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15125700"/>
  <p:notesSz cx="10693400" cy="15125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Relationship Id="rId39" Type="http://schemas.openxmlformats.org/officeDocument/2006/relationships/image" Target="../media/image38.png"/><Relationship Id="rId40" Type="http://schemas.openxmlformats.org/officeDocument/2006/relationships/image" Target="../media/image39.png"/><Relationship Id="rId41" Type="http://schemas.openxmlformats.org/officeDocument/2006/relationships/image" Target="../media/image40.png"/><Relationship Id="rId42" Type="http://schemas.openxmlformats.org/officeDocument/2006/relationships/image" Target="../media/image41.png"/><Relationship Id="rId43" Type="http://schemas.openxmlformats.org/officeDocument/2006/relationships/image" Target="../media/image42.png"/><Relationship Id="rId44" Type="http://schemas.openxmlformats.org/officeDocument/2006/relationships/image" Target="../media/image43.png"/><Relationship Id="rId45" Type="http://schemas.openxmlformats.org/officeDocument/2006/relationships/image" Target="../media/image44.png"/><Relationship Id="rId46" Type="http://schemas.openxmlformats.org/officeDocument/2006/relationships/image" Target="../media/image45.png"/><Relationship Id="rId47" Type="http://schemas.openxmlformats.org/officeDocument/2006/relationships/image" Target="../media/image46.png"/><Relationship Id="rId48" Type="http://schemas.openxmlformats.org/officeDocument/2006/relationships/image" Target="../media/image47.png"/><Relationship Id="rId49" Type="http://schemas.openxmlformats.org/officeDocument/2006/relationships/image" Target="../media/image48.png"/><Relationship Id="rId50" Type="http://schemas.openxmlformats.org/officeDocument/2006/relationships/image" Target="../media/image49.png"/><Relationship Id="rId51" Type="http://schemas.openxmlformats.org/officeDocument/2006/relationships/image" Target="../media/image50.png"/><Relationship Id="rId52" Type="http://schemas.openxmlformats.org/officeDocument/2006/relationships/image" Target="../media/image51.png"/><Relationship Id="rId53" Type="http://schemas.openxmlformats.org/officeDocument/2006/relationships/image" Target="../media/image52.png"/><Relationship Id="rId54" Type="http://schemas.openxmlformats.org/officeDocument/2006/relationships/image" Target="../media/image53.png"/><Relationship Id="rId55" Type="http://schemas.openxmlformats.org/officeDocument/2006/relationships/image" Target="../media/image54.png"/><Relationship Id="rId56" Type="http://schemas.openxmlformats.org/officeDocument/2006/relationships/image" Target="../media/image55.png"/><Relationship Id="rId57" Type="http://schemas.openxmlformats.org/officeDocument/2006/relationships/image" Target="../media/image56.png"/><Relationship Id="rId58" Type="http://schemas.openxmlformats.org/officeDocument/2006/relationships/image" Target="../media/image57.png"/><Relationship Id="rId59" Type="http://schemas.openxmlformats.org/officeDocument/2006/relationships/image" Target="../media/image58.png"/><Relationship Id="rId60" Type="http://schemas.openxmlformats.org/officeDocument/2006/relationships/image" Target="../media/image59.png"/><Relationship Id="rId61" Type="http://schemas.openxmlformats.org/officeDocument/2006/relationships/image" Target="../media/image60.png"/><Relationship Id="rId62" Type="http://schemas.openxmlformats.org/officeDocument/2006/relationships/image" Target="../media/image61.png"/><Relationship Id="rId63" Type="http://schemas.openxmlformats.org/officeDocument/2006/relationships/image" Target="../media/image62.png"/><Relationship Id="rId64" Type="http://schemas.openxmlformats.org/officeDocument/2006/relationships/image" Target="../media/image63.png"/><Relationship Id="rId65" Type="http://schemas.openxmlformats.org/officeDocument/2006/relationships/image" Target="../media/image64.png"/><Relationship Id="rId66" Type="http://schemas.openxmlformats.org/officeDocument/2006/relationships/image" Target="../media/image65.png"/><Relationship Id="rId67" Type="http://schemas.openxmlformats.org/officeDocument/2006/relationships/image" Target="../media/image66.png"/><Relationship Id="rId68" Type="http://schemas.openxmlformats.org/officeDocument/2006/relationships/image" Target="../media/image67.png"/><Relationship Id="rId69" Type="http://schemas.openxmlformats.org/officeDocument/2006/relationships/image" Target="../media/image68.png"/><Relationship Id="rId70" Type="http://schemas.openxmlformats.org/officeDocument/2006/relationships/image" Target="../media/image69.png"/><Relationship Id="rId71" Type="http://schemas.openxmlformats.org/officeDocument/2006/relationships/image" Target="../media/image70.png"/><Relationship Id="rId72" Type="http://schemas.openxmlformats.org/officeDocument/2006/relationships/image" Target="../media/image71.png"/><Relationship Id="rId73" Type="http://schemas.openxmlformats.org/officeDocument/2006/relationships/image" Target="../media/image72.png"/><Relationship Id="rId74" Type="http://schemas.openxmlformats.org/officeDocument/2006/relationships/image" Target="../media/image73.png"/><Relationship Id="rId75" Type="http://schemas.openxmlformats.org/officeDocument/2006/relationships/image" Target="../media/image74.png"/><Relationship Id="rId76" Type="http://schemas.openxmlformats.org/officeDocument/2006/relationships/image" Target="../media/image75.png"/><Relationship Id="rId77" Type="http://schemas.openxmlformats.org/officeDocument/2006/relationships/image" Target="../media/image76.png"/><Relationship Id="rId78" Type="http://schemas.openxmlformats.org/officeDocument/2006/relationships/image" Target="../media/image77.png"/><Relationship Id="rId79" Type="http://schemas.openxmlformats.org/officeDocument/2006/relationships/image" Target="../media/image78.png"/><Relationship Id="rId80" Type="http://schemas.openxmlformats.org/officeDocument/2006/relationships/image" Target="../media/image79.png"/><Relationship Id="rId81" Type="http://schemas.openxmlformats.org/officeDocument/2006/relationships/image" Target="../media/image80.png"/><Relationship Id="rId82" Type="http://schemas.openxmlformats.org/officeDocument/2006/relationships/image" Target="../media/image81.png"/><Relationship Id="rId83" Type="http://schemas.openxmlformats.org/officeDocument/2006/relationships/image" Target="../media/image82.png"/><Relationship Id="rId84" Type="http://schemas.openxmlformats.org/officeDocument/2006/relationships/image" Target="../media/image83.png"/><Relationship Id="rId85" Type="http://schemas.openxmlformats.org/officeDocument/2006/relationships/image" Target="../media/image84.png"/><Relationship Id="rId86" Type="http://schemas.openxmlformats.org/officeDocument/2006/relationships/image" Target="../media/image85.png"/><Relationship Id="rId87" Type="http://schemas.openxmlformats.org/officeDocument/2006/relationships/image" Target="../media/image86.png"/><Relationship Id="rId88" Type="http://schemas.openxmlformats.org/officeDocument/2006/relationships/image" Target="../media/image87.png"/><Relationship Id="rId89" Type="http://schemas.openxmlformats.org/officeDocument/2006/relationships/image" Target="../media/image88.png"/><Relationship Id="rId90" Type="http://schemas.openxmlformats.org/officeDocument/2006/relationships/image" Target="../media/image89.png"/><Relationship Id="rId91" Type="http://schemas.openxmlformats.org/officeDocument/2006/relationships/image" Target="../media/image90.png"/><Relationship Id="rId92" Type="http://schemas.openxmlformats.org/officeDocument/2006/relationships/image" Target="../media/image91.png"/><Relationship Id="rId93" Type="http://schemas.openxmlformats.org/officeDocument/2006/relationships/image" Target="../media/image92.png"/><Relationship Id="rId94" Type="http://schemas.openxmlformats.org/officeDocument/2006/relationships/image" Target="../media/image93.png"/><Relationship Id="rId95" Type="http://schemas.openxmlformats.org/officeDocument/2006/relationships/image" Target="../media/image94.png"/><Relationship Id="rId96" Type="http://schemas.openxmlformats.org/officeDocument/2006/relationships/image" Target="../media/image95.png"/><Relationship Id="rId97" Type="http://schemas.openxmlformats.org/officeDocument/2006/relationships/image" Target="../media/image96.png"/><Relationship Id="rId98" Type="http://schemas.openxmlformats.org/officeDocument/2006/relationships/image" Target="../media/image97.png"/><Relationship Id="rId99" Type="http://schemas.openxmlformats.org/officeDocument/2006/relationships/image" Target="../media/image98.png"/><Relationship Id="rId100" Type="http://schemas.openxmlformats.org/officeDocument/2006/relationships/image" Target="../media/image99.png"/><Relationship Id="rId101" Type="http://schemas.openxmlformats.org/officeDocument/2006/relationships/image" Target="../media/image100.png"/><Relationship Id="rId102" Type="http://schemas.openxmlformats.org/officeDocument/2006/relationships/image" Target="../media/image101.png"/><Relationship Id="rId103" Type="http://schemas.openxmlformats.org/officeDocument/2006/relationships/image" Target="../media/image102.png"/><Relationship Id="rId104" Type="http://schemas.openxmlformats.org/officeDocument/2006/relationships/image" Target="../media/image103.png"/><Relationship Id="rId105" Type="http://schemas.openxmlformats.org/officeDocument/2006/relationships/image" Target="../media/image104.png"/><Relationship Id="rId106" Type="http://schemas.openxmlformats.org/officeDocument/2006/relationships/image" Target="../media/image105.png"/><Relationship Id="rId107" Type="http://schemas.openxmlformats.org/officeDocument/2006/relationships/image" Target="../media/image106.png"/><Relationship Id="rId108" Type="http://schemas.openxmlformats.org/officeDocument/2006/relationships/image" Target="../media/image107.png"/><Relationship Id="rId109" Type="http://schemas.openxmlformats.org/officeDocument/2006/relationships/image" Target="../media/image108.png"/><Relationship Id="rId110" Type="http://schemas.openxmlformats.org/officeDocument/2006/relationships/image" Target="../media/image109.png"/><Relationship Id="rId111" Type="http://schemas.openxmlformats.org/officeDocument/2006/relationships/image" Target="../media/image110.png"/><Relationship Id="rId112" Type="http://schemas.openxmlformats.org/officeDocument/2006/relationships/image" Target="../media/image111.png"/><Relationship Id="rId113" Type="http://schemas.openxmlformats.org/officeDocument/2006/relationships/image" Target="../media/image112.png"/><Relationship Id="rId114" Type="http://schemas.openxmlformats.org/officeDocument/2006/relationships/image" Target="../media/image113.png"/><Relationship Id="rId115" Type="http://schemas.openxmlformats.org/officeDocument/2006/relationships/image" Target="../media/image114.png"/><Relationship Id="rId116" Type="http://schemas.openxmlformats.org/officeDocument/2006/relationships/image" Target="../media/image115.png"/><Relationship Id="rId117" Type="http://schemas.openxmlformats.org/officeDocument/2006/relationships/image" Target="../media/image116.png"/><Relationship Id="rId118" Type="http://schemas.openxmlformats.org/officeDocument/2006/relationships/image" Target="../media/image117.png"/><Relationship Id="rId119" Type="http://schemas.openxmlformats.org/officeDocument/2006/relationships/image" Target="../media/image118.png"/><Relationship Id="rId120" Type="http://schemas.openxmlformats.org/officeDocument/2006/relationships/image" Target="../media/image119.png"/><Relationship Id="rId121" Type="http://schemas.openxmlformats.org/officeDocument/2006/relationships/image" Target="../media/image120.png"/><Relationship Id="rId122" Type="http://schemas.openxmlformats.org/officeDocument/2006/relationships/image" Target="../media/image121.png"/><Relationship Id="rId123" Type="http://schemas.openxmlformats.org/officeDocument/2006/relationships/image" Target="../media/image122.png"/><Relationship Id="rId124" Type="http://schemas.openxmlformats.org/officeDocument/2006/relationships/image" Target="../media/image123.png"/><Relationship Id="rId125" Type="http://schemas.openxmlformats.org/officeDocument/2006/relationships/image" Target="../media/image124.png"/><Relationship Id="rId126" Type="http://schemas.openxmlformats.org/officeDocument/2006/relationships/image" Target="../media/image125.png"/><Relationship Id="rId127" Type="http://schemas.openxmlformats.org/officeDocument/2006/relationships/image" Target="../media/image126.png"/><Relationship Id="rId128" Type="http://schemas.openxmlformats.org/officeDocument/2006/relationships/image" Target="../media/image127.png"/><Relationship Id="rId129" Type="http://schemas.openxmlformats.org/officeDocument/2006/relationships/image" Target="../media/image128.png"/><Relationship Id="rId130" Type="http://schemas.openxmlformats.org/officeDocument/2006/relationships/image" Target="../media/image129.png"/><Relationship Id="rId131" Type="http://schemas.openxmlformats.org/officeDocument/2006/relationships/image" Target="../media/image130.png"/><Relationship Id="rId132" Type="http://schemas.openxmlformats.org/officeDocument/2006/relationships/image" Target="../media/image131.png"/><Relationship Id="rId133" Type="http://schemas.openxmlformats.org/officeDocument/2006/relationships/image" Target="../media/image132.png"/><Relationship Id="rId134" Type="http://schemas.openxmlformats.org/officeDocument/2006/relationships/image" Target="../media/image133.png"/><Relationship Id="rId135" Type="http://schemas.openxmlformats.org/officeDocument/2006/relationships/image" Target="../media/image134.png"/><Relationship Id="rId136" Type="http://schemas.openxmlformats.org/officeDocument/2006/relationships/image" Target="../media/image13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0692130" cy="15119985"/>
            <a:chOff x="0" y="0"/>
            <a:chExt cx="10692130" cy="1511998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15119985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12366828"/>
              <a:ext cx="10692130" cy="2753360"/>
            </a:xfrm>
            <a:custGeom>
              <a:avLst/>
              <a:gdLst/>
              <a:ahLst/>
              <a:cxnLst/>
              <a:rect l="l" t="t" r="r" b="b"/>
              <a:pathLst>
                <a:path w="10692130" h="2753359">
                  <a:moveTo>
                    <a:pt x="10692003" y="0"/>
                  </a:moveTo>
                  <a:lnTo>
                    <a:pt x="0" y="0"/>
                  </a:lnTo>
                  <a:lnTo>
                    <a:pt x="0" y="2753156"/>
                  </a:lnTo>
                  <a:lnTo>
                    <a:pt x="10692003" y="2753156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0825" y="14707660"/>
              <a:ext cx="1441441" cy="11804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02249" y="397256"/>
              <a:ext cx="3782565" cy="997912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15818" y="500154"/>
              <a:ext cx="1686980" cy="648281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06230" y="500145"/>
              <a:ext cx="1650596" cy="3279540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7234523" y="3935029"/>
              <a:ext cx="1120140" cy="1334770"/>
            </a:xfrm>
            <a:custGeom>
              <a:avLst/>
              <a:gdLst/>
              <a:ahLst/>
              <a:cxnLst/>
              <a:rect l="l" t="t" r="r" b="b"/>
              <a:pathLst>
                <a:path w="1120140" h="1334770">
                  <a:moveTo>
                    <a:pt x="162064" y="0"/>
                  </a:moveTo>
                  <a:lnTo>
                    <a:pt x="147180" y="9931"/>
                  </a:lnTo>
                  <a:lnTo>
                    <a:pt x="147180" y="223266"/>
                  </a:lnTo>
                  <a:lnTo>
                    <a:pt x="158762" y="236499"/>
                  </a:lnTo>
                  <a:lnTo>
                    <a:pt x="360527" y="231533"/>
                  </a:lnTo>
                  <a:lnTo>
                    <a:pt x="970143" y="231533"/>
                  </a:lnTo>
                  <a:lnTo>
                    <a:pt x="977379" y="223266"/>
                  </a:lnTo>
                  <a:lnTo>
                    <a:pt x="977379" y="11582"/>
                  </a:lnTo>
                  <a:lnTo>
                    <a:pt x="969819" y="4965"/>
                  </a:lnTo>
                  <a:lnTo>
                    <a:pt x="362178" y="4965"/>
                  </a:lnTo>
                  <a:lnTo>
                    <a:pt x="162064" y="0"/>
                  </a:lnTo>
                  <a:close/>
                </a:path>
                <a:path w="1120140" h="1334770">
                  <a:moveTo>
                    <a:pt x="970143" y="231533"/>
                  </a:moveTo>
                  <a:lnTo>
                    <a:pt x="742543" y="231533"/>
                  </a:lnTo>
                  <a:lnTo>
                    <a:pt x="965796" y="236499"/>
                  </a:lnTo>
                  <a:lnTo>
                    <a:pt x="970143" y="231533"/>
                  </a:lnTo>
                  <a:close/>
                </a:path>
                <a:path w="1120140" h="1334770">
                  <a:moveTo>
                    <a:pt x="964145" y="0"/>
                  </a:moveTo>
                  <a:lnTo>
                    <a:pt x="735926" y="4965"/>
                  </a:lnTo>
                  <a:lnTo>
                    <a:pt x="969819" y="4965"/>
                  </a:lnTo>
                  <a:lnTo>
                    <a:pt x="964145" y="0"/>
                  </a:lnTo>
                  <a:close/>
                </a:path>
                <a:path w="1120140" h="1334770">
                  <a:moveTo>
                    <a:pt x="1079968" y="587095"/>
                  </a:moveTo>
                  <a:lnTo>
                    <a:pt x="793813" y="587095"/>
                  </a:lnTo>
                  <a:lnTo>
                    <a:pt x="781588" y="628937"/>
                  </a:lnTo>
                  <a:lnTo>
                    <a:pt x="766766" y="669157"/>
                  </a:lnTo>
                  <a:lnTo>
                    <a:pt x="749379" y="707795"/>
                  </a:lnTo>
                  <a:lnTo>
                    <a:pt x="729459" y="744889"/>
                  </a:lnTo>
                  <a:lnTo>
                    <a:pt x="707038" y="780481"/>
                  </a:lnTo>
                  <a:lnTo>
                    <a:pt x="682150" y="814609"/>
                  </a:lnTo>
                  <a:lnTo>
                    <a:pt x="654825" y="847314"/>
                  </a:lnTo>
                  <a:lnTo>
                    <a:pt x="625097" y="878634"/>
                  </a:lnTo>
                  <a:lnTo>
                    <a:pt x="592997" y="908610"/>
                  </a:lnTo>
                  <a:lnTo>
                    <a:pt x="558558" y="937282"/>
                  </a:lnTo>
                  <a:lnTo>
                    <a:pt x="521812" y="964688"/>
                  </a:lnTo>
                  <a:lnTo>
                    <a:pt x="482792" y="990869"/>
                  </a:lnTo>
                  <a:lnTo>
                    <a:pt x="441529" y="1015863"/>
                  </a:lnTo>
                  <a:lnTo>
                    <a:pt x="398055" y="1039712"/>
                  </a:lnTo>
                  <a:lnTo>
                    <a:pt x="352404" y="1062455"/>
                  </a:lnTo>
                  <a:lnTo>
                    <a:pt x="304607" y="1084130"/>
                  </a:lnTo>
                  <a:lnTo>
                    <a:pt x="254697" y="1104778"/>
                  </a:lnTo>
                  <a:lnTo>
                    <a:pt x="202706" y="1124439"/>
                  </a:lnTo>
                  <a:lnTo>
                    <a:pt x="148665" y="1143152"/>
                  </a:lnTo>
                  <a:lnTo>
                    <a:pt x="92608" y="1160957"/>
                  </a:lnTo>
                  <a:lnTo>
                    <a:pt x="279488" y="1316405"/>
                  </a:lnTo>
                  <a:lnTo>
                    <a:pt x="289850" y="1324832"/>
                  </a:lnTo>
                  <a:lnTo>
                    <a:pt x="299126" y="1330467"/>
                  </a:lnTo>
                  <a:lnTo>
                    <a:pt x="308092" y="1333622"/>
                  </a:lnTo>
                  <a:lnTo>
                    <a:pt x="317525" y="1334604"/>
                  </a:lnTo>
                  <a:lnTo>
                    <a:pt x="324340" y="1334011"/>
                  </a:lnTo>
                  <a:lnTo>
                    <a:pt x="402467" y="1308187"/>
                  </a:lnTo>
                  <a:lnTo>
                    <a:pt x="450964" y="1289032"/>
                  </a:lnTo>
                  <a:lnTo>
                    <a:pt x="497744" y="1268819"/>
                  </a:lnTo>
                  <a:lnTo>
                    <a:pt x="542811" y="1247509"/>
                  </a:lnTo>
                  <a:lnTo>
                    <a:pt x="586172" y="1225064"/>
                  </a:lnTo>
                  <a:lnTo>
                    <a:pt x="627832" y="1201446"/>
                  </a:lnTo>
                  <a:lnTo>
                    <a:pt x="667797" y="1176614"/>
                  </a:lnTo>
                  <a:lnTo>
                    <a:pt x="706072" y="1150531"/>
                  </a:lnTo>
                  <a:lnTo>
                    <a:pt x="742662" y="1123157"/>
                  </a:lnTo>
                  <a:lnTo>
                    <a:pt x="777574" y="1094454"/>
                  </a:lnTo>
                  <a:lnTo>
                    <a:pt x="810812" y="1064382"/>
                  </a:lnTo>
                  <a:lnTo>
                    <a:pt x="842383" y="1032904"/>
                  </a:lnTo>
                  <a:lnTo>
                    <a:pt x="872292" y="999980"/>
                  </a:lnTo>
                  <a:lnTo>
                    <a:pt x="900544" y="965571"/>
                  </a:lnTo>
                  <a:lnTo>
                    <a:pt x="927145" y="929639"/>
                  </a:lnTo>
                  <a:lnTo>
                    <a:pt x="952100" y="892145"/>
                  </a:lnTo>
                  <a:lnTo>
                    <a:pt x="975416" y="853049"/>
                  </a:lnTo>
                  <a:lnTo>
                    <a:pt x="997097" y="812314"/>
                  </a:lnTo>
                  <a:lnTo>
                    <a:pt x="1017149" y="769899"/>
                  </a:lnTo>
                  <a:lnTo>
                    <a:pt x="1035578" y="725768"/>
                  </a:lnTo>
                  <a:lnTo>
                    <a:pt x="1052390" y="679880"/>
                  </a:lnTo>
                  <a:lnTo>
                    <a:pt x="1067588" y="632196"/>
                  </a:lnTo>
                  <a:lnTo>
                    <a:pt x="1079968" y="587095"/>
                  </a:lnTo>
                  <a:close/>
                </a:path>
                <a:path w="1120140" h="1334770">
                  <a:moveTo>
                    <a:pt x="14884" y="352259"/>
                  </a:moveTo>
                  <a:lnTo>
                    <a:pt x="0" y="362178"/>
                  </a:lnTo>
                  <a:lnTo>
                    <a:pt x="0" y="578827"/>
                  </a:lnTo>
                  <a:lnTo>
                    <a:pt x="11569" y="592061"/>
                  </a:lnTo>
                  <a:lnTo>
                    <a:pt x="239788" y="587095"/>
                  </a:lnTo>
                  <a:lnTo>
                    <a:pt x="1079968" y="587095"/>
                  </a:lnTo>
                  <a:lnTo>
                    <a:pt x="1093172" y="531289"/>
                  </a:lnTo>
                  <a:lnTo>
                    <a:pt x="1103567" y="477987"/>
                  </a:lnTo>
                  <a:lnTo>
                    <a:pt x="1112373" y="422734"/>
                  </a:lnTo>
                  <a:lnTo>
                    <a:pt x="1119593" y="365493"/>
                  </a:lnTo>
                  <a:lnTo>
                    <a:pt x="1112365" y="357225"/>
                  </a:lnTo>
                  <a:lnTo>
                    <a:pt x="241452" y="357225"/>
                  </a:lnTo>
                  <a:lnTo>
                    <a:pt x="14884" y="352259"/>
                  </a:lnTo>
                  <a:close/>
                </a:path>
                <a:path w="1120140" h="1334770">
                  <a:moveTo>
                    <a:pt x="1108024" y="352259"/>
                  </a:moveTo>
                  <a:lnTo>
                    <a:pt x="876503" y="357225"/>
                  </a:lnTo>
                  <a:lnTo>
                    <a:pt x="1112365" y="357225"/>
                  </a:lnTo>
                  <a:lnTo>
                    <a:pt x="1108024" y="352259"/>
                  </a:lnTo>
                  <a:close/>
                </a:path>
              </a:pathLst>
            </a:custGeom>
            <a:solidFill>
              <a:srgbClr val="0065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234523" y="3935029"/>
              <a:ext cx="1120140" cy="1334770"/>
            </a:xfrm>
            <a:custGeom>
              <a:avLst/>
              <a:gdLst/>
              <a:ahLst/>
              <a:cxnLst/>
              <a:rect l="l" t="t" r="r" b="b"/>
              <a:pathLst>
                <a:path w="1120140" h="1334770">
                  <a:moveTo>
                    <a:pt x="977379" y="223266"/>
                  </a:moveTo>
                  <a:lnTo>
                    <a:pt x="965796" y="236499"/>
                  </a:lnTo>
                  <a:lnTo>
                    <a:pt x="742543" y="231533"/>
                  </a:lnTo>
                  <a:lnTo>
                    <a:pt x="360527" y="231533"/>
                  </a:lnTo>
                  <a:lnTo>
                    <a:pt x="158762" y="236499"/>
                  </a:lnTo>
                  <a:lnTo>
                    <a:pt x="147180" y="223266"/>
                  </a:lnTo>
                  <a:lnTo>
                    <a:pt x="147180" y="9931"/>
                  </a:lnTo>
                  <a:lnTo>
                    <a:pt x="162064" y="0"/>
                  </a:lnTo>
                  <a:lnTo>
                    <a:pt x="362178" y="4965"/>
                  </a:lnTo>
                  <a:lnTo>
                    <a:pt x="735926" y="4965"/>
                  </a:lnTo>
                  <a:lnTo>
                    <a:pt x="964145" y="0"/>
                  </a:lnTo>
                  <a:lnTo>
                    <a:pt x="977379" y="11582"/>
                  </a:lnTo>
                  <a:lnTo>
                    <a:pt x="977379" y="223266"/>
                  </a:lnTo>
                  <a:close/>
                </a:path>
                <a:path w="1120140" h="1334770">
                  <a:moveTo>
                    <a:pt x="239788" y="587095"/>
                  </a:moveTo>
                  <a:lnTo>
                    <a:pt x="11569" y="592061"/>
                  </a:lnTo>
                  <a:lnTo>
                    <a:pt x="0" y="578827"/>
                  </a:lnTo>
                  <a:lnTo>
                    <a:pt x="0" y="362178"/>
                  </a:lnTo>
                  <a:lnTo>
                    <a:pt x="14884" y="352259"/>
                  </a:lnTo>
                  <a:lnTo>
                    <a:pt x="241452" y="357225"/>
                  </a:lnTo>
                  <a:lnTo>
                    <a:pt x="876503" y="357225"/>
                  </a:lnTo>
                  <a:lnTo>
                    <a:pt x="1108024" y="352259"/>
                  </a:lnTo>
                  <a:lnTo>
                    <a:pt x="1119593" y="365493"/>
                  </a:lnTo>
                  <a:lnTo>
                    <a:pt x="1112373" y="422734"/>
                  </a:lnTo>
                  <a:lnTo>
                    <a:pt x="1103567" y="477987"/>
                  </a:lnTo>
                  <a:lnTo>
                    <a:pt x="1093172" y="531289"/>
                  </a:lnTo>
                  <a:lnTo>
                    <a:pt x="1081181" y="582679"/>
                  </a:lnTo>
                  <a:lnTo>
                    <a:pt x="1067588" y="632196"/>
                  </a:lnTo>
                  <a:lnTo>
                    <a:pt x="1052390" y="679880"/>
                  </a:lnTo>
                  <a:lnTo>
                    <a:pt x="1035578" y="725768"/>
                  </a:lnTo>
                  <a:lnTo>
                    <a:pt x="1017149" y="769899"/>
                  </a:lnTo>
                  <a:lnTo>
                    <a:pt x="997097" y="812314"/>
                  </a:lnTo>
                  <a:lnTo>
                    <a:pt x="975416" y="853049"/>
                  </a:lnTo>
                  <a:lnTo>
                    <a:pt x="952100" y="892145"/>
                  </a:lnTo>
                  <a:lnTo>
                    <a:pt x="927145" y="929639"/>
                  </a:lnTo>
                  <a:lnTo>
                    <a:pt x="900544" y="965571"/>
                  </a:lnTo>
                  <a:lnTo>
                    <a:pt x="872292" y="999980"/>
                  </a:lnTo>
                  <a:lnTo>
                    <a:pt x="842383" y="1032904"/>
                  </a:lnTo>
                  <a:lnTo>
                    <a:pt x="810812" y="1064382"/>
                  </a:lnTo>
                  <a:lnTo>
                    <a:pt x="777574" y="1094454"/>
                  </a:lnTo>
                  <a:lnTo>
                    <a:pt x="742662" y="1123157"/>
                  </a:lnTo>
                  <a:lnTo>
                    <a:pt x="706072" y="1150531"/>
                  </a:lnTo>
                  <a:lnTo>
                    <a:pt x="667797" y="1176614"/>
                  </a:lnTo>
                  <a:lnTo>
                    <a:pt x="627832" y="1201446"/>
                  </a:lnTo>
                  <a:lnTo>
                    <a:pt x="586172" y="1225064"/>
                  </a:lnTo>
                  <a:lnTo>
                    <a:pt x="542811" y="1247509"/>
                  </a:lnTo>
                  <a:lnTo>
                    <a:pt x="497744" y="1268819"/>
                  </a:lnTo>
                  <a:lnTo>
                    <a:pt x="450964" y="1289032"/>
                  </a:lnTo>
                  <a:lnTo>
                    <a:pt x="402467" y="1308187"/>
                  </a:lnTo>
                  <a:lnTo>
                    <a:pt x="352247" y="1326324"/>
                  </a:lnTo>
                  <a:lnTo>
                    <a:pt x="317525" y="1334604"/>
                  </a:lnTo>
                  <a:lnTo>
                    <a:pt x="308092" y="1333622"/>
                  </a:lnTo>
                  <a:lnTo>
                    <a:pt x="299126" y="1330467"/>
                  </a:lnTo>
                  <a:lnTo>
                    <a:pt x="289850" y="1324832"/>
                  </a:lnTo>
                  <a:lnTo>
                    <a:pt x="279488" y="1316405"/>
                  </a:lnTo>
                  <a:lnTo>
                    <a:pt x="92608" y="1160957"/>
                  </a:lnTo>
                  <a:lnTo>
                    <a:pt x="148665" y="1143152"/>
                  </a:lnTo>
                  <a:lnTo>
                    <a:pt x="202706" y="1124439"/>
                  </a:lnTo>
                  <a:lnTo>
                    <a:pt x="254697" y="1104778"/>
                  </a:lnTo>
                  <a:lnTo>
                    <a:pt x="304607" y="1084130"/>
                  </a:lnTo>
                  <a:lnTo>
                    <a:pt x="352404" y="1062455"/>
                  </a:lnTo>
                  <a:lnTo>
                    <a:pt x="398055" y="1039712"/>
                  </a:lnTo>
                  <a:lnTo>
                    <a:pt x="441529" y="1015863"/>
                  </a:lnTo>
                  <a:lnTo>
                    <a:pt x="482792" y="990869"/>
                  </a:lnTo>
                  <a:lnTo>
                    <a:pt x="521812" y="964688"/>
                  </a:lnTo>
                  <a:lnTo>
                    <a:pt x="558558" y="937282"/>
                  </a:lnTo>
                  <a:lnTo>
                    <a:pt x="592997" y="908610"/>
                  </a:lnTo>
                  <a:lnTo>
                    <a:pt x="625097" y="878634"/>
                  </a:lnTo>
                  <a:lnTo>
                    <a:pt x="654825" y="847314"/>
                  </a:lnTo>
                  <a:lnTo>
                    <a:pt x="682150" y="814609"/>
                  </a:lnTo>
                  <a:lnTo>
                    <a:pt x="707038" y="780481"/>
                  </a:lnTo>
                  <a:lnTo>
                    <a:pt x="729459" y="744889"/>
                  </a:lnTo>
                  <a:lnTo>
                    <a:pt x="749379" y="707795"/>
                  </a:lnTo>
                  <a:lnTo>
                    <a:pt x="766766" y="669157"/>
                  </a:lnTo>
                  <a:lnTo>
                    <a:pt x="781588" y="628937"/>
                  </a:lnTo>
                  <a:lnTo>
                    <a:pt x="793813" y="587095"/>
                  </a:lnTo>
                  <a:lnTo>
                    <a:pt x="239788" y="587095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652929" y="5562303"/>
              <a:ext cx="284480" cy="1255395"/>
            </a:xfrm>
            <a:custGeom>
              <a:avLst/>
              <a:gdLst/>
              <a:ahLst/>
              <a:cxnLst/>
              <a:rect l="l" t="t" r="r" b="b"/>
              <a:pathLst>
                <a:path w="284479" h="1255395">
                  <a:moveTo>
                    <a:pt x="262940" y="0"/>
                  </a:moveTo>
                  <a:lnTo>
                    <a:pt x="21488" y="0"/>
                  </a:lnTo>
                  <a:lnTo>
                    <a:pt x="8254" y="11582"/>
                  </a:lnTo>
                  <a:lnTo>
                    <a:pt x="8254" y="620166"/>
                  </a:lnTo>
                  <a:lnTo>
                    <a:pt x="0" y="1255217"/>
                  </a:lnTo>
                  <a:lnTo>
                    <a:pt x="284441" y="1255217"/>
                  </a:lnTo>
                  <a:lnTo>
                    <a:pt x="276174" y="623468"/>
                  </a:lnTo>
                  <a:lnTo>
                    <a:pt x="276174" y="13233"/>
                  </a:lnTo>
                  <a:lnTo>
                    <a:pt x="262940" y="0"/>
                  </a:lnTo>
                  <a:close/>
                </a:path>
              </a:pathLst>
            </a:custGeom>
            <a:solidFill>
              <a:srgbClr val="0065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652929" y="5562303"/>
              <a:ext cx="284480" cy="1255395"/>
            </a:xfrm>
            <a:custGeom>
              <a:avLst/>
              <a:gdLst/>
              <a:ahLst/>
              <a:cxnLst/>
              <a:rect l="l" t="t" r="r" b="b"/>
              <a:pathLst>
                <a:path w="284479" h="1255395">
                  <a:moveTo>
                    <a:pt x="262940" y="0"/>
                  </a:moveTo>
                  <a:lnTo>
                    <a:pt x="276174" y="13233"/>
                  </a:lnTo>
                  <a:lnTo>
                    <a:pt x="276174" y="623468"/>
                  </a:lnTo>
                  <a:lnTo>
                    <a:pt x="284441" y="1255217"/>
                  </a:lnTo>
                  <a:lnTo>
                    <a:pt x="0" y="1255217"/>
                  </a:lnTo>
                  <a:lnTo>
                    <a:pt x="8254" y="620166"/>
                  </a:lnTo>
                  <a:lnTo>
                    <a:pt x="8254" y="11582"/>
                  </a:lnTo>
                  <a:lnTo>
                    <a:pt x="21488" y="0"/>
                  </a:lnTo>
                  <a:lnTo>
                    <a:pt x="262940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097248" y="7143270"/>
              <a:ext cx="1210945" cy="1353185"/>
            </a:xfrm>
            <a:custGeom>
              <a:avLst/>
              <a:gdLst/>
              <a:ahLst/>
              <a:cxnLst/>
              <a:rect l="l" t="t" r="r" b="b"/>
              <a:pathLst>
                <a:path w="1210945" h="1353184">
                  <a:moveTo>
                    <a:pt x="954227" y="0"/>
                  </a:moveTo>
                  <a:lnTo>
                    <a:pt x="941006" y="4953"/>
                  </a:lnTo>
                  <a:lnTo>
                    <a:pt x="923346" y="55563"/>
                  </a:lnTo>
                  <a:lnTo>
                    <a:pt x="905090" y="105201"/>
                  </a:lnTo>
                  <a:lnTo>
                    <a:pt x="886238" y="153885"/>
                  </a:lnTo>
                  <a:lnTo>
                    <a:pt x="866790" y="201637"/>
                  </a:lnTo>
                  <a:lnTo>
                    <a:pt x="846747" y="248477"/>
                  </a:lnTo>
                  <a:lnTo>
                    <a:pt x="826107" y="294423"/>
                  </a:lnTo>
                  <a:lnTo>
                    <a:pt x="804872" y="339497"/>
                  </a:lnTo>
                  <a:lnTo>
                    <a:pt x="783040" y="383719"/>
                  </a:lnTo>
                  <a:lnTo>
                    <a:pt x="760613" y="427107"/>
                  </a:lnTo>
                  <a:lnTo>
                    <a:pt x="737590" y="469684"/>
                  </a:lnTo>
                  <a:lnTo>
                    <a:pt x="693334" y="441139"/>
                  </a:lnTo>
                  <a:lnTo>
                    <a:pt x="648161" y="413329"/>
                  </a:lnTo>
                  <a:lnTo>
                    <a:pt x="601978" y="386162"/>
                  </a:lnTo>
                  <a:lnTo>
                    <a:pt x="554693" y="359545"/>
                  </a:lnTo>
                  <a:lnTo>
                    <a:pt x="506215" y="333387"/>
                  </a:lnTo>
                  <a:lnTo>
                    <a:pt x="456450" y="307594"/>
                  </a:lnTo>
                  <a:lnTo>
                    <a:pt x="438251" y="310908"/>
                  </a:lnTo>
                  <a:lnTo>
                    <a:pt x="282803" y="477951"/>
                  </a:lnTo>
                  <a:lnTo>
                    <a:pt x="282803" y="492836"/>
                  </a:lnTo>
                  <a:lnTo>
                    <a:pt x="332226" y="519873"/>
                  </a:lnTo>
                  <a:lnTo>
                    <a:pt x="379915" y="547141"/>
                  </a:lnTo>
                  <a:lnTo>
                    <a:pt x="425955" y="574670"/>
                  </a:lnTo>
                  <a:lnTo>
                    <a:pt x="470434" y="602488"/>
                  </a:lnTo>
                  <a:lnTo>
                    <a:pt x="513437" y="630625"/>
                  </a:lnTo>
                  <a:lnTo>
                    <a:pt x="555051" y="659110"/>
                  </a:lnTo>
                  <a:lnTo>
                    <a:pt x="595363" y="687971"/>
                  </a:lnTo>
                  <a:lnTo>
                    <a:pt x="564858" y="727760"/>
                  </a:lnTo>
                  <a:lnTo>
                    <a:pt x="533492" y="766502"/>
                  </a:lnTo>
                  <a:lnTo>
                    <a:pt x="501260" y="804197"/>
                  </a:lnTo>
                  <a:lnTo>
                    <a:pt x="468153" y="840845"/>
                  </a:lnTo>
                  <a:lnTo>
                    <a:pt x="434164" y="876447"/>
                  </a:lnTo>
                  <a:lnTo>
                    <a:pt x="399285" y="911002"/>
                  </a:lnTo>
                  <a:lnTo>
                    <a:pt x="363511" y="944510"/>
                  </a:lnTo>
                  <a:lnTo>
                    <a:pt x="326832" y="976971"/>
                  </a:lnTo>
                  <a:lnTo>
                    <a:pt x="289243" y="1008385"/>
                  </a:lnTo>
                  <a:lnTo>
                    <a:pt x="250736" y="1038753"/>
                  </a:lnTo>
                  <a:lnTo>
                    <a:pt x="211302" y="1068074"/>
                  </a:lnTo>
                  <a:lnTo>
                    <a:pt x="170937" y="1096349"/>
                  </a:lnTo>
                  <a:lnTo>
                    <a:pt x="129631" y="1123577"/>
                  </a:lnTo>
                  <a:lnTo>
                    <a:pt x="87377" y="1149758"/>
                  </a:lnTo>
                  <a:lnTo>
                    <a:pt x="44169" y="1174893"/>
                  </a:lnTo>
                  <a:lnTo>
                    <a:pt x="0" y="1198981"/>
                  </a:lnTo>
                  <a:lnTo>
                    <a:pt x="190195" y="1339570"/>
                  </a:lnTo>
                  <a:lnTo>
                    <a:pt x="198563" y="1345118"/>
                  </a:lnTo>
                  <a:lnTo>
                    <a:pt x="206313" y="1349276"/>
                  </a:lnTo>
                  <a:lnTo>
                    <a:pt x="213446" y="1351886"/>
                  </a:lnTo>
                  <a:lnTo>
                    <a:pt x="219964" y="1352791"/>
                  </a:lnTo>
                  <a:lnTo>
                    <a:pt x="226568" y="1352791"/>
                  </a:lnTo>
                  <a:lnTo>
                    <a:pt x="286909" y="1317580"/>
                  </a:lnTo>
                  <a:lnTo>
                    <a:pt x="329659" y="1289691"/>
                  </a:lnTo>
                  <a:lnTo>
                    <a:pt x="371381" y="1260879"/>
                  </a:lnTo>
                  <a:lnTo>
                    <a:pt x="412088" y="1231167"/>
                  </a:lnTo>
                  <a:lnTo>
                    <a:pt x="451795" y="1200580"/>
                  </a:lnTo>
                  <a:lnTo>
                    <a:pt x="490517" y="1169140"/>
                  </a:lnTo>
                  <a:lnTo>
                    <a:pt x="528270" y="1136871"/>
                  </a:lnTo>
                  <a:lnTo>
                    <a:pt x="565067" y="1103797"/>
                  </a:lnTo>
                  <a:lnTo>
                    <a:pt x="600923" y="1069941"/>
                  </a:lnTo>
                  <a:lnTo>
                    <a:pt x="635853" y="1035326"/>
                  </a:lnTo>
                  <a:lnTo>
                    <a:pt x="669872" y="999977"/>
                  </a:lnTo>
                  <a:lnTo>
                    <a:pt x="702994" y="963916"/>
                  </a:lnTo>
                  <a:lnTo>
                    <a:pt x="735234" y="927167"/>
                  </a:lnTo>
                  <a:lnTo>
                    <a:pt x="766607" y="889754"/>
                  </a:lnTo>
                  <a:lnTo>
                    <a:pt x="797128" y="851700"/>
                  </a:lnTo>
                  <a:lnTo>
                    <a:pt x="834766" y="887545"/>
                  </a:lnTo>
                  <a:lnTo>
                    <a:pt x="871669" y="924034"/>
                  </a:lnTo>
                  <a:lnTo>
                    <a:pt x="907929" y="961259"/>
                  </a:lnTo>
                  <a:lnTo>
                    <a:pt x="943639" y="999312"/>
                  </a:lnTo>
                  <a:lnTo>
                    <a:pt x="978891" y="1038284"/>
                  </a:lnTo>
                  <a:lnTo>
                    <a:pt x="1013777" y="1078268"/>
                  </a:lnTo>
                  <a:lnTo>
                    <a:pt x="1028661" y="1078268"/>
                  </a:lnTo>
                  <a:lnTo>
                    <a:pt x="1210576" y="894689"/>
                  </a:lnTo>
                  <a:lnTo>
                    <a:pt x="1208913" y="876503"/>
                  </a:lnTo>
                  <a:lnTo>
                    <a:pt x="1175100" y="838638"/>
                  </a:lnTo>
                  <a:lnTo>
                    <a:pt x="1140303" y="801583"/>
                  </a:lnTo>
                  <a:lnTo>
                    <a:pt x="1104551" y="765336"/>
                  </a:lnTo>
                  <a:lnTo>
                    <a:pt x="1067873" y="729899"/>
                  </a:lnTo>
                  <a:lnTo>
                    <a:pt x="1030298" y="695272"/>
                  </a:lnTo>
                  <a:lnTo>
                    <a:pt x="991856" y="661454"/>
                  </a:lnTo>
                  <a:lnTo>
                    <a:pt x="952576" y="628446"/>
                  </a:lnTo>
                  <a:lnTo>
                    <a:pt x="979233" y="583918"/>
                  </a:lnTo>
                  <a:lnTo>
                    <a:pt x="1005084" y="538748"/>
                  </a:lnTo>
                  <a:lnTo>
                    <a:pt x="1030145" y="492952"/>
                  </a:lnTo>
                  <a:lnTo>
                    <a:pt x="1054429" y="446545"/>
                  </a:lnTo>
                  <a:lnTo>
                    <a:pt x="1077953" y="399542"/>
                  </a:lnTo>
                  <a:lnTo>
                    <a:pt x="1100730" y="351957"/>
                  </a:lnTo>
                  <a:lnTo>
                    <a:pt x="1122777" y="303806"/>
                  </a:lnTo>
                  <a:lnTo>
                    <a:pt x="1144107" y="255104"/>
                  </a:lnTo>
                  <a:lnTo>
                    <a:pt x="1164735" y="205866"/>
                  </a:lnTo>
                  <a:lnTo>
                    <a:pt x="1184677" y="156107"/>
                  </a:lnTo>
                  <a:lnTo>
                    <a:pt x="1203947" y="105841"/>
                  </a:lnTo>
                  <a:lnTo>
                    <a:pt x="1198994" y="92608"/>
                  </a:lnTo>
                  <a:lnTo>
                    <a:pt x="954227" y="0"/>
                  </a:lnTo>
                  <a:close/>
                </a:path>
              </a:pathLst>
            </a:custGeom>
            <a:solidFill>
              <a:srgbClr val="0065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7097248" y="7143270"/>
              <a:ext cx="1210945" cy="1353185"/>
            </a:xfrm>
            <a:custGeom>
              <a:avLst/>
              <a:gdLst/>
              <a:ahLst/>
              <a:cxnLst/>
              <a:rect l="l" t="t" r="r" b="b"/>
              <a:pathLst>
                <a:path w="1210945" h="1353184">
                  <a:moveTo>
                    <a:pt x="282803" y="477951"/>
                  </a:moveTo>
                  <a:lnTo>
                    <a:pt x="438251" y="310908"/>
                  </a:lnTo>
                  <a:lnTo>
                    <a:pt x="456450" y="307594"/>
                  </a:lnTo>
                  <a:lnTo>
                    <a:pt x="506215" y="333387"/>
                  </a:lnTo>
                  <a:lnTo>
                    <a:pt x="554693" y="359545"/>
                  </a:lnTo>
                  <a:lnTo>
                    <a:pt x="601978" y="386162"/>
                  </a:lnTo>
                  <a:lnTo>
                    <a:pt x="648161" y="413329"/>
                  </a:lnTo>
                  <a:lnTo>
                    <a:pt x="693334" y="441139"/>
                  </a:lnTo>
                  <a:lnTo>
                    <a:pt x="737590" y="469684"/>
                  </a:lnTo>
                  <a:lnTo>
                    <a:pt x="760613" y="427107"/>
                  </a:lnTo>
                  <a:lnTo>
                    <a:pt x="783040" y="383719"/>
                  </a:lnTo>
                  <a:lnTo>
                    <a:pt x="804872" y="339497"/>
                  </a:lnTo>
                  <a:lnTo>
                    <a:pt x="826107" y="294423"/>
                  </a:lnTo>
                  <a:lnTo>
                    <a:pt x="846747" y="248477"/>
                  </a:lnTo>
                  <a:lnTo>
                    <a:pt x="866790" y="201637"/>
                  </a:lnTo>
                  <a:lnTo>
                    <a:pt x="886238" y="153885"/>
                  </a:lnTo>
                  <a:lnTo>
                    <a:pt x="905090" y="105201"/>
                  </a:lnTo>
                  <a:lnTo>
                    <a:pt x="923346" y="55563"/>
                  </a:lnTo>
                  <a:lnTo>
                    <a:pt x="941006" y="4953"/>
                  </a:lnTo>
                  <a:lnTo>
                    <a:pt x="954227" y="0"/>
                  </a:lnTo>
                  <a:lnTo>
                    <a:pt x="1198994" y="92608"/>
                  </a:lnTo>
                  <a:lnTo>
                    <a:pt x="1203947" y="105841"/>
                  </a:lnTo>
                  <a:lnTo>
                    <a:pt x="1184677" y="156107"/>
                  </a:lnTo>
                  <a:lnTo>
                    <a:pt x="1164735" y="205866"/>
                  </a:lnTo>
                  <a:lnTo>
                    <a:pt x="1144107" y="255104"/>
                  </a:lnTo>
                  <a:lnTo>
                    <a:pt x="1122777" y="303806"/>
                  </a:lnTo>
                  <a:lnTo>
                    <a:pt x="1100730" y="351957"/>
                  </a:lnTo>
                  <a:lnTo>
                    <a:pt x="1077953" y="399542"/>
                  </a:lnTo>
                  <a:lnTo>
                    <a:pt x="1054429" y="446545"/>
                  </a:lnTo>
                  <a:lnTo>
                    <a:pt x="1030145" y="492952"/>
                  </a:lnTo>
                  <a:lnTo>
                    <a:pt x="1005084" y="538748"/>
                  </a:lnTo>
                  <a:lnTo>
                    <a:pt x="979233" y="583918"/>
                  </a:lnTo>
                  <a:lnTo>
                    <a:pt x="952576" y="628446"/>
                  </a:lnTo>
                  <a:lnTo>
                    <a:pt x="991856" y="661454"/>
                  </a:lnTo>
                  <a:lnTo>
                    <a:pt x="1030298" y="695272"/>
                  </a:lnTo>
                  <a:lnTo>
                    <a:pt x="1067873" y="729899"/>
                  </a:lnTo>
                  <a:lnTo>
                    <a:pt x="1104551" y="765336"/>
                  </a:lnTo>
                  <a:lnTo>
                    <a:pt x="1140303" y="801583"/>
                  </a:lnTo>
                  <a:lnTo>
                    <a:pt x="1175100" y="838638"/>
                  </a:lnTo>
                  <a:lnTo>
                    <a:pt x="1208913" y="876503"/>
                  </a:lnTo>
                  <a:lnTo>
                    <a:pt x="1210576" y="894689"/>
                  </a:lnTo>
                  <a:lnTo>
                    <a:pt x="1028661" y="1078268"/>
                  </a:lnTo>
                  <a:lnTo>
                    <a:pt x="1013777" y="1078268"/>
                  </a:lnTo>
                  <a:lnTo>
                    <a:pt x="978891" y="1038284"/>
                  </a:lnTo>
                  <a:lnTo>
                    <a:pt x="943639" y="999312"/>
                  </a:lnTo>
                  <a:lnTo>
                    <a:pt x="907929" y="961259"/>
                  </a:lnTo>
                  <a:lnTo>
                    <a:pt x="871669" y="924034"/>
                  </a:lnTo>
                  <a:lnTo>
                    <a:pt x="834766" y="887545"/>
                  </a:lnTo>
                  <a:lnTo>
                    <a:pt x="797128" y="851700"/>
                  </a:lnTo>
                  <a:lnTo>
                    <a:pt x="766607" y="889754"/>
                  </a:lnTo>
                  <a:lnTo>
                    <a:pt x="735234" y="927167"/>
                  </a:lnTo>
                  <a:lnTo>
                    <a:pt x="702994" y="963916"/>
                  </a:lnTo>
                  <a:lnTo>
                    <a:pt x="669872" y="999977"/>
                  </a:lnTo>
                  <a:lnTo>
                    <a:pt x="635853" y="1035326"/>
                  </a:lnTo>
                  <a:lnTo>
                    <a:pt x="600923" y="1069941"/>
                  </a:lnTo>
                  <a:lnTo>
                    <a:pt x="565067" y="1103797"/>
                  </a:lnTo>
                  <a:lnTo>
                    <a:pt x="528270" y="1136871"/>
                  </a:lnTo>
                  <a:lnTo>
                    <a:pt x="490517" y="1169140"/>
                  </a:lnTo>
                  <a:lnTo>
                    <a:pt x="451795" y="1200580"/>
                  </a:lnTo>
                  <a:lnTo>
                    <a:pt x="412088" y="1231167"/>
                  </a:lnTo>
                  <a:lnTo>
                    <a:pt x="371381" y="1260879"/>
                  </a:lnTo>
                  <a:lnTo>
                    <a:pt x="329659" y="1289691"/>
                  </a:lnTo>
                  <a:lnTo>
                    <a:pt x="286909" y="1317580"/>
                  </a:lnTo>
                  <a:lnTo>
                    <a:pt x="243116" y="1344523"/>
                  </a:lnTo>
                  <a:lnTo>
                    <a:pt x="226568" y="1352791"/>
                  </a:lnTo>
                  <a:lnTo>
                    <a:pt x="219964" y="1352791"/>
                  </a:lnTo>
                  <a:lnTo>
                    <a:pt x="0" y="1198981"/>
                  </a:lnTo>
                  <a:lnTo>
                    <a:pt x="44169" y="1174893"/>
                  </a:lnTo>
                  <a:lnTo>
                    <a:pt x="87377" y="1149758"/>
                  </a:lnTo>
                  <a:lnTo>
                    <a:pt x="129631" y="1123577"/>
                  </a:lnTo>
                  <a:lnTo>
                    <a:pt x="170937" y="1096349"/>
                  </a:lnTo>
                  <a:lnTo>
                    <a:pt x="211302" y="1068074"/>
                  </a:lnTo>
                  <a:lnTo>
                    <a:pt x="250736" y="1038753"/>
                  </a:lnTo>
                  <a:lnTo>
                    <a:pt x="289243" y="1008385"/>
                  </a:lnTo>
                  <a:lnTo>
                    <a:pt x="326832" y="976971"/>
                  </a:lnTo>
                  <a:lnTo>
                    <a:pt x="363511" y="944510"/>
                  </a:lnTo>
                  <a:lnTo>
                    <a:pt x="399285" y="911002"/>
                  </a:lnTo>
                  <a:lnTo>
                    <a:pt x="434164" y="876447"/>
                  </a:lnTo>
                  <a:lnTo>
                    <a:pt x="468153" y="840845"/>
                  </a:lnTo>
                  <a:lnTo>
                    <a:pt x="501260" y="804197"/>
                  </a:lnTo>
                  <a:lnTo>
                    <a:pt x="533492" y="766502"/>
                  </a:lnTo>
                  <a:lnTo>
                    <a:pt x="564858" y="727760"/>
                  </a:lnTo>
                  <a:lnTo>
                    <a:pt x="595363" y="687971"/>
                  </a:lnTo>
                  <a:lnTo>
                    <a:pt x="555051" y="659110"/>
                  </a:lnTo>
                  <a:lnTo>
                    <a:pt x="513437" y="630625"/>
                  </a:lnTo>
                  <a:lnTo>
                    <a:pt x="470434" y="602488"/>
                  </a:lnTo>
                  <a:lnTo>
                    <a:pt x="425955" y="574670"/>
                  </a:lnTo>
                  <a:lnTo>
                    <a:pt x="379915" y="547141"/>
                  </a:lnTo>
                  <a:lnTo>
                    <a:pt x="332226" y="519873"/>
                  </a:lnTo>
                  <a:lnTo>
                    <a:pt x="282803" y="492836"/>
                  </a:lnTo>
                  <a:lnTo>
                    <a:pt x="282803" y="477951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7203094" y="8909425"/>
              <a:ext cx="1288415" cy="1146175"/>
            </a:xfrm>
            <a:custGeom>
              <a:avLst/>
              <a:gdLst/>
              <a:ahLst/>
              <a:cxnLst/>
              <a:rect l="l" t="t" r="r" b="b"/>
              <a:pathLst>
                <a:path w="1288415" h="1146175">
                  <a:moveTo>
                    <a:pt x="1190726" y="61201"/>
                  </a:moveTo>
                  <a:lnTo>
                    <a:pt x="1155523" y="101551"/>
                  </a:lnTo>
                  <a:lnTo>
                    <a:pt x="1119730" y="141162"/>
                  </a:lnTo>
                  <a:lnTo>
                    <a:pt x="1083372" y="180025"/>
                  </a:lnTo>
                  <a:lnTo>
                    <a:pt x="1046475" y="218134"/>
                  </a:lnTo>
                  <a:lnTo>
                    <a:pt x="1009061" y="255481"/>
                  </a:lnTo>
                  <a:lnTo>
                    <a:pt x="971156" y="292057"/>
                  </a:lnTo>
                  <a:lnTo>
                    <a:pt x="932785" y="327856"/>
                  </a:lnTo>
                  <a:lnTo>
                    <a:pt x="893970" y="362868"/>
                  </a:lnTo>
                  <a:lnTo>
                    <a:pt x="854737" y="397088"/>
                  </a:lnTo>
                  <a:lnTo>
                    <a:pt x="815111" y="430506"/>
                  </a:lnTo>
                  <a:lnTo>
                    <a:pt x="775115" y="463115"/>
                  </a:lnTo>
                  <a:lnTo>
                    <a:pt x="734774" y="494908"/>
                  </a:lnTo>
                  <a:lnTo>
                    <a:pt x="694112" y="525877"/>
                  </a:lnTo>
                  <a:lnTo>
                    <a:pt x="653154" y="556014"/>
                  </a:lnTo>
                  <a:lnTo>
                    <a:pt x="611925" y="585311"/>
                  </a:lnTo>
                  <a:lnTo>
                    <a:pt x="570448" y="613760"/>
                  </a:lnTo>
                  <a:lnTo>
                    <a:pt x="528749" y="641354"/>
                  </a:lnTo>
                  <a:lnTo>
                    <a:pt x="486850" y="668086"/>
                  </a:lnTo>
                  <a:lnTo>
                    <a:pt x="444778" y="693947"/>
                  </a:lnTo>
                  <a:lnTo>
                    <a:pt x="402556" y="718929"/>
                  </a:lnTo>
                  <a:lnTo>
                    <a:pt x="360209" y="743025"/>
                  </a:lnTo>
                  <a:lnTo>
                    <a:pt x="317761" y="766228"/>
                  </a:lnTo>
                  <a:lnTo>
                    <a:pt x="275236" y="788529"/>
                  </a:lnTo>
                  <a:lnTo>
                    <a:pt x="232659" y="809920"/>
                  </a:lnTo>
                  <a:lnTo>
                    <a:pt x="190055" y="830395"/>
                  </a:lnTo>
                  <a:lnTo>
                    <a:pt x="147448" y="849945"/>
                  </a:lnTo>
                  <a:lnTo>
                    <a:pt x="104861" y="868563"/>
                  </a:lnTo>
                  <a:lnTo>
                    <a:pt x="62320" y="886240"/>
                  </a:lnTo>
                  <a:lnTo>
                    <a:pt x="19850" y="902969"/>
                  </a:lnTo>
                  <a:lnTo>
                    <a:pt x="16548" y="919518"/>
                  </a:lnTo>
                  <a:lnTo>
                    <a:pt x="165379" y="1142771"/>
                  </a:lnTo>
                  <a:lnTo>
                    <a:pt x="181914" y="1146073"/>
                  </a:lnTo>
                  <a:lnTo>
                    <a:pt x="230106" y="1123844"/>
                  </a:lnTo>
                  <a:lnTo>
                    <a:pt x="277662" y="1101249"/>
                  </a:lnTo>
                  <a:lnTo>
                    <a:pt x="324587" y="1078276"/>
                  </a:lnTo>
                  <a:lnTo>
                    <a:pt x="370884" y="1054912"/>
                  </a:lnTo>
                  <a:lnTo>
                    <a:pt x="416557" y="1031147"/>
                  </a:lnTo>
                  <a:lnTo>
                    <a:pt x="461610" y="1006967"/>
                  </a:lnTo>
                  <a:lnTo>
                    <a:pt x="506048" y="982360"/>
                  </a:lnTo>
                  <a:lnTo>
                    <a:pt x="549874" y="957315"/>
                  </a:lnTo>
                  <a:lnTo>
                    <a:pt x="593093" y="931819"/>
                  </a:lnTo>
                  <a:lnTo>
                    <a:pt x="635709" y="905860"/>
                  </a:lnTo>
                  <a:lnTo>
                    <a:pt x="677725" y="879426"/>
                  </a:lnTo>
                  <a:lnTo>
                    <a:pt x="719145" y="852506"/>
                  </a:lnTo>
                  <a:lnTo>
                    <a:pt x="759974" y="825086"/>
                  </a:lnTo>
                  <a:lnTo>
                    <a:pt x="800216" y="797155"/>
                  </a:lnTo>
                  <a:lnTo>
                    <a:pt x="839875" y="768701"/>
                  </a:lnTo>
                  <a:lnTo>
                    <a:pt x="878954" y="739711"/>
                  </a:lnTo>
                  <a:lnTo>
                    <a:pt x="917458" y="710174"/>
                  </a:lnTo>
                  <a:lnTo>
                    <a:pt x="955391" y="680077"/>
                  </a:lnTo>
                  <a:lnTo>
                    <a:pt x="992757" y="649409"/>
                  </a:lnTo>
                  <a:lnTo>
                    <a:pt x="1029560" y="618156"/>
                  </a:lnTo>
                  <a:lnTo>
                    <a:pt x="1065804" y="586308"/>
                  </a:lnTo>
                  <a:lnTo>
                    <a:pt x="1101492" y="553852"/>
                  </a:lnTo>
                  <a:lnTo>
                    <a:pt x="1136630" y="520776"/>
                  </a:lnTo>
                  <a:lnTo>
                    <a:pt x="1171221" y="487067"/>
                  </a:lnTo>
                  <a:lnTo>
                    <a:pt x="1205269" y="452715"/>
                  </a:lnTo>
                  <a:lnTo>
                    <a:pt x="1238778" y="417706"/>
                  </a:lnTo>
                  <a:lnTo>
                    <a:pt x="1271752" y="382028"/>
                  </a:lnTo>
                  <a:lnTo>
                    <a:pt x="1279224" y="374119"/>
                  </a:lnTo>
                  <a:lnTo>
                    <a:pt x="1284370" y="367145"/>
                  </a:lnTo>
                  <a:lnTo>
                    <a:pt x="1287343" y="360174"/>
                  </a:lnTo>
                  <a:lnTo>
                    <a:pt x="1288300" y="352272"/>
                  </a:lnTo>
                  <a:lnTo>
                    <a:pt x="1287965" y="345728"/>
                  </a:lnTo>
                  <a:lnTo>
                    <a:pt x="1286854" y="338413"/>
                  </a:lnTo>
                  <a:lnTo>
                    <a:pt x="1284812" y="330169"/>
                  </a:lnTo>
                  <a:lnTo>
                    <a:pt x="1281683" y="320840"/>
                  </a:lnTo>
                  <a:lnTo>
                    <a:pt x="1190726" y="61201"/>
                  </a:lnTo>
                  <a:close/>
                </a:path>
                <a:path w="1288415" h="1146175">
                  <a:moveTo>
                    <a:pt x="176961" y="0"/>
                  </a:moveTo>
                  <a:lnTo>
                    <a:pt x="160413" y="3314"/>
                  </a:lnTo>
                  <a:lnTo>
                    <a:pt x="0" y="183578"/>
                  </a:lnTo>
                  <a:lnTo>
                    <a:pt x="1650" y="198462"/>
                  </a:lnTo>
                  <a:lnTo>
                    <a:pt x="44271" y="225603"/>
                  </a:lnTo>
                  <a:lnTo>
                    <a:pt x="86484" y="253732"/>
                  </a:lnTo>
                  <a:lnTo>
                    <a:pt x="128194" y="282908"/>
                  </a:lnTo>
                  <a:lnTo>
                    <a:pt x="169303" y="313189"/>
                  </a:lnTo>
                  <a:lnTo>
                    <a:pt x="209715" y="344633"/>
                  </a:lnTo>
                  <a:lnTo>
                    <a:pt x="249331" y="377297"/>
                  </a:lnTo>
                  <a:lnTo>
                    <a:pt x="288056" y="411240"/>
                  </a:lnTo>
                  <a:lnTo>
                    <a:pt x="325793" y="446519"/>
                  </a:lnTo>
                  <a:lnTo>
                    <a:pt x="340677" y="444880"/>
                  </a:lnTo>
                  <a:lnTo>
                    <a:pt x="512673" y="244767"/>
                  </a:lnTo>
                  <a:lnTo>
                    <a:pt x="512673" y="228231"/>
                  </a:lnTo>
                  <a:lnTo>
                    <a:pt x="472404" y="194345"/>
                  </a:lnTo>
                  <a:lnTo>
                    <a:pt x="430216" y="161177"/>
                  </a:lnTo>
                  <a:lnTo>
                    <a:pt x="386828" y="129132"/>
                  </a:lnTo>
                  <a:lnTo>
                    <a:pt x="342955" y="98618"/>
                  </a:lnTo>
                  <a:lnTo>
                    <a:pt x="299315" y="70041"/>
                  </a:lnTo>
                  <a:lnTo>
                    <a:pt x="256625" y="43808"/>
                  </a:lnTo>
                  <a:lnTo>
                    <a:pt x="215601" y="20325"/>
                  </a:lnTo>
                  <a:lnTo>
                    <a:pt x="176961" y="0"/>
                  </a:lnTo>
                  <a:close/>
                </a:path>
              </a:pathLst>
            </a:custGeom>
            <a:solidFill>
              <a:srgbClr val="0065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7203094" y="8909425"/>
              <a:ext cx="1288415" cy="1146175"/>
            </a:xfrm>
            <a:custGeom>
              <a:avLst/>
              <a:gdLst/>
              <a:ahLst/>
              <a:cxnLst/>
              <a:rect l="l" t="t" r="r" b="b"/>
              <a:pathLst>
                <a:path w="1288415" h="1146175">
                  <a:moveTo>
                    <a:pt x="1281683" y="320840"/>
                  </a:moveTo>
                  <a:lnTo>
                    <a:pt x="1284812" y="330169"/>
                  </a:lnTo>
                  <a:lnTo>
                    <a:pt x="1286854" y="338413"/>
                  </a:lnTo>
                  <a:lnTo>
                    <a:pt x="1287965" y="345728"/>
                  </a:lnTo>
                  <a:lnTo>
                    <a:pt x="1288300" y="352272"/>
                  </a:lnTo>
                  <a:lnTo>
                    <a:pt x="1287343" y="360174"/>
                  </a:lnTo>
                  <a:lnTo>
                    <a:pt x="1284370" y="367145"/>
                  </a:lnTo>
                  <a:lnTo>
                    <a:pt x="1279224" y="374119"/>
                  </a:lnTo>
                  <a:lnTo>
                    <a:pt x="1271752" y="382028"/>
                  </a:lnTo>
                  <a:lnTo>
                    <a:pt x="1238778" y="417706"/>
                  </a:lnTo>
                  <a:lnTo>
                    <a:pt x="1205269" y="452715"/>
                  </a:lnTo>
                  <a:lnTo>
                    <a:pt x="1171221" y="487067"/>
                  </a:lnTo>
                  <a:lnTo>
                    <a:pt x="1136630" y="520776"/>
                  </a:lnTo>
                  <a:lnTo>
                    <a:pt x="1101492" y="553852"/>
                  </a:lnTo>
                  <a:lnTo>
                    <a:pt x="1065804" y="586308"/>
                  </a:lnTo>
                  <a:lnTo>
                    <a:pt x="1029560" y="618156"/>
                  </a:lnTo>
                  <a:lnTo>
                    <a:pt x="992757" y="649409"/>
                  </a:lnTo>
                  <a:lnTo>
                    <a:pt x="955391" y="680077"/>
                  </a:lnTo>
                  <a:lnTo>
                    <a:pt x="917458" y="710174"/>
                  </a:lnTo>
                  <a:lnTo>
                    <a:pt x="878954" y="739711"/>
                  </a:lnTo>
                  <a:lnTo>
                    <a:pt x="839875" y="768701"/>
                  </a:lnTo>
                  <a:lnTo>
                    <a:pt x="800216" y="797155"/>
                  </a:lnTo>
                  <a:lnTo>
                    <a:pt x="759974" y="825086"/>
                  </a:lnTo>
                  <a:lnTo>
                    <a:pt x="719145" y="852506"/>
                  </a:lnTo>
                  <a:lnTo>
                    <a:pt x="677725" y="879426"/>
                  </a:lnTo>
                  <a:lnTo>
                    <a:pt x="635709" y="905860"/>
                  </a:lnTo>
                  <a:lnTo>
                    <a:pt x="593093" y="931819"/>
                  </a:lnTo>
                  <a:lnTo>
                    <a:pt x="549874" y="957315"/>
                  </a:lnTo>
                  <a:lnTo>
                    <a:pt x="506048" y="982360"/>
                  </a:lnTo>
                  <a:lnTo>
                    <a:pt x="461610" y="1006967"/>
                  </a:lnTo>
                  <a:lnTo>
                    <a:pt x="416557" y="1031147"/>
                  </a:lnTo>
                  <a:lnTo>
                    <a:pt x="370884" y="1054912"/>
                  </a:lnTo>
                  <a:lnTo>
                    <a:pt x="324587" y="1078276"/>
                  </a:lnTo>
                  <a:lnTo>
                    <a:pt x="277662" y="1101249"/>
                  </a:lnTo>
                  <a:lnTo>
                    <a:pt x="230106" y="1123844"/>
                  </a:lnTo>
                  <a:lnTo>
                    <a:pt x="181914" y="1146073"/>
                  </a:lnTo>
                  <a:lnTo>
                    <a:pt x="165379" y="1142771"/>
                  </a:lnTo>
                  <a:lnTo>
                    <a:pt x="16548" y="919518"/>
                  </a:lnTo>
                  <a:lnTo>
                    <a:pt x="19850" y="902969"/>
                  </a:lnTo>
                  <a:lnTo>
                    <a:pt x="62320" y="886240"/>
                  </a:lnTo>
                  <a:lnTo>
                    <a:pt x="104861" y="868563"/>
                  </a:lnTo>
                  <a:lnTo>
                    <a:pt x="147448" y="849945"/>
                  </a:lnTo>
                  <a:lnTo>
                    <a:pt x="190055" y="830395"/>
                  </a:lnTo>
                  <a:lnTo>
                    <a:pt x="232659" y="809920"/>
                  </a:lnTo>
                  <a:lnTo>
                    <a:pt x="275236" y="788529"/>
                  </a:lnTo>
                  <a:lnTo>
                    <a:pt x="317761" y="766228"/>
                  </a:lnTo>
                  <a:lnTo>
                    <a:pt x="360209" y="743025"/>
                  </a:lnTo>
                  <a:lnTo>
                    <a:pt x="402556" y="718929"/>
                  </a:lnTo>
                  <a:lnTo>
                    <a:pt x="444778" y="693947"/>
                  </a:lnTo>
                  <a:lnTo>
                    <a:pt x="486850" y="668086"/>
                  </a:lnTo>
                  <a:lnTo>
                    <a:pt x="528749" y="641354"/>
                  </a:lnTo>
                  <a:lnTo>
                    <a:pt x="570448" y="613760"/>
                  </a:lnTo>
                  <a:lnTo>
                    <a:pt x="611925" y="585311"/>
                  </a:lnTo>
                  <a:lnTo>
                    <a:pt x="653154" y="556014"/>
                  </a:lnTo>
                  <a:lnTo>
                    <a:pt x="694112" y="525877"/>
                  </a:lnTo>
                  <a:lnTo>
                    <a:pt x="734774" y="494908"/>
                  </a:lnTo>
                  <a:lnTo>
                    <a:pt x="775115" y="463115"/>
                  </a:lnTo>
                  <a:lnTo>
                    <a:pt x="815111" y="430506"/>
                  </a:lnTo>
                  <a:lnTo>
                    <a:pt x="854737" y="397088"/>
                  </a:lnTo>
                  <a:lnTo>
                    <a:pt x="893970" y="362868"/>
                  </a:lnTo>
                  <a:lnTo>
                    <a:pt x="932785" y="327856"/>
                  </a:lnTo>
                  <a:lnTo>
                    <a:pt x="971156" y="292057"/>
                  </a:lnTo>
                  <a:lnTo>
                    <a:pt x="1009061" y="255481"/>
                  </a:lnTo>
                  <a:lnTo>
                    <a:pt x="1046475" y="218134"/>
                  </a:lnTo>
                  <a:lnTo>
                    <a:pt x="1083372" y="180025"/>
                  </a:lnTo>
                  <a:lnTo>
                    <a:pt x="1119730" y="141162"/>
                  </a:lnTo>
                  <a:lnTo>
                    <a:pt x="1155523" y="101551"/>
                  </a:lnTo>
                  <a:lnTo>
                    <a:pt x="1190726" y="61201"/>
                  </a:lnTo>
                  <a:lnTo>
                    <a:pt x="1281683" y="320840"/>
                  </a:lnTo>
                  <a:close/>
                </a:path>
                <a:path w="1288415" h="1146175">
                  <a:moveTo>
                    <a:pt x="0" y="183578"/>
                  </a:moveTo>
                  <a:lnTo>
                    <a:pt x="160413" y="3314"/>
                  </a:lnTo>
                  <a:lnTo>
                    <a:pt x="176961" y="0"/>
                  </a:lnTo>
                  <a:lnTo>
                    <a:pt x="215601" y="20325"/>
                  </a:lnTo>
                  <a:lnTo>
                    <a:pt x="256625" y="43808"/>
                  </a:lnTo>
                  <a:lnTo>
                    <a:pt x="299315" y="70041"/>
                  </a:lnTo>
                  <a:lnTo>
                    <a:pt x="342955" y="98618"/>
                  </a:lnTo>
                  <a:lnTo>
                    <a:pt x="386828" y="129132"/>
                  </a:lnTo>
                  <a:lnTo>
                    <a:pt x="430216" y="161177"/>
                  </a:lnTo>
                  <a:lnTo>
                    <a:pt x="472404" y="194345"/>
                  </a:lnTo>
                  <a:lnTo>
                    <a:pt x="512673" y="228231"/>
                  </a:lnTo>
                  <a:lnTo>
                    <a:pt x="512673" y="244767"/>
                  </a:lnTo>
                  <a:lnTo>
                    <a:pt x="340677" y="444880"/>
                  </a:lnTo>
                  <a:lnTo>
                    <a:pt x="325793" y="446519"/>
                  </a:lnTo>
                  <a:lnTo>
                    <a:pt x="288056" y="411240"/>
                  </a:lnTo>
                  <a:lnTo>
                    <a:pt x="249331" y="377297"/>
                  </a:lnTo>
                  <a:lnTo>
                    <a:pt x="209715" y="344633"/>
                  </a:lnTo>
                  <a:lnTo>
                    <a:pt x="169303" y="313189"/>
                  </a:lnTo>
                  <a:lnTo>
                    <a:pt x="128194" y="282908"/>
                  </a:lnTo>
                  <a:lnTo>
                    <a:pt x="86484" y="253732"/>
                  </a:lnTo>
                  <a:lnTo>
                    <a:pt x="44271" y="225603"/>
                  </a:lnTo>
                  <a:lnTo>
                    <a:pt x="1650" y="198462"/>
                  </a:lnTo>
                  <a:lnTo>
                    <a:pt x="0" y="183578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7097242" y="3935031"/>
              <a:ext cx="1394460" cy="6120765"/>
            </a:xfrm>
            <a:custGeom>
              <a:avLst/>
              <a:gdLst/>
              <a:ahLst/>
              <a:cxnLst/>
              <a:rect l="l" t="t" r="r" b="b"/>
              <a:pathLst>
                <a:path w="1394459" h="6120765">
                  <a:moveTo>
                    <a:pt x="618515" y="5202631"/>
                  </a:moveTo>
                  <a:lnTo>
                    <a:pt x="578243" y="5168747"/>
                  </a:lnTo>
                  <a:lnTo>
                    <a:pt x="536067" y="5135575"/>
                  </a:lnTo>
                  <a:lnTo>
                    <a:pt x="492671" y="5103533"/>
                  </a:lnTo>
                  <a:lnTo>
                    <a:pt x="448805" y="5073015"/>
                  </a:lnTo>
                  <a:lnTo>
                    <a:pt x="405155" y="5044440"/>
                  </a:lnTo>
                  <a:lnTo>
                    <a:pt x="362470" y="5018202"/>
                  </a:lnTo>
                  <a:lnTo>
                    <a:pt x="321449" y="4994719"/>
                  </a:lnTo>
                  <a:lnTo>
                    <a:pt x="282803" y="4974399"/>
                  </a:lnTo>
                  <a:lnTo>
                    <a:pt x="266255" y="4977714"/>
                  </a:lnTo>
                  <a:lnTo>
                    <a:pt x="105841" y="5157978"/>
                  </a:lnTo>
                  <a:lnTo>
                    <a:pt x="107492" y="5172862"/>
                  </a:lnTo>
                  <a:lnTo>
                    <a:pt x="150114" y="5200002"/>
                  </a:lnTo>
                  <a:lnTo>
                    <a:pt x="192328" y="5228133"/>
                  </a:lnTo>
                  <a:lnTo>
                    <a:pt x="234035" y="5257304"/>
                  </a:lnTo>
                  <a:lnTo>
                    <a:pt x="275145" y="5287594"/>
                  </a:lnTo>
                  <a:lnTo>
                    <a:pt x="315556" y="5319039"/>
                  </a:lnTo>
                  <a:lnTo>
                    <a:pt x="355180" y="5351691"/>
                  </a:lnTo>
                  <a:lnTo>
                    <a:pt x="393903" y="5385638"/>
                  </a:lnTo>
                  <a:lnTo>
                    <a:pt x="431634" y="5420919"/>
                  </a:lnTo>
                  <a:lnTo>
                    <a:pt x="446519" y="5419280"/>
                  </a:lnTo>
                  <a:lnTo>
                    <a:pt x="618515" y="5219166"/>
                  </a:lnTo>
                  <a:lnTo>
                    <a:pt x="618515" y="5202631"/>
                  </a:lnTo>
                  <a:close/>
                </a:path>
                <a:path w="1394459" h="6120765">
                  <a:moveTo>
                    <a:pt x="840117" y="2882493"/>
                  </a:moveTo>
                  <a:lnTo>
                    <a:pt x="831850" y="2250744"/>
                  </a:lnTo>
                  <a:lnTo>
                    <a:pt x="831850" y="1640509"/>
                  </a:lnTo>
                  <a:lnTo>
                    <a:pt x="818616" y="1627276"/>
                  </a:lnTo>
                  <a:lnTo>
                    <a:pt x="577164" y="1627276"/>
                  </a:lnTo>
                  <a:lnTo>
                    <a:pt x="563930" y="1638858"/>
                  </a:lnTo>
                  <a:lnTo>
                    <a:pt x="563930" y="2247442"/>
                  </a:lnTo>
                  <a:lnTo>
                    <a:pt x="555675" y="2882493"/>
                  </a:lnTo>
                  <a:lnTo>
                    <a:pt x="840117" y="2882493"/>
                  </a:lnTo>
                  <a:close/>
                </a:path>
                <a:path w="1394459" h="6120765">
                  <a:moveTo>
                    <a:pt x="1114653" y="11582"/>
                  </a:moveTo>
                  <a:lnTo>
                    <a:pt x="1107097" y="4965"/>
                  </a:lnTo>
                  <a:lnTo>
                    <a:pt x="1101420" y="0"/>
                  </a:lnTo>
                  <a:lnTo>
                    <a:pt x="873201" y="4965"/>
                  </a:lnTo>
                  <a:lnTo>
                    <a:pt x="499452" y="4965"/>
                  </a:lnTo>
                  <a:lnTo>
                    <a:pt x="299339" y="0"/>
                  </a:lnTo>
                  <a:lnTo>
                    <a:pt x="284454" y="9931"/>
                  </a:lnTo>
                  <a:lnTo>
                    <a:pt x="284454" y="223266"/>
                  </a:lnTo>
                  <a:lnTo>
                    <a:pt x="296037" y="236499"/>
                  </a:lnTo>
                  <a:lnTo>
                    <a:pt x="497801" y="231533"/>
                  </a:lnTo>
                  <a:lnTo>
                    <a:pt x="879817" y="231533"/>
                  </a:lnTo>
                  <a:lnTo>
                    <a:pt x="1103071" y="236499"/>
                  </a:lnTo>
                  <a:lnTo>
                    <a:pt x="1107414" y="231533"/>
                  </a:lnTo>
                  <a:lnTo>
                    <a:pt x="1114653" y="223266"/>
                  </a:lnTo>
                  <a:lnTo>
                    <a:pt x="1114653" y="11582"/>
                  </a:lnTo>
                  <a:close/>
                </a:path>
                <a:path w="1394459" h="6120765">
                  <a:moveTo>
                    <a:pt x="1210576" y="4102938"/>
                  </a:moveTo>
                  <a:lnTo>
                    <a:pt x="1175105" y="4046880"/>
                  </a:lnTo>
                  <a:lnTo>
                    <a:pt x="1140307" y="4009821"/>
                  </a:lnTo>
                  <a:lnTo>
                    <a:pt x="1104557" y="3973576"/>
                  </a:lnTo>
                  <a:lnTo>
                    <a:pt x="1067879" y="3938143"/>
                  </a:lnTo>
                  <a:lnTo>
                    <a:pt x="1030300" y="3903522"/>
                  </a:lnTo>
                  <a:lnTo>
                    <a:pt x="991857" y="3869702"/>
                  </a:lnTo>
                  <a:lnTo>
                    <a:pt x="952576" y="3836695"/>
                  </a:lnTo>
                  <a:lnTo>
                    <a:pt x="979233" y="3792169"/>
                  </a:lnTo>
                  <a:lnTo>
                    <a:pt x="1005090" y="3746995"/>
                  </a:lnTo>
                  <a:lnTo>
                    <a:pt x="1030147" y="3701199"/>
                  </a:lnTo>
                  <a:lnTo>
                    <a:pt x="1054430" y="3654793"/>
                  </a:lnTo>
                  <a:lnTo>
                    <a:pt x="1077950" y="3607790"/>
                  </a:lnTo>
                  <a:lnTo>
                    <a:pt x="1100734" y="3560203"/>
                  </a:lnTo>
                  <a:lnTo>
                    <a:pt x="1122781" y="3512045"/>
                  </a:lnTo>
                  <a:lnTo>
                    <a:pt x="1144104" y="3463353"/>
                  </a:lnTo>
                  <a:lnTo>
                    <a:pt x="1164729" y="3414115"/>
                  </a:lnTo>
                  <a:lnTo>
                    <a:pt x="1184681" y="3364357"/>
                  </a:lnTo>
                  <a:lnTo>
                    <a:pt x="1203947" y="3314090"/>
                  </a:lnTo>
                  <a:lnTo>
                    <a:pt x="1198994" y="3300857"/>
                  </a:lnTo>
                  <a:lnTo>
                    <a:pt x="954227" y="3208248"/>
                  </a:lnTo>
                  <a:lnTo>
                    <a:pt x="941006" y="3213201"/>
                  </a:lnTo>
                  <a:lnTo>
                    <a:pt x="923340" y="3263811"/>
                  </a:lnTo>
                  <a:lnTo>
                    <a:pt x="905090" y="3313442"/>
                  </a:lnTo>
                  <a:lnTo>
                    <a:pt x="886244" y="3362134"/>
                  </a:lnTo>
                  <a:lnTo>
                    <a:pt x="866787" y="3409886"/>
                  </a:lnTo>
                  <a:lnTo>
                    <a:pt x="846747" y="3456724"/>
                  </a:lnTo>
                  <a:lnTo>
                    <a:pt x="826109" y="3502672"/>
                  </a:lnTo>
                  <a:lnTo>
                    <a:pt x="804875" y="3547745"/>
                  </a:lnTo>
                  <a:lnTo>
                    <a:pt x="783043" y="3591966"/>
                  </a:lnTo>
                  <a:lnTo>
                    <a:pt x="760615" y="3635349"/>
                  </a:lnTo>
                  <a:lnTo>
                    <a:pt x="737590" y="3677932"/>
                  </a:lnTo>
                  <a:lnTo>
                    <a:pt x="693331" y="3649383"/>
                  </a:lnTo>
                  <a:lnTo>
                    <a:pt x="648157" y="3621570"/>
                  </a:lnTo>
                  <a:lnTo>
                    <a:pt x="601980" y="3594404"/>
                  </a:lnTo>
                  <a:lnTo>
                    <a:pt x="554697" y="3567785"/>
                  </a:lnTo>
                  <a:lnTo>
                    <a:pt x="506209" y="3541636"/>
                  </a:lnTo>
                  <a:lnTo>
                    <a:pt x="456450" y="3515842"/>
                  </a:lnTo>
                  <a:lnTo>
                    <a:pt x="438251" y="3519157"/>
                  </a:lnTo>
                  <a:lnTo>
                    <a:pt x="282803" y="3686200"/>
                  </a:lnTo>
                  <a:lnTo>
                    <a:pt x="282803" y="3701084"/>
                  </a:lnTo>
                  <a:lnTo>
                    <a:pt x="332232" y="3728123"/>
                  </a:lnTo>
                  <a:lnTo>
                    <a:pt x="379920" y="3755390"/>
                  </a:lnTo>
                  <a:lnTo>
                    <a:pt x="425958" y="3782911"/>
                  </a:lnTo>
                  <a:lnTo>
                    <a:pt x="470433" y="3810736"/>
                  </a:lnTo>
                  <a:lnTo>
                    <a:pt x="513435" y="3838867"/>
                  </a:lnTo>
                  <a:lnTo>
                    <a:pt x="555053" y="3867353"/>
                  </a:lnTo>
                  <a:lnTo>
                    <a:pt x="595363" y="3896220"/>
                  </a:lnTo>
                  <a:lnTo>
                    <a:pt x="564857" y="3936009"/>
                  </a:lnTo>
                  <a:lnTo>
                    <a:pt x="533488" y="3974744"/>
                  </a:lnTo>
                  <a:lnTo>
                    <a:pt x="501256" y="4012438"/>
                  </a:lnTo>
                  <a:lnTo>
                    <a:pt x="468147" y="4049090"/>
                  </a:lnTo>
                  <a:lnTo>
                    <a:pt x="434162" y="4084688"/>
                  </a:lnTo>
                  <a:lnTo>
                    <a:pt x="399288" y="4119245"/>
                  </a:lnTo>
                  <a:lnTo>
                    <a:pt x="363512" y="4152760"/>
                  </a:lnTo>
                  <a:lnTo>
                    <a:pt x="326834" y="4185221"/>
                  </a:lnTo>
                  <a:lnTo>
                    <a:pt x="289242" y="4216628"/>
                  </a:lnTo>
                  <a:lnTo>
                    <a:pt x="250736" y="4246994"/>
                  </a:lnTo>
                  <a:lnTo>
                    <a:pt x="211302" y="4276318"/>
                  </a:lnTo>
                  <a:lnTo>
                    <a:pt x="170942" y="4304589"/>
                  </a:lnTo>
                  <a:lnTo>
                    <a:pt x="129628" y="4331817"/>
                  </a:lnTo>
                  <a:lnTo>
                    <a:pt x="87376" y="4358005"/>
                  </a:lnTo>
                  <a:lnTo>
                    <a:pt x="44170" y="4383138"/>
                  </a:lnTo>
                  <a:lnTo>
                    <a:pt x="0" y="4407230"/>
                  </a:lnTo>
                  <a:lnTo>
                    <a:pt x="190195" y="4547819"/>
                  </a:lnTo>
                  <a:lnTo>
                    <a:pt x="198564" y="4553369"/>
                  </a:lnTo>
                  <a:lnTo>
                    <a:pt x="206311" y="4557522"/>
                  </a:lnTo>
                  <a:lnTo>
                    <a:pt x="213448" y="4560125"/>
                  </a:lnTo>
                  <a:lnTo>
                    <a:pt x="219964" y="4561040"/>
                  </a:lnTo>
                  <a:lnTo>
                    <a:pt x="226568" y="4561040"/>
                  </a:lnTo>
                  <a:lnTo>
                    <a:pt x="286905" y="4525823"/>
                  </a:lnTo>
                  <a:lnTo>
                    <a:pt x="329653" y="4497933"/>
                  </a:lnTo>
                  <a:lnTo>
                    <a:pt x="371386" y="4469130"/>
                  </a:lnTo>
                  <a:lnTo>
                    <a:pt x="412089" y="4439412"/>
                  </a:lnTo>
                  <a:lnTo>
                    <a:pt x="451789" y="4408830"/>
                  </a:lnTo>
                  <a:lnTo>
                    <a:pt x="490512" y="4377385"/>
                  </a:lnTo>
                  <a:lnTo>
                    <a:pt x="528269" y="4345114"/>
                  </a:lnTo>
                  <a:lnTo>
                    <a:pt x="565061" y="4312043"/>
                  </a:lnTo>
                  <a:lnTo>
                    <a:pt x="600925" y="4278185"/>
                  </a:lnTo>
                  <a:lnTo>
                    <a:pt x="635850" y="4243565"/>
                  </a:lnTo>
                  <a:lnTo>
                    <a:pt x="669874" y="4208221"/>
                  </a:lnTo>
                  <a:lnTo>
                    <a:pt x="702995" y="4172166"/>
                  </a:lnTo>
                  <a:lnTo>
                    <a:pt x="735241" y="4135412"/>
                  </a:lnTo>
                  <a:lnTo>
                    <a:pt x="766610" y="4097998"/>
                  </a:lnTo>
                  <a:lnTo>
                    <a:pt x="797128" y="4059948"/>
                  </a:lnTo>
                  <a:lnTo>
                    <a:pt x="834771" y="4095788"/>
                  </a:lnTo>
                  <a:lnTo>
                    <a:pt x="871664" y="4132275"/>
                  </a:lnTo>
                  <a:lnTo>
                    <a:pt x="907935" y="4169499"/>
                  </a:lnTo>
                  <a:lnTo>
                    <a:pt x="943635" y="4207560"/>
                  </a:lnTo>
                  <a:lnTo>
                    <a:pt x="978890" y="4246524"/>
                  </a:lnTo>
                  <a:lnTo>
                    <a:pt x="1013777" y="4286516"/>
                  </a:lnTo>
                  <a:lnTo>
                    <a:pt x="1028661" y="4286516"/>
                  </a:lnTo>
                  <a:lnTo>
                    <a:pt x="1210576" y="4102938"/>
                  </a:lnTo>
                  <a:close/>
                </a:path>
                <a:path w="1394459" h="6120765">
                  <a:moveTo>
                    <a:pt x="1256868" y="365493"/>
                  </a:moveTo>
                  <a:lnTo>
                    <a:pt x="1249641" y="357225"/>
                  </a:lnTo>
                  <a:lnTo>
                    <a:pt x="1245298" y="352259"/>
                  </a:lnTo>
                  <a:lnTo>
                    <a:pt x="1013777" y="357225"/>
                  </a:lnTo>
                  <a:lnTo>
                    <a:pt x="378726" y="357225"/>
                  </a:lnTo>
                  <a:lnTo>
                    <a:pt x="152158" y="352259"/>
                  </a:lnTo>
                  <a:lnTo>
                    <a:pt x="137274" y="362178"/>
                  </a:lnTo>
                  <a:lnTo>
                    <a:pt x="137274" y="578827"/>
                  </a:lnTo>
                  <a:lnTo>
                    <a:pt x="148844" y="592061"/>
                  </a:lnTo>
                  <a:lnTo>
                    <a:pt x="377063" y="587095"/>
                  </a:lnTo>
                  <a:lnTo>
                    <a:pt x="931087" y="587095"/>
                  </a:lnTo>
                  <a:lnTo>
                    <a:pt x="918857" y="628942"/>
                  </a:lnTo>
                  <a:lnTo>
                    <a:pt x="904036" y="669163"/>
                  </a:lnTo>
                  <a:lnTo>
                    <a:pt x="886650" y="707796"/>
                  </a:lnTo>
                  <a:lnTo>
                    <a:pt x="866736" y="744893"/>
                  </a:lnTo>
                  <a:lnTo>
                    <a:pt x="844308" y="780491"/>
                  </a:lnTo>
                  <a:lnTo>
                    <a:pt x="819429" y="814616"/>
                  </a:lnTo>
                  <a:lnTo>
                    <a:pt x="792099" y="847318"/>
                  </a:lnTo>
                  <a:lnTo>
                    <a:pt x="762368" y="878636"/>
                  </a:lnTo>
                  <a:lnTo>
                    <a:pt x="730275" y="908608"/>
                  </a:lnTo>
                  <a:lnTo>
                    <a:pt x="695833" y="937285"/>
                  </a:lnTo>
                  <a:lnTo>
                    <a:pt x="659091" y="964692"/>
                  </a:lnTo>
                  <a:lnTo>
                    <a:pt x="620064" y="990866"/>
                  </a:lnTo>
                  <a:lnTo>
                    <a:pt x="578802" y="1015873"/>
                  </a:lnTo>
                  <a:lnTo>
                    <a:pt x="535330" y="1039710"/>
                  </a:lnTo>
                  <a:lnTo>
                    <a:pt x="489673" y="1062456"/>
                  </a:lnTo>
                  <a:lnTo>
                    <a:pt x="441883" y="1084135"/>
                  </a:lnTo>
                  <a:lnTo>
                    <a:pt x="391972" y="1104785"/>
                  </a:lnTo>
                  <a:lnTo>
                    <a:pt x="339979" y="1124445"/>
                  </a:lnTo>
                  <a:lnTo>
                    <a:pt x="285940" y="1143152"/>
                  </a:lnTo>
                  <a:lnTo>
                    <a:pt x="229882" y="1160957"/>
                  </a:lnTo>
                  <a:lnTo>
                    <a:pt x="416763" y="1316405"/>
                  </a:lnTo>
                  <a:lnTo>
                    <a:pt x="427126" y="1324838"/>
                  </a:lnTo>
                  <a:lnTo>
                    <a:pt x="436397" y="1330477"/>
                  </a:lnTo>
                  <a:lnTo>
                    <a:pt x="445363" y="1333627"/>
                  </a:lnTo>
                  <a:lnTo>
                    <a:pt x="454799" y="1334604"/>
                  </a:lnTo>
                  <a:lnTo>
                    <a:pt x="461619" y="1334020"/>
                  </a:lnTo>
                  <a:lnTo>
                    <a:pt x="539737" y="1308188"/>
                  </a:lnTo>
                  <a:lnTo>
                    <a:pt x="588238" y="1289037"/>
                  </a:lnTo>
                  <a:lnTo>
                    <a:pt x="635012" y="1268818"/>
                  </a:lnTo>
                  <a:lnTo>
                    <a:pt x="680085" y="1247508"/>
                  </a:lnTo>
                  <a:lnTo>
                    <a:pt x="723442" y="1225067"/>
                  </a:lnTo>
                  <a:lnTo>
                    <a:pt x="765111" y="1201445"/>
                  </a:lnTo>
                  <a:lnTo>
                    <a:pt x="805065" y="1176616"/>
                  </a:lnTo>
                  <a:lnTo>
                    <a:pt x="843343" y="1150531"/>
                  </a:lnTo>
                  <a:lnTo>
                    <a:pt x="879932" y="1123162"/>
                  </a:lnTo>
                  <a:lnTo>
                    <a:pt x="914844" y="1094460"/>
                  </a:lnTo>
                  <a:lnTo>
                    <a:pt x="948093" y="1064387"/>
                  </a:lnTo>
                  <a:lnTo>
                    <a:pt x="979652" y="1032903"/>
                  </a:lnTo>
                  <a:lnTo>
                    <a:pt x="1009561" y="999985"/>
                  </a:lnTo>
                  <a:lnTo>
                    <a:pt x="1037818" y="965581"/>
                  </a:lnTo>
                  <a:lnTo>
                    <a:pt x="1064425" y="929640"/>
                  </a:lnTo>
                  <a:lnTo>
                    <a:pt x="1089380" y="892149"/>
                  </a:lnTo>
                  <a:lnTo>
                    <a:pt x="1112685" y="853059"/>
                  </a:lnTo>
                  <a:lnTo>
                    <a:pt x="1134376" y="812317"/>
                  </a:lnTo>
                  <a:lnTo>
                    <a:pt x="1154430" y="769899"/>
                  </a:lnTo>
                  <a:lnTo>
                    <a:pt x="1172857" y="725766"/>
                  </a:lnTo>
                  <a:lnTo>
                    <a:pt x="1189659" y="679881"/>
                  </a:lnTo>
                  <a:lnTo>
                    <a:pt x="1204861" y="632206"/>
                  </a:lnTo>
                  <a:lnTo>
                    <a:pt x="1217244" y="587095"/>
                  </a:lnTo>
                  <a:lnTo>
                    <a:pt x="1230452" y="531291"/>
                  </a:lnTo>
                  <a:lnTo>
                    <a:pt x="1240840" y="477989"/>
                  </a:lnTo>
                  <a:lnTo>
                    <a:pt x="1249641" y="422744"/>
                  </a:lnTo>
                  <a:lnTo>
                    <a:pt x="1256868" y="365493"/>
                  </a:lnTo>
                  <a:close/>
                </a:path>
                <a:path w="1394459" h="6120765">
                  <a:moveTo>
                    <a:pt x="1394142" y="5326672"/>
                  </a:moveTo>
                  <a:lnTo>
                    <a:pt x="1296568" y="5035601"/>
                  </a:lnTo>
                  <a:lnTo>
                    <a:pt x="1261364" y="5075948"/>
                  </a:lnTo>
                  <a:lnTo>
                    <a:pt x="1225575" y="5115560"/>
                  </a:lnTo>
                  <a:lnTo>
                    <a:pt x="1189215" y="5154422"/>
                  </a:lnTo>
                  <a:lnTo>
                    <a:pt x="1152321" y="5192534"/>
                  </a:lnTo>
                  <a:lnTo>
                    <a:pt x="1114907" y="5229885"/>
                  </a:lnTo>
                  <a:lnTo>
                    <a:pt x="1076998" y="5266461"/>
                  </a:lnTo>
                  <a:lnTo>
                    <a:pt x="1038631" y="5302250"/>
                  </a:lnTo>
                  <a:lnTo>
                    <a:pt x="999820" y="5337264"/>
                  </a:lnTo>
                  <a:lnTo>
                    <a:pt x="960577" y="5371490"/>
                  </a:lnTo>
                  <a:lnTo>
                    <a:pt x="920953" y="5404904"/>
                  </a:lnTo>
                  <a:lnTo>
                    <a:pt x="880960" y="5437517"/>
                  </a:lnTo>
                  <a:lnTo>
                    <a:pt x="840625" y="5469306"/>
                  </a:lnTo>
                  <a:lnTo>
                    <a:pt x="799960" y="5500281"/>
                  </a:lnTo>
                  <a:lnTo>
                    <a:pt x="759002" y="5530418"/>
                  </a:lnTo>
                  <a:lnTo>
                    <a:pt x="717765" y="5559704"/>
                  </a:lnTo>
                  <a:lnTo>
                    <a:pt x="676300" y="5588165"/>
                  </a:lnTo>
                  <a:lnTo>
                    <a:pt x="634593" y="5615749"/>
                  </a:lnTo>
                  <a:lnTo>
                    <a:pt x="592696" y="5642483"/>
                  </a:lnTo>
                  <a:lnTo>
                    <a:pt x="550621" y="5668353"/>
                  </a:lnTo>
                  <a:lnTo>
                    <a:pt x="508406" y="5693334"/>
                  </a:lnTo>
                  <a:lnTo>
                    <a:pt x="466051" y="5717425"/>
                  </a:lnTo>
                  <a:lnTo>
                    <a:pt x="423608" y="5740628"/>
                  </a:lnTo>
                  <a:lnTo>
                    <a:pt x="381076" y="5762930"/>
                  </a:lnTo>
                  <a:lnTo>
                    <a:pt x="338505" y="5784316"/>
                  </a:lnTo>
                  <a:lnTo>
                    <a:pt x="295897" y="5804789"/>
                  </a:lnTo>
                  <a:lnTo>
                    <a:pt x="253288" y="5824347"/>
                  </a:lnTo>
                  <a:lnTo>
                    <a:pt x="210705" y="5842965"/>
                  </a:lnTo>
                  <a:lnTo>
                    <a:pt x="168160" y="5860643"/>
                  </a:lnTo>
                  <a:lnTo>
                    <a:pt x="125691" y="5877369"/>
                  </a:lnTo>
                  <a:lnTo>
                    <a:pt x="122389" y="5893917"/>
                  </a:lnTo>
                  <a:lnTo>
                    <a:pt x="271221" y="6117171"/>
                  </a:lnTo>
                  <a:lnTo>
                    <a:pt x="287756" y="6120473"/>
                  </a:lnTo>
                  <a:lnTo>
                    <a:pt x="335953" y="6098248"/>
                  </a:lnTo>
                  <a:lnTo>
                    <a:pt x="383514" y="6075654"/>
                  </a:lnTo>
                  <a:lnTo>
                    <a:pt x="430428" y="6052680"/>
                  </a:lnTo>
                  <a:lnTo>
                    <a:pt x="476732" y="6029312"/>
                  </a:lnTo>
                  <a:lnTo>
                    <a:pt x="522401" y="6005550"/>
                  </a:lnTo>
                  <a:lnTo>
                    <a:pt x="567461" y="5981370"/>
                  </a:lnTo>
                  <a:lnTo>
                    <a:pt x="611898" y="5956757"/>
                  </a:lnTo>
                  <a:lnTo>
                    <a:pt x="655726" y="5931713"/>
                  </a:lnTo>
                  <a:lnTo>
                    <a:pt x="698944" y="5906224"/>
                  </a:lnTo>
                  <a:lnTo>
                    <a:pt x="741553" y="5880265"/>
                  </a:lnTo>
                  <a:lnTo>
                    <a:pt x="783564" y="5853823"/>
                  </a:lnTo>
                  <a:lnTo>
                    <a:pt x="824992" y="5826899"/>
                  </a:lnTo>
                  <a:lnTo>
                    <a:pt x="865822" y="5799480"/>
                  </a:lnTo>
                  <a:lnTo>
                    <a:pt x="906056" y="5771553"/>
                  </a:lnTo>
                  <a:lnTo>
                    <a:pt x="945718" y="5743105"/>
                  </a:lnTo>
                  <a:lnTo>
                    <a:pt x="984796" y="5714111"/>
                  </a:lnTo>
                  <a:lnTo>
                    <a:pt x="1023302" y="5684571"/>
                  </a:lnTo>
                  <a:lnTo>
                    <a:pt x="1061237" y="5654472"/>
                  </a:lnTo>
                  <a:lnTo>
                    <a:pt x="1098600" y="5623814"/>
                  </a:lnTo>
                  <a:lnTo>
                    <a:pt x="1135405" y="5592559"/>
                  </a:lnTo>
                  <a:lnTo>
                    <a:pt x="1171651" y="5560707"/>
                  </a:lnTo>
                  <a:lnTo>
                    <a:pt x="1207338" y="5528246"/>
                  </a:lnTo>
                  <a:lnTo>
                    <a:pt x="1242479" y="5495175"/>
                  </a:lnTo>
                  <a:lnTo>
                    <a:pt x="1277061" y="5461470"/>
                  </a:lnTo>
                  <a:lnTo>
                    <a:pt x="1311109" y="5427116"/>
                  </a:lnTo>
                  <a:lnTo>
                    <a:pt x="1344625" y="5392102"/>
                  </a:lnTo>
                  <a:lnTo>
                    <a:pt x="1377594" y="5356428"/>
                  </a:lnTo>
                  <a:lnTo>
                    <a:pt x="1385074" y="5348516"/>
                  </a:lnTo>
                  <a:lnTo>
                    <a:pt x="1390218" y="5341544"/>
                  </a:lnTo>
                  <a:lnTo>
                    <a:pt x="1393190" y="5334571"/>
                  </a:lnTo>
                  <a:lnTo>
                    <a:pt x="1394142" y="5326672"/>
                  </a:lnTo>
                  <a:close/>
                </a:path>
              </a:pathLst>
            </a:custGeom>
            <a:solidFill>
              <a:srgbClr val="0065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24752" y="644257"/>
              <a:ext cx="360215" cy="2568578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51895" y="643297"/>
              <a:ext cx="359909" cy="3332224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64100" y="682739"/>
              <a:ext cx="366250" cy="315005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84559" y="645842"/>
              <a:ext cx="367858" cy="3963643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52345" y="14301319"/>
              <a:ext cx="1961685" cy="44447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6994" y="669487"/>
              <a:ext cx="3221593" cy="3213715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48027" y="1253935"/>
              <a:ext cx="56702" cy="71499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52470" y="1285025"/>
              <a:ext cx="63919" cy="86397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84016" y="1258798"/>
              <a:ext cx="134353" cy="124715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3290875" y="1257274"/>
              <a:ext cx="48260" cy="27940"/>
            </a:xfrm>
            <a:custGeom>
              <a:avLst/>
              <a:gdLst/>
              <a:ahLst/>
              <a:cxnLst/>
              <a:rect l="l" t="t" r="r" b="b"/>
              <a:pathLst>
                <a:path w="48260" h="27940">
                  <a:moveTo>
                    <a:pt x="10185" y="22948"/>
                  </a:moveTo>
                  <a:lnTo>
                    <a:pt x="7404" y="22009"/>
                  </a:lnTo>
                  <a:lnTo>
                    <a:pt x="4318" y="20434"/>
                  </a:lnTo>
                  <a:lnTo>
                    <a:pt x="2997" y="20561"/>
                  </a:lnTo>
                  <a:lnTo>
                    <a:pt x="952" y="21348"/>
                  </a:lnTo>
                  <a:lnTo>
                    <a:pt x="0" y="22085"/>
                  </a:lnTo>
                  <a:lnTo>
                    <a:pt x="825" y="24574"/>
                  </a:lnTo>
                  <a:lnTo>
                    <a:pt x="2400" y="25984"/>
                  </a:lnTo>
                  <a:lnTo>
                    <a:pt x="3543" y="26543"/>
                  </a:lnTo>
                  <a:lnTo>
                    <a:pt x="5232" y="27368"/>
                  </a:lnTo>
                  <a:lnTo>
                    <a:pt x="8737" y="26784"/>
                  </a:lnTo>
                  <a:lnTo>
                    <a:pt x="10185" y="22948"/>
                  </a:lnTo>
                  <a:close/>
                </a:path>
                <a:path w="48260" h="27940">
                  <a:moveTo>
                    <a:pt x="47828" y="3365"/>
                  </a:moveTo>
                  <a:lnTo>
                    <a:pt x="46634" y="1892"/>
                  </a:lnTo>
                  <a:lnTo>
                    <a:pt x="45656" y="749"/>
                  </a:lnTo>
                  <a:lnTo>
                    <a:pt x="45034" y="0"/>
                  </a:lnTo>
                  <a:lnTo>
                    <a:pt x="43243" y="685"/>
                  </a:lnTo>
                  <a:lnTo>
                    <a:pt x="41414" y="3187"/>
                  </a:lnTo>
                  <a:lnTo>
                    <a:pt x="40792" y="5003"/>
                  </a:lnTo>
                  <a:lnTo>
                    <a:pt x="41592" y="7480"/>
                  </a:lnTo>
                  <a:lnTo>
                    <a:pt x="42976" y="7848"/>
                  </a:lnTo>
                  <a:lnTo>
                    <a:pt x="44183" y="7645"/>
                  </a:lnTo>
                  <a:lnTo>
                    <a:pt x="45605" y="7404"/>
                  </a:lnTo>
                  <a:lnTo>
                    <a:pt x="47078" y="6464"/>
                  </a:lnTo>
                  <a:lnTo>
                    <a:pt x="47828" y="3365"/>
                  </a:lnTo>
                  <a:close/>
                </a:path>
              </a:pathLst>
            </a:custGeom>
            <a:solidFill>
              <a:srgbClr val="8524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3258426" y="1259827"/>
              <a:ext cx="150495" cy="93980"/>
            </a:xfrm>
            <a:custGeom>
              <a:avLst/>
              <a:gdLst/>
              <a:ahLst/>
              <a:cxnLst/>
              <a:rect l="l" t="t" r="r" b="b"/>
              <a:pathLst>
                <a:path w="150495" h="93980">
                  <a:moveTo>
                    <a:pt x="7937" y="50469"/>
                  </a:moveTo>
                  <a:lnTo>
                    <a:pt x="7924" y="47802"/>
                  </a:lnTo>
                  <a:lnTo>
                    <a:pt x="3898" y="49199"/>
                  </a:lnTo>
                  <a:lnTo>
                    <a:pt x="5245" y="50888"/>
                  </a:lnTo>
                  <a:lnTo>
                    <a:pt x="5511" y="51219"/>
                  </a:lnTo>
                  <a:lnTo>
                    <a:pt x="6426" y="50990"/>
                  </a:lnTo>
                  <a:lnTo>
                    <a:pt x="6705" y="50634"/>
                  </a:lnTo>
                  <a:lnTo>
                    <a:pt x="7175" y="50736"/>
                  </a:lnTo>
                  <a:lnTo>
                    <a:pt x="7937" y="50469"/>
                  </a:lnTo>
                  <a:close/>
                </a:path>
                <a:path w="150495" h="93980">
                  <a:moveTo>
                    <a:pt x="10350" y="38633"/>
                  </a:moveTo>
                  <a:lnTo>
                    <a:pt x="9067" y="37668"/>
                  </a:lnTo>
                  <a:lnTo>
                    <a:pt x="7835" y="37363"/>
                  </a:lnTo>
                  <a:lnTo>
                    <a:pt x="6197" y="37160"/>
                  </a:lnTo>
                  <a:lnTo>
                    <a:pt x="6311" y="39293"/>
                  </a:lnTo>
                  <a:lnTo>
                    <a:pt x="5918" y="40093"/>
                  </a:lnTo>
                  <a:lnTo>
                    <a:pt x="4025" y="42621"/>
                  </a:lnTo>
                  <a:lnTo>
                    <a:pt x="2781" y="42824"/>
                  </a:lnTo>
                  <a:lnTo>
                    <a:pt x="1066" y="43840"/>
                  </a:lnTo>
                  <a:lnTo>
                    <a:pt x="596" y="44183"/>
                  </a:lnTo>
                  <a:lnTo>
                    <a:pt x="177" y="45758"/>
                  </a:lnTo>
                  <a:lnTo>
                    <a:pt x="965" y="47701"/>
                  </a:lnTo>
                  <a:lnTo>
                    <a:pt x="546" y="47790"/>
                  </a:lnTo>
                  <a:lnTo>
                    <a:pt x="177" y="48006"/>
                  </a:lnTo>
                  <a:lnTo>
                    <a:pt x="101" y="48310"/>
                  </a:lnTo>
                  <a:lnTo>
                    <a:pt x="2463" y="54305"/>
                  </a:lnTo>
                  <a:lnTo>
                    <a:pt x="4813" y="56438"/>
                  </a:lnTo>
                  <a:lnTo>
                    <a:pt x="5334" y="56908"/>
                  </a:lnTo>
                  <a:lnTo>
                    <a:pt x="7404" y="56756"/>
                  </a:lnTo>
                  <a:lnTo>
                    <a:pt x="4660" y="54279"/>
                  </a:lnTo>
                  <a:lnTo>
                    <a:pt x="2590" y="51295"/>
                  </a:lnTo>
                  <a:lnTo>
                    <a:pt x="1866" y="48641"/>
                  </a:lnTo>
                  <a:lnTo>
                    <a:pt x="2247" y="48501"/>
                  </a:lnTo>
                  <a:lnTo>
                    <a:pt x="3340" y="48006"/>
                  </a:lnTo>
                  <a:lnTo>
                    <a:pt x="3479" y="47129"/>
                  </a:lnTo>
                  <a:lnTo>
                    <a:pt x="3327" y="46126"/>
                  </a:lnTo>
                  <a:lnTo>
                    <a:pt x="3657" y="45948"/>
                  </a:lnTo>
                  <a:lnTo>
                    <a:pt x="3937" y="45643"/>
                  </a:lnTo>
                  <a:lnTo>
                    <a:pt x="4038" y="45402"/>
                  </a:lnTo>
                  <a:lnTo>
                    <a:pt x="4089" y="45173"/>
                  </a:lnTo>
                  <a:lnTo>
                    <a:pt x="4813" y="44932"/>
                  </a:lnTo>
                  <a:lnTo>
                    <a:pt x="5461" y="44373"/>
                  </a:lnTo>
                  <a:lnTo>
                    <a:pt x="5753" y="43243"/>
                  </a:lnTo>
                  <a:lnTo>
                    <a:pt x="5562" y="42964"/>
                  </a:lnTo>
                  <a:lnTo>
                    <a:pt x="6019" y="42252"/>
                  </a:lnTo>
                  <a:lnTo>
                    <a:pt x="6985" y="41833"/>
                  </a:lnTo>
                  <a:lnTo>
                    <a:pt x="7988" y="41173"/>
                  </a:lnTo>
                  <a:lnTo>
                    <a:pt x="8724" y="40779"/>
                  </a:lnTo>
                  <a:lnTo>
                    <a:pt x="10134" y="38989"/>
                  </a:lnTo>
                  <a:lnTo>
                    <a:pt x="10350" y="38633"/>
                  </a:lnTo>
                  <a:close/>
                </a:path>
                <a:path w="150495" h="93980">
                  <a:moveTo>
                    <a:pt x="12687" y="33401"/>
                  </a:moveTo>
                  <a:lnTo>
                    <a:pt x="12471" y="33172"/>
                  </a:lnTo>
                  <a:lnTo>
                    <a:pt x="12153" y="32867"/>
                  </a:lnTo>
                  <a:lnTo>
                    <a:pt x="11264" y="31978"/>
                  </a:lnTo>
                  <a:lnTo>
                    <a:pt x="10033" y="32346"/>
                  </a:lnTo>
                  <a:lnTo>
                    <a:pt x="9956" y="33147"/>
                  </a:lnTo>
                  <a:lnTo>
                    <a:pt x="9931" y="33540"/>
                  </a:lnTo>
                  <a:lnTo>
                    <a:pt x="9893" y="33934"/>
                  </a:lnTo>
                  <a:lnTo>
                    <a:pt x="9880" y="34124"/>
                  </a:lnTo>
                  <a:lnTo>
                    <a:pt x="10782" y="34061"/>
                  </a:lnTo>
                  <a:lnTo>
                    <a:pt x="11239" y="33807"/>
                  </a:lnTo>
                  <a:lnTo>
                    <a:pt x="11760" y="33820"/>
                  </a:lnTo>
                  <a:lnTo>
                    <a:pt x="12687" y="33401"/>
                  </a:lnTo>
                  <a:close/>
                </a:path>
                <a:path w="150495" h="93980">
                  <a:moveTo>
                    <a:pt x="13385" y="74117"/>
                  </a:moveTo>
                  <a:lnTo>
                    <a:pt x="13157" y="73926"/>
                  </a:lnTo>
                  <a:lnTo>
                    <a:pt x="12636" y="73507"/>
                  </a:lnTo>
                  <a:lnTo>
                    <a:pt x="12065" y="73545"/>
                  </a:lnTo>
                  <a:lnTo>
                    <a:pt x="11442" y="73685"/>
                  </a:lnTo>
                  <a:lnTo>
                    <a:pt x="11239" y="73736"/>
                  </a:lnTo>
                  <a:lnTo>
                    <a:pt x="10807" y="73888"/>
                  </a:lnTo>
                  <a:lnTo>
                    <a:pt x="10744" y="74129"/>
                  </a:lnTo>
                  <a:lnTo>
                    <a:pt x="10604" y="74599"/>
                  </a:lnTo>
                  <a:lnTo>
                    <a:pt x="10642" y="74980"/>
                  </a:lnTo>
                  <a:lnTo>
                    <a:pt x="10896" y="75399"/>
                  </a:lnTo>
                  <a:lnTo>
                    <a:pt x="11163" y="75869"/>
                  </a:lnTo>
                  <a:lnTo>
                    <a:pt x="12687" y="75298"/>
                  </a:lnTo>
                  <a:lnTo>
                    <a:pt x="12484" y="74980"/>
                  </a:lnTo>
                  <a:lnTo>
                    <a:pt x="12395" y="74828"/>
                  </a:lnTo>
                  <a:lnTo>
                    <a:pt x="12319" y="74549"/>
                  </a:lnTo>
                  <a:lnTo>
                    <a:pt x="12839" y="74434"/>
                  </a:lnTo>
                  <a:lnTo>
                    <a:pt x="13385" y="74117"/>
                  </a:lnTo>
                  <a:close/>
                </a:path>
                <a:path w="150495" h="93980">
                  <a:moveTo>
                    <a:pt x="13690" y="65506"/>
                  </a:moveTo>
                  <a:lnTo>
                    <a:pt x="13449" y="65049"/>
                  </a:lnTo>
                  <a:lnTo>
                    <a:pt x="12204" y="62725"/>
                  </a:lnTo>
                  <a:lnTo>
                    <a:pt x="8128" y="65227"/>
                  </a:lnTo>
                  <a:lnTo>
                    <a:pt x="10185" y="66967"/>
                  </a:lnTo>
                  <a:lnTo>
                    <a:pt x="10617" y="67348"/>
                  </a:lnTo>
                  <a:lnTo>
                    <a:pt x="12103" y="66725"/>
                  </a:lnTo>
                  <a:lnTo>
                    <a:pt x="11061" y="65824"/>
                  </a:lnTo>
                  <a:lnTo>
                    <a:pt x="11341" y="64528"/>
                  </a:lnTo>
                  <a:lnTo>
                    <a:pt x="12153" y="66027"/>
                  </a:lnTo>
                  <a:lnTo>
                    <a:pt x="13690" y="65506"/>
                  </a:lnTo>
                  <a:close/>
                </a:path>
                <a:path w="150495" h="93980">
                  <a:moveTo>
                    <a:pt x="14490" y="42900"/>
                  </a:moveTo>
                  <a:lnTo>
                    <a:pt x="11125" y="43116"/>
                  </a:lnTo>
                  <a:lnTo>
                    <a:pt x="10363" y="44386"/>
                  </a:lnTo>
                  <a:lnTo>
                    <a:pt x="10248" y="44589"/>
                  </a:lnTo>
                  <a:lnTo>
                    <a:pt x="11696" y="44513"/>
                  </a:lnTo>
                  <a:lnTo>
                    <a:pt x="11836" y="44284"/>
                  </a:lnTo>
                  <a:lnTo>
                    <a:pt x="12065" y="44386"/>
                  </a:lnTo>
                  <a:lnTo>
                    <a:pt x="12115" y="44577"/>
                  </a:lnTo>
                  <a:lnTo>
                    <a:pt x="12192" y="44805"/>
                  </a:lnTo>
                  <a:lnTo>
                    <a:pt x="12153" y="45021"/>
                  </a:lnTo>
                  <a:lnTo>
                    <a:pt x="12065" y="45250"/>
                  </a:lnTo>
                  <a:lnTo>
                    <a:pt x="11950" y="45516"/>
                  </a:lnTo>
                  <a:lnTo>
                    <a:pt x="13462" y="45389"/>
                  </a:lnTo>
                  <a:lnTo>
                    <a:pt x="13639" y="44970"/>
                  </a:lnTo>
                  <a:lnTo>
                    <a:pt x="14490" y="42900"/>
                  </a:lnTo>
                  <a:close/>
                </a:path>
                <a:path w="150495" h="93980">
                  <a:moveTo>
                    <a:pt x="17919" y="51765"/>
                  </a:moveTo>
                  <a:lnTo>
                    <a:pt x="17907" y="51346"/>
                  </a:lnTo>
                  <a:lnTo>
                    <a:pt x="17856" y="50215"/>
                  </a:lnTo>
                  <a:lnTo>
                    <a:pt x="16624" y="49707"/>
                  </a:lnTo>
                  <a:lnTo>
                    <a:pt x="15659" y="50215"/>
                  </a:lnTo>
                  <a:lnTo>
                    <a:pt x="14782" y="50685"/>
                  </a:lnTo>
                  <a:lnTo>
                    <a:pt x="14579" y="51904"/>
                  </a:lnTo>
                  <a:lnTo>
                    <a:pt x="15494" y="52438"/>
                  </a:lnTo>
                  <a:lnTo>
                    <a:pt x="15913" y="52692"/>
                  </a:lnTo>
                  <a:lnTo>
                    <a:pt x="16725" y="52349"/>
                  </a:lnTo>
                  <a:lnTo>
                    <a:pt x="16903" y="51981"/>
                  </a:lnTo>
                  <a:lnTo>
                    <a:pt x="17373" y="52006"/>
                  </a:lnTo>
                  <a:lnTo>
                    <a:pt x="17919" y="51765"/>
                  </a:lnTo>
                  <a:close/>
                </a:path>
                <a:path w="150495" h="93980">
                  <a:moveTo>
                    <a:pt x="18059" y="70726"/>
                  </a:moveTo>
                  <a:lnTo>
                    <a:pt x="17957" y="70396"/>
                  </a:lnTo>
                  <a:lnTo>
                    <a:pt x="17729" y="69646"/>
                  </a:lnTo>
                  <a:lnTo>
                    <a:pt x="17145" y="69316"/>
                  </a:lnTo>
                  <a:lnTo>
                    <a:pt x="16383" y="69278"/>
                  </a:lnTo>
                  <a:lnTo>
                    <a:pt x="16027" y="69253"/>
                  </a:lnTo>
                  <a:lnTo>
                    <a:pt x="15367" y="69430"/>
                  </a:lnTo>
                  <a:lnTo>
                    <a:pt x="15278" y="69850"/>
                  </a:lnTo>
                  <a:lnTo>
                    <a:pt x="15125" y="70612"/>
                  </a:lnTo>
                  <a:lnTo>
                    <a:pt x="15303" y="71285"/>
                  </a:lnTo>
                  <a:lnTo>
                    <a:pt x="15786" y="71894"/>
                  </a:lnTo>
                  <a:lnTo>
                    <a:pt x="16167" y="72351"/>
                  </a:lnTo>
                  <a:lnTo>
                    <a:pt x="17703" y="71780"/>
                  </a:lnTo>
                  <a:lnTo>
                    <a:pt x="17221" y="71196"/>
                  </a:lnTo>
                  <a:lnTo>
                    <a:pt x="17627" y="70993"/>
                  </a:lnTo>
                  <a:lnTo>
                    <a:pt x="18059" y="70726"/>
                  </a:lnTo>
                  <a:close/>
                </a:path>
                <a:path w="150495" h="93980">
                  <a:moveTo>
                    <a:pt x="22225" y="32842"/>
                  </a:moveTo>
                  <a:lnTo>
                    <a:pt x="22085" y="32423"/>
                  </a:lnTo>
                  <a:lnTo>
                    <a:pt x="21678" y="31229"/>
                  </a:lnTo>
                  <a:lnTo>
                    <a:pt x="20675" y="31191"/>
                  </a:lnTo>
                  <a:lnTo>
                    <a:pt x="20675" y="33286"/>
                  </a:lnTo>
                  <a:lnTo>
                    <a:pt x="20167" y="33007"/>
                  </a:lnTo>
                  <a:lnTo>
                    <a:pt x="20256" y="32842"/>
                  </a:lnTo>
                  <a:lnTo>
                    <a:pt x="20269" y="32423"/>
                  </a:lnTo>
                  <a:lnTo>
                    <a:pt x="20421" y="32613"/>
                  </a:lnTo>
                  <a:lnTo>
                    <a:pt x="20548" y="33007"/>
                  </a:lnTo>
                  <a:lnTo>
                    <a:pt x="20675" y="33286"/>
                  </a:lnTo>
                  <a:lnTo>
                    <a:pt x="20675" y="31191"/>
                  </a:lnTo>
                  <a:lnTo>
                    <a:pt x="20281" y="31165"/>
                  </a:lnTo>
                  <a:lnTo>
                    <a:pt x="18389" y="32181"/>
                  </a:lnTo>
                  <a:lnTo>
                    <a:pt x="18338" y="33451"/>
                  </a:lnTo>
                  <a:lnTo>
                    <a:pt x="19773" y="34239"/>
                  </a:lnTo>
                  <a:lnTo>
                    <a:pt x="21234" y="33591"/>
                  </a:lnTo>
                  <a:lnTo>
                    <a:pt x="20688" y="33286"/>
                  </a:lnTo>
                  <a:lnTo>
                    <a:pt x="22225" y="32842"/>
                  </a:lnTo>
                  <a:close/>
                </a:path>
                <a:path w="150495" h="93980">
                  <a:moveTo>
                    <a:pt x="25196" y="65341"/>
                  </a:moveTo>
                  <a:lnTo>
                    <a:pt x="22555" y="65227"/>
                  </a:lnTo>
                  <a:lnTo>
                    <a:pt x="21209" y="66332"/>
                  </a:lnTo>
                  <a:lnTo>
                    <a:pt x="20916" y="66573"/>
                  </a:lnTo>
                  <a:lnTo>
                    <a:pt x="21082" y="66738"/>
                  </a:lnTo>
                  <a:lnTo>
                    <a:pt x="21666" y="66979"/>
                  </a:lnTo>
                  <a:lnTo>
                    <a:pt x="22225" y="66751"/>
                  </a:lnTo>
                  <a:lnTo>
                    <a:pt x="23063" y="66065"/>
                  </a:lnTo>
                  <a:lnTo>
                    <a:pt x="23507" y="67437"/>
                  </a:lnTo>
                  <a:lnTo>
                    <a:pt x="23444" y="68389"/>
                  </a:lnTo>
                  <a:lnTo>
                    <a:pt x="25044" y="68059"/>
                  </a:lnTo>
                  <a:lnTo>
                    <a:pt x="25196" y="65341"/>
                  </a:lnTo>
                  <a:close/>
                </a:path>
                <a:path w="150495" h="93980">
                  <a:moveTo>
                    <a:pt x="27406" y="75336"/>
                  </a:moveTo>
                  <a:lnTo>
                    <a:pt x="27114" y="73748"/>
                  </a:lnTo>
                  <a:lnTo>
                    <a:pt x="25806" y="73799"/>
                  </a:lnTo>
                  <a:lnTo>
                    <a:pt x="23876" y="74574"/>
                  </a:lnTo>
                  <a:lnTo>
                    <a:pt x="23850" y="75717"/>
                  </a:lnTo>
                  <a:lnTo>
                    <a:pt x="24053" y="76847"/>
                  </a:lnTo>
                  <a:lnTo>
                    <a:pt x="24155" y="77419"/>
                  </a:lnTo>
                  <a:lnTo>
                    <a:pt x="25755" y="77038"/>
                  </a:lnTo>
                  <a:lnTo>
                    <a:pt x="25641" y="76415"/>
                  </a:lnTo>
                  <a:lnTo>
                    <a:pt x="25590" y="76085"/>
                  </a:lnTo>
                  <a:lnTo>
                    <a:pt x="25514" y="75730"/>
                  </a:lnTo>
                  <a:lnTo>
                    <a:pt x="25603" y="74625"/>
                  </a:lnTo>
                  <a:lnTo>
                    <a:pt x="25806" y="75730"/>
                  </a:lnTo>
                  <a:lnTo>
                    <a:pt x="27406" y="75336"/>
                  </a:lnTo>
                  <a:close/>
                </a:path>
                <a:path w="150495" h="93980">
                  <a:moveTo>
                    <a:pt x="38773" y="48958"/>
                  </a:moveTo>
                  <a:lnTo>
                    <a:pt x="38722" y="48742"/>
                  </a:lnTo>
                  <a:lnTo>
                    <a:pt x="38379" y="47536"/>
                  </a:lnTo>
                  <a:lnTo>
                    <a:pt x="37871" y="47078"/>
                  </a:lnTo>
                  <a:lnTo>
                    <a:pt x="36779" y="46685"/>
                  </a:lnTo>
                  <a:lnTo>
                    <a:pt x="36055" y="46875"/>
                  </a:lnTo>
                  <a:lnTo>
                    <a:pt x="35433" y="48272"/>
                  </a:lnTo>
                  <a:lnTo>
                    <a:pt x="35356" y="48742"/>
                  </a:lnTo>
                  <a:lnTo>
                    <a:pt x="35293" y="49568"/>
                  </a:lnTo>
                  <a:lnTo>
                    <a:pt x="35445" y="51041"/>
                  </a:lnTo>
                  <a:lnTo>
                    <a:pt x="37045" y="50673"/>
                  </a:lnTo>
                  <a:lnTo>
                    <a:pt x="36995" y="48742"/>
                  </a:lnTo>
                  <a:lnTo>
                    <a:pt x="37172" y="49377"/>
                  </a:lnTo>
                  <a:lnTo>
                    <a:pt x="38773" y="48958"/>
                  </a:lnTo>
                  <a:close/>
                </a:path>
                <a:path w="150495" h="93980">
                  <a:moveTo>
                    <a:pt x="41071" y="57594"/>
                  </a:moveTo>
                  <a:lnTo>
                    <a:pt x="41059" y="57213"/>
                  </a:lnTo>
                  <a:lnTo>
                    <a:pt x="41021" y="55880"/>
                  </a:lnTo>
                  <a:lnTo>
                    <a:pt x="39154" y="55956"/>
                  </a:lnTo>
                  <a:lnTo>
                    <a:pt x="37274" y="57137"/>
                  </a:lnTo>
                  <a:lnTo>
                    <a:pt x="37693" y="58458"/>
                  </a:lnTo>
                  <a:lnTo>
                    <a:pt x="39230" y="58699"/>
                  </a:lnTo>
                  <a:lnTo>
                    <a:pt x="40665" y="58039"/>
                  </a:lnTo>
                  <a:lnTo>
                    <a:pt x="39776" y="57899"/>
                  </a:lnTo>
                  <a:lnTo>
                    <a:pt x="40106" y="57886"/>
                  </a:lnTo>
                  <a:lnTo>
                    <a:pt x="40411" y="57810"/>
                  </a:lnTo>
                  <a:lnTo>
                    <a:pt x="41071" y="57645"/>
                  </a:lnTo>
                  <a:close/>
                </a:path>
                <a:path w="150495" h="93980">
                  <a:moveTo>
                    <a:pt x="47205" y="36741"/>
                  </a:moveTo>
                  <a:lnTo>
                    <a:pt x="47155" y="36169"/>
                  </a:lnTo>
                  <a:lnTo>
                    <a:pt x="46913" y="33858"/>
                  </a:lnTo>
                  <a:lnTo>
                    <a:pt x="42646" y="35179"/>
                  </a:lnTo>
                  <a:lnTo>
                    <a:pt x="44069" y="37655"/>
                  </a:lnTo>
                  <a:lnTo>
                    <a:pt x="45605" y="37122"/>
                  </a:lnTo>
                  <a:lnTo>
                    <a:pt x="45377" y="36728"/>
                  </a:lnTo>
                  <a:lnTo>
                    <a:pt x="45237" y="36499"/>
                  </a:lnTo>
                  <a:lnTo>
                    <a:pt x="45212" y="36245"/>
                  </a:lnTo>
                  <a:lnTo>
                    <a:pt x="45275" y="35991"/>
                  </a:lnTo>
                  <a:lnTo>
                    <a:pt x="45504" y="36207"/>
                  </a:lnTo>
                  <a:lnTo>
                    <a:pt x="45567" y="36398"/>
                  </a:lnTo>
                  <a:lnTo>
                    <a:pt x="45554" y="36601"/>
                  </a:lnTo>
                  <a:lnTo>
                    <a:pt x="45605" y="37084"/>
                  </a:lnTo>
                  <a:lnTo>
                    <a:pt x="47205" y="36741"/>
                  </a:lnTo>
                  <a:close/>
                </a:path>
                <a:path w="150495" h="93980">
                  <a:moveTo>
                    <a:pt x="49771" y="63576"/>
                  </a:moveTo>
                  <a:lnTo>
                    <a:pt x="48031" y="63588"/>
                  </a:lnTo>
                  <a:lnTo>
                    <a:pt x="47244" y="64096"/>
                  </a:lnTo>
                  <a:lnTo>
                    <a:pt x="45999" y="64897"/>
                  </a:lnTo>
                  <a:lnTo>
                    <a:pt x="46647" y="66179"/>
                  </a:lnTo>
                  <a:lnTo>
                    <a:pt x="48069" y="67030"/>
                  </a:lnTo>
                  <a:lnTo>
                    <a:pt x="49542" y="66421"/>
                  </a:lnTo>
                  <a:lnTo>
                    <a:pt x="48768" y="65963"/>
                  </a:lnTo>
                  <a:lnTo>
                    <a:pt x="48488" y="65697"/>
                  </a:lnTo>
                  <a:lnTo>
                    <a:pt x="48298" y="65405"/>
                  </a:lnTo>
                  <a:lnTo>
                    <a:pt x="48755" y="65468"/>
                  </a:lnTo>
                  <a:lnTo>
                    <a:pt x="49517" y="65227"/>
                  </a:lnTo>
                  <a:lnTo>
                    <a:pt x="49771" y="63576"/>
                  </a:lnTo>
                  <a:close/>
                </a:path>
                <a:path w="150495" h="93980">
                  <a:moveTo>
                    <a:pt x="49949" y="76441"/>
                  </a:moveTo>
                  <a:lnTo>
                    <a:pt x="49466" y="75971"/>
                  </a:lnTo>
                  <a:lnTo>
                    <a:pt x="48450" y="74980"/>
                  </a:lnTo>
                  <a:lnTo>
                    <a:pt x="47028" y="74269"/>
                  </a:lnTo>
                  <a:lnTo>
                    <a:pt x="44716" y="75946"/>
                  </a:lnTo>
                  <a:lnTo>
                    <a:pt x="45046" y="77355"/>
                  </a:lnTo>
                  <a:lnTo>
                    <a:pt x="46634" y="77419"/>
                  </a:lnTo>
                  <a:lnTo>
                    <a:pt x="47231" y="77304"/>
                  </a:lnTo>
                  <a:lnTo>
                    <a:pt x="47358" y="76949"/>
                  </a:lnTo>
                  <a:lnTo>
                    <a:pt x="47498" y="76606"/>
                  </a:lnTo>
                  <a:lnTo>
                    <a:pt x="47244" y="76403"/>
                  </a:lnTo>
                  <a:lnTo>
                    <a:pt x="46621" y="76377"/>
                  </a:lnTo>
                  <a:lnTo>
                    <a:pt x="46685" y="75933"/>
                  </a:lnTo>
                  <a:lnTo>
                    <a:pt x="47383" y="75882"/>
                  </a:lnTo>
                  <a:lnTo>
                    <a:pt x="47815" y="76454"/>
                  </a:lnTo>
                  <a:lnTo>
                    <a:pt x="48437" y="77063"/>
                  </a:lnTo>
                  <a:lnTo>
                    <a:pt x="49949" y="76441"/>
                  </a:lnTo>
                  <a:close/>
                </a:path>
                <a:path w="150495" h="93980">
                  <a:moveTo>
                    <a:pt x="51269" y="48552"/>
                  </a:moveTo>
                  <a:lnTo>
                    <a:pt x="49555" y="47104"/>
                  </a:lnTo>
                  <a:lnTo>
                    <a:pt x="48234" y="46304"/>
                  </a:lnTo>
                  <a:lnTo>
                    <a:pt x="45986" y="47409"/>
                  </a:lnTo>
                  <a:lnTo>
                    <a:pt x="45212" y="48615"/>
                  </a:lnTo>
                  <a:lnTo>
                    <a:pt x="46012" y="49491"/>
                  </a:lnTo>
                  <a:lnTo>
                    <a:pt x="46482" y="50012"/>
                  </a:lnTo>
                  <a:lnTo>
                    <a:pt x="48006" y="49377"/>
                  </a:lnTo>
                  <a:lnTo>
                    <a:pt x="47066" y="48348"/>
                  </a:lnTo>
                  <a:lnTo>
                    <a:pt x="47434" y="47764"/>
                  </a:lnTo>
                  <a:lnTo>
                    <a:pt x="48526" y="48120"/>
                  </a:lnTo>
                  <a:lnTo>
                    <a:pt x="48958" y="48539"/>
                  </a:lnTo>
                  <a:lnTo>
                    <a:pt x="49860" y="49314"/>
                  </a:lnTo>
                  <a:lnTo>
                    <a:pt x="51269" y="48552"/>
                  </a:lnTo>
                  <a:close/>
                </a:path>
                <a:path w="150495" h="93980">
                  <a:moveTo>
                    <a:pt x="54419" y="19964"/>
                  </a:moveTo>
                  <a:lnTo>
                    <a:pt x="53009" y="18948"/>
                  </a:lnTo>
                  <a:lnTo>
                    <a:pt x="50025" y="19964"/>
                  </a:lnTo>
                  <a:lnTo>
                    <a:pt x="51015" y="21742"/>
                  </a:lnTo>
                  <a:lnTo>
                    <a:pt x="51219" y="22123"/>
                  </a:lnTo>
                  <a:lnTo>
                    <a:pt x="52730" y="21539"/>
                  </a:lnTo>
                  <a:lnTo>
                    <a:pt x="52603" y="21310"/>
                  </a:lnTo>
                  <a:lnTo>
                    <a:pt x="52476" y="21094"/>
                  </a:lnTo>
                  <a:lnTo>
                    <a:pt x="52412" y="20916"/>
                  </a:lnTo>
                  <a:lnTo>
                    <a:pt x="52412" y="20662"/>
                  </a:lnTo>
                  <a:lnTo>
                    <a:pt x="52400" y="20307"/>
                  </a:lnTo>
                  <a:lnTo>
                    <a:pt x="52425" y="20142"/>
                  </a:lnTo>
                  <a:lnTo>
                    <a:pt x="53060" y="20599"/>
                  </a:lnTo>
                  <a:lnTo>
                    <a:pt x="54419" y="19964"/>
                  </a:lnTo>
                  <a:close/>
                </a:path>
                <a:path w="150495" h="93980">
                  <a:moveTo>
                    <a:pt x="56426" y="59245"/>
                  </a:moveTo>
                  <a:lnTo>
                    <a:pt x="56413" y="58724"/>
                  </a:lnTo>
                  <a:lnTo>
                    <a:pt x="56388" y="55791"/>
                  </a:lnTo>
                  <a:lnTo>
                    <a:pt x="50977" y="57340"/>
                  </a:lnTo>
                  <a:lnTo>
                    <a:pt x="52476" y="59804"/>
                  </a:lnTo>
                  <a:lnTo>
                    <a:pt x="52755" y="60261"/>
                  </a:lnTo>
                  <a:lnTo>
                    <a:pt x="54254" y="59690"/>
                  </a:lnTo>
                  <a:lnTo>
                    <a:pt x="53886" y="59067"/>
                  </a:lnTo>
                  <a:lnTo>
                    <a:pt x="53619" y="58051"/>
                  </a:lnTo>
                  <a:lnTo>
                    <a:pt x="53924" y="57950"/>
                  </a:lnTo>
                  <a:lnTo>
                    <a:pt x="54470" y="58178"/>
                  </a:lnTo>
                  <a:lnTo>
                    <a:pt x="54775" y="58547"/>
                  </a:lnTo>
                  <a:lnTo>
                    <a:pt x="54825" y="58839"/>
                  </a:lnTo>
                  <a:lnTo>
                    <a:pt x="54825" y="59512"/>
                  </a:lnTo>
                  <a:lnTo>
                    <a:pt x="56426" y="59245"/>
                  </a:lnTo>
                  <a:close/>
                </a:path>
                <a:path w="150495" h="93980">
                  <a:moveTo>
                    <a:pt x="58953" y="77228"/>
                  </a:moveTo>
                  <a:lnTo>
                    <a:pt x="56845" y="75768"/>
                  </a:lnTo>
                  <a:lnTo>
                    <a:pt x="53568" y="77101"/>
                  </a:lnTo>
                  <a:lnTo>
                    <a:pt x="54533" y="79984"/>
                  </a:lnTo>
                  <a:lnTo>
                    <a:pt x="56121" y="79527"/>
                  </a:lnTo>
                  <a:lnTo>
                    <a:pt x="55727" y="78359"/>
                  </a:lnTo>
                  <a:lnTo>
                    <a:pt x="55968" y="76784"/>
                  </a:lnTo>
                  <a:lnTo>
                    <a:pt x="57099" y="77571"/>
                  </a:lnTo>
                  <a:lnTo>
                    <a:pt x="57518" y="77863"/>
                  </a:lnTo>
                  <a:lnTo>
                    <a:pt x="58953" y="77228"/>
                  </a:lnTo>
                  <a:close/>
                </a:path>
                <a:path w="150495" h="93980">
                  <a:moveTo>
                    <a:pt x="61328" y="92278"/>
                  </a:moveTo>
                  <a:lnTo>
                    <a:pt x="60325" y="89242"/>
                  </a:lnTo>
                  <a:lnTo>
                    <a:pt x="55956" y="91452"/>
                  </a:lnTo>
                  <a:lnTo>
                    <a:pt x="57848" y="93332"/>
                  </a:lnTo>
                  <a:lnTo>
                    <a:pt x="58242" y="93726"/>
                  </a:lnTo>
                  <a:lnTo>
                    <a:pt x="59753" y="93129"/>
                  </a:lnTo>
                  <a:lnTo>
                    <a:pt x="59321" y="92710"/>
                  </a:lnTo>
                  <a:lnTo>
                    <a:pt x="59080" y="92456"/>
                  </a:lnTo>
                  <a:lnTo>
                    <a:pt x="58940" y="92138"/>
                  </a:lnTo>
                  <a:lnTo>
                    <a:pt x="59182" y="91274"/>
                  </a:lnTo>
                  <a:lnTo>
                    <a:pt x="59448" y="91859"/>
                  </a:lnTo>
                  <a:lnTo>
                    <a:pt x="59740" y="92722"/>
                  </a:lnTo>
                  <a:lnTo>
                    <a:pt x="61328" y="92278"/>
                  </a:lnTo>
                  <a:close/>
                </a:path>
                <a:path w="150495" h="93980">
                  <a:moveTo>
                    <a:pt x="61950" y="31737"/>
                  </a:moveTo>
                  <a:lnTo>
                    <a:pt x="59817" y="28778"/>
                  </a:lnTo>
                  <a:lnTo>
                    <a:pt x="55422" y="31394"/>
                  </a:lnTo>
                  <a:lnTo>
                    <a:pt x="57912" y="34290"/>
                  </a:lnTo>
                  <a:lnTo>
                    <a:pt x="59436" y="33693"/>
                  </a:lnTo>
                  <a:lnTo>
                    <a:pt x="58978" y="33159"/>
                  </a:lnTo>
                  <a:lnTo>
                    <a:pt x="58635" y="32753"/>
                  </a:lnTo>
                  <a:lnTo>
                    <a:pt x="58445" y="32131"/>
                  </a:lnTo>
                  <a:lnTo>
                    <a:pt x="59067" y="30924"/>
                  </a:lnTo>
                  <a:lnTo>
                    <a:pt x="59715" y="31343"/>
                  </a:lnTo>
                  <a:lnTo>
                    <a:pt x="60413" y="32296"/>
                  </a:lnTo>
                  <a:lnTo>
                    <a:pt x="61950" y="31737"/>
                  </a:lnTo>
                  <a:close/>
                </a:path>
                <a:path w="150495" h="93980">
                  <a:moveTo>
                    <a:pt x="64185" y="43815"/>
                  </a:moveTo>
                  <a:lnTo>
                    <a:pt x="62928" y="42799"/>
                  </a:lnTo>
                  <a:lnTo>
                    <a:pt x="62522" y="42456"/>
                  </a:lnTo>
                  <a:lnTo>
                    <a:pt x="61633" y="42824"/>
                  </a:lnTo>
                  <a:lnTo>
                    <a:pt x="61302" y="44069"/>
                  </a:lnTo>
                  <a:lnTo>
                    <a:pt x="61468" y="44780"/>
                  </a:lnTo>
                  <a:lnTo>
                    <a:pt x="61950" y="45402"/>
                  </a:lnTo>
                  <a:lnTo>
                    <a:pt x="62357" y="45923"/>
                  </a:lnTo>
                  <a:lnTo>
                    <a:pt x="63881" y="45326"/>
                  </a:lnTo>
                  <a:lnTo>
                    <a:pt x="63322" y="44615"/>
                  </a:lnTo>
                  <a:lnTo>
                    <a:pt x="63195" y="44373"/>
                  </a:lnTo>
                  <a:lnTo>
                    <a:pt x="63715" y="44234"/>
                  </a:lnTo>
                  <a:lnTo>
                    <a:pt x="64185" y="43815"/>
                  </a:lnTo>
                  <a:close/>
                </a:path>
                <a:path w="150495" h="93980">
                  <a:moveTo>
                    <a:pt x="64300" y="66916"/>
                  </a:moveTo>
                  <a:lnTo>
                    <a:pt x="62484" y="66382"/>
                  </a:lnTo>
                  <a:lnTo>
                    <a:pt x="62280" y="66484"/>
                  </a:lnTo>
                  <a:lnTo>
                    <a:pt x="62280" y="68059"/>
                  </a:lnTo>
                  <a:lnTo>
                    <a:pt x="62280" y="68630"/>
                  </a:lnTo>
                  <a:lnTo>
                    <a:pt x="61925" y="68364"/>
                  </a:lnTo>
                  <a:lnTo>
                    <a:pt x="62039" y="67716"/>
                  </a:lnTo>
                  <a:lnTo>
                    <a:pt x="62280" y="68059"/>
                  </a:lnTo>
                  <a:lnTo>
                    <a:pt x="62280" y="66484"/>
                  </a:lnTo>
                  <a:lnTo>
                    <a:pt x="60299" y="67360"/>
                  </a:lnTo>
                  <a:lnTo>
                    <a:pt x="60223" y="67716"/>
                  </a:lnTo>
                  <a:lnTo>
                    <a:pt x="60109" y="68821"/>
                  </a:lnTo>
                  <a:lnTo>
                    <a:pt x="61379" y="69634"/>
                  </a:lnTo>
                  <a:lnTo>
                    <a:pt x="62407" y="69265"/>
                  </a:lnTo>
                  <a:lnTo>
                    <a:pt x="62445" y="68910"/>
                  </a:lnTo>
                  <a:lnTo>
                    <a:pt x="62839" y="69037"/>
                  </a:lnTo>
                  <a:lnTo>
                    <a:pt x="63373" y="68910"/>
                  </a:lnTo>
                  <a:lnTo>
                    <a:pt x="63754" y="68821"/>
                  </a:lnTo>
                  <a:lnTo>
                    <a:pt x="63804" y="68630"/>
                  </a:lnTo>
                  <a:lnTo>
                    <a:pt x="64071" y="67716"/>
                  </a:lnTo>
                  <a:lnTo>
                    <a:pt x="64300" y="66916"/>
                  </a:lnTo>
                  <a:close/>
                </a:path>
                <a:path w="150495" h="93980">
                  <a:moveTo>
                    <a:pt x="66192" y="84251"/>
                  </a:moveTo>
                  <a:lnTo>
                    <a:pt x="64287" y="81788"/>
                  </a:lnTo>
                  <a:lnTo>
                    <a:pt x="60718" y="83273"/>
                  </a:lnTo>
                  <a:lnTo>
                    <a:pt x="62077" y="86309"/>
                  </a:lnTo>
                  <a:lnTo>
                    <a:pt x="63652" y="85852"/>
                  </a:lnTo>
                  <a:lnTo>
                    <a:pt x="63030" y="84467"/>
                  </a:lnTo>
                  <a:lnTo>
                    <a:pt x="63525" y="83375"/>
                  </a:lnTo>
                  <a:lnTo>
                    <a:pt x="64249" y="84315"/>
                  </a:lnTo>
                  <a:lnTo>
                    <a:pt x="64681" y="84861"/>
                  </a:lnTo>
                  <a:lnTo>
                    <a:pt x="66192" y="84251"/>
                  </a:lnTo>
                  <a:close/>
                </a:path>
                <a:path w="150495" h="93980">
                  <a:moveTo>
                    <a:pt x="68046" y="15494"/>
                  </a:moveTo>
                  <a:lnTo>
                    <a:pt x="66852" y="12979"/>
                  </a:lnTo>
                  <a:lnTo>
                    <a:pt x="64135" y="13449"/>
                  </a:lnTo>
                  <a:lnTo>
                    <a:pt x="63461" y="16129"/>
                  </a:lnTo>
                  <a:lnTo>
                    <a:pt x="65100" y="15938"/>
                  </a:lnTo>
                  <a:lnTo>
                    <a:pt x="65265" y="15252"/>
                  </a:lnTo>
                  <a:lnTo>
                    <a:pt x="65405" y="14693"/>
                  </a:lnTo>
                  <a:lnTo>
                    <a:pt x="65938" y="14833"/>
                  </a:lnTo>
                  <a:lnTo>
                    <a:pt x="66141" y="15278"/>
                  </a:lnTo>
                  <a:lnTo>
                    <a:pt x="66471" y="15963"/>
                  </a:lnTo>
                  <a:lnTo>
                    <a:pt x="68046" y="15494"/>
                  </a:lnTo>
                  <a:close/>
                </a:path>
                <a:path w="150495" h="93980">
                  <a:moveTo>
                    <a:pt x="71932" y="54825"/>
                  </a:moveTo>
                  <a:lnTo>
                    <a:pt x="71323" y="54165"/>
                  </a:lnTo>
                  <a:lnTo>
                    <a:pt x="71031" y="53835"/>
                  </a:lnTo>
                  <a:lnTo>
                    <a:pt x="70726" y="53517"/>
                  </a:lnTo>
                  <a:lnTo>
                    <a:pt x="70421" y="53174"/>
                  </a:lnTo>
                  <a:lnTo>
                    <a:pt x="69443" y="53428"/>
                  </a:lnTo>
                  <a:lnTo>
                    <a:pt x="69253" y="53809"/>
                  </a:lnTo>
                  <a:lnTo>
                    <a:pt x="68719" y="54838"/>
                  </a:lnTo>
                  <a:lnTo>
                    <a:pt x="68834" y="55956"/>
                  </a:lnTo>
                  <a:lnTo>
                    <a:pt x="69684" y="56781"/>
                  </a:lnTo>
                  <a:lnTo>
                    <a:pt x="70078" y="57175"/>
                  </a:lnTo>
                  <a:lnTo>
                    <a:pt x="71589" y="56578"/>
                  </a:lnTo>
                  <a:lnTo>
                    <a:pt x="71158" y="56159"/>
                  </a:lnTo>
                  <a:lnTo>
                    <a:pt x="70891" y="55892"/>
                  </a:lnTo>
                  <a:lnTo>
                    <a:pt x="70713" y="55587"/>
                  </a:lnTo>
                  <a:lnTo>
                    <a:pt x="70612" y="55257"/>
                  </a:lnTo>
                  <a:lnTo>
                    <a:pt x="71183" y="55232"/>
                  </a:lnTo>
                  <a:lnTo>
                    <a:pt x="71932" y="54825"/>
                  </a:lnTo>
                  <a:close/>
                </a:path>
                <a:path w="150495" h="93980">
                  <a:moveTo>
                    <a:pt x="75272" y="71069"/>
                  </a:moveTo>
                  <a:lnTo>
                    <a:pt x="75095" y="70599"/>
                  </a:lnTo>
                  <a:lnTo>
                    <a:pt x="73964" y="67398"/>
                  </a:lnTo>
                  <a:lnTo>
                    <a:pt x="68376" y="70269"/>
                  </a:lnTo>
                  <a:lnTo>
                    <a:pt x="71196" y="73164"/>
                  </a:lnTo>
                  <a:lnTo>
                    <a:pt x="72707" y="72580"/>
                  </a:lnTo>
                  <a:lnTo>
                    <a:pt x="72326" y="72199"/>
                  </a:lnTo>
                  <a:lnTo>
                    <a:pt x="71907" y="71755"/>
                  </a:lnTo>
                  <a:lnTo>
                    <a:pt x="71666" y="70980"/>
                  </a:lnTo>
                  <a:lnTo>
                    <a:pt x="72021" y="70421"/>
                  </a:lnTo>
                  <a:lnTo>
                    <a:pt x="72491" y="69634"/>
                  </a:lnTo>
                  <a:lnTo>
                    <a:pt x="73279" y="70383"/>
                  </a:lnTo>
                  <a:lnTo>
                    <a:pt x="73507" y="71031"/>
                  </a:lnTo>
                  <a:lnTo>
                    <a:pt x="73685" y="71539"/>
                  </a:lnTo>
                  <a:lnTo>
                    <a:pt x="75272" y="71069"/>
                  </a:lnTo>
                  <a:close/>
                </a:path>
                <a:path w="150495" h="93980">
                  <a:moveTo>
                    <a:pt x="76136" y="24333"/>
                  </a:moveTo>
                  <a:lnTo>
                    <a:pt x="74472" y="22644"/>
                  </a:lnTo>
                  <a:lnTo>
                    <a:pt x="72923" y="21793"/>
                  </a:lnTo>
                  <a:lnTo>
                    <a:pt x="69913" y="23037"/>
                  </a:lnTo>
                  <a:lnTo>
                    <a:pt x="69189" y="24714"/>
                  </a:lnTo>
                  <a:lnTo>
                    <a:pt x="70510" y="25692"/>
                  </a:lnTo>
                  <a:lnTo>
                    <a:pt x="70980" y="26035"/>
                  </a:lnTo>
                  <a:lnTo>
                    <a:pt x="72428" y="25349"/>
                  </a:lnTo>
                  <a:lnTo>
                    <a:pt x="71043" y="24333"/>
                  </a:lnTo>
                  <a:lnTo>
                    <a:pt x="71424" y="23139"/>
                  </a:lnTo>
                  <a:lnTo>
                    <a:pt x="73075" y="23368"/>
                  </a:lnTo>
                  <a:lnTo>
                    <a:pt x="74612" y="24942"/>
                  </a:lnTo>
                  <a:lnTo>
                    <a:pt x="76136" y="24333"/>
                  </a:lnTo>
                  <a:close/>
                </a:path>
                <a:path w="150495" h="93980">
                  <a:moveTo>
                    <a:pt x="76428" y="32181"/>
                  </a:moveTo>
                  <a:lnTo>
                    <a:pt x="71323" y="32905"/>
                  </a:lnTo>
                  <a:lnTo>
                    <a:pt x="72618" y="35877"/>
                  </a:lnTo>
                  <a:lnTo>
                    <a:pt x="74104" y="35420"/>
                  </a:lnTo>
                  <a:lnTo>
                    <a:pt x="74129" y="35293"/>
                  </a:lnTo>
                  <a:lnTo>
                    <a:pt x="73875" y="34683"/>
                  </a:lnTo>
                  <a:lnTo>
                    <a:pt x="73761" y="34048"/>
                  </a:lnTo>
                  <a:lnTo>
                    <a:pt x="74256" y="34226"/>
                  </a:lnTo>
                  <a:lnTo>
                    <a:pt x="74142" y="35407"/>
                  </a:lnTo>
                  <a:lnTo>
                    <a:pt x="74053" y="35636"/>
                  </a:lnTo>
                  <a:lnTo>
                    <a:pt x="75590" y="35420"/>
                  </a:lnTo>
                  <a:lnTo>
                    <a:pt x="75692" y="35293"/>
                  </a:lnTo>
                  <a:lnTo>
                    <a:pt x="75984" y="34048"/>
                  </a:lnTo>
                  <a:lnTo>
                    <a:pt x="76428" y="32181"/>
                  </a:lnTo>
                  <a:close/>
                </a:path>
                <a:path w="150495" h="93980">
                  <a:moveTo>
                    <a:pt x="80556" y="82461"/>
                  </a:moveTo>
                  <a:lnTo>
                    <a:pt x="79438" y="81013"/>
                  </a:lnTo>
                  <a:lnTo>
                    <a:pt x="78511" y="80657"/>
                  </a:lnTo>
                  <a:lnTo>
                    <a:pt x="78511" y="82321"/>
                  </a:lnTo>
                  <a:lnTo>
                    <a:pt x="78016" y="82308"/>
                  </a:lnTo>
                  <a:lnTo>
                    <a:pt x="77978" y="82143"/>
                  </a:lnTo>
                  <a:lnTo>
                    <a:pt x="77876" y="82016"/>
                  </a:lnTo>
                  <a:lnTo>
                    <a:pt x="77825" y="81813"/>
                  </a:lnTo>
                  <a:lnTo>
                    <a:pt x="77508" y="81584"/>
                  </a:lnTo>
                  <a:lnTo>
                    <a:pt x="77774" y="81711"/>
                  </a:lnTo>
                  <a:lnTo>
                    <a:pt x="78219" y="81915"/>
                  </a:lnTo>
                  <a:lnTo>
                    <a:pt x="78498" y="82296"/>
                  </a:lnTo>
                  <a:lnTo>
                    <a:pt x="78511" y="80657"/>
                  </a:lnTo>
                  <a:lnTo>
                    <a:pt x="78371" y="80594"/>
                  </a:lnTo>
                  <a:lnTo>
                    <a:pt x="77038" y="81203"/>
                  </a:lnTo>
                  <a:lnTo>
                    <a:pt x="76098" y="81648"/>
                  </a:lnTo>
                  <a:lnTo>
                    <a:pt x="75920" y="82969"/>
                  </a:lnTo>
                  <a:lnTo>
                    <a:pt x="77177" y="82981"/>
                  </a:lnTo>
                  <a:lnTo>
                    <a:pt x="77495" y="82994"/>
                  </a:lnTo>
                  <a:lnTo>
                    <a:pt x="78066" y="82943"/>
                  </a:lnTo>
                  <a:lnTo>
                    <a:pt x="78460" y="82499"/>
                  </a:lnTo>
                  <a:lnTo>
                    <a:pt x="78549" y="82372"/>
                  </a:lnTo>
                  <a:lnTo>
                    <a:pt x="78790" y="82677"/>
                  </a:lnTo>
                  <a:lnTo>
                    <a:pt x="79032" y="82994"/>
                  </a:lnTo>
                  <a:lnTo>
                    <a:pt x="80556" y="82461"/>
                  </a:lnTo>
                  <a:close/>
                </a:path>
                <a:path w="150495" h="93980">
                  <a:moveTo>
                    <a:pt x="80645" y="14490"/>
                  </a:moveTo>
                  <a:lnTo>
                    <a:pt x="80213" y="13296"/>
                  </a:lnTo>
                  <a:lnTo>
                    <a:pt x="79844" y="12915"/>
                  </a:lnTo>
                  <a:lnTo>
                    <a:pt x="79387" y="12674"/>
                  </a:lnTo>
                  <a:lnTo>
                    <a:pt x="79629" y="12547"/>
                  </a:lnTo>
                  <a:lnTo>
                    <a:pt x="79743" y="12420"/>
                  </a:lnTo>
                  <a:lnTo>
                    <a:pt x="79413" y="12407"/>
                  </a:lnTo>
                  <a:lnTo>
                    <a:pt x="79197" y="12395"/>
                  </a:lnTo>
                  <a:lnTo>
                    <a:pt x="78740" y="12446"/>
                  </a:lnTo>
                  <a:lnTo>
                    <a:pt x="78536" y="12395"/>
                  </a:lnTo>
                  <a:lnTo>
                    <a:pt x="78041" y="12344"/>
                  </a:lnTo>
                  <a:lnTo>
                    <a:pt x="77609" y="12611"/>
                  </a:lnTo>
                  <a:lnTo>
                    <a:pt x="77444" y="12890"/>
                  </a:lnTo>
                  <a:lnTo>
                    <a:pt x="76784" y="13284"/>
                  </a:lnTo>
                  <a:lnTo>
                    <a:pt x="76327" y="13893"/>
                  </a:lnTo>
                  <a:lnTo>
                    <a:pt x="76466" y="14757"/>
                  </a:lnTo>
                  <a:lnTo>
                    <a:pt x="76517" y="15024"/>
                  </a:lnTo>
                  <a:lnTo>
                    <a:pt x="78117" y="14681"/>
                  </a:lnTo>
                  <a:lnTo>
                    <a:pt x="78054" y="14325"/>
                  </a:lnTo>
                  <a:lnTo>
                    <a:pt x="78066" y="13906"/>
                  </a:lnTo>
                  <a:lnTo>
                    <a:pt x="78117" y="13563"/>
                  </a:lnTo>
                  <a:lnTo>
                    <a:pt x="78447" y="13690"/>
                  </a:lnTo>
                  <a:lnTo>
                    <a:pt x="78701" y="13931"/>
                  </a:lnTo>
                  <a:lnTo>
                    <a:pt x="79070" y="14947"/>
                  </a:lnTo>
                  <a:lnTo>
                    <a:pt x="80645" y="14490"/>
                  </a:lnTo>
                  <a:close/>
                </a:path>
                <a:path w="150495" h="93980">
                  <a:moveTo>
                    <a:pt x="80657" y="60934"/>
                  </a:moveTo>
                  <a:lnTo>
                    <a:pt x="80314" y="59829"/>
                  </a:lnTo>
                  <a:lnTo>
                    <a:pt x="80086" y="59067"/>
                  </a:lnTo>
                  <a:lnTo>
                    <a:pt x="78968" y="58762"/>
                  </a:lnTo>
                  <a:lnTo>
                    <a:pt x="78968" y="61023"/>
                  </a:lnTo>
                  <a:lnTo>
                    <a:pt x="78422" y="60642"/>
                  </a:lnTo>
                  <a:lnTo>
                    <a:pt x="78600" y="59829"/>
                  </a:lnTo>
                  <a:lnTo>
                    <a:pt x="78968" y="61023"/>
                  </a:lnTo>
                  <a:lnTo>
                    <a:pt x="78968" y="58762"/>
                  </a:lnTo>
                  <a:lnTo>
                    <a:pt x="78714" y="58686"/>
                  </a:lnTo>
                  <a:lnTo>
                    <a:pt x="76835" y="59829"/>
                  </a:lnTo>
                  <a:lnTo>
                    <a:pt x="76784" y="61302"/>
                  </a:lnTo>
                  <a:lnTo>
                    <a:pt x="78232" y="62306"/>
                  </a:lnTo>
                  <a:lnTo>
                    <a:pt x="79603" y="61468"/>
                  </a:lnTo>
                  <a:lnTo>
                    <a:pt x="79463" y="61366"/>
                  </a:lnTo>
                  <a:lnTo>
                    <a:pt x="80657" y="60934"/>
                  </a:lnTo>
                  <a:close/>
                </a:path>
                <a:path w="150495" h="93980">
                  <a:moveTo>
                    <a:pt x="82003" y="40665"/>
                  </a:moveTo>
                  <a:lnTo>
                    <a:pt x="80340" y="40538"/>
                  </a:lnTo>
                  <a:lnTo>
                    <a:pt x="77876" y="41503"/>
                  </a:lnTo>
                  <a:lnTo>
                    <a:pt x="77851" y="42951"/>
                  </a:lnTo>
                  <a:lnTo>
                    <a:pt x="78181" y="44348"/>
                  </a:lnTo>
                  <a:lnTo>
                    <a:pt x="78270" y="44754"/>
                  </a:lnTo>
                  <a:lnTo>
                    <a:pt x="79870" y="44361"/>
                  </a:lnTo>
                  <a:lnTo>
                    <a:pt x="79629" y="43332"/>
                  </a:lnTo>
                  <a:lnTo>
                    <a:pt x="79451" y="42684"/>
                  </a:lnTo>
                  <a:lnTo>
                    <a:pt x="79654" y="41948"/>
                  </a:lnTo>
                  <a:lnTo>
                    <a:pt x="79692" y="41694"/>
                  </a:lnTo>
                  <a:lnTo>
                    <a:pt x="80111" y="41541"/>
                  </a:lnTo>
                  <a:lnTo>
                    <a:pt x="80213" y="42075"/>
                  </a:lnTo>
                  <a:lnTo>
                    <a:pt x="80175" y="42303"/>
                  </a:lnTo>
                  <a:lnTo>
                    <a:pt x="80086" y="42748"/>
                  </a:lnTo>
                  <a:lnTo>
                    <a:pt x="81673" y="42481"/>
                  </a:lnTo>
                  <a:lnTo>
                    <a:pt x="81749" y="42049"/>
                  </a:lnTo>
                  <a:lnTo>
                    <a:pt x="82003" y="40665"/>
                  </a:lnTo>
                  <a:close/>
                </a:path>
                <a:path w="150495" h="93980">
                  <a:moveTo>
                    <a:pt x="83159" y="26746"/>
                  </a:moveTo>
                  <a:lnTo>
                    <a:pt x="81559" y="26403"/>
                  </a:lnTo>
                  <a:lnTo>
                    <a:pt x="80581" y="26987"/>
                  </a:lnTo>
                  <a:lnTo>
                    <a:pt x="79540" y="27597"/>
                  </a:lnTo>
                  <a:lnTo>
                    <a:pt x="79743" y="28943"/>
                  </a:lnTo>
                  <a:lnTo>
                    <a:pt x="80848" y="29298"/>
                  </a:lnTo>
                  <a:lnTo>
                    <a:pt x="81267" y="29438"/>
                  </a:lnTo>
                  <a:lnTo>
                    <a:pt x="82130" y="28994"/>
                  </a:lnTo>
                  <a:lnTo>
                    <a:pt x="82105" y="28651"/>
                  </a:lnTo>
                  <a:lnTo>
                    <a:pt x="82562" y="28638"/>
                  </a:lnTo>
                  <a:lnTo>
                    <a:pt x="83096" y="28409"/>
                  </a:lnTo>
                  <a:lnTo>
                    <a:pt x="83159" y="26746"/>
                  </a:lnTo>
                  <a:close/>
                </a:path>
                <a:path w="150495" h="93980">
                  <a:moveTo>
                    <a:pt x="85191" y="53149"/>
                  </a:moveTo>
                  <a:lnTo>
                    <a:pt x="85013" y="51028"/>
                  </a:lnTo>
                  <a:lnTo>
                    <a:pt x="83058" y="50787"/>
                  </a:lnTo>
                  <a:lnTo>
                    <a:pt x="81826" y="51333"/>
                  </a:lnTo>
                  <a:lnTo>
                    <a:pt x="80568" y="51892"/>
                  </a:lnTo>
                  <a:lnTo>
                    <a:pt x="80111" y="53606"/>
                  </a:lnTo>
                  <a:lnTo>
                    <a:pt x="81749" y="54737"/>
                  </a:lnTo>
                  <a:lnTo>
                    <a:pt x="83134" y="54102"/>
                  </a:lnTo>
                  <a:lnTo>
                    <a:pt x="82854" y="53898"/>
                  </a:lnTo>
                  <a:lnTo>
                    <a:pt x="82321" y="53543"/>
                  </a:lnTo>
                  <a:lnTo>
                    <a:pt x="81953" y="52654"/>
                  </a:lnTo>
                  <a:lnTo>
                    <a:pt x="82804" y="51346"/>
                  </a:lnTo>
                  <a:lnTo>
                    <a:pt x="83515" y="52590"/>
                  </a:lnTo>
                  <a:lnTo>
                    <a:pt x="83553" y="53098"/>
                  </a:lnTo>
                  <a:lnTo>
                    <a:pt x="83591" y="53454"/>
                  </a:lnTo>
                  <a:lnTo>
                    <a:pt x="85191" y="53149"/>
                  </a:lnTo>
                  <a:close/>
                </a:path>
                <a:path w="150495" h="93980">
                  <a:moveTo>
                    <a:pt x="86880" y="77736"/>
                  </a:moveTo>
                  <a:lnTo>
                    <a:pt x="86258" y="77165"/>
                  </a:lnTo>
                  <a:lnTo>
                    <a:pt x="85928" y="76847"/>
                  </a:lnTo>
                  <a:lnTo>
                    <a:pt x="85267" y="76238"/>
                  </a:lnTo>
                  <a:lnTo>
                    <a:pt x="84912" y="75907"/>
                  </a:lnTo>
                  <a:lnTo>
                    <a:pt x="84264" y="76200"/>
                  </a:lnTo>
                  <a:lnTo>
                    <a:pt x="83134" y="77266"/>
                  </a:lnTo>
                  <a:lnTo>
                    <a:pt x="83223" y="78511"/>
                  </a:lnTo>
                  <a:lnTo>
                    <a:pt x="84074" y="79273"/>
                  </a:lnTo>
                  <a:lnTo>
                    <a:pt x="84620" y="79730"/>
                  </a:lnTo>
                  <a:lnTo>
                    <a:pt x="86004" y="78955"/>
                  </a:lnTo>
                  <a:lnTo>
                    <a:pt x="85242" y="78295"/>
                  </a:lnTo>
                  <a:lnTo>
                    <a:pt x="85166" y="78155"/>
                  </a:lnTo>
                  <a:lnTo>
                    <a:pt x="85750" y="78435"/>
                  </a:lnTo>
                  <a:lnTo>
                    <a:pt x="86880" y="77736"/>
                  </a:lnTo>
                  <a:close/>
                </a:path>
                <a:path w="150495" h="93980">
                  <a:moveTo>
                    <a:pt x="89433" y="67437"/>
                  </a:moveTo>
                  <a:lnTo>
                    <a:pt x="89344" y="66738"/>
                  </a:lnTo>
                  <a:lnTo>
                    <a:pt x="89039" y="64046"/>
                  </a:lnTo>
                  <a:lnTo>
                    <a:pt x="84264" y="65697"/>
                  </a:lnTo>
                  <a:lnTo>
                    <a:pt x="85890" y="68008"/>
                  </a:lnTo>
                  <a:lnTo>
                    <a:pt x="86258" y="68529"/>
                  </a:lnTo>
                  <a:lnTo>
                    <a:pt x="87795" y="67957"/>
                  </a:lnTo>
                  <a:lnTo>
                    <a:pt x="87261" y="67195"/>
                  </a:lnTo>
                  <a:lnTo>
                    <a:pt x="87020" y="66662"/>
                  </a:lnTo>
                  <a:lnTo>
                    <a:pt x="87579" y="66357"/>
                  </a:lnTo>
                  <a:lnTo>
                    <a:pt x="87718" y="66890"/>
                  </a:lnTo>
                  <a:lnTo>
                    <a:pt x="87833" y="67805"/>
                  </a:lnTo>
                  <a:lnTo>
                    <a:pt x="89433" y="67437"/>
                  </a:lnTo>
                  <a:close/>
                </a:path>
                <a:path w="150495" h="93980">
                  <a:moveTo>
                    <a:pt x="89458" y="20142"/>
                  </a:moveTo>
                  <a:lnTo>
                    <a:pt x="89357" y="19710"/>
                  </a:lnTo>
                  <a:lnTo>
                    <a:pt x="88823" y="17272"/>
                  </a:lnTo>
                  <a:lnTo>
                    <a:pt x="84226" y="18757"/>
                  </a:lnTo>
                  <a:lnTo>
                    <a:pt x="85458" y="21005"/>
                  </a:lnTo>
                  <a:lnTo>
                    <a:pt x="85686" y="21437"/>
                  </a:lnTo>
                  <a:lnTo>
                    <a:pt x="87210" y="20866"/>
                  </a:lnTo>
                  <a:lnTo>
                    <a:pt x="86918" y="20332"/>
                  </a:lnTo>
                  <a:lnTo>
                    <a:pt x="86664" y="19583"/>
                  </a:lnTo>
                  <a:lnTo>
                    <a:pt x="87388" y="19075"/>
                  </a:lnTo>
                  <a:lnTo>
                    <a:pt x="87706" y="19862"/>
                  </a:lnTo>
                  <a:lnTo>
                    <a:pt x="87858" y="20535"/>
                  </a:lnTo>
                  <a:lnTo>
                    <a:pt x="89458" y="20142"/>
                  </a:lnTo>
                  <a:close/>
                </a:path>
                <a:path w="150495" h="93980">
                  <a:moveTo>
                    <a:pt x="93459" y="44348"/>
                  </a:moveTo>
                  <a:lnTo>
                    <a:pt x="93243" y="43700"/>
                  </a:lnTo>
                  <a:lnTo>
                    <a:pt x="92964" y="42913"/>
                  </a:lnTo>
                  <a:lnTo>
                    <a:pt x="92519" y="42329"/>
                  </a:lnTo>
                  <a:lnTo>
                    <a:pt x="91846" y="41859"/>
                  </a:lnTo>
                  <a:lnTo>
                    <a:pt x="91846" y="44742"/>
                  </a:lnTo>
                  <a:lnTo>
                    <a:pt x="91719" y="44551"/>
                  </a:lnTo>
                  <a:lnTo>
                    <a:pt x="91516" y="44284"/>
                  </a:lnTo>
                  <a:lnTo>
                    <a:pt x="91427" y="43980"/>
                  </a:lnTo>
                  <a:lnTo>
                    <a:pt x="91414" y="43675"/>
                  </a:lnTo>
                  <a:lnTo>
                    <a:pt x="91490" y="43827"/>
                  </a:lnTo>
                  <a:lnTo>
                    <a:pt x="91592" y="43954"/>
                  </a:lnTo>
                  <a:lnTo>
                    <a:pt x="91643" y="44132"/>
                  </a:lnTo>
                  <a:lnTo>
                    <a:pt x="91846" y="44742"/>
                  </a:lnTo>
                  <a:lnTo>
                    <a:pt x="91846" y="41859"/>
                  </a:lnTo>
                  <a:lnTo>
                    <a:pt x="91465" y="41579"/>
                  </a:lnTo>
                  <a:lnTo>
                    <a:pt x="90843" y="41808"/>
                  </a:lnTo>
                  <a:lnTo>
                    <a:pt x="90563" y="42087"/>
                  </a:lnTo>
                  <a:lnTo>
                    <a:pt x="89662" y="42938"/>
                  </a:lnTo>
                  <a:lnTo>
                    <a:pt x="89522" y="44221"/>
                  </a:lnTo>
                  <a:lnTo>
                    <a:pt x="90246" y="45224"/>
                  </a:lnTo>
                  <a:lnTo>
                    <a:pt x="90639" y="45745"/>
                  </a:lnTo>
                  <a:lnTo>
                    <a:pt x="92163" y="45161"/>
                  </a:lnTo>
                  <a:lnTo>
                    <a:pt x="91884" y="44792"/>
                  </a:lnTo>
                  <a:lnTo>
                    <a:pt x="93459" y="44348"/>
                  </a:lnTo>
                  <a:close/>
                </a:path>
                <a:path w="150495" h="93980">
                  <a:moveTo>
                    <a:pt x="94297" y="29578"/>
                  </a:moveTo>
                  <a:lnTo>
                    <a:pt x="93878" y="28727"/>
                  </a:lnTo>
                  <a:lnTo>
                    <a:pt x="93687" y="28359"/>
                  </a:lnTo>
                  <a:lnTo>
                    <a:pt x="93510" y="27990"/>
                  </a:lnTo>
                  <a:lnTo>
                    <a:pt x="93306" y="27609"/>
                  </a:lnTo>
                  <a:lnTo>
                    <a:pt x="92697" y="27736"/>
                  </a:lnTo>
                  <a:lnTo>
                    <a:pt x="91287" y="28333"/>
                  </a:lnTo>
                  <a:lnTo>
                    <a:pt x="90398" y="29044"/>
                  </a:lnTo>
                  <a:lnTo>
                    <a:pt x="89344" y="30695"/>
                  </a:lnTo>
                  <a:lnTo>
                    <a:pt x="90944" y="30568"/>
                  </a:lnTo>
                  <a:lnTo>
                    <a:pt x="91236" y="30111"/>
                  </a:lnTo>
                  <a:lnTo>
                    <a:pt x="91516" y="29679"/>
                  </a:lnTo>
                  <a:lnTo>
                    <a:pt x="91846" y="29337"/>
                  </a:lnTo>
                  <a:lnTo>
                    <a:pt x="92227" y="29057"/>
                  </a:lnTo>
                  <a:lnTo>
                    <a:pt x="92748" y="30086"/>
                  </a:lnTo>
                  <a:lnTo>
                    <a:pt x="94297" y="29578"/>
                  </a:lnTo>
                  <a:close/>
                </a:path>
                <a:path w="150495" h="93980">
                  <a:moveTo>
                    <a:pt x="94348" y="15811"/>
                  </a:moveTo>
                  <a:lnTo>
                    <a:pt x="93992" y="14605"/>
                  </a:lnTo>
                  <a:lnTo>
                    <a:pt x="91744" y="14224"/>
                  </a:lnTo>
                  <a:lnTo>
                    <a:pt x="90614" y="15252"/>
                  </a:lnTo>
                  <a:lnTo>
                    <a:pt x="90881" y="16383"/>
                  </a:lnTo>
                  <a:lnTo>
                    <a:pt x="91020" y="16941"/>
                  </a:lnTo>
                  <a:lnTo>
                    <a:pt x="91871" y="16878"/>
                  </a:lnTo>
                  <a:lnTo>
                    <a:pt x="92278" y="16510"/>
                  </a:lnTo>
                  <a:lnTo>
                    <a:pt x="92265" y="17068"/>
                  </a:lnTo>
                  <a:lnTo>
                    <a:pt x="93370" y="17221"/>
                  </a:lnTo>
                  <a:lnTo>
                    <a:pt x="93738" y="16675"/>
                  </a:lnTo>
                  <a:lnTo>
                    <a:pt x="94348" y="15811"/>
                  </a:lnTo>
                  <a:close/>
                </a:path>
                <a:path w="150495" h="93980">
                  <a:moveTo>
                    <a:pt x="96316" y="57150"/>
                  </a:moveTo>
                  <a:lnTo>
                    <a:pt x="96164" y="56527"/>
                  </a:lnTo>
                  <a:lnTo>
                    <a:pt x="95669" y="56007"/>
                  </a:lnTo>
                  <a:lnTo>
                    <a:pt x="95389" y="55727"/>
                  </a:lnTo>
                  <a:lnTo>
                    <a:pt x="94703" y="55968"/>
                  </a:lnTo>
                  <a:lnTo>
                    <a:pt x="94437" y="56121"/>
                  </a:lnTo>
                  <a:lnTo>
                    <a:pt x="93205" y="56794"/>
                  </a:lnTo>
                  <a:lnTo>
                    <a:pt x="92456" y="57988"/>
                  </a:lnTo>
                  <a:lnTo>
                    <a:pt x="92595" y="59410"/>
                  </a:lnTo>
                  <a:lnTo>
                    <a:pt x="92646" y="59855"/>
                  </a:lnTo>
                  <a:lnTo>
                    <a:pt x="94246" y="59524"/>
                  </a:lnTo>
                  <a:lnTo>
                    <a:pt x="94183" y="58978"/>
                  </a:lnTo>
                  <a:lnTo>
                    <a:pt x="94132" y="58394"/>
                  </a:lnTo>
                  <a:lnTo>
                    <a:pt x="94272" y="57823"/>
                  </a:lnTo>
                  <a:lnTo>
                    <a:pt x="94564" y="57327"/>
                  </a:lnTo>
                  <a:lnTo>
                    <a:pt x="94602" y="57556"/>
                  </a:lnTo>
                  <a:lnTo>
                    <a:pt x="94589" y="57810"/>
                  </a:lnTo>
                  <a:lnTo>
                    <a:pt x="94348" y="58534"/>
                  </a:lnTo>
                  <a:lnTo>
                    <a:pt x="95923" y="58331"/>
                  </a:lnTo>
                  <a:lnTo>
                    <a:pt x="96316" y="57150"/>
                  </a:lnTo>
                  <a:close/>
                </a:path>
                <a:path w="150495" h="93980">
                  <a:moveTo>
                    <a:pt x="100622" y="2311"/>
                  </a:moveTo>
                  <a:lnTo>
                    <a:pt x="100241" y="1282"/>
                  </a:lnTo>
                  <a:lnTo>
                    <a:pt x="99834" y="723"/>
                  </a:lnTo>
                  <a:lnTo>
                    <a:pt x="98933" y="0"/>
                  </a:lnTo>
                  <a:lnTo>
                    <a:pt x="98005" y="317"/>
                  </a:lnTo>
                  <a:lnTo>
                    <a:pt x="97764" y="571"/>
                  </a:lnTo>
                  <a:lnTo>
                    <a:pt x="97155" y="1244"/>
                  </a:lnTo>
                  <a:lnTo>
                    <a:pt x="96875" y="1993"/>
                  </a:lnTo>
                  <a:lnTo>
                    <a:pt x="96989" y="2908"/>
                  </a:lnTo>
                  <a:lnTo>
                    <a:pt x="97015" y="3213"/>
                  </a:lnTo>
                  <a:lnTo>
                    <a:pt x="98628" y="2895"/>
                  </a:lnTo>
                  <a:lnTo>
                    <a:pt x="98577" y="2476"/>
                  </a:lnTo>
                  <a:lnTo>
                    <a:pt x="98552" y="2235"/>
                  </a:lnTo>
                  <a:lnTo>
                    <a:pt x="98564" y="2019"/>
                  </a:lnTo>
                  <a:lnTo>
                    <a:pt x="98590" y="1803"/>
                  </a:lnTo>
                  <a:lnTo>
                    <a:pt x="98704" y="1993"/>
                  </a:lnTo>
                  <a:lnTo>
                    <a:pt x="98831" y="2184"/>
                  </a:lnTo>
                  <a:lnTo>
                    <a:pt x="99060" y="2806"/>
                  </a:lnTo>
                  <a:lnTo>
                    <a:pt x="100622" y="2311"/>
                  </a:lnTo>
                  <a:close/>
                </a:path>
                <a:path w="150495" h="93980">
                  <a:moveTo>
                    <a:pt x="103098" y="35915"/>
                  </a:moveTo>
                  <a:lnTo>
                    <a:pt x="103085" y="35445"/>
                  </a:lnTo>
                  <a:lnTo>
                    <a:pt x="103047" y="32880"/>
                  </a:lnTo>
                  <a:lnTo>
                    <a:pt x="98513" y="33743"/>
                  </a:lnTo>
                  <a:lnTo>
                    <a:pt x="98933" y="36118"/>
                  </a:lnTo>
                  <a:lnTo>
                    <a:pt x="98996" y="36474"/>
                  </a:lnTo>
                  <a:lnTo>
                    <a:pt x="100596" y="36118"/>
                  </a:lnTo>
                  <a:lnTo>
                    <a:pt x="100457" y="35318"/>
                  </a:lnTo>
                  <a:lnTo>
                    <a:pt x="100482" y="34645"/>
                  </a:lnTo>
                  <a:lnTo>
                    <a:pt x="101358" y="34836"/>
                  </a:lnTo>
                  <a:lnTo>
                    <a:pt x="101485" y="35547"/>
                  </a:lnTo>
                  <a:lnTo>
                    <a:pt x="101498" y="35864"/>
                  </a:lnTo>
                  <a:lnTo>
                    <a:pt x="101498" y="36169"/>
                  </a:lnTo>
                  <a:lnTo>
                    <a:pt x="103098" y="35915"/>
                  </a:lnTo>
                  <a:close/>
                </a:path>
                <a:path w="150495" h="93980">
                  <a:moveTo>
                    <a:pt x="104406" y="65252"/>
                  </a:moveTo>
                  <a:lnTo>
                    <a:pt x="104114" y="63677"/>
                  </a:lnTo>
                  <a:lnTo>
                    <a:pt x="102692" y="63665"/>
                  </a:lnTo>
                  <a:lnTo>
                    <a:pt x="100431" y="64338"/>
                  </a:lnTo>
                  <a:lnTo>
                    <a:pt x="99987" y="65506"/>
                  </a:lnTo>
                  <a:lnTo>
                    <a:pt x="99682" y="67297"/>
                  </a:lnTo>
                  <a:lnTo>
                    <a:pt x="101269" y="67017"/>
                  </a:lnTo>
                  <a:lnTo>
                    <a:pt x="101434" y="66027"/>
                  </a:lnTo>
                  <a:lnTo>
                    <a:pt x="101523" y="65443"/>
                  </a:lnTo>
                  <a:lnTo>
                    <a:pt x="101993" y="64604"/>
                  </a:lnTo>
                  <a:lnTo>
                    <a:pt x="102793" y="65620"/>
                  </a:lnTo>
                  <a:lnTo>
                    <a:pt x="104406" y="65252"/>
                  </a:lnTo>
                  <a:close/>
                </a:path>
                <a:path w="150495" h="93980">
                  <a:moveTo>
                    <a:pt x="105867" y="5715"/>
                  </a:moveTo>
                  <a:lnTo>
                    <a:pt x="104203" y="5092"/>
                  </a:lnTo>
                  <a:lnTo>
                    <a:pt x="102425" y="5664"/>
                  </a:lnTo>
                  <a:lnTo>
                    <a:pt x="102146" y="7150"/>
                  </a:lnTo>
                  <a:lnTo>
                    <a:pt x="102031" y="7810"/>
                  </a:lnTo>
                  <a:lnTo>
                    <a:pt x="103632" y="7569"/>
                  </a:lnTo>
                  <a:lnTo>
                    <a:pt x="103746" y="6972"/>
                  </a:lnTo>
                  <a:lnTo>
                    <a:pt x="103784" y="6781"/>
                  </a:lnTo>
                  <a:lnTo>
                    <a:pt x="103911" y="6273"/>
                  </a:lnTo>
                  <a:lnTo>
                    <a:pt x="104228" y="6388"/>
                  </a:lnTo>
                  <a:lnTo>
                    <a:pt x="104584" y="6527"/>
                  </a:lnTo>
                  <a:lnTo>
                    <a:pt x="105041" y="6489"/>
                  </a:lnTo>
                  <a:lnTo>
                    <a:pt x="105359" y="6248"/>
                  </a:lnTo>
                  <a:lnTo>
                    <a:pt x="105537" y="6121"/>
                  </a:lnTo>
                  <a:lnTo>
                    <a:pt x="105867" y="5715"/>
                  </a:lnTo>
                  <a:close/>
                </a:path>
                <a:path w="150495" h="93980">
                  <a:moveTo>
                    <a:pt x="105892" y="49288"/>
                  </a:moveTo>
                  <a:lnTo>
                    <a:pt x="105410" y="48818"/>
                  </a:lnTo>
                  <a:lnTo>
                    <a:pt x="103936" y="47434"/>
                  </a:lnTo>
                  <a:lnTo>
                    <a:pt x="100901" y="48856"/>
                  </a:lnTo>
                  <a:lnTo>
                    <a:pt x="102311" y="51447"/>
                  </a:lnTo>
                  <a:lnTo>
                    <a:pt x="103860" y="50927"/>
                  </a:lnTo>
                  <a:lnTo>
                    <a:pt x="103505" y="50266"/>
                  </a:lnTo>
                  <a:lnTo>
                    <a:pt x="103352" y="49999"/>
                  </a:lnTo>
                  <a:lnTo>
                    <a:pt x="103263" y="48856"/>
                  </a:lnTo>
                  <a:lnTo>
                    <a:pt x="103936" y="49479"/>
                  </a:lnTo>
                  <a:lnTo>
                    <a:pt x="104394" y="49911"/>
                  </a:lnTo>
                  <a:lnTo>
                    <a:pt x="105892" y="49288"/>
                  </a:lnTo>
                  <a:close/>
                </a:path>
                <a:path w="150495" h="93980">
                  <a:moveTo>
                    <a:pt x="106946" y="59182"/>
                  </a:moveTo>
                  <a:lnTo>
                    <a:pt x="106895" y="58953"/>
                  </a:lnTo>
                  <a:lnTo>
                    <a:pt x="106845" y="58674"/>
                  </a:lnTo>
                  <a:lnTo>
                    <a:pt x="106819" y="58547"/>
                  </a:lnTo>
                  <a:lnTo>
                    <a:pt x="106387" y="56476"/>
                  </a:lnTo>
                  <a:lnTo>
                    <a:pt x="102933" y="57442"/>
                  </a:lnTo>
                  <a:lnTo>
                    <a:pt x="103873" y="60007"/>
                  </a:lnTo>
                  <a:lnTo>
                    <a:pt x="105397" y="59588"/>
                  </a:lnTo>
                  <a:lnTo>
                    <a:pt x="105219" y="58953"/>
                  </a:lnTo>
                  <a:lnTo>
                    <a:pt x="105422" y="59575"/>
                  </a:lnTo>
                  <a:lnTo>
                    <a:pt x="106946" y="59182"/>
                  </a:lnTo>
                  <a:close/>
                </a:path>
                <a:path w="150495" h="93980">
                  <a:moveTo>
                    <a:pt x="107708" y="27038"/>
                  </a:moveTo>
                  <a:lnTo>
                    <a:pt x="107149" y="25806"/>
                  </a:lnTo>
                  <a:lnTo>
                    <a:pt x="105968" y="25742"/>
                  </a:lnTo>
                  <a:lnTo>
                    <a:pt x="104838" y="25679"/>
                  </a:lnTo>
                  <a:lnTo>
                    <a:pt x="103581" y="26403"/>
                  </a:lnTo>
                  <a:lnTo>
                    <a:pt x="103581" y="27622"/>
                  </a:lnTo>
                  <a:lnTo>
                    <a:pt x="103593" y="28054"/>
                  </a:lnTo>
                  <a:lnTo>
                    <a:pt x="105181" y="27774"/>
                  </a:lnTo>
                  <a:lnTo>
                    <a:pt x="105181" y="26644"/>
                  </a:lnTo>
                  <a:lnTo>
                    <a:pt x="105473" y="26606"/>
                  </a:lnTo>
                  <a:lnTo>
                    <a:pt x="105676" y="27076"/>
                  </a:lnTo>
                  <a:lnTo>
                    <a:pt x="105803" y="27393"/>
                  </a:lnTo>
                  <a:lnTo>
                    <a:pt x="105778" y="27698"/>
                  </a:lnTo>
                  <a:lnTo>
                    <a:pt x="105587" y="27990"/>
                  </a:lnTo>
                  <a:lnTo>
                    <a:pt x="105206" y="28549"/>
                  </a:lnTo>
                  <a:lnTo>
                    <a:pt x="106781" y="28384"/>
                  </a:lnTo>
                  <a:lnTo>
                    <a:pt x="107061" y="27990"/>
                  </a:lnTo>
                  <a:lnTo>
                    <a:pt x="107708" y="27038"/>
                  </a:lnTo>
                  <a:close/>
                </a:path>
                <a:path w="150495" h="93980">
                  <a:moveTo>
                    <a:pt x="113563" y="12039"/>
                  </a:moveTo>
                  <a:lnTo>
                    <a:pt x="112737" y="10553"/>
                  </a:lnTo>
                  <a:lnTo>
                    <a:pt x="112001" y="10706"/>
                  </a:lnTo>
                  <a:lnTo>
                    <a:pt x="111175" y="10909"/>
                  </a:lnTo>
                  <a:lnTo>
                    <a:pt x="110426" y="11366"/>
                  </a:lnTo>
                  <a:lnTo>
                    <a:pt x="110312" y="12268"/>
                  </a:lnTo>
                  <a:lnTo>
                    <a:pt x="110236" y="12750"/>
                  </a:lnTo>
                  <a:lnTo>
                    <a:pt x="111531" y="12560"/>
                  </a:lnTo>
                  <a:lnTo>
                    <a:pt x="111823" y="12166"/>
                  </a:lnTo>
                  <a:lnTo>
                    <a:pt x="112166" y="12547"/>
                  </a:lnTo>
                  <a:lnTo>
                    <a:pt x="113563" y="12039"/>
                  </a:lnTo>
                  <a:close/>
                </a:path>
                <a:path w="150495" h="93980">
                  <a:moveTo>
                    <a:pt x="114338" y="35598"/>
                  </a:moveTo>
                  <a:lnTo>
                    <a:pt x="114211" y="34861"/>
                  </a:lnTo>
                  <a:lnTo>
                    <a:pt x="114096" y="34175"/>
                  </a:lnTo>
                  <a:lnTo>
                    <a:pt x="111696" y="33540"/>
                  </a:lnTo>
                  <a:lnTo>
                    <a:pt x="110299" y="34544"/>
                  </a:lnTo>
                  <a:lnTo>
                    <a:pt x="110528" y="36525"/>
                  </a:lnTo>
                  <a:lnTo>
                    <a:pt x="112039" y="36156"/>
                  </a:lnTo>
                  <a:lnTo>
                    <a:pt x="111988" y="34874"/>
                  </a:lnTo>
                  <a:lnTo>
                    <a:pt x="112179" y="34861"/>
                  </a:lnTo>
                  <a:lnTo>
                    <a:pt x="112471" y="35483"/>
                  </a:lnTo>
                  <a:lnTo>
                    <a:pt x="112356" y="35852"/>
                  </a:lnTo>
                  <a:lnTo>
                    <a:pt x="111531" y="36677"/>
                  </a:lnTo>
                  <a:lnTo>
                    <a:pt x="113080" y="36868"/>
                  </a:lnTo>
                  <a:lnTo>
                    <a:pt x="114338" y="35598"/>
                  </a:lnTo>
                  <a:close/>
                </a:path>
                <a:path w="150495" h="93980">
                  <a:moveTo>
                    <a:pt x="115912" y="44894"/>
                  </a:moveTo>
                  <a:lnTo>
                    <a:pt x="115481" y="44399"/>
                  </a:lnTo>
                  <a:lnTo>
                    <a:pt x="113842" y="42468"/>
                  </a:lnTo>
                  <a:lnTo>
                    <a:pt x="109982" y="44018"/>
                  </a:lnTo>
                  <a:lnTo>
                    <a:pt x="110858" y="46672"/>
                  </a:lnTo>
                  <a:lnTo>
                    <a:pt x="111048" y="47256"/>
                  </a:lnTo>
                  <a:lnTo>
                    <a:pt x="112636" y="46812"/>
                  </a:lnTo>
                  <a:lnTo>
                    <a:pt x="112318" y="45834"/>
                  </a:lnTo>
                  <a:lnTo>
                    <a:pt x="112255" y="45313"/>
                  </a:lnTo>
                  <a:lnTo>
                    <a:pt x="112953" y="44272"/>
                  </a:lnTo>
                  <a:lnTo>
                    <a:pt x="113576" y="44526"/>
                  </a:lnTo>
                  <a:lnTo>
                    <a:pt x="114388" y="45478"/>
                  </a:lnTo>
                  <a:lnTo>
                    <a:pt x="115912" y="44894"/>
                  </a:lnTo>
                  <a:close/>
                </a:path>
                <a:path w="150495" h="93980">
                  <a:moveTo>
                    <a:pt x="117538" y="56603"/>
                  </a:moveTo>
                  <a:lnTo>
                    <a:pt x="117081" y="56095"/>
                  </a:lnTo>
                  <a:lnTo>
                    <a:pt x="115265" y="54076"/>
                  </a:lnTo>
                  <a:lnTo>
                    <a:pt x="111201" y="56349"/>
                  </a:lnTo>
                  <a:lnTo>
                    <a:pt x="113017" y="58851"/>
                  </a:lnTo>
                  <a:lnTo>
                    <a:pt x="113372" y="59321"/>
                  </a:lnTo>
                  <a:lnTo>
                    <a:pt x="114909" y="58762"/>
                  </a:lnTo>
                  <a:lnTo>
                    <a:pt x="114490" y="58204"/>
                  </a:lnTo>
                  <a:lnTo>
                    <a:pt x="113817" y="57264"/>
                  </a:lnTo>
                  <a:lnTo>
                    <a:pt x="114528" y="55562"/>
                  </a:lnTo>
                  <a:lnTo>
                    <a:pt x="116014" y="57188"/>
                  </a:lnTo>
                  <a:lnTo>
                    <a:pt x="117538" y="56603"/>
                  </a:lnTo>
                  <a:close/>
                </a:path>
                <a:path w="150495" h="93980">
                  <a:moveTo>
                    <a:pt x="120129" y="6794"/>
                  </a:moveTo>
                  <a:lnTo>
                    <a:pt x="119405" y="4216"/>
                  </a:lnTo>
                  <a:lnTo>
                    <a:pt x="115747" y="5130"/>
                  </a:lnTo>
                  <a:lnTo>
                    <a:pt x="115989" y="7251"/>
                  </a:lnTo>
                  <a:lnTo>
                    <a:pt x="116027" y="7670"/>
                  </a:lnTo>
                  <a:lnTo>
                    <a:pt x="117640" y="7340"/>
                  </a:lnTo>
                  <a:lnTo>
                    <a:pt x="117576" y="6819"/>
                  </a:lnTo>
                  <a:lnTo>
                    <a:pt x="117475" y="5905"/>
                  </a:lnTo>
                  <a:lnTo>
                    <a:pt x="118173" y="5930"/>
                  </a:lnTo>
                  <a:lnTo>
                    <a:pt x="118541" y="7226"/>
                  </a:lnTo>
                  <a:lnTo>
                    <a:pt x="120129" y="6794"/>
                  </a:lnTo>
                  <a:close/>
                </a:path>
                <a:path w="150495" h="93980">
                  <a:moveTo>
                    <a:pt x="120243" y="14414"/>
                  </a:moveTo>
                  <a:lnTo>
                    <a:pt x="120142" y="13639"/>
                  </a:lnTo>
                  <a:lnTo>
                    <a:pt x="120040" y="12928"/>
                  </a:lnTo>
                  <a:lnTo>
                    <a:pt x="119722" y="12433"/>
                  </a:lnTo>
                  <a:lnTo>
                    <a:pt x="118948" y="11734"/>
                  </a:lnTo>
                  <a:lnTo>
                    <a:pt x="118503" y="11836"/>
                  </a:lnTo>
                  <a:lnTo>
                    <a:pt x="118237" y="11950"/>
                  </a:lnTo>
                  <a:lnTo>
                    <a:pt x="117297" y="12331"/>
                  </a:lnTo>
                  <a:lnTo>
                    <a:pt x="116649" y="13119"/>
                  </a:lnTo>
                  <a:lnTo>
                    <a:pt x="116586" y="14147"/>
                  </a:lnTo>
                  <a:lnTo>
                    <a:pt x="116522" y="14986"/>
                  </a:lnTo>
                  <a:lnTo>
                    <a:pt x="118148" y="14770"/>
                  </a:lnTo>
                  <a:lnTo>
                    <a:pt x="118198" y="14033"/>
                  </a:lnTo>
                  <a:lnTo>
                    <a:pt x="118211" y="13792"/>
                  </a:lnTo>
                  <a:lnTo>
                    <a:pt x="118275" y="13589"/>
                  </a:lnTo>
                  <a:lnTo>
                    <a:pt x="118364" y="13411"/>
                  </a:lnTo>
                  <a:lnTo>
                    <a:pt x="118452" y="13601"/>
                  </a:lnTo>
                  <a:lnTo>
                    <a:pt x="118516" y="13817"/>
                  </a:lnTo>
                  <a:lnTo>
                    <a:pt x="118541" y="14058"/>
                  </a:lnTo>
                  <a:lnTo>
                    <a:pt x="118643" y="14808"/>
                  </a:lnTo>
                  <a:lnTo>
                    <a:pt x="120243" y="14414"/>
                  </a:lnTo>
                  <a:close/>
                </a:path>
                <a:path w="150495" h="93980">
                  <a:moveTo>
                    <a:pt x="122402" y="65722"/>
                  </a:moveTo>
                  <a:lnTo>
                    <a:pt x="121043" y="64008"/>
                  </a:lnTo>
                  <a:lnTo>
                    <a:pt x="117754" y="65151"/>
                  </a:lnTo>
                  <a:lnTo>
                    <a:pt x="118465" y="67094"/>
                  </a:lnTo>
                  <a:lnTo>
                    <a:pt x="118618" y="67475"/>
                  </a:lnTo>
                  <a:lnTo>
                    <a:pt x="120180" y="66992"/>
                  </a:lnTo>
                  <a:lnTo>
                    <a:pt x="119951" y="66357"/>
                  </a:lnTo>
                  <a:lnTo>
                    <a:pt x="119849" y="65913"/>
                  </a:lnTo>
                  <a:lnTo>
                    <a:pt x="120078" y="65620"/>
                  </a:lnTo>
                  <a:lnTo>
                    <a:pt x="119926" y="65392"/>
                  </a:lnTo>
                  <a:lnTo>
                    <a:pt x="120459" y="65709"/>
                  </a:lnTo>
                  <a:lnTo>
                    <a:pt x="120650" y="65951"/>
                  </a:lnTo>
                  <a:lnTo>
                    <a:pt x="120891" y="66255"/>
                  </a:lnTo>
                  <a:lnTo>
                    <a:pt x="122402" y="65722"/>
                  </a:lnTo>
                  <a:close/>
                </a:path>
                <a:path w="150495" h="93980">
                  <a:moveTo>
                    <a:pt x="125209" y="22745"/>
                  </a:moveTo>
                  <a:lnTo>
                    <a:pt x="123799" y="22631"/>
                  </a:lnTo>
                  <a:lnTo>
                    <a:pt x="122999" y="23050"/>
                  </a:lnTo>
                  <a:lnTo>
                    <a:pt x="122059" y="23533"/>
                  </a:lnTo>
                  <a:lnTo>
                    <a:pt x="122135" y="24701"/>
                  </a:lnTo>
                  <a:lnTo>
                    <a:pt x="123228" y="24904"/>
                  </a:lnTo>
                  <a:lnTo>
                    <a:pt x="123532" y="24968"/>
                  </a:lnTo>
                  <a:lnTo>
                    <a:pt x="124294" y="24638"/>
                  </a:lnTo>
                  <a:lnTo>
                    <a:pt x="124447" y="24371"/>
                  </a:lnTo>
                  <a:lnTo>
                    <a:pt x="124802" y="24295"/>
                  </a:lnTo>
                  <a:lnTo>
                    <a:pt x="125133" y="24104"/>
                  </a:lnTo>
                  <a:lnTo>
                    <a:pt x="125209" y="22745"/>
                  </a:lnTo>
                  <a:close/>
                </a:path>
                <a:path w="150495" h="93980">
                  <a:moveTo>
                    <a:pt x="127774" y="18034"/>
                  </a:moveTo>
                  <a:lnTo>
                    <a:pt x="127533" y="17830"/>
                  </a:lnTo>
                  <a:lnTo>
                    <a:pt x="126174" y="17792"/>
                  </a:lnTo>
                  <a:lnTo>
                    <a:pt x="124726" y="18580"/>
                  </a:lnTo>
                  <a:lnTo>
                    <a:pt x="125463" y="20421"/>
                  </a:lnTo>
                  <a:lnTo>
                    <a:pt x="127050" y="19951"/>
                  </a:lnTo>
                  <a:lnTo>
                    <a:pt x="126707" y="19126"/>
                  </a:lnTo>
                  <a:lnTo>
                    <a:pt x="126898" y="18821"/>
                  </a:lnTo>
                  <a:lnTo>
                    <a:pt x="127508" y="18707"/>
                  </a:lnTo>
                  <a:lnTo>
                    <a:pt x="127774" y="18034"/>
                  </a:lnTo>
                  <a:close/>
                </a:path>
                <a:path w="150495" h="93980">
                  <a:moveTo>
                    <a:pt x="128308" y="52006"/>
                  </a:moveTo>
                  <a:lnTo>
                    <a:pt x="126619" y="51765"/>
                  </a:lnTo>
                  <a:lnTo>
                    <a:pt x="124548" y="52311"/>
                  </a:lnTo>
                  <a:lnTo>
                    <a:pt x="124155" y="53238"/>
                  </a:lnTo>
                  <a:lnTo>
                    <a:pt x="124142" y="54800"/>
                  </a:lnTo>
                  <a:lnTo>
                    <a:pt x="125742" y="54584"/>
                  </a:lnTo>
                  <a:lnTo>
                    <a:pt x="125742" y="53581"/>
                  </a:lnTo>
                  <a:lnTo>
                    <a:pt x="125768" y="53073"/>
                  </a:lnTo>
                  <a:lnTo>
                    <a:pt x="126276" y="52209"/>
                  </a:lnTo>
                  <a:lnTo>
                    <a:pt x="126060" y="52717"/>
                  </a:lnTo>
                  <a:lnTo>
                    <a:pt x="126060" y="52844"/>
                  </a:lnTo>
                  <a:lnTo>
                    <a:pt x="126034" y="53086"/>
                  </a:lnTo>
                  <a:lnTo>
                    <a:pt x="125831" y="53657"/>
                  </a:lnTo>
                  <a:lnTo>
                    <a:pt x="126555" y="53581"/>
                  </a:lnTo>
                  <a:lnTo>
                    <a:pt x="126911" y="53517"/>
                  </a:lnTo>
                  <a:lnTo>
                    <a:pt x="127381" y="53403"/>
                  </a:lnTo>
                  <a:lnTo>
                    <a:pt x="128308" y="52006"/>
                  </a:lnTo>
                  <a:close/>
                </a:path>
                <a:path w="150495" h="93980">
                  <a:moveTo>
                    <a:pt x="131229" y="22110"/>
                  </a:moveTo>
                  <a:lnTo>
                    <a:pt x="131114" y="21856"/>
                  </a:lnTo>
                  <a:lnTo>
                    <a:pt x="130937" y="21463"/>
                  </a:lnTo>
                  <a:lnTo>
                    <a:pt x="130860" y="21259"/>
                  </a:lnTo>
                  <a:lnTo>
                    <a:pt x="130683" y="20866"/>
                  </a:lnTo>
                  <a:lnTo>
                    <a:pt x="129819" y="21170"/>
                  </a:lnTo>
                  <a:lnTo>
                    <a:pt x="128841" y="21742"/>
                  </a:lnTo>
                  <a:lnTo>
                    <a:pt x="128371" y="22377"/>
                  </a:lnTo>
                  <a:lnTo>
                    <a:pt x="128600" y="23698"/>
                  </a:lnTo>
                  <a:lnTo>
                    <a:pt x="130200" y="23329"/>
                  </a:lnTo>
                  <a:lnTo>
                    <a:pt x="130111" y="22847"/>
                  </a:lnTo>
                  <a:lnTo>
                    <a:pt x="130086" y="22580"/>
                  </a:lnTo>
                  <a:lnTo>
                    <a:pt x="130098" y="22453"/>
                  </a:lnTo>
                  <a:lnTo>
                    <a:pt x="130594" y="22402"/>
                  </a:lnTo>
                  <a:lnTo>
                    <a:pt x="131229" y="22110"/>
                  </a:lnTo>
                  <a:close/>
                </a:path>
                <a:path w="150495" h="93980">
                  <a:moveTo>
                    <a:pt x="131724" y="10960"/>
                  </a:moveTo>
                  <a:lnTo>
                    <a:pt x="128511" y="10439"/>
                  </a:lnTo>
                  <a:lnTo>
                    <a:pt x="127254" y="13068"/>
                  </a:lnTo>
                  <a:lnTo>
                    <a:pt x="128866" y="13081"/>
                  </a:lnTo>
                  <a:lnTo>
                    <a:pt x="129171" y="12433"/>
                  </a:lnTo>
                  <a:lnTo>
                    <a:pt x="129349" y="12065"/>
                  </a:lnTo>
                  <a:lnTo>
                    <a:pt x="129438" y="12954"/>
                  </a:lnTo>
                  <a:lnTo>
                    <a:pt x="129120" y="13855"/>
                  </a:lnTo>
                  <a:lnTo>
                    <a:pt x="130708" y="13843"/>
                  </a:lnTo>
                  <a:lnTo>
                    <a:pt x="131724" y="10960"/>
                  </a:lnTo>
                  <a:close/>
                </a:path>
                <a:path w="150495" h="93980">
                  <a:moveTo>
                    <a:pt x="134696" y="16497"/>
                  </a:moveTo>
                  <a:lnTo>
                    <a:pt x="134416" y="14046"/>
                  </a:lnTo>
                  <a:lnTo>
                    <a:pt x="130479" y="15430"/>
                  </a:lnTo>
                  <a:lnTo>
                    <a:pt x="131876" y="17119"/>
                  </a:lnTo>
                  <a:lnTo>
                    <a:pt x="132156" y="17462"/>
                  </a:lnTo>
                  <a:lnTo>
                    <a:pt x="133261" y="17119"/>
                  </a:lnTo>
                  <a:lnTo>
                    <a:pt x="133400" y="16738"/>
                  </a:lnTo>
                  <a:lnTo>
                    <a:pt x="133883" y="16789"/>
                  </a:lnTo>
                  <a:lnTo>
                    <a:pt x="134696" y="16497"/>
                  </a:lnTo>
                  <a:close/>
                </a:path>
                <a:path w="150495" h="93980">
                  <a:moveTo>
                    <a:pt x="138290" y="36182"/>
                  </a:moveTo>
                  <a:lnTo>
                    <a:pt x="138125" y="35229"/>
                  </a:lnTo>
                  <a:lnTo>
                    <a:pt x="137795" y="33388"/>
                  </a:lnTo>
                  <a:lnTo>
                    <a:pt x="134302" y="34315"/>
                  </a:lnTo>
                  <a:lnTo>
                    <a:pt x="135216" y="36957"/>
                  </a:lnTo>
                  <a:lnTo>
                    <a:pt x="136588" y="35915"/>
                  </a:lnTo>
                  <a:lnTo>
                    <a:pt x="136537" y="35737"/>
                  </a:lnTo>
                  <a:lnTo>
                    <a:pt x="136639" y="35915"/>
                  </a:lnTo>
                  <a:lnTo>
                    <a:pt x="138290" y="36182"/>
                  </a:lnTo>
                  <a:close/>
                </a:path>
                <a:path w="150495" h="93980">
                  <a:moveTo>
                    <a:pt x="138887" y="26911"/>
                  </a:moveTo>
                  <a:lnTo>
                    <a:pt x="138760" y="26644"/>
                  </a:lnTo>
                  <a:lnTo>
                    <a:pt x="137617" y="24117"/>
                  </a:lnTo>
                  <a:lnTo>
                    <a:pt x="136944" y="24244"/>
                  </a:lnTo>
                  <a:lnTo>
                    <a:pt x="135877" y="24904"/>
                  </a:lnTo>
                  <a:lnTo>
                    <a:pt x="135534" y="25654"/>
                  </a:lnTo>
                  <a:lnTo>
                    <a:pt x="136004" y="26797"/>
                  </a:lnTo>
                  <a:lnTo>
                    <a:pt x="136563" y="26822"/>
                  </a:lnTo>
                  <a:lnTo>
                    <a:pt x="136982" y="26644"/>
                  </a:lnTo>
                  <a:lnTo>
                    <a:pt x="137312" y="27368"/>
                  </a:lnTo>
                  <a:lnTo>
                    <a:pt x="138887" y="26911"/>
                  </a:lnTo>
                  <a:close/>
                </a:path>
                <a:path w="150495" h="93980">
                  <a:moveTo>
                    <a:pt x="142532" y="52806"/>
                  </a:moveTo>
                  <a:lnTo>
                    <a:pt x="142506" y="52552"/>
                  </a:lnTo>
                  <a:lnTo>
                    <a:pt x="141973" y="51917"/>
                  </a:lnTo>
                  <a:lnTo>
                    <a:pt x="140957" y="52298"/>
                  </a:lnTo>
                  <a:lnTo>
                    <a:pt x="140716" y="52514"/>
                  </a:lnTo>
                  <a:lnTo>
                    <a:pt x="140182" y="52997"/>
                  </a:lnTo>
                  <a:lnTo>
                    <a:pt x="139979" y="53594"/>
                  </a:lnTo>
                  <a:lnTo>
                    <a:pt x="140296" y="54610"/>
                  </a:lnTo>
                  <a:lnTo>
                    <a:pt x="141884" y="54152"/>
                  </a:lnTo>
                  <a:lnTo>
                    <a:pt x="141795" y="53860"/>
                  </a:lnTo>
                  <a:lnTo>
                    <a:pt x="141732" y="53568"/>
                  </a:lnTo>
                  <a:lnTo>
                    <a:pt x="142074" y="53492"/>
                  </a:lnTo>
                  <a:lnTo>
                    <a:pt x="142392" y="53365"/>
                  </a:lnTo>
                  <a:lnTo>
                    <a:pt x="142430" y="53200"/>
                  </a:lnTo>
                  <a:lnTo>
                    <a:pt x="142532" y="52806"/>
                  </a:lnTo>
                  <a:close/>
                </a:path>
                <a:path w="150495" h="93980">
                  <a:moveTo>
                    <a:pt x="143929" y="42316"/>
                  </a:moveTo>
                  <a:lnTo>
                    <a:pt x="143852" y="41427"/>
                  </a:lnTo>
                  <a:lnTo>
                    <a:pt x="143598" y="41033"/>
                  </a:lnTo>
                  <a:lnTo>
                    <a:pt x="143129" y="40703"/>
                  </a:lnTo>
                  <a:lnTo>
                    <a:pt x="142786" y="40474"/>
                  </a:lnTo>
                  <a:lnTo>
                    <a:pt x="141909" y="40741"/>
                  </a:lnTo>
                  <a:lnTo>
                    <a:pt x="141655" y="41033"/>
                  </a:lnTo>
                  <a:lnTo>
                    <a:pt x="141173" y="41579"/>
                  </a:lnTo>
                  <a:lnTo>
                    <a:pt x="140982" y="42189"/>
                  </a:lnTo>
                  <a:lnTo>
                    <a:pt x="141224" y="43256"/>
                  </a:lnTo>
                  <a:lnTo>
                    <a:pt x="142595" y="42938"/>
                  </a:lnTo>
                  <a:lnTo>
                    <a:pt x="142722" y="42570"/>
                  </a:lnTo>
                  <a:lnTo>
                    <a:pt x="143205" y="42557"/>
                  </a:lnTo>
                  <a:lnTo>
                    <a:pt x="143929" y="42316"/>
                  </a:lnTo>
                  <a:close/>
                </a:path>
                <a:path w="150495" h="93980">
                  <a:moveTo>
                    <a:pt x="145376" y="30213"/>
                  </a:moveTo>
                  <a:lnTo>
                    <a:pt x="145122" y="27825"/>
                  </a:lnTo>
                  <a:lnTo>
                    <a:pt x="142544" y="28435"/>
                  </a:lnTo>
                  <a:lnTo>
                    <a:pt x="142011" y="29692"/>
                  </a:lnTo>
                  <a:lnTo>
                    <a:pt x="141820" y="30137"/>
                  </a:lnTo>
                  <a:lnTo>
                    <a:pt x="143205" y="30010"/>
                  </a:lnTo>
                  <a:lnTo>
                    <a:pt x="143535" y="29565"/>
                  </a:lnTo>
                  <a:lnTo>
                    <a:pt x="143700" y="29756"/>
                  </a:lnTo>
                  <a:lnTo>
                    <a:pt x="143738" y="29895"/>
                  </a:lnTo>
                  <a:lnTo>
                    <a:pt x="143725" y="30060"/>
                  </a:lnTo>
                  <a:lnTo>
                    <a:pt x="143776" y="30556"/>
                  </a:lnTo>
                  <a:lnTo>
                    <a:pt x="145376" y="30213"/>
                  </a:lnTo>
                  <a:close/>
                </a:path>
                <a:path w="150495" h="93980">
                  <a:moveTo>
                    <a:pt x="145884" y="25019"/>
                  </a:moveTo>
                  <a:lnTo>
                    <a:pt x="145859" y="24015"/>
                  </a:lnTo>
                  <a:lnTo>
                    <a:pt x="145669" y="23672"/>
                  </a:lnTo>
                  <a:lnTo>
                    <a:pt x="145275" y="23355"/>
                  </a:lnTo>
                  <a:lnTo>
                    <a:pt x="144957" y="23088"/>
                  </a:lnTo>
                  <a:lnTo>
                    <a:pt x="144195" y="23393"/>
                  </a:lnTo>
                  <a:lnTo>
                    <a:pt x="143903" y="23583"/>
                  </a:lnTo>
                  <a:lnTo>
                    <a:pt x="143510" y="23863"/>
                  </a:lnTo>
                  <a:lnTo>
                    <a:pt x="143103" y="24130"/>
                  </a:lnTo>
                  <a:lnTo>
                    <a:pt x="142709" y="24396"/>
                  </a:lnTo>
                  <a:lnTo>
                    <a:pt x="142405" y="24612"/>
                  </a:lnTo>
                  <a:lnTo>
                    <a:pt x="142570" y="24714"/>
                  </a:lnTo>
                  <a:lnTo>
                    <a:pt x="142811" y="24803"/>
                  </a:lnTo>
                  <a:lnTo>
                    <a:pt x="143129" y="24904"/>
                  </a:lnTo>
                  <a:lnTo>
                    <a:pt x="143687" y="24676"/>
                  </a:lnTo>
                  <a:lnTo>
                    <a:pt x="143941" y="24498"/>
                  </a:lnTo>
                  <a:lnTo>
                    <a:pt x="144145" y="24358"/>
                  </a:lnTo>
                  <a:lnTo>
                    <a:pt x="144221" y="24536"/>
                  </a:lnTo>
                  <a:lnTo>
                    <a:pt x="144272" y="24726"/>
                  </a:lnTo>
                  <a:lnTo>
                    <a:pt x="144272" y="24955"/>
                  </a:lnTo>
                  <a:lnTo>
                    <a:pt x="144284" y="25285"/>
                  </a:lnTo>
                  <a:lnTo>
                    <a:pt x="145884" y="25019"/>
                  </a:lnTo>
                  <a:close/>
                </a:path>
                <a:path w="150495" h="93980">
                  <a:moveTo>
                    <a:pt x="148018" y="48755"/>
                  </a:moveTo>
                  <a:lnTo>
                    <a:pt x="147586" y="48107"/>
                  </a:lnTo>
                  <a:lnTo>
                    <a:pt x="147358" y="47752"/>
                  </a:lnTo>
                  <a:lnTo>
                    <a:pt x="145351" y="48082"/>
                  </a:lnTo>
                  <a:lnTo>
                    <a:pt x="144462" y="48818"/>
                  </a:lnTo>
                  <a:lnTo>
                    <a:pt x="144195" y="49250"/>
                  </a:lnTo>
                  <a:lnTo>
                    <a:pt x="144094" y="50038"/>
                  </a:lnTo>
                  <a:lnTo>
                    <a:pt x="144056" y="50406"/>
                  </a:lnTo>
                  <a:lnTo>
                    <a:pt x="144348" y="50279"/>
                  </a:lnTo>
                  <a:lnTo>
                    <a:pt x="144818" y="50266"/>
                  </a:lnTo>
                  <a:lnTo>
                    <a:pt x="145262" y="50126"/>
                  </a:lnTo>
                  <a:lnTo>
                    <a:pt x="145529" y="49898"/>
                  </a:lnTo>
                  <a:lnTo>
                    <a:pt x="145808" y="49669"/>
                  </a:lnTo>
                  <a:lnTo>
                    <a:pt x="146024" y="49745"/>
                  </a:lnTo>
                  <a:lnTo>
                    <a:pt x="146723" y="49669"/>
                  </a:lnTo>
                  <a:lnTo>
                    <a:pt x="146951" y="49542"/>
                  </a:lnTo>
                  <a:lnTo>
                    <a:pt x="147510" y="49250"/>
                  </a:lnTo>
                  <a:lnTo>
                    <a:pt x="148018" y="48755"/>
                  </a:lnTo>
                  <a:close/>
                </a:path>
                <a:path w="150495" h="93980">
                  <a:moveTo>
                    <a:pt x="150329" y="36563"/>
                  </a:moveTo>
                  <a:lnTo>
                    <a:pt x="150114" y="35915"/>
                  </a:lnTo>
                  <a:lnTo>
                    <a:pt x="149428" y="33934"/>
                  </a:lnTo>
                  <a:lnTo>
                    <a:pt x="146278" y="34759"/>
                  </a:lnTo>
                  <a:lnTo>
                    <a:pt x="146558" y="37439"/>
                  </a:lnTo>
                  <a:lnTo>
                    <a:pt x="148158" y="37071"/>
                  </a:lnTo>
                  <a:lnTo>
                    <a:pt x="148082" y="36360"/>
                  </a:lnTo>
                  <a:lnTo>
                    <a:pt x="148005" y="35661"/>
                  </a:lnTo>
                  <a:lnTo>
                    <a:pt x="148412" y="36029"/>
                  </a:lnTo>
                  <a:lnTo>
                    <a:pt x="148513" y="36347"/>
                  </a:lnTo>
                  <a:lnTo>
                    <a:pt x="148742" y="37007"/>
                  </a:lnTo>
                  <a:lnTo>
                    <a:pt x="150329" y="36563"/>
                  </a:lnTo>
                  <a:close/>
                </a:path>
              </a:pathLst>
            </a:custGeom>
            <a:solidFill>
              <a:srgbClr val="CE3D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3254108" y="1255864"/>
              <a:ext cx="160020" cy="124460"/>
            </a:xfrm>
            <a:custGeom>
              <a:avLst/>
              <a:gdLst/>
              <a:ahLst/>
              <a:cxnLst/>
              <a:rect l="l" t="t" r="r" b="b"/>
              <a:pathLst>
                <a:path w="160020" h="124459">
                  <a:moveTo>
                    <a:pt x="3022" y="73202"/>
                  </a:moveTo>
                  <a:lnTo>
                    <a:pt x="2768" y="72326"/>
                  </a:lnTo>
                  <a:lnTo>
                    <a:pt x="2374" y="72059"/>
                  </a:lnTo>
                  <a:lnTo>
                    <a:pt x="1498" y="71920"/>
                  </a:lnTo>
                  <a:lnTo>
                    <a:pt x="863" y="72212"/>
                  </a:lnTo>
                  <a:lnTo>
                    <a:pt x="520" y="72491"/>
                  </a:lnTo>
                  <a:lnTo>
                    <a:pt x="0" y="72898"/>
                  </a:lnTo>
                  <a:lnTo>
                    <a:pt x="38" y="73444"/>
                  </a:lnTo>
                  <a:lnTo>
                    <a:pt x="787" y="74422"/>
                  </a:lnTo>
                  <a:lnTo>
                    <a:pt x="1498" y="74498"/>
                  </a:lnTo>
                  <a:lnTo>
                    <a:pt x="1536" y="73990"/>
                  </a:lnTo>
                  <a:lnTo>
                    <a:pt x="1143" y="73660"/>
                  </a:lnTo>
                  <a:lnTo>
                    <a:pt x="1663" y="73088"/>
                  </a:lnTo>
                  <a:lnTo>
                    <a:pt x="2133" y="73025"/>
                  </a:lnTo>
                  <a:lnTo>
                    <a:pt x="3022" y="73202"/>
                  </a:lnTo>
                  <a:close/>
                </a:path>
                <a:path w="160020" h="124459">
                  <a:moveTo>
                    <a:pt x="3416" y="51308"/>
                  </a:moveTo>
                  <a:lnTo>
                    <a:pt x="3200" y="51168"/>
                  </a:lnTo>
                  <a:lnTo>
                    <a:pt x="2959" y="51028"/>
                  </a:lnTo>
                  <a:lnTo>
                    <a:pt x="2730" y="50876"/>
                  </a:lnTo>
                  <a:lnTo>
                    <a:pt x="2489" y="50736"/>
                  </a:lnTo>
                  <a:lnTo>
                    <a:pt x="2184" y="50546"/>
                  </a:lnTo>
                  <a:lnTo>
                    <a:pt x="977" y="50634"/>
                  </a:lnTo>
                  <a:lnTo>
                    <a:pt x="939" y="51473"/>
                  </a:lnTo>
                  <a:lnTo>
                    <a:pt x="914" y="51790"/>
                  </a:lnTo>
                  <a:lnTo>
                    <a:pt x="876" y="52692"/>
                  </a:lnTo>
                  <a:lnTo>
                    <a:pt x="2463" y="52362"/>
                  </a:lnTo>
                  <a:lnTo>
                    <a:pt x="2489" y="51892"/>
                  </a:lnTo>
                  <a:lnTo>
                    <a:pt x="2501" y="51752"/>
                  </a:lnTo>
                  <a:lnTo>
                    <a:pt x="2971" y="51600"/>
                  </a:lnTo>
                  <a:lnTo>
                    <a:pt x="3416" y="51308"/>
                  </a:lnTo>
                  <a:close/>
                </a:path>
                <a:path w="160020" h="124459">
                  <a:moveTo>
                    <a:pt x="3657" y="83134"/>
                  </a:moveTo>
                  <a:lnTo>
                    <a:pt x="2971" y="82867"/>
                  </a:lnTo>
                  <a:lnTo>
                    <a:pt x="2451" y="82257"/>
                  </a:lnTo>
                  <a:lnTo>
                    <a:pt x="1219" y="82524"/>
                  </a:lnTo>
                  <a:lnTo>
                    <a:pt x="1193" y="82994"/>
                  </a:lnTo>
                  <a:lnTo>
                    <a:pt x="1181" y="83286"/>
                  </a:lnTo>
                  <a:lnTo>
                    <a:pt x="914" y="83680"/>
                  </a:lnTo>
                  <a:lnTo>
                    <a:pt x="1143" y="83870"/>
                  </a:lnTo>
                  <a:lnTo>
                    <a:pt x="1524" y="84213"/>
                  </a:lnTo>
                  <a:lnTo>
                    <a:pt x="1600" y="83464"/>
                  </a:lnTo>
                  <a:lnTo>
                    <a:pt x="2057" y="83324"/>
                  </a:lnTo>
                  <a:lnTo>
                    <a:pt x="2565" y="83502"/>
                  </a:lnTo>
                  <a:lnTo>
                    <a:pt x="2933" y="84137"/>
                  </a:lnTo>
                  <a:lnTo>
                    <a:pt x="3441" y="83426"/>
                  </a:lnTo>
                  <a:lnTo>
                    <a:pt x="3657" y="83134"/>
                  </a:lnTo>
                  <a:close/>
                </a:path>
                <a:path w="160020" h="124459">
                  <a:moveTo>
                    <a:pt x="4978" y="55410"/>
                  </a:moveTo>
                  <a:lnTo>
                    <a:pt x="3606" y="55168"/>
                  </a:lnTo>
                  <a:lnTo>
                    <a:pt x="2184" y="56095"/>
                  </a:lnTo>
                  <a:lnTo>
                    <a:pt x="1981" y="57353"/>
                  </a:lnTo>
                  <a:lnTo>
                    <a:pt x="3022" y="57912"/>
                  </a:lnTo>
                  <a:lnTo>
                    <a:pt x="3492" y="58166"/>
                  </a:lnTo>
                  <a:lnTo>
                    <a:pt x="4953" y="57492"/>
                  </a:lnTo>
                  <a:lnTo>
                    <a:pt x="4292" y="57124"/>
                  </a:lnTo>
                  <a:lnTo>
                    <a:pt x="3987" y="56972"/>
                  </a:lnTo>
                  <a:lnTo>
                    <a:pt x="3670" y="56261"/>
                  </a:lnTo>
                  <a:lnTo>
                    <a:pt x="4076" y="56007"/>
                  </a:lnTo>
                  <a:lnTo>
                    <a:pt x="4978" y="55410"/>
                  </a:lnTo>
                  <a:close/>
                </a:path>
                <a:path w="160020" h="124459">
                  <a:moveTo>
                    <a:pt x="6451" y="80403"/>
                  </a:moveTo>
                  <a:lnTo>
                    <a:pt x="6146" y="79235"/>
                  </a:lnTo>
                  <a:lnTo>
                    <a:pt x="5156" y="79514"/>
                  </a:lnTo>
                  <a:lnTo>
                    <a:pt x="5283" y="79197"/>
                  </a:lnTo>
                  <a:lnTo>
                    <a:pt x="5562" y="78905"/>
                  </a:lnTo>
                  <a:lnTo>
                    <a:pt x="5384" y="78511"/>
                  </a:lnTo>
                  <a:lnTo>
                    <a:pt x="5067" y="78371"/>
                  </a:lnTo>
                  <a:lnTo>
                    <a:pt x="4673" y="78193"/>
                  </a:lnTo>
                  <a:lnTo>
                    <a:pt x="4216" y="78384"/>
                  </a:lnTo>
                  <a:lnTo>
                    <a:pt x="2819" y="79844"/>
                  </a:lnTo>
                  <a:lnTo>
                    <a:pt x="4178" y="81051"/>
                  </a:lnTo>
                  <a:lnTo>
                    <a:pt x="6451" y="80403"/>
                  </a:lnTo>
                  <a:close/>
                </a:path>
                <a:path w="160020" h="124459">
                  <a:moveTo>
                    <a:pt x="6642" y="45821"/>
                  </a:moveTo>
                  <a:lnTo>
                    <a:pt x="6337" y="44958"/>
                  </a:lnTo>
                  <a:lnTo>
                    <a:pt x="5435" y="45173"/>
                  </a:lnTo>
                  <a:lnTo>
                    <a:pt x="4508" y="45389"/>
                  </a:lnTo>
                  <a:lnTo>
                    <a:pt x="3886" y="46380"/>
                  </a:lnTo>
                  <a:lnTo>
                    <a:pt x="4724" y="47091"/>
                  </a:lnTo>
                  <a:lnTo>
                    <a:pt x="5232" y="47536"/>
                  </a:lnTo>
                  <a:lnTo>
                    <a:pt x="6642" y="46786"/>
                  </a:lnTo>
                  <a:lnTo>
                    <a:pt x="5956" y="46202"/>
                  </a:lnTo>
                  <a:lnTo>
                    <a:pt x="6642" y="45821"/>
                  </a:lnTo>
                  <a:close/>
                </a:path>
                <a:path w="160020" h="124459">
                  <a:moveTo>
                    <a:pt x="9969" y="84239"/>
                  </a:moveTo>
                  <a:lnTo>
                    <a:pt x="9842" y="83794"/>
                  </a:lnTo>
                  <a:lnTo>
                    <a:pt x="9410" y="82372"/>
                  </a:lnTo>
                  <a:lnTo>
                    <a:pt x="6997" y="83045"/>
                  </a:lnTo>
                  <a:lnTo>
                    <a:pt x="7112" y="84797"/>
                  </a:lnTo>
                  <a:lnTo>
                    <a:pt x="7988" y="84709"/>
                  </a:lnTo>
                  <a:lnTo>
                    <a:pt x="8432" y="84404"/>
                  </a:lnTo>
                  <a:lnTo>
                    <a:pt x="8890" y="84607"/>
                  </a:lnTo>
                  <a:lnTo>
                    <a:pt x="9969" y="84239"/>
                  </a:lnTo>
                  <a:close/>
                </a:path>
                <a:path w="160020" h="124459">
                  <a:moveTo>
                    <a:pt x="20878" y="85521"/>
                  </a:moveTo>
                  <a:lnTo>
                    <a:pt x="14312" y="83235"/>
                  </a:lnTo>
                  <a:lnTo>
                    <a:pt x="9575" y="78905"/>
                  </a:lnTo>
                  <a:lnTo>
                    <a:pt x="6946" y="73152"/>
                  </a:lnTo>
                  <a:lnTo>
                    <a:pt x="7099" y="73050"/>
                  </a:lnTo>
                  <a:lnTo>
                    <a:pt x="7442" y="71539"/>
                  </a:lnTo>
                  <a:lnTo>
                    <a:pt x="7874" y="71843"/>
                  </a:lnTo>
                  <a:lnTo>
                    <a:pt x="8902" y="71462"/>
                  </a:lnTo>
                  <a:lnTo>
                    <a:pt x="8839" y="69684"/>
                  </a:lnTo>
                  <a:lnTo>
                    <a:pt x="10287" y="69494"/>
                  </a:lnTo>
                  <a:lnTo>
                    <a:pt x="11442" y="68033"/>
                  </a:lnTo>
                  <a:lnTo>
                    <a:pt x="10121" y="66954"/>
                  </a:lnTo>
                  <a:lnTo>
                    <a:pt x="11379" y="65786"/>
                  </a:lnTo>
                  <a:lnTo>
                    <a:pt x="11518" y="63969"/>
                  </a:lnTo>
                  <a:lnTo>
                    <a:pt x="9931" y="61404"/>
                  </a:lnTo>
                  <a:lnTo>
                    <a:pt x="8712" y="61366"/>
                  </a:lnTo>
                  <a:lnTo>
                    <a:pt x="8001" y="62191"/>
                  </a:lnTo>
                  <a:lnTo>
                    <a:pt x="7518" y="62306"/>
                  </a:lnTo>
                  <a:lnTo>
                    <a:pt x="6985" y="62611"/>
                  </a:lnTo>
                  <a:lnTo>
                    <a:pt x="8991" y="64846"/>
                  </a:lnTo>
                  <a:lnTo>
                    <a:pt x="8051" y="66865"/>
                  </a:lnTo>
                  <a:lnTo>
                    <a:pt x="5486" y="69570"/>
                  </a:lnTo>
                  <a:lnTo>
                    <a:pt x="5295" y="70548"/>
                  </a:lnTo>
                  <a:lnTo>
                    <a:pt x="5168" y="72301"/>
                  </a:lnTo>
                  <a:lnTo>
                    <a:pt x="5410" y="72999"/>
                  </a:lnTo>
                  <a:lnTo>
                    <a:pt x="5740" y="74434"/>
                  </a:lnTo>
                  <a:lnTo>
                    <a:pt x="11188" y="82232"/>
                  </a:lnTo>
                  <a:lnTo>
                    <a:pt x="15938" y="84670"/>
                  </a:lnTo>
                  <a:lnTo>
                    <a:pt x="14033" y="85852"/>
                  </a:lnTo>
                  <a:lnTo>
                    <a:pt x="12738" y="86982"/>
                  </a:lnTo>
                  <a:lnTo>
                    <a:pt x="8813" y="88684"/>
                  </a:lnTo>
                  <a:lnTo>
                    <a:pt x="8572" y="87299"/>
                  </a:lnTo>
                  <a:lnTo>
                    <a:pt x="5905" y="86563"/>
                  </a:lnTo>
                  <a:lnTo>
                    <a:pt x="5308" y="86537"/>
                  </a:lnTo>
                  <a:lnTo>
                    <a:pt x="4165" y="86893"/>
                  </a:lnTo>
                  <a:lnTo>
                    <a:pt x="2578" y="88061"/>
                  </a:lnTo>
                  <a:lnTo>
                    <a:pt x="2044" y="87718"/>
                  </a:lnTo>
                  <a:lnTo>
                    <a:pt x="2019" y="89560"/>
                  </a:lnTo>
                  <a:lnTo>
                    <a:pt x="4343" y="89865"/>
                  </a:lnTo>
                  <a:lnTo>
                    <a:pt x="4279" y="88061"/>
                  </a:lnTo>
                  <a:lnTo>
                    <a:pt x="5765" y="88480"/>
                  </a:lnTo>
                  <a:lnTo>
                    <a:pt x="6705" y="89344"/>
                  </a:lnTo>
                  <a:lnTo>
                    <a:pt x="7543" y="89750"/>
                  </a:lnTo>
                  <a:lnTo>
                    <a:pt x="9829" y="90017"/>
                  </a:lnTo>
                  <a:lnTo>
                    <a:pt x="10680" y="89903"/>
                  </a:lnTo>
                  <a:lnTo>
                    <a:pt x="14478" y="89623"/>
                  </a:lnTo>
                  <a:lnTo>
                    <a:pt x="14681" y="87426"/>
                  </a:lnTo>
                  <a:lnTo>
                    <a:pt x="15659" y="85953"/>
                  </a:lnTo>
                  <a:lnTo>
                    <a:pt x="16611" y="85204"/>
                  </a:lnTo>
                  <a:lnTo>
                    <a:pt x="16649" y="85051"/>
                  </a:lnTo>
                  <a:lnTo>
                    <a:pt x="18199" y="85737"/>
                  </a:lnTo>
                  <a:lnTo>
                    <a:pt x="19431" y="86169"/>
                  </a:lnTo>
                  <a:lnTo>
                    <a:pt x="20878" y="85521"/>
                  </a:lnTo>
                  <a:close/>
                </a:path>
                <a:path w="160020" h="124459">
                  <a:moveTo>
                    <a:pt x="27978" y="62699"/>
                  </a:moveTo>
                  <a:lnTo>
                    <a:pt x="27889" y="62484"/>
                  </a:lnTo>
                  <a:lnTo>
                    <a:pt x="27305" y="61277"/>
                  </a:lnTo>
                  <a:lnTo>
                    <a:pt x="25869" y="61239"/>
                  </a:lnTo>
                  <a:lnTo>
                    <a:pt x="24638" y="61760"/>
                  </a:lnTo>
                  <a:lnTo>
                    <a:pt x="24180" y="61925"/>
                  </a:lnTo>
                  <a:lnTo>
                    <a:pt x="24244" y="62141"/>
                  </a:lnTo>
                  <a:lnTo>
                    <a:pt x="24460" y="62814"/>
                  </a:lnTo>
                  <a:lnTo>
                    <a:pt x="24892" y="63233"/>
                  </a:lnTo>
                  <a:lnTo>
                    <a:pt x="25819" y="63576"/>
                  </a:lnTo>
                  <a:lnTo>
                    <a:pt x="26619" y="63296"/>
                  </a:lnTo>
                  <a:lnTo>
                    <a:pt x="26873" y="63055"/>
                  </a:lnTo>
                  <a:lnTo>
                    <a:pt x="27368" y="62992"/>
                  </a:lnTo>
                  <a:lnTo>
                    <a:pt x="27978" y="62699"/>
                  </a:lnTo>
                  <a:close/>
                </a:path>
                <a:path w="160020" h="124459">
                  <a:moveTo>
                    <a:pt x="29603" y="43192"/>
                  </a:moveTo>
                  <a:lnTo>
                    <a:pt x="28321" y="41922"/>
                  </a:lnTo>
                  <a:lnTo>
                    <a:pt x="27393" y="41643"/>
                  </a:lnTo>
                  <a:lnTo>
                    <a:pt x="26009" y="41757"/>
                  </a:lnTo>
                  <a:lnTo>
                    <a:pt x="25298" y="42037"/>
                  </a:lnTo>
                  <a:lnTo>
                    <a:pt x="25425" y="42468"/>
                  </a:lnTo>
                  <a:lnTo>
                    <a:pt x="25679" y="43319"/>
                  </a:lnTo>
                  <a:lnTo>
                    <a:pt x="25819" y="43751"/>
                  </a:lnTo>
                  <a:lnTo>
                    <a:pt x="26009" y="44399"/>
                  </a:lnTo>
                  <a:lnTo>
                    <a:pt x="27609" y="43967"/>
                  </a:lnTo>
                  <a:lnTo>
                    <a:pt x="27368" y="43180"/>
                  </a:lnTo>
                  <a:lnTo>
                    <a:pt x="27546" y="43281"/>
                  </a:lnTo>
                  <a:lnTo>
                    <a:pt x="28092" y="43815"/>
                  </a:lnTo>
                  <a:lnTo>
                    <a:pt x="29603" y="43192"/>
                  </a:lnTo>
                  <a:close/>
                </a:path>
                <a:path w="160020" h="124459">
                  <a:moveTo>
                    <a:pt x="40220" y="81127"/>
                  </a:moveTo>
                  <a:lnTo>
                    <a:pt x="39344" y="80022"/>
                  </a:lnTo>
                  <a:lnTo>
                    <a:pt x="38239" y="80251"/>
                  </a:lnTo>
                  <a:lnTo>
                    <a:pt x="37414" y="80632"/>
                  </a:lnTo>
                  <a:lnTo>
                    <a:pt x="37033" y="80860"/>
                  </a:lnTo>
                  <a:lnTo>
                    <a:pt x="37312" y="81610"/>
                  </a:lnTo>
                  <a:lnTo>
                    <a:pt x="37541" y="82194"/>
                  </a:lnTo>
                  <a:lnTo>
                    <a:pt x="37757" y="82765"/>
                  </a:lnTo>
                  <a:lnTo>
                    <a:pt x="37947" y="83248"/>
                  </a:lnTo>
                  <a:lnTo>
                    <a:pt x="39509" y="82778"/>
                  </a:lnTo>
                  <a:lnTo>
                    <a:pt x="39357" y="82346"/>
                  </a:lnTo>
                  <a:lnTo>
                    <a:pt x="39243" y="82067"/>
                  </a:lnTo>
                  <a:lnTo>
                    <a:pt x="39039" y="81521"/>
                  </a:lnTo>
                  <a:lnTo>
                    <a:pt x="39573" y="81457"/>
                  </a:lnTo>
                  <a:lnTo>
                    <a:pt x="40220" y="81127"/>
                  </a:lnTo>
                  <a:close/>
                </a:path>
                <a:path w="160020" h="124459">
                  <a:moveTo>
                    <a:pt x="65646" y="96240"/>
                  </a:moveTo>
                  <a:lnTo>
                    <a:pt x="64643" y="93205"/>
                  </a:lnTo>
                  <a:lnTo>
                    <a:pt x="60274" y="95415"/>
                  </a:lnTo>
                  <a:lnTo>
                    <a:pt x="62166" y="97294"/>
                  </a:lnTo>
                  <a:lnTo>
                    <a:pt x="62560" y="97688"/>
                  </a:lnTo>
                  <a:lnTo>
                    <a:pt x="64071" y="97091"/>
                  </a:lnTo>
                  <a:lnTo>
                    <a:pt x="63639" y="96672"/>
                  </a:lnTo>
                  <a:lnTo>
                    <a:pt x="63398" y="96418"/>
                  </a:lnTo>
                  <a:lnTo>
                    <a:pt x="63258" y="96100"/>
                  </a:lnTo>
                  <a:lnTo>
                    <a:pt x="63500" y="95237"/>
                  </a:lnTo>
                  <a:lnTo>
                    <a:pt x="63766" y="95821"/>
                  </a:lnTo>
                  <a:lnTo>
                    <a:pt x="64058" y="96685"/>
                  </a:lnTo>
                  <a:lnTo>
                    <a:pt x="65646" y="96240"/>
                  </a:lnTo>
                  <a:close/>
                </a:path>
                <a:path w="160020" h="124459">
                  <a:moveTo>
                    <a:pt x="76060" y="98323"/>
                  </a:moveTo>
                  <a:lnTo>
                    <a:pt x="76047" y="97967"/>
                  </a:lnTo>
                  <a:lnTo>
                    <a:pt x="75272" y="97790"/>
                  </a:lnTo>
                  <a:lnTo>
                    <a:pt x="74853" y="97713"/>
                  </a:lnTo>
                  <a:lnTo>
                    <a:pt x="74536" y="97447"/>
                  </a:lnTo>
                  <a:lnTo>
                    <a:pt x="74383" y="97358"/>
                  </a:lnTo>
                  <a:lnTo>
                    <a:pt x="74269" y="97218"/>
                  </a:lnTo>
                  <a:lnTo>
                    <a:pt x="74206" y="97028"/>
                  </a:lnTo>
                  <a:lnTo>
                    <a:pt x="74777" y="97078"/>
                  </a:lnTo>
                  <a:lnTo>
                    <a:pt x="75717" y="96608"/>
                  </a:lnTo>
                  <a:lnTo>
                    <a:pt x="74714" y="95262"/>
                  </a:lnTo>
                  <a:lnTo>
                    <a:pt x="73152" y="95580"/>
                  </a:lnTo>
                  <a:lnTo>
                    <a:pt x="71958" y="97840"/>
                  </a:lnTo>
                  <a:lnTo>
                    <a:pt x="73710" y="98640"/>
                  </a:lnTo>
                  <a:lnTo>
                    <a:pt x="74726" y="98882"/>
                  </a:lnTo>
                  <a:lnTo>
                    <a:pt x="75095" y="98971"/>
                  </a:lnTo>
                  <a:lnTo>
                    <a:pt x="75603" y="98894"/>
                  </a:lnTo>
                  <a:lnTo>
                    <a:pt x="76060" y="98323"/>
                  </a:lnTo>
                  <a:close/>
                </a:path>
                <a:path w="160020" h="124459">
                  <a:moveTo>
                    <a:pt x="86995" y="102031"/>
                  </a:moveTo>
                  <a:lnTo>
                    <a:pt x="85572" y="101333"/>
                  </a:lnTo>
                  <a:lnTo>
                    <a:pt x="85585" y="100736"/>
                  </a:lnTo>
                  <a:lnTo>
                    <a:pt x="86296" y="99542"/>
                  </a:lnTo>
                  <a:lnTo>
                    <a:pt x="84683" y="99466"/>
                  </a:lnTo>
                  <a:lnTo>
                    <a:pt x="83680" y="101104"/>
                  </a:lnTo>
                  <a:lnTo>
                    <a:pt x="84175" y="102222"/>
                  </a:lnTo>
                  <a:lnTo>
                    <a:pt x="85166" y="102704"/>
                  </a:lnTo>
                  <a:lnTo>
                    <a:pt x="85864" y="103047"/>
                  </a:lnTo>
                  <a:lnTo>
                    <a:pt x="86995" y="102031"/>
                  </a:lnTo>
                  <a:close/>
                </a:path>
                <a:path w="160020" h="124459">
                  <a:moveTo>
                    <a:pt x="90639" y="94526"/>
                  </a:moveTo>
                  <a:lnTo>
                    <a:pt x="90411" y="93941"/>
                  </a:lnTo>
                  <a:lnTo>
                    <a:pt x="89827" y="92443"/>
                  </a:lnTo>
                  <a:lnTo>
                    <a:pt x="88353" y="92608"/>
                  </a:lnTo>
                  <a:lnTo>
                    <a:pt x="88353" y="93929"/>
                  </a:lnTo>
                  <a:lnTo>
                    <a:pt x="88353" y="92608"/>
                  </a:lnTo>
                  <a:lnTo>
                    <a:pt x="87426" y="92710"/>
                  </a:lnTo>
                  <a:lnTo>
                    <a:pt x="86626" y="93916"/>
                  </a:lnTo>
                  <a:lnTo>
                    <a:pt x="86550" y="94170"/>
                  </a:lnTo>
                  <a:lnTo>
                    <a:pt x="86982" y="94843"/>
                  </a:lnTo>
                  <a:lnTo>
                    <a:pt x="87553" y="94932"/>
                  </a:lnTo>
                  <a:lnTo>
                    <a:pt x="88506" y="94843"/>
                  </a:lnTo>
                  <a:lnTo>
                    <a:pt x="88747" y="94691"/>
                  </a:lnTo>
                  <a:lnTo>
                    <a:pt x="88887" y="94500"/>
                  </a:lnTo>
                  <a:lnTo>
                    <a:pt x="89230" y="94970"/>
                  </a:lnTo>
                  <a:lnTo>
                    <a:pt x="90639" y="94526"/>
                  </a:lnTo>
                  <a:close/>
                </a:path>
                <a:path w="160020" h="124459">
                  <a:moveTo>
                    <a:pt x="99390" y="88607"/>
                  </a:moveTo>
                  <a:lnTo>
                    <a:pt x="98107" y="87299"/>
                  </a:lnTo>
                  <a:lnTo>
                    <a:pt x="96977" y="87452"/>
                  </a:lnTo>
                  <a:lnTo>
                    <a:pt x="95237" y="89115"/>
                  </a:lnTo>
                  <a:lnTo>
                    <a:pt x="95885" y="90373"/>
                  </a:lnTo>
                  <a:lnTo>
                    <a:pt x="96977" y="91909"/>
                  </a:lnTo>
                  <a:lnTo>
                    <a:pt x="98501" y="91287"/>
                  </a:lnTo>
                  <a:lnTo>
                    <a:pt x="97574" y="90017"/>
                  </a:lnTo>
                  <a:lnTo>
                    <a:pt x="97370" y="89458"/>
                  </a:lnTo>
                  <a:lnTo>
                    <a:pt x="97370" y="88747"/>
                  </a:lnTo>
                  <a:lnTo>
                    <a:pt x="97878" y="89255"/>
                  </a:lnTo>
                  <a:lnTo>
                    <a:pt x="99072" y="88747"/>
                  </a:lnTo>
                  <a:lnTo>
                    <a:pt x="99390" y="88607"/>
                  </a:lnTo>
                  <a:close/>
                </a:path>
                <a:path w="160020" h="124459">
                  <a:moveTo>
                    <a:pt x="105803" y="80340"/>
                  </a:moveTo>
                  <a:lnTo>
                    <a:pt x="105740" y="80137"/>
                  </a:lnTo>
                  <a:lnTo>
                    <a:pt x="105448" y="79222"/>
                  </a:lnTo>
                  <a:lnTo>
                    <a:pt x="104203" y="79425"/>
                  </a:lnTo>
                  <a:lnTo>
                    <a:pt x="102730" y="80149"/>
                  </a:lnTo>
                  <a:lnTo>
                    <a:pt x="102654" y="81153"/>
                  </a:lnTo>
                  <a:lnTo>
                    <a:pt x="103619" y="81381"/>
                  </a:lnTo>
                  <a:lnTo>
                    <a:pt x="103962" y="81457"/>
                  </a:lnTo>
                  <a:lnTo>
                    <a:pt x="104432" y="81330"/>
                  </a:lnTo>
                  <a:lnTo>
                    <a:pt x="104736" y="81178"/>
                  </a:lnTo>
                  <a:lnTo>
                    <a:pt x="105295" y="80848"/>
                  </a:lnTo>
                  <a:lnTo>
                    <a:pt x="104940" y="80772"/>
                  </a:lnTo>
                  <a:lnTo>
                    <a:pt x="104749" y="80670"/>
                  </a:lnTo>
                  <a:lnTo>
                    <a:pt x="105232" y="80594"/>
                  </a:lnTo>
                  <a:lnTo>
                    <a:pt x="105803" y="80340"/>
                  </a:lnTo>
                  <a:close/>
                </a:path>
                <a:path w="160020" h="124459">
                  <a:moveTo>
                    <a:pt x="108775" y="114833"/>
                  </a:moveTo>
                  <a:lnTo>
                    <a:pt x="107353" y="112331"/>
                  </a:lnTo>
                  <a:lnTo>
                    <a:pt x="106591" y="114363"/>
                  </a:lnTo>
                  <a:lnTo>
                    <a:pt x="105092" y="118351"/>
                  </a:lnTo>
                  <a:lnTo>
                    <a:pt x="101981" y="122097"/>
                  </a:lnTo>
                  <a:lnTo>
                    <a:pt x="97193" y="124421"/>
                  </a:lnTo>
                  <a:lnTo>
                    <a:pt x="98653" y="124460"/>
                  </a:lnTo>
                  <a:lnTo>
                    <a:pt x="103174" y="122262"/>
                  </a:lnTo>
                  <a:lnTo>
                    <a:pt x="106464" y="119138"/>
                  </a:lnTo>
                  <a:lnTo>
                    <a:pt x="108775" y="114833"/>
                  </a:lnTo>
                  <a:close/>
                </a:path>
                <a:path w="160020" h="124459">
                  <a:moveTo>
                    <a:pt x="121412" y="82042"/>
                  </a:moveTo>
                  <a:lnTo>
                    <a:pt x="120802" y="80797"/>
                  </a:lnTo>
                  <a:lnTo>
                    <a:pt x="119659" y="80937"/>
                  </a:lnTo>
                  <a:lnTo>
                    <a:pt x="118846" y="81026"/>
                  </a:lnTo>
                  <a:lnTo>
                    <a:pt x="117157" y="82054"/>
                  </a:lnTo>
                  <a:lnTo>
                    <a:pt x="118389" y="82905"/>
                  </a:lnTo>
                  <a:lnTo>
                    <a:pt x="118516" y="82994"/>
                  </a:lnTo>
                  <a:lnTo>
                    <a:pt x="118770" y="82969"/>
                  </a:lnTo>
                  <a:lnTo>
                    <a:pt x="119024" y="82892"/>
                  </a:lnTo>
                  <a:lnTo>
                    <a:pt x="119214" y="82969"/>
                  </a:lnTo>
                  <a:lnTo>
                    <a:pt x="119519" y="83070"/>
                  </a:lnTo>
                  <a:lnTo>
                    <a:pt x="120091" y="82829"/>
                  </a:lnTo>
                  <a:lnTo>
                    <a:pt x="121412" y="82042"/>
                  </a:lnTo>
                  <a:close/>
                </a:path>
                <a:path w="160020" h="124459">
                  <a:moveTo>
                    <a:pt x="124345" y="108953"/>
                  </a:moveTo>
                  <a:lnTo>
                    <a:pt x="123571" y="108178"/>
                  </a:lnTo>
                  <a:lnTo>
                    <a:pt x="119430" y="110845"/>
                  </a:lnTo>
                  <a:lnTo>
                    <a:pt x="117284" y="112331"/>
                  </a:lnTo>
                  <a:lnTo>
                    <a:pt x="112039" y="113525"/>
                  </a:lnTo>
                  <a:lnTo>
                    <a:pt x="112915" y="114427"/>
                  </a:lnTo>
                  <a:lnTo>
                    <a:pt x="113817" y="114261"/>
                  </a:lnTo>
                  <a:lnTo>
                    <a:pt x="117449" y="113576"/>
                  </a:lnTo>
                  <a:lnTo>
                    <a:pt x="120904" y="111810"/>
                  </a:lnTo>
                  <a:lnTo>
                    <a:pt x="124345" y="108953"/>
                  </a:lnTo>
                  <a:close/>
                </a:path>
                <a:path w="160020" h="124459">
                  <a:moveTo>
                    <a:pt x="125018" y="110236"/>
                  </a:moveTo>
                  <a:lnTo>
                    <a:pt x="123520" y="110413"/>
                  </a:lnTo>
                  <a:lnTo>
                    <a:pt x="123202" y="110744"/>
                  </a:lnTo>
                  <a:lnTo>
                    <a:pt x="120116" y="113957"/>
                  </a:lnTo>
                  <a:lnTo>
                    <a:pt x="116027" y="115671"/>
                  </a:lnTo>
                  <a:lnTo>
                    <a:pt x="111137" y="115430"/>
                  </a:lnTo>
                  <a:lnTo>
                    <a:pt x="109728" y="116179"/>
                  </a:lnTo>
                  <a:lnTo>
                    <a:pt x="115912" y="116484"/>
                  </a:lnTo>
                  <a:lnTo>
                    <a:pt x="120904" y="115785"/>
                  </a:lnTo>
                  <a:lnTo>
                    <a:pt x="125018" y="110236"/>
                  </a:lnTo>
                  <a:close/>
                </a:path>
                <a:path w="160020" h="124459">
                  <a:moveTo>
                    <a:pt x="129641" y="98488"/>
                  </a:moveTo>
                  <a:lnTo>
                    <a:pt x="119608" y="98856"/>
                  </a:lnTo>
                  <a:lnTo>
                    <a:pt x="109842" y="102539"/>
                  </a:lnTo>
                  <a:lnTo>
                    <a:pt x="104635" y="106260"/>
                  </a:lnTo>
                  <a:lnTo>
                    <a:pt x="98145" y="105156"/>
                  </a:lnTo>
                  <a:lnTo>
                    <a:pt x="99593" y="106857"/>
                  </a:lnTo>
                  <a:lnTo>
                    <a:pt x="103263" y="107480"/>
                  </a:lnTo>
                  <a:lnTo>
                    <a:pt x="105206" y="107188"/>
                  </a:lnTo>
                  <a:lnTo>
                    <a:pt x="107175" y="106260"/>
                  </a:lnTo>
                  <a:lnTo>
                    <a:pt x="109601" y="105117"/>
                  </a:lnTo>
                  <a:lnTo>
                    <a:pt x="111264" y="103670"/>
                  </a:lnTo>
                  <a:lnTo>
                    <a:pt x="116217" y="101180"/>
                  </a:lnTo>
                  <a:lnTo>
                    <a:pt x="119367" y="101117"/>
                  </a:lnTo>
                  <a:lnTo>
                    <a:pt x="127215" y="99453"/>
                  </a:lnTo>
                  <a:lnTo>
                    <a:pt x="129641" y="98488"/>
                  </a:lnTo>
                  <a:close/>
                </a:path>
                <a:path w="160020" h="124459">
                  <a:moveTo>
                    <a:pt x="130276" y="98234"/>
                  </a:moveTo>
                  <a:lnTo>
                    <a:pt x="129641" y="98488"/>
                  </a:lnTo>
                  <a:lnTo>
                    <a:pt x="130238" y="98463"/>
                  </a:lnTo>
                  <a:lnTo>
                    <a:pt x="130276" y="98234"/>
                  </a:lnTo>
                  <a:close/>
                </a:path>
                <a:path w="160020" h="124459">
                  <a:moveTo>
                    <a:pt x="132410" y="91846"/>
                  </a:moveTo>
                  <a:lnTo>
                    <a:pt x="131724" y="89903"/>
                  </a:lnTo>
                  <a:lnTo>
                    <a:pt x="130276" y="98234"/>
                  </a:lnTo>
                  <a:lnTo>
                    <a:pt x="131381" y="97790"/>
                  </a:lnTo>
                  <a:lnTo>
                    <a:pt x="132410" y="91846"/>
                  </a:lnTo>
                  <a:close/>
                </a:path>
                <a:path w="160020" h="124459">
                  <a:moveTo>
                    <a:pt x="136817" y="90868"/>
                  </a:moveTo>
                  <a:lnTo>
                    <a:pt x="135191" y="91046"/>
                  </a:lnTo>
                  <a:lnTo>
                    <a:pt x="135013" y="91782"/>
                  </a:lnTo>
                  <a:lnTo>
                    <a:pt x="132943" y="100622"/>
                  </a:lnTo>
                  <a:lnTo>
                    <a:pt x="124206" y="101066"/>
                  </a:lnTo>
                  <a:lnTo>
                    <a:pt x="117449" y="103898"/>
                  </a:lnTo>
                  <a:lnTo>
                    <a:pt x="112229" y="106387"/>
                  </a:lnTo>
                  <a:lnTo>
                    <a:pt x="106362" y="108927"/>
                  </a:lnTo>
                  <a:lnTo>
                    <a:pt x="100304" y="110121"/>
                  </a:lnTo>
                  <a:lnTo>
                    <a:pt x="94576" y="108572"/>
                  </a:lnTo>
                  <a:lnTo>
                    <a:pt x="93954" y="108178"/>
                  </a:lnTo>
                  <a:lnTo>
                    <a:pt x="95211" y="110172"/>
                  </a:lnTo>
                  <a:lnTo>
                    <a:pt x="95986" y="110655"/>
                  </a:lnTo>
                  <a:lnTo>
                    <a:pt x="101815" y="112318"/>
                  </a:lnTo>
                  <a:lnTo>
                    <a:pt x="107353" y="110858"/>
                  </a:lnTo>
                  <a:lnTo>
                    <a:pt x="112737" y="107886"/>
                  </a:lnTo>
                  <a:lnTo>
                    <a:pt x="118097" y="105016"/>
                  </a:lnTo>
                  <a:lnTo>
                    <a:pt x="125603" y="101866"/>
                  </a:lnTo>
                  <a:lnTo>
                    <a:pt x="134480" y="100825"/>
                  </a:lnTo>
                  <a:lnTo>
                    <a:pt x="136817" y="90868"/>
                  </a:lnTo>
                  <a:close/>
                </a:path>
                <a:path w="160020" h="124459">
                  <a:moveTo>
                    <a:pt x="149034" y="11557"/>
                  </a:moveTo>
                  <a:lnTo>
                    <a:pt x="147866" y="11671"/>
                  </a:lnTo>
                  <a:lnTo>
                    <a:pt x="147485" y="12077"/>
                  </a:lnTo>
                  <a:lnTo>
                    <a:pt x="147281" y="11938"/>
                  </a:lnTo>
                  <a:lnTo>
                    <a:pt x="146888" y="11874"/>
                  </a:lnTo>
                  <a:lnTo>
                    <a:pt x="145796" y="12268"/>
                  </a:lnTo>
                  <a:lnTo>
                    <a:pt x="144475" y="10604"/>
                  </a:lnTo>
                  <a:lnTo>
                    <a:pt x="143230" y="9956"/>
                  </a:lnTo>
                  <a:lnTo>
                    <a:pt x="142557" y="9855"/>
                  </a:lnTo>
                  <a:lnTo>
                    <a:pt x="140576" y="9855"/>
                  </a:lnTo>
                  <a:lnTo>
                    <a:pt x="139484" y="10210"/>
                  </a:lnTo>
                  <a:lnTo>
                    <a:pt x="136550" y="9855"/>
                  </a:lnTo>
                  <a:lnTo>
                    <a:pt x="135572" y="9144"/>
                  </a:lnTo>
                  <a:lnTo>
                    <a:pt x="134747" y="7848"/>
                  </a:lnTo>
                  <a:lnTo>
                    <a:pt x="135051" y="7658"/>
                  </a:lnTo>
                  <a:lnTo>
                    <a:pt x="135255" y="7366"/>
                  </a:lnTo>
                  <a:lnTo>
                    <a:pt x="134924" y="6845"/>
                  </a:lnTo>
                  <a:lnTo>
                    <a:pt x="134327" y="7366"/>
                  </a:lnTo>
                  <a:lnTo>
                    <a:pt x="134924" y="6845"/>
                  </a:lnTo>
                  <a:lnTo>
                    <a:pt x="134785" y="6642"/>
                  </a:lnTo>
                  <a:lnTo>
                    <a:pt x="134937" y="5397"/>
                  </a:lnTo>
                  <a:lnTo>
                    <a:pt x="135991" y="4978"/>
                  </a:lnTo>
                  <a:lnTo>
                    <a:pt x="135242" y="4419"/>
                  </a:lnTo>
                  <a:lnTo>
                    <a:pt x="134518" y="4584"/>
                  </a:lnTo>
                  <a:lnTo>
                    <a:pt x="133908" y="3695"/>
                  </a:lnTo>
                  <a:lnTo>
                    <a:pt x="132245" y="3505"/>
                  </a:lnTo>
                  <a:lnTo>
                    <a:pt x="131241" y="4368"/>
                  </a:lnTo>
                  <a:lnTo>
                    <a:pt x="130441" y="3962"/>
                  </a:lnTo>
                  <a:lnTo>
                    <a:pt x="129921" y="2946"/>
                  </a:lnTo>
                  <a:lnTo>
                    <a:pt x="127038" y="2349"/>
                  </a:lnTo>
                  <a:lnTo>
                    <a:pt x="125806" y="2819"/>
                  </a:lnTo>
                  <a:lnTo>
                    <a:pt x="123837" y="2768"/>
                  </a:lnTo>
                  <a:lnTo>
                    <a:pt x="123393" y="711"/>
                  </a:lnTo>
                  <a:lnTo>
                    <a:pt x="123507" y="0"/>
                  </a:lnTo>
                  <a:lnTo>
                    <a:pt x="122135" y="533"/>
                  </a:lnTo>
                  <a:lnTo>
                    <a:pt x="121958" y="1574"/>
                  </a:lnTo>
                  <a:lnTo>
                    <a:pt x="122072" y="2082"/>
                  </a:lnTo>
                  <a:lnTo>
                    <a:pt x="122351" y="2501"/>
                  </a:lnTo>
                  <a:lnTo>
                    <a:pt x="122174" y="2997"/>
                  </a:lnTo>
                  <a:lnTo>
                    <a:pt x="122212" y="3568"/>
                  </a:lnTo>
                  <a:lnTo>
                    <a:pt x="123266" y="5143"/>
                  </a:lnTo>
                  <a:lnTo>
                    <a:pt x="124650" y="5245"/>
                  </a:lnTo>
                  <a:lnTo>
                    <a:pt x="126644" y="5245"/>
                  </a:lnTo>
                  <a:lnTo>
                    <a:pt x="127965" y="4051"/>
                  </a:lnTo>
                  <a:lnTo>
                    <a:pt x="129362" y="4648"/>
                  </a:lnTo>
                  <a:lnTo>
                    <a:pt x="129590" y="5473"/>
                  </a:lnTo>
                  <a:lnTo>
                    <a:pt x="131838" y="6985"/>
                  </a:lnTo>
                  <a:lnTo>
                    <a:pt x="133413" y="7480"/>
                  </a:lnTo>
                  <a:lnTo>
                    <a:pt x="133159" y="7708"/>
                  </a:lnTo>
                  <a:lnTo>
                    <a:pt x="133223" y="8382"/>
                  </a:lnTo>
                  <a:lnTo>
                    <a:pt x="133604" y="8978"/>
                  </a:lnTo>
                  <a:lnTo>
                    <a:pt x="133794" y="9194"/>
                  </a:lnTo>
                  <a:lnTo>
                    <a:pt x="132613" y="10071"/>
                  </a:lnTo>
                  <a:lnTo>
                    <a:pt x="132461" y="11811"/>
                  </a:lnTo>
                  <a:lnTo>
                    <a:pt x="134874" y="11595"/>
                  </a:lnTo>
                  <a:lnTo>
                    <a:pt x="135293" y="11277"/>
                  </a:lnTo>
                  <a:lnTo>
                    <a:pt x="136271" y="11226"/>
                  </a:lnTo>
                  <a:lnTo>
                    <a:pt x="137706" y="12395"/>
                  </a:lnTo>
                  <a:lnTo>
                    <a:pt x="139382" y="11226"/>
                  </a:lnTo>
                  <a:lnTo>
                    <a:pt x="140843" y="10210"/>
                  </a:lnTo>
                  <a:lnTo>
                    <a:pt x="141224" y="9944"/>
                  </a:lnTo>
                  <a:lnTo>
                    <a:pt x="144208" y="11671"/>
                  </a:lnTo>
                  <a:lnTo>
                    <a:pt x="147485" y="14325"/>
                  </a:lnTo>
                  <a:lnTo>
                    <a:pt x="148094" y="13944"/>
                  </a:lnTo>
                  <a:lnTo>
                    <a:pt x="148882" y="12941"/>
                  </a:lnTo>
                  <a:lnTo>
                    <a:pt x="148958" y="12268"/>
                  </a:lnTo>
                  <a:lnTo>
                    <a:pt x="148983" y="12077"/>
                  </a:lnTo>
                  <a:lnTo>
                    <a:pt x="149034" y="11557"/>
                  </a:lnTo>
                  <a:close/>
                </a:path>
                <a:path w="160020" h="124459">
                  <a:moveTo>
                    <a:pt x="160007" y="36322"/>
                  </a:moveTo>
                  <a:lnTo>
                    <a:pt x="159600" y="27724"/>
                  </a:lnTo>
                  <a:lnTo>
                    <a:pt x="159296" y="24536"/>
                  </a:lnTo>
                  <a:lnTo>
                    <a:pt x="158292" y="24358"/>
                  </a:lnTo>
                  <a:lnTo>
                    <a:pt x="158026" y="24485"/>
                  </a:lnTo>
                  <a:lnTo>
                    <a:pt x="157467" y="24269"/>
                  </a:lnTo>
                  <a:lnTo>
                    <a:pt x="157137" y="24307"/>
                  </a:lnTo>
                  <a:lnTo>
                    <a:pt x="156552" y="23901"/>
                  </a:lnTo>
                  <a:lnTo>
                    <a:pt x="155943" y="23075"/>
                  </a:lnTo>
                  <a:lnTo>
                    <a:pt x="154838" y="22352"/>
                  </a:lnTo>
                  <a:lnTo>
                    <a:pt x="151650" y="22186"/>
                  </a:lnTo>
                  <a:lnTo>
                    <a:pt x="150152" y="22313"/>
                  </a:lnTo>
                  <a:lnTo>
                    <a:pt x="147675" y="20180"/>
                  </a:lnTo>
                  <a:lnTo>
                    <a:pt x="145580" y="19265"/>
                  </a:lnTo>
                  <a:lnTo>
                    <a:pt x="145834" y="19786"/>
                  </a:lnTo>
                  <a:lnTo>
                    <a:pt x="144195" y="21247"/>
                  </a:lnTo>
                  <a:lnTo>
                    <a:pt x="144983" y="23545"/>
                  </a:lnTo>
                  <a:lnTo>
                    <a:pt x="145973" y="22910"/>
                  </a:lnTo>
                  <a:lnTo>
                    <a:pt x="147650" y="23317"/>
                  </a:lnTo>
                  <a:lnTo>
                    <a:pt x="148196" y="24193"/>
                  </a:lnTo>
                  <a:lnTo>
                    <a:pt x="149707" y="24993"/>
                  </a:lnTo>
                  <a:lnTo>
                    <a:pt x="150799" y="24980"/>
                  </a:lnTo>
                  <a:lnTo>
                    <a:pt x="151345" y="24752"/>
                  </a:lnTo>
                  <a:lnTo>
                    <a:pt x="151739" y="24371"/>
                  </a:lnTo>
                  <a:lnTo>
                    <a:pt x="152044" y="24345"/>
                  </a:lnTo>
                  <a:lnTo>
                    <a:pt x="152908" y="23507"/>
                  </a:lnTo>
                  <a:lnTo>
                    <a:pt x="154787" y="23749"/>
                  </a:lnTo>
                  <a:lnTo>
                    <a:pt x="154432" y="25857"/>
                  </a:lnTo>
                  <a:lnTo>
                    <a:pt x="155244" y="26365"/>
                  </a:lnTo>
                  <a:lnTo>
                    <a:pt x="156108" y="26479"/>
                  </a:lnTo>
                  <a:lnTo>
                    <a:pt x="156629" y="26822"/>
                  </a:lnTo>
                  <a:lnTo>
                    <a:pt x="157949" y="27089"/>
                  </a:lnTo>
                  <a:lnTo>
                    <a:pt x="158470" y="35852"/>
                  </a:lnTo>
                  <a:lnTo>
                    <a:pt x="158242" y="44704"/>
                  </a:lnTo>
                  <a:lnTo>
                    <a:pt x="157518" y="53543"/>
                  </a:lnTo>
                  <a:lnTo>
                    <a:pt x="154851" y="77597"/>
                  </a:lnTo>
                  <a:lnTo>
                    <a:pt x="153339" y="85191"/>
                  </a:lnTo>
                  <a:lnTo>
                    <a:pt x="155168" y="82169"/>
                  </a:lnTo>
                  <a:lnTo>
                    <a:pt x="156133" y="76174"/>
                  </a:lnTo>
                  <a:lnTo>
                    <a:pt x="156819" y="70116"/>
                  </a:lnTo>
                  <a:lnTo>
                    <a:pt x="157848" y="64312"/>
                  </a:lnTo>
                  <a:lnTo>
                    <a:pt x="159689" y="48971"/>
                  </a:lnTo>
                  <a:lnTo>
                    <a:pt x="160007" y="36322"/>
                  </a:lnTo>
                  <a:close/>
                </a:path>
              </a:pathLst>
            </a:custGeom>
            <a:solidFill>
              <a:srgbClr val="CE3D3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66275" y="1340357"/>
              <a:ext cx="83578" cy="47904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3270758" y="1340319"/>
              <a:ext cx="71120" cy="46990"/>
            </a:xfrm>
            <a:custGeom>
              <a:avLst/>
              <a:gdLst/>
              <a:ahLst/>
              <a:cxnLst/>
              <a:rect l="l" t="t" r="r" b="b"/>
              <a:pathLst>
                <a:path w="71120" h="46990">
                  <a:moveTo>
                    <a:pt x="3251" y="13436"/>
                  </a:moveTo>
                  <a:lnTo>
                    <a:pt x="3048" y="13119"/>
                  </a:lnTo>
                  <a:lnTo>
                    <a:pt x="2832" y="12776"/>
                  </a:lnTo>
                  <a:lnTo>
                    <a:pt x="2260" y="12915"/>
                  </a:lnTo>
                  <a:lnTo>
                    <a:pt x="1968" y="13017"/>
                  </a:lnTo>
                  <a:lnTo>
                    <a:pt x="1803" y="12801"/>
                  </a:lnTo>
                  <a:lnTo>
                    <a:pt x="1803" y="12649"/>
                  </a:lnTo>
                  <a:lnTo>
                    <a:pt x="1701" y="12446"/>
                  </a:lnTo>
                  <a:lnTo>
                    <a:pt x="1739" y="12268"/>
                  </a:lnTo>
                  <a:lnTo>
                    <a:pt x="1917" y="12103"/>
                  </a:lnTo>
                  <a:lnTo>
                    <a:pt x="2387" y="11391"/>
                  </a:lnTo>
                  <a:lnTo>
                    <a:pt x="774" y="11391"/>
                  </a:lnTo>
                  <a:lnTo>
                    <a:pt x="0" y="12547"/>
                  </a:lnTo>
                  <a:lnTo>
                    <a:pt x="38" y="13335"/>
                  </a:lnTo>
                  <a:lnTo>
                    <a:pt x="647" y="13804"/>
                  </a:lnTo>
                  <a:lnTo>
                    <a:pt x="1244" y="14274"/>
                  </a:lnTo>
                  <a:lnTo>
                    <a:pt x="2006" y="14160"/>
                  </a:lnTo>
                  <a:lnTo>
                    <a:pt x="2971" y="13792"/>
                  </a:lnTo>
                  <a:lnTo>
                    <a:pt x="3251" y="13436"/>
                  </a:lnTo>
                  <a:close/>
                </a:path>
                <a:path w="71120" h="46990">
                  <a:moveTo>
                    <a:pt x="4203" y="18376"/>
                  </a:moveTo>
                  <a:lnTo>
                    <a:pt x="4076" y="17995"/>
                  </a:lnTo>
                  <a:lnTo>
                    <a:pt x="3924" y="17500"/>
                  </a:lnTo>
                  <a:lnTo>
                    <a:pt x="3835" y="17246"/>
                  </a:lnTo>
                  <a:lnTo>
                    <a:pt x="3733" y="16903"/>
                  </a:lnTo>
                  <a:lnTo>
                    <a:pt x="3187" y="16941"/>
                  </a:lnTo>
                  <a:lnTo>
                    <a:pt x="2197" y="17221"/>
                  </a:lnTo>
                  <a:lnTo>
                    <a:pt x="1435" y="17805"/>
                  </a:lnTo>
                  <a:lnTo>
                    <a:pt x="1765" y="18643"/>
                  </a:lnTo>
                  <a:lnTo>
                    <a:pt x="1917" y="19050"/>
                  </a:lnTo>
                  <a:lnTo>
                    <a:pt x="2667" y="18973"/>
                  </a:lnTo>
                  <a:lnTo>
                    <a:pt x="3086" y="18707"/>
                  </a:lnTo>
                  <a:lnTo>
                    <a:pt x="3594" y="18694"/>
                  </a:lnTo>
                  <a:lnTo>
                    <a:pt x="4203" y="18376"/>
                  </a:lnTo>
                  <a:close/>
                </a:path>
                <a:path w="71120" h="46990">
                  <a:moveTo>
                    <a:pt x="8191" y="15011"/>
                  </a:moveTo>
                  <a:lnTo>
                    <a:pt x="7696" y="14986"/>
                  </a:lnTo>
                  <a:lnTo>
                    <a:pt x="7239" y="15087"/>
                  </a:lnTo>
                  <a:lnTo>
                    <a:pt x="7213" y="14846"/>
                  </a:lnTo>
                  <a:lnTo>
                    <a:pt x="7188" y="14376"/>
                  </a:lnTo>
                  <a:lnTo>
                    <a:pt x="7162" y="14071"/>
                  </a:lnTo>
                  <a:lnTo>
                    <a:pt x="5562" y="14351"/>
                  </a:lnTo>
                  <a:lnTo>
                    <a:pt x="5588" y="14808"/>
                  </a:lnTo>
                  <a:lnTo>
                    <a:pt x="5626" y="15240"/>
                  </a:lnTo>
                  <a:lnTo>
                    <a:pt x="5676" y="16090"/>
                  </a:lnTo>
                  <a:lnTo>
                    <a:pt x="5918" y="16217"/>
                  </a:lnTo>
                  <a:lnTo>
                    <a:pt x="6769" y="16217"/>
                  </a:lnTo>
                  <a:lnTo>
                    <a:pt x="7772" y="16002"/>
                  </a:lnTo>
                  <a:lnTo>
                    <a:pt x="8115" y="15176"/>
                  </a:lnTo>
                  <a:lnTo>
                    <a:pt x="8191" y="15011"/>
                  </a:lnTo>
                  <a:close/>
                </a:path>
                <a:path w="71120" h="46990">
                  <a:moveTo>
                    <a:pt x="14757" y="33070"/>
                  </a:moveTo>
                  <a:lnTo>
                    <a:pt x="14008" y="30683"/>
                  </a:lnTo>
                  <a:lnTo>
                    <a:pt x="11404" y="31115"/>
                  </a:lnTo>
                  <a:lnTo>
                    <a:pt x="11379" y="32829"/>
                  </a:lnTo>
                  <a:lnTo>
                    <a:pt x="11366" y="33642"/>
                  </a:lnTo>
                  <a:lnTo>
                    <a:pt x="12814" y="33489"/>
                  </a:lnTo>
                  <a:lnTo>
                    <a:pt x="12966" y="32829"/>
                  </a:lnTo>
                  <a:lnTo>
                    <a:pt x="13284" y="33489"/>
                  </a:lnTo>
                  <a:lnTo>
                    <a:pt x="14757" y="33070"/>
                  </a:lnTo>
                  <a:close/>
                </a:path>
                <a:path w="71120" h="46990">
                  <a:moveTo>
                    <a:pt x="15417" y="13614"/>
                  </a:moveTo>
                  <a:lnTo>
                    <a:pt x="15113" y="11480"/>
                  </a:lnTo>
                  <a:lnTo>
                    <a:pt x="11988" y="12255"/>
                  </a:lnTo>
                  <a:lnTo>
                    <a:pt x="12382" y="13830"/>
                  </a:lnTo>
                  <a:lnTo>
                    <a:pt x="12471" y="14185"/>
                  </a:lnTo>
                  <a:lnTo>
                    <a:pt x="13462" y="14008"/>
                  </a:lnTo>
                  <a:lnTo>
                    <a:pt x="13830" y="13690"/>
                  </a:lnTo>
                  <a:lnTo>
                    <a:pt x="14135" y="13931"/>
                  </a:lnTo>
                  <a:lnTo>
                    <a:pt x="15417" y="13614"/>
                  </a:lnTo>
                  <a:close/>
                </a:path>
                <a:path w="71120" h="46990">
                  <a:moveTo>
                    <a:pt x="15798" y="5613"/>
                  </a:moveTo>
                  <a:lnTo>
                    <a:pt x="15214" y="5194"/>
                  </a:lnTo>
                  <a:lnTo>
                    <a:pt x="14986" y="5041"/>
                  </a:lnTo>
                  <a:lnTo>
                    <a:pt x="14706" y="4838"/>
                  </a:lnTo>
                  <a:lnTo>
                    <a:pt x="13500" y="5041"/>
                  </a:lnTo>
                  <a:lnTo>
                    <a:pt x="13449" y="5448"/>
                  </a:lnTo>
                  <a:lnTo>
                    <a:pt x="13385" y="5956"/>
                  </a:lnTo>
                  <a:lnTo>
                    <a:pt x="13500" y="6286"/>
                  </a:lnTo>
                  <a:lnTo>
                    <a:pt x="13893" y="6616"/>
                  </a:lnTo>
                  <a:lnTo>
                    <a:pt x="14262" y="6908"/>
                  </a:lnTo>
                  <a:lnTo>
                    <a:pt x="15684" y="6286"/>
                  </a:lnTo>
                  <a:lnTo>
                    <a:pt x="15392" y="6045"/>
                  </a:lnTo>
                  <a:lnTo>
                    <a:pt x="15595" y="5791"/>
                  </a:lnTo>
                  <a:lnTo>
                    <a:pt x="15798" y="5613"/>
                  </a:lnTo>
                  <a:close/>
                </a:path>
                <a:path w="71120" h="46990">
                  <a:moveTo>
                    <a:pt x="18110" y="29044"/>
                  </a:moveTo>
                  <a:lnTo>
                    <a:pt x="17907" y="28359"/>
                  </a:lnTo>
                  <a:lnTo>
                    <a:pt x="17297" y="27914"/>
                  </a:lnTo>
                  <a:lnTo>
                    <a:pt x="16891" y="27609"/>
                  </a:lnTo>
                  <a:lnTo>
                    <a:pt x="15455" y="28244"/>
                  </a:lnTo>
                  <a:lnTo>
                    <a:pt x="15811" y="28498"/>
                  </a:lnTo>
                  <a:lnTo>
                    <a:pt x="16306" y="28879"/>
                  </a:lnTo>
                  <a:lnTo>
                    <a:pt x="16497" y="29400"/>
                  </a:lnTo>
                  <a:lnTo>
                    <a:pt x="16294" y="30010"/>
                  </a:lnTo>
                  <a:lnTo>
                    <a:pt x="16154" y="30454"/>
                  </a:lnTo>
                  <a:lnTo>
                    <a:pt x="17729" y="30251"/>
                  </a:lnTo>
                  <a:lnTo>
                    <a:pt x="17881" y="29768"/>
                  </a:lnTo>
                  <a:lnTo>
                    <a:pt x="18110" y="29044"/>
                  </a:lnTo>
                  <a:close/>
                </a:path>
                <a:path w="71120" h="46990">
                  <a:moveTo>
                    <a:pt x="18618" y="17945"/>
                  </a:moveTo>
                  <a:lnTo>
                    <a:pt x="18148" y="17056"/>
                  </a:lnTo>
                  <a:lnTo>
                    <a:pt x="17602" y="16802"/>
                  </a:lnTo>
                  <a:lnTo>
                    <a:pt x="16941" y="16776"/>
                  </a:lnTo>
                  <a:lnTo>
                    <a:pt x="16497" y="16751"/>
                  </a:lnTo>
                  <a:lnTo>
                    <a:pt x="15608" y="17068"/>
                  </a:lnTo>
                  <a:lnTo>
                    <a:pt x="16725" y="19100"/>
                  </a:lnTo>
                  <a:lnTo>
                    <a:pt x="17043" y="19685"/>
                  </a:lnTo>
                  <a:lnTo>
                    <a:pt x="18580" y="19113"/>
                  </a:lnTo>
                  <a:lnTo>
                    <a:pt x="18186" y="18415"/>
                  </a:lnTo>
                  <a:lnTo>
                    <a:pt x="18440" y="18211"/>
                  </a:lnTo>
                  <a:lnTo>
                    <a:pt x="18618" y="17945"/>
                  </a:lnTo>
                  <a:close/>
                </a:path>
                <a:path w="71120" h="46990">
                  <a:moveTo>
                    <a:pt x="20637" y="39179"/>
                  </a:moveTo>
                  <a:lnTo>
                    <a:pt x="20510" y="39039"/>
                  </a:lnTo>
                  <a:lnTo>
                    <a:pt x="19799" y="38315"/>
                  </a:lnTo>
                  <a:lnTo>
                    <a:pt x="17627" y="38887"/>
                  </a:lnTo>
                  <a:lnTo>
                    <a:pt x="18021" y="40208"/>
                  </a:lnTo>
                  <a:lnTo>
                    <a:pt x="18300" y="41148"/>
                  </a:lnTo>
                  <a:lnTo>
                    <a:pt x="19431" y="41313"/>
                  </a:lnTo>
                  <a:lnTo>
                    <a:pt x="19596" y="40322"/>
                  </a:lnTo>
                  <a:lnTo>
                    <a:pt x="19570" y="39674"/>
                  </a:lnTo>
                  <a:lnTo>
                    <a:pt x="20040" y="39484"/>
                  </a:lnTo>
                  <a:lnTo>
                    <a:pt x="20637" y="39179"/>
                  </a:lnTo>
                  <a:close/>
                </a:path>
                <a:path w="71120" h="46990">
                  <a:moveTo>
                    <a:pt x="20675" y="10134"/>
                  </a:moveTo>
                  <a:lnTo>
                    <a:pt x="20574" y="9766"/>
                  </a:lnTo>
                  <a:lnTo>
                    <a:pt x="20320" y="8737"/>
                  </a:lnTo>
                  <a:lnTo>
                    <a:pt x="18935" y="8597"/>
                  </a:lnTo>
                  <a:lnTo>
                    <a:pt x="18173" y="9156"/>
                  </a:lnTo>
                  <a:lnTo>
                    <a:pt x="17322" y="9766"/>
                  </a:lnTo>
                  <a:lnTo>
                    <a:pt x="17564" y="10947"/>
                  </a:lnTo>
                  <a:lnTo>
                    <a:pt x="18554" y="11226"/>
                  </a:lnTo>
                  <a:lnTo>
                    <a:pt x="19024" y="11353"/>
                  </a:lnTo>
                  <a:lnTo>
                    <a:pt x="19850" y="10871"/>
                  </a:lnTo>
                  <a:lnTo>
                    <a:pt x="19837" y="10502"/>
                  </a:lnTo>
                  <a:lnTo>
                    <a:pt x="20256" y="10426"/>
                  </a:lnTo>
                  <a:lnTo>
                    <a:pt x="20675" y="10134"/>
                  </a:lnTo>
                  <a:close/>
                </a:path>
                <a:path w="71120" h="46990">
                  <a:moveTo>
                    <a:pt x="20777" y="35610"/>
                  </a:moveTo>
                  <a:lnTo>
                    <a:pt x="19519" y="34886"/>
                  </a:lnTo>
                  <a:lnTo>
                    <a:pt x="17691" y="35382"/>
                  </a:lnTo>
                  <a:lnTo>
                    <a:pt x="17703" y="37020"/>
                  </a:lnTo>
                  <a:lnTo>
                    <a:pt x="19291" y="36753"/>
                  </a:lnTo>
                  <a:lnTo>
                    <a:pt x="19291" y="36207"/>
                  </a:lnTo>
                  <a:lnTo>
                    <a:pt x="19939" y="36004"/>
                  </a:lnTo>
                  <a:lnTo>
                    <a:pt x="20777" y="35610"/>
                  </a:lnTo>
                  <a:close/>
                </a:path>
                <a:path w="71120" h="46990">
                  <a:moveTo>
                    <a:pt x="23037" y="22669"/>
                  </a:moveTo>
                  <a:lnTo>
                    <a:pt x="22885" y="22580"/>
                  </a:lnTo>
                  <a:lnTo>
                    <a:pt x="22047" y="22085"/>
                  </a:lnTo>
                  <a:lnTo>
                    <a:pt x="19685" y="22669"/>
                  </a:lnTo>
                  <a:lnTo>
                    <a:pt x="20459" y="23952"/>
                  </a:lnTo>
                  <a:lnTo>
                    <a:pt x="20688" y="24358"/>
                  </a:lnTo>
                  <a:lnTo>
                    <a:pt x="22186" y="23749"/>
                  </a:lnTo>
                  <a:lnTo>
                    <a:pt x="22047" y="23533"/>
                  </a:lnTo>
                  <a:lnTo>
                    <a:pt x="21894" y="23279"/>
                  </a:lnTo>
                  <a:lnTo>
                    <a:pt x="21920" y="23126"/>
                  </a:lnTo>
                  <a:lnTo>
                    <a:pt x="22440" y="23012"/>
                  </a:lnTo>
                  <a:lnTo>
                    <a:pt x="23037" y="22669"/>
                  </a:lnTo>
                  <a:close/>
                </a:path>
                <a:path w="71120" h="46990">
                  <a:moveTo>
                    <a:pt x="24866" y="36144"/>
                  </a:moveTo>
                  <a:lnTo>
                    <a:pt x="24726" y="35636"/>
                  </a:lnTo>
                  <a:lnTo>
                    <a:pt x="24206" y="35255"/>
                  </a:lnTo>
                  <a:lnTo>
                    <a:pt x="23660" y="34848"/>
                  </a:lnTo>
                  <a:lnTo>
                    <a:pt x="22263" y="35610"/>
                  </a:lnTo>
                  <a:lnTo>
                    <a:pt x="22974" y="36156"/>
                  </a:lnTo>
                  <a:lnTo>
                    <a:pt x="23088" y="36576"/>
                  </a:lnTo>
                  <a:lnTo>
                    <a:pt x="22745" y="37401"/>
                  </a:lnTo>
                  <a:lnTo>
                    <a:pt x="24345" y="37376"/>
                  </a:lnTo>
                  <a:lnTo>
                    <a:pt x="24612" y="36741"/>
                  </a:lnTo>
                  <a:lnTo>
                    <a:pt x="24866" y="36144"/>
                  </a:lnTo>
                  <a:close/>
                </a:path>
                <a:path w="71120" h="46990">
                  <a:moveTo>
                    <a:pt x="25628" y="17221"/>
                  </a:moveTo>
                  <a:lnTo>
                    <a:pt x="24980" y="16789"/>
                  </a:lnTo>
                  <a:lnTo>
                    <a:pt x="23317" y="15659"/>
                  </a:lnTo>
                  <a:lnTo>
                    <a:pt x="21005" y="18110"/>
                  </a:lnTo>
                  <a:lnTo>
                    <a:pt x="23177" y="19037"/>
                  </a:lnTo>
                  <a:lnTo>
                    <a:pt x="23787" y="19304"/>
                  </a:lnTo>
                  <a:lnTo>
                    <a:pt x="25031" y="18427"/>
                  </a:lnTo>
                  <a:lnTo>
                    <a:pt x="23990" y="17983"/>
                  </a:lnTo>
                  <a:lnTo>
                    <a:pt x="23926" y="17729"/>
                  </a:lnTo>
                  <a:lnTo>
                    <a:pt x="24536" y="17868"/>
                  </a:lnTo>
                  <a:lnTo>
                    <a:pt x="25628" y="17221"/>
                  </a:lnTo>
                  <a:close/>
                </a:path>
                <a:path w="71120" h="46990">
                  <a:moveTo>
                    <a:pt x="26200" y="9093"/>
                  </a:moveTo>
                  <a:lnTo>
                    <a:pt x="25895" y="8305"/>
                  </a:lnTo>
                  <a:lnTo>
                    <a:pt x="25577" y="8013"/>
                  </a:lnTo>
                  <a:lnTo>
                    <a:pt x="25057" y="7810"/>
                  </a:lnTo>
                  <a:lnTo>
                    <a:pt x="24714" y="7670"/>
                  </a:lnTo>
                  <a:lnTo>
                    <a:pt x="23253" y="7924"/>
                  </a:lnTo>
                  <a:lnTo>
                    <a:pt x="24384" y="9474"/>
                  </a:lnTo>
                  <a:lnTo>
                    <a:pt x="24676" y="9486"/>
                  </a:lnTo>
                  <a:lnTo>
                    <a:pt x="24980" y="9423"/>
                  </a:lnTo>
                  <a:lnTo>
                    <a:pt x="25488" y="9398"/>
                  </a:lnTo>
                  <a:lnTo>
                    <a:pt x="26200" y="9093"/>
                  </a:lnTo>
                  <a:close/>
                </a:path>
                <a:path w="71120" h="46990">
                  <a:moveTo>
                    <a:pt x="29387" y="13550"/>
                  </a:moveTo>
                  <a:lnTo>
                    <a:pt x="29362" y="13093"/>
                  </a:lnTo>
                  <a:lnTo>
                    <a:pt x="29273" y="10985"/>
                  </a:lnTo>
                  <a:lnTo>
                    <a:pt x="25069" y="12293"/>
                  </a:lnTo>
                  <a:lnTo>
                    <a:pt x="26479" y="14452"/>
                  </a:lnTo>
                  <a:lnTo>
                    <a:pt x="27914" y="13855"/>
                  </a:lnTo>
                  <a:lnTo>
                    <a:pt x="29387" y="13589"/>
                  </a:lnTo>
                  <a:close/>
                </a:path>
                <a:path w="71120" h="46990">
                  <a:moveTo>
                    <a:pt x="29743" y="29235"/>
                  </a:moveTo>
                  <a:lnTo>
                    <a:pt x="29629" y="28956"/>
                  </a:lnTo>
                  <a:lnTo>
                    <a:pt x="29222" y="28003"/>
                  </a:lnTo>
                  <a:lnTo>
                    <a:pt x="27787" y="27965"/>
                  </a:lnTo>
                  <a:lnTo>
                    <a:pt x="27101" y="28663"/>
                  </a:lnTo>
                  <a:lnTo>
                    <a:pt x="26174" y="29591"/>
                  </a:lnTo>
                  <a:lnTo>
                    <a:pt x="27305" y="30543"/>
                  </a:lnTo>
                  <a:lnTo>
                    <a:pt x="28295" y="30441"/>
                  </a:lnTo>
                  <a:lnTo>
                    <a:pt x="28879" y="30391"/>
                  </a:lnTo>
                  <a:lnTo>
                    <a:pt x="29248" y="29883"/>
                  </a:lnTo>
                  <a:lnTo>
                    <a:pt x="29083" y="29603"/>
                  </a:lnTo>
                  <a:lnTo>
                    <a:pt x="29451" y="29476"/>
                  </a:lnTo>
                  <a:lnTo>
                    <a:pt x="29743" y="29235"/>
                  </a:lnTo>
                  <a:close/>
                </a:path>
                <a:path w="71120" h="46990">
                  <a:moveTo>
                    <a:pt x="32448" y="24066"/>
                  </a:moveTo>
                  <a:lnTo>
                    <a:pt x="31737" y="22974"/>
                  </a:lnTo>
                  <a:lnTo>
                    <a:pt x="30607" y="22987"/>
                  </a:lnTo>
                  <a:lnTo>
                    <a:pt x="29705" y="23393"/>
                  </a:lnTo>
                  <a:lnTo>
                    <a:pt x="29095" y="23647"/>
                  </a:lnTo>
                  <a:lnTo>
                    <a:pt x="29197" y="23850"/>
                  </a:lnTo>
                  <a:lnTo>
                    <a:pt x="29997" y="25476"/>
                  </a:lnTo>
                  <a:lnTo>
                    <a:pt x="31546" y="24942"/>
                  </a:lnTo>
                  <a:lnTo>
                    <a:pt x="31369" y="24587"/>
                  </a:lnTo>
                  <a:lnTo>
                    <a:pt x="31292" y="24447"/>
                  </a:lnTo>
                  <a:lnTo>
                    <a:pt x="31813" y="24396"/>
                  </a:lnTo>
                  <a:lnTo>
                    <a:pt x="32448" y="24066"/>
                  </a:lnTo>
                  <a:close/>
                </a:path>
                <a:path w="71120" h="46990">
                  <a:moveTo>
                    <a:pt x="34404" y="19037"/>
                  </a:moveTo>
                  <a:lnTo>
                    <a:pt x="34036" y="18973"/>
                  </a:lnTo>
                  <a:lnTo>
                    <a:pt x="33782" y="18923"/>
                  </a:lnTo>
                  <a:lnTo>
                    <a:pt x="33540" y="18884"/>
                  </a:lnTo>
                  <a:lnTo>
                    <a:pt x="33286" y="18834"/>
                  </a:lnTo>
                  <a:lnTo>
                    <a:pt x="32931" y="18770"/>
                  </a:lnTo>
                  <a:lnTo>
                    <a:pt x="31915" y="18948"/>
                  </a:lnTo>
                  <a:lnTo>
                    <a:pt x="32004" y="19481"/>
                  </a:lnTo>
                  <a:lnTo>
                    <a:pt x="32054" y="19862"/>
                  </a:lnTo>
                  <a:lnTo>
                    <a:pt x="32181" y="20637"/>
                  </a:lnTo>
                  <a:lnTo>
                    <a:pt x="32258" y="21170"/>
                  </a:lnTo>
                  <a:lnTo>
                    <a:pt x="33858" y="20802"/>
                  </a:lnTo>
                  <a:lnTo>
                    <a:pt x="33769" y="20218"/>
                  </a:lnTo>
                  <a:lnTo>
                    <a:pt x="33743" y="20078"/>
                  </a:lnTo>
                  <a:lnTo>
                    <a:pt x="33731" y="19939"/>
                  </a:lnTo>
                  <a:lnTo>
                    <a:pt x="33705" y="19799"/>
                  </a:lnTo>
                  <a:lnTo>
                    <a:pt x="33896" y="19748"/>
                  </a:lnTo>
                  <a:lnTo>
                    <a:pt x="34074" y="19659"/>
                  </a:lnTo>
                  <a:lnTo>
                    <a:pt x="34391" y="19304"/>
                  </a:lnTo>
                  <a:lnTo>
                    <a:pt x="34404" y="19037"/>
                  </a:lnTo>
                  <a:close/>
                </a:path>
                <a:path w="71120" h="46990">
                  <a:moveTo>
                    <a:pt x="37007" y="14566"/>
                  </a:moveTo>
                  <a:lnTo>
                    <a:pt x="36639" y="14414"/>
                  </a:lnTo>
                  <a:lnTo>
                    <a:pt x="36385" y="14300"/>
                  </a:lnTo>
                  <a:lnTo>
                    <a:pt x="36131" y="14198"/>
                  </a:lnTo>
                  <a:lnTo>
                    <a:pt x="35534" y="13944"/>
                  </a:lnTo>
                  <a:lnTo>
                    <a:pt x="34366" y="14135"/>
                  </a:lnTo>
                  <a:lnTo>
                    <a:pt x="34480" y="15036"/>
                  </a:lnTo>
                  <a:lnTo>
                    <a:pt x="34645" y="16243"/>
                  </a:lnTo>
                  <a:lnTo>
                    <a:pt x="36245" y="15887"/>
                  </a:lnTo>
                  <a:lnTo>
                    <a:pt x="36182" y="15354"/>
                  </a:lnTo>
                  <a:lnTo>
                    <a:pt x="36131" y="15036"/>
                  </a:lnTo>
                  <a:lnTo>
                    <a:pt x="36601" y="14871"/>
                  </a:lnTo>
                  <a:lnTo>
                    <a:pt x="37007" y="14566"/>
                  </a:lnTo>
                  <a:close/>
                </a:path>
                <a:path w="71120" h="46990">
                  <a:moveTo>
                    <a:pt x="37376" y="30238"/>
                  </a:moveTo>
                  <a:lnTo>
                    <a:pt x="36779" y="29235"/>
                  </a:lnTo>
                  <a:lnTo>
                    <a:pt x="36893" y="29083"/>
                  </a:lnTo>
                  <a:lnTo>
                    <a:pt x="36918" y="28905"/>
                  </a:lnTo>
                  <a:lnTo>
                    <a:pt x="35953" y="27863"/>
                  </a:lnTo>
                  <a:lnTo>
                    <a:pt x="35471" y="27355"/>
                  </a:lnTo>
                  <a:lnTo>
                    <a:pt x="34036" y="27813"/>
                  </a:lnTo>
                  <a:lnTo>
                    <a:pt x="34493" y="28575"/>
                  </a:lnTo>
                  <a:lnTo>
                    <a:pt x="35153" y="29667"/>
                  </a:lnTo>
                  <a:lnTo>
                    <a:pt x="35864" y="30861"/>
                  </a:lnTo>
                  <a:lnTo>
                    <a:pt x="37376" y="30238"/>
                  </a:lnTo>
                  <a:close/>
                </a:path>
                <a:path w="71120" h="46990">
                  <a:moveTo>
                    <a:pt x="41490" y="35661"/>
                  </a:moveTo>
                  <a:lnTo>
                    <a:pt x="41287" y="35344"/>
                  </a:lnTo>
                  <a:lnTo>
                    <a:pt x="40919" y="34772"/>
                  </a:lnTo>
                  <a:lnTo>
                    <a:pt x="40347" y="34594"/>
                  </a:lnTo>
                  <a:lnTo>
                    <a:pt x="39700" y="34620"/>
                  </a:lnTo>
                  <a:lnTo>
                    <a:pt x="39204" y="34645"/>
                  </a:lnTo>
                  <a:lnTo>
                    <a:pt x="38646" y="35052"/>
                  </a:lnTo>
                  <a:lnTo>
                    <a:pt x="39141" y="36055"/>
                  </a:lnTo>
                  <a:lnTo>
                    <a:pt x="39370" y="36537"/>
                  </a:lnTo>
                  <a:lnTo>
                    <a:pt x="39611" y="37007"/>
                  </a:lnTo>
                  <a:lnTo>
                    <a:pt x="39928" y="37668"/>
                  </a:lnTo>
                  <a:lnTo>
                    <a:pt x="41440" y="37071"/>
                  </a:lnTo>
                  <a:lnTo>
                    <a:pt x="41059" y="36309"/>
                  </a:lnTo>
                  <a:lnTo>
                    <a:pt x="40982" y="36131"/>
                  </a:lnTo>
                  <a:lnTo>
                    <a:pt x="41287" y="35953"/>
                  </a:lnTo>
                  <a:lnTo>
                    <a:pt x="41490" y="35661"/>
                  </a:lnTo>
                  <a:close/>
                </a:path>
                <a:path w="71120" h="46990">
                  <a:moveTo>
                    <a:pt x="42849" y="23228"/>
                  </a:moveTo>
                  <a:lnTo>
                    <a:pt x="42278" y="22796"/>
                  </a:lnTo>
                  <a:lnTo>
                    <a:pt x="40919" y="21767"/>
                  </a:lnTo>
                  <a:lnTo>
                    <a:pt x="38506" y="23723"/>
                  </a:lnTo>
                  <a:lnTo>
                    <a:pt x="40779" y="25095"/>
                  </a:lnTo>
                  <a:lnTo>
                    <a:pt x="42214" y="24371"/>
                  </a:lnTo>
                  <a:lnTo>
                    <a:pt x="41503" y="23939"/>
                  </a:lnTo>
                  <a:lnTo>
                    <a:pt x="41402" y="23787"/>
                  </a:lnTo>
                  <a:lnTo>
                    <a:pt x="41935" y="23774"/>
                  </a:lnTo>
                  <a:lnTo>
                    <a:pt x="42849" y="23228"/>
                  </a:lnTo>
                  <a:close/>
                </a:path>
                <a:path w="71120" h="46990">
                  <a:moveTo>
                    <a:pt x="47752" y="30454"/>
                  </a:moveTo>
                  <a:lnTo>
                    <a:pt x="45847" y="29756"/>
                  </a:lnTo>
                  <a:lnTo>
                    <a:pt x="43764" y="31254"/>
                  </a:lnTo>
                  <a:lnTo>
                    <a:pt x="44030" y="32880"/>
                  </a:lnTo>
                  <a:lnTo>
                    <a:pt x="45237" y="33185"/>
                  </a:lnTo>
                  <a:lnTo>
                    <a:pt x="45618" y="33286"/>
                  </a:lnTo>
                  <a:lnTo>
                    <a:pt x="46113" y="33223"/>
                  </a:lnTo>
                  <a:lnTo>
                    <a:pt x="46431" y="32791"/>
                  </a:lnTo>
                  <a:lnTo>
                    <a:pt x="46469" y="32575"/>
                  </a:lnTo>
                  <a:lnTo>
                    <a:pt x="46913" y="32588"/>
                  </a:lnTo>
                  <a:lnTo>
                    <a:pt x="47434" y="32346"/>
                  </a:lnTo>
                  <a:lnTo>
                    <a:pt x="47498" y="31940"/>
                  </a:lnTo>
                  <a:lnTo>
                    <a:pt x="47752" y="30454"/>
                  </a:lnTo>
                  <a:close/>
                </a:path>
                <a:path w="71120" h="46990">
                  <a:moveTo>
                    <a:pt x="49974" y="26123"/>
                  </a:moveTo>
                  <a:lnTo>
                    <a:pt x="48818" y="25869"/>
                  </a:lnTo>
                  <a:lnTo>
                    <a:pt x="48717" y="25438"/>
                  </a:lnTo>
                  <a:lnTo>
                    <a:pt x="48895" y="25273"/>
                  </a:lnTo>
                  <a:lnTo>
                    <a:pt x="49174" y="25031"/>
                  </a:lnTo>
                  <a:lnTo>
                    <a:pt x="49034" y="24790"/>
                  </a:lnTo>
                  <a:lnTo>
                    <a:pt x="48742" y="24688"/>
                  </a:lnTo>
                  <a:lnTo>
                    <a:pt x="48399" y="24561"/>
                  </a:lnTo>
                  <a:lnTo>
                    <a:pt x="47866" y="24765"/>
                  </a:lnTo>
                  <a:lnTo>
                    <a:pt x="46913" y="25615"/>
                  </a:lnTo>
                  <a:lnTo>
                    <a:pt x="47180" y="26606"/>
                  </a:lnTo>
                  <a:lnTo>
                    <a:pt x="48094" y="26809"/>
                  </a:lnTo>
                  <a:lnTo>
                    <a:pt x="48628" y="26924"/>
                  </a:lnTo>
                  <a:lnTo>
                    <a:pt x="49974" y="26123"/>
                  </a:lnTo>
                  <a:close/>
                </a:path>
                <a:path w="71120" h="46990">
                  <a:moveTo>
                    <a:pt x="51168" y="37020"/>
                  </a:moveTo>
                  <a:lnTo>
                    <a:pt x="48882" y="36271"/>
                  </a:lnTo>
                  <a:lnTo>
                    <a:pt x="48501" y="36156"/>
                  </a:lnTo>
                  <a:lnTo>
                    <a:pt x="47396" y="36410"/>
                  </a:lnTo>
                  <a:lnTo>
                    <a:pt x="47904" y="37757"/>
                  </a:lnTo>
                  <a:lnTo>
                    <a:pt x="48475" y="38150"/>
                  </a:lnTo>
                  <a:lnTo>
                    <a:pt x="49263" y="38188"/>
                  </a:lnTo>
                  <a:lnTo>
                    <a:pt x="49580" y="38201"/>
                  </a:lnTo>
                  <a:lnTo>
                    <a:pt x="50076" y="38100"/>
                  </a:lnTo>
                  <a:lnTo>
                    <a:pt x="50253" y="37769"/>
                  </a:lnTo>
                  <a:lnTo>
                    <a:pt x="50774" y="37541"/>
                  </a:lnTo>
                  <a:lnTo>
                    <a:pt x="51168" y="37020"/>
                  </a:lnTo>
                  <a:close/>
                </a:path>
                <a:path w="71120" h="46990">
                  <a:moveTo>
                    <a:pt x="54444" y="32880"/>
                  </a:moveTo>
                  <a:lnTo>
                    <a:pt x="54406" y="32562"/>
                  </a:lnTo>
                  <a:lnTo>
                    <a:pt x="54254" y="31394"/>
                  </a:lnTo>
                  <a:lnTo>
                    <a:pt x="52705" y="31508"/>
                  </a:lnTo>
                  <a:lnTo>
                    <a:pt x="51968" y="32004"/>
                  </a:lnTo>
                  <a:lnTo>
                    <a:pt x="51828" y="32092"/>
                  </a:lnTo>
                  <a:lnTo>
                    <a:pt x="51600" y="32270"/>
                  </a:lnTo>
                  <a:lnTo>
                    <a:pt x="51828" y="32969"/>
                  </a:lnTo>
                  <a:lnTo>
                    <a:pt x="51981" y="33464"/>
                  </a:lnTo>
                  <a:lnTo>
                    <a:pt x="52336" y="34544"/>
                  </a:lnTo>
                  <a:lnTo>
                    <a:pt x="53924" y="34099"/>
                  </a:lnTo>
                  <a:lnTo>
                    <a:pt x="53733" y="33528"/>
                  </a:lnTo>
                  <a:lnTo>
                    <a:pt x="53670" y="33324"/>
                  </a:lnTo>
                  <a:lnTo>
                    <a:pt x="54051" y="33134"/>
                  </a:lnTo>
                  <a:lnTo>
                    <a:pt x="54444" y="32880"/>
                  </a:lnTo>
                  <a:close/>
                </a:path>
                <a:path w="71120" h="46990">
                  <a:moveTo>
                    <a:pt x="54864" y="45897"/>
                  </a:moveTo>
                  <a:lnTo>
                    <a:pt x="52806" y="46012"/>
                  </a:lnTo>
                  <a:lnTo>
                    <a:pt x="38684" y="44221"/>
                  </a:lnTo>
                  <a:lnTo>
                    <a:pt x="31089" y="39966"/>
                  </a:lnTo>
                  <a:lnTo>
                    <a:pt x="30568" y="39674"/>
                  </a:lnTo>
                  <a:lnTo>
                    <a:pt x="29083" y="40335"/>
                  </a:lnTo>
                  <a:lnTo>
                    <a:pt x="33058" y="42557"/>
                  </a:lnTo>
                  <a:lnTo>
                    <a:pt x="36449" y="43954"/>
                  </a:lnTo>
                  <a:lnTo>
                    <a:pt x="39941" y="44932"/>
                  </a:lnTo>
                  <a:lnTo>
                    <a:pt x="36512" y="44462"/>
                  </a:lnTo>
                  <a:lnTo>
                    <a:pt x="33083" y="43891"/>
                  </a:lnTo>
                  <a:lnTo>
                    <a:pt x="28994" y="42976"/>
                  </a:lnTo>
                  <a:lnTo>
                    <a:pt x="27965" y="43865"/>
                  </a:lnTo>
                  <a:lnTo>
                    <a:pt x="35763" y="45605"/>
                  </a:lnTo>
                  <a:lnTo>
                    <a:pt x="40513" y="46380"/>
                  </a:lnTo>
                  <a:lnTo>
                    <a:pt x="47371" y="46774"/>
                  </a:lnTo>
                  <a:lnTo>
                    <a:pt x="50330" y="46380"/>
                  </a:lnTo>
                  <a:lnTo>
                    <a:pt x="53517" y="46202"/>
                  </a:lnTo>
                  <a:lnTo>
                    <a:pt x="54864" y="45897"/>
                  </a:lnTo>
                  <a:close/>
                </a:path>
                <a:path w="71120" h="46990">
                  <a:moveTo>
                    <a:pt x="70548" y="40538"/>
                  </a:moveTo>
                  <a:lnTo>
                    <a:pt x="69684" y="33909"/>
                  </a:lnTo>
                  <a:lnTo>
                    <a:pt x="68681" y="33223"/>
                  </a:lnTo>
                  <a:lnTo>
                    <a:pt x="69367" y="39928"/>
                  </a:lnTo>
                  <a:lnTo>
                    <a:pt x="63842" y="44361"/>
                  </a:lnTo>
                  <a:lnTo>
                    <a:pt x="58204" y="42049"/>
                  </a:lnTo>
                  <a:lnTo>
                    <a:pt x="58381" y="41897"/>
                  </a:lnTo>
                  <a:lnTo>
                    <a:pt x="62623" y="38811"/>
                  </a:lnTo>
                  <a:lnTo>
                    <a:pt x="63538" y="32829"/>
                  </a:lnTo>
                  <a:lnTo>
                    <a:pt x="59436" y="28028"/>
                  </a:lnTo>
                  <a:lnTo>
                    <a:pt x="57912" y="28625"/>
                  </a:lnTo>
                  <a:lnTo>
                    <a:pt x="61823" y="33197"/>
                  </a:lnTo>
                  <a:lnTo>
                    <a:pt x="61137" y="39014"/>
                  </a:lnTo>
                  <a:lnTo>
                    <a:pt x="56565" y="41897"/>
                  </a:lnTo>
                  <a:lnTo>
                    <a:pt x="48069" y="40894"/>
                  </a:lnTo>
                  <a:lnTo>
                    <a:pt x="39763" y="39103"/>
                  </a:lnTo>
                  <a:lnTo>
                    <a:pt x="7658" y="8089"/>
                  </a:lnTo>
                  <a:lnTo>
                    <a:pt x="7937" y="8039"/>
                  </a:lnTo>
                  <a:lnTo>
                    <a:pt x="8775" y="7683"/>
                  </a:lnTo>
                  <a:lnTo>
                    <a:pt x="9105" y="7048"/>
                  </a:lnTo>
                  <a:lnTo>
                    <a:pt x="9067" y="6438"/>
                  </a:lnTo>
                  <a:lnTo>
                    <a:pt x="9486" y="6172"/>
                  </a:lnTo>
                  <a:lnTo>
                    <a:pt x="10477" y="4775"/>
                  </a:lnTo>
                  <a:lnTo>
                    <a:pt x="10375" y="2146"/>
                  </a:lnTo>
                  <a:lnTo>
                    <a:pt x="8826" y="1473"/>
                  </a:lnTo>
                  <a:lnTo>
                    <a:pt x="8826" y="1282"/>
                  </a:lnTo>
                  <a:lnTo>
                    <a:pt x="9055" y="0"/>
                  </a:lnTo>
                  <a:lnTo>
                    <a:pt x="7442" y="241"/>
                  </a:lnTo>
                  <a:lnTo>
                    <a:pt x="7251" y="1282"/>
                  </a:lnTo>
                  <a:lnTo>
                    <a:pt x="6743" y="1473"/>
                  </a:lnTo>
                  <a:lnTo>
                    <a:pt x="6311" y="1854"/>
                  </a:lnTo>
                  <a:lnTo>
                    <a:pt x="6489" y="3098"/>
                  </a:lnTo>
                  <a:lnTo>
                    <a:pt x="7581" y="3302"/>
                  </a:lnTo>
                  <a:lnTo>
                    <a:pt x="7531" y="4775"/>
                  </a:lnTo>
                  <a:lnTo>
                    <a:pt x="7251" y="5080"/>
                  </a:lnTo>
                  <a:lnTo>
                    <a:pt x="6845" y="5397"/>
                  </a:lnTo>
                  <a:lnTo>
                    <a:pt x="4597" y="6286"/>
                  </a:lnTo>
                  <a:lnTo>
                    <a:pt x="7505" y="10642"/>
                  </a:lnTo>
                  <a:lnTo>
                    <a:pt x="10160" y="15062"/>
                  </a:lnTo>
                  <a:lnTo>
                    <a:pt x="13042" y="19316"/>
                  </a:lnTo>
                  <a:lnTo>
                    <a:pt x="12890" y="19367"/>
                  </a:lnTo>
                  <a:lnTo>
                    <a:pt x="11480" y="21412"/>
                  </a:lnTo>
                  <a:lnTo>
                    <a:pt x="9601" y="23177"/>
                  </a:lnTo>
                  <a:lnTo>
                    <a:pt x="8458" y="23253"/>
                  </a:lnTo>
                  <a:lnTo>
                    <a:pt x="6743" y="23698"/>
                  </a:lnTo>
                  <a:lnTo>
                    <a:pt x="4114" y="23952"/>
                  </a:lnTo>
                  <a:lnTo>
                    <a:pt x="3467" y="24930"/>
                  </a:lnTo>
                  <a:lnTo>
                    <a:pt x="3721" y="25908"/>
                  </a:lnTo>
                  <a:lnTo>
                    <a:pt x="4318" y="26187"/>
                  </a:lnTo>
                  <a:lnTo>
                    <a:pt x="4864" y="26174"/>
                  </a:lnTo>
                  <a:lnTo>
                    <a:pt x="5397" y="25971"/>
                  </a:lnTo>
                  <a:lnTo>
                    <a:pt x="6311" y="25857"/>
                  </a:lnTo>
                  <a:lnTo>
                    <a:pt x="7251" y="25336"/>
                  </a:lnTo>
                  <a:lnTo>
                    <a:pt x="10312" y="24079"/>
                  </a:lnTo>
                  <a:lnTo>
                    <a:pt x="13055" y="23088"/>
                  </a:lnTo>
                  <a:lnTo>
                    <a:pt x="13792" y="20447"/>
                  </a:lnTo>
                  <a:lnTo>
                    <a:pt x="46443" y="41795"/>
                  </a:lnTo>
                  <a:lnTo>
                    <a:pt x="57289" y="43116"/>
                  </a:lnTo>
                  <a:lnTo>
                    <a:pt x="63919" y="45834"/>
                  </a:lnTo>
                  <a:lnTo>
                    <a:pt x="65760" y="44361"/>
                  </a:lnTo>
                  <a:lnTo>
                    <a:pt x="70548" y="40538"/>
                  </a:lnTo>
                  <a:close/>
                </a:path>
              </a:pathLst>
            </a:custGeom>
            <a:solidFill>
              <a:srgbClr val="CE3D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3262782" y="1278102"/>
              <a:ext cx="134620" cy="107314"/>
            </a:xfrm>
            <a:custGeom>
              <a:avLst/>
              <a:gdLst/>
              <a:ahLst/>
              <a:cxnLst/>
              <a:rect l="l" t="t" r="r" b="b"/>
              <a:pathLst>
                <a:path w="134620" h="107315">
                  <a:moveTo>
                    <a:pt x="6337" y="40017"/>
                  </a:moveTo>
                  <a:lnTo>
                    <a:pt x="5080" y="38125"/>
                  </a:lnTo>
                  <a:lnTo>
                    <a:pt x="3746" y="37592"/>
                  </a:lnTo>
                  <a:lnTo>
                    <a:pt x="1422" y="37744"/>
                  </a:lnTo>
                  <a:lnTo>
                    <a:pt x="1066" y="38887"/>
                  </a:lnTo>
                  <a:lnTo>
                    <a:pt x="1231" y="38887"/>
                  </a:lnTo>
                  <a:lnTo>
                    <a:pt x="0" y="39433"/>
                  </a:lnTo>
                  <a:lnTo>
                    <a:pt x="584" y="40030"/>
                  </a:lnTo>
                  <a:lnTo>
                    <a:pt x="2273" y="41732"/>
                  </a:lnTo>
                  <a:lnTo>
                    <a:pt x="2806" y="42278"/>
                  </a:lnTo>
                  <a:lnTo>
                    <a:pt x="4318" y="41605"/>
                  </a:lnTo>
                  <a:lnTo>
                    <a:pt x="2032" y="39306"/>
                  </a:lnTo>
                  <a:lnTo>
                    <a:pt x="1574" y="38862"/>
                  </a:lnTo>
                  <a:lnTo>
                    <a:pt x="2159" y="38811"/>
                  </a:lnTo>
                  <a:lnTo>
                    <a:pt x="3136" y="38747"/>
                  </a:lnTo>
                  <a:lnTo>
                    <a:pt x="3898" y="39243"/>
                  </a:lnTo>
                  <a:lnTo>
                    <a:pt x="4432" y="40030"/>
                  </a:lnTo>
                  <a:lnTo>
                    <a:pt x="4813" y="40614"/>
                  </a:lnTo>
                  <a:lnTo>
                    <a:pt x="6337" y="40017"/>
                  </a:lnTo>
                  <a:close/>
                </a:path>
                <a:path w="134620" h="107315">
                  <a:moveTo>
                    <a:pt x="7632" y="21513"/>
                  </a:moveTo>
                  <a:lnTo>
                    <a:pt x="7391" y="21056"/>
                  </a:lnTo>
                  <a:lnTo>
                    <a:pt x="6629" y="19558"/>
                  </a:lnTo>
                  <a:lnTo>
                    <a:pt x="5651" y="18237"/>
                  </a:lnTo>
                  <a:lnTo>
                    <a:pt x="4432" y="17081"/>
                  </a:lnTo>
                  <a:lnTo>
                    <a:pt x="4013" y="16700"/>
                  </a:lnTo>
                  <a:lnTo>
                    <a:pt x="2514" y="17297"/>
                  </a:lnTo>
                  <a:lnTo>
                    <a:pt x="2946" y="17703"/>
                  </a:lnTo>
                  <a:lnTo>
                    <a:pt x="4114" y="18808"/>
                  </a:lnTo>
                  <a:lnTo>
                    <a:pt x="5067" y="20053"/>
                  </a:lnTo>
                  <a:lnTo>
                    <a:pt x="5803" y="21488"/>
                  </a:lnTo>
                  <a:lnTo>
                    <a:pt x="6070" y="22034"/>
                  </a:lnTo>
                  <a:lnTo>
                    <a:pt x="7632" y="21513"/>
                  </a:lnTo>
                  <a:close/>
                </a:path>
                <a:path w="134620" h="107315">
                  <a:moveTo>
                    <a:pt x="9347" y="18034"/>
                  </a:moveTo>
                  <a:lnTo>
                    <a:pt x="7747" y="18338"/>
                  </a:lnTo>
                  <a:lnTo>
                    <a:pt x="7747" y="18935"/>
                  </a:lnTo>
                  <a:lnTo>
                    <a:pt x="7747" y="21844"/>
                  </a:lnTo>
                  <a:lnTo>
                    <a:pt x="9347" y="21539"/>
                  </a:lnTo>
                  <a:lnTo>
                    <a:pt x="9347" y="18034"/>
                  </a:lnTo>
                  <a:close/>
                </a:path>
                <a:path w="134620" h="107315">
                  <a:moveTo>
                    <a:pt x="10604" y="44107"/>
                  </a:moveTo>
                  <a:lnTo>
                    <a:pt x="10312" y="43370"/>
                  </a:lnTo>
                  <a:lnTo>
                    <a:pt x="9982" y="42570"/>
                  </a:lnTo>
                  <a:lnTo>
                    <a:pt x="9664" y="41757"/>
                  </a:lnTo>
                  <a:lnTo>
                    <a:pt x="9334" y="40944"/>
                  </a:lnTo>
                  <a:lnTo>
                    <a:pt x="9042" y="40195"/>
                  </a:lnTo>
                  <a:lnTo>
                    <a:pt x="7454" y="40652"/>
                  </a:lnTo>
                  <a:lnTo>
                    <a:pt x="7747" y="41376"/>
                  </a:lnTo>
                  <a:lnTo>
                    <a:pt x="8064" y="42189"/>
                  </a:lnTo>
                  <a:lnTo>
                    <a:pt x="8394" y="42989"/>
                  </a:lnTo>
                  <a:lnTo>
                    <a:pt x="8712" y="43802"/>
                  </a:lnTo>
                  <a:lnTo>
                    <a:pt x="9017" y="44551"/>
                  </a:lnTo>
                  <a:lnTo>
                    <a:pt x="10604" y="44107"/>
                  </a:lnTo>
                  <a:close/>
                </a:path>
                <a:path w="134620" h="107315">
                  <a:moveTo>
                    <a:pt x="12293" y="22948"/>
                  </a:moveTo>
                  <a:lnTo>
                    <a:pt x="12255" y="22517"/>
                  </a:lnTo>
                  <a:lnTo>
                    <a:pt x="12166" y="21717"/>
                  </a:lnTo>
                  <a:lnTo>
                    <a:pt x="12090" y="20904"/>
                  </a:lnTo>
                  <a:lnTo>
                    <a:pt x="12001" y="20091"/>
                  </a:lnTo>
                  <a:lnTo>
                    <a:pt x="11976" y="19799"/>
                  </a:lnTo>
                  <a:lnTo>
                    <a:pt x="10375" y="20091"/>
                  </a:lnTo>
                  <a:lnTo>
                    <a:pt x="10414" y="20523"/>
                  </a:lnTo>
                  <a:lnTo>
                    <a:pt x="10490" y="21336"/>
                  </a:lnTo>
                  <a:lnTo>
                    <a:pt x="10579" y="22136"/>
                  </a:lnTo>
                  <a:lnTo>
                    <a:pt x="10680" y="23253"/>
                  </a:lnTo>
                  <a:lnTo>
                    <a:pt x="12293" y="22948"/>
                  </a:lnTo>
                  <a:close/>
                </a:path>
                <a:path w="134620" h="107315">
                  <a:moveTo>
                    <a:pt x="13792" y="9042"/>
                  </a:moveTo>
                  <a:lnTo>
                    <a:pt x="13665" y="8712"/>
                  </a:lnTo>
                  <a:lnTo>
                    <a:pt x="13233" y="7670"/>
                  </a:lnTo>
                  <a:lnTo>
                    <a:pt x="12814" y="6616"/>
                  </a:lnTo>
                  <a:lnTo>
                    <a:pt x="12217" y="5168"/>
                  </a:lnTo>
                  <a:lnTo>
                    <a:pt x="10655" y="5676"/>
                  </a:lnTo>
                  <a:lnTo>
                    <a:pt x="10795" y="6007"/>
                  </a:lnTo>
                  <a:lnTo>
                    <a:pt x="11214" y="7048"/>
                  </a:lnTo>
                  <a:lnTo>
                    <a:pt x="11645" y="8089"/>
                  </a:lnTo>
                  <a:lnTo>
                    <a:pt x="12230" y="9537"/>
                  </a:lnTo>
                  <a:lnTo>
                    <a:pt x="13792" y="9042"/>
                  </a:lnTo>
                  <a:close/>
                </a:path>
                <a:path w="134620" h="107315">
                  <a:moveTo>
                    <a:pt x="14732" y="42595"/>
                  </a:moveTo>
                  <a:lnTo>
                    <a:pt x="13347" y="40297"/>
                  </a:lnTo>
                  <a:lnTo>
                    <a:pt x="11899" y="38912"/>
                  </a:lnTo>
                  <a:lnTo>
                    <a:pt x="9715" y="37617"/>
                  </a:lnTo>
                  <a:lnTo>
                    <a:pt x="8242" y="38252"/>
                  </a:lnTo>
                  <a:lnTo>
                    <a:pt x="8877" y="38633"/>
                  </a:lnTo>
                  <a:lnTo>
                    <a:pt x="10553" y="39624"/>
                  </a:lnTo>
                  <a:lnTo>
                    <a:pt x="11912" y="40995"/>
                  </a:lnTo>
                  <a:lnTo>
                    <a:pt x="13182" y="43091"/>
                  </a:lnTo>
                  <a:lnTo>
                    <a:pt x="14732" y="42595"/>
                  </a:lnTo>
                  <a:close/>
                </a:path>
                <a:path w="134620" h="107315">
                  <a:moveTo>
                    <a:pt x="16167" y="27089"/>
                  </a:moveTo>
                  <a:lnTo>
                    <a:pt x="16129" y="26403"/>
                  </a:lnTo>
                  <a:lnTo>
                    <a:pt x="16040" y="25184"/>
                  </a:lnTo>
                  <a:lnTo>
                    <a:pt x="15963" y="23977"/>
                  </a:lnTo>
                  <a:lnTo>
                    <a:pt x="15836" y="22148"/>
                  </a:lnTo>
                  <a:lnTo>
                    <a:pt x="14236" y="22504"/>
                  </a:lnTo>
                  <a:lnTo>
                    <a:pt x="14287" y="23190"/>
                  </a:lnTo>
                  <a:lnTo>
                    <a:pt x="14363" y="24396"/>
                  </a:lnTo>
                  <a:lnTo>
                    <a:pt x="14452" y="25615"/>
                  </a:lnTo>
                  <a:lnTo>
                    <a:pt x="14566" y="27432"/>
                  </a:lnTo>
                  <a:lnTo>
                    <a:pt x="16167" y="27089"/>
                  </a:lnTo>
                  <a:close/>
                </a:path>
                <a:path w="134620" h="107315">
                  <a:moveTo>
                    <a:pt x="16217" y="8699"/>
                  </a:moveTo>
                  <a:lnTo>
                    <a:pt x="16129" y="8204"/>
                  </a:lnTo>
                  <a:lnTo>
                    <a:pt x="15544" y="5334"/>
                  </a:lnTo>
                  <a:lnTo>
                    <a:pt x="13944" y="5715"/>
                  </a:lnTo>
                  <a:lnTo>
                    <a:pt x="14046" y="6210"/>
                  </a:lnTo>
                  <a:lnTo>
                    <a:pt x="14211" y="7023"/>
                  </a:lnTo>
                  <a:lnTo>
                    <a:pt x="14363" y="7823"/>
                  </a:lnTo>
                  <a:lnTo>
                    <a:pt x="14617" y="9080"/>
                  </a:lnTo>
                  <a:lnTo>
                    <a:pt x="16217" y="8699"/>
                  </a:lnTo>
                  <a:close/>
                </a:path>
                <a:path w="134620" h="107315">
                  <a:moveTo>
                    <a:pt x="18745" y="12192"/>
                  </a:moveTo>
                  <a:lnTo>
                    <a:pt x="18554" y="11595"/>
                  </a:lnTo>
                  <a:lnTo>
                    <a:pt x="18072" y="10147"/>
                  </a:lnTo>
                  <a:lnTo>
                    <a:pt x="17614" y="8801"/>
                  </a:lnTo>
                  <a:lnTo>
                    <a:pt x="16027" y="9245"/>
                  </a:lnTo>
                  <a:lnTo>
                    <a:pt x="16230" y="9842"/>
                  </a:lnTo>
                  <a:lnTo>
                    <a:pt x="17157" y="12636"/>
                  </a:lnTo>
                  <a:lnTo>
                    <a:pt x="18745" y="12192"/>
                  </a:lnTo>
                  <a:close/>
                </a:path>
                <a:path w="134620" h="107315">
                  <a:moveTo>
                    <a:pt x="19405" y="45948"/>
                  </a:moveTo>
                  <a:lnTo>
                    <a:pt x="17919" y="41490"/>
                  </a:lnTo>
                  <a:lnTo>
                    <a:pt x="16344" y="41948"/>
                  </a:lnTo>
                  <a:lnTo>
                    <a:pt x="16471" y="42341"/>
                  </a:lnTo>
                  <a:lnTo>
                    <a:pt x="17678" y="45974"/>
                  </a:lnTo>
                  <a:lnTo>
                    <a:pt x="17830" y="46405"/>
                  </a:lnTo>
                  <a:lnTo>
                    <a:pt x="19405" y="45948"/>
                  </a:lnTo>
                  <a:close/>
                </a:path>
                <a:path w="134620" h="107315">
                  <a:moveTo>
                    <a:pt x="20180" y="27978"/>
                  </a:moveTo>
                  <a:lnTo>
                    <a:pt x="20078" y="26339"/>
                  </a:lnTo>
                  <a:lnTo>
                    <a:pt x="18884" y="24282"/>
                  </a:lnTo>
                  <a:lnTo>
                    <a:pt x="17348" y="24841"/>
                  </a:lnTo>
                  <a:lnTo>
                    <a:pt x="17729" y="25501"/>
                  </a:lnTo>
                  <a:lnTo>
                    <a:pt x="18440" y="26720"/>
                  </a:lnTo>
                  <a:lnTo>
                    <a:pt x="18554" y="28168"/>
                  </a:lnTo>
                  <a:lnTo>
                    <a:pt x="17691" y="30264"/>
                  </a:lnTo>
                  <a:lnTo>
                    <a:pt x="19291" y="30175"/>
                  </a:lnTo>
                  <a:lnTo>
                    <a:pt x="19519" y="29591"/>
                  </a:lnTo>
                  <a:lnTo>
                    <a:pt x="20180" y="27978"/>
                  </a:lnTo>
                  <a:close/>
                </a:path>
                <a:path w="134620" h="107315">
                  <a:moveTo>
                    <a:pt x="21958" y="28651"/>
                  </a:moveTo>
                  <a:lnTo>
                    <a:pt x="20345" y="28892"/>
                  </a:lnTo>
                  <a:lnTo>
                    <a:pt x="20345" y="29591"/>
                  </a:lnTo>
                  <a:lnTo>
                    <a:pt x="20345" y="34290"/>
                  </a:lnTo>
                  <a:lnTo>
                    <a:pt x="21958" y="34036"/>
                  </a:lnTo>
                  <a:lnTo>
                    <a:pt x="21958" y="28651"/>
                  </a:lnTo>
                  <a:close/>
                </a:path>
                <a:path w="134620" h="107315">
                  <a:moveTo>
                    <a:pt x="22910" y="11239"/>
                  </a:moveTo>
                  <a:lnTo>
                    <a:pt x="21526" y="11468"/>
                  </a:lnTo>
                  <a:lnTo>
                    <a:pt x="21831" y="8864"/>
                  </a:lnTo>
                  <a:lnTo>
                    <a:pt x="20218" y="9131"/>
                  </a:lnTo>
                  <a:lnTo>
                    <a:pt x="20154" y="9728"/>
                  </a:lnTo>
                  <a:lnTo>
                    <a:pt x="19850" y="12357"/>
                  </a:lnTo>
                  <a:lnTo>
                    <a:pt x="21323" y="12115"/>
                  </a:lnTo>
                  <a:lnTo>
                    <a:pt x="21323" y="14325"/>
                  </a:lnTo>
                  <a:lnTo>
                    <a:pt x="22910" y="14071"/>
                  </a:lnTo>
                  <a:lnTo>
                    <a:pt x="22910" y="11239"/>
                  </a:lnTo>
                  <a:close/>
                </a:path>
                <a:path w="134620" h="107315">
                  <a:moveTo>
                    <a:pt x="23101" y="64376"/>
                  </a:moveTo>
                  <a:lnTo>
                    <a:pt x="21894" y="62572"/>
                  </a:lnTo>
                  <a:lnTo>
                    <a:pt x="20523" y="61671"/>
                  </a:lnTo>
                  <a:lnTo>
                    <a:pt x="18542" y="61252"/>
                  </a:lnTo>
                  <a:lnTo>
                    <a:pt x="18110" y="61315"/>
                  </a:lnTo>
                  <a:lnTo>
                    <a:pt x="17653" y="61595"/>
                  </a:lnTo>
                  <a:lnTo>
                    <a:pt x="17233" y="61937"/>
                  </a:lnTo>
                  <a:lnTo>
                    <a:pt x="17614" y="62014"/>
                  </a:lnTo>
                  <a:lnTo>
                    <a:pt x="19177" y="62344"/>
                  </a:lnTo>
                  <a:lnTo>
                    <a:pt x="20434" y="63207"/>
                  </a:lnTo>
                  <a:lnTo>
                    <a:pt x="21564" y="64871"/>
                  </a:lnTo>
                  <a:lnTo>
                    <a:pt x="23101" y="64376"/>
                  </a:lnTo>
                  <a:close/>
                </a:path>
                <a:path w="134620" h="107315">
                  <a:moveTo>
                    <a:pt x="24803" y="18110"/>
                  </a:moveTo>
                  <a:lnTo>
                    <a:pt x="24650" y="17653"/>
                  </a:lnTo>
                  <a:lnTo>
                    <a:pt x="24498" y="17170"/>
                  </a:lnTo>
                  <a:lnTo>
                    <a:pt x="24168" y="16192"/>
                  </a:lnTo>
                  <a:lnTo>
                    <a:pt x="24015" y="15709"/>
                  </a:lnTo>
                  <a:lnTo>
                    <a:pt x="22428" y="16167"/>
                  </a:lnTo>
                  <a:lnTo>
                    <a:pt x="22580" y="16624"/>
                  </a:lnTo>
                  <a:lnTo>
                    <a:pt x="22745" y="17106"/>
                  </a:lnTo>
                  <a:lnTo>
                    <a:pt x="22898" y="17589"/>
                  </a:lnTo>
                  <a:lnTo>
                    <a:pt x="23228" y="18567"/>
                  </a:lnTo>
                  <a:lnTo>
                    <a:pt x="24803" y="18110"/>
                  </a:lnTo>
                  <a:close/>
                </a:path>
                <a:path w="134620" h="107315">
                  <a:moveTo>
                    <a:pt x="25057" y="49847"/>
                  </a:moveTo>
                  <a:lnTo>
                    <a:pt x="24193" y="48133"/>
                  </a:lnTo>
                  <a:lnTo>
                    <a:pt x="23787" y="46774"/>
                  </a:lnTo>
                  <a:lnTo>
                    <a:pt x="23634" y="45313"/>
                  </a:lnTo>
                  <a:lnTo>
                    <a:pt x="23596" y="44843"/>
                  </a:lnTo>
                  <a:lnTo>
                    <a:pt x="21983" y="45186"/>
                  </a:lnTo>
                  <a:lnTo>
                    <a:pt x="22047" y="45745"/>
                  </a:lnTo>
                  <a:lnTo>
                    <a:pt x="22199" y="47205"/>
                  </a:lnTo>
                  <a:lnTo>
                    <a:pt x="22593" y="48564"/>
                  </a:lnTo>
                  <a:lnTo>
                    <a:pt x="23253" y="49872"/>
                  </a:lnTo>
                  <a:lnTo>
                    <a:pt x="23520" y="50380"/>
                  </a:lnTo>
                  <a:lnTo>
                    <a:pt x="25057" y="49847"/>
                  </a:lnTo>
                  <a:close/>
                </a:path>
                <a:path w="134620" h="107315">
                  <a:moveTo>
                    <a:pt x="25095" y="13538"/>
                  </a:moveTo>
                  <a:lnTo>
                    <a:pt x="23507" y="13754"/>
                  </a:lnTo>
                  <a:lnTo>
                    <a:pt x="23507" y="14211"/>
                  </a:lnTo>
                  <a:lnTo>
                    <a:pt x="23507" y="15671"/>
                  </a:lnTo>
                  <a:lnTo>
                    <a:pt x="25095" y="15443"/>
                  </a:lnTo>
                  <a:lnTo>
                    <a:pt x="25095" y="13538"/>
                  </a:lnTo>
                  <a:close/>
                </a:path>
                <a:path w="134620" h="107315">
                  <a:moveTo>
                    <a:pt x="27012" y="37731"/>
                  </a:moveTo>
                  <a:lnTo>
                    <a:pt x="23190" y="34836"/>
                  </a:lnTo>
                  <a:lnTo>
                    <a:pt x="21767" y="35458"/>
                  </a:lnTo>
                  <a:lnTo>
                    <a:pt x="22059" y="35674"/>
                  </a:lnTo>
                  <a:lnTo>
                    <a:pt x="25603" y="38366"/>
                  </a:lnTo>
                  <a:lnTo>
                    <a:pt x="27012" y="37731"/>
                  </a:lnTo>
                  <a:close/>
                </a:path>
                <a:path w="134620" h="107315">
                  <a:moveTo>
                    <a:pt x="27254" y="65925"/>
                  </a:moveTo>
                  <a:lnTo>
                    <a:pt x="27101" y="65189"/>
                  </a:lnTo>
                  <a:lnTo>
                    <a:pt x="26771" y="63411"/>
                  </a:lnTo>
                  <a:lnTo>
                    <a:pt x="26593" y="62522"/>
                  </a:lnTo>
                  <a:lnTo>
                    <a:pt x="26466" y="61810"/>
                  </a:lnTo>
                  <a:lnTo>
                    <a:pt x="24866" y="62217"/>
                  </a:lnTo>
                  <a:lnTo>
                    <a:pt x="25006" y="62953"/>
                  </a:lnTo>
                  <a:lnTo>
                    <a:pt x="25171" y="63842"/>
                  </a:lnTo>
                  <a:lnTo>
                    <a:pt x="25349" y="64731"/>
                  </a:lnTo>
                  <a:lnTo>
                    <a:pt x="25654" y="66332"/>
                  </a:lnTo>
                  <a:lnTo>
                    <a:pt x="27254" y="65925"/>
                  </a:lnTo>
                  <a:close/>
                </a:path>
                <a:path w="134620" h="107315">
                  <a:moveTo>
                    <a:pt x="27889" y="32702"/>
                  </a:moveTo>
                  <a:lnTo>
                    <a:pt x="25565" y="32156"/>
                  </a:lnTo>
                  <a:lnTo>
                    <a:pt x="24638" y="30848"/>
                  </a:lnTo>
                  <a:lnTo>
                    <a:pt x="24790" y="28702"/>
                  </a:lnTo>
                  <a:lnTo>
                    <a:pt x="23177" y="28981"/>
                  </a:lnTo>
                  <a:lnTo>
                    <a:pt x="23139" y="29591"/>
                  </a:lnTo>
                  <a:lnTo>
                    <a:pt x="23012" y="31432"/>
                  </a:lnTo>
                  <a:lnTo>
                    <a:pt x="24218" y="33007"/>
                  </a:lnTo>
                  <a:lnTo>
                    <a:pt x="26581" y="33578"/>
                  </a:lnTo>
                  <a:lnTo>
                    <a:pt x="27889" y="32702"/>
                  </a:lnTo>
                  <a:close/>
                </a:path>
                <a:path w="134620" h="107315">
                  <a:moveTo>
                    <a:pt x="28384" y="29248"/>
                  </a:moveTo>
                  <a:lnTo>
                    <a:pt x="26657" y="28244"/>
                  </a:lnTo>
                  <a:lnTo>
                    <a:pt x="26060" y="27470"/>
                  </a:lnTo>
                  <a:lnTo>
                    <a:pt x="25793" y="26403"/>
                  </a:lnTo>
                  <a:lnTo>
                    <a:pt x="25615" y="25628"/>
                  </a:lnTo>
                  <a:lnTo>
                    <a:pt x="24015" y="26060"/>
                  </a:lnTo>
                  <a:lnTo>
                    <a:pt x="24206" y="26835"/>
                  </a:lnTo>
                  <a:lnTo>
                    <a:pt x="24511" y="28079"/>
                  </a:lnTo>
                  <a:lnTo>
                    <a:pt x="25260" y="29095"/>
                  </a:lnTo>
                  <a:lnTo>
                    <a:pt x="26365" y="29743"/>
                  </a:lnTo>
                  <a:lnTo>
                    <a:pt x="27012" y="30111"/>
                  </a:lnTo>
                  <a:lnTo>
                    <a:pt x="28384" y="29248"/>
                  </a:lnTo>
                  <a:close/>
                </a:path>
                <a:path w="134620" h="107315">
                  <a:moveTo>
                    <a:pt x="28448" y="15963"/>
                  </a:moveTo>
                  <a:lnTo>
                    <a:pt x="26835" y="16154"/>
                  </a:lnTo>
                  <a:lnTo>
                    <a:pt x="26619" y="16738"/>
                  </a:lnTo>
                  <a:lnTo>
                    <a:pt x="25895" y="18681"/>
                  </a:lnTo>
                  <a:lnTo>
                    <a:pt x="25666" y="19278"/>
                  </a:lnTo>
                  <a:lnTo>
                    <a:pt x="27279" y="19100"/>
                  </a:lnTo>
                  <a:lnTo>
                    <a:pt x="28448" y="15963"/>
                  </a:lnTo>
                  <a:close/>
                </a:path>
                <a:path w="134620" h="107315">
                  <a:moveTo>
                    <a:pt x="28651" y="25400"/>
                  </a:moveTo>
                  <a:lnTo>
                    <a:pt x="27698" y="23964"/>
                  </a:lnTo>
                  <a:lnTo>
                    <a:pt x="25806" y="21132"/>
                  </a:lnTo>
                  <a:lnTo>
                    <a:pt x="24333" y="21742"/>
                  </a:lnTo>
                  <a:lnTo>
                    <a:pt x="24485" y="21971"/>
                  </a:lnTo>
                  <a:lnTo>
                    <a:pt x="25298" y="23177"/>
                  </a:lnTo>
                  <a:lnTo>
                    <a:pt x="26098" y="24396"/>
                  </a:lnTo>
                  <a:lnTo>
                    <a:pt x="27190" y="26022"/>
                  </a:lnTo>
                  <a:lnTo>
                    <a:pt x="28651" y="25400"/>
                  </a:lnTo>
                  <a:close/>
                </a:path>
                <a:path w="134620" h="107315">
                  <a:moveTo>
                    <a:pt x="29756" y="22809"/>
                  </a:moveTo>
                  <a:lnTo>
                    <a:pt x="29718" y="22275"/>
                  </a:lnTo>
                  <a:lnTo>
                    <a:pt x="29629" y="21221"/>
                  </a:lnTo>
                  <a:lnTo>
                    <a:pt x="29552" y="20167"/>
                  </a:lnTo>
                  <a:lnTo>
                    <a:pt x="29464" y="19113"/>
                  </a:lnTo>
                  <a:lnTo>
                    <a:pt x="29438" y="18694"/>
                  </a:lnTo>
                  <a:lnTo>
                    <a:pt x="27838" y="19011"/>
                  </a:lnTo>
                  <a:lnTo>
                    <a:pt x="27876" y="19545"/>
                  </a:lnTo>
                  <a:lnTo>
                    <a:pt x="27952" y="20599"/>
                  </a:lnTo>
                  <a:lnTo>
                    <a:pt x="28041" y="21653"/>
                  </a:lnTo>
                  <a:lnTo>
                    <a:pt x="28117" y="22694"/>
                  </a:lnTo>
                  <a:lnTo>
                    <a:pt x="28155" y="23114"/>
                  </a:lnTo>
                  <a:lnTo>
                    <a:pt x="29756" y="22809"/>
                  </a:lnTo>
                  <a:close/>
                </a:path>
                <a:path w="134620" h="107315">
                  <a:moveTo>
                    <a:pt x="30073" y="43751"/>
                  </a:moveTo>
                  <a:lnTo>
                    <a:pt x="25603" y="40741"/>
                  </a:lnTo>
                  <a:lnTo>
                    <a:pt x="24155" y="41389"/>
                  </a:lnTo>
                  <a:lnTo>
                    <a:pt x="24561" y="41656"/>
                  </a:lnTo>
                  <a:lnTo>
                    <a:pt x="28638" y="44399"/>
                  </a:lnTo>
                  <a:lnTo>
                    <a:pt x="30073" y="43751"/>
                  </a:lnTo>
                  <a:close/>
                </a:path>
                <a:path w="134620" h="107315">
                  <a:moveTo>
                    <a:pt x="30810" y="36258"/>
                  </a:moveTo>
                  <a:lnTo>
                    <a:pt x="29743" y="36271"/>
                  </a:lnTo>
                  <a:lnTo>
                    <a:pt x="28956" y="36296"/>
                  </a:lnTo>
                  <a:lnTo>
                    <a:pt x="28473" y="35420"/>
                  </a:lnTo>
                  <a:lnTo>
                    <a:pt x="28587" y="34213"/>
                  </a:lnTo>
                  <a:lnTo>
                    <a:pt x="26987" y="34518"/>
                  </a:lnTo>
                  <a:lnTo>
                    <a:pt x="26949" y="34975"/>
                  </a:lnTo>
                  <a:lnTo>
                    <a:pt x="26822" y="36283"/>
                  </a:lnTo>
                  <a:lnTo>
                    <a:pt x="27851" y="37071"/>
                  </a:lnTo>
                  <a:lnTo>
                    <a:pt x="29083" y="37045"/>
                  </a:lnTo>
                  <a:lnTo>
                    <a:pt x="29603" y="37045"/>
                  </a:lnTo>
                  <a:lnTo>
                    <a:pt x="30810" y="36258"/>
                  </a:lnTo>
                  <a:close/>
                </a:path>
                <a:path w="134620" h="107315">
                  <a:moveTo>
                    <a:pt x="31483" y="91376"/>
                  </a:moveTo>
                  <a:lnTo>
                    <a:pt x="30619" y="91224"/>
                  </a:lnTo>
                  <a:lnTo>
                    <a:pt x="29337" y="90995"/>
                  </a:lnTo>
                  <a:lnTo>
                    <a:pt x="27787" y="91605"/>
                  </a:lnTo>
                  <a:lnTo>
                    <a:pt x="27228" y="93408"/>
                  </a:lnTo>
                  <a:lnTo>
                    <a:pt x="28816" y="93192"/>
                  </a:lnTo>
                  <a:lnTo>
                    <a:pt x="29057" y="92405"/>
                  </a:lnTo>
                  <a:lnTo>
                    <a:pt x="29235" y="91948"/>
                  </a:lnTo>
                  <a:lnTo>
                    <a:pt x="30073" y="92087"/>
                  </a:lnTo>
                  <a:lnTo>
                    <a:pt x="31483" y="91376"/>
                  </a:lnTo>
                  <a:close/>
                </a:path>
                <a:path w="134620" h="107315">
                  <a:moveTo>
                    <a:pt x="31826" y="41833"/>
                  </a:moveTo>
                  <a:lnTo>
                    <a:pt x="31305" y="41338"/>
                  </a:lnTo>
                  <a:lnTo>
                    <a:pt x="28397" y="38671"/>
                  </a:lnTo>
                  <a:lnTo>
                    <a:pt x="27914" y="38214"/>
                  </a:lnTo>
                  <a:lnTo>
                    <a:pt x="26403" y="38849"/>
                  </a:lnTo>
                  <a:lnTo>
                    <a:pt x="26936" y="39344"/>
                  </a:lnTo>
                  <a:lnTo>
                    <a:pt x="30327" y="42481"/>
                  </a:lnTo>
                  <a:lnTo>
                    <a:pt x="31826" y="41833"/>
                  </a:lnTo>
                  <a:close/>
                </a:path>
                <a:path w="134620" h="107315">
                  <a:moveTo>
                    <a:pt x="33731" y="68402"/>
                  </a:moveTo>
                  <a:lnTo>
                    <a:pt x="31864" y="66522"/>
                  </a:lnTo>
                  <a:lnTo>
                    <a:pt x="31153" y="65786"/>
                  </a:lnTo>
                  <a:lnTo>
                    <a:pt x="30759" y="65392"/>
                  </a:lnTo>
                  <a:lnTo>
                    <a:pt x="29248" y="65989"/>
                  </a:lnTo>
                  <a:lnTo>
                    <a:pt x="29667" y="66408"/>
                  </a:lnTo>
                  <a:lnTo>
                    <a:pt x="31838" y="68605"/>
                  </a:lnTo>
                  <a:lnTo>
                    <a:pt x="32219" y="68999"/>
                  </a:lnTo>
                  <a:lnTo>
                    <a:pt x="33731" y="68402"/>
                  </a:lnTo>
                  <a:close/>
                </a:path>
                <a:path w="134620" h="107315">
                  <a:moveTo>
                    <a:pt x="34277" y="48006"/>
                  </a:moveTo>
                  <a:lnTo>
                    <a:pt x="32651" y="47345"/>
                  </a:lnTo>
                  <a:lnTo>
                    <a:pt x="31572" y="46418"/>
                  </a:lnTo>
                  <a:lnTo>
                    <a:pt x="30645" y="44716"/>
                  </a:lnTo>
                  <a:lnTo>
                    <a:pt x="29133" y="45300"/>
                  </a:lnTo>
                  <a:lnTo>
                    <a:pt x="29260" y="45529"/>
                  </a:lnTo>
                  <a:lnTo>
                    <a:pt x="29997" y="46875"/>
                  </a:lnTo>
                  <a:lnTo>
                    <a:pt x="31102" y="47879"/>
                  </a:lnTo>
                  <a:lnTo>
                    <a:pt x="32842" y="48564"/>
                  </a:lnTo>
                  <a:lnTo>
                    <a:pt x="33248" y="48463"/>
                  </a:lnTo>
                  <a:lnTo>
                    <a:pt x="33616" y="48323"/>
                  </a:lnTo>
                  <a:lnTo>
                    <a:pt x="34277" y="48006"/>
                  </a:lnTo>
                  <a:close/>
                </a:path>
                <a:path w="134620" h="107315">
                  <a:moveTo>
                    <a:pt x="34366" y="94653"/>
                  </a:moveTo>
                  <a:lnTo>
                    <a:pt x="33997" y="94576"/>
                  </a:lnTo>
                  <a:lnTo>
                    <a:pt x="32334" y="94259"/>
                  </a:lnTo>
                  <a:lnTo>
                    <a:pt x="30657" y="94843"/>
                  </a:lnTo>
                  <a:lnTo>
                    <a:pt x="29362" y="96481"/>
                  </a:lnTo>
                  <a:lnTo>
                    <a:pt x="29819" y="96647"/>
                  </a:lnTo>
                  <a:lnTo>
                    <a:pt x="30048" y="96672"/>
                  </a:lnTo>
                  <a:lnTo>
                    <a:pt x="30416" y="96697"/>
                  </a:lnTo>
                  <a:lnTo>
                    <a:pt x="30861" y="96520"/>
                  </a:lnTo>
                  <a:lnTo>
                    <a:pt x="31584" y="95605"/>
                  </a:lnTo>
                  <a:lnTo>
                    <a:pt x="32232" y="95313"/>
                  </a:lnTo>
                  <a:lnTo>
                    <a:pt x="33375" y="95529"/>
                  </a:lnTo>
                  <a:lnTo>
                    <a:pt x="33909" y="95453"/>
                  </a:lnTo>
                  <a:lnTo>
                    <a:pt x="34353" y="94919"/>
                  </a:lnTo>
                  <a:lnTo>
                    <a:pt x="34366" y="94653"/>
                  </a:lnTo>
                  <a:close/>
                </a:path>
                <a:path w="134620" h="107315">
                  <a:moveTo>
                    <a:pt x="34747" y="52781"/>
                  </a:moveTo>
                  <a:lnTo>
                    <a:pt x="30137" y="50469"/>
                  </a:lnTo>
                  <a:lnTo>
                    <a:pt x="29667" y="50495"/>
                  </a:lnTo>
                  <a:lnTo>
                    <a:pt x="29133" y="50927"/>
                  </a:lnTo>
                  <a:lnTo>
                    <a:pt x="29006" y="51155"/>
                  </a:lnTo>
                  <a:lnTo>
                    <a:pt x="28740" y="49606"/>
                  </a:lnTo>
                  <a:lnTo>
                    <a:pt x="28498" y="48336"/>
                  </a:lnTo>
                  <a:lnTo>
                    <a:pt x="28956" y="48552"/>
                  </a:lnTo>
                  <a:lnTo>
                    <a:pt x="30429" y="47891"/>
                  </a:lnTo>
                  <a:lnTo>
                    <a:pt x="26873" y="46126"/>
                  </a:lnTo>
                  <a:lnTo>
                    <a:pt x="26428" y="45897"/>
                  </a:lnTo>
                  <a:lnTo>
                    <a:pt x="24968" y="46558"/>
                  </a:lnTo>
                  <a:lnTo>
                    <a:pt x="25603" y="46875"/>
                  </a:lnTo>
                  <a:lnTo>
                    <a:pt x="27546" y="47840"/>
                  </a:lnTo>
                  <a:lnTo>
                    <a:pt x="26797" y="48094"/>
                  </a:lnTo>
                  <a:lnTo>
                    <a:pt x="26898" y="48653"/>
                  </a:lnTo>
                  <a:lnTo>
                    <a:pt x="27711" y="53276"/>
                  </a:lnTo>
                  <a:lnTo>
                    <a:pt x="29311" y="52908"/>
                  </a:lnTo>
                  <a:lnTo>
                    <a:pt x="29222" y="52349"/>
                  </a:lnTo>
                  <a:lnTo>
                    <a:pt x="29057" y="51473"/>
                  </a:lnTo>
                  <a:lnTo>
                    <a:pt x="29260" y="51562"/>
                  </a:lnTo>
                  <a:lnTo>
                    <a:pt x="33502" y="53682"/>
                  </a:lnTo>
                  <a:lnTo>
                    <a:pt x="33959" y="53670"/>
                  </a:lnTo>
                  <a:lnTo>
                    <a:pt x="34277" y="53403"/>
                  </a:lnTo>
                  <a:lnTo>
                    <a:pt x="34505" y="53225"/>
                  </a:lnTo>
                  <a:lnTo>
                    <a:pt x="34747" y="52781"/>
                  </a:lnTo>
                  <a:close/>
                </a:path>
                <a:path w="134620" h="107315">
                  <a:moveTo>
                    <a:pt x="36893" y="70091"/>
                  </a:moveTo>
                  <a:lnTo>
                    <a:pt x="36804" y="68364"/>
                  </a:lnTo>
                  <a:lnTo>
                    <a:pt x="36080" y="66141"/>
                  </a:lnTo>
                  <a:lnTo>
                    <a:pt x="34493" y="66598"/>
                  </a:lnTo>
                  <a:lnTo>
                    <a:pt x="34658" y="67081"/>
                  </a:lnTo>
                  <a:lnTo>
                    <a:pt x="35191" y="68719"/>
                  </a:lnTo>
                  <a:lnTo>
                    <a:pt x="35293" y="70383"/>
                  </a:lnTo>
                  <a:lnTo>
                    <a:pt x="34810" y="72618"/>
                  </a:lnTo>
                  <a:lnTo>
                    <a:pt x="36410" y="72364"/>
                  </a:lnTo>
                  <a:lnTo>
                    <a:pt x="36893" y="70091"/>
                  </a:lnTo>
                  <a:close/>
                </a:path>
                <a:path w="134620" h="107315">
                  <a:moveTo>
                    <a:pt x="37350" y="57734"/>
                  </a:moveTo>
                  <a:lnTo>
                    <a:pt x="35052" y="56730"/>
                  </a:lnTo>
                  <a:lnTo>
                    <a:pt x="33642" y="56629"/>
                  </a:lnTo>
                  <a:lnTo>
                    <a:pt x="31165" y="57086"/>
                  </a:lnTo>
                  <a:lnTo>
                    <a:pt x="31470" y="58153"/>
                  </a:lnTo>
                  <a:lnTo>
                    <a:pt x="32461" y="57975"/>
                  </a:lnTo>
                  <a:lnTo>
                    <a:pt x="33515" y="57785"/>
                  </a:lnTo>
                  <a:lnTo>
                    <a:pt x="34531" y="57962"/>
                  </a:lnTo>
                  <a:lnTo>
                    <a:pt x="36169" y="58686"/>
                  </a:lnTo>
                  <a:lnTo>
                    <a:pt x="37350" y="57734"/>
                  </a:lnTo>
                  <a:close/>
                </a:path>
                <a:path w="134620" h="107315">
                  <a:moveTo>
                    <a:pt x="38404" y="55219"/>
                  </a:moveTo>
                  <a:lnTo>
                    <a:pt x="38061" y="55130"/>
                  </a:lnTo>
                  <a:lnTo>
                    <a:pt x="37096" y="54902"/>
                  </a:lnTo>
                  <a:lnTo>
                    <a:pt x="36322" y="54356"/>
                  </a:lnTo>
                  <a:lnTo>
                    <a:pt x="35521" y="53187"/>
                  </a:lnTo>
                  <a:lnTo>
                    <a:pt x="34074" y="53835"/>
                  </a:lnTo>
                  <a:lnTo>
                    <a:pt x="34175" y="53975"/>
                  </a:lnTo>
                  <a:lnTo>
                    <a:pt x="34810" y="54889"/>
                  </a:lnTo>
                  <a:lnTo>
                    <a:pt x="35661" y="55460"/>
                  </a:lnTo>
                  <a:lnTo>
                    <a:pt x="37071" y="55803"/>
                  </a:lnTo>
                  <a:lnTo>
                    <a:pt x="37553" y="55664"/>
                  </a:lnTo>
                  <a:lnTo>
                    <a:pt x="37846" y="55511"/>
                  </a:lnTo>
                  <a:lnTo>
                    <a:pt x="37985" y="55448"/>
                  </a:lnTo>
                  <a:lnTo>
                    <a:pt x="38404" y="55219"/>
                  </a:lnTo>
                  <a:close/>
                </a:path>
                <a:path w="134620" h="107315">
                  <a:moveTo>
                    <a:pt x="39382" y="97447"/>
                  </a:moveTo>
                  <a:lnTo>
                    <a:pt x="38696" y="97142"/>
                  </a:lnTo>
                  <a:lnTo>
                    <a:pt x="36880" y="96342"/>
                  </a:lnTo>
                  <a:lnTo>
                    <a:pt x="34544" y="97002"/>
                  </a:lnTo>
                  <a:lnTo>
                    <a:pt x="33134" y="99402"/>
                  </a:lnTo>
                  <a:lnTo>
                    <a:pt x="34734" y="99275"/>
                  </a:lnTo>
                  <a:lnTo>
                    <a:pt x="35547" y="97891"/>
                  </a:lnTo>
                  <a:lnTo>
                    <a:pt x="36449" y="97510"/>
                  </a:lnTo>
                  <a:lnTo>
                    <a:pt x="37439" y="97942"/>
                  </a:lnTo>
                  <a:lnTo>
                    <a:pt x="37934" y="98171"/>
                  </a:lnTo>
                  <a:lnTo>
                    <a:pt x="39382" y="97447"/>
                  </a:lnTo>
                  <a:close/>
                </a:path>
                <a:path w="134620" h="107315">
                  <a:moveTo>
                    <a:pt x="40551" y="73939"/>
                  </a:moveTo>
                  <a:lnTo>
                    <a:pt x="40386" y="73431"/>
                  </a:lnTo>
                  <a:lnTo>
                    <a:pt x="40055" y="72466"/>
                  </a:lnTo>
                  <a:lnTo>
                    <a:pt x="39408" y="70523"/>
                  </a:lnTo>
                  <a:lnTo>
                    <a:pt x="39243" y="70002"/>
                  </a:lnTo>
                  <a:lnTo>
                    <a:pt x="37655" y="70459"/>
                  </a:lnTo>
                  <a:lnTo>
                    <a:pt x="37820" y="70954"/>
                  </a:lnTo>
                  <a:lnTo>
                    <a:pt x="38963" y="74383"/>
                  </a:lnTo>
                  <a:lnTo>
                    <a:pt x="40551" y="73939"/>
                  </a:lnTo>
                  <a:close/>
                </a:path>
                <a:path w="134620" h="107315">
                  <a:moveTo>
                    <a:pt x="41694" y="61442"/>
                  </a:moveTo>
                  <a:lnTo>
                    <a:pt x="40462" y="59232"/>
                  </a:lnTo>
                  <a:lnTo>
                    <a:pt x="39712" y="57861"/>
                  </a:lnTo>
                  <a:lnTo>
                    <a:pt x="38188" y="58470"/>
                  </a:lnTo>
                  <a:lnTo>
                    <a:pt x="38608" y="59220"/>
                  </a:lnTo>
                  <a:lnTo>
                    <a:pt x="39420" y="60680"/>
                  </a:lnTo>
                  <a:lnTo>
                    <a:pt x="39814" y="61404"/>
                  </a:lnTo>
                  <a:lnTo>
                    <a:pt x="40182" y="62039"/>
                  </a:lnTo>
                  <a:lnTo>
                    <a:pt x="41694" y="61442"/>
                  </a:lnTo>
                  <a:close/>
                </a:path>
                <a:path w="134620" h="107315">
                  <a:moveTo>
                    <a:pt x="42049" y="68732"/>
                  </a:moveTo>
                  <a:lnTo>
                    <a:pt x="41529" y="68224"/>
                  </a:lnTo>
                  <a:lnTo>
                    <a:pt x="39585" y="66281"/>
                  </a:lnTo>
                  <a:lnTo>
                    <a:pt x="39128" y="65811"/>
                  </a:lnTo>
                  <a:lnTo>
                    <a:pt x="37617" y="66446"/>
                  </a:lnTo>
                  <a:lnTo>
                    <a:pt x="38125" y="66954"/>
                  </a:lnTo>
                  <a:lnTo>
                    <a:pt x="40525" y="69354"/>
                  </a:lnTo>
                  <a:lnTo>
                    <a:pt x="42049" y="68732"/>
                  </a:lnTo>
                  <a:close/>
                </a:path>
                <a:path w="134620" h="107315">
                  <a:moveTo>
                    <a:pt x="42049" y="63944"/>
                  </a:moveTo>
                  <a:lnTo>
                    <a:pt x="35839" y="60731"/>
                  </a:lnTo>
                  <a:lnTo>
                    <a:pt x="34378" y="61404"/>
                  </a:lnTo>
                  <a:lnTo>
                    <a:pt x="35026" y="61734"/>
                  </a:lnTo>
                  <a:lnTo>
                    <a:pt x="40589" y="64604"/>
                  </a:lnTo>
                  <a:lnTo>
                    <a:pt x="42049" y="63944"/>
                  </a:lnTo>
                  <a:close/>
                </a:path>
                <a:path w="134620" h="107315">
                  <a:moveTo>
                    <a:pt x="43116" y="99021"/>
                  </a:moveTo>
                  <a:lnTo>
                    <a:pt x="42227" y="98755"/>
                  </a:lnTo>
                  <a:lnTo>
                    <a:pt x="40525" y="98234"/>
                  </a:lnTo>
                  <a:lnTo>
                    <a:pt x="38620" y="98869"/>
                  </a:lnTo>
                  <a:lnTo>
                    <a:pt x="37503" y="100228"/>
                  </a:lnTo>
                  <a:lnTo>
                    <a:pt x="37261" y="100533"/>
                  </a:lnTo>
                  <a:lnTo>
                    <a:pt x="37719" y="100672"/>
                  </a:lnTo>
                  <a:lnTo>
                    <a:pt x="37934" y="100698"/>
                  </a:lnTo>
                  <a:lnTo>
                    <a:pt x="38303" y="100723"/>
                  </a:lnTo>
                  <a:lnTo>
                    <a:pt x="38747" y="100545"/>
                  </a:lnTo>
                  <a:lnTo>
                    <a:pt x="38989" y="100266"/>
                  </a:lnTo>
                  <a:lnTo>
                    <a:pt x="39585" y="99517"/>
                  </a:lnTo>
                  <a:lnTo>
                    <a:pt x="40347" y="99339"/>
                  </a:lnTo>
                  <a:lnTo>
                    <a:pt x="41249" y="99618"/>
                  </a:lnTo>
                  <a:lnTo>
                    <a:pt x="41744" y="99758"/>
                  </a:lnTo>
                  <a:lnTo>
                    <a:pt x="43116" y="99021"/>
                  </a:lnTo>
                  <a:close/>
                </a:path>
                <a:path w="134620" h="107315">
                  <a:moveTo>
                    <a:pt x="46939" y="70891"/>
                  </a:moveTo>
                  <a:lnTo>
                    <a:pt x="45618" y="68402"/>
                  </a:lnTo>
                  <a:lnTo>
                    <a:pt x="45046" y="67348"/>
                  </a:lnTo>
                  <a:lnTo>
                    <a:pt x="44792" y="66865"/>
                  </a:lnTo>
                  <a:lnTo>
                    <a:pt x="43256" y="67398"/>
                  </a:lnTo>
                  <a:lnTo>
                    <a:pt x="43459" y="67779"/>
                  </a:lnTo>
                  <a:lnTo>
                    <a:pt x="45135" y="70942"/>
                  </a:lnTo>
                  <a:lnTo>
                    <a:pt x="45402" y="71424"/>
                  </a:lnTo>
                  <a:lnTo>
                    <a:pt x="46939" y="70891"/>
                  </a:lnTo>
                  <a:close/>
                </a:path>
                <a:path w="134620" h="107315">
                  <a:moveTo>
                    <a:pt x="49212" y="100152"/>
                  </a:moveTo>
                  <a:lnTo>
                    <a:pt x="48158" y="100190"/>
                  </a:lnTo>
                  <a:lnTo>
                    <a:pt x="41630" y="100393"/>
                  </a:lnTo>
                  <a:lnTo>
                    <a:pt x="40360" y="101104"/>
                  </a:lnTo>
                  <a:lnTo>
                    <a:pt x="47942" y="100863"/>
                  </a:lnTo>
                  <a:lnTo>
                    <a:pt x="49212" y="100152"/>
                  </a:lnTo>
                  <a:close/>
                </a:path>
                <a:path w="134620" h="107315">
                  <a:moveTo>
                    <a:pt x="50647" y="101511"/>
                  </a:moveTo>
                  <a:lnTo>
                    <a:pt x="50279" y="101485"/>
                  </a:lnTo>
                  <a:lnTo>
                    <a:pt x="48221" y="101320"/>
                  </a:lnTo>
                  <a:lnTo>
                    <a:pt x="46037" y="102235"/>
                  </a:lnTo>
                  <a:lnTo>
                    <a:pt x="44894" y="104292"/>
                  </a:lnTo>
                  <a:lnTo>
                    <a:pt x="46355" y="104203"/>
                  </a:lnTo>
                  <a:lnTo>
                    <a:pt x="47155" y="102781"/>
                  </a:lnTo>
                  <a:lnTo>
                    <a:pt x="48044" y="102057"/>
                  </a:lnTo>
                  <a:lnTo>
                    <a:pt x="49568" y="102184"/>
                  </a:lnTo>
                  <a:lnTo>
                    <a:pt x="50152" y="102095"/>
                  </a:lnTo>
                  <a:lnTo>
                    <a:pt x="50380" y="101854"/>
                  </a:lnTo>
                  <a:lnTo>
                    <a:pt x="50558" y="101650"/>
                  </a:lnTo>
                  <a:lnTo>
                    <a:pt x="50647" y="101511"/>
                  </a:lnTo>
                  <a:close/>
                </a:path>
                <a:path w="134620" h="107315">
                  <a:moveTo>
                    <a:pt x="50685" y="75463"/>
                  </a:moveTo>
                  <a:lnTo>
                    <a:pt x="48920" y="74307"/>
                  </a:lnTo>
                  <a:lnTo>
                    <a:pt x="47117" y="73799"/>
                  </a:lnTo>
                  <a:lnTo>
                    <a:pt x="44894" y="73812"/>
                  </a:lnTo>
                  <a:lnTo>
                    <a:pt x="44297" y="73875"/>
                  </a:lnTo>
                  <a:lnTo>
                    <a:pt x="43916" y="74282"/>
                  </a:lnTo>
                  <a:lnTo>
                    <a:pt x="43764" y="74422"/>
                  </a:lnTo>
                  <a:lnTo>
                    <a:pt x="44157" y="74422"/>
                  </a:lnTo>
                  <a:lnTo>
                    <a:pt x="45923" y="74409"/>
                  </a:lnTo>
                  <a:lnTo>
                    <a:pt x="47536" y="74917"/>
                  </a:lnTo>
                  <a:lnTo>
                    <a:pt x="49009" y="75882"/>
                  </a:lnTo>
                  <a:lnTo>
                    <a:pt x="49377" y="76111"/>
                  </a:lnTo>
                  <a:lnTo>
                    <a:pt x="50685" y="75463"/>
                  </a:lnTo>
                  <a:close/>
                </a:path>
                <a:path w="134620" h="107315">
                  <a:moveTo>
                    <a:pt x="57175" y="102412"/>
                  </a:moveTo>
                  <a:lnTo>
                    <a:pt x="56108" y="102235"/>
                  </a:lnTo>
                  <a:lnTo>
                    <a:pt x="54076" y="101904"/>
                  </a:lnTo>
                  <a:lnTo>
                    <a:pt x="51993" y="102844"/>
                  </a:lnTo>
                  <a:lnTo>
                    <a:pt x="50495" y="105333"/>
                  </a:lnTo>
                  <a:lnTo>
                    <a:pt x="52108" y="105295"/>
                  </a:lnTo>
                  <a:lnTo>
                    <a:pt x="53111" y="103619"/>
                  </a:lnTo>
                  <a:lnTo>
                    <a:pt x="54241" y="103098"/>
                  </a:lnTo>
                  <a:lnTo>
                    <a:pt x="55537" y="103301"/>
                  </a:lnTo>
                  <a:lnTo>
                    <a:pt x="56261" y="103428"/>
                  </a:lnTo>
                  <a:lnTo>
                    <a:pt x="57175" y="102412"/>
                  </a:lnTo>
                  <a:close/>
                </a:path>
                <a:path w="134620" h="107315">
                  <a:moveTo>
                    <a:pt x="62230" y="104178"/>
                  </a:moveTo>
                  <a:lnTo>
                    <a:pt x="61429" y="104101"/>
                  </a:lnTo>
                  <a:lnTo>
                    <a:pt x="59575" y="103911"/>
                  </a:lnTo>
                  <a:lnTo>
                    <a:pt x="57721" y="104495"/>
                  </a:lnTo>
                  <a:lnTo>
                    <a:pt x="56032" y="105956"/>
                  </a:lnTo>
                  <a:lnTo>
                    <a:pt x="56565" y="106006"/>
                  </a:lnTo>
                  <a:lnTo>
                    <a:pt x="57061" y="106006"/>
                  </a:lnTo>
                  <a:lnTo>
                    <a:pt x="57492" y="105854"/>
                  </a:lnTo>
                  <a:lnTo>
                    <a:pt x="57759" y="105613"/>
                  </a:lnTo>
                  <a:lnTo>
                    <a:pt x="58559" y="104940"/>
                  </a:lnTo>
                  <a:lnTo>
                    <a:pt x="59372" y="104686"/>
                  </a:lnTo>
                  <a:lnTo>
                    <a:pt x="60782" y="104825"/>
                  </a:lnTo>
                  <a:lnTo>
                    <a:pt x="62230" y="104178"/>
                  </a:lnTo>
                  <a:close/>
                </a:path>
                <a:path w="134620" h="107315">
                  <a:moveTo>
                    <a:pt x="65532" y="104089"/>
                  </a:moveTo>
                  <a:lnTo>
                    <a:pt x="64427" y="104254"/>
                  </a:lnTo>
                  <a:lnTo>
                    <a:pt x="63055" y="104457"/>
                  </a:lnTo>
                  <a:lnTo>
                    <a:pt x="61823" y="105130"/>
                  </a:lnTo>
                  <a:lnTo>
                    <a:pt x="61150" y="106375"/>
                  </a:lnTo>
                  <a:lnTo>
                    <a:pt x="60782" y="107022"/>
                  </a:lnTo>
                  <a:lnTo>
                    <a:pt x="62382" y="106857"/>
                  </a:lnTo>
                  <a:lnTo>
                    <a:pt x="62979" y="105765"/>
                  </a:lnTo>
                  <a:lnTo>
                    <a:pt x="63461" y="105244"/>
                  </a:lnTo>
                  <a:lnTo>
                    <a:pt x="64211" y="105130"/>
                  </a:lnTo>
                  <a:lnTo>
                    <a:pt x="64973" y="105029"/>
                  </a:lnTo>
                  <a:lnTo>
                    <a:pt x="65532" y="104089"/>
                  </a:lnTo>
                  <a:close/>
                </a:path>
                <a:path w="134620" h="107315">
                  <a:moveTo>
                    <a:pt x="68249" y="106172"/>
                  </a:moveTo>
                  <a:lnTo>
                    <a:pt x="67881" y="106108"/>
                  </a:lnTo>
                  <a:lnTo>
                    <a:pt x="66497" y="105854"/>
                  </a:lnTo>
                  <a:lnTo>
                    <a:pt x="65163" y="106159"/>
                  </a:lnTo>
                  <a:lnTo>
                    <a:pt x="63614" y="107010"/>
                  </a:lnTo>
                  <a:lnTo>
                    <a:pt x="63804" y="107111"/>
                  </a:lnTo>
                  <a:lnTo>
                    <a:pt x="64033" y="107175"/>
                  </a:lnTo>
                  <a:lnTo>
                    <a:pt x="64338" y="107276"/>
                  </a:lnTo>
                  <a:lnTo>
                    <a:pt x="64884" y="107022"/>
                  </a:lnTo>
                  <a:lnTo>
                    <a:pt x="65151" y="106870"/>
                  </a:lnTo>
                  <a:lnTo>
                    <a:pt x="65620" y="106641"/>
                  </a:lnTo>
                  <a:lnTo>
                    <a:pt x="66090" y="106591"/>
                  </a:lnTo>
                  <a:lnTo>
                    <a:pt x="66573" y="106718"/>
                  </a:lnTo>
                  <a:lnTo>
                    <a:pt x="66929" y="106781"/>
                  </a:lnTo>
                  <a:lnTo>
                    <a:pt x="67373" y="106680"/>
                  </a:lnTo>
                  <a:lnTo>
                    <a:pt x="67792" y="106451"/>
                  </a:lnTo>
                  <a:lnTo>
                    <a:pt x="68249" y="106172"/>
                  </a:lnTo>
                  <a:close/>
                </a:path>
                <a:path w="134620" h="107315">
                  <a:moveTo>
                    <a:pt x="82143" y="103568"/>
                  </a:moveTo>
                  <a:lnTo>
                    <a:pt x="80606" y="103733"/>
                  </a:lnTo>
                  <a:lnTo>
                    <a:pt x="80505" y="104114"/>
                  </a:lnTo>
                  <a:lnTo>
                    <a:pt x="80340" y="104686"/>
                  </a:lnTo>
                  <a:lnTo>
                    <a:pt x="80187" y="105244"/>
                  </a:lnTo>
                  <a:lnTo>
                    <a:pt x="80022" y="105816"/>
                  </a:lnTo>
                  <a:lnTo>
                    <a:pt x="79946" y="106057"/>
                  </a:lnTo>
                  <a:lnTo>
                    <a:pt x="81483" y="105892"/>
                  </a:lnTo>
                  <a:lnTo>
                    <a:pt x="81584" y="105511"/>
                  </a:lnTo>
                  <a:lnTo>
                    <a:pt x="81915" y="104381"/>
                  </a:lnTo>
                  <a:lnTo>
                    <a:pt x="82067" y="103809"/>
                  </a:lnTo>
                  <a:lnTo>
                    <a:pt x="82143" y="103568"/>
                  </a:lnTo>
                  <a:close/>
                </a:path>
                <a:path w="134620" h="107315">
                  <a:moveTo>
                    <a:pt x="87579" y="105079"/>
                  </a:moveTo>
                  <a:lnTo>
                    <a:pt x="87312" y="104546"/>
                  </a:lnTo>
                  <a:lnTo>
                    <a:pt x="86855" y="103593"/>
                  </a:lnTo>
                  <a:lnTo>
                    <a:pt x="86766" y="102577"/>
                  </a:lnTo>
                  <a:lnTo>
                    <a:pt x="87490" y="100838"/>
                  </a:lnTo>
                  <a:lnTo>
                    <a:pt x="85902" y="100965"/>
                  </a:lnTo>
                  <a:lnTo>
                    <a:pt x="85674" y="101511"/>
                  </a:lnTo>
                  <a:lnTo>
                    <a:pt x="85204" y="102666"/>
                  </a:lnTo>
                  <a:lnTo>
                    <a:pt x="85178" y="103822"/>
                  </a:lnTo>
                  <a:lnTo>
                    <a:pt x="86017" y="105562"/>
                  </a:lnTo>
                  <a:lnTo>
                    <a:pt x="87579" y="105079"/>
                  </a:lnTo>
                  <a:close/>
                </a:path>
                <a:path w="134620" h="107315">
                  <a:moveTo>
                    <a:pt x="90487" y="105613"/>
                  </a:moveTo>
                  <a:lnTo>
                    <a:pt x="89471" y="104254"/>
                  </a:lnTo>
                  <a:lnTo>
                    <a:pt x="89293" y="103073"/>
                  </a:lnTo>
                  <a:lnTo>
                    <a:pt x="89789" y="101536"/>
                  </a:lnTo>
                  <a:lnTo>
                    <a:pt x="88226" y="101727"/>
                  </a:lnTo>
                  <a:lnTo>
                    <a:pt x="88087" y="102184"/>
                  </a:lnTo>
                  <a:lnTo>
                    <a:pt x="87668" y="103466"/>
                  </a:lnTo>
                  <a:lnTo>
                    <a:pt x="87896" y="104711"/>
                  </a:lnTo>
                  <a:lnTo>
                    <a:pt x="88696" y="105791"/>
                  </a:lnTo>
                  <a:lnTo>
                    <a:pt x="88963" y="106133"/>
                  </a:lnTo>
                  <a:lnTo>
                    <a:pt x="90487" y="105613"/>
                  </a:lnTo>
                  <a:close/>
                </a:path>
                <a:path w="134620" h="107315">
                  <a:moveTo>
                    <a:pt x="93687" y="103759"/>
                  </a:moveTo>
                  <a:lnTo>
                    <a:pt x="92468" y="102235"/>
                  </a:lnTo>
                  <a:lnTo>
                    <a:pt x="92100" y="101257"/>
                  </a:lnTo>
                  <a:lnTo>
                    <a:pt x="91998" y="100114"/>
                  </a:lnTo>
                  <a:lnTo>
                    <a:pt x="91948" y="99402"/>
                  </a:lnTo>
                  <a:lnTo>
                    <a:pt x="90347" y="99783"/>
                  </a:lnTo>
                  <a:lnTo>
                    <a:pt x="90411" y="100545"/>
                  </a:lnTo>
                  <a:lnTo>
                    <a:pt x="90512" y="101777"/>
                  </a:lnTo>
                  <a:lnTo>
                    <a:pt x="90957" y="102870"/>
                  </a:lnTo>
                  <a:lnTo>
                    <a:pt x="92163" y="104381"/>
                  </a:lnTo>
                  <a:lnTo>
                    <a:pt x="93687" y="103759"/>
                  </a:lnTo>
                  <a:close/>
                </a:path>
                <a:path w="134620" h="107315">
                  <a:moveTo>
                    <a:pt x="98806" y="101422"/>
                  </a:moveTo>
                  <a:lnTo>
                    <a:pt x="98183" y="101168"/>
                  </a:lnTo>
                  <a:lnTo>
                    <a:pt x="97497" y="100901"/>
                  </a:lnTo>
                  <a:lnTo>
                    <a:pt x="97155" y="100355"/>
                  </a:lnTo>
                  <a:lnTo>
                    <a:pt x="97104" y="99631"/>
                  </a:lnTo>
                  <a:lnTo>
                    <a:pt x="97078" y="99174"/>
                  </a:lnTo>
                  <a:lnTo>
                    <a:pt x="95478" y="99491"/>
                  </a:lnTo>
                  <a:lnTo>
                    <a:pt x="95516" y="100063"/>
                  </a:lnTo>
                  <a:lnTo>
                    <a:pt x="95580" y="100939"/>
                  </a:lnTo>
                  <a:lnTo>
                    <a:pt x="96088" y="101587"/>
                  </a:lnTo>
                  <a:lnTo>
                    <a:pt x="97345" y="102082"/>
                  </a:lnTo>
                  <a:lnTo>
                    <a:pt x="98806" y="101422"/>
                  </a:lnTo>
                  <a:close/>
                </a:path>
                <a:path w="134620" h="107315">
                  <a:moveTo>
                    <a:pt x="102539" y="99009"/>
                  </a:moveTo>
                  <a:lnTo>
                    <a:pt x="101638" y="98552"/>
                  </a:lnTo>
                  <a:lnTo>
                    <a:pt x="101346" y="98386"/>
                  </a:lnTo>
                  <a:lnTo>
                    <a:pt x="101231" y="98158"/>
                  </a:lnTo>
                  <a:lnTo>
                    <a:pt x="101257" y="97853"/>
                  </a:lnTo>
                  <a:lnTo>
                    <a:pt x="101282" y="96989"/>
                  </a:lnTo>
                  <a:lnTo>
                    <a:pt x="99656" y="97193"/>
                  </a:lnTo>
                  <a:lnTo>
                    <a:pt x="99644" y="97955"/>
                  </a:lnTo>
                  <a:lnTo>
                    <a:pt x="99631" y="98780"/>
                  </a:lnTo>
                  <a:lnTo>
                    <a:pt x="99999" y="99301"/>
                  </a:lnTo>
                  <a:lnTo>
                    <a:pt x="101409" y="100012"/>
                  </a:lnTo>
                  <a:lnTo>
                    <a:pt x="102539" y="99009"/>
                  </a:lnTo>
                  <a:close/>
                </a:path>
                <a:path w="134620" h="107315">
                  <a:moveTo>
                    <a:pt x="109245" y="97599"/>
                  </a:moveTo>
                  <a:lnTo>
                    <a:pt x="107975" y="96507"/>
                  </a:lnTo>
                  <a:lnTo>
                    <a:pt x="106286" y="95072"/>
                  </a:lnTo>
                  <a:lnTo>
                    <a:pt x="104914" y="95872"/>
                  </a:lnTo>
                  <a:lnTo>
                    <a:pt x="105613" y="96469"/>
                  </a:lnTo>
                  <a:lnTo>
                    <a:pt x="107861" y="98386"/>
                  </a:lnTo>
                  <a:lnTo>
                    <a:pt x="109245" y="97599"/>
                  </a:lnTo>
                  <a:close/>
                </a:path>
                <a:path w="134620" h="107315">
                  <a:moveTo>
                    <a:pt x="113322" y="96939"/>
                  </a:moveTo>
                  <a:lnTo>
                    <a:pt x="112026" y="95211"/>
                  </a:lnTo>
                  <a:lnTo>
                    <a:pt x="111201" y="94094"/>
                  </a:lnTo>
                  <a:lnTo>
                    <a:pt x="110363" y="92989"/>
                  </a:lnTo>
                  <a:lnTo>
                    <a:pt x="109969" y="92456"/>
                  </a:lnTo>
                  <a:lnTo>
                    <a:pt x="108445" y="93052"/>
                  </a:lnTo>
                  <a:lnTo>
                    <a:pt x="108902" y="93662"/>
                  </a:lnTo>
                  <a:lnTo>
                    <a:pt x="109728" y="94780"/>
                  </a:lnTo>
                  <a:lnTo>
                    <a:pt x="111404" y="97002"/>
                  </a:lnTo>
                  <a:lnTo>
                    <a:pt x="111798" y="97536"/>
                  </a:lnTo>
                  <a:lnTo>
                    <a:pt x="113322" y="96939"/>
                  </a:lnTo>
                  <a:close/>
                </a:path>
                <a:path w="134620" h="107315">
                  <a:moveTo>
                    <a:pt x="116293" y="95084"/>
                  </a:moveTo>
                  <a:lnTo>
                    <a:pt x="114668" y="92252"/>
                  </a:lnTo>
                  <a:lnTo>
                    <a:pt x="113118" y="92773"/>
                  </a:lnTo>
                  <a:lnTo>
                    <a:pt x="113487" y="93408"/>
                  </a:lnTo>
                  <a:lnTo>
                    <a:pt x="114134" y="94538"/>
                  </a:lnTo>
                  <a:lnTo>
                    <a:pt x="114452" y="95110"/>
                  </a:lnTo>
                  <a:lnTo>
                    <a:pt x="114744" y="95618"/>
                  </a:lnTo>
                  <a:lnTo>
                    <a:pt x="116293" y="95084"/>
                  </a:lnTo>
                  <a:close/>
                </a:path>
                <a:path w="134620" h="107315">
                  <a:moveTo>
                    <a:pt x="119837" y="92849"/>
                  </a:moveTo>
                  <a:lnTo>
                    <a:pt x="118846" y="91706"/>
                  </a:lnTo>
                  <a:lnTo>
                    <a:pt x="118364" y="91135"/>
                  </a:lnTo>
                  <a:lnTo>
                    <a:pt x="117868" y="90576"/>
                  </a:lnTo>
                  <a:lnTo>
                    <a:pt x="117424" y="90055"/>
                  </a:lnTo>
                  <a:lnTo>
                    <a:pt x="115900" y="90678"/>
                  </a:lnTo>
                  <a:lnTo>
                    <a:pt x="116408" y="91262"/>
                  </a:lnTo>
                  <a:lnTo>
                    <a:pt x="117868" y="92951"/>
                  </a:lnTo>
                  <a:lnTo>
                    <a:pt x="118325" y="93472"/>
                  </a:lnTo>
                  <a:lnTo>
                    <a:pt x="119837" y="92849"/>
                  </a:lnTo>
                  <a:close/>
                </a:path>
                <a:path w="134620" h="107315">
                  <a:moveTo>
                    <a:pt x="125196" y="26555"/>
                  </a:moveTo>
                  <a:lnTo>
                    <a:pt x="123647" y="24663"/>
                  </a:lnTo>
                  <a:lnTo>
                    <a:pt x="122897" y="22948"/>
                  </a:lnTo>
                  <a:lnTo>
                    <a:pt x="122542" y="20624"/>
                  </a:lnTo>
                  <a:lnTo>
                    <a:pt x="120942" y="20980"/>
                  </a:lnTo>
                  <a:lnTo>
                    <a:pt x="121018" y="21488"/>
                  </a:lnTo>
                  <a:lnTo>
                    <a:pt x="121323" y="23444"/>
                  </a:lnTo>
                  <a:lnTo>
                    <a:pt x="122123" y="25209"/>
                  </a:lnTo>
                  <a:lnTo>
                    <a:pt x="123380" y="26733"/>
                  </a:lnTo>
                  <a:lnTo>
                    <a:pt x="123672" y="27101"/>
                  </a:lnTo>
                  <a:lnTo>
                    <a:pt x="125196" y="26555"/>
                  </a:lnTo>
                  <a:close/>
                </a:path>
                <a:path w="134620" h="107315">
                  <a:moveTo>
                    <a:pt x="125539" y="21361"/>
                  </a:moveTo>
                  <a:lnTo>
                    <a:pt x="124447" y="19456"/>
                  </a:lnTo>
                  <a:lnTo>
                    <a:pt x="124066" y="18046"/>
                  </a:lnTo>
                  <a:lnTo>
                    <a:pt x="124066" y="15849"/>
                  </a:lnTo>
                  <a:lnTo>
                    <a:pt x="122466" y="16154"/>
                  </a:lnTo>
                  <a:lnTo>
                    <a:pt x="122466" y="16751"/>
                  </a:lnTo>
                  <a:lnTo>
                    <a:pt x="122466" y="18415"/>
                  </a:lnTo>
                  <a:lnTo>
                    <a:pt x="122872" y="19926"/>
                  </a:lnTo>
                  <a:lnTo>
                    <a:pt x="124002" y="21894"/>
                  </a:lnTo>
                  <a:lnTo>
                    <a:pt x="125539" y="21361"/>
                  </a:lnTo>
                  <a:close/>
                </a:path>
                <a:path w="134620" h="107315">
                  <a:moveTo>
                    <a:pt x="128778" y="5626"/>
                  </a:moveTo>
                  <a:lnTo>
                    <a:pt x="127190" y="5867"/>
                  </a:lnTo>
                  <a:lnTo>
                    <a:pt x="127063" y="6350"/>
                  </a:lnTo>
                  <a:lnTo>
                    <a:pt x="126733" y="7594"/>
                  </a:lnTo>
                  <a:lnTo>
                    <a:pt x="126733" y="8839"/>
                  </a:lnTo>
                  <a:lnTo>
                    <a:pt x="127190" y="10566"/>
                  </a:lnTo>
                  <a:lnTo>
                    <a:pt x="128778" y="10147"/>
                  </a:lnTo>
                  <a:lnTo>
                    <a:pt x="128333" y="8470"/>
                  </a:lnTo>
                  <a:lnTo>
                    <a:pt x="128333" y="7315"/>
                  </a:lnTo>
                  <a:lnTo>
                    <a:pt x="128778" y="5626"/>
                  </a:lnTo>
                  <a:close/>
                </a:path>
                <a:path w="134620" h="107315">
                  <a:moveTo>
                    <a:pt x="128968" y="11798"/>
                  </a:moveTo>
                  <a:lnTo>
                    <a:pt x="127419" y="11976"/>
                  </a:lnTo>
                  <a:lnTo>
                    <a:pt x="127266" y="12420"/>
                  </a:lnTo>
                  <a:lnTo>
                    <a:pt x="126758" y="13881"/>
                  </a:lnTo>
                  <a:lnTo>
                    <a:pt x="126606" y="15354"/>
                  </a:lnTo>
                  <a:lnTo>
                    <a:pt x="126885" y="17246"/>
                  </a:lnTo>
                  <a:lnTo>
                    <a:pt x="128485" y="16916"/>
                  </a:lnTo>
                  <a:lnTo>
                    <a:pt x="128206" y="14986"/>
                  </a:lnTo>
                  <a:lnTo>
                    <a:pt x="128346" y="13563"/>
                  </a:lnTo>
                  <a:lnTo>
                    <a:pt x="128968" y="11798"/>
                  </a:lnTo>
                  <a:close/>
                </a:path>
                <a:path w="134620" h="107315">
                  <a:moveTo>
                    <a:pt x="133248" y="5816"/>
                  </a:moveTo>
                  <a:lnTo>
                    <a:pt x="132118" y="3822"/>
                  </a:lnTo>
                  <a:lnTo>
                    <a:pt x="132041" y="2146"/>
                  </a:lnTo>
                  <a:lnTo>
                    <a:pt x="133083" y="0"/>
                  </a:lnTo>
                  <a:lnTo>
                    <a:pt x="131495" y="165"/>
                  </a:lnTo>
                  <a:lnTo>
                    <a:pt x="131254" y="647"/>
                  </a:lnTo>
                  <a:lnTo>
                    <a:pt x="130429" y="2362"/>
                  </a:lnTo>
                  <a:lnTo>
                    <a:pt x="130479" y="4191"/>
                  </a:lnTo>
                  <a:lnTo>
                    <a:pt x="131699" y="6311"/>
                  </a:lnTo>
                  <a:lnTo>
                    <a:pt x="133248" y="5816"/>
                  </a:lnTo>
                  <a:close/>
                </a:path>
                <a:path w="134620" h="107315">
                  <a:moveTo>
                    <a:pt x="133972" y="6794"/>
                  </a:moveTo>
                  <a:lnTo>
                    <a:pt x="132372" y="6972"/>
                  </a:lnTo>
                  <a:lnTo>
                    <a:pt x="132143" y="7543"/>
                  </a:lnTo>
                  <a:lnTo>
                    <a:pt x="131178" y="9969"/>
                  </a:lnTo>
                  <a:lnTo>
                    <a:pt x="130683" y="11176"/>
                  </a:lnTo>
                  <a:lnTo>
                    <a:pt x="130454" y="11760"/>
                  </a:lnTo>
                  <a:lnTo>
                    <a:pt x="132054" y="11582"/>
                  </a:lnTo>
                  <a:lnTo>
                    <a:pt x="133261" y="8585"/>
                  </a:lnTo>
                  <a:lnTo>
                    <a:pt x="133972" y="6794"/>
                  </a:lnTo>
                  <a:close/>
                </a:path>
                <a:path w="134620" h="107315">
                  <a:moveTo>
                    <a:pt x="134112" y="20485"/>
                  </a:moveTo>
                  <a:lnTo>
                    <a:pt x="132765" y="20142"/>
                  </a:lnTo>
                  <a:lnTo>
                    <a:pt x="132207" y="20523"/>
                  </a:lnTo>
                  <a:lnTo>
                    <a:pt x="130797" y="21475"/>
                  </a:lnTo>
                  <a:lnTo>
                    <a:pt x="129819" y="22847"/>
                  </a:lnTo>
                  <a:lnTo>
                    <a:pt x="129311" y="25171"/>
                  </a:lnTo>
                  <a:lnTo>
                    <a:pt x="130924" y="24942"/>
                  </a:lnTo>
                  <a:lnTo>
                    <a:pt x="131051" y="24333"/>
                  </a:lnTo>
                  <a:lnTo>
                    <a:pt x="131356" y="22999"/>
                  </a:lnTo>
                  <a:lnTo>
                    <a:pt x="132080" y="21856"/>
                  </a:lnTo>
                  <a:lnTo>
                    <a:pt x="134112" y="20485"/>
                  </a:lnTo>
                  <a:close/>
                </a:path>
              </a:pathLst>
            </a:custGeom>
            <a:solidFill>
              <a:srgbClr val="CDAE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3343808" y="1255648"/>
              <a:ext cx="58419" cy="111760"/>
            </a:xfrm>
            <a:custGeom>
              <a:avLst/>
              <a:gdLst/>
              <a:ahLst/>
              <a:cxnLst/>
              <a:rect l="l" t="t" r="r" b="b"/>
              <a:pathLst>
                <a:path w="58420" h="111759">
                  <a:moveTo>
                    <a:pt x="1879" y="104876"/>
                  </a:moveTo>
                  <a:lnTo>
                    <a:pt x="279" y="105194"/>
                  </a:lnTo>
                  <a:lnTo>
                    <a:pt x="241" y="105676"/>
                  </a:lnTo>
                  <a:lnTo>
                    <a:pt x="177" y="106565"/>
                  </a:lnTo>
                  <a:lnTo>
                    <a:pt x="101" y="107454"/>
                  </a:lnTo>
                  <a:lnTo>
                    <a:pt x="0" y="108927"/>
                  </a:lnTo>
                  <a:lnTo>
                    <a:pt x="1587" y="108610"/>
                  </a:lnTo>
                  <a:lnTo>
                    <a:pt x="1689" y="107238"/>
                  </a:lnTo>
                  <a:lnTo>
                    <a:pt x="1765" y="106349"/>
                  </a:lnTo>
                  <a:lnTo>
                    <a:pt x="1828" y="105460"/>
                  </a:lnTo>
                  <a:lnTo>
                    <a:pt x="1879" y="104876"/>
                  </a:lnTo>
                  <a:close/>
                </a:path>
                <a:path w="58420" h="111759">
                  <a:moveTo>
                    <a:pt x="4940" y="106172"/>
                  </a:moveTo>
                  <a:lnTo>
                    <a:pt x="3352" y="106438"/>
                  </a:lnTo>
                  <a:lnTo>
                    <a:pt x="3352" y="106997"/>
                  </a:lnTo>
                  <a:lnTo>
                    <a:pt x="3352" y="110553"/>
                  </a:lnTo>
                  <a:lnTo>
                    <a:pt x="4940" y="110274"/>
                  </a:lnTo>
                  <a:lnTo>
                    <a:pt x="4940" y="106172"/>
                  </a:lnTo>
                  <a:close/>
                </a:path>
                <a:path w="58420" h="111759">
                  <a:moveTo>
                    <a:pt x="7340" y="11468"/>
                  </a:moveTo>
                  <a:lnTo>
                    <a:pt x="6819" y="10883"/>
                  </a:lnTo>
                  <a:lnTo>
                    <a:pt x="6134" y="10134"/>
                  </a:lnTo>
                  <a:lnTo>
                    <a:pt x="5829" y="9258"/>
                  </a:lnTo>
                  <a:lnTo>
                    <a:pt x="5994" y="7454"/>
                  </a:lnTo>
                  <a:lnTo>
                    <a:pt x="4368" y="7683"/>
                  </a:lnTo>
                  <a:lnTo>
                    <a:pt x="4305" y="8382"/>
                  </a:lnTo>
                  <a:lnTo>
                    <a:pt x="4191" y="9575"/>
                  </a:lnTo>
                  <a:lnTo>
                    <a:pt x="4546" y="10680"/>
                  </a:lnTo>
                  <a:lnTo>
                    <a:pt x="5346" y="11569"/>
                  </a:lnTo>
                  <a:lnTo>
                    <a:pt x="5829" y="12090"/>
                  </a:lnTo>
                  <a:lnTo>
                    <a:pt x="7340" y="11468"/>
                  </a:lnTo>
                  <a:close/>
                </a:path>
                <a:path w="58420" h="111759">
                  <a:moveTo>
                    <a:pt x="8140" y="8089"/>
                  </a:moveTo>
                  <a:lnTo>
                    <a:pt x="8102" y="7620"/>
                  </a:lnTo>
                  <a:lnTo>
                    <a:pt x="8013" y="6819"/>
                  </a:lnTo>
                  <a:lnTo>
                    <a:pt x="7937" y="6007"/>
                  </a:lnTo>
                  <a:lnTo>
                    <a:pt x="7848" y="5194"/>
                  </a:lnTo>
                  <a:lnTo>
                    <a:pt x="7823" y="4851"/>
                  </a:lnTo>
                  <a:lnTo>
                    <a:pt x="6210" y="5168"/>
                  </a:lnTo>
                  <a:lnTo>
                    <a:pt x="6261" y="5626"/>
                  </a:lnTo>
                  <a:lnTo>
                    <a:pt x="6337" y="6438"/>
                  </a:lnTo>
                  <a:lnTo>
                    <a:pt x="6426" y="7239"/>
                  </a:lnTo>
                  <a:lnTo>
                    <a:pt x="6502" y="8051"/>
                  </a:lnTo>
                  <a:lnTo>
                    <a:pt x="6540" y="8394"/>
                  </a:lnTo>
                  <a:lnTo>
                    <a:pt x="8140" y="8089"/>
                  </a:lnTo>
                  <a:close/>
                </a:path>
                <a:path w="58420" h="111759">
                  <a:moveTo>
                    <a:pt x="10756" y="111074"/>
                  </a:moveTo>
                  <a:lnTo>
                    <a:pt x="10477" y="110464"/>
                  </a:lnTo>
                  <a:lnTo>
                    <a:pt x="9994" y="109334"/>
                  </a:lnTo>
                  <a:lnTo>
                    <a:pt x="9740" y="108762"/>
                  </a:lnTo>
                  <a:lnTo>
                    <a:pt x="9461" y="108115"/>
                  </a:lnTo>
                  <a:lnTo>
                    <a:pt x="7886" y="108572"/>
                  </a:lnTo>
                  <a:lnTo>
                    <a:pt x="8153" y="109194"/>
                  </a:lnTo>
                  <a:lnTo>
                    <a:pt x="8890" y="110883"/>
                  </a:lnTo>
                  <a:lnTo>
                    <a:pt x="9169" y="111544"/>
                  </a:lnTo>
                  <a:lnTo>
                    <a:pt x="10756" y="111074"/>
                  </a:lnTo>
                  <a:close/>
                </a:path>
                <a:path w="58420" h="111759">
                  <a:moveTo>
                    <a:pt x="11811" y="0"/>
                  </a:moveTo>
                  <a:lnTo>
                    <a:pt x="10198" y="266"/>
                  </a:lnTo>
                  <a:lnTo>
                    <a:pt x="10134" y="889"/>
                  </a:lnTo>
                  <a:lnTo>
                    <a:pt x="10058" y="1701"/>
                  </a:lnTo>
                  <a:lnTo>
                    <a:pt x="9969" y="2501"/>
                  </a:lnTo>
                  <a:lnTo>
                    <a:pt x="9893" y="3314"/>
                  </a:lnTo>
                  <a:lnTo>
                    <a:pt x="9817" y="4038"/>
                  </a:lnTo>
                  <a:lnTo>
                    <a:pt x="11430" y="3771"/>
                  </a:lnTo>
                  <a:lnTo>
                    <a:pt x="11569" y="2336"/>
                  </a:lnTo>
                  <a:lnTo>
                    <a:pt x="11658" y="1536"/>
                  </a:lnTo>
                  <a:lnTo>
                    <a:pt x="11734" y="723"/>
                  </a:lnTo>
                  <a:lnTo>
                    <a:pt x="11811" y="0"/>
                  </a:lnTo>
                  <a:close/>
                </a:path>
                <a:path w="58420" h="111759">
                  <a:moveTo>
                    <a:pt x="13258" y="8229"/>
                  </a:moveTo>
                  <a:lnTo>
                    <a:pt x="12001" y="7632"/>
                  </a:lnTo>
                  <a:lnTo>
                    <a:pt x="11379" y="8178"/>
                  </a:lnTo>
                  <a:lnTo>
                    <a:pt x="10731" y="8750"/>
                  </a:lnTo>
                  <a:lnTo>
                    <a:pt x="10083" y="9309"/>
                  </a:lnTo>
                  <a:lnTo>
                    <a:pt x="8623" y="10591"/>
                  </a:lnTo>
                  <a:lnTo>
                    <a:pt x="9880" y="11188"/>
                  </a:lnTo>
                  <a:lnTo>
                    <a:pt x="11150" y="10071"/>
                  </a:lnTo>
                  <a:lnTo>
                    <a:pt x="11798" y="9512"/>
                  </a:lnTo>
                  <a:lnTo>
                    <a:pt x="13258" y="8229"/>
                  </a:lnTo>
                  <a:close/>
                </a:path>
                <a:path w="58420" h="111759">
                  <a:moveTo>
                    <a:pt x="18110" y="109867"/>
                  </a:moveTo>
                  <a:lnTo>
                    <a:pt x="15722" y="109728"/>
                  </a:lnTo>
                  <a:lnTo>
                    <a:pt x="14693" y="109042"/>
                  </a:lnTo>
                  <a:lnTo>
                    <a:pt x="14033" y="107911"/>
                  </a:lnTo>
                  <a:lnTo>
                    <a:pt x="13665" y="107302"/>
                  </a:lnTo>
                  <a:lnTo>
                    <a:pt x="12153" y="107899"/>
                  </a:lnTo>
                  <a:lnTo>
                    <a:pt x="12573" y="108623"/>
                  </a:lnTo>
                  <a:lnTo>
                    <a:pt x="13398" y="110032"/>
                  </a:lnTo>
                  <a:lnTo>
                    <a:pt x="14859" y="110871"/>
                  </a:lnTo>
                  <a:lnTo>
                    <a:pt x="17272" y="111023"/>
                  </a:lnTo>
                  <a:lnTo>
                    <a:pt x="18110" y="109867"/>
                  </a:lnTo>
                  <a:close/>
                </a:path>
                <a:path w="58420" h="111759">
                  <a:moveTo>
                    <a:pt x="19596" y="109385"/>
                  </a:moveTo>
                  <a:lnTo>
                    <a:pt x="19011" y="107213"/>
                  </a:lnTo>
                  <a:lnTo>
                    <a:pt x="18757" y="106324"/>
                  </a:lnTo>
                  <a:lnTo>
                    <a:pt x="18656" y="105943"/>
                  </a:lnTo>
                  <a:lnTo>
                    <a:pt x="17068" y="106362"/>
                  </a:lnTo>
                  <a:lnTo>
                    <a:pt x="17170" y="106756"/>
                  </a:lnTo>
                  <a:lnTo>
                    <a:pt x="17894" y="109423"/>
                  </a:lnTo>
                  <a:lnTo>
                    <a:pt x="18008" y="109804"/>
                  </a:lnTo>
                  <a:lnTo>
                    <a:pt x="19596" y="109385"/>
                  </a:lnTo>
                  <a:close/>
                </a:path>
                <a:path w="58420" h="111759">
                  <a:moveTo>
                    <a:pt x="23406" y="15392"/>
                  </a:moveTo>
                  <a:lnTo>
                    <a:pt x="23380" y="14897"/>
                  </a:lnTo>
                  <a:lnTo>
                    <a:pt x="23291" y="13677"/>
                  </a:lnTo>
                  <a:lnTo>
                    <a:pt x="23215" y="12471"/>
                  </a:lnTo>
                  <a:lnTo>
                    <a:pt x="23126" y="11252"/>
                  </a:lnTo>
                  <a:lnTo>
                    <a:pt x="23114" y="10896"/>
                  </a:lnTo>
                  <a:lnTo>
                    <a:pt x="21501" y="11188"/>
                  </a:lnTo>
                  <a:lnTo>
                    <a:pt x="21539" y="11684"/>
                  </a:lnTo>
                  <a:lnTo>
                    <a:pt x="21615" y="12890"/>
                  </a:lnTo>
                  <a:lnTo>
                    <a:pt x="21704" y="14109"/>
                  </a:lnTo>
                  <a:lnTo>
                    <a:pt x="21805" y="15684"/>
                  </a:lnTo>
                  <a:lnTo>
                    <a:pt x="23406" y="15392"/>
                  </a:lnTo>
                  <a:close/>
                </a:path>
                <a:path w="58420" h="111759">
                  <a:moveTo>
                    <a:pt x="24460" y="105460"/>
                  </a:moveTo>
                  <a:lnTo>
                    <a:pt x="23380" y="105448"/>
                  </a:lnTo>
                  <a:lnTo>
                    <a:pt x="22923" y="105448"/>
                  </a:lnTo>
                  <a:lnTo>
                    <a:pt x="22707" y="104990"/>
                  </a:lnTo>
                  <a:lnTo>
                    <a:pt x="22606" y="104622"/>
                  </a:lnTo>
                  <a:lnTo>
                    <a:pt x="22440" y="103911"/>
                  </a:lnTo>
                  <a:lnTo>
                    <a:pt x="20840" y="104330"/>
                  </a:lnTo>
                  <a:lnTo>
                    <a:pt x="21018" y="105054"/>
                  </a:lnTo>
                  <a:lnTo>
                    <a:pt x="21285" y="106133"/>
                  </a:lnTo>
                  <a:lnTo>
                    <a:pt x="22186" y="106578"/>
                  </a:lnTo>
                  <a:lnTo>
                    <a:pt x="23228" y="106578"/>
                  </a:lnTo>
                  <a:lnTo>
                    <a:pt x="24130" y="106591"/>
                  </a:lnTo>
                  <a:lnTo>
                    <a:pt x="24460" y="105460"/>
                  </a:lnTo>
                  <a:close/>
                </a:path>
                <a:path w="58420" h="111759">
                  <a:moveTo>
                    <a:pt x="27101" y="12636"/>
                  </a:moveTo>
                  <a:lnTo>
                    <a:pt x="25539" y="12877"/>
                  </a:lnTo>
                  <a:lnTo>
                    <a:pt x="25425" y="13309"/>
                  </a:lnTo>
                  <a:lnTo>
                    <a:pt x="24599" y="16624"/>
                  </a:lnTo>
                  <a:lnTo>
                    <a:pt x="26162" y="16395"/>
                  </a:lnTo>
                  <a:lnTo>
                    <a:pt x="26276" y="15963"/>
                  </a:lnTo>
                  <a:lnTo>
                    <a:pt x="27101" y="12636"/>
                  </a:lnTo>
                  <a:close/>
                </a:path>
                <a:path w="58420" h="111759">
                  <a:moveTo>
                    <a:pt x="28105" y="10172"/>
                  </a:moveTo>
                  <a:lnTo>
                    <a:pt x="26771" y="8229"/>
                  </a:lnTo>
                  <a:lnTo>
                    <a:pt x="26504" y="6832"/>
                  </a:lnTo>
                  <a:lnTo>
                    <a:pt x="26797" y="5372"/>
                  </a:lnTo>
                  <a:lnTo>
                    <a:pt x="26974" y="4546"/>
                  </a:lnTo>
                  <a:lnTo>
                    <a:pt x="25336" y="4724"/>
                  </a:lnTo>
                  <a:lnTo>
                    <a:pt x="25184" y="5473"/>
                  </a:lnTo>
                  <a:lnTo>
                    <a:pt x="24841" y="7137"/>
                  </a:lnTo>
                  <a:lnTo>
                    <a:pt x="25196" y="8788"/>
                  </a:lnTo>
                  <a:lnTo>
                    <a:pt x="26593" y="10807"/>
                  </a:lnTo>
                  <a:lnTo>
                    <a:pt x="28105" y="10172"/>
                  </a:lnTo>
                  <a:close/>
                </a:path>
                <a:path w="58420" h="111759">
                  <a:moveTo>
                    <a:pt x="31013" y="103682"/>
                  </a:moveTo>
                  <a:lnTo>
                    <a:pt x="29527" y="103162"/>
                  </a:lnTo>
                  <a:lnTo>
                    <a:pt x="29273" y="102743"/>
                  </a:lnTo>
                  <a:lnTo>
                    <a:pt x="29171" y="102196"/>
                  </a:lnTo>
                  <a:lnTo>
                    <a:pt x="29057" y="101511"/>
                  </a:lnTo>
                  <a:lnTo>
                    <a:pt x="27457" y="101917"/>
                  </a:lnTo>
                  <a:lnTo>
                    <a:pt x="27584" y="102628"/>
                  </a:lnTo>
                  <a:lnTo>
                    <a:pt x="27736" y="103505"/>
                  </a:lnTo>
                  <a:lnTo>
                    <a:pt x="28321" y="104076"/>
                  </a:lnTo>
                  <a:lnTo>
                    <a:pt x="29146" y="104368"/>
                  </a:lnTo>
                  <a:lnTo>
                    <a:pt x="29768" y="104597"/>
                  </a:lnTo>
                  <a:lnTo>
                    <a:pt x="31013" y="103682"/>
                  </a:lnTo>
                  <a:close/>
                </a:path>
                <a:path w="58420" h="111759">
                  <a:moveTo>
                    <a:pt x="31915" y="1155"/>
                  </a:moveTo>
                  <a:lnTo>
                    <a:pt x="30327" y="1308"/>
                  </a:lnTo>
                  <a:lnTo>
                    <a:pt x="30060" y="1752"/>
                  </a:lnTo>
                  <a:lnTo>
                    <a:pt x="28956" y="3581"/>
                  </a:lnTo>
                  <a:lnTo>
                    <a:pt x="28359" y="5562"/>
                  </a:lnTo>
                  <a:lnTo>
                    <a:pt x="28321" y="8343"/>
                  </a:lnTo>
                  <a:lnTo>
                    <a:pt x="29921" y="8013"/>
                  </a:lnTo>
                  <a:lnTo>
                    <a:pt x="29946" y="5448"/>
                  </a:lnTo>
                  <a:lnTo>
                    <a:pt x="30480" y="3530"/>
                  </a:lnTo>
                  <a:lnTo>
                    <a:pt x="31915" y="1155"/>
                  </a:lnTo>
                  <a:close/>
                </a:path>
                <a:path w="58420" h="111759">
                  <a:moveTo>
                    <a:pt x="32512" y="15544"/>
                  </a:moveTo>
                  <a:lnTo>
                    <a:pt x="32321" y="15240"/>
                  </a:lnTo>
                  <a:lnTo>
                    <a:pt x="32042" y="15113"/>
                  </a:lnTo>
                  <a:lnTo>
                    <a:pt x="31673" y="14960"/>
                  </a:lnTo>
                  <a:lnTo>
                    <a:pt x="31178" y="15176"/>
                  </a:lnTo>
                  <a:lnTo>
                    <a:pt x="30911" y="15417"/>
                  </a:lnTo>
                  <a:lnTo>
                    <a:pt x="26733" y="19062"/>
                  </a:lnTo>
                  <a:lnTo>
                    <a:pt x="26924" y="19367"/>
                  </a:lnTo>
                  <a:lnTo>
                    <a:pt x="27571" y="19646"/>
                  </a:lnTo>
                  <a:lnTo>
                    <a:pt x="28067" y="19431"/>
                  </a:lnTo>
                  <a:lnTo>
                    <a:pt x="32512" y="15544"/>
                  </a:lnTo>
                  <a:close/>
                </a:path>
                <a:path w="58420" h="111759">
                  <a:moveTo>
                    <a:pt x="32867" y="6934"/>
                  </a:moveTo>
                  <a:lnTo>
                    <a:pt x="31280" y="7061"/>
                  </a:lnTo>
                  <a:lnTo>
                    <a:pt x="31000" y="7543"/>
                  </a:lnTo>
                  <a:lnTo>
                    <a:pt x="29527" y="10121"/>
                  </a:lnTo>
                  <a:lnTo>
                    <a:pt x="28803" y="11417"/>
                  </a:lnTo>
                  <a:lnTo>
                    <a:pt x="28409" y="12090"/>
                  </a:lnTo>
                  <a:lnTo>
                    <a:pt x="30010" y="11950"/>
                  </a:lnTo>
                  <a:lnTo>
                    <a:pt x="31762" y="8890"/>
                  </a:lnTo>
                  <a:lnTo>
                    <a:pt x="32867" y="6934"/>
                  </a:lnTo>
                  <a:close/>
                </a:path>
                <a:path w="58420" h="111759">
                  <a:moveTo>
                    <a:pt x="36830" y="22161"/>
                  </a:moveTo>
                  <a:lnTo>
                    <a:pt x="35293" y="22326"/>
                  </a:lnTo>
                  <a:lnTo>
                    <a:pt x="35128" y="22758"/>
                  </a:lnTo>
                  <a:lnTo>
                    <a:pt x="34607" y="24130"/>
                  </a:lnTo>
                  <a:lnTo>
                    <a:pt x="34518" y="25539"/>
                  </a:lnTo>
                  <a:lnTo>
                    <a:pt x="34975" y="27355"/>
                  </a:lnTo>
                  <a:lnTo>
                    <a:pt x="36576" y="26949"/>
                  </a:lnTo>
                  <a:lnTo>
                    <a:pt x="36131" y="25158"/>
                  </a:lnTo>
                  <a:lnTo>
                    <a:pt x="36207" y="23812"/>
                  </a:lnTo>
                  <a:lnTo>
                    <a:pt x="36830" y="22161"/>
                  </a:lnTo>
                  <a:close/>
                </a:path>
                <a:path w="58420" h="111759">
                  <a:moveTo>
                    <a:pt x="39725" y="24434"/>
                  </a:moveTo>
                  <a:lnTo>
                    <a:pt x="38138" y="24638"/>
                  </a:lnTo>
                  <a:lnTo>
                    <a:pt x="37973" y="25146"/>
                  </a:lnTo>
                  <a:lnTo>
                    <a:pt x="37642" y="26111"/>
                  </a:lnTo>
                  <a:lnTo>
                    <a:pt x="37325" y="27089"/>
                  </a:lnTo>
                  <a:lnTo>
                    <a:pt x="36830" y="28549"/>
                  </a:lnTo>
                  <a:lnTo>
                    <a:pt x="38417" y="28346"/>
                  </a:lnTo>
                  <a:lnTo>
                    <a:pt x="38582" y="27838"/>
                  </a:lnTo>
                  <a:lnTo>
                    <a:pt x="39243" y="25895"/>
                  </a:lnTo>
                  <a:lnTo>
                    <a:pt x="39725" y="24434"/>
                  </a:lnTo>
                  <a:close/>
                </a:path>
                <a:path w="58420" h="111759">
                  <a:moveTo>
                    <a:pt x="40297" y="30607"/>
                  </a:moveTo>
                  <a:lnTo>
                    <a:pt x="39852" y="30391"/>
                  </a:lnTo>
                  <a:lnTo>
                    <a:pt x="39598" y="30365"/>
                  </a:lnTo>
                  <a:lnTo>
                    <a:pt x="39217" y="30314"/>
                  </a:lnTo>
                  <a:lnTo>
                    <a:pt x="38785" y="30505"/>
                  </a:lnTo>
                  <a:lnTo>
                    <a:pt x="38557" y="30822"/>
                  </a:lnTo>
                  <a:lnTo>
                    <a:pt x="36614" y="33489"/>
                  </a:lnTo>
                  <a:lnTo>
                    <a:pt x="36385" y="33820"/>
                  </a:lnTo>
                  <a:lnTo>
                    <a:pt x="36817" y="34023"/>
                  </a:lnTo>
                  <a:lnTo>
                    <a:pt x="37465" y="34112"/>
                  </a:lnTo>
                  <a:lnTo>
                    <a:pt x="37896" y="33909"/>
                  </a:lnTo>
                  <a:lnTo>
                    <a:pt x="38773" y="32702"/>
                  </a:lnTo>
                  <a:lnTo>
                    <a:pt x="39408" y="31813"/>
                  </a:lnTo>
                  <a:lnTo>
                    <a:pt x="40055" y="30924"/>
                  </a:lnTo>
                  <a:lnTo>
                    <a:pt x="40297" y="30607"/>
                  </a:lnTo>
                  <a:close/>
                </a:path>
                <a:path w="58420" h="111759">
                  <a:moveTo>
                    <a:pt x="40360" y="20129"/>
                  </a:moveTo>
                  <a:lnTo>
                    <a:pt x="39141" y="18275"/>
                  </a:lnTo>
                  <a:lnTo>
                    <a:pt x="38735" y="16649"/>
                  </a:lnTo>
                  <a:lnTo>
                    <a:pt x="38938" y="14439"/>
                  </a:lnTo>
                  <a:lnTo>
                    <a:pt x="37338" y="14757"/>
                  </a:lnTo>
                  <a:lnTo>
                    <a:pt x="37299" y="15227"/>
                  </a:lnTo>
                  <a:lnTo>
                    <a:pt x="37134" y="17043"/>
                  </a:lnTo>
                  <a:lnTo>
                    <a:pt x="37553" y="18732"/>
                  </a:lnTo>
                  <a:lnTo>
                    <a:pt x="38569" y="20256"/>
                  </a:lnTo>
                  <a:lnTo>
                    <a:pt x="38811" y="20637"/>
                  </a:lnTo>
                  <a:lnTo>
                    <a:pt x="40360" y="20129"/>
                  </a:lnTo>
                  <a:close/>
                </a:path>
                <a:path w="58420" h="111759">
                  <a:moveTo>
                    <a:pt x="44615" y="17703"/>
                  </a:moveTo>
                  <a:lnTo>
                    <a:pt x="43167" y="17767"/>
                  </a:lnTo>
                  <a:lnTo>
                    <a:pt x="42913" y="18173"/>
                  </a:lnTo>
                  <a:lnTo>
                    <a:pt x="40347" y="22250"/>
                  </a:lnTo>
                  <a:lnTo>
                    <a:pt x="41795" y="22186"/>
                  </a:lnTo>
                  <a:lnTo>
                    <a:pt x="43675" y="19189"/>
                  </a:lnTo>
                  <a:lnTo>
                    <a:pt x="44615" y="17703"/>
                  </a:lnTo>
                  <a:close/>
                </a:path>
                <a:path w="58420" h="111759">
                  <a:moveTo>
                    <a:pt x="45478" y="8369"/>
                  </a:moveTo>
                  <a:lnTo>
                    <a:pt x="44145" y="8051"/>
                  </a:lnTo>
                  <a:lnTo>
                    <a:pt x="43611" y="8470"/>
                  </a:lnTo>
                  <a:lnTo>
                    <a:pt x="41884" y="9817"/>
                  </a:lnTo>
                  <a:lnTo>
                    <a:pt x="40703" y="11595"/>
                  </a:lnTo>
                  <a:lnTo>
                    <a:pt x="40068" y="14401"/>
                  </a:lnTo>
                  <a:lnTo>
                    <a:pt x="41681" y="14173"/>
                  </a:lnTo>
                  <a:lnTo>
                    <a:pt x="42227" y="11785"/>
                  </a:lnTo>
                  <a:lnTo>
                    <a:pt x="43167" y="10172"/>
                  </a:lnTo>
                  <a:lnTo>
                    <a:pt x="45478" y="8369"/>
                  </a:lnTo>
                  <a:close/>
                </a:path>
                <a:path w="58420" h="111759">
                  <a:moveTo>
                    <a:pt x="46228" y="24549"/>
                  </a:moveTo>
                  <a:lnTo>
                    <a:pt x="44691" y="24320"/>
                  </a:lnTo>
                  <a:lnTo>
                    <a:pt x="44221" y="24828"/>
                  </a:lnTo>
                  <a:lnTo>
                    <a:pt x="40144" y="29197"/>
                  </a:lnTo>
                  <a:lnTo>
                    <a:pt x="41681" y="29413"/>
                  </a:lnTo>
                  <a:lnTo>
                    <a:pt x="45542" y="25273"/>
                  </a:lnTo>
                  <a:lnTo>
                    <a:pt x="46228" y="24549"/>
                  </a:lnTo>
                  <a:close/>
                </a:path>
                <a:path w="58420" h="111759">
                  <a:moveTo>
                    <a:pt x="46748" y="11569"/>
                  </a:moveTo>
                  <a:lnTo>
                    <a:pt x="46253" y="11163"/>
                  </a:lnTo>
                  <a:lnTo>
                    <a:pt x="45605" y="11404"/>
                  </a:lnTo>
                  <a:lnTo>
                    <a:pt x="45377" y="11531"/>
                  </a:lnTo>
                  <a:lnTo>
                    <a:pt x="43827" y="12382"/>
                  </a:lnTo>
                  <a:lnTo>
                    <a:pt x="42646" y="13627"/>
                  </a:lnTo>
                  <a:lnTo>
                    <a:pt x="41910" y="15227"/>
                  </a:lnTo>
                  <a:lnTo>
                    <a:pt x="41732" y="15633"/>
                  </a:lnTo>
                  <a:lnTo>
                    <a:pt x="43281" y="15481"/>
                  </a:lnTo>
                  <a:lnTo>
                    <a:pt x="44107" y="13677"/>
                  </a:lnTo>
                  <a:lnTo>
                    <a:pt x="45059" y="12623"/>
                  </a:lnTo>
                  <a:lnTo>
                    <a:pt x="46342" y="11912"/>
                  </a:lnTo>
                  <a:lnTo>
                    <a:pt x="46609" y="11772"/>
                  </a:lnTo>
                  <a:lnTo>
                    <a:pt x="46748" y="11569"/>
                  </a:lnTo>
                  <a:close/>
                </a:path>
                <a:path w="58420" h="111759">
                  <a:moveTo>
                    <a:pt x="52222" y="28270"/>
                  </a:moveTo>
                  <a:lnTo>
                    <a:pt x="51092" y="26276"/>
                  </a:lnTo>
                  <a:lnTo>
                    <a:pt x="51015" y="24599"/>
                  </a:lnTo>
                  <a:lnTo>
                    <a:pt x="52057" y="22453"/>
                  </a:lnTo>
                  <a:lnTo>
                    <a:pt x="50469" y="22618"/>
                  </a:lnTo>
                  <a:lnTo>
                    <a:pt x="50228" y="23101"/>
                  </a:lnTo>
                  <a:lnTo>
                    <a:pt x="49403" y="24815"/>
                  </a:lnTo>
                  <a:lnTo>
                    <a:pt x="49453" y="26644"/>
                  </a:lnTo>
                  <a:lnTo>
                    <a:pt x="50673" y="28765"/>
                  </a:lnTo>
                  <a:lnTo>
                    <a:pt x="52222" y="28270"/>
                  </a:lnTo>
                  <a:close/>
                </a:path>
                <a:path w="58420" h="111759">
                  <a:moveTo>
                    <a:pt x="57238" y="18186"/>
                  </a:moveTo>
                  <a:lnTo>
                    <a:pt x="56781" y="18199"/>
                  </a:lnTo>
                  <a:lnTo>
                    <a:pt x="56629" y="18211"/>
                  </a:lnTo>
                  <a:lnTo>
                    <a:pt x="56324" y="18224"/>
                  </a:lnTo>
                  <a:lnTo>
                    <a:pt x="55791" y="18338"/>
                  </a:lnTo>
                  <a:lnTo>
                    <a:pt x="55562" y="18580"/>
                  </a:lnTo>
                  <a:lnTo>
                    <a:pt x="54610" y="19583"/>
                  </a:lnTo>
                  <a:lnTo>
                    <a:pt x="53936" y="20713"/>
                  </a:lnTo>
                  <a:lnTo>
                    <a:pt x="53479" y="22326"/>
                  </a:lnTo>
                  <a:lnTo>
                    <a:pt x="55016" y="22148"/>
                  </a:lnTo>
                  <a:lnTo>
                    <a:pt x="55486" y="20497"/>
                  </a:lnTo>
                  <a:lnTo>
                    <a:pt x="56095" y="19392"/>
                  </a:lnTo>
                  <a:lnTo>
                    <a:pt x="57238" y="18186"/>
                  </a:lnTo>
                  <a:close/>
                </a:path>
                <a:path w="58420" h="111759">
                  <a:moveTo>
                    <a:pt x="58331" y="22504"/>
                  </a:moveTo>
                  <a:lnTo>
                    <a:pt x="57073" y="21907"/>
                  </a:lnTo>
                  <a:lnTo>
                    <a:pt x="56451" y="22453"/>
                  </a:lnTo>
                  <a:lnTo>
                    <a:pt x="54013" y="24625"/>
                  </a:lnTo>
                  <a:lnTo>
                    <a:pt x="53200" y="25336"/>
                  </a:lnTo>
                  <a:lnTo>
                    <a:pt x="54457" y="25946"/>
                  </a:lnTo>
                  <a:lnTo>
                    <a:pt x="55079" y="25387"/>
                  </a:lnTo>
                  <a:lnTo>
                    <a:pt x="58331" y="22504"/>
                  </a:lnTo>
                  <a:close/>
                </a:path>
              </a:pathLst>
            </a:custGeom>
            <a:solidFill>
              <a:srgbClr val="CDAE8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77011" y="1293534"/>
              <a:ext cx="104897" cy="82117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11690" y="1294345"/>
              <a:ext cx="45401" cy="74054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02520" y="1286688"/>
              <a:ext cx="188264" cy="134555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3362007" y="1287970"/>
              <a:ext cx="55880" cy="15240"/>
            </a:xfrm>
            <a:custGeom>
              <a:avLst/>
              <a:gdLst/>
              <a:ahLst/>
              <a:cxnLst/>
              <a:rect l="l" t="t" r="r" b="b"/>
              <a:pathLst>
                <a:path w="55879" h="15240">
                  <a:moveTo>
                    <a:pt x="10160" y="11290"/>
                  </a:moveTo>
                  <a:lnTo>
                    <a:pt x="7632" y="9347"/>
                  </a:lnTo>
                  <a:lnTo>
                    <a:pt x="5029" y="6654"/>
                  </a:lnTo>
                  <a:lnTo>
                    <a:pt x="3632" y="6311"/>
                  </a:lnTo>
                  <a:lnTo>
                    <a:pt x="1257" y="6413"/>
                  </a:lnTo>
                  <a:lnTo>
                    <a:pt x="25" y="6832"/>
                  </a:lnTo>
                  <a:lnTo>
                    <a:pt x="0" y="9677"/>
                  </a:lnTo>
                  <a:lnTo>
                    <a:pt x="1117" y="11658"/>
                  </a:lnTo>
                  <a:lnTo>
                    <a:pt x="2095" y="12636"/>
                  </a:lnTo>
                  <a:lnTo>
                    <a:pt x="3530" y="14071"/>
                  </a:lnTo>
                  <a:lnTo>
                    <a:pt x="7327" y="14706"/>
                  </a:lnTo>
                  <a:lnTo>
                    <a:pt x="10160" y="11290"/>
                  </a:lnTo>
                  <a:close/>
                </a:path>
                <a:path w="55879" h="15240">
                  <a:moveTo>
                    <a:pt x="55562" y="4432"/>
                  </a:moveTo>
                  <a:lnTo>
                    <a:pt x="54851" y="2501"/>
                  </a:lnTo>
                  <a:lnTo>
                    <a:pt x="53873" y="0"/>
                  </a:lnTo>
                  <a:lnTo>
                    <a:pt x="51803" y="76"/>
                  </a:lnTo>
                  <a:lnTo>
                    <a:pt x="49060" y="1993"/>
                  </a:lnTo>
                  <a:lnTo>
                    <a:pt x="47790" y="3632"/>
                  </a:lnTo>
                  <a:lnTo>
                    <a:pt x="47726" y="6451"/>
                  </a:lnTo>
                  <a:lnTo>
                    <a:pt x="49034" y="7315"/>
                  </a:lnTo>
                  <a:lnTo>
                    <a:pt x="50330" y="7531"/>
                  </a:lnTo>
                  <a:lnTo>
                    <a:pt x="51866" y="7785"/>
                  </a:lnTo>
                  <a:lnTo>
                    <a:pt x="53708" y="7340"/>
                  </a:lnTo>
                  <a:lnTo>
                    <a:pt x="55562" y="4432"/>
                  </a:lnTo>
                  <a:close/>
                </a:path>
              </a:pathLst>
            </a:custGeom>
            <a:solidFill>
              <a:srgbClr val="8524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3318700" y="1298092"/>
              <a:ext cx="158115" cy="81915"/>
            </a:xfrm>
            <a:custGeom>
              <a:avLst/>
              <a:gdLst/>
              <a:ahLst/>
              <a:cxnLst/>
              <a:rect l="l" t="t" r="r" b="b"/>
              <a:pathLst>
                <a:path w="158114" h="81915">
                  <a:moveTo>
                    <a:pt x="4686" y="45910"/>
                  </a:moveTo>
                  <a:lnTo>
                    <a:pt x="4521" y="45643"/>
                  </a:lnTo>
                  <a:lnTo>
                    <a:pt x="4127" y="45021"/>
                  </a:lnTo>
                  <a:lnTo>
                    <a:pt x="3543" y="44869"/>
                  </a:lnTo>
                  <a:lnTo>
                    <a:pt x="2616" y="44767"/>
                  </a:lnTo>
                  <a:lnTo>
                    <a:pt x="2120" y="44780"/>
                  </a:lnTo>
                  <a:lnTo>
                    <a:pt x="1676" y="45440"/>
                  </a:lnTo>
                  <a:lnTo>
                    <a:pt x="1574" y="45834"/>
                  </a:lnTo>
                  <a:lnTo>
                    <a:pt x="1689" y="46355"/>
                  </a:lnTo>
                  <a:lnTo>
                    <a:pt x="1803" y="46939"/>
                  </a:lnTo>
                  <a:lnTo>
                    <a:pt x="3556" y="46888"/>
                  </a:lnTo>
                  <a:lnTo>
                    <a:pt x="3429" y="46304"/>
                  </a:lnTo>
                  <a:lnTo>
                    <a:pt x="3429" y="46151"/>
                  </a:lnTo>
                  <a:lnTo>
                    <a:pt x="3441" y="45986"/>
                  </a:lnTo>
                  <a:lnTo>
                    <a:pt x="4013" y="46050"/>
                  </a:lnTo>
                  <a:lnTo>
                    <a:pt x="4686" y="45910"/>
                  </a:lnTo>
                  <a:close/>
                </a:path>
                <a:path w="158114" h="81915">
                  <a:moveTo>
                    <a:pt x="8026" y="37198"/>
                  </a:moveTo>
                  <a:lnTo>
                    <a:pt x="7937" y="36639"/>
                  </a:lnTo>
                  <a:lnTo>
                    <a:pt x="7480" y="33820"/>
                  </a:lnTo>
                  <a:lnTo>
                    <a:pt x="2438" y="34963"/>
                  </a:lnTo>
                  <a:lnTo>
                    <a:pt x="3924" y="37465"/>
                  </a:lnTo>
                  <a:lnTo>
                    <a:pt x="4229" y="37998"/>
                  </a:lnTo>
                  <a:lnTo>
                    <a:pt x="5981" y="37884"/>
                  </a:lnTo>
                  <a:lnTo>
                    <a:pt x="5219" y="36601"/>
                  </a:lnTo>
                  <a:lnTo>
                    <a:pt x="5969" y="35356"/>
                  </a:lnTo>
                  <a:lnTo>
                    <a:pt x="6159" y="36512"/>
                  </a:lnTo>
                  <a:lnTo>
                    <a:pt x="6261" y="37185"/>
                  </a:lnTo>
                  <a:lnTo>
                    <a:pt x="8026" y="37198"/>
                  </a:lnTo>
                  <a:close/>
                </a:path>
                <a:path w="158114" h="81915">
                  <a:moveTo>
                    <a:pt x="8318" y="17056"/>
                  </a:moveTo>
                  <a:lnTo>
                    <a:pt x="3708" y="17081"/>
                  </a:lnTo>
                  <a:lnTo>
                    <a:pt x="4495" y="19278"/>
                  </a:lnTo>
                  <a:lnTo>
                    <a:pt x="4648" y="19710"/>
                  </a:lnTo>
                  <a:lnTo>
                    <a:pt x="5676" y="19799"/>
                  </a:lnTo>
                  <a:lnTo>
                    <a:pt x="6083" y="19532"/>
                  </a:lnTo>
                  <a:lnTo>
                    <a:pt x="6527" y="19799"/>
                  </a:lnTo>
                  <a:lnTo>
                    <a:pt x="7404" y="19786"/>
                  </a:lnTo>
                  <a:lnTo>
                    <a:pt x="8318" y="17056"/>
                  </a:lnTo>
                  <a:close/>
                </a:path>
                <a:path w="158114" h="81915">
                  <a:moveTo>
                    <a:pt x="10706" y="42849"/>
                  </a:moveTo>
                  <a:lnTo>
                    <a:pt x="10223" y="42303"/>
                  </a:lnTo>
                  <a:lnTo>
                    <a:pt x="9105" y="41859"/>
                  </a:lnTo>
                  <a:lnTo>
                    <a:pt x="8369" y="41808"/>
                  </a:lnTo>
                  <a:lnTo>
                    <a:pt x="8128" y="42202"/>
                  </a:lnTo>
                  <a:lnTo>
                    <a:pt x="7708" y="42938"/>
                  </a:lnTo>
                  <a:lnTo>
                    <a:pt x="7645" y="43688"/>
                  </a:lnTo>
                  <a:lnTo>
                    <a:pt x="8166" y="45085"/>
                  </a:lnTo>
                  <a:lnTo>
                    <a:pt x="9931" y="45021"/>
                  </a:lnTo>
                  <a:lnTo>
                    <a:pt x="9652" y="44259"/>
                  </a:lnTo>
                  <a:lnTo>
                    <a:pt x="9639" y="44132"/>
                  </a:lnTo>
                  <a:lnTo>
                    <a:pt x="10121" y="44196"/>
                  </a:lnTo>
                  <a:lnTo>
                    <a:pt x="10668" y="44069"/>
                  </a:lnTo>
                  <a:lnTo>
                    <a:pt x="10680" y="43700"/>
                  </a:lnTo>
                  <a:lnTo>
                    <a:pt x="10706" y="42849"/>
                  </a:lnTo>
                  <a:close/>
                </a:path>
                <a:path w="158114" h="81915">
                  <a:moveTo>
                    <a:pt x="14008" y="8521"/>
                  </a:moveTo>
                  <a:lnTo>
                    <a:pt x="13042" y="7099"/>
                  </a:lnTo>
                  <a:lnTo>
                    <a:pt x="11887" y="6337"/>
                  </a:lnTo>
                  <a:lnTo>
                    <a:pt x="10274" y="5562"/>
                  </a:lnTo>
                  <a:lnTo>
                    <a:pt x="9652" y="7785"/>
                  </a:lnTo>
                  <a:lnTo>
                    <a:pt x="8978" y="8470"/>
                  </a:lnTo>
                  <a:lnTo>
                    <a:pt x="6146" y="10388"/>
                  </a:lnTo>
                  <a:lnTo>
                    <a:pt x="4800" y="10172"/>
                  </a:lnTo>
                  <a:lnTo>
                    <a:pt x="2679" y="10604"/>
                  </a:lnTo>
                  <a:lnTo>
                    <a:pt x="2082" y="10795"/>
                  </a:lnTo>
                  <a:lnTo>
                    <a:pt x="1104" y="12255"/>
                  </a:lnTo>
                  <a:lnTo>
                    <a:pt x="1231" y="14516"/>
                  </a:lnTo>
                  <a:lnTo>
                    <a:pt x="762" y="14465"/>
                  </a:lnTo>
                  <a:lnTo>
                    <a:pt x="317" y="14554"/>
                  </a:lnTo>
                  <a:lnTo>
                    <a:pt x="139" y="14846"/>
                  </a:lnTo>
                  <a:lnTo>
                    <a:pt x="0" y="14884"/>
                  </a:lnTo>
                  <a:lnTo>
                    <a:pt x="444" y="21805"/>
                  </a:lnTo>
                  <a:lnTo>
                    <a:pt x="2108" y="24815"/>
                  </a:lnTo>
                  <a:lnTo>
                    <a:pt x="2476" y="25476"/>
                  </a:lnTo>
                  <a:lnTo>
                    <a:pt x="4648" y="26047"/>
                  </a:lnTo>
                  <a:lnTo>
                    <a:pt x="2717" y="22555"/>
                  </a:lnTo>
                  <a:lnTo>
                    <a:pt x="1638" y="18783"/>
                  </a:lnTo>
                  <a:lnTo>
                    <a:pt x="1816" y="15811"/>
                  </a:lnTo>
                  <a:lnTo>
                    <a:pt x="2260" y="15798"/>
                  </a:lnTo>
                  <a:lnTo>
                    <a:pt x="3556" y="15659"/>
                  </a:lnTo>
                  <a:lnTo>
                    <a:pt x="4013" y="14820"/>
                  </a:lnTo>
                  <a:lnTo>
                    <a:pt x="4203" y="13741"/>
                  </a:lnTo>
                  <a:lnTo>
                    <a:pt x="4597" y="13677"/>
                  </a:lnTo>
                  <a:lnTo>
                    <a:pt x="4991" y="13449"/>
                  </a:lnTo>
                  <a:lnTo>
                    <a:pt x="5181" y="13246"/>
                  </a:lnTo>
                  <a:lnTo>
                    <a:pt x="5308" y="13030"/>
                  </a:lnTo>
                  <a:lnTo>
                    <a:pt x="6134" y="13042"/>
                  </a:lnTo>
                  <a:lnTo>
                    <a:pt x="6997" y="12687"/>
                  </a:lnTo>
                  <a:lnTo>
                    <a:pt x="7683" y="11633"/>
                  </a:lnTo>
                  <a:lnTo>
                    <a:pt x="7594" y="11290"/>
                  </a:lnTo>
                  <a:lnTo>
                    <a:pt x="8318" y="10718"/>
                  </a:lnTo>
                  <a:lnTo>
                    <a:pt x="9461" y="10617"/>
                  </a:lnTo>
                  <a:lnTo>
                    <a:pt x="10706" y="10312"/>
                  </a:lnTo>
                  <a:lnTo>
                    <a:pt x="11595" y="10147"/>
                  </a:lnTo>
                  <a:lnTo>
                    <a:pt x="13665" y="8813"/>
                  </a:lnTo>
                  <a:lnTo>
                    <a:pt x="14008" y="8521"/>
                  </a:lnTo>
                  <a:close/>
                </a:path>
                <a:path w="158114" h="81915">
                  <a:moveTo>
                    <a:pt x="16776" y="14338"/>
                  </a:moveTo>
                  <a:lnTo>
                    <a:pt x="13258" y="13385"/>
                  </a:lnTo>
                  <a:lnTo>
                    <a:pt x="11836" y="14579"/>
                  </a:lnTo>
                  <a:lnTo>
                    <a:pt x="13347" y="15011"/>
                  </a:lnTo>
                  <a:lnTo>
                    <a:pt x="13563" y="14820"/>
                  </a:lnTo>
                  <a:lnTo>
                    <a:pt x="13766" y="15011"/>
                  </a:lnTo>
                  <a:lnTo>
                    <a:pt x="13754" y="15227"/>
                  </a:lnTo>
                  <a:lnTo>
                    <a:pt x="13639" y="15697"/>
                  </a:lnTo>
                  <a:lnTo>
                    <a:pt x="13246" y="16129"/>
                  </a:lnTo>
                  <a:lnTo>
                    <a:pt x="14846" y="16522"/>
                  </a:lnTo>
                  <a:lnTo>
                    <a:pt x="16471" y="14681"/>
                  </a:lnTo>
                  <a:lnTo>
                    <a:pt x="16776" y="14338"/>
                  </a:lnTo>
                  <a:close/>
                </a:path>
                <a:path w="158114" h="81915">
                  <a:moveTo>
                    <a:pt x="17640" y="22999"/>
                  </a:moveTo>
                  <a:lnTo>
                    <a:pt x="16573" y="22047"/>
                  </a:lnTo>
                  <a:lnTo>
                    <a:pt x="14338" y="22402"/>
                  </a:lnTo>
                  <a:lnTo>
                    <a:pt x="13703" y="23571"/>
                  </a:lnTo>
                  <a:lnTo>
                    <a:pt x="14795" y="24853"/>
                  </a:lnTo>
                  <a:lnTo>
                    <a:pt x="15735" y="24790"/>
                  </a:lnTo>
                  <a:lnTo>
                    <a:pt x="16052" y="24472"/>
                  </a:lnTo>
                  <a:lnTo>
                    <a:pt x="16522" y="24663"/>
                  </a:lnTo>
                  <a:lnTo>
                    <a:pt x="17170" y="24599"/>
                  </a:lnTo>
                  <a:lnTo>
                    <a:pt x="17640" y="22999"/>
                  </a:lnTo>
                  <a:close/>
                </a:path>
                <a:path w="158114" h="81915">
                  <a:moveTo>
                    <a:pt x="18237" y="3975"/>
                  </a:moveTo>
                  <a:lnTo>
                    <a:pt x="18097" y="3670"/>
                  </a:lnTo>
                  <a:lnTo>
                    <a:pt x="17665" y="2832"/>
                  </a:lnTo>
                  <a:lnTo>
                    <a:pt x="17462" y="2400"/>
                  </a:lnTo>
                  <a:lnTo>
                    <a:pt x="17272" y="2032"/>
                  </a:lnTo>
                  <a:lnTo>
                    <a:pt x="15887" y="1968"/>
                  </a:lnTo>
                  <a:lnTo>
                    <a:pt x="15532" y="2755"/>
                  </a:lnTo>
                  <a:lnTo>
                    <a:pt x="15367" y="3149"/>
                  </a:lnTo>
                  <a:lnTo>
                    <a:pt x="15189" y="3556"/>
                  </a:lnTo>
                  <a:lnTo>
                    <a:pt x="15100" y="3733"/>
                  </a:lnTo>
                  <a:lnTo>
                    <a:pt x="16052" y="4000"/>
                  </a:lnTo>
                  <a:lnTo>
                    <a:pt x="16611" y="3886"/>
                  </a:lnTo>
                  <a:lnTo>
                    <a:pt x="17132" y="4089"/>
                  </a:lnTo>
                  <a:lnTo>
                    <a:pt x="18237" y="3975"/>
                  </a:lnTo>
                  <a:close/>
                </a:path>
                <a:path w="158114" h="81915">
                  <a:moveTo>
                    <a:pt x="18884" y="50342"/>
                  </a:moveTo>
                  <a:lnTo>
                    <a:pt x="17526" y="49923"/>
                  </a:lnTo>
                  <a:lnTo>
                    <a:pt x="15290" y="50050"/>
                  </a:lnTo>
                  <a:lnTo>
                    <a:pt x="14846" y="51219"/>
                  </a:lnTo>
                  <a:lnTo>
                    <a:pt x="14668" y="52438"/>
                  </a:lnTo>
                  <a:lnTo>
                    <a:pt x="14579" y="53060"/>
                  </a:lnTo>
                  <a:lnTo>
                    <a:pt x="16344" y="53225"/>
                  </a:lnTo>
                  <a:lnTo>
                    <a:pt x="16497" y="52197"/>
                  </a:lnTo>
                  <a:lnTo>
                    <a:pt x="16548" y="51803"/>
                  </a:lnTo>
                  <a:lnTo>
                    <a:pt x="16764" y="51333"/>
                  </a:lnTo>
                  <a:lnTo>
                    <a:pt x="17030" y="50698"/>
                  </a:lnTo>
                  <a:lnTo>
                    <a:pt x="16954" y="51282"/>
                  </a:lnTo>
                  <a:lnTo>
                    <a:pt x="16852" y="51904"/>
                  </a:lnTo>
                  <a:lnTo>
                    <a:pt x="18630" y="52070"/>
                  </a:lnTo>
                  <a:lnTo>
                    <a:pt x="18732" y="51409"/>
                  </a:lnTo>
                  <a:lnTo>
                    <a:pt x="18884" y="50342"/>
                  </a:lnTo>
                  <a:close/>
                </a:path>
                <a:path w="158114" h="81915">
                  <a:moveTo>
                    <a:pt x="19862" y="41071"/>
                  </a:moveTo>
                  <a:lnTo>
                    <a:pt x="17195" y="40030"/>
                  </a:lnTo>
                  <a:lnTo>
                    <a:pt x="15430" y="40690"/>
                  </a:lnTo>
                  <a:lnTo>
                    <a:pt x="15049" y="40830"/>
                  </a:lnTo>
                  <a:lnTo>
                    <a:pt x="15151" y="41071"/>
                  </a:lnTo>
                  <a:lnTo>
                    <a:pt x="15671" y="41516"/>
                  </a:lnTo>
                  <a:lnTo>
                    <a:pt x="16332" y="41478"/>
                  </a:lnTo>
                  <a:lnTo>
                    <a:pt x="16649" y="41351"/>
                  </a:lnTo>
                  <a:lnTo>
                    <a:pt x="17424" y="41071"/>
                  </a:lnTo>
                  <a:lnTo>
                    <a:pt x="17386" y="42621"/>
                  </a:lnTo>
                  <a:lnTo>
                    <a:pt x="17005" y="43586"/>
                  </a:lnTo>
                  <a:lnTo>
                    <a:pt x="18757" y="43802"/>
                  </a:lnTo>
                  <a:lnTo>
                    <a:pt x="18948" y="43307"/>
                  </a:lnTo>
                  <a:lnTo>
                    <a:pt x="19862" y="41071"/>
                  </a:lnTo>
                  <a:close/>
                </a:path>
                <a:path w="158114" h="81915">
                  <a:moveTo>
                    <a:pt x="28206" y="4902"/>
                  </a:moveTo>
                  <a:lnTo>
                    <a:pt x="26809" y="4356"/>
                  </a:lnTo>
                  <a:lnTo>
                    <a:pt x="24523" y="4737"/>
                  </a:lnTo>
                  <a:lnTo>
                    <a:pt x="24168" y="5638"/>
                  </a:lnTo>
                  <a:lnTo>
                    <a:pt x="24053" y="6045"/>
                  </a:lnTo>
                  <a:lnTo>
                    <a:pt x="25209" y="7327"/>
                  </a:lnTo>
                  <a:lnTo>
                    <a:pt x="26936" y="7175"/>
                  </a:lnTo>
                  <a:lnTo>
                    <a:pt x="26047" y="6197"/>
                  </a:lnTo>
                  <a:lnTo>
                    <a:pt x="26212" y="6045"/>
                  </a:lnTo>
                  <a:lnTo>
                    <a:pt x="26339" y="5753"/>
                  </a:lnTo>
                  <a:lnTo>
                    <a:pt x="26466" y="6654"/>
                  </a:lnTo>
                  <a:lnTo>
                    <a:pt x="28206" y="6743"/>
                  </a:lnTo>
                  <a:lnTo>
                    <a:pt x="28206" y="5638"/>
                  </a:lnTo>
                  <a:lnTo>
                    <a:pt x="28206" y="4902"/>
                  </a:lnTo>
                  <a:close/>
                </a:path>
                <a:path w="158114" h="81915">
                  <a:moveTo>
                    <a:pt x="39370" y="36931"/>
                  </a:moveTo>
                  <a:lnTo>
                    <a:pt x="37439" y="36360"/>
                  </a:lnTo>
                  <a:lnTo>
                    <a:pt x="35090" y="36906"/>
                  </a:lnTo>
                  <a:lnTo>
                    <a:pt x="35115" y="38430"/>
                  </a:lnTo>
                  <a:lnTo>
                    <a:pt x="36537" y="39179"/>
                  </a:lnTo>
                  <a:lnTo>
                    <a:pt x="38252" y="39027"/>
                  </a:lnTo>
                  <a:lnTo>
                    <a:pt x="37388" y="38569"/>
                  </a:lnTo>
                  <a:lnTo>
                    <a:pt x="37312" y="38430"/>
                  </a:lnTo>
                  <a:lnTo>
                    <a:pt x="37731" y="38671"/>
                  </a:lnTo>
                  <a:lnTo>
                    <a:pt x="38811" y="38760"/>
                  </a:lnTo>
                  <a:lnTo>
                    <a:pt x="38912" y="38430"/>
                  </a:lnTo>
                  <a:lnTo>
                    <a:pt x="39001" y="38150"/>
                  </a:lnTo>
                  <a:lnTo>
                    <a:pt x="39141" y="37706"/>
                  </a:lnTo>
                  <a:lnTo>
                    <a:pt x="39370" y="36931"/>
                  </a:lnTo>
                  <a:close/>
                </a:path>
                <a:path w="158114" h="81915">
                  <a:moveTo>
                    <a:pt x="39611" y="27457"/>
                  </a:moveTo>
                  <a:lnTo>
                    <a:pt x="39243" y="26809"/>
                  </a:lnTo>
                  <a:lnTo>
                    <a:pt x="38252" y="26022"/>
                  </a:lnTo>
                  <a:lnTo>
                    <a:pt x="37465" y="25971"/>
                  </a:lnTo>
                  <a:lnTo>
                    <a:pt x="36322" y="27178"/>
                  </a:lnTo>
                  <a:lnTo>
                    <a:pt x="35788" y="28168"/>
                  </a:lnTo>
                  <a:lnTo>
                    <a:pt x="35369" y="30022"/>
                  </a:lnTo>
                  <a:lnTo>
                    <a:pt x="37134" y="30200"/>
                  </a:lnTo>
                  <a:lnTo>
                    <a:pt x="37388" y="29044"/>
                  </a:lnTo>
                  <a:lnTo>
                    <a:pt x="37566" y="28600"/>
                  </a:lnTo>
                  <a:lnTo>
                    <a:pt x="37769" y="28206"/>
                  </a:lnTo>
                  <a:lnTo>
                    <a:pt x="37719" y="28917"/>
                  </a:lnTo>
                  <a:lnTo>
                    <a:pt x="39509" y="29044"/>
                  </a:lnTo>
                  <a:lnTo>
                    <a:pt x="39560" y="28206"/>
                  </a:lnTo>
                  <a:lnTo>
                    <a:pt x="39611" y="27457"/>
                  </a:lnTo>
                  <a:close/>
                </a:path>
                <a:path w="158114" h="81915">
                  <a:moveTo>
                    <a:pt x="41313" y="61125"/>
                  </a:moveTo>
                  <a:lnTo>
                    <a:pt x="40982" y="60464"/>
                  </a:lnTo>
                  <a:lnTo>
                    <a:pt x="40284" y="59093"/>
                  </a:lnTo>
                  <a:lnTo>
                    <a:pt x="39077" y="57861"/>
                  </a:lnTo>
                  <a:lnTo>
                    <a:pt x="36131" y="58775"/>
                  </a:lnTo>
                  <a:lnTo>
                    <a:pt x="35979" y="60325"/>
                  </a:lnTo>
                  <a:lnTo>
                    <a:pt x="37579" y="60960"/>
                  </a:lnTo>
                  <a:lnTo>
                    <a:pt x="37934" y="59893"/>
                  </a:lnTo>
                  <a:lnTo>
                    <a:pt x="38150" y="59448"/>
                  </a:lnTo>
                  <a:lnTo>
                    <a:pt x="38582" y="59563"/>
                  </a:lnTo>
                  <a:lnTo>
                    <a:pt x="38874" y="59651"/>
                  </a:lnTo>
                  <a:lnTo>
                    <a:pt x="39128" y="60375"/>
                  </a:lnTo>
                  <a:lnTo>
                    <a:pt x="39547" y="61226"/>
                  </a:lnTo>
                  <a:lnTo>
                    <a:pt x="41313" y="61125"/>
                  </a:lnTo>
                  <a:close/>
                </a:path>
                <a:path w="158114" h="81915">
                  <a:moveTo>
                    <a:pt x="45643" y="47866"/>
                  </a:moveTo>
                  <a:lnTo>
                    <a:pt x="43853" y="47269"/>
                  </a:lnTo>
                  <a:lnTo>
                    <a:pt x="42875" y="47510"/>
                  </a:lnTo>
                  <a:lnTo>
                    <a:pt x="41313" y="47891"/>
                  </a:lnTo>
                  <a:lnTo>
                    <a:pt x="41529" y="49428"/>
                  </a:lnTo>
                  <a:lnTo>
                    <a:pt x="42684" y="50800"/>
                  </a:lnTo>
                  <a:lnTo>
                    <a:pt x="44411" y="50698"/>
                  </a:lnTo>
                  <a:lnTo>
                    <a:pt x="43929" y="50126"/>
                  </a:lnTo>
                  <a:lnTo>
                    <a:pt x="43789" y="49949"/>
                  </a:lnTo>
                  <a:lnTo>
                    <a:pt x="43599" y="49580"/>
                  </a:lnTo>
                  <a:lnTo>
                    <a:pt x="43497" y="49212"/>
                  </a:lnTo>
                  <a:lnTo>
                    <a:pt x="43942" y="49441"/>
                  </a:lnTo>
                  <a:lnTo>
                    <a:pt x="44805" y="49479"/>
                  </a:lnTo>
                  <a:lnTo>
                    <a:pt x="44970" y="49149"/>
                  </a:lnTo>
                  <a:lnTo>
                    <a:pt x="45643" y="47866"/>
                  </a:lnTo>
                  <a:close/>
                </a:path>
                <a:path w="158114" h="81915">
                  <a:moveTo>
                    <a:pt x="47459" y="77838"/>
                  </a:moveTo>
                  <a:lnTo>
                    <a:pt x="42214" y="78574"/>
                  </a:lnTo>
                  <a:lnTo>
                    <a:pt x="43484" y="81165"/>
                  </a:lnTo>
                  <a:lnTo>
                    <a:pt x="43751" y="81711"/>
                  </a:lnTo>
                  <a:lnTo>
                    <a:pt x="45504" y="81622"/>
                  </a:lnTo>
                  <a:lnTo>
                    <a:pt x="45224" y="81038"/>
                  </a:lnTo>
                  <a:lnTo>
                    <a:pt x="45046" y="80708"/>
                  </a:lnTo>
                  <a:lnTo>
                    <a:pt x="45021" y="80327"/>
                  </a:lnTo>
                  <a:lnTo>
                    <a:pt x="45567" y="79527"/>
                  </a:lnTo>
                  <a:lnTo>
                    <a:pt x="45643" y="80225"/>
                  </a:lnTo>
                  <a:lnTo>
                    <a:pt x="45631" y="81203"/>
                  </a:lnTo>
                  <a:lnTo>
                    <a:pt x="47409" y="81305"/>
                  </a:lnTo>
                  <a:lnTo>
                    <a:pt x="47459" y="77838"/>
                  </a:lnTo>
                  <a:close/>
                </a:path>
                <a:path w="158114" h="81915">
                  <a:moveTo>
                    <a:pt x="50253" y="65062"/>
                  </a:moveTo>
                  <a:lnTo>
                    <a:pt x="49961" y="64681"/>
                  </a:lnTo>
                  <a:lnTo>
                    <a:pt x="48602" y="62839"/>
                  </a:lnTo>
                  <a:lnTo>
                    <a:pt x="44780" y="63042"/>
                  </a:lnTo>
                  <a:lnTo>
                    <a:pt x="44767" y="66344"/>
                  </a:lnTo>
                  <a:lnTo>
                    <a:pt x="46545" y="66433"/>
                  </a:lnTo>
                  <a:lnTo>
                    <a:pt x="46545" y="65100"/>
                  </a:lnTo>
                  <a:lnTo>
                    <a:pt x="47358" y="63576"/>
                  </a:lnTo>
                  <a:lnTo>
                    <a:pt x="48234" y="64770"/>
                  </a:lnTo>
                  <a:lnTo>
                    <a:pt x="48564" y="65214"/>
                  </a:lnTo>
                  <a:lnTo>
                    <a:pt x="50253" y="65062"/>
                  </a:lnTo>
                  <a:close/>
                </a:path>
                <a:path w="158114" h="81915">
                  <a:moveTo>
                    <a:pt x="52412" y="33020"/>
                  </a:moveTo>
                  <a:lnTo>
                    <a:pt x="51917" y="32169"/>
                  </a:lnTo>
                  <a:lnTo>
                    <a:pt x="51181" y="30937"/>
                  </a:lnTo>
                  <a:lnTo>
                    <a:pt x="50101" y="29654"/>
                  </a:lnTo>
                  <a:lnTo>
                    <a:pt x="47421" y="29997"/>
                  </a:lnTo>
                  <a:lnTo>
                    <a:pt x="46202" y="30962"/>
                  </a:lnTo>
                  <a:lnTo>
                    <a:pt x="46710" y="32143"/>
                  </a:lnTo>
                  <a:lnTo>
                    <a:pt x="47015" y="32842"/>
                  </a:lnTo>
                  <a:lnTo>
                    <a:pt x="48780" y="32727"/>
                  </a:lnTo>
                  <a:lnTo>
                    <a:pt x="48183" y="31330"/>
                  </a:lnTo>
                  <a:lnTo>
                    <a:pt x="48768" y="30873"/>
                  </a:lnTo>
                  <a:lnTo>
                    <a:pt x="49758" y="31623"/>
                  </a:lnTo>
                  <a:lnTo>
                    <a:pt x="50050" y="32194"/>
                  </a:lnTo>
                  <a:lnTo>
                    <a:pt x="50711" y="33312"/>
                  </a:lnTo>
                  <a:lnTo>
                    <a:pt x="52412" y="33020"/>
                  </a:lnTo>
                  <a:close/>
                </a:path>
                <a:path w="158114" h="81915">
                  <a:moveTo>
                    <a:pt x="53124" y="16459"/>
                  </a:moveTo>
                  <a:lnTo>
                    <a:pt x="48285" y="16306"/>
                  </a:lnTo>
                  <a:lnTo>
                    <a:pt x="48768" y="18719"/>
                  </a:lnTo>
                  <a:lnTo>
                    <a:pt x="48882" y="19342"/>
                  </a:lnTo>
                  <a:lnTo>
                    <a:pt x="50634" y="19329"/>
                  </a:lnTo>
                  <a:lnTo>
                    <a:pt x="50546" y="18846"/>
                  </a:lnTo>
                  <a:lnTo>
                    <a:pt x="50495" y="18567"/>
                  </a:lnTo>
                  <a:lnTo>
                    <a:pt x="50546" y="18300"/>
                  </a:lnTo>
                  <a:lnTo>
                    <a:pt x="50698" y="18059"/>
                  </a:lnTo>
                  <a:lnTo>
                    <a:pt x="50850" y="18364"/>
                  </a:lnTo>
                  <a:lnTo>
                    <a:pt x="50850" y="18567"/>
                  </a:lnTo>
                  <a:lnTo>
                    <a:pt x="50774" y="18783"/>
                  </a:lnTo>
                  <a:lnTo>
                    <a:pt x="50660" y="19291"/>
                  </a:lnTo>
                  <a:lnTo>
                    <a:pt x="52412" y="19507"/>
                  </a:lnTo>
                  <a:lnTo>
                    <a:pt x="53124" y="16459"/>
                  </a:lnTo>
                  <a:close/>
                </a:path>
                <a:path w="158114" h="81915">
                  <a:moveTo>
                    <a:pt x="55143" y="42227"/>
                  </a:moveTo>
                  <a:lnTo>
                    <a:pt x="49060" y="41910"/>
                  </a:lnTo>
                  <a:lnTo>
                    <a:pt x="49860" y="45516"/>
                  </a:lnTo>
                  <a:lnTo>
                    <a:pt x="51600" y="45453"/>
                  </a:lnTo>
                  <a:lnTo>
                    <a:pt x="51485" y="44958"/>
                  </a:lnTo>
                  <a:lnTo>
                    <a:pt x="51511" y="43573"/>
                  </a:lnTo>
                  <a:lnTo>
                    <a:pt x="51866" y="43561"/>
                  </a:lnTo>
                  <a:lnTo>
                    <a:pt x="52349" y="43992"/>
                  </a:lnTo>
                  <a:lnTo>
                    <a:pt x="52412" y="44958"/>
                  </a:lnTo>
                  <a:lnTo>
                    <a:pt x="52247" y="45491"/>
                  </a:lnTo>
                  <a:lnTo>
                    <a:pt x="53975" y="45770"/>
                  </a:lnTo>
                  <a:lnTo>
                    <a:pt x="54698" y="43561"/>
                  </a:lnTo>
                  <a:lnTo>
                    <a:pt x="55143" y="42227"/>
                  </a:lnTo>
                  <a:close/>
                </a:path>
                <a:path w="158114" h="81915">
                  <a:moveTo>
                    <a:pt x="55206" y="74790"/>
                  </a:moveTo>
                  <a:lnTo>
                    <a:pt x="54114" y="71589"/>
                  </a:lnTo>
                  <a:lnTo>
                    <a:pt x="49923" y="71869"/>
                  </a:lnTo>
                  <a:lnTo>
                    <a:pt x="50266" y="75450"/>
                  </a:lnTo>
                  <a:lnTo>
                    <a:pt x="52031" y="75526"/>
                  </a:lnTo>
                  <a:lnTo>
                    <a:pt x="51892" y="73901"/>
                  </a:lnTo>
                  <a:lnTo>
                    <a:pt x="52781" y="72961"/>
                  </a:lnTo>
                  <a:lnTo>
                    <a:pt x="53187" y="74168"/>
                  </a:lnTo>
                  <a:lnTo>
                    <a:pt x="53428" y="74879"/>
                  </a:lnTo>
                  <a:lnTo>
                    <a:pt x="55206" y="74790"/>
                  </a:lnTo>
                  <a:close/>
                </a:path>
                <a:path w="158114" h="81915">
                  <a:moveTo>
                    <a:pt x="59359" y="56388"/>
                  </a:moveTo>
                  <a:lnTo>
                    <a:pt x="57683" y="55194"/>
                  </a:lnTo>
                  <a:lnTo>
                    <a:pt x="56934" y="55270"/>
                  </a:lnTo>
                  <a:lnTo>
                    <a:pt x="56934" y="57061"/>
                  </a:lnTo>
                  <a:lnTo>
                    <a:pt x="56680" y="57429"/>
                  </a:lnTo>
                  <a:lnTo>
                    <a:pt x="56400" y="57035"/>
                  </a:lnTo>
                  <a:lnTo>
                    <a:pt x="56616" y="56756"/>
                  </a:lnTo>
                  <a:lnTo>
                    <a:pt x="56756" y="56413"/>
                  </a:lnTo>
                  <a:lnTo>
                    <a:pt x="56934" y="57061"/>
                  </a:lnTo>
                  <a:lnTo>
                    <a:pt x="56934" y="55270"/>
                  </a:lnTo>
                  <a:lnTo>
                    <a:pt x="55092" y="55422"/>
                  </a:lnTo>
                  <a:lnTo>
                    <a:pt x="54279" y="56743"/>
                  </a:lnTo>
                  <a:lnTo>
                    <a:pt x="55410" y="58140"/>
                  </a:lnTo>
                  <a:lnTo>
                    <a:pt x="56591" y="58115"/>
                  </a:lnTo>
                  <a:lnTo>
                    <a:pt x="56756" y="57772"/>
                  </a:lnTo>
                  <a:lnTo>
                    <a:pt x="57111" y="58039"/>
                  </a:lnTo>
                  <a:lnTo>
                    <a:pt x="58127" y="58140"/>
                  </a:lnTo>
                  <a:lnTo>
                    <a:pt x="58381" y="57772"/>
                  </a:lnTo>
                  <a:lnTo>
                    <a:pt x="58623" y="57429"/>
                  </a:lnTo>
                  <a:lnTo>
                    <a:pt x="59334" y="56413"/>
                  </a:lnTo>
                  <a:close/>
                </a:path>
                <a:path w="158114" h="81915">
                  <a:moveTo>
                    <a:pt x="65684" y="4864"/>
                  </a:moveTo>
                  <a:lnTo>
                    <a:pt x="65519" y="4622"/>
                  </a:lnTo>
                  <a:lnTo>
                    <a:pt x="64592" y="3327"/>
                  </a:lnTo>
                  <a:lnTo>
                    <a:pt x="61175" y="3314"/>
                  </a:lnTo>
                  <a:lnTo>
                    <a:pt x="61569" y="5473"/>
                  </a:lnTo>
                  <a:lnTo>
                    <a:pt x="61645" y="5943"/>
                  </a:lnTo>
                  <a:lnTo>
                    <a:pt x="63398" y="5867"/>
                  </a:lnTo>
                  <a:lnTo>
                    <a:pt x="63347" y="5600"/>
                  </a:lnTo>
                  <a:lnTo>
                    <a:pt x="63296" y="5334"/>
                  </a:lnTo>
                  <a:lnTo>
                    <a:pt x="63284" y="5130"/>
                  </a:lnTo>
                  <a:lnTo>
                    <a:pt x="63500" y="4495"/>
                  </a:lnTo>
                  <a:lnTo>
                    <a:pt x="63576" y="4343"/>
                  </a:lnTo>
                  <a:lnTo>
                    <a:pt x="64058" y="5041"/>
                  </a:lnTo>
                  <a:lnTo>
                    <a:pt x="65684" y="4864"/>
                  </a:lnTo>
                  <a:close/>
                </a:path>
                <a:path w="158114" h="81915">
                  <a:moveTo>
                    <a:pt x="67310" y="32677"/>
                  </a:moveTo>
                  <a:lnTo>
                    <a:pt x="66776" y="31838"/>
                  </a:lnTo>
                  <a:lnTo>
                    <a:pt x="66586" y="31521"/>
                  </a:lnTo>
                  <a:lnTo>
                    <a:pt x="66078" y="30721"/>
                  </a:lnTo>
                  <a:lnTo>
                    <a:pt x="65049" y="30772"/>
                  </a:lnTo>
                  <a:lnTo>
                    <a:pt x="64262" y="31940"/>
                  </a:lnTo>
                  <a:lnTo>
                    <a:pt x="64185" y="32715"/>
                  </a:lnTo>
                  <a:lnTo>
                    <a:pt x="64465" y="33528"/>
                  </a:lnTo>
                  <a:lnTo>
                    <a:pt x="64693" y="34201"/>
                  </a:lnTo>
                  <a:lnTo>
                    <a:pt x="66471" y="34124"/>
                  </a:lnTo>
                  <a:lnTo>
                    <a:pt x="66154" y="33197"/>
                  </a:lnTo>
                  <a:lnTo>
                    <a:pt x="66116" y="33058"/>
                  </a:lnTo>
                  <a:lnTo>
                    <a:pt x="66103" y="32918"/>
                  </a:lnTo>
                  <a:lnTo>
                    <a:pt x="66675" y="32956"/>
                  </a:lnTo>
                  <a:lnTo>
                    <a:pt x="67310" y="32677"/>
                  </a:lnTo>
                  <a:close/>
                </a:path>
                <a:path w="158114" h="81915">
                  <a:moveTo>
                    <a:pt x="69113" y="64477"/>
                  </a:moveTo>
                  <a:lnTo>
                    <a:pt x="69062" y="60261"/>
                  </a:lnTo>
                  <a:lnTo>
                    <a:pt x="62344" y="61239"/>
                  </a:lnTo>
                  <a:lnTo>
                    <a:pt x="64211" y="65189"/>
                  </a:lnTo>
                  <a:lnTo>
                    <a:pt x="65951" y="65125"/>
                  </a:lnTo>
                  <a:lnTo>
                    <a:pt x="65417" y="63995"/>
                  </a:lnTo>
                  <a:lnTo>
                    <a:pt x="65455" y="63131"/>
                  </a:lnTo>
                  <a:lnTo>
                    <a:pt x="66776" y="62039"/>
                  </a:lnTo>
                  <a:lnTo>
                    <a:pt x="67310" y="63080"/>
                  </a:lnTo>
                  <a:lnTo>
                    <a:pt x="67322" y="63817"/>
                  </a:lnTo>
                  <a:lnTo>
                    <a:pt x="67335" y="64401"/>
                  </a:lnTo>
                  <a:lnTo>
                    <a:pt x="69113" y="64477"/>
                  </a:lnTo>
                  <a:close/>
                </a:path>
                <a:path w="158114" h="81915">
                  <a:moveTo>
                    <a:pt x="69265" y="19532"/>
                  </a:moveTo>
                  <a:lnTo>
                    <a:pt x="68110" y="15760"/>
                  </a:lnTo>
                  <a:lnTo>
                    <a:pt x="62699" y="16891"/>
                  </a:lnTo>
                  <a:lnTo>
                    <a:pt x="64236" y="20726"/>
                  </a:lnTo>
                  <a:lnTo>
                    <a:pt x="66001" y="20650"/>
                  </a:lnTo>
                  <a:lnTo>
                    <a:pt x="65722" y="19951"/>
                  </a:lnTo>
                  <a:lnTo>
                    <a:pt x="65506" y="19418"/>
                  </a:lnTo>
                  <a:lnTo>
                    <a:pt x="65532" y="18707"/>
                  </a:lnTo>
                  <a:lnTo>
                    <a:pt x="66598" y="17691"/>
                  </a:lnTo>
                  <a:lnTo>
                    <a:pt x="67119" y="18351"/>
                  </a:lnTo>
                  <a:lnTo>
                    <a:pt x="67487" y="19570"/>
                  </a:lnTo>
                  <a:lnTo>
                    <a:pt x="69265" y="19532"/>
                  </a:lnTo>
                  <a:close/>
                </a:path>
                <a:path w="158114" h="81915">
                  <a:moveTo>
                    <a:pt x="70535" y="77990"/>
                  </a:moveTo>
                  <a:lnTo>
                    <a:pt x="70383" y="77558"/>
                  </a:lnTo>
                  <a:lnTo>
                    <a:pt x="69900" y="76123"/>
                  </a:lnTo>
                  <a:lnTo>
                    <a:pt x="68948" y="75311"/>
                  </a:lnTo>
                  <a:lnTo>
                    <a:pt x="68491" y="75361"/>
                  </a:lnTo>
                  <a:lnTo>
                    <a:pt x="68491" y="77139"/>
                  </a:lnTo>
                  <a:lnTo>
                    <a:pt x="67995" y="76949"/>
                  </a:lnTo>
                  <a:lnTo>
                    <a:pt x="68008" y="76771"/>
                  </a:lnTo>
                  <a:lnTo>
                    <a:pt x="67945" y="76606"/>
                  </a:lnTo>
                  <a:lnTo>
                    <a:pt x="67957" y="76454"/>
                  </a:lnTo>
                  <a:lnTo>
                    <a:pt x="67729" y="76034"/>
                  </a:lnTo>
                  <a:lnTo>
                    <a:pt x="67957" y="76250"/>
                  </a:lnTo>
                  <a:lnTo>
                    <a:pt x="68326" y="76619"/>
                  </a:lnTo>
                  <a:lnTo>
                    <a:pt x="68491" y="77139"/>
                  </a:lnTo>
                  <a:lnTo>
                    <a:pt x="68491" y="75361"/>
                  </a:lnTo>
                  <a:lnTo>
                    <a:pt x="66255" y="75590"/>
                  </a:lnTo>
                  <a:lnTo>
                    <a:pt x="65608" y="76885"/>
                  </a:lnTo>
                  <a:lnTo>
                    <a:pt x="66890" y="77343"/>
                  </a:lnTo>
                  <a:lnTo>
                    <a:pt x="67221" y="77470"/>
                  </a:lnTo>
                  <a:lnTo>
                    <a:pt x="67818" y="77609"/>
                  </a:lnTo>
                  <a:lnTo>
                    <a:pt x="68389" y="77304"/>
                  </a:lnTo>
                  <a:lnTo>
                    <a:pt x="68516" y="77203"/>
                  </a:lnTo>
                  <a:lnTo>
                    <a:pt x="68656" y="77597"/>
                  </a:lnTo>
                  <a:lnTo>
                    <a:pt x="68795" y="78003"/>
                  </a:lnTo>
                  <a:lnTo>
                    <a:pt x="70535" y="77990"/>
                  </a:lnTo>
                  <a:close/>
                </a:path>
                <a:path w="158114" h="81915">
                  <a:moveTo>
                    <a:pt x="71399" y="46672"/>
                  </a:moveTo>
                  <a:lnTo>
                    <a:pt x="70815" y="45339"/>
                  </a:lnTo>
                  <a:lnTo>
                    <a:pt x="70612" y="44907"/>
                  </a:lnTo>
                  <a:lnTo>
                    <a:pt x="70421" y="44450"/>
                  </a:lnTo>
                  <a:lnTo>
                    <a:pt x="69342" y="44361"/>
                  </a:lnTo>
                  <a:lnTo>
                    <a:pt x="68097" y="45554"/>
                  </a:lnTo>
                  <a:lnTo>
                    <a:pt x="67818" y="46748"/>
                  </a:lnTo>
                  <a:lnTo>
                    <a:pt x="68389" y="47891"/>
                  </a:lnTo>
                  <a:lnTo>
                    <a:pt x="68668" y="48425"/>
                  </a:lnTo>
                  <a:lnTo>
                    <a:pt x="70421" y="48348"/>
                  </a:lnTo>
                  <a:lnTo>
                    <a:pt x="70129" y="47764"/>
                  </a:lnTo>
                  <a:lnTo>
                    <a:pt x="69951" y="47396"/>
                  </a:lnTo>
                  <a:lnTo>
                    <a:pt x="69875" y="47015"/>
                  </a:lnTo>
                  <a:lnTo>
                    <a:pt x="69888" y="46647"/>
                  </a:lnTo>
                  <a:lnTo>
                    <a:pt x="70485" y="46824"/>
                  </a:lnTo>
                  <a:lnTo>
                    <a:pt x="71399" y="46672"/>
                  </a:lnTo>
                  <a:close/>
                </a:path>
                <a:path w="158114" h="81915">
                  <a:moveTo>
                    <a:pt x="78244" y="53886"/>
                  </a:moveTo>
                  <a:lnTo>
                    <a:pt x="76974" y="53009"/>
                  </a:lnTo>
                  <a:lnTo>
                    <a:pt x="76454" y="53136"/>
                  </a:lnTo>
                  <a:lnTo>
                    <a:pt x="76454" y="54140"/>
                  </a:lnTo>
                  <a:lnTo>
                    <a:pt x="76415" y="55486"/>
                  </a:lnTo>
                  <a:lnTo>
                    <a:pt x="75996" y="54914"/>
                  </a:lnTo>
                  <a:lnTo>
                    <a:pt x="76454" y="54140"/>
                  </a:lnTo>
                  <a:lnTo>
                    <a:pt x="76454" y="53136"/>
                  </a:lnTo>
                  <a:lnTo>
                    <a:pt x="74574" y="53543"/>
                  </a:lnTo>
                  <a:lnTo>
                    <a:pt x="73990" y="54889"/>
                  </a:lnTo>
                  <a:lnTo>
                    <a:pt x="75209" y="56553"/>
                  </a:lnTo>
                  <a:lnTo>
                    <a:pt x="76911" y="56172"/>
                  </a:lnTo>
                  <a:lnTo>
                    <a:pt x="76720" y="55905"/>
                  </a:lnTo>
                  <a:lnTo>
                    <a:pt x="78181" y="55994"/>
                  </a:lnTo>
                  <a:lnTo>
                    <a:pt x="78232" y="54140"/>
                  </a:lnTo>
                  <a:lnTo>
                    <a:pt x="78244" y="53886"/>
                  </a:lnTo>
                  <a:close/>
                </a:path>
                <a:path w="158114" h="81915">
                  <a:moveTo>
                    <a:pt x="78676" y="75387"/>
                  </a:moveTo>
                  <a:lnTo>
                    <a:pt x="78232" y="74574"/>
                  </a:lnTo>
                  <a:lnTo>
                    <a:pt x="77546" y="73279"/>
                  </a:lnTo>
                  <a:lnTo>
                    <a:pt x="77292" y="72821"/>
                  </a:lnTo>
                  <a:lnTo>
                    <a:pt x="76530" y="72885"/>
                  </a:lnTo>
                  <a:lnTo>
                    <a:pt x="76161" y="73063"/>
                  </a:lnTo>
                  <a:lnTo>
                    <a:pt x="74993" y="73583"/>
                  </a:lnTo>
                  <a:lnTo>
                    <a:pt x="74650" y="74891"/>
                  </a:lnTo>
                  <a:lnTo>
                    <a:pt x="75272" y="75958"/>
                  </a:lnTo>
                  <a:lnTo>
                    <a:pt x="75653" y="76631"/>
                  </a:lnTo>
                  <a:lnTo>
                    <a:pt x="77343" y="76314"/>
                  </a:lnTo>
                  <a:lnTo>
                    <a:pt x="76847" y="75450"/>
                  </a:lnTo>
                  <a:lnTo>
                    <a:pt x="76796" y="75285"/>
                  </a:lnTo>
                  <a:lnTo>
                    <a:pt x="77279" y="75692"/>
                  </a:lnTo>
                  <a:lnTo>
                    <a:pt x="78676" y="75387"/>
                  </a:lnTo>
                  <a:close/>
                </a:path>
                <a:path w="158114" h="81915">
                  <a:moveTo>
                    <a:pt x="81178" y="5041"/>
                  </a:moveTo>
                  <a:lnTo>
                    <a:pt x="80835" y="2057"/>
                  </a:lnTo>
                  <a:lnTo>
                    <a:pt x="77889" y="1574"/>
                  </a:lnTo>
                  <a:lnTo>
                    <a:pt x="76276" y="4089"/>
                  </a:lnTo>
                  <a:lnTo>
                    <a:pt x="78003" y="4470"/>
                  </a:lnTo>
                  <a:lnTo>
                    <a:pt x="78422" y="3822"/>
                  </a:lnTo>
                  <a:lnTo>
                    <a:pt x="78765" y="3289"/>
                  </a:lnTo>
                  <a:lnTo>
                    <a:pt x="79248" y="3632"/>
                  </a:lnTo>
                  <a:lnTo>
                    <a:pt x="79400" y="4978"/>
                  </a:lnTo>
                  <a:lnTo>
                    <a:pt x="81178" y="5041"/>
                  </a:lnTo>
                  <a:close/>
                </a:path>
                <a:path w="158114" h="81915">
                  <a:moveTo>
                    <a:pt x="83934" y="25069"/>
                  </a:moveTo>
                  <a:lnTo>
                    <a:pt x="78447" y="24028"/>
                  </a:lnTo>
                  <a:lnTo>
                    <a:pt x="78727" y="27520"/>
                  </a:lnTo>
                  <a:lnTo>
                    <a:pt x="80416" y="27571"/>
                  </a:lnTo>
                  <a:lnTo>
                    <a:pt x="80543" y="26060"/>
                  </a:lnTo>
                  <a:lnTo>
                    <a:pt x="80987" y="26416"/>
                  </a:lnTo>
                  <a:lnTo>
                    <a:pt x="80759" y="27038"/>
                  </a:lnTo>
                  <a:lnTo>
                    <a:pt x="80492" y="27457"/>
                  </a:lnTo>
                  <a:lnTo>
                    <a:pt x="80505" y="27584"/>
                  </a:lnTo>
                  <a:lnTo>
                    <a:pt x="80289" y="27787"/>
                  </a:lnTo>
                  <a:lnTo>
                    <a:pt x="82016" y="28105"/>
                  </a:lnTo>
                  <a:lnTo>
                    <a:pt x="83299" y="26060"/>
                  </a:lnTo>
                  <a:lnTo>
                    <a:pt x="83934" y="25069"/>
                  </a:lnTo>
                  <a:close/>
                </a:path>
                <a:path w="158114" h="81915">
                  <a:moveTo>
                    <a:pt x="85674" y="62115"/>
                  </a:moveTo>
                  <a:lnTo>
                    <a:pt x="80200" y="62128"/>
                  </a:lnTo>
                  <a:lnTo>
                    <a:pt x="81064" y="65062"/>
                  </a:lnTo>
                  <a:lnTo>
                    <a:pt x="81254" y="65722"/>
                  </a:lnTo>
                  <a:lnTo>
                    <a:pt x="83032" y="65671"/>
                  </a:lnTo>
                  <a:lnTo>
                    <a:pt x="82753" y="64706"/>
                  </a:lnTo>
                  <a:lnTo>
                    <a:pt x="82689" y="64071"/>
                  </a:lnTo>
                  <a:lnTo>
                    <a:pt x="83362" y="63957"/>
                  </a:lnTo>
                  <a:lnTo>
                    <a:pt x="83337" y="64566"/>
                  </a:lnTo>
                  <a:lnTo>
                    <a:pt x="83121" y="65532"/>
                  </a:lnTo>
                  <a:lnTo>
                    <a:pt x="84886" y="65709"/>
                  </a:lnTo>
                  <a:lnTo>
                    <a:pt x="85674" y="62115"/>
                  </a:lnTo>
                  <a:close/>
                </a:path>
                <a:path w="158114" h="81915">
                  <a:moveTo>
                    <a:pt x="86106" y="47371"/>
                  </a:moveTo>
                  <a:lnTo>
                    <a:pt x="84188" y="46443"/>
                  </a:lnTo>
                  <a:lnTo>
                    <a:pt x="82740" y="46570"/>
                  </a:lnTo>
                  <a:lnTo>
                    <a:pt x="81267" y="46697"/>
                  </a:lnTo>
                  <a:lnTo>
                    <a:pt x="80187" y="48298"/>
                  </a:lnTo>
                  <a:lnTo>
                    <a:pt x="81470" y="50025"/>
                  </a:lnTo>
                  <a:lnTo>
                    <a:pt x="83108" y="49860"/>
                  </a:lnTo>
                  <a:lnTo>
                    <a:pt x="82892" y="49555"/>
                  </a:lnTo>
                  <a:lnTo>
                    <a:pt x="82473" y="49009"/>
                  </a:lnTo>
                  <a:lnTo>
                    <a:pt x="82410" y="47955"/>
                  </a:lnTo>
                  <a:lnTo>
                    <a:pt x="83731" y="46926"/>
                  </a:lnTo>
                  <a:lnTo>
                    <a:pt x="84035" y="48450"/>
                  </a:lnTo>
                  <a:lnTo>
                    <a:pt x="83807" y="49352"/>
                  </a:lnTo>
                  <a:lnTo>
                    <a:pt x="85547" y="49606"/>
                  </a:lnTo>
                  <a:lnTo>
                    <a:pt x="86106" y="47371"/>
                  </a:lnTo>
                  <a:close/>
                </a:path>
                <a:path w="158114" h="81915">
                  <a:moveTo>
                    <a:pt x="86385" y="16929"/>
                  </a:moveTo>
                  <a:lnTo>
                    <a:pt x="85280" y="14617"/>
                  </a:lnTo>
                  <a:lnTo>
                    <a:pt x="83997" y="13195"/>
                  </a:lnTo>
                  <a:lnTo>
                    <a:pt x="80467" y="13423"/>
                  </a:lnTo>
                  <a:lnTo>
                    <a:pt x="79133" y="14884"/>
                  </a:lnTo>
                  <a:lnTo>
                    <a:pt x="80149" y="16344"/>
                  </a:lnTo>
                  <a:lnTo>
                    <a:pt x="80518" y="16865"/>
                  </a:lnTo>
                  <a:lnTo>
                    <a:pt x="82232" y="16675"/>
                  </a:lnTo>
                  <a:lnTo>
                    <a:pt x="81165" y="15138"/>
                  </a:lnTo>
                  <a:lnTo>
                    <a:pt x="81978" y="14058"/>
                  </a:lnTo>
                  <a:lnTo>
                    <a:pt x="82880" y="14503"/>
                  </a:lnTo>
                  <a:lnTo>
                    <a:pt x="83591" y="14871"/>
                  </a:lnTo>
                  <a:lnTo>
                    <a:pt x="84620" y="17018"/>
                  </a:lnTo>
                  <a:lnTo>
                    <a:pt x="86385" y="16929"/>
                  </a:lnTo>
                  <a:close/>
                </a:path>
                <a:path w="158114" h="81915">
                  <a:moveTo>
                    <a:pt x="86664" y="35712"/>
                  </a:moveTo>
                  <a:lnTo>
                    <a:pt x="85001" y="34988"/>
                  </a:lnTo>
                  <a:lnTo>
                    <a:pt x="82130" y="35115"/>
                  </a:lnTo>
                  <a:lnTo>
                    <a:pt x="81610" y="36588"/>
                  </a:lnTo>
                  <a:lnTo>
                    <a:pt x="81457" y="38138"/>
                  </a:lnTo>
                  <a:lnTo>
                    <a:pt x="81407" y="38582"/>
                  </a:lnTo>
                  <a:lnTo>
                    <a:pt x="83185" y="38735"/>
                  </a:lnTo>
                  <a:lnTo>
                    <a:pt x="83299" y="37604"/>
                  </a:lnTo>
                  <a:lnTo>
                    <a:pt x="83350" y="36880"/>
                  </a:lnTo>
                  <a:lnTo>
                    <a:pt x="83794" y="36195"/>
                  </a:lnTo>
                  <a:lnTo>
                    <a:pt x="83934" y="35941"/>
                  </a:lnTo>
                  <a:lnTo>
                    <a:pt x="84416" y="35941"/>
                  </a:lnTo>
                  <a:lnTo>
                    <a:pt x="84340" y="36525"/>
                  </a:lnTo>
                  <a:lnTo>
                    <a:pt x="83972" y="37160"/>
                  </a:lnTo>
                  <a:lnTo>
                    <a:pt x="85686" y="37452"/>
                  </a:lnTo>
                  <a:lnTo>
                    <a:pt x="85915" y="37033"/>
                  </a:lnTo>
                  <a:lnTo>
                    <a:pt x="86664" y="35712"/>
                  </a:lnTo>
                  <a:close/>
                </a:path>
                <a:path w="158114" h="81915">
                  <a:moveTo>
                    <a:pt x="92735" y="21856"/>
                  </a:moveTo>
                  <a:lnTo>
                    <a:pt x="91211" y="20942"/>
                  </a:lnTo>
                  <a:lnTo>
                    <a:pt x="88734" y="21463"/>
                  </a:lnTo>
                  <a:lnTo>
                    <a:pt x="88468" y="22898"/>
                  </a:lnTo>
                  <a:lnTo>
                    <a:pt x="89471" y="23660"/>
                  </a:lnTo>
                  <a:lnTo>
                    <a:pt x="89852" y="23952"/>
                  </a:lnTo>
                  <a:lnTo>
                    <a:pt x="90893" y="23799"/>
                  </a:lnTo>
                  <a:lnTo>
                    <a:pt x="90995" y="23444"/>
                  </a:lnTo>
                  <a:lnTo>
                    <a:pt x="91452" y="23583"/>
                  </a:lnTo>
                  <a:lnTo>
                    <a:pt x="92087" y="23533"/>
                  </a:lnTo>
                  <a:lnTo>
                    <a:pt x="92735" y="21856"/>
                  </a:lnTo>
                  <a:close/>
                </a:path>
                <a:path w="158114" h="81915">
                  <a:moveTo>
                    <a:pt x="94437" y="8432"/>
                  </a:moveTo>
                  <a:lnTo>
                    <a:pt x="94411" y="7061"/>
                  </a:lnTo>
                  <a:lnTo>
                    <a:pt x="94170" y="6540"/>
                  </a:lnTo>
                  <a:lnTo>
                    <a:pt x="93776" y="6134"/>
                  </a:lnTo>
                  <a:lnTo>
                    <a:pt x="94081" y="6083"/>
                  </a:lnTo>
                  <a:lnTo>
                    <a:pt x="94234" y="5994"/>
                  </a:lnTo>
                  <a:lnTo>
                    <a:pt x="93903" y="5867"/>
                  </a:lnTo>
                  <a:lnTo>
                    <a:pt x="93687" y="5778"/>
                  </a:lnTo>
                  <a:lnTo>
                    <a:pt x="93192" y="5676"/>
                  </a:lnTo>
                  <a:lnTo>
                    <a:pt x="93014" y="5549"/>
                  </a:lnTo>
                  <a:lnTo>
                    <a:pt x="92519" y="5321"/>
                  </a:lnTo>
                  <a:lnTo>
                    <a:pt x="91986" y="5448"/>
                  </a:lnTo>
                  <a:lnTo>
                    <a:pt x="91719" y="5676"/>
                  </a:lnTo>
                  <a:lnTo>
                    <a:pt x="90906" y="5842"/>
                  </a:lnTo>
                  <a:lnTo>
                    <a:pt x="90220" y="6311"/>
                  </a:lnTo>
                  <a:lnTo>
                    <a:pt x="90017" y="7531"/>
                  </a:lnTo>
                  <a:lnTo>
                    <a:pt x="91782" y="7747"/>
                  </a:lnTo>
                  <a:lnTo>
                    <a:pt x="91859" y="7302"/>
                  </a:lnTo>
                  <a:lnTo>
                    <a:pt x="91998" y="6921"/>
                  </a:lnTo>
                  <a:lnTo>
                    <a:pt x="92176" y="6591"/>
                  </a:lnTo>
                  <a:lnTo>
                    <a:pt x="92468" y="6845"/>
                  </a:lnTo>
                  <a:lnTo>
                    <a:pt x="92633" y="7175"/>
                  </a:lnTo>
                  <a:lnTo>
                    <a:pt x="92659" y="8343"/>
                  </a:lnTo>
                  <a:lnTo>
                    <a:pt x="94437" y="8432"/>
                  </a:lnTo>
                  <a:close/>
                </a:path>
                <a:path w="158114" h="81915">
                  <a:moveTo>
                    <a:pt x="95592" y="56908"/>
                  </a:moveTo>
                  <a:lnTo>
                    <a:pt x="95084" y="55816"/>
                  </a:lnTo>
                  <a:lnTo>
                    <a:pt x="94284" y="55829"/>
                  </a:lnTo>
                  <a:lnTo>
                    <a:pt x="92468" y="56146"/>
                  </a:lnTo>
                  <a:lnTo>
                    <a:pt x="91287" y="57099"/>
                  </a:lnTo>
                  <a:lnTo>
                    <a:pt x="90932" y="58610"/>
                  </a:lnTo>
                  <a:lnTo>
                    <a:pt x="90817" y="59080"/>
                  </a:lnTo>
                  <a:lnTo>
                    <a:pt x="92583" y="59309"/>
                  </a:lnTo>
                  <a:lnTo>
                    <a:pt x="92710" y="58737"/>
                  </a:lnTo>
                  <a:lnTo>
                    <a:pt x="92862" y="58102"/>
                  </a:lnTo>
                  <a:lnTo>
                    <a:pt x="93205" y="57569"/>
                  </a:lnTo>
                  <a:lnTo>
                    <a:pt x="93675" y="57175"/>
                  </a:lnTo>
                  <a:lnTo>
                    <a:pt x="93637" y="57416"/>
                  </a:lnTo>
                  <a:lnTo>
                    <a:pt x="93535" y="57670"/>
                  </a:lnTo>
                  <a:lnTo>
                    <a:pt x="93027" y="58331"/>
                  </a:lnTo>
                  <a:lnTo>
                    <a:pt x="94716" y="58674"/>
                  </a:lnTo>
                  <a:lnTo>
                    <a:pt x="95529" y="57607"/>
                  </a:lnTo>
                  <a:lnTo>
                    <a:pt x="95592" y="56908"/>
                  </a:lnTo>
                  <a:close/>
                </a:path>
                <a:path w="158114" h="81915">
                  <a:moveTo>
                    <a:pt x="97104" y="41859"/>
                  </a:moveTo>
                  <a:lnTo>
                    <a:pt x="96837" y="41097"/>
                  </a:lnTo>
                  <a:lnTo>
                    <a:pt x="96037" y="39966"/>
                  </a:lnTo>
                  <a:lnTo>
                    <a:pt x="95326" y="39979"/>
                  </a:lnTo>
                  <a:lnTo>
                    <a:pt x="95326" y="42443"/>
                  </a:lnTo>
                  <a:lnTo>
                    <a:pt x="95326" y="43345"/>
                  </a:lnTo>
                  <a:lnTo>
                    <a:pt x="95250" y="43091"/>
                  </a:lnTo>
                  <a:lnTo>
                    <a:pt x="95135" y="42748"/>
                  </a:lnTo>
                  <a:lnTo>
                    <a:pt x="95161" y="42405"/>
                  </a:lnTo>
                  <a:lnTo>
                    <a:pt x="95237" y="42087"/>
                  </a:lnTo>
                  <a:lnTo>
                    <a:pt x="95275" y="42265"/>
                  </a:lnTo>
                  <a:lnTo>
                    <a:pt x="95326" y="42443"/>
                  </a:lnTo>
                  <a:lnTo>
                    <a:pt x="95326" y="39979"/>
                  </a:lnTo>
                  <a:lnTo>
                    <a:pt x="93713" y="40716"/>
                  </a:lnTo>
                  <a:lnTo>
                    <a:pt x="93103" y="41986"/>
                  </a:lnTo>
                  <a:lnTo>
                    <a:pt x="93726" y="43942"/>
                  </a:lnTo>
                  <a:lnTo>
                    <a:pt x="95491" y="43878"/>
                  </a:lnTo>
                  <a:lnTo>
                    <a:pt x="95338" y="43408"/>
                  </a:lnTo>
                  <a:lnTo>
                    <a:pt x="97104" y="43484"/>
                  </a:lnTo>
                  <a:lnTo>
                    <a:pt x="97104" y="41859"/>
                  </a:lnTo>
                  <a:close/>
                </a:path>
                <a:path w="158114" h="81915">
                  <a:moveTo>
                    <a:pt x="101231" y="67017"/>
                  </a:moveTo>
                  <a:lnTo>
                    <a:pt x="99783" y="66497"/>
                  </a:lnTo>
                  <a:lnTo>
                    <a:pt x="98806" y="66471"/>
                  </a:lnTo>
                  <a:lnTo>
                    <a:pt x="97231" y="66408"/>
                  </a:lnTo>
                  <a:lnTo>
                    <a:pt x="96367" y="67437"/>
                  </a:lnTo>
                  <a:lnTo>
                    <a:pt x="95427" y="69164"/>
                  </a:lnTo>
                  <a:lnTo>
                    <a:pt x="97142" y="69443"/>
                  </a:lnTo>
                  <a:lnTo>
                    <a:pt x="97967" y="67906"/>
                  </a:lnTo>
                  <a:lnTo>
                    <a:pt x="98729" y="67221"/>
                  </a:lnTo>
                  <a:lnTo>
                    <a:pt x="98818" y="67017"/>
                  </a:lnTo>
                  <a:lnTo>
                    <a:pt x="99123" y="67398"/>
                  </a:lnTo>
                  <a:lnTo>
                    <a:pt x="99288" y="67602"/>
                  </a:lnTo>
                  <a:lnTo>
                    <a:pt x="99301" y="67856"/>
                  </a:lnTo>
                  <a:lnTo>
                    <a:pt x="99199" y="68541"/>
                  </a:lnTo>
                  <a:lnTo>
                    <a:pt x="100977" y="68732"/>
                  </a:lnTo>
                  <a:lnTo>
                    <a:pt x="101231" y="67017"/>
                  </a:lnTo>
                  <a:close/>
                </a:path>
                <a:path w="158114" h="81915">
                  <a:moveTo>
                    <a:pt x="101854" y="14147"/>
                  </a:moveTo>
                  <a:lnTo>
                    <a:pt x="96621" y="14058"/>
                  </a:lnTo>
                  <a:lnTo>
                    <a:pt x="97091" y="16789"/>
                  </a:lnTo>
                  <a:lnTo>
                    <a:pt x="97180" y="17310"/>
                  </a:lnTo>
                  <a:lnTo>
                    <a:pt x="98933" y="17259"/>
                  </a:lnTo>
                  <a:lnTo>
                    <a:pt x="98818" y="16598"/>
                  </a:lnTo>
                  <a:lnTo>
                    <a:pt x="98831" y="15760"/>
                  </a:lnTo>
                  <a:lnTo>
                    <a:pt x="99745" y="15481"/>
                  </a:lnTo>
                  <a:lnTo>
                    <a:pt x="99796" y="16408"/>
                  </a:lnTo>
                  <a:lnTo>
                    <a:pt x="99707" y="17145"/>
                  </a:lnTo>
                  <a:lnTo>
                    <a:pt x="101485" y="17310"/>
                  </a:lnTo>
                  <a:lnTo>
                    <a:pt x="101854" y="14147"/>
                  </a:lnTo>
                  <a:close/>
                </a:path>
                <a:path w="158114" h="81915">
                  <a:moveTo>
                    <a:pt x="103149" y="28676"/>
                  </a:moveTo>
                  <a:lnTo>
                    <a:pt x="103060" y="28092"/>
                  </a:lnTo>
                  <a:lnTo>
                    <a:pt x="103009" y="27647"/>
                  </a:lnTo>
                  <a:lnTo>
                    <a:pt x="102819" y="26314"/>
                  </a:lnTo>
                  <a:lnTo>
                    <a:pt x="102158" y="26225"/>
                  </a:lnTo>
                  <a:lnTo>
                    <a:pt x="100495" y="26339"/>
                  </a:lnTo>
                  <a:lnTo>
                    <a:pt x="99326" y="26758"/>
                  </a:lnTo>
                  <a:lnTo>
                    <a:pt x="97675" y="28079"/>
                  </a:lnTo>
                  <a:lnTo>
                    <a:pt x="99364" y="28511"/>
                  </a:lnTo>
                  <a:lnTo>
                    <a:pt x="99822" y="28143"/>
                  </a:lnTo>
                  <a:lnTo>
                    <a:pt x="100253" y="27800"/>
                  </a:lnTo>
                  <a:lnTo>
                    <a:pt x="100723" y="27571"/>
                  </a:lnTo>
                  <a:lnTo>
                    <a:pt x="101206" y="27406"/>
                  </a:lnTo>
                  <a:lnTo>
                    <a:pt x="101371" y="28638"/>
                  </a:lnTo>
                  <a:lnTo>
                    <a:pt x="103149" y="28676"/>
                  </a:lnTo>
                  <a:close/>
                </a:path>
                <a:path w="158114" h="81915">
                  <a:moveTo>
                    <a:pt x="106083" y="60452"/>
                  </a:moveTo>
                  <a:lnTo>
                    <a:pt x="102209" y="60223"/>
                  </a:lnTo>
                  <a:lnTo>
                    <a:pt x="102273" y="63182"/>
                  </a:lnTo>
                  <a:lnTo>
                    <a:pt x="103987" y="63284"/>
                  </a:lnTo>
                  <a:lnTo>
                    <a:pt x="104025" y="62572"/>
                  </a:lnTo>
                  <a:lnTo>
                    <a:pt x="104000" y="63284"/>
                  </a:lnTo>
                  <a:lnTo>
                    <a:pt x="105702" y="63411"/>
                  </a:lnTo>
                  <a:lnTo>
                    <a:pt x="105816" y="62572"/>
                  </a:lnTo>
                  <a:lnTo>
                    <a:pt x="105854" y="62268"/>
                  </a:lnTo>
                  <a:lnTo>
                    <a:pt x="105867" y="62128"/>
                  </a:lnTo>
                  <a:lnTo>
                    <a:pt x="106083" y="60452"/>
                  </a:lnTo>
                  <a:close/>
                </a:path>
                <a:path w="158114" h="81915">
                  <a:moveTo>
                    <a:pt x="108077" y="13246"/>
                  </a:moveTo>
                  <a:lnTo>
                    <a:pt x="106984" y="12661"/>
                  </a:lnTo>
                  <a:lnTo>
                    <a:pt x="105905" y="12065"/>
                  </a:lnTo>
                  <a:lnTo>
                    <a:pt x="104381" y="12712"/>
                  </a:lnTo>
                  <a:lnTo>
                    <a:pt x="104216" y="14592"/>
                  </a:lnTo>
                  <a:lnTo>
                    <a:pt x="105105" y="14833"/>
                  </a:lnTo>
                  <a:lnTo>
                    <a:pt x="105651" y="14592"/>
                  </a:lnTo>
                  <a:lnTo>
                    <a:pt x="105448" y="15163"/>
                  </a:lnTo>
                  <a:lnTo>
                    <a:pt x="106527" y="15697"/>
                  </a:lnTo>
                  <a:lnTo>
                    <a:pt x="108013" y="14592"/>
                  </a:lnTo>
                  <a:lnTo>
                    <a:pt x="108077" y="13246"/>
                  </a:lnTo>
                  <a:close/>
                </a:path>
                <a:path w="158114" h="81915">
                  <a:moveTo>
                    <a:pt x="108102" y="52908"/>
                  </a:moveTo>
                  <a:lnTo>
                    <a:pt x="106743" y="50330"/>
                  </a:lnTo>
                  <a:lnTo>
                    <a:pt x="103149" y="50723"/>
                  </a:lnTo>
                  <a:lnTo>
                    <a:pt x="103581" y="53238"/>
                  </a:lnTo>
                  <a:lnTo>
                    <a:pt x="103682" y="53873"/>
                  </a:lnTo>
                  <a:lnTo>
                    <a:pt x="105448" y="53873"/>
                  </a:lnTo>
                  <a:lnTo>
                    <a:pt x="105308" y="53086"/>
                  </a:lnTo>
                  <a:lnTo>
                    <a:pt x="105257" y="52755"/>
                  </a:lnTo>
                  <a:lnTo>
                    <a:pt x="105562" y="51549"/>
                  </a:lnTo>
                  <a:lnTo>
                    <a:pt x="106032" y="52425"/>
                  </a:lnTo>
                  <a:lnTo>
                    <a:pt x="106349" y="53022"/>
                  </a:lnTo>
                  <a:lnTo>
                    <a:pt x="108102" y="52908"/>
                  </a:lnTo>
                  <a:close/>
                </a:path>
                <a:path w="158114" h="81915">
                  <a:moveTo>
                    <a:pt x="110934" y="35128"/>
                  </a:moveTo>
                  <a:lnTo>
                    <a:pt x="105981" y="34417"/>
                  </a:lnTo>
                  <a:lnTo>
                    <a:pt x="105587" y="36995"/>
                  </a:lnTo>
                  <a:lnTo>
                    <a:pt x="105524" y="37388"/>
                  </a:lnTo>
                  <a:lnTo>
                    <a:pt x="107302" y="37579"/>
                  </a:lnTo>
                  <a:lnTo>
                    <a:pt x="107429" y="36715"/>
                  </a:lnTo>
                  <a:lnTo>
                    <a:pt x="107683" y="36029"/>
                  </a:lnTo>
                  <a:lnTo>
                    <a:pt x="108521" y="36525"/>
                  </a:lnTo>
                  <a:lnTo>
                    <a:pt x="108407" y="37299"/>
                  </a:lnTo>
                  <a:lnTo>
                    <a:pt x="108292" y="37642"/>
                  </a:lnTo>
                  <a:lnTo>
                    <a:pt x="108204" y="37947"/>
                  </a:lnTo>
                  <a:lnTo>
                    <a:pt x="109918" y="38252"/>
                  </a:lnTo>
                  <a:lnTo>
                    <a:pt x="110934" y="35128"/>
                  </a:lnTo>
                  <a:close/>
                </a:path>
                <a:path w="158114" h="81915">
                  <a:moveTo>
                    <a:pt x="117462" y="64477"/>
                  </a:moveTo>
                  <a:lnTo>
                    <a:pt x="117170" y="63804"/>
                  </a:lnTo>
                  <a:lnTo>
                    <a:pt x="116014" y="61099"/>
                  </a:lnTo>
                  <a:lnTo>
                    <a:pt x="111061" y="62001"/>
                  </a:lnTo>
                  <a:lnTo>
                    <a:pt x="112229" y="65811"/>
                  </a:lnTo>
                  <a:lnTo>
                    <a:pt x="114007" y="65773"/>
                  </a:lnTo>
                  <a:lnTo>
                    <a:pt x="113411" y="63855"/>
                  </a:lnTo>
                  <a:lnTo>
                    <a:pt x="114757" y="62357"/>
                  </a:lnTo>
                  <a:lnTo>
                    <a:pt x="115430" y="63957"/>
                  </a:lnTo>
                  <a:lnTo>
                    <a:pt x="115697" y="64554"/>
                  </a:lnTo>
                  <a:lnTo>
                    <a:pt x="117462" y="64477"/>
                  </a:lnTo>
                  <a:close/>
                </a:path>
                <a:path w="158114" h="81915">
                  <a:moveTo>
                    <a:pt x="117767" y="30772"/>
                  </a:moveTo>
                  <a:lnTo>
                    <a:pt x="117614" y="29324"/>
                  </a:lnTo>
                  <a:lnTo>
                    <a:pt x="116433" y="28841"/>
                  </a:lnTo>
                  <a:lnTo>
                    <a:pt x="115303" y="28384"/>
                  </a:lnTo>
                  <a:lnTo>
                    <a:pt x="113753" y="28689"/>
                  </a:lnTo>
                  <a:lnTo>
                    <a:pt x="113182" y="30378"/>
                  </a:lnTo>
                  <a:lnTo>
                    <a:pt x="114922" y="30645"/>
                  </a:lnTo>
                  <a:lnTo>
                    <a:pt x="115112" y="30048"/>
                  </a:lnTo>
                  <a:lnTo>
                    <a:pt x="115303" y="29489"/>
                  </a:lnTo>
                  <a:lnTo>
                    <a:pt x="115633" y="29552"/>
                  </a:lnTo>
                  <a:lnTo>
                    <a:pt x="115658" y="30099"/>
                  </a:lnTo>
                  <a:lnTo>
                    <a:pt x="115684" y="30467"/>
                  </a:lnTo>
                  <a:lnTo>
                    <a:pt x="115557" y="30784"/>
                  </a:lnTo>
                  <a:lnTo>
                    <a:pt x="114668" y="31445"/>
                  </a:lnTo>
                  <a:lnTo>
                    <a:pt x="116344" y="31826"/>
                  </a:lnTo>
                  <a:lnTo>
                    <a:pt x="116763" y="31521"/>
                  </a:lnTo>
                  <a:lnTo>
                    <a:pt x="117767" y="30772"/>
                  </a:lnTo>
                  <a:close/>
                </a:path>
                <a:path w="158114" h="81915">
                  <a:moveTo>
                    <a:pt x="119176" y="2959"/>
                  </a:moveTo>
                  <a:lnTo>
                    <a:pt x="119138" y="1765"/>
                  </a:lnTo>
                  <a:lnTo>
                    <a:pt x="118922" y="1054"/>
                  </a:lnTo>
                  <a:lnTo>
                    <a:pt x="118478" y="355"/>
                  </a:lnTo>
                  <a:lnTo>
                    <a:pt x="118262" y="0"/>
                  </a:lnTo>
                  <a:lnTo>
                    <a:pt x="117195" y="0"/>
                  </a:lnTo>
                  <a:lnTo>
                    <a:pt x="116852" y="177"/>
                  </a:lnTo>
                  <a:lnTo>
                    <a:pt x="115989" y="647"/>
                  </a:lnTo>
                  <a:lnTo>
                    <a:pt x="115443" y="1320"/>
                  </a:lnTo>
                  <a:lnTo>
                    <a:pt x="115239" y="2286"/>
                  </a:lnTo>
                  <a:lnTo>
                    <a:pt x="115163" y="2616"/>
                  </a:lnTo>
                  <a:lnTo>
                    <a:pt x="116916" y="2870"/>
                  </a:lnTo>
                  <a:lnTo>
                    <a:pt x="117017" y="2413"/>
                  </a:lnTo>
                  <a:lnTo>
                    <a:pt x="117068" y="2159"/>
                  </a:lnTo>
                  <a:lnTo>
                    <a:pt x="117157" y="1930"/>
                  </a:lnTo>
                  <a:lnTo>
                    <a:pt x="117259" y="1727"/>
                  </a:lnTo>
                  <a:lnTo>
                    <a:pt x="117322" y="1968"/>
                  </a:lnTo>
                  <a:lnTo>
                    <a:pt x="117373" y="2209"/>
                  </a:lnTo>
                  <a:lnTo>
                    <a:pt x="117398" y="2908"/>
                  </a:lnTo>
                  <a:lnTo>
                    <a:pt x="119176" y="2959"/>
                  </a:lnTo>
                  <a:close/>
                </a:path>
                <a:path w="158114" h="81915">
                  <a:moveTo>
                    <a:pt x="119240" y="75501"/>
                  </a:moveTo>
                  <a:lnTo>
                    <a:pt x="119087" y="75095"/>
                  </a:lnTo>
                  <a:lnTo>
                    <a:pt x="118440" y="73279"/>
                  </a:lnTo>
                  <a:lnTo>
                    <a:pt x="114681" y="73291"/>
                  </a:lnTo>
                  <a:lnTo>
                    <a:pt x="114744" y="75984"/>
                  </a:lnTo>
                  <a:lnTo>
                    <a:pt x="116522" y="76034"/>
                  </a:lnTo>
                  <a:lnTo>
                    <a:pt x="116509" y="75653"/>
                  </a:lnTo>
                  <a:lnTo>
                    <a:pt x="116509" y="75311"/>
                  </a:lnTo>
                  <a:lnTo>
                    <a:pt x="116560" y="74815"/>
                  </a:lnTo>
                  <a:lnTo>
                    <a:pt x="116890" y="74599"/>
                  </a:lnTo>
                  <a:lnTo>
                    <a:pt x="116814" y="74307"/>
                  </a:lnTo>
                  <a:lnTo>
                    <a:pt x="117144" y="74688"/>
                  </a:lnTo>
                  <a:lnTo>
                    <a:pt x="117246" y="74815"/>
                  </a:lnTo>
                  <a:lnTo>
                    <a:pt x="117322" y="74968"/>
                  </a:lnTo>
                  <a:lnTo>
                    <a:pt x="117360" y="75133"/>
                  </a:lnTo>
                  <a:lnTo>
                    <a:pt x="117500" y="75526"/>
                  </a:lnTo>
                  <a:lnTo>
                    <a:pt x="119240" y="75501"/>
                  </a:lnTo>
                  <a:close/>
                </a:path>
                <a:path w="158114" h="81915">
                  <a:moveTo>
                    <a:pt x="119913" y="51917"/>
                  </a:moveTo>
                  <a:lnTo>
                    <a:pt x="118630" y="48717"/>
                  </a:lnTo>
                  <a:lnTo>
                    <a:pt x="114134" y="48945"/>
                  </a:lnTo>
                  <a:lnTo>
                    <a:pt x="114109" y="51968"/>
                  </a:lnTo>
                  <a:lnTo>
                    <a:pt x="114096" y="52641"/>
                  </a:lnTo>
                  <a:lnTo>
                    <a:pt x="115887" y="52743"/>
                  </a:lnTo>
                  <a:lnTo>
                    <a:pt x="115887" y="52095"/>
                  </a:lnTo>
                  <a:lnTo>
                    <a:pt x="115900" y="51612"/>
                  </a:lnTo>
                  <a:lnTo>
                    <a:pt x="116014" y="51066"/>
                  </a:lnTo>
                  <a:lnTo>
                    <a:pt x="117106" y="50253"/>
                  </a:lnTo>
                  <a:lnTo>
                    <a:pt x="117652" y="50723"/>
                  </a:lnTo>
                  <a:lnTo>
                    <a:pt x="117906" y="51396"/>
                  </a:lnTo>
                  <a:lnTo>
                    <a:pt x="118148" y="51981"/>
                  </a:lnTo>
                  <a:lnTo>
                    <a:pt x="119913" y="51917"/>
                  </a:lnTo>
                  <a:close/>
                </a:path>
                <a:path w="158114" h="81915">
                  <a:moveTo>
                    <a:pt x="121754" y="40284"/>
                  </a:moveTo>
                  <a:lnTo>
                    <a:pt x="119557" y="38811"/>
                  </a:lnTo>
                  <a:lnTo>
                    <a:pt x="119545" y="41351"/>
                  </a:lnTo>
                  <a:lnTo>
                    <a:pt x="119100" y="41579"/>
                  </a:lnTo>
                  <a:lnTo>
                    <a:pt x="119380" y="40284"/>
                  </a:lnTo>
                  <a:lnTo>
                    <a:pt x="119507" y="40309"/>
                  </a:lnTo>
                  <a:lnTo>
                    <a:pt x="119545" y="41351"/>
                  </a:lnTo>
                  <a:lnTo>
                    <a:pt x="119545" y="38823"/>
                  </a:lnTo>
                  <a:lnTo>
                    <a:pt x="117779" y="39344"/>
                  </a:lnTo>
                  <a:lnTo>
                    <a:pt x="117309" y="41465"/>
                  </a:lnTo>
                  <a:lnTo>
                    <a:pt x="118973" y="41630"/>
                  </a:lnTo>
                  <a:lnTo>
                    <a:pt x="118300" y="41960"/>
                  </a:lnTo>
                  <a:lnTo>
                    <a:pt x="119811" y="42697"/>
                  </a:lnTo>
                  <a:lnTo>
                    <a:pt x="121551" y="41833"/>
                  </a:lnTo>
                  <a:lnTo>
                    <a:pt x="121666" y="41071"/>
                  </a:lnTo>
                  <a:lnTo>
                    <a:pt x="121754" y="40284"/>
                  </a:lnTo>
                  <a:close/>
                </a:path>
                <a:path w="158114" h="81915">
                  <a:moveTo>
                    <a:pt x="123355" y="8305"/>
                  </a:moveTo>
                  <a:lnTo>
                    <a:pt x="121869" y="7073"/>
                  </a:lnTo>
                  <a:lnTo>
                    <a:pt x="119837" y="7035"/>
                  </a:lnTo>
                  <a:lnTo>
                    <a:pt x="118681" y="9093"/>
                  </a:lnTo>
                  <a:lnTo>
                    <a:pt x="120421" y="9410"/>
                  </a:lnTo>
                  <a:lnTo>
                    <a:pt x="120738" y="8839"/>
                  </a:lnTo>
                  <a:lnTo>
                    <a:pt x="120840" y="8661"/>
                  </a:lnTo>
                  <a:lnTo>
                    <a:pt x="121158" y="8178"/>
                  </a:lnTo>
                  <a:lnTo>
                    <a:pt x="121754" y="8674"/>
                  </a:lnTo>
                  <a:lnTo>
                    <a:pt x="122237" y="8788"/>
                  </a:lnTo>
                  <a:lnTo>
                    <a:pt x="122643" y="8674"/>
                  </a:lnTo>
                  <a:lnTo>
                    <a:pt x="122872" y="8597"/>
                  </a:lnTo>
                  <a:lnTo>
                    <a:pt x="123355" y="8305"/>
                  </a:lnTo>
                  <a:close/>
                </a:path>
                <a:path w="158114" h="81915">
                  <a:moveTo>
                    <a:pt x="128993" y="17462"/>
                  </a:moveTo>
                  <a:lnTo>
                    <a:pt x="128917" y="17043"/>
                  </a:lnTo>
                  <a:lnTo>
                    <a:pt x="128866" y="16687"/>
                  </a:lnTo>
                  <a:lnTo>
                    <a:pt x="128676" y="15646"/>
                  </a:lnTo>
                  <a:lnTo>
                    <a:pt x="128155" y="15582"/>
                  </a:lnTo>
                  <a:lnTo>
                    <a:pt x="127876" y="15557"/>
                  </a:lnTo>
                  <a:lnTo>
                    <a:pt x="126961" y="15455"/>
                  </a:lnTo>
                  <a:lnTo>
                    <a:pt x="126034" y="15671"/>
                  </a:lnTo>
                  <a:lnTo>
                    <a:pt x="125349" y="17030"/>
                  </a:lnTo>
                  <a:lnTo>
                    <a:pt x="126733" y="17284"/>
                  </a:lnTo>
                  <a:lnTo>
                    <a:pt x="127177" y="16979"/>
                  </a:lnTo>
                  <a:lnTo>
                    <a:pt x="127406" y="17500"/>
                  </a:lnTo>
                  <a:lnTo>
                    <a:pt x="128993" y="17462"/>
                  </a:lnTo>
                  <a:close/>
                </a:path>
                <a:path w="158114" h="81915">
                  <a:moveTo>
                    <a:pt x="130098" y="63538"/>
                  </a:moveTo>
                  <a:lnTo>
                    <a:pt x="128460" y="62699"/>
                  </a:lnTo>
                  <a:lnTo>
                    <a:pt x="127647" y="62649"/>
                  </a:lnTo>
                  <a:lnTo>
                    <a:pt x="126136" y="62534"/>
                  </a:lnTo>
                  <a:lnTo>
                    <a:pt x="125412" y="63347"/>
                  </a:lnTo>
                  <a:lnTo>
                    <a:pt x="124942" y="64706"/>
                  </a:lnTo>
                  <a:lnTo>
                    <a:pt x="124866" y="64947"/>
                  </a:lnTo>
                  <a:lnTo>
                    <a:pt x="126568" y="65290"/>
                  </a:lnTo>
                  <a:lnTo>
                    <a:pt x="126923" y="64262"/>
                  </a:lnTo>
                  <a:lnTo>
                    <a:pt x="127127" y="63741"/>
                  </a:lnTo>
                  <a:lnTo>
                    <a:pt x="127952" y="63042"/>
                  </a:lnTo>
                  <a:lnTo>
                    <a:pt x="127558" y="63487"/>
                  </a:lnTo>
                  <a:lnTo>
                    <a:pt x="127495" y="63614"/>
                  </a:lnTo>
                  <a:lnTo>
                    <a:pt x="127393" y="63868"/>
                  </a:lnTo>
                  <a:lnTo>
                    <a:pt x="126974" y="64376"/>
                  </a:lnTo>
                  <a:lnTo>
                    <a:pt x="127825" y="64554"/>
                  </a:lnTo>
                  <a:lnTo>
                    <a:pt x="128143" y="64604"/>
                  </a:lnTo>
                  <a:lnTo>
                    <a:pt x="128651" y="64655"/>
                  </a:lnTo>
                  <a:lnTo>
                    <a:pt x="130098" y="63538"/>
                  </a:lnTo>
                  <a:close/>
                </a:path>
                <a:path w="158114" h="81915">
                  <a:moveTo>
                    <a:pt x="135331" y="20637"/>
                  </a:moveTo>
                  <a:lnTo>
                    <a:pt x="135178" y="20015"/>
                  </a:lnTo>
                  <a:lnTo>
                    <a:pt x="134632" y="19037"/>
                  </a:lnTo>
                  <a:lnTo>
                    <a:pt x="134137" y="18986"/>
                  </a:lnTo>
                  <a:lnTo>
                    <a:pt x="133819" y="18999"/>
                  </a:lnTo>
                  <a:lnTo>
                    <a:pt x="132727" y="19062"/>
                  </a:lnTo>
                  <a:lnTo>
                    <a:pt x="131787" y="19646"/>
                  </a:lnTo>
                  <a:lnTo>
                    <a:pt x="131368" y="20675"/>
                  </a:lnTo>
                  <a:lnTo>
                    <a:pt x="131013" y="21513"/>
                  </a:lnTo>
                  <a:lnTo>
                    <a:pt x="132753" y="21856"/>
                  </a:lnTo>
                  <a:lnTo>
                    <a:pt x="133057" y="21120"/>
                  </a:lnTo>
                  <a:lnTo>
                    <a:pt x="133159" y="20878"/>
                  </a:lnTo>
                  <a:lnTo>
                    <a:pt x="133286" y="20688"/>
                  </a:lnTo>
                  <a:lnTo>
                    <a:pt x="133438" y="20535"/>
                  </a:lnTo>
                  <a:lnTo>
                    <a:pt x="133477" y="20777"/>
                  </a:lnTo>
                  <a:lnTo>
                    <a:pt x="133451" y="21018"/>
                  </a:lnTo>
                  <a:lnTo>
                    <a:pt x="133248" y="22072"/>
                  </a:lnTo>
                  <a:lnTo>
                    <a:pt x="135026" y="22225"/>
                  </a:lnTo>
                  <a:lnTo>
                    <a:pt x="135178" y="21386"/>
                  </a:lnTo>
                  <a:lnTo>
                    <a:pt x="135331" y="20637"/>
                  </a:lnTo>
                  <a:close/>
                </a:path>
                <a:path w="158114" h="81915">
                  <a:moveTo>
                    <a:pt x="137185" y="32499"/>
                  </a:moveTo>
                  <a:lnTo>
                    <a:pt x="135775" y="31902"/>
                  </a:lnTo>
                  <a:lnTo>
                    <a:pt x="134810" y="32042"/>
                  </a:lnTo>
                  <a:lnTo>
                    <a:pt x="133667" y="32207"/>
                  </a:lnTo>
                  <a:lnTo>
                    <a:pt x="133350" y="33426"/>
                  </a:lnTo>
                  <a:lnTo>
                    <a:pt x="134391" y="34023"/>
                  </a:lnTo>
                  <a:lnTo>
                    <a:pt x="134696" y="34188"/>
                  </a:lnTo>
                  <a:lnTo>
                    <a:pt x="135585" y="34124"/>
                  </a:lnTo>
                  <a:lnTo>
                    <a:pt x="135839" y="33909"/>
                  </a:lnTo>
                  <a:lnTo>
                    <a:pt x="136220" y="33947"/>
                  </a:lnTo>
                  <a:lnTo>
                    <a:pt x="136626" y="33870"/>
                  </a:lnTo>
                  <a:lnTo>
                    <a:pt x="137185" y="32499"/>
                  </a:lnTo>
                  <a:close/>
                </a:path>
                <a:path w="158114" h="81915">
                  <a:moveTo>
                    <a:pt x="137718" y="11493"/>
                  </a:moveTo>
                  <a:lnTo>
                    <a:pt x="133654" y="11163"/>
                  </a:lnTo>
                  <a:lnTo>
                    <a:pt x="133057" y="13855"/>
                  </a:lnTo>
                  <a:lnTo>
                    <a:pt x="134823" y="14071"/>
                  </a:lnTo>
                  <a:lnTo>
                    <a:pt x="134937" y="13525"/>
                  </a:lnTo>
                  <a:lnTo>
                    <a:pt x="135153" y="12547"/>
                  </a:lnTo>
                  <a:lnTo>
                    <a:pt x="135864" y="12827"/>
                  </a:lnTo>
                  <a:lnTo>
                    <a:pt x="135813" y="13766"/>
                  </a:lnTo>
                  <a:lnTo>
                    <a:pt x="135775" y="14274"/>
                  </a:lnTo>
                  <a:lnTo>
                    <a:pt x="137566" y="14401"/>
                  </a:lnTo>
                  <a:lnTo>
                    <a:pt x="137718" y="11493"/>
                  </a:lnTo>
                  <a:close/>
                </a:path>
                <a:path w="158114" h="81915">
                  <a:moveTo>
                    <a:pt x="141465" y="28587"/>
                  </a:moveTo>
                  <a:lnTo>
                    <a:pt x="141274" y="28295"/>
                  </a:lnTo>
                  <a:lnTo>
                    <a:pt x="140944" y="28168"/>
                  </a:lnTo>
                  <a:lnTo>
                    <a:pt x="139903" y="27787"/>
                  </a:lnTo>
                  <a:lnTo>
                    <a:pt x="138137" y="28079"/>
                  </a:lnTo>
                  <a:lnTo>
                    <a:pt x="138226" y="29502"/>
                  </a:lnTo>
                  <a:lnTo>
                    <a:pt x="138264" y="30213"/>
                  </a:lnTo>
                  <a:lnTo>
                    <a:pt x="140042" y="30289"/>
                  </a:lnTo>
                  <a:lnTo>
                    <a:pt x="140004" y="29629"/>
                  </a:lnTo>
                  <a:lnTo>
                    <a:pt x="139979" y="29337"/>
                  </a:lnTo>
                  <a:lnTo>
                    <a:pt x="140284" y="29095"/>
                  </a:lnTo>
                  <a:lnTo>
                    <a:pt x="140944" y="29184"/>
                  </a:lnTo>
                  <a:lnTo>
                    <a:pt x="141211" y="28879"/>
                  </a:lnTo>
                  <a:lnTo>
                    <a:pt x="141465" y="28587"/>
                  </a:lnTo>
                  <a:close/>
                </a:path>
                <a:path w="158114" h="81915">
                  <a:moveTo>
                    <a:pt x="143560" y="33947"/>
                  </a:moveTo>
                  <a:lnTo>
                    <a:pt x="143535" y="33655"/>
                  </a:lnTo>
                  <a:lnTo>
                    <a:pt x="143522" y="33426"/>
                  </a:lnTo>
                  <a:lnTo>
                    <a:pt x="143497" y="33185"/>
                  </a:lnTo>
                  <a:lnTo>
                    <a:pt x="143484" y="32956"/>
                  </a:lnTo>
                  <a:lnTo>
                    <a:pt x="143446" y="32499"/>
                  </a:lnTo>
                  <a:lnTo>
                    <a:pt x="142455" y="32499"/>
                  </a:lnTo>
                  <a:lnTo>
                    <a:pt x="142163" y="32550"/>
                  </a:lnTo>
                  <a:lnTo>
                    <a:pt x="141249" y="32727"/>
                  </a:lnTo>
                  <a:lnTo>
                    <a:pt x="140538" y="33223"/>
                  </a:lnTo>
                  <a:lnTo>
                    <a:pt x="140309" y="34658"/>
                  </a:lnTo>
                  <a:lnTo>
                    <a:pt x="142087" y="34848"/>
                  </a:lnTo>
                  <a:lnTo>
                    <a:pt x="142163" y="34315"/>
                  </a:lnTo>
                  <a:lnTo>
                    <a:pt x="142189" y="34175"/>
                  </a:lnTo>
                  <a:lnTo>
                    <a:pt x="142227" y="34048"/>
                  </a:lnTo>
                  <a:lnTo>
                    <a:pt x="142278" y="33909"/>
                  </a:lnTo>
                  <a:lnTo>
                    <a:pt x="142811" y="34036"/>
                  </a:lnTo>
                  <a:lnTo>
                    <a:pt x="143560" y="33947"/>
                  </a:lnTo>
                  <a:close/>
                </a:path>
                <a:path w="158114" h="81915">
                  <a:moveTo>
                    <a:pt x="144437" y="69075"/>
                  </a:moveTo>
                  <a:lnTo>
                    <a:pt x="144119" y="68237"/>
                  </a:lnTo>
                  <a:lnTo>
                    <a:pt x="142938" y="68275"/>
                  </a:lnTo>
                  <a:lnTo>
                    <a:pt x="142621" y="68414"/>
                  </a:lnTo>
                  <a:lnTo>
                    <a:pt x="141909" y="68732"/>
                  </a:lnTo>
                  <a:lnTo>
                    <a:pt x="141490" y="69253"/>
                  </a:lnTo>
                  <a:lnTo>
                    <a:pt x="141478" y="70053"/>
                  </a:lnTo>
                  <a:lnTo>
                    <a:pt x="141465" y="70408"/>
                  </a:lnTo>
                  <a:lnTo>
                    <a:pt x="143243" y="70497"/>
                  </a:lnTo>
                  <a:lnTo>
                    <a:pt x="143256" y="70167"/>
                  </a:lnTo>
                  <a:lnTo>
                    <a:pt x="143281" y="69951"/>
                  </a:lnTo>
                  <a:lnTo>
                    <a:pt x="143662" y="69900"/>
                  </a:lnTo>
                  <a:lnTo>
                    <a:pt x="144043" y="69875"/>
                  </a:lnTo>
                  <a:lnTo>
                    <a:pt x="144132" y="69723"/>
                  </a:lnTo>
                  <a:lnTo>
                    <a:pt x="144373" y="69342"/>
                  </a:lnTo>
                  <a:lnTo>
                    <a:pt x="144437" y="69075"/>
                  </a:lnTo>
                  <a:close/>
                </a:path>
                <a:path w="158114" h="81915">
                  <a:moveTo>
                    <a:pt x="146329" y="47828"/>
                  </a:moveTo>
                  <a:lnTo>
                    <a:pt x="142417" y="47548"/>
                  </a:lnTo>
                  <a:lnTo>
                    <a:pt x="142443" y="50571"/>
                  </a:lnTo>
                  <a:lnTo>
                    <a:pt x="144208" y="49999"/>
                  </a:lnTo>
                  <a:lnTo>
                    <a:pt x="144221" y="49784"/>
                  </a:lnTo>
                  <a:lnTo>
                    <a:pt x="144259" y="49999"/>
                  </a:lnTo>
                  <a:lnTo>
                    <a:pt x="145859" y="50850"/>
                  </a:lnTo>
                  <a:lnTo>
                    <a:pt x="146113" y="49250"/>
                  </a:lnTo>
                  <a:lnTo>
                    <a:pt x="146329" y="47828"/>
                  </a:lnTo>
                  <a:close/>
                </a:path>
                <a:path w="158114" h="81915">
                  <a:moveTo>
                    <a:pt x="147980" y="22720"/>
                  </a:moveTo>
                  <a:lnTo>
                    <a:pt x="144868" y="21056"/>
                  </a:lnTo>
                  <a:lnTo>
                    <a:pt x="142659" y="23304"/>
                  </a:lnTo>
                  <a:lnTo>
                    <a:pt x="144297" y="23876"/>
                  </a:lnTo>
                  <a:lnTo>
                    <a:pt x="144843" y="23329"/>
                  </a:lnTo>
                  <a:lnTo>
                    <a:pt x="145148" y="23025"/>
                  </a:lnTo>
                  <a:lnTo>
                    <a:pt x="144932" y="23952"/>
                  </a:lnTo>
                  <a:lnTo>
                    <a:pt x="144297" y="24765"/>
                  </a:lnTo>
                  <a:lnTo>
                    <a:pt x="145923" y="25311"/>
                  </a:lnTo>
                  <a:lnTo>
                    <a:pt x="146405" y="24714"/>
                  </a:lnTo>
                  <a:lnTo>
                    <a:pt x="147980" y="22720"/>
                  </a:lnTo>
                  <a:close/>
                </a:path>
                <a:path w="158114" h="81915">
                  <a:moveTo>
                    <a:pt x="149644" y="26809"/>
                  </a:moveTo>
                  <a:lnTo>
                    <a:pt x="145122" y="26860"/>
                  </a:lnTo>
                  <a:lnTo>
                    <a:pt x="145973" y="29070"/>
                  </a:lnTo>
                  <a:lnTo>
                    <a:pt x="146138" y="29514"/>
                  </a:lnTo>
                  <a:lnTo>
                    <a:pt x="147396" y="29565"/>
                  </a:lnTo>
                  <a:lnTo>
                    <a:pt x="147662" y="29210"/>
                  </a:lnTo>
                  <a:lnTo>
                    <a:pt x="148132" y="29438"/>
                  </a:lnTo>
                  <a:lnTo>
                    <a:pt x="149072" y="29413"/>
                  </a:lnTo>
                  <a:lnTo>
                    <a:pt x="149644" y="26809"/>
                  </a:lnTo>
                  <a:close/>
                </a:path>
                <a:path w="158114" h="81915">
                  <a:moveTo>
                    <a:pt x="149720" y="58166"/>
                  </a:moveTo>
                  <a:lnTo>
                    <a:pt x="149606" y="57658"/>
                  </a:lnTo>
                  <a:lnTo>
                    <a:pt x="148971" y="56807"/>
                  </a:lnTo>
                  <a:lnTo>
                    <a:pt x="147980" y="56781"/>
                  </a:lnTo>
                  <a:lnTo>
                    <a:pt x="147612" y="56984"/>
                  </a:lnTo>
                  <a:lnTo>
                    <a:pt x="146926" y="57378"/>
                  </a:lnTo>
                  <a:lnTo>
                    <a:pt x="146519" y="57924"/>
                  </a:lnTo>
                  <a:lnTo>
                    <a:pt x="146392" y="59105"/>
                  </a:lnTo>
                  <a:lnTo>
                    <a:pt x="147904" y="59270"/>
                  </a:lnTo>
                  <a:lnTo>
                    <a:pt x="148158" y="58928"/>
                  </a:lnTo>
                  <a:lnTo>
                    <a:pt x="148666" y="59080"/>
                  </a:lnTo>
                  <a:lnTo>
                    <a:pt x="149491" y="59093"/>
                  </a:lnTo>
                  <a:lnTo>
                    <a:pt x="149720" y="58166"/>
                  </a:lnTo>
                  <a:close/>
                </a:path>
                <a:path w="158114" h="81915">
                  <a:moveTo>
                    <a:pt x="149720" y="41554"/>
                  </a:moveTo>
                  <a:lnTo>
                    <a:pt x="149631" y="40627"/>
                  </a:lnTo>
                  <a:lnTo>
                    <a:pt x="149390" y="38252"/>
                  </a:lnTo>
                  <a:lnTo>
                    <a:pt x="148653" y="38150"/>
                  </a:lnTo>
                  <a:lnTo>
                    <a:pt x="147345" y="38455"/>
                  </a:lnTo>
                  <a:lnTo>
                    <a:pt x="146723" y="39103"/>
                  </a:lnTo>
                  <a:lnTo>
                    <a:pt x="146799" y="40424"/>
                  </a:lnTo>
                  <a:lnTo>
                    <a:pt x="147370" y="40652"/>
                  </a:lnTo>
                  <a:lnTo>
                    <a:pt x="147853" y="40627"/>
                  </a:lnTo>
                  <a:lnTo>
                    <a:pt x="147942" y="41478"/>
                  </a:lnTo>
                  <a:lnTo>
                    <a:pt x="149720" y="41554"/>
                  </a:lnTo>
                  <a:close/>
                </a:path>
                <a:path w="158114" h="81915">
                  <a:moveTo>
                    <a:pt x="151409" y="67132"/>
                  </a:moveTo>
                  <a:lnTo>
                    <a:pt x="151091" y="65874"/>
                  </a:lnTo>
                  <a:lnTo>
                    <a:pt x="148920" y="65506"/>
                  </a:lnTo>
                  <a:lnTo>
                    <a:pt x="147751" y="65951"/>
                  </a:lnTo>
                  <a:lnTo>
                    <a:pt x="147332" y="66294"/>
                  </a:lnTo>
                  <a:lnTo>
                    <a:pt x="146773" y="67437"/>
                  </a:lnTo>
                  <a:lnTo>
                    <a:pt x="147129" y="67411"/>
                  </a:lnTo>
                  <a:lnTo>
                    <a:pt x="147612" y="67551"/>
                  </a:lnTo>
                  <a:lnTo>
                    <a:pt x="148120" y="67576"/>
                  </a:lnTo>
                  <a:lnTo>
                    <a:pt x="148590" y="67386"/>
                  </a:lnTo>
                  <a:lnTo>
                    <a:pt x="148717" y="67348"/>
                  </a:lnTo>
                  <a:lnTo>
                    <a:pt x="148844" y="67297"/>
                  </a:lnTo>
                  <a:lnTo>
                    <a:pt x="149034" y="67449"/>
                  </a:lnTo>
                  <a:lnTo>
                    <a:pt x="149771" y="67602"/>
                  </a:lnTo>
                  <a:lnTo>
                    <a:pt x="150050" y="67564"/>
                  </a:lnTo>
                  <a:lnTo>
                    <a:pt x="150723" y="67462"/>
                  </a:lnTo>
                  <a:lnTo>
                    <a:pt x="151409" y="67132"/>
                  </a:lnTo>
                  <a:close/>
                </a:path>
                <a:path w="158114" h="81915">
                  <a:moveTo>
                    <a:pt x="155790" y="44678"/>
                  </a:moveTo>
                  <a:lnTo>
                    <a:pt x="152933" y="44399"/>
                  </a:lnTo>
                  <a:lnTo>
                    <a:pt x="151942" y="45504"/>
                  </a:lnTo>
                  <a:lnTo>
                    <a:pt x="151599" y="45897"/>
                  </a:lnTo>
                  <a:lnTo>
                    <a:pt x="153047" y="46240"/>
                  </a:lnTo>
                  <a:lnTo>
                    <a:pt x="153555" y="45910"/>
                  </a:lnTo>
                  <a:lnTo>
                    <a:pt x="153644" y="46151"/>
                  </a:lnTo>
                  <a:lnTo>
                    <a:pt x="153644" y="46316"/>
                  </a:lnTo>
                  <a:lnTo>
                    <a:pt x="153568" y="46482"/>
                  </a:lnTo>
                  <a:lnTo>
                    <a:pt x="153441" y="47002"/>
                  </a:lnTo>
                  <a:lnTo>
                    <a:pt x="155206" y="47218"/>
                  </a:lnTo>
                  <a:lnTo>
                    <a:pt x="155790" y="44678"/>
                  </a:lnTo>
                  <a:close/>
                </a:path>
                <a:path w="158114" h="81915">
                  <a:moveTo>
                    <a:pt x="157861" y="41046"/>
                  </a:moveTo>
                  <a:lnTo>
                    <a:pt x="157797" y="40640"/>
                  </a:lnTo>
                  <a:lnTo>
                    <a:pt x="157276" y="39776"/>
                  </a:lnTo>
                  <a:lnTo>
                    <a:pt x="156387" y="39827"/>
                  </a:lnTo>
                  <a:lnTo>
                    <a:pt x="156032" y="39928"/>
                  </a:lnTo>
                  <a:lnTo>
                    <a:pt x="155524" y="40055"/>
                  </a:lnTo>
                  <a:lnTo>
                    <a:pt x="154127" y="40436"/>
                  </a:lnTo>
                  <a:lnTo>
                    <a:pt x="154254" y="40614"/>
                  </a:lnTo>
                  <a:lnTo>
                    <a:pt x="154482" y="40779"/>
                  </a:lnTo>
                  <a:lnTo>
                    <a:pt x="154762" y="40995"/>
                  </a:lnTo>
                  <a:lnTo>
                    <a:pt x="155422" y="40957"/>
                  </a:lnTo>
                  <a:lnTo>
                    <a:pt x="155740" y="40868"/>
                  </a:lnTo>
                  <a:lnTo>
                    <a:pt x="155905" y="40817"/>
                  </a:lnTo>
                  <a:lnTo>
                    <a:pt x="156019" y="41008"/>
                  </a:lnTo>
                  <a:lnTo>
                    <a:pt x="155994" y="41224"/>
                  </a:lnTo>
                  <a:lnTo>
                    <a:pt x="155816" y="41795"/>
                  </a:lnTo>
                  <a:lnTo>
                    <a:pt x="157543" y="42087"/>
                  </a:lnTo>
                  <a:lnTo>
                    <a:pt x="157861" y="41046"/>
                  </a:lnTo>
                  <a:close/>
                </a:path>
                <a:path w="158114" h="81915">
                  <a:moveTo>
                    <a:pt x="158064" y="52451"/>
                  </a:moveTo>
                  <a:lnTo>
                    <a:pt x="154546" y="52197"/>
                  </a:lnTo>
                  <a:lnTo>
                    <a:pt x="153885" y="55029"/>
                  </a:lnTo>
                  <a:lnTo>
                    <a:pt x="155651" y="55206"/>
                  </a:lnTo>
                  <a:lnTo>
                    <a:pt x="155829" y="54457"/>
                  </a:lnTo>
                  <a:lnTo>
                    <a:pt x="156006" y="53721"/>
                  </a:lnTo>
                  <a:lnTo>
                    <a:pt x="156286" y="54241"/>
                  </a:lnTo>
                  <a:lnTo>
                    <a:pt x="156286" y="55346"/>
                  </a:lnTo>
                  <a:lnTo>
                    <a:pt x="158064" y="55448"/>
                  </a:lnTo>
                  <a:lnTo>
                    <a:pt x="158064" y="52451"/>
                  </a:lnTo>
                  <a:close/>
                </a:path>
              </a:pathLst>
            </a:custGeom>
            <a:solidFill>
              <a:srgbClr val="CE3D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3303308" y="1301140"/>
              <a:ext cx="184150" cy="118745"/>
            </a:xfrm>
            <a:custGeom>
              <a:avLst/>
              <a:gdLst/>
              <a:ahLst/>
              <a:cxnLst/>
              <a:rect l="l" t="t" r="r" b="b"/>
              <a:pathLst>
                <a:path w="184150" h="118744">
                  <a:moveTo>
                    <a:pt x="3937" y="43116"/>
                  </a:moveTo>
                  <a:lnTo>
                    <a:pt x="3327" y="42608"/>
                  </a:lnTo>
                  <a:lnTo>
                    <a:pt x="3175" y="42227"/>
                  </a:lnTo>
                  <a:lnTo>
                    <a:pt x="3009" y="41795"/>
                  </a:lnTo>
                  <a:lnTo>
                    <a:pt x="1651" y="41643"/>
                  </a:lnTo>
                  <a:lnTo>
                    <a:pt x="1460" y="42113"/>
                  </a:lnTo>
                  <a:lnTo>
                    <a:pt x="1333" y="42405"/>
                  </a:lnTo>
                  <a:lnTo>
                    <a:pt x="939" y="42722"/>
                  </a:lnTo>
                  <a:lnTo>
                    <a:pt x="1371" y="43484"/>
                  </a:lnTo>
                  <a:lnTo>
                    <a:pt x="1701" y="42735"/>
                  </a:lnTo>
                  <a:lnTo>
                    <a:pt x="2222" y="42760"/>
                  </a:lnTo>
                  <a:lnTo>
                    <a:pt x="2679" y="43116"/>
                  </a:lnTo>
                  <a:lnTo>
                    <a:pt x="2844" y="43891"/>
                  </a:lnTo>
                  <a:lnTo>
                    <a:pt x="3606" y="43345"/>
                  </a:lnTo>
                  <a:lnTo>
                    <a:pt x="3937" y="43116"/>
                  </a:lnTo>
                  <a:close/>
                </a:path>
                <a:path w="184150" h="118744">
                  <a:moveTo>
                    <a:pt x="6807" y="31737"/>
                  </a:moveTo>
                  <a:lnTo>
                    <a:pt x="6502" y="31318"/>
                  </a:lnTo>
                  <a:lnTo>
                    <a:pt x="5943" y="31038"/>
                  </a:lnTo>
                  <a:lnTo>
                    <a:pt x="5651" y="30873"/>
                  </a:lnTo>
                  <a:lnTo>
                    <a:pt x="4902" y="30949"/>
                  </a:lnTo>
                  <a:lnTo>
                    <a:pt x="3771" y="31356"/>
                  </a:lnTo>
                  <a:lnTo>
                    <a:pt x="3632" y="31927"/>
                  </a:lnTo>
                  <a:lnTo>
                    <a:pt x="3835" y="32562"/>
                  </a:lnTo>
                  <a:lnTo>
                    <a:pt x="4051" y="33185"/>
                  </a:lnTo>
                  <a:lnTo>
                    <a:pt x="4749" y="33515"/>
                  </a:lnTo>
                  <a:lnTo>
                    <a:pt x="4965" y="33007"/>
                  </a:lnTo>
                  <a:lnTo>
                    <a:pt x="4673" y="32537"/>
                  </a:lnTo>
                  <a:lnTo>
                    <a:pt x="5410" y="32131"/>
                  </a:lnTo>
                  <a:lnTo>
                    <a:pt x="5918" y="32232"/>
                  </a:lnTo>
                  <a:lnTo>
                    <a:pt x="6769" y="32727"/>
                  </a:lnTo>
                  <a:lnTo>
                    <a:pt x="6807" y="31737"/>
                  </a:lnTo>
                  <a:close/>
                </a:path>
                <a:path w="184150" h="118744">
                  <a:moveTo>
                    <a:pt x="7848" y="40005"/>
                  </a:moveTo>
                  <a:lnTo>
                    <a:pt x="6743" y="39941"/>
                  </a:lnTo>
                  <a:lnTo>
                    <a:pt x="6908" y="39751"/>
                  </a:lnTo>
                  <a:lnTo>
                    <a:pt x="7366" y="39458"/>
                  </a:lnTo>
                  <a:lnTo>
                    <a:pt x="7327" y="38989"/>
                  </a:lnTo>
                  <a:lnTo>
                    <a:pt x="7048" y="38735"/>
                  </a:lnTo>
                  <a:lnTo>
                    <a:pt x="6718" y="38417"/>
                  </a:lnTo>
                  <a:lnTo>
                    <a:pt x="6172" y="38455"/>
                  </a:lnTo>
                  <a:lnTo>
                    <a:pt x="5791" y="38646"/>
                  </a:lnTo>
                  <a:lnTo>
                    <a:pt x="4229" y="39458"/>
                  </a:lnTo>
                  <a:lnTo>
                    <a:pt x="5194" y="41160"/>
                  </a:lnTo>
                  <a:lnTo>
                    <a:pt x="7759" y="41300"/>
                  </a:lnTo>
                  <a:lnTo>
                    <a:pt x="7848" y="40005"/>
                  </a:lnTo>
                  <a:close/>
                </a:path>
                <a:path w="184150" h="118744">
                  <a:moveTo>
                    <a:pt x="10083" y="44361"/>
                  </a:moveTo>
                  <a:lnTo>
                    <a:pt x="7378" y="44196"/>
                  </a:lnTo>
                  <a:lnTo>
                    <a:pt x="6883" y="46024"/>
                  </a:lnTo>
                  <a:lnTo>
                    <a:pt x="7810" y="46253"/>
                  </a:lnTo>
                  <a:lnTo>
                    <a:pt x="8369" y="46088"/>
                  </a:lnTo>
                  <a:lnTo>
                    <a:pt x="8763" y="46456"/>
                  </a:lnTo>
                  <a:lnTo>
                    <a:pt x="10007" y="46456"/>
                  </a:lnTo>
                  <a:lnTo>
                    <a:pt x="10020" y="45961"/>
                  </a:lnTo>
                  <a:lnTo>
                    <a:pt x="10083" y="44361"/>
                  </a:lnTo>
                  <a:close/>
                </a:path>
                <a:path w="184150" h="118744">
                  <a:moveTo>
                    <a:pt x="14846" y="10452"/>
                  </a:moveTo>
                  <a:lnTo>
                    <a:pt x="14478" y="9994"/>
                  </a:lnTo>
                  <a:lnTo>
                    <a:pt x="13843" y="9232"/>
                  </a:lnTo>
                  <a:lnTo>
                    <a:pt x="12585" y="8902"/>
                  </a:lnTo>
                  <a:lnTo>
                    <a:pt x="12382" y="9423"/>
                  </a:lnTo>
                  <a:lnTo>
                    <a:pt x="12242" y="9740"/>
                  </a:lnTo>
                  <a:lnTo>
                    <a:pt x="11988" y="10401"/>
                  </a:lnTo>
                  <a:lnTo>
                    <a:pt x="11760" y="10972"/>
                  </a:lnTo>
                  <a:lnTo>
                    <a:pt x="13500" y="11188"/>
                  </a:lnTo>
                  <a:lnTo>
                    <a:pt x="13690" y="10718"/>
                  </a:lnTo>
                  <a:lnTo>
                    <a:pt x="13754" y="10579"/>
                  </a:lnTo>
                  <a:lnTo>
                    <a:pt x="14287" y="10591"/>
                  </a:lnTo>
                  <a:lnTo>
                    <a:pt x="14846" y="10452"/>
                  </a:lnTo>
                  <a:close/>
                </a:path>
                <a:path w="184150" h="118744">
                  <a:moveTo>
                    <a:pt x="14986" y="15201"/>
                  </a:moveTo>
                  <a:lnTo>
                    <a:pt x="13665" y="14478"/>
                  </a:lnTo>
                  <a:lnTo>
                    <a:pt x="11899" y="14935"/>
                  </a:lnTo>
                  <a:lnTo>
                    <a:pt x="11239" y="16141"/>
                  </a:lnTo>
                  <a:lnTo>
                    <a:pt x="12115" y="17081"/>
                  </a:lnTo>
                  <a:lnTo>
                    <a:pt x="12509" y="17500"/>
                  </a:lnTo>
                  <a:lnTo>
                    <a:pt x="14236" y="17322"/>
                  </a:lnTo>
                  <a:lnTo>
                    <a:pt x="13690" y="16725"/>
                  </a:lnTo>
                  <a:lnTo>
                    <a:pt x="13436" y="16459"/>
                  </a:lnTo>
                  <a:lnTo>
                    <a:pt x="13360" y="15621"/>
                  </a:lnTo>
                  <a:lnTo>
                    <a:pt x="13868" y="15494"/>
                  </a:lnTo>
                  <a:lnTo>
                    <a:pt x="14986" y="15201"/>
                  </a:lnTo>
                  <a:close/>
                </a:path>
                <a:path w="184150" h="118744">
                  <a:moveTo>
                    <a:pt x="20078" y="5956"/>
                  </a:moveTo>
                  <a:lnTo>
                    <a:pt x="20066" y="4965"/>
                  </a:lnTo>
                  <a:lnTo>
                    <a:pt x="19062" y="4864"/>
                  </a:lnTo>
                  <a:lnTo>
                    <a:pt x="18046" y="4775"/>
                  </a:lnTo>
                  <a:lnTo>
                    <a:pt x="17056" y="5575"/>
                  </a:lnTo>
                  <a:lnTo>
                    <a:pt x="18034" y="7213"/>
                  </a:lnTo>
                  <a:lnTo>
                    <a:pt x="19735" y="6946"/>
                  </a:lnTo>
                  <a:lnTo>
                    <a:pt x="19240" y="6108"/>
                  </a:lnTo>
                  <a:lnTo>
                    <a:pt x="20078" y="5956"/>
                  </a:lnTo>
                  <a:close/>
                </a:path>
                <a:path w="184150" h="118744">
                  <a:moveTo>
                    <a:pt x="20726" y="51587"/>
                  </a:moveTo>
                  <a:lnTo>
                    <a:pt x="14795" y="46951"/>
                  </a:lnTo>
                  <a:lnTo>
                    <a:pt x="11468" y="40855"/>
                  </a:lnTo>
                  <a:lnTo>
                    <a:pt x="10795" y="34048"/>
                  </a:lnTo>
                  <a:lnTo>
                    <a:pt x="10985" y="33997"/>
                  </a:lnTo>
                  <a:lnTo>
                    <a:pt x="11874" y="32562"/>
                  </a:lnTo>
                  <a:lnTo>
                    <a:pt x="12204" y="33045"/>
                  </a:lnTo>
                  <a:lnTo>
                    <a:pt x="13385" y="33007"/>
                  </a:lnTo>
                  <a:lnTo>
                    <a:pt x="13944" y="31153"/>
                  </a:lnTo>
                  <a:lnTo>
                    <a:pt x="15494" y="31470"/>
                  </a:lnTo>
                  <a:lnTo>
                    <a:pt x="17195" y="30378"/>
                  </a:lnTo>
                  <a:lnTo>
                    <a:pt x="16217" y="28816"/>
                  </a:lnTo>
                  <a:lnTo>
                    <a:pt x="17907" y="28054"/>
                  </a:lnTo>
                  <a:lnTo>
                    <a:pt x="18694" y="26238"/>
                  </a:lnTo>
                  <a:lnTo>
                    <a:pt x="17970" y="23063"/>
                  </a:lnTo>
                  <a:lnTo>
                    <a:pt x="16738" y="22606"/>
                  </a:lnTo>
                  <a:lnTo>
                    <a:pt x="15722" y="23202"/>
                  </a:lnTo>
                  <a:lnTo>
                    <a:pt x="15176" y="23152"/>
                  </a:lnTo>
                  <a:lnTo>
                    <a:pt x="14528" y="23266"/>
                  </a:lnTo>
                  <a:lnTo>
                    <a:pt x="15798" y="26263"/>
                  </a:lnTo>
                  <a:lnTo>
                    <a:pt x="14135" y="27990"/>
                  </a:lnTo>
                  <a:lnTo>
                    <a:pt x="10553" y="29870"/>
                  </a:lnTo>
                  <a:lnTo>
                    <a:pt x="10007" y="30810"/>
                  </a:lnTo>
                  <a:lnTo>
                    <a:pt x="9283" y="32550"/>
                  </a:lnTo>
                  <a:lnTo>
                    <a:pt x="9271" y="33362"/>
                  </a:lnTo>
                  <a:lnTo>
                    <a:pt x="9105" y="34937"/>
                  </a:lnTo>
                  <a:lnTo>
                    <a:pt x="11963" y="44831"/>
                  </a:lnTo>
                  <a:lnTo>
                    <a:pt x="15963" y="48996"/>
                  </a:lnTo>
                  <a:lnTo>
                    <a:pt x="15189" y="49136"/>
                  </a:lnTo>
                  <a:lnTo>
                    <a:pt x="13614" y="49530"/>
                  </a:lnTo>
                  <a:lnTo>
                    <a:pt x="11874" y="50228"/>
                  </a:lnTo>
                  <a:lnTo>
                    <a:pt x="7264" y="50609"/>
                  </a:lnTo>
                  <a:lnTo>
                    <a:pt x="7505" y="49098"/>
                  </a:lnTo>
                  <a:lnTo>
                    <a:pt x="5029" y="47409"/>
                  </a:lnTo>
                  <a:lnTo>
                    <a:pt x="4419" y="47180"/>
                  </a:lnTo>
                  <a:lnTo>
                    <a:pt x="3124" y="47142"/>
                  </a:lnTo>
                  <a:lnTo>
                    <a:pt x="1092" y="47790"/>
                  </a:lnTo>
                  <a:lnTo>
                    <a:pt x="673" y="47244"/>
                  </a:lnTo>
                  <a:lnTo>
                    <a:pt x="0" y="49110"/>
                  </a:lnTo>
                  <a:lnTo>
                    <a:pt x="2273" y="50253"/>
                  </a:lnTo>
                  <a:lnTo>
                    <a:pt x="2844" y="48374"/>
                  </a:lnTo>
                  <a:lnTo>
                    <a:pt x="4216" y="49326"/>
                  </a:lnTo>
                  <a:lnTo>
                    <a:pt x="4876" y="50546"/>
                  </a:lnTo>
                  <a:lnTo>
                    <a:pt x="5600" y="51257"/>
                  </a:lnTo>
                  <a:lnTo>
                    <a:pt x="7835" y="52336"/>
                  </a:lnTo>
                  <a:lnTo>
                    <a:pt x="8750" y="52501"/>
                  </a:lnTo>
                  <a:lnTo>
                    <a:pt x="12725" y="53555"/>
                  </a:lnTo>
                  <a:lnTo>
                    <a:pt x="13716" y="51358"/>
                  </a:lnTo>
                  <a:lnTo>
                    <a:pt x="15240" y="50203"/>
                  </a:lnTo>
                  <a:lnTo>
                    <a:pt x="16459" y="49784"/>
                  </a:lnTo>
                  <a:lnTo>
                    <a:pt x="16446" y="49657"/>
                  </a:lnTo>
                  <a:lnTo>
                    <a:pt x="17907" y="50876"/>
                  </a:lnTo>
                  <a:lnTo>
                    <a:pt x="19024" y="51752"/>
                  </a:lnTo>
                  <a:lnTo>
                    <a:pt x="20726" y="51587"/>
                  </a:lnTo>
                  <a:close/>
                </a:path>
                <a:path w="184150" h="118744">
                  <a:moveTo>
                    <a:pt x="35991" y="30708"/>
                  </a:moveTo>
                  <a:lnTo>
                    <a:pt x="35801" y="29019"/>
                  </a:lnTo>
                  <a:lnTo>
                    <a:pt x="34340" y="28486"/>
                  </a:lnTo>
                  <a:lnTo>
                    <a:pt x="33045" y="28575"/>
                  </a:lnTo>
                  <a:lnTo>
                    <a:pt x="32905" y="28575"/>
                  </a:lnTo>
                  <a:lnTo>
                    <a:pt x="32372" y="28600"/>
                  </a:lnTo>
                  <a:lnTo>
                    <a:pt x="32372" y="28841"/>
                  </a:lnTo>
                  <a:lnTo>
                    <a:pt x="32346" y="29603"/>
                  </a:lnTo>
                  <a:lnTo>
                    <a:pt x="32651" y="30175"/>
                  </a:lnTo>
                  <a:lnTo>
                    <a:pt x="33464" y="30861"/>
                  </a:lnTo>
                  <a:lnTo>
                    <a:pt x="34391" y="30848"/>
                  </a:lnTo>
                  <a:lnTo>
                    <a:pt x="34734" y="30695"/>
                  </a:lnTo>
                  <a:lnTo>
                    <a:pt x="35267" y="30797"/>
                  </a:lnTo>
                  <a:lnTo>
                    <a:pt x="35991" y="30708"/>
                  </a:lnTo>
                  <a:close/>
                </a:path>
                <a:path w="184150" h="118744">
                  <a:moveTo>
                    <a:pt x="42075" y="53873"/>
                  </a:moveTo>
                  <a:lnTo>
                    <a:pt x="41554" y="52438"/>
                  </a:lnTo>
                  <a:lnTo>
                    <a:pt x="40347" y="52285"/>
                  </a:lnTo>
                  <a:lnTo>
                    <a:pt x="39370" y="52387"/>
                  </a:lnTo>
                  <a:lnTo>
                    <a:pt x="39243" y="52400"/>
                  </a:lnTo>
                  <a:lnTo>
                    <a:pt x="38900" y="52489"/>
                  </a:lnTo>
                  <a:lnTo>
                    <a:pt x="38912" y="52679"/>
                  </a:lnTo>
                  <a:lnTo>
                    <a:pt x="38925" y="53352"/>
                  </a:lnTo>
                  <a:lnTo>
                    <a:pt x="38976" y="54698"/>
                  </a:lnTo>
                  <a:lnTo>
                    <a:pt x="38989" y="55257"/>
                  </a:lnTo>
                  <a:lnTo>
                    <a:pt x="40767" y="55321"/>
                  </a:lnTo>
                  <a:lnTo>
                    <a:pt x="40728" y="53873"/>
                  </a:lnTo>
                  <a:lnTo>
                    <a:pt x="41287" y="53987"/>
                  </a:lnTo>
                  <a:lnTo>
                    <a:pt x="42075" y="53873"/>
                  </a:lnTo>
                  <a:close/>
                </a:path>
                <a:path w="184150" h="118744">
                  <a:moveTo>
                    <a:pt x="44500" y="11303"/>
                  </a:moveTo>
                  <a:lnTo>
                    <a:pt x="43624" y="9563"/>
                  </a:lnTo>
                  <a:lnTo>
                    <a:pt x="42773" y="8953"/>
                  </a:lnTo>
                  <a:lnTo>
                    <a:pt x="41643" y="8661"/>
                  </a:lnTo>
                  <a:lnTo>
                    <a:pt x="41325" y="8585"/>
                  </a:lnTo>
                  <a:lnTo>
                    <a:pt x="40487" y="8610"/>
                  </a:lnTo>
                  <a:lnTo>
                    <a:pt x="40474" y="9105"/>
                  </a:lnTo>
                  <a:lnTo>
                    <a:pt x="40462" y="9588"/>
                  </a:lnTo>
                  <a:lnTo>
                    <a:pt x="40436" y="10071"/>
                  </a:lnTo>
                  <a:lnTo>
                    <a:pt x="40398" y="11290"/>
                  </a:lnTo>
                  <a:lnTo>
                    <a:pt x="42176" y="11404"/>
                  </a:lnTo>
                  <a:lnTo>
                    <a:pt x="42202" y="10668"/>
                  </a:lnTo>
                  <a:lnTo>
                    <a:pt x="42214" y="10502"/>
                  </a:lnTo>
                  <a:lnTo>
                    <a:pt x="42367" y="10680"/>
                  </a:lnTo>
                  <a:lnTo>
                    <a:pt x="42735" y="11417"/>
                  </a:lnTo>
                  <a:lnTo>
                    <a:pt x="44500" y="11303"/>
                  </a:lnTo>
                  <a:close/>
                </a:path>
                <a:path w="184150" h="118744">
                  <a:moveTo>
                    <a:pt x="62852" y="74790"/>
                  </a:moveTo>
                  <a:lnTo>
                    <a:pt x="57607" y="75526"/>
                  </a:lnTo>
                  <a:lnTo>
                    <a:pt x="58877" y="78117"/>
                  </a:lnTo>
                  <a:lnTo>
                    <a:pt x="59143" y="78663"/>
                  </a:lnTo>
                  <a:lnTo>
                    <a:pt x="60896" y="78574"/>
                  </a:lnTo>
                  <a:lnTo>
                    <a:pt x="60617" y="77990"/>
                  </a:lnTo>
                  <a:lnTo>
                    <a:pt x="60439" y="77660"/>
                  </a:lnTo>
                  <a:lnTo>
                    <a:pt x="60413" y="77279"/>
                  </a:lnTo>
                  <a:lnTo>
                    <a:pt x="60960" y="76479"/>
                  </a:lnTo>
                  <a:lnTo>
                    <a:pt x="61036" y="77177"/>
                  </a:lnTo>
                  <a:lnTo>
                    <a:pt x="61023" y="78155"/>
                  </a:lnTo>
                  <a:lnTo>
                    <a:pt x="62801" y="78257"/>
                  </a:lnTo>
                  <a:lnTo>
                    <a:pt x="62852" y="74790"/>
                  </a:lnTo>
                  <a:close/>
                </a:path>
                <a:path w="184150" h="118744">
                  <a:moveTo>
                    <a:pt x="72986" y="82156"/>
                  </a:moveTo>
                  <a:lnTo>
                    <a:pt x="72428" y="80429"/>
                  </a:lnTo>
                  <a:lnTo>
                    <a:pt x="70713" y="80200"/>
                  </a:lnTo>
                  <a:lnTo>
                    <a:pt x="68694" y="82105"/>
                  </a:lnTo>
                  <a:lnTo>
                    <a:pt x="70218" y="83540"/>
                  </a:lnTo>
                  <a:lnTo>
                    <a:pt x="71170" y="84137"/>
                  </a:lnTo>
                  <a:lnTo>
                    <a:pt x="71513" y="84353"/>
                  </a:lnTo>
                  <a:lnTo>
                    <a:pt x="72059" y="84455"/>
                  </a:lnTo>
                  <a:lnTo>
                    <a:pt x="72732" y="84035"/>
                  </a:lnTo>
                  <a:lnTo>
                    <a:pt x="72834" y="83667"/>
                  </a:lnTo>
                  <a:lnTo>
                    <a:pt x="72123" y="83210"/>
                  </a:lnTo>
                  <a:lnTo>
                    <a:pt x="71716" y="82994"/>
                  </a:lnTo>
                  <a:lnTo>
                    <a:pt x="71488" y="82613"/>
                  </a:lnTo>
                  <a:lnTo>
                    <a:pt x="71348" y="82448"/>
                  </a:lnTo>
                  <a:lnTo>
                    <a:pt x="71285" y="82270"/>
                  </a:lnTo>
                  <a:lnTo>
                    <a:pt x="71285" y="82054"/>
                  </a:lnTo>
                  <a:lnTo>
                    <a:pt x="71843" y="82308"/>
                  </a:lnTo>
                  <a:lnTo>
                    <a:pt x="72986" y="82156"/>
                  </a:lnTo>
                  <a:close/>
                </a:path>
                <a:path w="184150" h="118744">
                  <a:moveTo>
                    <a:pt x="82791" y="88887"/>
                  </a:moveTo>
                  <a:lnTo>
                    <a:pt x="81165" y="88239"/>
                  </a:lnTo>
                  <a:lnTo>
                    <a:pt x="80543" y="88747"/>
                  </a:lnTo>
                  <a:lnTo>
                    <a:pt x="79578" y="89560"/>
                  </a:lnTo>
                  <a:lnTo>
                    <a:pt x="79692" y="90868"/>
                  </a:lnTo>
                  <a:lnTo>
                    <a:pt x="80530" y="91719"/>
                  </a:lnTo>
                  <a:lnTo>
                    <a:pt x="81127" y="92316"/>
                  </a:lnTo>
                  <a:lnTo>
                    <a:pt x="82638" y="91668"/>
                  </a:lnTo>
                  <a:lnTo>
                    <a:pt x="81851" y="90881"/>
                  </a:lnTo>
                  <a:lnTo>
                    <a:pt x="81432" y="90449"/>
                  </a:lnTo>
                  <a:lnTo>
                    <a:pt x="81648" y="89852"/>
                  </a:lnTo>
                  <a:lnTo>
                    <a:pt x="82791" y="88887"/>
                  </a:lnTo>
                  <a:close/>
                </a:path>
                <a:path w="184150" h="118744">
                  <a:moveTo>
                    <a:pt x="88988" y="85267"/>
                  </a:moveTo>
                  <a:lnTo>
                    <a:pt x="88963" y="84620"/>
                  </a:lnTo>
                  <a:lnTo>
                    <a:pt x="88925" y="83883"/>
                  </a:lnTo>
                  <a:lnTo>
                    <a:pt x="88887" y="82842"/>
                  </a:lnTo>
                  <a:lnTo>
                    <a:pt x="86347" y="82283"/>
                  </a:lnTo>
                  <a:lnTo>
                    <a:pt x="85077" y="83248"/>
                  </a:lnTo>
                  <a:lnTo>
                    <a:pt x="85013" y="83832"/>
                  </a:lnTo>
                  <a:lnTo>
                    <a:pt x="85140" y="84289"/>
                  </a:lnTo>
                  <a:lnTo>
                    <a:pt x="85686" y="84594"/>
                  </a:lnTo>
                  <a:lnTo>
                    <a:pt x="86677" y="84848"/>
                  </a:lnTo>
                  <a:lnTo>
                    <a:pt x="87007" y="84759"/>
                  </a:lnTo>
                  <a:lnTo>
                    <a:pt x="87210" y="84620"/>
                  </a:lnTo>
                  <a:lnTo>
                    <a:pt x="87401" y="85217"/>
                  </a:lnTo>
                  <a:lnTo>
                    <a:pt x="88988" y="85267"/>
                  </a:lnTo>
                  <a:close/>
                </a:path>
                <a:path w="184150" h="118744">
                  <a:moveTo>
                    <a:pt x="100037" y="82257"/>
                  </a:moveTo>
                  <a:lnTo>
                    <a:pt x="99187" y="80479"/>
                  </a:lnTo>
                  <a:lnTo>
                    <a:pt x="97967" y="80238"/>
                  </a:lnTo>
                  <a:lnTo>
                    <a:pt x="96977" y="80683"/>
                  </a:lnTo>
                  <a:lnTo>
                    <a:pt x="95618" y="81318"/>
                  </a:lnTo>
                  <a:lnTo>
                    <a:pt x="95834" y="82842"/>
                  </a:lnTo>
                  <a:lnTo>
                    <a:pt x="96418" y="84797"/>
                  </a:lnTo>
                  <a:lnTo>
                    <a:pt x="98183" y="84696"/>
                  </a:lnTo>
                  <a:lnTo>
                    <a:pt x="97929" y="83832"/>
                  </a:lnTo>
                  <a:lnTo>
                    <a:pt x="97815" y="83464"/>
                  </a:lnTo>
                  <a:lnTo>
                    <a:pt x="97675" y="83058"/>
                  </a:lnTo>
                  <a:lnTo>
                    <a:pt x="97675" y="82677"/>
                  </a:lnTo>
                  <a:lnTo>
                    <a:pt x="97663" y="82423"/>
                  </a:lnTo>
                  <a:lnTo>
                    <a:pt x="97980" y="81800"/>
                  </a:lnTo>
                  <a:lnTo>
                    <a:pt x="98259" y="82397"/>
                  </a:lnTo>
                  <a:lnTo>
                    <a:pt x="100037" y="82257"/>
                  </a:lnTo>
                  <a:close/>
                </a:path>
                <a:path w="184150" h="118744">
                  <a:moveTo>
                    <a:pt x="100444" y="112395"/>
                  </a:moveTo>
                  <a:lnTo>
                    <a:pt x="99860" y="109334"/>
                  </a:lnTo>
                  <a:lnTo>
                    <a:pt x="98374" y="111150"/>
                  </a:lnTo>
                  <a:lnTo>
                    <a:pt x="95440" y="114719"/>
                  </a:lnTo>
                  <a:lnTo>
                    <a:pt x="90944" y="117449"/>
                  </a:lnTo>
                  <a:lnTo>
                    <a:pt x="85229" y="118148"/>
                  </a:lnTo>
                  <a:lnTo>
                    <a:pt x="86715" y="118706"/>
                  </a:lnTo>
                  <a:lnTo>
                    <a:pt x="92100" y="118033"/>
                  </a:lnTo>
                  <a:lnTo>
                    <a:pt x="96570" y="115989"/>
                  </a:lnTo>
                  <a:lnTo>
                    <a:pt x="100444" y="112395"/>
                  </a:lnTo>
                  <a:close/>
                </a:path>
                <a:path w="184150" h="118744">
                  <a:moveTo>
                    <a:pt x="109524" y="74777"/>
                  </a:moveTo>
                  <a:lnTo>
                    <a:pt x="108165" y="74549"/>
                  </a:lnTo>
                  <a:lnTo>
                    <a:pt x="106413" y="74777"/>
                  </a:lnTo>
                  <a:lnTo>
                    <a:pt x="105981" y="75780"/>
                  </a:lnTo>
                  <a:lnTo>
                    <a:pt x="106895" y="76352"/>
                  </a:lnTo>
                  <a:lnTo>
                    <a:pt x="107226" y="76542"/>
                  </a:lnTo>
                  <a:lnTo>
                    <a:pt x="107746" y="76593"/>
                  </a:lnTo>
                  <a:lnTo>
                    <a:pt x="108267" y="76504"/>
                  </a:lnTo>
                  <a:lnTo>
                    <a:pt x="108788" y="76390"/>
                  </a:lnTo>
                  <a:lnTo>
                    <a:pt x="108458" y="76174"/>
                  </a:lnTo>
                  <a:lnTo>
                    <a:pt x="108305" y="76022"/>
                  </a:lnTo>
                  <a:lnTo>
                    <a:pt x="108826" y="76098"/>
                  </a:lnTo>
                  <a:lnTo>
                    <a:pt x="109499" y="76047"/>
                  </a:lnTo>
                  <a:lnTo>
                    <a:pt x="109499" y="75819"/>
                  </a:lnTo>
                  <a:lnTo>
                    <a:pt x="109524" y="74777"/>
                  </a:lnTo>
                  <a:close/>
                </a:path>
                <a:path w="184150" h="118744">
                  <a:moveTo>
                    <a:pt x="118452" y="111848"/>
                  </a:moveTo>
                  <a:lnTo>
                    <a:pt x="117919" y="110769"/>
                  </a:lnTo>
                  <a:lnTo>
                    <a:pt x="112750" y="112064"/>
                  </a:lnTo>
                  <a:lnTo>
                    <a:pt x="110032" y="112826"/>
                  </a:lnTo>
                  <a:lnTo>
                    <a:pt x="104241" y="112217"/>
                  </a:lnTo>
                  <a:lnTo>
                    <a:pt x="104825" y="113449"/>
                  </a:lnTo>
                  <a:lnTo>
                    <a:pt x="105803" y="113588"/>
                  </a:lnTo>
                  <a:lnTo>
                    <a:pt x="109766" y="114147"/>
                  </a:lnTo>
                  <a:lnTo>
                    <a:pt x="113919" y="113563"/>
                  </a:lnTo>
                  <a:lnTo>
                    <a:pt x="118452" y="111848"/>
                  </a:lnTo>
                  <a:close/>
                </a:path>
                <a:path w="184150" h="118744">
                  <a:moveTo>
                    <a:pt x="118681" y="113385"/>
                  </a:moveTo>
                  <a:lnTo>
                    <a:pt x="117081" y="113042"/>
                  </a:lnTo>
                  <a:lnTo>
                    <a:pt x="116649" y="113271"/>
                  </a:lnTo>
                  <a:lnTo>
                    <a:pt x="112369" y="115481"/>
                  </a:lnTo>
                  <a:lnTo>
                    <a:pt x="107581" y="115811"/>
                  </a:lnTo>
                  <a:lnTo>
                    <a:pt x="102654" y="113842"/>
                  </a:lnTo>
                  <a:lnTo>
                    <a:pt x="100952" y="114109"/>
                  </a:lnTo>
                  <a:lnTo>
                    <a:pt x="107175" y="116598"/>
                  </a:lnTo>
                  <a:lnTo>
                    <a:pt x="112534" y="117627"/>
                  </a:lnTo>
                  <a:lnTo>
                    <a:pt x="118681" y="113385"/>
                  </a:lnTo>
                  <a:close/>
                </a:path>
                <a:path w="184150" h="118744">
                  <a:moveTo>
                    <a:pt x="124879" y="83261"/>
                  </a:moveTo>
                  <a:lnTo>
                    <a:pt x="124688" y="81775"/>
                  </a:lnTo>
                  <a:lnTo>
                    <a:pt x="122605" y="81318"/>
                  </a:lnTo>
                  <a:lnTo>
                    <a:pt x="120510" y="81788"/>
                  </a:lnTo>
                  <a:lnTo>
                    <a:pt x="121475" y="83083"/>
                  </a:lnTo>
                  <a:lnTo>
                    <a:pt x="121577" y="83210"/>
                  </a:lnTo>
                  <a:lnTo>
                    <a:pt x="121843" y="83273"/>
                  </a:lnTo>
                  <a:lnTo>
                    <a:pt x="122135" y="83286"/>
                  </a:lnTo>
                  <a:lnTo>
                    <a:pt x="122580" y="83642"/>
                  </a:lnTo>
                  <a:lnTo>
                    <a:pt x="123240" y="83591"/>
                  </a:lnTo>
                  <a:lnTo>
                    <a:pt x="124879" y="83261"/>
                  </a:lnTo>
                  <a:close/>
                </a:path>
                <a:path w="184150" h="118744">
                  <a:moveTo>
                    <a:pt x="125869" y="105092"/>
                  </a:moveTo>
                  <a:lnTo>
                    <a:pt x="121069" y="103720"/>
                  </a:lnTo>
                  <a:lnTo>
                    <a:pt x="113157" y="104254"/>
                  </a:lnTo>
                  <a:lnTo>
                    <a:pt x="106946" y="104965"/>
                  </a:lnTo>
                  <a:lnTo>
                    <a:pt x="100037" y="105511"/>
                  </a:lnTo>
                  <a:lnTo>
                    <a:pt x="93433" y="104622"/>
                  </a:lnTo>
                  <a:lnTo>
                    <a:pt x="88099" y="101028"/>
                  </a:lnTo>
                  <a:lnTo>
                    <a:pt x="87591" y="100406"/>
                  </a:lnTo>
                  <a:lnTo>
                    <a:pt x="88188" y="102882"/>
                  </a:lnTo>
                  <a:lnTo>
                    <a:pt x="88811" y="103657"/>
                  </a:lnTo>
                  <a:lnTo>
                    <a:pt x="94208" y="107403"/>
                  </a:lnTo>
                  <a:lnTo>
                    <a:pt x="100393" y="107848"/>
                  </a:lnTo>
                  <a:lnTo>
                    <a:pt x="106946" y="106692"/>
                  </a:lnTo>
                  <a:lnTo>
                    <a:pt x="113436" y="105638"/>
                  </a:lnTo>
                  <a:lnTo>
                    <a:pt x="118592" y="105511"/>
                  </a:lnTo>
                  <a:lnTo>
                    <a:pt x="120078" y="105473"/>
                  </a:lnTo>
                  <a:lnTo>
                    <a:pt x="125869" y="105092"/>
                  </a:lnTo>
                  <a:close/>
                </a:path>
                <a:path w="184150" h="118744">
                  <a:moveTo>
                    <a:pt x="127533" y="102984"/>
                  </a:moveTo>
                  <a:lnTo>
                    <a:pt x="121056" y="101041"/>
                  </a:lnTo>
                  <a:lnTo>
                    <a:pt x="117132" y="99860"/>
                  </a:lnTo>
                  <a:lnTo>
                    <a:pt x="105841" y="100203"/>
                  </a:lnTo>
                  <a:lnTo>
                    <a:pt x="99212" y="102184"/>
                  </a:lnTo>
                  <a:lnTo>
                    <a:pt x="92951" y="98793"/>
                  </a:lnTo>
                  <a:lnTo>
                    <a:pt x="93840" y="101028"/>
                  </a:lnTo>
                  <a:lnTo>
                    <a:pt x="97383" y="102958"/>
                  </a:lnTo>
                  <a:lnTo>
                    <a:pt x="99479" y="103339"/>
                  </a:lnTo>
                  <a:lnTo>
                    <a:pt x="104686" y="102755"/>
                  </a:lnTo>
                  <a:lnTo>
                    <a:pt x="106095" y="102184"/>
                  </a:lnTo>
                  <a:lnTo>
                    <a:pt x="106908" y="101854"/>
                  </a:lnTo>
                  <a:lnTo>
                    <a:pt x="112852" y="101041"/>
                  </a:lnTo>
                  <a:lnTo>
                    <a:pt x="116090" y="102082"/>
                  </a:lnTo>
                  <a:lnTo>
                    <a:pt x="124714" y="103136"/>
                  </a:lnTo>
                  <a:lnTo>
                    <a:pt x="127533" y="102984"/>
                  </a:lnTo>
                  <a:close/>
                </a:path>
                <a:path w="184150" h="118744">
                  <a:moveTo>
                    <a:pt x="128282" y="102946"/>
                  </a:moveTo>
                  <a:lnTo>
                    <a:pt x="127533" y="102984"/>
                  </a:lnTo>
                  <a:lnTo>
                    <a:pt x="128155" y="103174"/>
                  </a:lnTo>
                  <a:lnTo>
                    <a:pt x="128282" y="102946"/>
                  </a:lnTo>
                  <a:close/>
                </a:path>
                <a:path w="184150" h="118744">
                  <a:moveTo>
                    <a:pt x="132118" y="103200"/>
                  </a:moveTo>
                  <a:lnTo>
                    <a:pt x="126517" y="105054"/>
                  </a:lnTo>
                  <a:lnTo>
                    <a:pt x="125869" y="105092"/>
                  </a:lnTo>
                  <a:lnTo>
                    <a:pt x="130162" y="106324"/>
                  </a:lnTo>
                  <a:lnTo>
                    <a:pt x="132118" y="103200"/>
                  </a:lnTo>
                  <a:close/>
                </a:path>
                <a:path w="184150" h="118744">
                  <a:moveTo>
                    <a:pt x="132689" y="97167"/>
                  </a:moveTo>
                  <a:lnTo>
                    <a:pt x="132676" y="94919"/>
                  </a:lnTo>
                  <a:lnTo>
                    <a:pt x="128282" y="102946"/>
                  </a:lnTo>
                  <a:lnTo>
                    <a:pt x="129552" y="102882"/>
                  </a:lnTo>
                  <a:lnTo>
                    <a:pt x="132689" y="97167"/>
                  </a:lnTo>
                  <a:close/>
                </a:path>
                <a:path w="184150" h="118744">
                  <a:moveTo>
                    <a:pt x="137553" y="97713"/>
                  </a:moveTo>
                  <a:lnTo>
                    <a:pt x="135813" y="97320"/>
                  </a:lnTo>
                  <a:lnTo>
                    <a:pt x="132118" y="103200"/>
                  </a:lnTo>
                  <a:lnTo>
                    <a:pt x="132334" y="103136"/>
                  </a:lnTo>
                  <a:lnTo>
                    <a:pt x="137071" y="98463"/>
                  </a:lnTo>
                  <a:lnTo>
                    <a:pt x="137553" y="97713"/>
                  </a:lnTo>
                  <a:close/>
                </a:path>
                <a:path w="184150" h="118744">
                  <a:moveTo>
                    <a:pt x="177342" y="22072"/>
                  </a:moveTo>
                  <a:lnTo>
                    <a:pt x="177190" y="22161"/>
                  </a:lnTo>
                  <a:lnTo>
                    <a:pt x="177126" y="22313"/>
                  </a:lnTo>
                  <a:lnTo>
                    <a:pt x="177342" y="22072"/>
                  </a:lnTo>
                  <a:close/>
                </a:path>
                <a:path w="184150" h="118744">
                  <a:moveTo>
                    <a:pt x="177863" y="20764"/>
                  </a:moveTo>
                  <a:lnTo>
                    <a:pt x="176644" y="20472"/>
                  </a:lnTo>
                  <a:lnTo>
                    <a:pt x="176110" y="20777"/>
                  </a:lnTo>
                  <a:lnTo>
                    <a:pt x="175933" y="20548"/>
                  </a:lnTo>
                  <a:lnTo>
                    <a:pt x="175590" y="20370"/>
                  </a:lnTo>
                  <a:lnTo>
                    <a:pt x="174294" y="20370"/>
                  </a:lnTo>
                  <a:lnTo>
                    <a:pt x="173520" y="18199"/>
                  </a:lnTo>
                  <a:lnTo>
                    <a:pt x="172478" y="17094"/>
                  </a:lnTo>
                  <a:lnTo>
                    <a:pt x="171818" y="16764"/>
                  </a:lnTo>
                  <a:lnTo>
                    <a:pt x="170688" y="16383"/>
                  </a:lnTo>
                  <a:lnTo>
                    <a:pt x="169799" y="16078"/>
                  </a:lnTo>
                  <a:lnTo>
                    <a:pt x="164528" y="11963"/>
                  </a:lnTo>
                  <a:lnTo>
                    <a:pt x="164909" y="11887"/>
                  </a:lnTo>
                  <a:lnTo>
                    <a:pt x="165163" y="11696"/>
                  </a:lnTo>
                  <a:lnTo>
                    <a:pt x="165061" y="11010"/>
                  </a:lnTo>
                  <a:lnTo>
                    <a:pt x="164299" y="11328"/>
                  </a:lnTo>
                  <a:lnTo>
                    <a:pt x="163550" y="11696"/>
                  </a:lnTo>
                  <a:lnTo>
                    <a:pt x="164299" y="11315"/>
                  </a:lnTo>
                  <a:lnTo>
                    <a:pt x="165061" y="11010"/>
                  </a:lnTo>
                  <a:lnTo>
                    <a:pt x="164998" y="10756"/>
                  </a:lnTo>
                  <a:lnTo>
                    <a:pt x="165582" y="9525"/>
                  </a:lnTo>
                  <a:lnTo>
                    <a:pt x="166801" y="9474"/>
                  </a:lnTo>
                  <a:lnTo>
                    <a:pt x="166230" y="8636"/>
                  </a:lnTo>
                  <a:lnTo>
                    <a:pt x="165442" y="8559"/>
                  </a:lnTo>
                  <a:lnTo>
                    <a:pt x="165125" y="7429"/>
                  </a:lnTo>
                  <a:lnTo>
                    <a:pt x="163487" y="6642"/>
                  </a:lnTo>
                  <a:lnTo>
                    <a:pt x="162153" y="7175"/>
                  </a:lnTo>
                  <a:lnTo>
                    <a:pt x="161480" y="6477"/>
                  </a:lnTo>
                  <a:lnTo>
                    <a:pt x="161302" y="5257"/>
                  </a:lnTo>
                  <a:lnTo>
                    <a:pt x="158559" y="3644"/>
                  </a:lnTo>
                  <a:lnTo>
                    <a:pt x="157124" y="3695"/>
                  </a:lnTo>
                  <a:lnTo>
                    <a:pt x="155130" y="2946"/>
                  </a:lnTo>
                  <a:lnTo>
                    <a:pt x="155409" y="685"/>
                  </a:lnTo>
                  <a:lnTo>
                    <a:pt x="155778" y="0"/>
                  </a:lnTo>
                  <a:lnTo>
                    <a:pt x="154178" y="76"/>
                  </a:lnTo>
                  <a:lnTo>
                    <a:pt x="153631" y="1079"/>
                  </a:lnTo>
                  <a:lnTo>
                    <a:pt x="153581" y="1638"/>
                  </a:lnTo>
                  <a:lnTo>
                    <a:pt x="153720" y="2159"/>
                  </a:lnTo>
                  <a:lnTo>
                    <a:pt x="153352" y="2603"/>
                  </a:lnTo>
                  <a:lnTo>
                    <a:pt x="153187" y="3200"/>
                  </a:lnTo>
                  <a:lnTo>
                    <a:pt x="153720" y="5181"/>
                  </a:lnTo>
                  <a:lnTo>
                    <a:pt x="155105" y="5765"/>
                  </a:lnTo>
                  <a:lnTo>
                    <a:pt x="157137" y="6477"/>
                  </a:lnTo>
                  <a:lnTo>
                    <a:pt x="158902" y="5715"/>
                  </a:lnTo>
                  <a:lnTo>
                    <a:pt x="160134" y="6807"/>
                  </a:lnTo>
                  <a:lnTo>
                    <a:pt x="160083" y="7747"/>
                  </a:lnTo>
                  <a:lnTo>
                    <a:pt x="161848" y="10071"/>
                  </a:lnTo>
                  <a:lnTo>
                    <a:pt x="163296" y="11137"/>
                  </a:lnTo>
                  <a:lnTo>
                    <a:pt x="162953" y="11277"/>
                  </a:lnTo>
                  <a:lnTo>
                    <a:pt x="162775" y="11988"/>
                  </a:lnTo>
                  <a:lnTo>
                    <a:pt x="162814" y="12115"/>
                  </a:lnTo>
                  <a:lnTo>
                    <a:pt x="162966" y="12738"/>
                  </a:lnTo>
                  <a:lnTo>
                    <a:pt x="163080" y="13017"/>
                  </a:lnTo>
                  <a:lnTo>
                    <a:pt x="161569" y="13500"/>
                  </a:lnTo>
                  <a:lnTo>
                    <a:pt x="160807" y="15227"/>
                  </a:lnTo>
                  <a:lnTo>
                    <a:pt x="163360" y="15849"/>
                  </a:lnTo>
                  <a:lnTo>
                    <a:pt x="163893" y="15671"/>
                  </a:lnTo>
                  <a:lnTo>
                    <a:pt x="164909" y="15963"/>
                  </a:lnTo>
                  <a:lnTo>
                    <a:pt x="165976" y="17665"/>
                  </a:lnTo>
                  <a:lnTo>
                    <a:pt x="170434" y="16383"/>
                  </a:lnTo>
                  <a:lnTo>
                    <a:pt x="172885" y="19215"/>
                  </a:lnTo>
                  <a:lnTo>
                    <a:pt x="175310" y="23063"/>
                  </a:lnTo>
                  <a:lnTo>
                    <a:pt x="176060" y="22898"/>
                  </a:lnTo>
                  <a:lnTo>
                    <a:pt x="177190" y="22161"/>
                  </a:lnTo>
                  <a:lnTo>
                    <a:pt x="177850" y="20777"/>
                  </a:lnTo>
                  <a:close/>
                </a:path>
                <a:path w="184150" h="118744">
                  <a:moveTo>
                    <a:pt x="183819" y="37579"/>
                  </a:moveTo>
                  <a:lnTo>
                    <a:pt x="182841" y="37122"/>
                  </a:lnTo>
                  <a:lnTo>
                    <a:pt x="182524" y="37160"/>
                  </a:lnTo>
                  <a:lnTo>
                    <a:pt x="182029" y="36753"/>
                  </a:lnTo>
                  <a:lnTo>
                    <a:pt x="181673" y="36664"/>
                  </a:lnTo>
                  <a:lnTo>
                    <a:pt x="181216" y="36042"/>
                  </a:lnTo>
                  <a:lnTo>
                    <a:pt x="180886" y="34988"/>
                  </a:lnTo>
                  <a:lnTo>
                    <a:pt x="180009" y="33858"/>
                  </a:lnTo>
                  <a:lnTo>
                    <a:pt x="176809" y="32562"/>
                  </a:lnTo>
                  <a:lnTo>
                    <a:pt x="175221" y="32181"/>
                  </a:lnTo>
                  <a:lnTo>
                    <a:pt x="173431" y="29121"/>
                  </a:lnTo>
                  <a:lnTo>
                    <a:pt x="171615" y="27444"/>
                  </a:lnTo>
                  <a:lnTo>
                    <a:pt x="171691" y="28079"/>
                  </a:lnTo>
                  <a:lnTo>
                    <a:pt x="169506" y="29006"/>
                  </a:lnTo>
                  <a:lnTo>
                    <a:pt x="169494" y="31623"/>
                  </a:lnTo>
                  <a:lnTo>
                    <a:pt x="170738" y="31318"/>
                  </a:lnTo>
                  <a:lnTo>
                    <a:pt x="172313" y="32321"/>
                  </a:lnTo>
                  <a:lnTo>
                    <a:pt x="172567" y="33413"/>
                  </a:lnTo>
                  <a:lnTo>
                    <a:pt x="173431" y="34442"/>
                  </a:lnTo>
                  <a:lnTo>
                    <a:pt x="173837" y="34759"/>
                  </a:lnTo>
                  <a:lnTo>
                    <a:pt x="174955" y="35128"/>
                  </a:lnTo>
                  <a:lnTo>
                    <a:pt x="175590" y="35090"/>
                  </a:lnTo>
                  <a:lnTo>
                    <a:pt x="176123" y="34836"/>
                  </a:lnTo>
                  <a:lnTo>
                    <a:pt x="176453" y="34912"/>
                  </a:lnTo>
                  <a:lnTo>
                    <a:pt x="177622" y="34366"/>
                  </a:lnTo>
                  <a:lnTo>
                    <a:pt x="179463" y="35280"/>
                  </a:lnTo>
                  <a:lnTo>
                    <a:pt x="178371" y="37299"/>
                  </a:lnTo>
                  <a:lnTo>
                    <a:pt x="179019" y="38112"/>
                  </a:lnTo>
                  <a:lnTo>
                    <a:pt x="179857" y="38531"/>
                  </a:lnTo>
                  <a:lnTo>
                    <a:pt x="180263" y="39065"/>
                  </a:lnTo>
                  <a:lnTo>
                    <a:pt x="181533" y="39789"/>
                  </a:lnTo>
                  <a:lnTo>
                    <a:pt x="160667" y="90424"/>
                  </a:lnTo>
                  <a:lnTo>
                    <a:pt x="156451" y="97663"/>
                  </a:lnTo>
                  <a:lnTo>
                    <a:pt x="158457" y="96088"/>
                  </a:lnTo>
                  <a:lnTo>
                    <a:pt x="159385" y="95211"/>
                  </a:lnTo>
                  <a:lnTo>
                    <a:pt x="162471" y="89420"/>
                  </a:lnTo>
                  <a:lnTo>
                    <a:pt x="165303" y="83464"/>
                  </a:lnTo>
                  <a:lnTo>
                    <a:pt x="168389" y="77876"/>
                  </a:lnTo>
                  <a:lnTo>
                    <a:pt x="175653" y="62814"/>
                  </a:lnTo>
                  <a:lnTo>
                    <a:pt x="180416" y="49974"/>
                  </a:lnTo>
                  <a:lnTo>
                    <a:pt x="183007" y="41033"/>
                  </a:lnTo>
                  <a:lnTo>
                    <a:pt x="183807" y="37655"/>
                  </a:lnTo>
                  <a:close/>
                </a:path>
              </a:pathLst>
            </a:custGeom>
            <a:solidFill>
              <a:srgbClr val="CE3D3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13793" y="1352106"/>
              <a:ext cx="75001" cy="68910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3314814" y="1353007"/>
              <a:ext cx="64769" cy="66675"/>
            </a:xfrm>
            <a:custGeom>
              <a:avLst/>
              <a:gdLst/>
              <a:ahLst/>
              <a:cxnLst/>
              <a:rect l="l" t="t" r="r" b="b"/>
              <a:pathLst>
                <a:path w="64770" h="66675">
                  <a:moveTo>
                    <a:pt x="3149" y="15760"/>
                  </a:moveTo>
                  <a:lnTo>
                    <a:pt x="2578" y="15608"/>
                  </a:lnTo>
                  <a:lnTo>
                    <a:pt x="2286" y="15595"/>
                  </a:lnTo>
                  <a:lnTo>
                    <a:pt x="1473" y="15544"/>
                  </a:lnTo>
                  <a:lnTo>
                    <a:pt x="482" y="15875"/>
                  </a:lnTo>
                  <a:lnTo>
                    <a:pt x="533" y="16865"/>
                  </a:lnTo>
                  <a:lnTo>
                    <a:pt x="546" y="17335"/>
                  </a:lnTo>
                  <a:lnTo>
                    <a:pt x="1333" y="17513"/>
                  </a:lnTo>
                  <a:lnTo>
                    <a:pt x="1854" y="17386"/>
                  </a:lnTo>
                  <a:lnTo>
                    <a:pt x="2387" y="17551"/>
                  </a:lnTo>
                  <a:lnTo>
                    <a:pt x="3111" y="17437"/>
                  </a:lnTo>
                  <a:lnTo>
                    <a:pt x="3124" y="17005"/>
                  </a:lnTo>
                  <a:lnTo>
                    <a:pt x="3136" y="16725"/>
                  </a:lnTo>
                  <a:lnTo>
                    <a:pt x="3136" y="16433"/>
                  </a:lnTo>
                  <a:lnTo>
                    <a:pt x="3149" y="16154"/>
                  </a:lnTo>
                  <a:lnTo>
                    <a:pt x="3149" y="15760"/>
                  </a:lnTo>
                  <a:close/>
                </a:path>
                <a:path w="64770" h="66675">
                  <a:moveTo>
                    <a:pt x="3873" y="12052"/>
                  </a:moveTo>
                  <a:lnTo>
                    <a:pt x="3784" y="11658"/>
                  </a:lnTo>
                  <a:lnTo>
                    <a:pt x="3683" y="11239"/>
                  </a:lnTo>
                  <a:lnTo>
                    <a:pt x="3048" y="11163"/>
                  </a:lnTo>
                  <a:lnTo>
                    <a:pt x="2717" y="11176"/>
                  </a:lnTo>
                  <a:lnTo>
                    <a:pt x="2628" y="11049"/>
                  </a:lnTo>
                  <a:lnTo>
                    <a:pt x="2616" y="10896"/>
                  </a:lnTo>
                  <a:lnTo>
                    <a:pt x="2679" y="10744"/>
                  </a:lnTo>
                  <a:lnTo>
                    <a:pt x="2641" y="10502"/>
                  </a:lnTo>
                  <a:lnTo>
                    <a:pt x="2743" y="10325"/>
                  </a:lnTo>
                  <a:lnTo>
                    <a:pt x="2997" y="10223"/>
                  </a:lnTo>
                  <a:lnTo>
                    <a:pt x="3721" y="9652"/>
                  </a:lnTo>
                  <a:lnTo>
                    <a:pt x="2057" y="9093"/>
                  </a:lnTo>
                  <a:lnTo>
                    <a:pt x="863" y="10007"/>
                  </a:lnTo>
                  <a:lnTo>
                    <a:pt x="622" y="10820"/>
                  </a:lnTo>
                  <a:lnTo>
                    <a:pt x="1079" y="11518"/>
                  </a:lnTo>
                  <a:lnTo>
                    <a:pt x="1536" y="12204"/>
                  </a:lnTo>
                  <a:lnTo>
                    <a:pt x="2349" y="12357"/>
                  </a:lnTo>
                  <a:lnTo>
                    <a:pt x="3467" y="12319"/>
                  </a:lnTo>
                  <a:lnTo>
                    <a:pt x="3873" y="12052"/>
                  </a:lnTo>
                  <a:close/>
                </a:path>
                <a:path w="64770" h="66675">
                  <a:moveTo>
                    <a:pt x="8382" y="15379"/>
                  </a:moveTo>
                  <a:lnTo>
                    <a:pt x="7886" y="15189"/>
                  </a:lnTo>
                  <a:lnTo>
                    <a:pt x="7378" y="15125"/>
                  </a:lnTo>
                  <a:lnTo>
                    <a:pt x="7454" y="14884"/>
                  </a:lnTo>
                  <a:lnTo>
                    <a:pt x="7581" y="14389"/>
                  </a:lnTo>
                  <a:lnTo>
                    <a:pt x="7670" y="14071"/>
                  </a:lnTo>
                  <a:lnTo>
                    <a:pt x="5930" y="13792"/>
                  </a:lnTo>
                  <a:lnTo>
                    <a:pt x="5803" y="14274"/>
                  </a:lnTo>
                  <a:lnTo>
                    <a:pt x="5676" y="14719"/>
                  </a:lnTo>
                  <a:lnTo>
                    <a:pt x="5448" y="15621"/>
                  </a:lnTo>
                  <a:lnTo>
                    <a:pt x="5638" y="15824"/>
                  </a:lnTo>
                  <a:lnTo>
                    <a:pt x="6515" y="16129"/>
                  </a:lnTo>
                  <a:lnTo>
                    <a:pt x="7620" y="16256"/>
                  </a:lnTo>
                  <a:lnTo>
                    <a:pt x="8255" y="15532"/>
                  </a:lnTo>
                  <a:lnTo>
                    <a:pt x="8382" y="15379"/>
                  </a:lnTo>
                  <a:close/>
                </a:path>
                <a:path w="64770" h="66675">
                  <a:moveTo>
                    <a:pt x="8851" y="33477"/>
                  </a:moveTo>
                  <a:lnTo>
                    <a:pt x="6045" y="33007"/>
                  </a:lnTo>
                  <a:lnTo>
                    <a:pt x="5410" y="34759"/>
                  </a:lnTo>
                  <a:lnTo>
                    <a:pt x="5105" y="35598"/>
                  </a:lnTo>
                  <a:lnTo>
                    <a:pt x="6642" y="35941"/>
                  </a:lnTo>
                  <a:lnTo>
                    <a:pt x="7035" y="35318"/>
                  </a:lnTo>
                  <a:lnTo>
                    <a:pt x="7124" y="36106"/>
                  </a:lnTo>
                  <a:lnTo>
                    <a:pt x="8775" y="36195"/>
                  </a:lnTo>
                  <a:lnTo>
                    <a:pt x="8851" y="33477"/>
                  </a:lnTo>
                  <a:close/>
                </a:path>
                <a:path w="64770" h="66675">
                  <a:moveTo>
                    <a:pt x="12661" y="44488"/>
                  </a:moveTo>
                  <a:lnTo>
                    <a:pt x="12585" y="44310"/>
                  </a:lnTo>
                  <a:lnTo>
                    <a:pt x="12103" y="43319"/>
                  </a:lnTo>
                  <a:lnTo>
                    <a:pt x="9677" y="43141"/>
                  </a:lnTo>
                  <a:lnTo>
                    <a:pt x="9626" y="44627"/>
                  </a:lnTo>
                  <a:lnTo>
                    <a:pt x="9588" y="45681"/>
                  </a:lnTo>
                  <a:lnTo>
                    <a:pt x="10693" y="46253"/>
                  </a:lnTo>
                  <a:lnTo>
                    <a:pt x="11214" y="45262"/>
                  </a:lnTo>
                  <a:lnTo>
                    <a:pt x="11404" y="44627"/>
                  </a:lnTo>
                  <a:lnTo>
                    <a:pt x="11938" y="44589"/>
                  </a:lnTo>
                  <a:lnTo>
                    <a:pt x="12661" y="44488"/>
                  </a:lnTo>
                  <a:close/>
                </a:path>
                <a:path w="64770" h="66675">
                  <a:moveTo>
                    <a:pt x="13652" y="32461"/>
                  </a:moveTo>
                  <a:lnTo>
                    <a:pt x="12890" y="31343"/>
                  </a:lnTo>
                  <a:lnTo>
                    <a:pt x="11188" y="31483"/>
                  </a:lnTo>
                  <a:lnTo>
                    <a:pt x="11468" y="31877"/>
                  </a:lnTo>
                  <a:lnTo>
                    <a:pt x="11849" y="32435"/>
                  </a:lnTo>
                  <a:lnTo>
                    <a:pt x="11849" y="33032"/>
                  </a:lnTo>
                  <a:lnTo>
                    <a:pt x="11442" y="33578"/>
                  </a:lnTo>
                  <a:lnTo>
                    <a:pt x="11137" y="33997"/>
                  </a:lnTo>
                  <a:lnTo>
                    <a:pt x="12814" y="34328"/>
                  </a:lnTo>
                  <a:lnTo>
                    <a:pt x="13144" y="33896"/>
                  </a:lnTo>
                  <a:lnTo>
                    <a:pt x="13627" y="33235"/>
                  </a:lnTo>
                  <a:lnTo>
                    <a:pt x="13652" y="32461"/>
                  </a:lnTo>
                  <a:close/>
                </a:path>
                <a:path w="64770" h="66675">
                  <a:moveTo>
                    <a:pt x="14058" y="40894"/>
                  </a:moveTo>
                  <a:lnTo>
                    <a:pt x="13855" y="40665"/>
                  </a:lnTo>
                  <a:lnTo>
                    <a:pt x="13030" y="39712"/>
                  </a:lnTo>
                  <a:lnTo>
                    <a:pt x="10972" y="39573"/>
                  </a:lnTo>
                  <a:lnTo>
                    <a:pt x="10414" y="41249"/>
                  </a:lnTo>
                  <a:lnTo>
                    <a:pt x="12141" y="41541"/>
                  </a:lnTo>
                  <a:lnTo>
                    <a:pt x="12230" y="41249"/>
                  </a:lnTo>
                  <a:lnTo>
                    <a:pt x="12255" y="40894"/>
                  </a:lnTo>
                  <a:lnTo>
                    <a:pt x="12420" y="41071"/>
                  </a:lnTo>
                  <a:lnTo>
                    <a:pt x="14058" y="40894"/>
                  </a:lnTo>
                  <a:close/>
                </a:path>
                <a:path w="64770" h="66675">
                  <a:moveTo>
                    <a:pt x="16713" y="14211"/>
                  </a:moveTo>
                  <a:lnTo>
                    <a:pt x="13246" y="13906"/>
                  </a:lnTo>
                  <a:lnTo>
                    <a:pt x="13093" y="15659"/>
                  </a:lnTo>
                  <a:lnTo>
                    <a:pt x="13055" y="16052"/>
                  </a:lnTo>
                  <a:lnTo>
                    <a:pt x="14135" y="16217"/>
                  </a:lnTo>
                  <a:lnTo>
                    <a:pt x="14630" y="16014"/>
                  </a:lnTo>
                  <a:lnTo>
                    <a:pt x="14859" y="16383"/>
                  </a:lnTo>
                  <a:lnTo>
                    <a:pt x="16281" y="16497"/>
                  </a:lnTo>
                  <a:lnTo>
                    <a:pt x="16713" y="14211"/>
                  </a:lnTo>
                  <a:close/>
                </a:path>
                <a:path w="64770" h="66675">
                  <a:moveTo>
                    <a:pt x="18046" y="22059"/>
                  </a:moveTo>
                  <a:lnTo>
                    <a:pt x="17983" y="21704"/>
                  </a:lnTo>
                  <a:lnTo>
                    <a:pt x="17868" y="20980"/>
                  </a:lnTo>
                  <a:lnTo>
                    <a:pt x="17399" y="20523"/>
                  </a:lnTo>
                  <a:lnTo>
                    <a:pt x="16294" y="20078"/>
                  </a:lnTo>
                  <a:lnTo>
                    <a:pt x="15252" y="20104"/>
                  </a:lnTo>
                  <a:lnTo>
                    <a:pt x="15379" y="20815"/>
                  </a:lnTo>
                  <a:lnTo>
                    <a:pt x="15494" y="21399"/>
                  </a:lnTo>
                  <a:lnTo>
                    <a:pt x="15697" y="22567"/>
                  </a:lnTo>
                  <a:lnTo>
                    <a:pt x="15824" y="23279"/>
                  </a:lnTo>
                  <a:lnTo>
                    <a:pt x="17589" y="23228"/>
                  </a:lnTo>
                  <a:lnTo>
                    <a:pt x="17437" y="22364"/>
                  </a:lnTo>
                  <a:lnTo>
                    <a:pt x="17767" y="22263"/>
                  </a:lnTo>
                  <a:lnTo>
                    <a:pt x="18046" y="22059"/>
                  </a:lnTo>
                  <a:close/>
                </a:path>
                <a:path w="64770" h="66675">
                  <a:moveTo>
                    <a:pt x="18097" y="42316"/>
                  </a:moveTo>
                  <a:lnTo>
                    <a:pt x="17703" y="41732"/>
                  </a:lnTo>
                  <a:lnTo>
                    <a:pt x="17284" y="41122"/>
                  </a:lnTo>
                  <a:lnTo>
                    <a:pt x="15570" y="41414"/>
                  </a:lnTo>
                  <a:lnTo>
                    <a:pt x="16116" y="42214"/>
                  </a:lnTo>
                  <a:lnTo>
                    <a:pt x="16090" y="42697"/>
                  </a:lnTo>
                  <a:lnTo>
                    <a:pt x="15443" y="43421"/>
                  </a:lnTo>
                  <a:lnTo>
                    <a:pt x="17094" y="43942"/>
                  </a:lnTo>
                  <a:lnTo>
                    <a:pt x="17589" y="43395"/>
                  </a:lnTo>
                  <a:lnTo>
                    <a:pt x="18059" y="42875"/>
                  </a:lnTo>
                  <a:lnTo>
                    <a:pt x="18097" y="42316"/>
                  </a:lnTo>
                  <a:close/>
                </a:path>
                <a:path w="64770" h="66675">
                  <a:moveTo>
                    <a:pt x="19456" y="8432"/>
                  </a:moveTo>
                  <a:lnTo>
                    <a:pt x="19189" y="8051"/>
                  </a:lnTo>
                  <a:lnTo>
                    <a:pt x="19011" y="7810"/>
                  </a:lnTo>
                  <a:lnTo>
                    <a:pt x="18618" y="7251"/>
                  </a:lnTo>
                  <a:lnTo>
                    <a:pt x="17310" y="7035"/>
                  </a:lnTo>
                  <a:lnTo>
                    <a:pt x="17119" y="7442"/>
                  </a:lnTo>
                  <a:lnTo>
                    <a:pt x="16878" y="7937"/>
                  </a:lnTo>
                  <a:lnTo>
                    <a:pt x="16878" y="8318"/>
                  </a:lnTo>
                  <a:lnTo>
                    <a:pt x="17437" y="9220"/>
                  </a:lnTo>
                  <a:lnTo>
                    <a:pt x="19113" y="9093"/>
                  </a:lnTo>
                  <a:lnTo>
                    <a:pt x="18897" y="8737"/>
                  </a:lnTo>
                  <a:lnTo>
                    <a:pt x="18846" y="8585"/>
                  </a:lnTo>
                  <a:lnTo>
                    <a:pt x="19189" y="8534"/>
                  </a:lnTo>
                  <a:lnTo>
                    <a:pt x="19456" y="8432"/>
                  </a:lnTo>
                  <a:close/>
                </a:path>
                <a:path w="64770" h="66675">
                  <a:moveTo>
                    <a:pt x="20904" y="28435"/>
                  </a:moveTo>
                  <a:lnTo>
                    <a:pt x="20777" y="28295"/>
                  </a:lnTo>
                  <a:lnTo>
                    <a:pt x="20091" y="27495"/>
                  </a:lnTo>
                  <a:lnTo>
                    <a:pt x="17475" y="27266"/>
                  </a:lnTo>
                  <a:lnTo>
                    <a:pt x="17907" y="29337"/>
                  </a:lnTo>
                  <a:lnTo>
                    <a:pt x="19646" y="29248"/>
                  </a:lnTo>
                  <a:lnTo>
                    <a:pt x="19583" y="28968"/>
                  </a:lnTo>
                  <a:lnTo>
                    <a:pt x="19507" y="28816"/>
                  </a:lnTo>
                  <a:lnTo>
                    <a:pt x="19519" y="28663"/>
                  </a:lnTo>
                  <a:lnTo>
                    <a:pt x="19596" y="28524"/>
                  </a:lnTo>
                  <a:lnTo>
                    <a:pt x="20167" y="28575"/>
                  </a:lnTo>
                  <a:lnTo>
                    <a:pt x="20904" y="28435"/>
                  </a:lnTo>
                  <a:close/>
                </a:path>
                <a:path w="64770" h="66675">
                  <a:moveTo>
                    <a:pt x="23012" y="13220"/>
                  </a:moveTo>
                  <a:lnTo>
                    <a:pt x="21653" y="12585"/>
                  </a:lnTo>
                  <a:lnTo>
                    <a:pt x="20662" y="12890"/>
                  </a:lnTo>
                  <a:lnTo>
                    <a:pt x="19583" y="13233"/>
                  </a:lnTo>
                  <a:lnTo>
                    <a:pt x="19405" y="14516"/>
                  </a:lnTo>
                  <a:lnTo>
                    <a:pt x="20332" y="15151"/>
                  </a:lnTo>
                  <a:lnTo>
                    <a:pt x="20777" y="15455"/>
                  </a:lnTo>
                  <a:lnTo>
                    <a:pt x="21780" y="15240"/>
                  </a:lnTo>
                  <a:lnTo>
                    <a:pt x="21894" y="14859"/>
                  </a:lnTo>
                  <a:lnTo>
                    <a:pt x="22364" y="14922"/>
                  </a:lnTo>
                  <a:lnTo>
                    <a:pt x="22885" y="14770"/>
                  </a:lnTo>
                  <a:lnTo>
                    <a:pt x="22910" y="14363"/>
                  </a:lnTo>
                  <a:lnTo>
                    <a:pt x="23012" y="13220"/>
                  </a:lnTo>
                  <a:close/>
                </a:path>
                <a:path w="64770" h="66675">
                  <a:moveTo>
                    <a:pt x="25463" y="23774"/>
                  </a:moveTo>
                  <a:lnTo>
                    <a:pt x="24955" y="23101"/>
                  </a:lnTo>
                  <a:lnTo>
                    <a:pt x="23647" y="21361"/>
                  </a:lnTo>
                  <a:lnTo>
                    <a:pt x="20421" y="23063"/>
                  </a:lnTo>
                  <a:lnTo>
                    <a:pt x="22860" y="25260"/>
                  </a:lnTo>
                  <a:lnTo>
                    <a:pt x="24434" y="24790"/>
                  </a:lnTo>
                  <a:lnTo>
                    <a:pt x="23634" y="24066"/>
                  </a:lnTo>
                  <a:lnTo>
                    <a:pt x="23495" y="23863"/>
                  </a:lnTo>
                  <a:lnTo>
                    <a:pt x="23545" y="23698"/>
                  </a:lnTo>
                  <a:lnTo>
                    <a:pt x="24130" y="24053"/>
                  </a:lnTo>
                  <a:lnTo>
                    <a:pt x="25463" y="23774"/>
                  </a:lnTo>
                  <a:close/>
                </a:path>
                <a:path w="64770" h="66675">
                  <a:moveTo>
                    <a:pt x="25488" y="37503"/>
                  </a:moveTo>
                  <a:lnTo>
                    <a:pt x="25463" y="37172"/>
                  </a:lnTo>
                  <a:lnTo>
                    <a:pt x="25387" y="36055"/>
                  </a:lnTo>
                  <a:lnTo>
                    <a:pt x="23926" y="35521"/>
                  </a:lnTo>
                  <a:lnTo>
                    <a:pt x="22974" y="35979"/>
                  </a:lnTo>
                  <a:lnTo>
                    <a:pt x="21704" y="36614"/>
                  </a:lnTo>
                  <a:lnTo>
                    <a:pt x="22529" y="37973"/>
                  </a:lnTo>
                  <a:lnTo>
                    <a:pt x="23583" y="38227"/>
                  </a:lnTo>
                  <a:lnTo>
                    <a:pt x="24193" y="38366"/>
                  </a:lnTo>
                  <a:lnTo>
                    <a:pt x="24752" y="37985"/>
                  </a:lnTo>
                  <a:lnTo>
                    <a:pt x="24676" y="37642"/>
                  </a:lnTo>
                  <a:lnTo>
                    <a:pt x="25095" y="37642"/>
                  </a:lnTo>
                  <a:lnTo>
                    <a:pt x="25488" y="37503"/>
                  </a:lnTo>
                  <a:close/>
                </a:path>
                <a:path w="64770" h="66675">
                  <a:moveTo>
                    <a:pt x="28905" y="15633"/>
                  </a:moveTo>
                  <a:lnTo>
                    <a:pt x="28879" y="14719"/>
                  </a:lnTo>
                  <a:lnTo>
                    <a:pt x="28651" y="14325"/>
                  </a:lnTo>
                  <a:lnTo>
                    <a:pt x="28194" y="13931"/>
                  </a:lnTo>
                  <a:lnTo>
                    <a:pt x="27889" y="13677"/>
                  </a:lnTo>
                  <a:lnTo>
                    <a:pt x="26301" y="13411"/>
                  </a:lnTo>
                  <a:lnTo>
                    <a:pt x="26911" y="15392"/>
                  </a:lnTo>
                  <a:lnTo>
                    <a:pt x="27203" y="15506"/>
                  </a:lnTo>
                  <a:lnTo>
                    <a:pt x="27546" y="15544"/>
                  </a:lnTo>
                  <a:lnTo>
                    <a:pt x="28067" y="15709"/>
                  </a:lnTo>
                  <a:lnTo>
                    <a:pt x="28905" y="15633"/>
                  </a:lnTo>
                  <a:close/>
                </a:path>
                <a:path w="64770" h="66675">
                  <a:moveTo>
                    <a:pt x="30060" y="33159"/>
                  </a:moveTo>
                  <a:lnTo>
                    <a:pt x="29718" y="31788"/>
                  </a:lnTo>
                  <a:lnTo>
                    <a:pt x="28562" y="31407"/>
                  </a:lnTo>
                  <a:lnTo>
                    <a:pt x="27368" y="31521"/>
                  </a:lnTo>
                  <a:lnTo>
                    <a:pt x="26784" y="31559"/>
                  </a:lnTo>
                  <a:lnTo>
                    <a:pt x="26809" y="31800"/>
                  </a:lnTo>
                  <a:lnTo>
                    <a:pt x="26936" y="32727"/>
                  </a:lnTo>
                  <a:lnTo>
                    <a:pt x="26987" y="33197"/>
                  </a:lnTo>
                  <a:lnTo>
                    <a:pt x="27063" y="33743"/>
                  </a:lnTo>
                  <a:lnTo>
                    <a:pt x="28829" y="33743"/>
                  </a:lnTo>
                  <a:lnTo>
                    <a:pt x="28778" y="33324"/>
                  </a:lnTo>
                  <a:lnTo>
                    <a:pt x="28752" y="33147"/>
                  </a:lnTo>
                  <a:lnTo>
                    <a:pt x="29298" y="33274"/>
                  </a:lnTo>
                  <a:lnTo>
                    <a:pt x="30060" y="33159"/>
                  </a:lnTo>
                  <a:close/>
                </a:path>
                <a:path w="64770" h="66675">
                  <a:moveTo>
                    <a:pt x="31381" y="18669"/>
                  </a:moveTo>
                  <a:lnTo>
                    <a:pt x="26619" y="18516"/>
                  </a:lnTo>
                  <a:lnTo>
                    <a:pt x="27317" y="21234"/>
                  </a:lnTo>
                  <a:lnTo>
                    <a:pt x="29019" y="21120"/>
                  </a:lnTo>
                  <a:lnTo>
                    <a:pt x="30594" y="21374"/>
                  </a:lnTo>
                  <a:lnTo>
                    <a:pt x="30759" y="20802"/>
                  </a:lnTo>
                  <a:lnTo>
                    <a:pt x="30911" y="20269"/>
                  </a:lnTo>
                  <a:lnTo>
                    <a:pt x="31381" y="18669"/>
                  </a:lnTo>
                  <a:close/>
                </a:path>
                <a:path w="64770" h="66675">
                  <a:moveTo>
                    <a:pt x="32943" y="39687"/>
                  </a:moveTo>
                  <a:lnTo>
                    <a:pt x="32651" y="39065"/>
                  </a:lnTo>
                  <a:lnTo>
                    <a:pt x="32486" y="38671"/>
                  </a:lnTo>
                  <a:lnTo>
                    <a:pt x="31991" y="37592"/>
                  </a:lnTo>
                  <a:lnTo>
                    <a:pt x="30365" y="37566"/>
                  </a:lnTo>
                  <a:lnTo>
                    <a:pt x="30568" y="38506"/>
                  </a:lnTo>
                  <a:lnTo>
                    <a:pt x="30708" y="39179"/>
                  </a:lnTo>
                  <a:lnTo>
                    <a:pt x="30861" y="39865"/>
                  </a:lnTo>
                  <a:lnTo>
                    <a:pt x="31165" y="41325"/>
                  </a:lnTo>
                  <a:lnTo>
                    <a:pt x="32943" y="41224"/>
                  </a:lnTo>
                  <a:lnTo>
                    <a:pt x="32740" y="40322"/>
                  </a:lnTo>
                  <a:lnTo>
                    <a:pt x="32677" y="39979"/>
                  </a:lnTo>
                  <a:lnTo>
                    <a:pt x="32842" y="39865"/>
                  </a:lnTo>
                  <a:lnTo>
                    <a:pt x="32943" y="39687"/>
                  </a:lnTo>
                  <a:close/>
                </a:path>
                <a:path w="64770" h="66675">
                  <a:moveTo>
                    <a:pt x="33820" y="28702"/>
                  </a:moveTo>
                  <a:lnTo>
                    <a:pt x="33464" y="28498"/>
                  </a:lnTo>
                  <a:lnTo>
                    <a:pt x="33223" y="28359"/>
                  </a:lnTo>
                  <a:lnTo>
                    <a:pt x="32981" y="28232"/>
                  </a:lnTo>
                  <a:lnTo>
                    <a:pt x="32410" y="27901"/>
                  </a:lnTo>
                  <a:lnTo>
                    <a:pt x="31305" y="27724"/>
                  </a:lnTo>
                  <a:lnTo>
                    <a:pt x="31203" y="28308"/>
                  </a:lnTo>
                  <a:lnTo>
                    <a:pt x="30873" y="30124"/>
                  </a:lnTo>
                  <a:lnTo>
                    <a:pt x="32639" y="30314"/>
                  </a:lnTo>
                  <a:lnTo>
                    <a:pt x="32753" y="29679"/>
                  </a:lnTo>
                  <a:lnTo>
                    <a:pt x="32791" y="29527"/>
                  </a:lnTo>
                  <a:lnTo>
                    <a:pt x="32842" y="29222"/>
                  </a:lnTo>
                  <a:lnTo>
                    <a:pt x="33058" y="29235"/>
                  </a:lnTo>
                  <a:lnTo>
                    <a:pt x="33261" y="29222"/>
                  </a:lnTo>
                  <a:lnTo>
                    <a:pt x="33705" y="28956"/>
                  </a:lnTo>
                  <a:lnTo>
                    <a:pt x="33820" y="28702"/>
                  </a:lnTo>
                  <a:close/>
                </a:path>
                <a:path w="64770" h="66675">
                  <a:moveTo>
                    <a:pt x="35255" y="48196"/>
                  </a:moveTo>
                  <a:lnTo>
                    <a:pt x="35153" y="47802"/>
                  </a:lnTo>
                  <a:lnTo>
                    <a:pt x="34975" y="47091"/>
                  </a:lnTo>
                  <a:lnTo>
                    <a:pt x="34455" y="46697"/>
                  </a:lnTo>
                  <a:lnTo>
                    <a:pt x="33782" y="46507"/>
                  </a:lnTo>
                  <a:lnTo>
                    <a:pt x="33274" y="46355"/>
                  </a:lnTo>
                  <a:lnTo>
                    <a:pt x="32550" y="46583"/>
                  </a:lnTo>
                  <a:lnTo>
                    <a:pt x="32854" y="48920"/>
                  </a:lnTo>
                  <a:lnTo>
                    <a:pt x="32943" y="49695"/>
                  </a:lnTo>
                  <a:lnTo>
                    <a:pt x="34709" y="49618"/>
                  </a:lnTo>
                  <a:lnTo>
                    <a:pt x="34594" y="48704"/>
                  </a:lnTo>
                  <a:lnTo>
                    <a:pt x="34569" y="48577"/>
                  </a:lnTo>
                  <a:lnTo>
                    <a:pt x="34950" y="48437"/>
                  </a:lnTo>
                  <a:lnTo>
                    <a:pt x="35255" y="48196"/>
                  </a:lnTo>
                  <a:close/>
                </a:path>
                <a:path w="64770" h="66675">
                  <a:moveTo>
                    <a:pt x="38036" y="25044"/>
                  </a:moveTo>
                  <a:lnTo>
                    <a:pt x="37719" y="24752"/>
                  </a:lnTo>
                  <a:lnTo>
                    <a:pt x="37490" y="24549"/>
                  </a:lnTo>
                  <a:lnTo>
                    <a:pt x="37274" y="24345"/>
                  </a:lnTo>
                  <a:lnTo>
                    <a:pt x="36753" y="23888"/>
                  </a:lnTo>
                  <a:lnTo>
                    <a:pt x="35483" y="23672"/>
                  </a:lnTo>
                  <a:lnTo>
                    <a:pt x="35128" y="25438"/>
                  </a:lnTo>
                  <a:lnTo>
                    <a:pt x="35039" y="25920"/>
                  </a:lnTo>
                  <a:lnTo>
                    <a:pt x="36804" y="26123"/>
                  </a:lnTo>
                  <a:lnTo>
                    <a:pt x="36918" y="25552"/>
                  </a:lnTo>
                  <a:lnTo>
                    <a:pt x="36982" y="25222"/>
                  </a:lnTo>
                  <a:lnTo>
                    <a:pt x="37515" y="25209"/>
                  </a:lnTo>
                  <a:lnTo>
                    <a:pt x="38036" y="25044"/>
                  </a:lnTo>
                  <a:close/>
                </a:path>
                <a:path w="64770" h="66675">
                  <a:moveTo>
                    <a:pt x="40995" y="35941"/>
                  </a:moveTo>
                  <a:lnTo>
                    <a:pt x="40563" y="35306"/>
                  </a:lnTo>
                  <a:lnTo>
                    <a:pt x="39535" y="33782"/>
                  </a:lnTo>
                  <a:lnTo>
                    <a:pt x="36372" y="34937"/>
                  </a:lnTo>
                  <a:lnTo>
                    <a:pt x="37807" y="36626"/>
                  </a:lnTo>
                  <a:lnTo>
                    <a:pt x="38227" y="37134"/>
                  </a:lnTo>
                  <a:lnTo>
                    <a:pt x="39954" y="36893"/>
                  </a:lnTo>
                  <a:lnTo>
                    <a:pt x="39382" y="36207"/>
                  </a:lnTo>
                  <a:lnTo>
                    <a:pt x="39319" y="36004"/>
                  </a:lnTo>
                  <a:lnTo>
                    <a:pt x="39865" y="36195"/>
                  </a:lnTo>
                  <a:lnTo>
                    <a:pt x="40995" y="35941"/>
                  </a:lnTo>
                  <a:close/>
                </a:path>
                <a:path w="64770" h="66675">
                  <a:moveTo>
                    <a:pt x="43472" y="45059"/>
                  </a:moveTo>
                  <a:lnTo>
                    <a:pt x="41783" y="43688"/>
                  </a:lnTo>
                  <a:lnTo>
                    <a:pt x="39128" y="44475"/>
                  </a:lnTo>
                  <a:lnTo>
                    <a:pt x="38823" y="46240"/>
                  </a:lnTo>
                  <a:lnTo>
                    <a:pt x="39954" y="46977"/>
                  </a:lnTo>
                  <a:lnTo>
                    <a:pt x="40309" y="47205"/>
                  </a:lnTo>
                  <a:lnTo>
                    <a:pt x="40830" y="47332"/>
                  </a:lnTo>
                  <a:lnTo>
                    <a:pt x="41313" y="46990"/>
                  </a:lnTo>
                  <a:lnTo>
                    <a:pt x="41427" y="46786"/>
                  </a:lnTo>
                  <a:lnTo>
                    <a:pt x="41871" y="46939"/>
                  </a:lnTo>
                  <a:lnTo>
                    <a:pt x="42494" y="46888"/>
                  </a:lnTo>
                  <a:lnTo>
                    <a:pt x="42710" y="46494"/>
                  </a:lnTo>
                  <a:lnTo>
                    <a:pt x="43472" y="45059"/>
                  </a:lnTo>
                  <a:close/>
                </a:path>
                <a:path w="64770" h="66675">
                  <a:moveTo>
                    <a:pt x="44691" y="52997"/>
                  </a:moveTo>
                  <a:lnTo>
                    <a:pt x="44094" y="52539"/>
                  </a:lnTo>
                  <a:lnTo>
                    <a:pt x="43103" y="51803"/>
                  </a:lnTo>
                  <a:lnTo>
                    <a:pt x="42608" y="51422"/>
                  </a:lnTo>
                  <a:lnTo>
                    <a:pt x="42265" y="51168"/>
                  </a:lnTo>
                  <a:lnTo>
                    <a:pt x="41033" y="51054"/>
                  </a:lnTo>
                  <a:lnTo>
                    <a:pt x="41084" y="52590"/>
                  </a:lnTo>
                  <a:lnTo>
                    <a:pt x="41541" y="53200"/>
                  </a:lnTo>
                  <a:lnTo>
                    <a:pt x="42329" y="53517"/>
                  </a:lnTo>
                  <a:lnTo>
                    <a:pt x="42659" y="53644"/>
                  </a:lnTo>
                  <a:lnTo>
                    <a:pt x="43192" y="53708"/>
                  </a:lnTo>
                  <a:lnTo>
                    <a:pt x="43484" y="53441"/>
                  </a:lnTo>
                  <a:lnTo>
                    <a:pt x="44107" y="53390"/>
                  </a:lnTo>
                  <a:lnTo>
                    <a:pt x="44691" y="52997"/>
                  </a:lnTo>
                  <a:close/>
                </a:path>
                <a:path w="64770" h="66675">
                  <a:moveTo>
                    <a:pt x="45351" y="63373"/>
                  </a:moveTo>
                  <a:lnTo>
                    <a:pt x="22656" y="48488"/>
                  </a:lnTo>
                  <a:lnTo>
                    <a:pt x="20904" y="48641"/>
                  </a:lnTo>
                  <a:lnTo>
                    <a:pt x="24193" y="52324"/>
                  </a:lnTo>
                  <a:lnTo>
                    <a:pt x="27178" y="54927"/>
                  </a:lnTo>
                  <a:lnTo>
                    <a:pt x="30416" y="57162"/>
                  </a:lnTo>
                  <a:lnTo>
                    <a:pt x="27063" y="55473"/>
                  </a:lnTo>
                  <a:lnTo>
                    <a:pt x="23749" y="53682"/>
                  </a:lnTo>
                  <a:lnTo>
                    <a:pt x="19888" y="51308"/>
                  </a:lnTo>
                  <a:lnTo>
                    <a:pt x="18516" y="51866"/>
                  </a:lnTo>
                  <a:lnTo>
                    <a:pt x="25895" y="56375"/>
                  </a:lnTo>
                  <a:lnTo>
                    <a:pt x="30492" y="58839"/>
                  </a:lnTo>
                  <a:lnTo>
                    <a:pt x="37376" y="61633"/>
                  </a:lnTo>
                  <a:lnTo>
                    <a:pt x="40538" y="62280"/>
                  </a:lnTo>
                  <a:lnTo>
                    <a:pt x="43865" y="63207"/>
                  </a:lnTo>
                  <a:lnTo>
                    <a:pt x="45351" y="63373"/>
                  </a:lnTo>
                  <a:close/>
                </a:path>
                <a:path w="64770" h="66675">
                  <a:moveTo>
                    <a:pt x="47269" y="41414"/>
                  </a:moveTo>
                  <a:lnTo>
                    <a:pt x="46189" y="40754"/>
                  </a:lnTo>
                  <a:lnTo>
                    <a:pt x="46228" y="40284"/>
                  </a:lnTo>
                  <a:lnTo>
                    <a:pt x="46469" y="40182"/>
                  </a:lnTo>
                  <a:lnTo>
                    <a:pt x="46837" y="40017"/>
                  </a:lnTo>
                  <a:lnTo>
                    <a:pt x="46774" y="39725"/>
                  </a:lnTo>
                  <a:lnTo>
                    <a:pt x="46520" y="39509"/>
                  </a:lnTo>
                  <a:lnTo>
                    <a:pt x="46215" y="39268"/>
                  </a:lnTo>
                  <a:lnTo>
                    <a:pt x="45593" y="39281"/>
                  </a:lnTo>
                  <a:lnTo>
                    <a:pt x="45250" y="39433"/>
                  </a:lnTo>
                  <a:lnTo>
                    <a:pt x="44323" y="39827"/>
                  </a:lnTo>
                  <a:lnTo>
                    <a:pt x="44246" y="40932"/>
                  </a:lnTo>
                  <a:lnTo>
                    <a:pt x="45110" y="41465"/>
                  </a:lnTo>
                  <a:lnTo>
                    <a:pt x="45618" y="41770"/>
                  </a:lnTo>
                  <a:lnTo>
                    <a:pt x="47269" y="41414"/>
                  </a:lnTo>
                  <a:close/>
                </a:path>
                <a:path w="64770" h="66675">
                  <a:moveTo>
                    <a:pt x="49809" y="48323"/>
                  </a:moveTo>
                  <a:lnTo>
                    <a:pt x="48171" y="47891"/>
                  </a:lnTo>
                  <a:lnTo>
                    <a:pt x="47256" y="48145"/>
                  </a:lnTo>
                  <a:lnTo>
                    <a:pt x="47078" y="48183"/>
                  </a:lnTo>
                  <a:lnTo>
                    <a:pt x="46786" y="48298"/>
                  </a:lnTo>
                  <a:lnTo>
                    <a:pt x="46786" y="48514"/>
                  </a:lnTo>
                  <a:lnTo>
                    <a:pt x="46736" y="50863"/>
                  </a:lnTo>
                  <a:lnTo>
                    <a:pt x="48514" y="50965"/>
                  </a:lnTo>
                  <a:lnTo>
                    <a:pt x="48526" y="50330"/>
                  </a:lnTo>
                  <a:lnTo>
                    <a:pt x="48539" y="49974"/>
                  </a:lnTo>
                  <a:lnTo>
                    <a:pt x="48996" y="50025"/>
                  </a:lnTo>
                  <a:lnTo>
                    <a:pt x="49491" y="49911"/>
                  </a:lnTo>
                  <a:lnTo>
                    <a:pt x="49555" y="49568"/>
                  </a:lnTo>
                  <a:lnTo>
                    <a:pt x="49809" y="48323"/>
                  </a:lnTo>
                  <a:close/>
                </a:path>
                <a:path w="64770" h="66675">
                  <a:moveTo>
                    <a:pt x="64731" y="56286"/>
                  </a:moveTo>
                  <a:lnTo>
                    <a:pt x="63944" y="55232"/>
                  </a:lnTo>
                  <a:lnTo>
                    <a:pt x="62293" y="62331"/>
                  </a:lnTo>
                  <a:lnTo>
                    <a:pt x="55092" y="64935"/>
                  </a:lnTo>
                  <a:lnTo>
                    <a:pt x="50088" y="60579"/>
                  </a:lnTo>
                  <a:lnTo>
                    <a:pt x="52387" y="59867"/>
                  </a:lnTo>
                  <a:lnTo>
                    <a:pt x="55778" y="58826"/>
                  </a:lnTo>
                  <a:lnTo>
                    <a:pt x="58826" y="53022"/>
                  </a:lnTo>
                  <a:lnTo>
                    <a:pt x="56299" y="46672"/>
                  </a:lnTo>
                  <a:lnTo>
                    <a:pt x="54521" y="46736"/>
                  </a:lnTo>
                  <a:lnTo>
                    <a:pt x="56934" y="52793"/>
                  </a:lnTo>
                  <a:lnTo>
                    <a:pt x="54190" y="58508"/>
                  </a:lnTo>
                  <a:lnTo>
                    <a:pt x="19824" y="37807"/>
                  </a:lnTo>
                  <a:lnTo>
                    <a:pt x="13982" y="22860"/>
                  </a:lnTo>
                  <a:lnTo>
                    <a:pt x="12115" y="15722"/>
                  </a:lnTo>
                  <a:lnTo>
                    <a:pt x="10274" y="8102"/>
                  </a:lnTo>
                  <a:lnTo>
                    <a:pt x="10579" y="8153"/>
                  </a:lnTo>
                  <a:lnTo>
                    <a:pt x="11366" y="8102"/>
                  </a:lnTo>
                  <a:lnTo>
                    <a:pt x="11569" y="8089"/>
                  </a:lnTo>
                  <a:lnTo>
                    <a:pt x="12128" y="7556"/>
                  </a:lnTo>
                  <a:lnTo>
                    <a:pt x="12293" y="6908"/>
                  </a:lnTo>
                  <a:lnTo>
                    <a:pt x="12560" y="6858"/>
                  </a:lnTo>
                  <a:lnTo>
                    <a:pt x="12814" y="6781"/>
                  </a:lnTo>
                  <a:lnTo>
                    <a:pt x="14427" y="5626"/>
                  </a:lnTo>
                  <a:lnTo>
                    <a:pt x="15138" y="2971"/>
                  </a:lnTo>
                  <a:lnTo>
                    <a:pt x="13766" y="1727"/>
                  </a:lnTo>
                  <a:lnTo>
                    <a:pt x="14541" y="317"/>
                  </a:lnTo>
                  <a:lnTo>
                    <a:pt x="12801" y="0"/>
                  </a:lnTo>
                  <a:lnTo>
                    <a:pt x="12255" y="990"/>
                  </a:lnTo>
                  <a:lnTo>
                    <a:pt x="11658" y="1016"/>
                  </a:lnTo>
                  <a:lnTo>
                    <a:pt x="11087" y="1257"/>
                  </a:lnTo>
                  <a:lnTo>
                    <a:pt x="10820" y="2590"/>
                  </a:lnTo>
                  <a:lnTo>
                    <a:pt x="11874" y="3187"/>
                  </a:lnTo>
                  <a:lnTo>
                    <a:pt x="11303" y="4673"/>
                  </a:lnTo>
                  <a:lnTo>
                    <a:pt x="10922" y="4889"/>
                  </a:lnTo>
                  <a:lnTo>
                    <a:pt x="10375" y="5067"/>
                  </a:lnTo>
                  <a:lnTo>
                    <a:pt x="7772" y="5194"/>
                  </a:lnTo>
                  <a:lnTo>
                    <a:pt x="9232" y="10668"/>
                  </a:lnTo>
                  <a:lnTo>
                    <a:pt x="10401" y="16129"/>
                  </a:lnTo>
                  <a:lnTo>
                    <a:pt x="11849" y="21488"/>
                  </a:lnTo>
                  <a:lnTo>
                    <a:pt x="11684" y="21501"/>
                  </a:lnTo>
                  <a:lnTo>
                    <a:pt x="9486" y="23114"/>
                  </a:lnTo>
                  <a:lnTo>
                    <a:pt x="6972" y="24244"/>
                  </a:lnTo>
                  <a:lnTo>
                    <a:pt x="5778" y="23914"/>
                  </a:lnTo>
                  <a:lnTo>
                    <a:pt x="3873" y="23761"/>
                  </a:lnTo>
                  <a:lnTo>
                    <a:pt x="1092" y="23114"/>
                  </a:lnTo>
                  <a:lnTo>
                    <a:pt x="88" y="23876"/>
                  </a:lnTo>
                  <a:lnTo>
                    <a:pt x="0" y="24968"/>
                  </a:lnTo>
                  <a:lnTo>
                    <a:pt x="508" y="25463"/>
                  </a:lnTo>
                  <a:lnTo>
                    <a:pt x="1079" y="25641"/>
                  </a:lnTo>
                  <a:lnTo>
                    <a:pt x="1689" y="25628"/>
                  </a:lnTo>
                  <a:lnTo>
                    <a:pt x="2679" y="25831"/>
                  </a:lnTo>
                  <a:lnTo>
                    <a:pt x="3822" y="25628"/>
                  </a:lnTo>
                  <a:lnTo>
                    <a:pt x="7378" y="25412"/>
                  </a:lnTo>
                  <a:lnTo>
                    <a:pt x="10553" y="25361"/>
                  </a:lnTo>
                  <a:lnTo>
                    <a:pt x="11303" y="24244"/>
                  </a:lnTo>
                  <a:lnTo>
                    <a:pt x="12077" y="23101"/>
                  </a:lnTo>
                  <a:lnTo>
                    <a:pt x="12217" y="22860"/>
                  </a:lnTo>
                  <a:lnTo>
                    <a:pt x="13944" y="29006"/>
                  </a:lnTo>
                  <a:lnTo>
                    <a:pt x="45567" y="59905"/>
                  </a:lnTo>
                  <a:lnTo>
                    <a:pt x="48818" y="61366"/>
                  </a:lnTo>
                  <a:lnTo>
                    <a:pt x="54648" y="66471"/>
                  </a:lnTo>
                  <a:lnTo>
                    <a:pt x="58928" y="64935"/>
                  </a:lnTo>
                  <a:lnTo>
                    <a:pt x="63296" y="63373"/>
                  </a:lnTo>
                  <a:lnTo>
                    <a:pt x="64731" y="56286"/>
                  </a:lnTo>
                  <a:close/>
                </a:path>
              </a:pathLst>
            </a:custGeom>
            <a:solidFill>
              <a:srgbClr val="CE3D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319894" y="1293228"/>
              <a:ext cx="150495" cy="130810"/>
            </a:xfrm>
            <a:custGeom>
              <a:avLst/>
              <a:gdLst/>
              <a:ahLst/>
              <a:cxnLst/>
              <a:rect l="l" t="t" r="r" b="b"/>
              <a:pathLst>
                <a:path w="150495" h="130809">
                  <a:moveTo>
                    <a:pt x="6299" y="33629"/>
                  </a:moveTo>
                  <a:lnTo>
                    <a:pt x="5664" y="31267"/>
                  </a:lnTo>
                  <a:lnTo>
                    <a:pt x="4495" y="30238"/>
                  </a:lnTo>
                  <a:lnTo>
                    <a:pt x="2057" y="29578"/>
                  </a:lnTo>
                  <a:lnTo>
                    <a:pt x="1295" y="30632"/>
                  </a:lnTo>
                  <a:lnTo>
                    <a:pt x="1447" y="30683"/>
                  </a:lnTo>
                  <a:lnTo>
                    <a:pt x="0" y="30810"/>
                  </a:lnTo>
                  <a:lnTo>
                    <a:pt x="393" y="31623"/>
                  </a:lnTo>
                  <a:lnTo>
                    <a:pt x="774" y="32397"/>
                  </a:lnTo>
                  <a:lnTo>
                    <a:pt x="1143" y="33185"/>
                  </a:lnTo>
                  <a:lnTo>
                    <a:pt x="1524" y="33959"/>
                  </a:lnTo>
                  <a:lnTo>
                    <a:pt x="1879" y="34709"/>
                  </a:lnTo>
                  <a:lnTo>
                    <a:pt x="3657" y="34544"/>
                  </a:lnTo>
                  <a:lnTo>
                    <a:pt x="2882" y="32943"/>
                  </a:lnTo>
                  <a:lnTo>
                    <a:pt x="2514" y="32169"/>
                  </a:lnTo>
                  <a:lnTo>
                    <a:pt x="2133" y="31394"/>
                  </a:lnTo>
                  <a:lnTo>
                    <a:pt x="1828" y="30784"/>
                  </a:lnTo>
                  <a:lnTo>
                    <a:pt x="2438" y="30937"/>
                  </a:lnTo>
                  <a:lnTo>
                    <a:pt x="3454" y="31216"/>
                  </a:lnTo>
                  <a:lnTo>
                    <a:pt x="4076" y="31991"/>
                  </a:lnTo>
                  <a:lnTo>
                    <a:pt x="4330" y="32981"/>
                  </a:lnTo>
                  <a:lnTo>
                    <a:pt x="4533" y="33718"/>
                  </a:lnTo>
                  <a:lnTo>
                    <a:pt x="6299" y="33629"/>
                  </a:lnTo>
                  <a:close/>
                </a:path>
                <a:path w="150495" h="130809">
                  <a:moveTo>
                    <a:pt x="9220" y="39306"/>
                  </a:moveTo>
                  <a:lnTo>
                    <a:pt x="9029" y="35636"/>
                  </a:lnTo>
                  <a:lnTo>
                    <a:pt x="8991" y="34759"/>
                  </a:lnTo>
                  <a:lnTo>
                    <a:pt x="7213" y="34658"/>
                  </a:lnTo>
                  <a:lnTo>
                    <a:pt x="7251" y="35509"/>
                  </a:lnTo>
                  <a:lnTo>
                    <a:pt x="7353" y="37388"/>
                  </a:lnTo>
                  <a:lnTo>
                    <a:pt x="7391" y="38328"/>
                  </a:lnTo>
                  <a:lnTo>
                    <a:pt x="7442" y="39204"/>
                  </a:lnTo>
                  <a:lnTo>
                    <a:pt x="9220" y="39306"/>
                  </a:lnTo>
                  <a:close/>
                </a:path>
                <a:path w="150495" h="130809">
                  <a:moveTo>
                    <a:pt x="13970" y="39217"/>
                  </a:moveTo>
                  <a:lnTo>
                    <a:pt x="13347" y="36385"/>
                  </a:lnTo>
                  <a:lnTo>
                    <a:pt x="12357" y="34455"/>
                  </a:lnTo>
                  <a:lnTo>
                    <a:pt x="10566" y="32359"/>
                  </a:lnTo>
                  <a:lnTo>
                    <a:pt x="8839" y="32499"/>
                  </a:lnTo>
                  <a:lnTo>
                    <a:pt x="9359" y="33108"/>
                  </a:lnTo>
                  <a:lnTo>
                    <a:pt x="10731" y="34709"/>
                  </a:lnTo>
                  <a:lnTo>
                    <a:pt x="11633" y="36601"/>
                  </a:lnTo>
                  <a:lnTo>
                    <a:pt x="12204" y="39192"/>
                  </a:lnTo>
                  <a:lnTo>
                    <a:pt x="13970" y="39217"/>
                  </a:lnTo>
                  <a:close/>
                </a:path>
                <a:path w="150495" h="130809">
                  <a:moveTo>
                    <a:pt x="14046" y="95021"/>
                  </a:moveTo>
                  <a:lnTo>
                    <a:pt x="13208" y="94564"/>
                  </a:lnTo>
                  <a:lnTo>
                    <a:pt x="11963" y="93891"/>
                  </a:lnTo>
                  <a:lnTo>
                    <a:pt x="10172" y="93967"/>
                  </a:lnTo>
                  <a:lnTo>
                    <a:pt x="8978" y="95605"/>
                  </a:lnTo>
                  <a:lnTo>
                    <a:pt x="10668" y="95948"/>
                  </a:lnTo>
                  <a:lnTo>
                    <a:pt x="11188" y="95224"/>
                  </a:lnTo>
                  <a:lnTo>
                    <a:pt x="11531" y="94818"/>
                  </a:lnTo>
                  <a:lnTo>
                    <a:pt x="12344" y="95262"/>
                  </a:lnTo>
                  <a:lnTo>
                    <a:pt x="14046" y="95021"/>
                  </a:lnTo>
                  <a:close/>
                </a:path>
                <a:path w="150495" h="130809">
                  <a:moveTo>
                    <a:pt x="14097" y="15151"/>
                  </a:moveTo>
                  <a:lnTo>
                    <a:pt x="13766" y="12788"/>
                  </a:lnTo>
                  <a:lnTo>
                    <a:pt x="13233" y="11087"/>
                  </a:lnTo>
                  <a:lnTo>
                    <a:pt x="12382" y="9474"/>
                  </a:lnTo>
                  <a:lnTo>
                    <a:pt x="12090" y="8940"/>
                  </a:lnTo>
                  <a:lnTo>
                    <a:pt x="10350" y="9042"/>
                  </a:lnTo>
                  <a:lnTo>
                    <a:pt x="10642" y="9601"/>
                  </a:lnTo>
                  <a:lnTo>
                    <a:pt x="11455" y="11137"/>
                  </a:lnTo>
                  <a:lnTo>
                    <a:pt x="11988" y="12750"/>
                  </a:lnTo>
                  <a:lnTo>
                    <a:pt x="12331" y="15125"/>
                  </a:lnTo>
                  <a:lnTo>
                    <a:pt x="14097" y="15151"/>
                  </a:lnTo>
                  <a:close/>
                </a:path>
                <a:path w="150495" h="130809">
                  <a:moveTo>
                    <a:pt x="14922" y="64452"/>
                  </a:moveTo>
                  <a:lnTo>
                    <a:pt x="14300" y="62179"/>
                  </a:lnTo>
                  <a:lnTo>
                    <a:pt x="13208" y="60769"/>
                  </a:lnTo>
                  <a:lnTo>
                    <a:pt x="11684" y="59867"/>
                  </a:lnTo>
                  <a:lnTo>
                    <a:pt x="11341" y="59651"/>
                  </a:lnTo>
                  <a:lnTo>
                    <a:pt x="10871" y="59575"/>
                  </a:lnTo>
                  <a:lnTo>
                    <a:pt x="10312" y="59690"/>
                  </a:lnTo>
                  <a:lnTo>
                    <a:pt x="9753" y="59893"/>
                  </a:lnTo>
                  <a:lnTo>
                    <a:pt x="10121" y="60109"/>
                  </a:lnTo>
                  <a:lnTo>
                    <a:pt x="11607" y="60998"/>
                  </a:lnTo>
                  <a:lnTo>
                    <a:pt x="12585" y="62318"/>
                  </a:lnTo>
                  <a:lnTo>
                    <a:pt x="13042" y="63969"/>
                  </a:lnTo>
                  <a:lnTo>
                    <a:pt x="13157" y="64414"/>
                  </a:lnTo>
                  <a:lnTo>
                    <a:pt x="14922" y="64452"/>
                  </a:lnTo>
                  <a:close/>
                </a:path>
                <a:path w="150495" h="130809">
                  <a:moveTo>
                    <a:pt x="15849" y="99377"/>
                  </a:moveTo>
                  <a:lnTo>
                    <a:pt x="15494" y="99174"/>
                  </a:lnTo>
                  <a:lnTo>
                    <a:pt x="13906" y="98272"/>
                  </a:lnTo>
                  <a:lnTo>
                    <a:pt x="11976" y="98272"/>
                  </a:lnTo>
                  <a:lnTo>
                    <a:pt x="10439" y="99275"/>
                  </a:lnTo>
                  <a:lnTo>
                    <a:pt x="10071" y="99504"/>
                  </a:lnTo>
                  <a:lnTo>
                    <a:pt x="10490" y="99822"/>
                  </a:lnTo>
                  <a:lnTo>
                    <a:pt x="11087" y="100088"/>
                  </a:lnTo>
                  <a:lnTo>
                    <a:pt x="11595" y="100063"/>
                  </a:lnTo>
                  <a:lnTo>
                    <a:pt x="12661" y="99377"/>
                  </a:lnTo>
                  <a:lnTo>
                    <a:pt x="13423" y="99314"/>
                  </a:lnTo>
                  <a:lnTo>
                    <a:pt x="14516" y="99936"/>
                  </a:lnTo>
                  <a:lnTo>
                    <a:pt x="15100" y="100037"/>
                  </a:lnTo>
                  <a:lnTo>
                    <a:pt x="15735" y="99656"/>
                  </a:lnTo>
                  <a:lnTo>
                    <a:pt x="15849" y="99377"/>
                  </a:lnTo>
                  <a:close/>
                </a:path>
                <a:path w="150495" h="130809">
                  <a:moveTo>
                    <a:pt x="17068" y="12179"/>
                  </a:moveTo>
                  <a:lnTo>
                    <a:pt x="15316" y="11925"/>
                  </a:lnTo>
                  <a:lnTo>
                    <a:pt x="15113" y="12534"/>
                  </a:lnTo>
                  <a:lnTo>
                    <a:pt x="14097" y="15519"/>
                  </a:lnTo>
                  <a:lnTo>
                    <a:pt x="15836" y="15760"/>
                  </a:lnTo>
                  <a:lnTo>
                    <a:pt x="16306" y="14414"/>
                  </a:lnTo>
                  <a:lnTo>
                    <a:pt x="17068" y="12179"/>
                  </a:lnTo>
                  <a:close/>
                </a:path>
                <a:path w="150495" h="130809">
                  <a:moveTo>
                    <a:pt x="17640" y="39192"/>
                  </a:moveTo>
                  <a:lnTo>
                    <a:pt x="15849" y="39116"/>
                  </a:lnTo>
                  <a:lnTo>
                    <a:pt x="15849" y="39560"/>
                  </a:lnTo>
                  <a:lnTo>
                    <a:pt x="15811" y="44196"/>
                  </a:lnTo>
                  <a:lnTo>
                    <a:pt x="17589" y="44284"/>
                  </a:lnTo>
                  <a:lnTo>
                    <a:pt x="17602" y="43827"/>
                  </a:lnTo>
                  <a:lnTo>
                    <a:pt x="17602" y="42443"/>
                  </a:lnTo>
                  <a:lnTo>
                    <a:pt x="17627" y="39687"/>
                  </a:lnTo>
                  <a:lnTo>
                    <a:pt x="17640" y="39192"/>
                  </a:lnTo>
                  <a:close/>
                </a:path>
                <a:path w="150495" h="130809">
                  <a:moveTo>
                    <a:pt x="19151" y="14897"/>
                  </a:moveTo>
                  <a:lnTo>
                    <a:pt x="17399" y="14643"/>
                  </a:lnTo>
                  <a:lnTo>
                    <a:pt x="17297" y="15100"/>
                  </a:lnTo>
                  <a:lnTo>
                    <a:pt x="16624" y="17983"/>
                  </a:lnTo>
                  <a:lnTo>
                    <a:pt x="18376" y="18249"/>
                  </a:lnTo>
                  <a:lnTo>
                    <a:pt x="18478" y="17792"/>
                  </a:lnTo>
                  <a:lnTo>
                    <a:pt x="18681" y="16929"/>
                  </a:lnTo>
                  <a:lnTo>
                    <a:pt x="18872" y="16078"/>
                  </a:lnTo>
                  <a:lnTo>
                    <a:pt x="19151" y="14897"/>
                  </a:lnTo>
                  <a:close/>
                </a:path>
                <a:path w="150495" h="130809">
                  <a:moveTo>
                    <a:pt x="19253" y="62992"/>
                  </a:moveTo>
                  <a:lnTo>
                    <a:pt x="17475" y="62839"/>
                  </a:lnTo>
                  <a:lnTo>
                    <a:pt x="17360" y="63652"/>
                  </a:lnTo>
                  <a:lnTo>
                    <a:pt x="16941" y="66560"/>
                  </a:lnTo>
                  <a:lnTo>
                    <a:pt x="16840" y="67348"/>
                  </a:lnTo>
                  <a:lnTo>
                    <a:pt x="18618" y="67487"/>
                  </a:lnTo>
                  <a:lnTo>
                    <a:pt x="18859" y="65709"/>
                  </a:lnTo>
                  <a:lnTo>
                    <a:pt x="19253" y="62992"/>
                  </a:lnTo>
                  <a:close/>
                </a:path>
                <a:path w="150495" h="130809">
                  <a:moveTo>
                    <a:pt x="20002" y="104013"/>
                  </a:moveTo>
                  <a:lnTo>
                    <a:pt x="19405" y="103454"/>
                  </a:lnTo>
                  <a:lnTo>
                    <a:pt x="17830" y="101993"/>
                  </a:lnTo>
                  <a:lnTo>
                    <a:pt x="15201" y="101854"/>
                  </a:lnTo>
                  <a:lnTo>
                    <a:pt x="12915" y="103822"/>
                  </a:lnTo>
                  <a:lnTo>
                    <a:pt x="14592" y="104254"/>
                  </a:lnTo>
                  <a:lnTo>
                    <a:pt x="15913" y="103124"/>
                  </a:lnTo>
                  <a:lnTo>
                    <a:pt x="16979" y="103035"/>
                  </a:lnTo>
                  <a:lnTo>
                    <a:pt x="18275" y="104241"/>
                  </a:lnTo>
                  <a:lnTo>
                    <a:pt x="20002" y="104013"/>
                  </a:lnTo>
                  <a:close/>
                </a:path>
                <a:path w="150495" h="130809">
                  <a:moveTo>
                    <a:pt x="22263" y="44615"/>
                  </a:moveTo>
                  <a:lnTo>
                    <a:pt x="20510" y="44399"/>
                  </a:lnTo>
                  <a:lnTo>
                    <a:pt x="20370" y="44996"/>
                  </a:lnTo>
                  <a:lnTo>
                    <a:pt x="20015" y="46532"/>
                  </a:lnTo>
                  <a:lnTo>
                    <a:pt x="19951" y="48069"/>
                  </a:lnTo>
                  <a:lnTo>
                    <a:pt x="20256" y="50253"/>
                  </a:lnTo>
                  <a:lnTo>
                    <a:pt x="22021" y="50253"/>
                  </a:lnTo>
                  <a:lnTo>
                    <a:pt x="21729" y="48196"/>
                  </a:lnTo>
                  <a:lnTo>
                    <a:pt x="21793" y="46659"/>
                  </a:lnTo>
                  <a:lnTo>
                    <a:pt x="22263" y="44615"/>
                  </a:lnTo>
                  <a:close/>
                </a:path>
                <a:path w="150495" h="130809">
                  <a:moveTo>
                    <a:pt x="22288" y="18669"/>
                  </a:moveTo>
                  <a:lnTo>
                    <a:pt x="20523" y="18465"/>
                  </a:lnTo>
                  <a:lnTo>
                    <a:pt x="20332" y="19189"/>
                  </a:lnTo>
                  <a:lnTo>
                    <a:pt x="19138" y="23634"/>
                  </a:lnTo>
                  <a:lnTo>
                    <a:pt x="20891" y="23837"/>
                  </a:lnTo>
                  <a:lnTo>
                    <a:pt x="22288" y="18669"/>
                  </a:lnTo>
                  <a:close/>
                </a:path>
                <a:path w="150495" h="130809">
                  <a:moveTo>
                    <a:pt x="23266" y="106921"/>
                  </a:moveTo>
                  <a:lnTo>
                    <a:pt x="22453" y="106337"/>
                  </a:lnTo>
                  <a:lnTo>
                    <a:pt x="20891" y="105206"/>
                  </a:lnTo>
                  <a:lnTo>
                    <a:pt x="18719" y="105194"/>
                  </a:lnTo>
                  <a:lnTo>
                    <a:pt x="16738" y="106413"/>
                  </a:lnTo>
                  <a:lnTo>
                    <a:pt x="17157" y="106718"/>
                  </a:lnTo>
                  <a:lnTo>
                    <a:pt x="17373" y="106819"/>
                  </a:lnTo>
                  <a:lnTo>
                    <a:pt x="17741" y="106972"/>
                  </a:lnTo>
                  <a:lnTo>
                    <a:pt x="18262" y="106959"/>
                  </a:lnTo>
                  <a:lnTo>
                    <a:pt x="19481" y="106197"/>
                  </a:lnTo>
                  <a:lnTo>
                    <a:pt x="20332" y="106273"/>
                  </a:lnTo>
                  <a:lnTo>
                    <a:pt x="21615" y="107200"/>
                  </a:lnTo>
                  <a:lnTo>
                    <a:pt x="23266" y="106921"/>
                  </a:lnTo>
                  <a:close/>
                </a:path>
                <a:path w="150495" h="130809">
                  <a:moveTo>
                    <a:pt x="24396" y="72288"/>
                  </a:moveTo>
                  <a:lnTo>
                    <a:pt x="22656" y="68707"/>
                  </a:lnTo>
                  <a:lnTo>
                    <a:pt x="22402" y="68160"/>
                  </a:lnTo>
                  <a:lnTo>
                    <a:pt x="20650" y="68237"/>
                  </a:lnTo>
                  <a:lnTo>
                    <a:pt x="20929" y="68821"/>
                  </a:lnTo>
                  <a:lnTo>
                    <a:pt x="22377" y="71831"/>
                  </a:lnTo>
                  <a:lnTo>
                    <a:pt x="22644" y="72364"/>
                  </a:lnTo>
                  <a:lnTo>
                    <a:pt x="24396" y="72288"/>
                  </a:lnTo>
                  <a:close/>
                </a:path>
                <a:path w="150495" h="130809">
                  <a:moveTo>
                    <a:pt x="24777" y="4533"/>
                  </a:moveTo>
                  <a:lnTo>
                    <a:pt x="24625" y="1714"/>
                  </a:lnTo>
                  <a:lnTo>
                    <a:pt x="24523" y="25"/>
                  </a:lnTo>
                  <a:lnTo>
                    <a:pt x="22745" y="0"/>
                  </a:lnTo>
                  <a:lnTo>
                    <a:pt x="22771" y="381"/>
                  </a:lnTo>
                  <a:lnTo>
                    <a:pt x="22834" y="1600"/>
                  </a:lnTo>
                  <a:lnTo>
                    <a:pt x="22910" y="2819"/>
                  </a:lnTo>
                  <a:lnTo>
                    <a:pt x="22999" y="4508"/>
                  </a:lnTo>
                  <a:lnTo>
                    <a:pt x="24777" y="4533"/>
                  </a:lnTo>
                  <a:close/>
                </a:path>
                <a:path w="150495" h="130809">
                  <a:moveTo>
                    <a:pt x="25146" y="24434"/>
                  </a:moveTo>
                  <a:lnTo>
                    <a:pt x="24638" y="21920"/>
                  </a:lnTo>
                  <a:lnTo>
                    <a:pt x="22872" y="21945"/>
                  </a:lnTo>
                  <a:lnTo>
                    <a:pt x="23037" y="22758"/>
                  </a:lnTo>
                  <a:lnTo>
                    <a:pt x="23342" y="24257"/>
                  </a:lnTo>
                  <a:lnTo>
                    <a:pt x="22948" y="25781"/>
                  </a:lnTo>
                  <a:lnTo>
                    <a:pt x="21323" y="27622"/>
                  </a:lnTo>
                  <a:lnTo>
                    <a:pt x="22987" y="28092"/>
                  </a:lnTo>
                  <a:lnTo>
                    <a:pt x="23444" y="27584"/>
                  </a:lnTo>
                  <a:lnTo>
                    <a:pt x="24676" y="26162"/>
                  </a:lnTo>
                  <a:lnTo>
                    <a:pt x="25146" y="24434"/>
                  </a:lnTo>
                  <a:close/>
                </a:path>
                <a:path w="150495" h="130809">
                  <a:moveTo>
                    <a:pt x="26263" y="27457"/>
                  </a:moveTo>
                  <a:lnTo>
                    <a:pt x="24523" y="27152"/>
                  </a:lnTo>
                  <a:lnTo>
                    <a:pt x="24282" y="27863"/>
                  </a:lnTo>
                  <a:lnTo>
                    <a:pt x="23825" y="29184"/>
                  </a:lnTo>
                  <a:lnTo>
                    <a:pt x="23380" y="30518"/>
                  </a:lnTo>
                  <a:lnTo>
                    <a:pt x="22631" y="32677"/>
                  </a:lnTo>
                  <a:lnTo>
                    <a:pt x="24371" y="32981"/>
                  </a:lnTo>
                  <a:lnTo>
                    <a:pt x="25984" y="28295"/>
                  </a:lnTo>
                  <a:lnTo>
                    <a:pt x="26263" y="27457"/>
                  </a:lnTo>
                  <a:close/>
                </a:path>
                <a:path w="150495" h="130809">
                  <a:moveTo>
                    <a:pt x="27584" y="70802"/>
                  </a:moveTo>
                  <a:lnTo>
                    <a:pt x="25806" y="70700"/>
                  </a:lnTo>
                  <a:lnTo>
                    <a:pt x="25793" y="71259"/>
                  </a:lnTo>
                  <a:lnTo>
                    <a:pt x="25768" y="73126"/>
                  </a:lnTo>
                  <a:lnTo>
                    <a:pt x="25285" y="74853"/>
                  </a:lnTo>
                  <a:lnTo>
                    <a:pt x="24015" y="76974"/>
                  </a:lnTo>
                  <a:lnTo>
                    <a:pt x="25742" y="77279"/>
                  </a:lnTo>
                  <a:lnTo>
                    <a:pt x="26022" y="76796"/>
                  </a:lnTo>
                  <a:lnTo>
                    <a:pt x="27025" y="75133"/>
                  </a:lnTo>
                  <a:lnTo>
                    <a:pt x="27546" y="73329"/>
                  </a:lnTo>
                  <a:lnTo>
                    <a:pt x="27584" y="70802"/>
                  </a:lnTo>
                  <a:close/>
                </a:path>
                <a:path w="150495" h="130809">
                  <a:moveTo>
                    <a:pt x="27876" y="1358"/>
                  </a:moveTo>
                  <a:lnTo>
                    <a:pt x="26111" y="1181"/>
                  </a:lnTo>
                  <a:lnTo>
                    <a:pt x="26035" y="1727"/>
                  </a:lnTo>
                  <a:lnTo>
                    <a:pt x="25920" y="2616"/>
                  </a:lnTo>
                  <a:lnTo>
                    <a:pt x="25793" y="3492"/>
                  </a:lnTo>
                  <a:lnTo>
                    <a:pt x="25615" y="4876"/>
                  </a:lnTo>
                  <a:lnTo>
                    <a:pt x="27393" y="5041"/>
                  </a:lnTo>
                  <a:lnTo>
                    <a:pt x="27457" y="4495"/>
                  </a:lnTo>
                  <a:lnTo>
                    <a:pt x="27584" y="3619"/>
                  </a:lnTo>
                  <a:lnTo>
                    <a:pt x="27876" y="1358"/>
                  </a:lnTo>
                  <a:close/>
                </a:path>
                <a:path w="150495" h="130809">
                  <a:moveTo>
                    <a:pt x="28244" y="38544"/>
                  </a:moveTo>
                  <a:lnTo>
                    <a:pt x="27228" y="37020"/>
                  </a:lnTo>
                  <a:lnTo>
                    <a:pt x="25349" y="34226"/>
                  </a:lnTo>
                  <a:lnTo>
                    <a:pt x="23685" y="34366"/>
                  </a:lnTo>
                  <a:lnTo>
                    <a:pt x="23901" y="34696"/>
                  </a:lnTo>
                  <a:lnTo>
                    <a:pt x="26581" y="38684"/>
                  </a:lnTo>
                  <a:lnTo>
                    <a:pt x="28244" y="38544"/>
                  </a:lnTo>
                  <a:close/>
                </a:path>
                <a:path w="150495" h="130809">
                  <a:moveTo>
                    <a:pt x="28778" y="5626"/>
                  </a:moveTo>
                  <a:lnTo>
                    <a:pt x="26987" y="5537"/>
                  </a:lnTo>
                  <a:lnTo>
                    <a:pt x="26987" y="6210"/>
                  </a:lnTo>
                  <a:lnTo>
                    <a:pt x="26974" y="7035"/>
                  </a:lnTo>
                  <a:lnTo>
                    <a:pt x="26974" y="7874"/>
                  </a:lnTo>
                  <a:lnTo>
                    <a:pt x="26962" y="8699"/>
                  </a:lnTo>
                  <a:lnTo>
                    <a:pt x="26962" y="9398"/>
                  </a:lnTo>
                  <a:lnTo>
                    <a:pt x="28740" y="9499"/>
                  </a:lnTo>
                  <a:lnTo>
                    <a:pt x="28752" y="8826"/>
                  </a:lnTo>
                  <a:lnTo>
                    <a:pt x="28752" y="7988"/>
                  </a:lnTo>
                  <a:lnTo>
                    <a:pt x="28765" y="7162"/>
                  </a:lnTo>
                  <a:lnTo>
                    <a:pt x="28765" y="6337"/>
                  </a:lnTo>
                  <a:lnTo>
                    <a:pt x="28778" y="5626"/>
                  </a:lnTo>
                  <a:close/>
                </a:path>
                <a:path w="150495" h="130809">
                  <a:moveTo>
                    <a:pt x="29121" y="110210"/>
                  </a:moveTo>
                  <a:lnTo>
                    <a:pt x="28028" y="109880"/>
                  </a:lnTo>
                  <a:lnTo>
                    <a:pt x="21285" y="107797"/>
                  </a:lnTo>
                  <a:lnTo>
                    <a:pt x="19735" y="108077"/>
                  </a:lnTo>
                  <a:lnTo>
                    <a:pt x="20815" y="108419"/>
                  </a:lnTo>
                  <a:lnTo>
                    <a:pt x="27571" y="110490"/>
                  </a:lnTo>
                  <a:lnTo>
                    <a:pt x="29121" y="110210"/>
                  </a:lnTo>
                  <a:close/>
                </a:path>
                <a:path w="150495" h="130809">
                  <a:moveTo>
                    <a:pt x="29273" y="45783"/>
                  </a:moveTo>
                  <a:lnTo>
                    <a:pt x="28968" y="45364"/>
                  </a:lnTo>
                  <a:lnTo>
                    <a:pt x="28003" y="44119"/>
                  </a:lnTo>
                  <a:lnTo>
                    <a:pt x="26098" y="41605"/>
                  </a:lnTo>
                  <a:lnTo>
                    <a:pt x="25755" y="41135"/>
                  </a:lnTo>
                  <a:lnTo>
                    <a:pt x="24053" y="41287"/>
                  </a:lnTo>
                  <a:lnTo>
                    <a:pt x="24371" y="41706"/>
                  </a:lnTo>
                  <a:lnTo>
                    <a:pt x="27228" y="45478"/>
                  </a:lnTo>
                  <a:lnTo>
                    <a:pt x="27584" y="45935"/>
                  </a:lnTo>
                  <a:lnTo>
                    <a:pt x="29273" y="45783"/>
                  </a:lnTo>
                  <a:close/>
                </a:path>
                <a:path w="150495" h="130809">
                  <a:moveTo>
                    <a:pt x="29464" y="75869"/>
                  </a:moveTo>
                  <a:lnTo>
                    <a:pt x="27673" y="75768"/>
                  </a:lnTo>
                  <a:lnTo>
                    <a:pt x="27673" y="76339"/>
                  </a:lnTo>
                  <a:lnTo>
                    <a:pt x="27660" y="77444"/>
                  </a:lnTo>
                  <a:lnTo>
                    <a:pt x="27660" y="78549"/>
                  </a:lnTo>
                  <a:lnTo>
                    <a:pt x="27647" y="80251"/>
                  </a:lnTo>
                  <a:lnTo>
                    <a:pt x="29425" y="80352"/>
                  </a:lnTo>
                  <a:lnTo>
                    <a:pt x="29451" y="77571"/>
                  </a:lnTo>
                  <a:lnTo>
                    <a:pt x="29451" y="76466"/>
                  </a:lnTo>
                  <a:lnTo>
                    <a:pt x="29464" y="75869"/>
                  </a:lnTo>
                  <a:close/>
                </a:path>
                <a:path w="150495" h="130809">
                  <a:moveTo>
                    <a:pt x="30099" y="112115"/>
                  </a:moveTo>
                  <a:lnTo>
                    <a:pt x="29730" y="111950"/>
                  </a:lnTo>
                  <a:lnTo>
                    <a:pt x="27686" y="111061"/>
                  </a:lnTo>
                  <a:lnTo>
                    <a:pt x="25133" y="111226"/>
                  </a:lnTo>
                  <a:lnTo>
                    <a:pt x="23228" y="112941"/>
                  </a:lnTo>
                  <a:lnTo>
                    <a:pt x="24765" y="113360"/>
                  </a:lnTo>
                  <a:lnTo>
                    <a:pt x="26073" y="112179"/>
                  </a:lnTo>
                  <a:lnTo>
                    <a:pt x="27241" y="111747"/>
                  </a:lnTo>
                  <a:lnTo>
                    <a:pt x="28752" y="112407"/>
                  </a:lnTo>
                  <a:lnTo>
                    <a:pt x="29387" y="112522"/>
                  </a:lnTo>
                  <a:lnTo>
                    <a:pt x="29959" y="112229"/>
                  </a:lnTo>
                  <a:lnTo>
                    <a:pt x="30099" y="112115"/>
                  </a:lnTo>
                  <a:close/>
                </a:path>
                <a:path w="150495" h="130809">
                  <a:moveTo>
                    <a:pt x="30911" y="56642"/>
                  </a:moveTo>
                  <a:lnTo>
                    <a:pt x="29489" y="55206"/>
                  </a:lnTo>
                  <a:lnTo>
                    <a:pt x="27000" y="52666"/>
                  </a:lnTo>
                  <a:lnTo>
                    <a:pt x="26517" y="52527"/>
                  </a:lnTo>
                  <a:lnTo>
                    <a:pt x="25806" y="52781"/>
                  </a:lnTo>
                  <a:lnTo>
                    <a:pt x="25603" y="52971"/>
                  </a:lnTo>
                  <a:lnTo>
                    <a:pt x="26073" y="49923"/>
                  </a:lnTo>
                  <a:lnTo>
                    <a:pt x="26454" y="50292"/>
                  </a:lnTo>
                  <a:lnTo>
                    <a:pt x="28194" y="50126"/>
                  </a:lnTo>
                  <a:lnTo>
                    <a:pt x="24803" y="46685"/>
                  </a:lnTo>
                  <a:lnTo>
                    <a:pt x="23063" y="46850"/>
                  </a:lnTo>
                  <a:lnTo>
                    <a:pt x="23609" y="47396"/>
                  </a:lnTo>
                  <a:lnTo>
                    <a:pt x="25260" y="49072"/>
                  </a:lnTo>
                  <a:lnTo>
                    <a:pt x="24409" y="49072"/>
                  </a:lnTo>
                  <a:lnTo>
                    <a:pt x="24320" y="49669"/>
                  </a:lnTo>
                  <a:lnTo>
                    <a:pt x="23533" y="54698"/>
                  </a:lnTo>
                  <a:lnTo>
                    <a:pt x="25311" y="54864"/>
                  </a:lnTo>
                  <a:lnTo>
                    <a:pt x="25552" y="53327"/>
                  </a:lnTo>
                  <a:lnTo>
                    <a:pt x="25717" y="53479"/>
                  </a:lnTo>
                  <a:lnTo>
                    <a:pt x="29311" y="57137"/>
                  </a:lnTo>
                  <a:lnTo>
                    <a:pt x="29794" y="57277"/>
                  </a:lnTo>
                  <a:lnTo>
                    <a:pt x="30505" y="57023"/>
                  </a:lnTo>
                  <a:lnTo>
                    <a:pt x="30911" y="56642"/>
                  </a:lnTo>
                  <a:close/>
                </a:path>
                <a:path w="150495" h="130809">
                  <a:moveTo>
                    <a:pt x="30911" y="33693"/>
                  </a:moveTo>
                  <a:lnTo>
                    <a:pt x="28727" y="32321"/>
                  </a:lnTo>
                  <a:lnTo>
                    <a:pt x="28244" y="30645"/>
                  </a:lnTo>
                  <a:lnTo>
                    <a:pt x="29146" y="28511"/>
                  </a:lnTo>
                  <a:lnTo>
                    <a:pt x="27393" y="28232"/>
                  </a:lnTo>
                  <a:lnTo>
                    <a:pt x="27139" y="28841"/>
                  </a:lnTo>
                  <a:lnTo>
                    <a:pt x="26365" y="30683"/>
                  </a:lnTo>
                  <a:lnTo>
                    <a:pt x="27051" y="32727"/>
                  </a:lnTo>
                  <a:lnTo>
                    <a:pt x="29273" y="34124"/>
                  </a:lnTo>
                  <a:lnTo>
                    <a:pt x="30911" y="33693"/>
                  </a:lnTo>
                  <a:close/>
                </a:path>
                <a:path w="150495" h="130809">
                  <a:moveTo>
                    <a:pt x="31750" y="44437"/>
                  </a:moveTo>
                  <a:lnTo>
                    <a:pt x="29006" y="39357"/>
                  </a:lnTo>
                  <a:lnTo>
                    <a:pt x="27241" y="39484"/>
                  </a:lnTo>
                  <a:lnTo>
                    <a:pt x="27609" y="40170"/>
                  </a:lnTo>
                  <a:lnTo>
                    <a:pt x="28282" y="41427"/>
                  </a:lnTo>
                  <a:lnTo>
                    <a:pt x="28968" y="42672"/>
                  </a:lnTo>
                  <a:lnTo>
                    <a:pt x="29984" y="44564"/>
                  </a:lnTo>
                  <a:lnTo>
                    <a:pt x="31750" y="44437"/>
                  </a:lnTo>
                  <a:close/>
                </a:path>
                <a:path w="150495" h="130809">
                  <a:moveTo>
                    <a:pt x="31826" y="62623"/>
                  </a:moveTo>
                  <a:lnTo>
                    <a:pt x="29819" y="60794"/>
                  </a:lnTo>
                  <a:lnTo>
                    <a:pt x="28409" y="60198"/>
                  </a:lnTo>
                  <a:lnTo>
                    <a:pt x="25717" y="59791"/>
                  </a:lnTo>
                  <a:lnTo>
                    <a:pt x="25654" y="60998"/>
                  </a:lnTo>
                  <a:lnTo>
                    <a:pt x="26733" y="61163"/>
                  </a:lnTo>
                  <a:lnTo>
                    <a:pt x="27889" y="61341"/>
                  </a:lnTo>
                  <a:lnTo>
                    <a:pt x="28854" y="61874"/>
                  </a:lnTo>
                  <a:lnTo>
                    <a:pt x="30276" y="63182"/>
                  </a:lnTo>
                  <a:lnTo>
                    <a:pt x="31826" y="62623"/>
                  </a:lnTo>
                  <a:close/>
                </a:path>
                <a:path w="150495" h="130809">
                  <a:moveTo>
                    <a:pt x="32105" y="51600"/>
                  </a:moveTo>
                  <a:lnTo>
                    <a:pt x="30657" y="50355"/>
                  </a:lnTo>
                  <a:lnTo>
                    <a:pt x="29883" y="49022"/>
                  </a:lnTo>
                  <a:lnTo>
                    <a:pt x="29603" y="47434"/>
                  </a:lnTo>
                  <a:lnTo>
                    <a:pt x="29527" y="46964"/>
                  </a:lnTo>
                  <a:lnTo>
                    <a:pt x="27774" y="47028"/>
                  </a:lnTo>
                  <a:lnTo>
                    <a:pt x="27825" y="47307"/>
                  </a:lnTo>
                  <a:lnTo>
                    <a:pt x="28105" y="48945"/>
                  </a:lnTo>
                  <a:lnTo>
                    <a:pt x="28892" y="50355"/>
                  </a:lnTo>
                  <a:lnTo>
                    <a:pt x="30429" y="51676"/>
                  </a:lnTo>
                  <a:lnTo>
                    <a:pt x="30886" y="51714"/>
                  </a:lnTo>
                  <a:lnTo>
                    <a:pt x="31242" y="51701"/>
                  </a:lnTo>
                  <a:lnTo>
                    <a:pt x="32105" y="51600"/>
                  </a:lnTo>
                  <a:close/>
                </a:path>
                <a:path w="150495" h="130809">
                  <a:moveTo>
                    <a:pt x="32626" y="30327"/>
                  </a:moveTo>
                  <a:lnTo>
                    <a:pt x="31978" y="29578"/>
                  </a:lnTo>
                  <a:lnTo>
                    <a:pt x="31203" y="28702"/>
                  </a:lnTo>
                  <a:lnTo>
                    <a:pt x="30873" y="27686"/>
                  </a:lnTo>
                  <a:lnTo>
                    <a:pt x="31051" y="25654"/>
                  </a:lnTo>
                  <a:lnTo>
                    <a:pt x="29273" y="25527"/>
                  </a:lnTo>
                  <a:lnTo>
                    <a:pt x="29197" y="26390"/>
                  </a:lnTo>
                  <a:lnTo>
                    <a:pt x="29070" y="27774"/>
                  </a:lnTo>
                  <a:lnTo>
                    <a:pt x="29476" y="29083"/>
                  </a:lnTo>
                  <a:lnTo>
                    <a:pt x="30391" y="30124"/>
                  </a:lnTo>
                  <a:lnTo>
                    <a:pt x="30911" y="30734"/>
                  </a:lnTo>
                  <a:lnTo>
                    <a:pt x="32626" y="30327"/>
                  </a:lnTo>
                  <a:close/>
                </a:path>
                <a:path w="150495" h="130809">
                  <a:moveTo>
                    <a:pt x="32639" y="38366"/>
                  </a:moveTo>
                  <a:lnTo>
                    <a:pt x="30746" y="37744"/>
                  </a:lnTo>
                  <a:lnTo>
                    <a:pt x="30543" y="36690"/>
                  </a:lnTo>
                  <a:lnTo>
                    <a:pt x="30848" y="36004"/>
                  </a:lnTo>
                  <a:lnTo>
                    <a:pt x="31089" y="35483"/>
                  </a:lnTo>
                  <a:lnTo>
                    <a:pt x="29349" y="35255"/>
                  </a:lnTo>
                  <a:lnTo>
                    <a:pt x="29146" y="35699"/>
                  </a:lnTo>
                  <a:lnTo>
                    <a:pt x="28562" y="36995"/>
                  </a:lnTo>
                  <a:lnTo>
                    <a:pt x="29337" y="38163"/>
                  </a:lnTo>
                  <a:lnTo>
                    <a:pt x="30607" y="38569"/>
                  </a:lnTo>
                  <a:lnTo>
                    <a:pt x="31140" y="38747"/>
                  </a:lnTo>
                  <a:lnTo>
                    <a:pt x="32639" y="38366"/>
                  </a:lnTo>
                  <a:close/>
                </a:path>
                <a:path w="150495" h="130809">
                  <a:moveTo>
                    <a:pt x="32778" y="75539"/>
                  </a:moveTo>
                  <a:lnTo>
                    <a:pt x="31991" y="73952"/>
                  </a:lnTo>
                  <a:lnTo>
                    <a:pt x="31127" y="72174"/>
                  </a:lnTo>
                  <a:lnTo>
                    <a:pt x="30810" y="71539"/>
                  </a:lnTo>
                  <a:lnTo>
                    <a:pt x="29044" y="71653"/>
                  </a:lnTo>
                  <a:lnTo>
                    <a:pt x="29387" y="72351"/>
                  </a:lnTo>
                  <a:lnTo>
                    <a:pt x="29819" y="73240"/>
                  </a:lnTo>
                  <a:lnTo>
                    <a:pt x="30264" y="74129"/>
                  </a:lnTo>
                  <a:lnTo>
                    <a:pt x="30695" y="75018"/>
                  </a:lnTo>
                  <a:lnTo>
                    <a:pt x="31013" y="75653"/>
                  </a:lnTo>
                  <a:lnTo>
                    <a:pt x="32778" y="75539"/>
                  </a:lnTo>
                  <a:close/>
                </a:path>
                <a:path w="150495" h="130809">
                  <a:moveTo>
                    <a:pt x="32905" y="14947"/>
                  </a:moveTo>
                  <a:lnTo>
                    <a:pt x="31115" y="14859"/>
                  </a:lnTo>
                  <a:lnTo>
                    <a:pt x="31115" y="15379"/>
                  </a:lnTo>
                  <a:lnTo>
                    <a:pt x="31115" y="15925"/>
                  </a:lnTo>
                  <a:lnTo>
                    <a:pt x="31102" y="16484"/>
                  </a:lnTo>
                  <a:lnTo>
                    <a:pt x="31102" y="17043"/>
                  </a:lnTo>
                  <a:lnTo>
                    <a:pt x="31089" y="17589"/>
                  </a:lnTo>
                  <a:lnTo>
                    <a:pt x="32867" y="17678"/>
                  </a:lnTo>
                  <a:lnTo>
                    <a:pt x="32880" y="17157"/>
                  </a:lnTo>
                  <a:lnTo>
                    <a:pt x="32880" y="16611"/>
                  </a:lnTo>
                  <a:lnTo>
                    <a:pt x="32893" y="16052"/>
                  </a:lnTo>
                  <a:lnTo>
                    <a:pt x="32893" y="15506"/>
                  </a:lnTo>
                  <a:lnTo>
                    <a:pt x="32905" y="14947"/>
                  </a:lnTo>
                  <a:close/>
                </a:path>
                <a:path w="150495" h="130809">
                  <a:moveTo>
                    <a:pt x="33350" y="9994"/>
                  </a:moveTo>
                  <a:lnTo>
                    <a:pt x="31826" y="9740"/>
                  </a:lnTo>
                  <a:lnTo>
                    <a:pt x="33058" y="7150"/>
                  </a:lnTo>
                  <a:lnTo>
                    <a:pt x="31318" y="6870"/>
                  </a:lnTo>
                  <a:lnTo>
                    <a:pt x="29806" y="10045"/>
                  </a:lnTo>
                  <a:lnTo>
                    <a:pt x="31407" y="10325"/>
                  </a:lnTo>
                  <a:lnTo>
                    <a:pt x="30759" y="12217"/>
                  </a:lnTo>
                  <a:lnTo>
                    <a:pt x="30645" y="12585"/>
                  </a:lnTo>
                  <a:lnTo>
                    <a:pt x="32359" y="12877"/>
                  </a:lnTo>
                  <a:lnTo>
                    <a:pt x="32778" y="11684"/>
                  </a:lnTo>
                  <a:lnTo>
                    <a:pt x="32994" y="11023"/>
                  </a:lnTo>
                  <a:lnTo>
                    <a:pt x="33350" y="9994"/>
                  </a:lnTo>
                  <a:close/>
                </a:path>
                <a:path w="150495" h="130809">
                  <a:moveTo>
                    <a:pt x="33782" y="60439"/>
                  </a:moveTo>
                  <a:lnTo>
                    <a:pt x="32562" y="59651"/>
                  </a:lnTo>
                  <a:lnTo>
                    <a:pt x="31965" y="58826"/>
                  </a:lnTo>
                  <a:lnTo>
                    <a:pt x="31673" y="57810"/>
                  </a:lnTo>
                  <a:lnTo>
                    <a:pt x="31546" y="57340"/>
                  </a:lnTo>
                  <a:lnTo>
                    <a:pt x="29845" y="57492"/>
                  </a:lnTo>
                  <a:lnTo>
                    <a:pt x="32766" y="60591"/>
                  </a:lnTo>
                  <a:lnTo>
                    <a:pt x="33782" y="60439"/>
                  </a:lnTo>
                  <a:close/>
                </a:path>
                <a:path w="150495" h="130809">
                  <a:moveTo>
                    <a:pt x="34264" y="26492"/>
                  </a:moveTo>
                  <a:lnTo>
                    <a:pt x="32829" y="21120"/>
                  </a:lnTo>
                  <a:lnTo>
                    <a:pt x="31115" y="21234"/>
                  </a:lnTo>
                  <a:lnTo>
                    <a:pt x="31191" y="21513"/>
                  </a:lnTo>
                  <a:lnTo>
                    <a:pt x="32004" y="24561"/>
                  </a:lnTo>
                  <a:lnTo>
                    <a:pt x="32537" y="26606"/>
                  </a:lnTo>
                  <a:lnTo>
                    <a:pt x="34264" y="26492"/>
                  </a:lnTo>
                  <a:close/>
                </a:path>
                <a:path w="150495" h="130809">
                  <a:moveTo>
                    <a:pt x="34467" y="70650"/>
                  </a:moveTo>
                  <a:lnTo>
                    <a:pt x="29235" y="65189"/>
                  </a:lnTo>
                  <a:lnTo>
                    <a:pt x="27508" y="65354"/>
                  </a:lnTo>
                  <a:lnTo>
                    <a:pt x="28054" y="65925"/>
                  </a:lnTo>
                  <a:lnTo>
                    <a:pt x="32740" y="70815"/>
                  </a:lnTo>
                  <a:lnTo>
                    <a:pt x="34467" y="70650"/>
                  </a:lnTo>
                  <a:close/>
                </a:path>
                <a:path w="150495" h="130809">
                  <a:moveTo>
                    <a:pt x="34772" y="13106"/>
                  </a:moveTo>
                  <a:lnTo>
                    <a:pt x="33058" y="12776"/>
                  </a:lnTo>
                  <a:lnTo>
                    <a:pt x="32905" y="13233"/>
                  </a:lnTo>
                  <a:lnTo>
                    <a:pt x="32486" y="14478"/>
                  </a:lnTo>
                  <a:lnTo>
                    <a:pt x="32397" y="14732"/>
                  </a:lnTo>
                  <a:lnTo>
                    <a:pt x="34099" y="15062"/>
                  </a:lnTo>
                  <a:lnTo>
                    <a:pt x="34404" y="14185"/>
                  </a:lnTo>
                  <a:lnTo>
                    <a:pt x="34772" y="13106"/>
                  </a:lnTo>
                  <a:close/>
                </a:path>
                <a:path w="150495" h="130809">
                  <a:moveTo>
                    <a:pt x="34975" y="67957"/>
                  </a:moveTo>
                  <a:lnTo>
                    <a:pt x="34823" y="67043"/>
                  </a:lnTo>
                  <a:lnTo>
                    <a:pt x="34658" y="66154"/>
                  </a:lnTo>
                  <a:lnTo>
                    <a:pt x="34505" y="65278"/>
                  </a:lnTo>
                  <a:lnTo>
                    <a:pt x="34201" y="63601"/>
                  </a:lnTo>
                  <a:lnTo>
                    <a:pt x="32435" y="63690"/>
                  </a:lnTo>
                  <a:lnTo>
                    <a:pt x="32600" y="64604"/>
                  </a:lnTo>
                  <a:lnTo>
                    <a:pt x="32766" y="65493"/>
                  </a:lnTo>
                  <a:lnTo>
                    <a:pt x="32918" y="66382"/>
                  </a:lnTo>
                  <a:lnTo>
                    <a:pt x="33083" y="67259"/>
                  </a:lnTo>
                  <a:lnTo>
                    <a:pt x="33223" y="68046"/>
                  </a:lnTo>
                  <a:lnTo>
                    <a:pt x="34975" y="67957"/>
                  </a:lnTo>
                  <a:close/>
                </a:path>
                <a:path w="150495" h="130809">
                  <a:moveTo>
                    <a:pt x="36474" y="115328"/>
                  </a:moveTo>
                  <a:lnTo>
                    <a:pt x="35445" y="114769"/>
                  </a:lnTo>
                  <a:lnTo>
                    <a:pt x="33477" y="113715"/>
                  </a:lnTo>
                  <a:lnTo>
                    <a:pt x="31013" y="113957"/>
                  </a:lnTo>
                  <a:lnTo>
                    <a:pt x="28613" y="115976"/>
                  </a:lnTo>
                  <a:lnTo>
                    <a:pt x="30276" y="116497"/>
                  </a:lnTo>
                  <a:lnTo>
                    <a:pt x="31889" y="115138"/>
                  </a:lnTo>
                  <a:lnTo>
                    <a:pt x="33235" y="114998"/>
                  </a:lnTo>
                  <a:lnTo>
                    <a:pt x="35179" y="116039"/>
                  </a:lnTo>
                  <a:lnTo>
                    <a:pt x="36474" y="115328"/>
                  </a:lnTo>
                  <a:close/>
                </a:path>
                <a:path w="150495" h="130809">
                  <a:moveTo>
                    <a:pt x="37020" y="79463"/>
                  </a:moveTo>
                  <a:lnTo>
                    <a:pt x="36334" y="75184"/>
                  </a:lnTo>
                  <a:lnTo>
                    <a:pt x="36245" y="74587"/>
                  </a:lnTo>
                  <a:lnTo>
                    <a:pt x="34480" y="74599"/>
                  </a:lnTo>
                  <a:lnTo>
                    <a:pt x="34556" y="75057"/>
                  </a:lnTo>
                  <a:lnTo>
                    <a:pt x="35166" y="78879"/>
                  </a:lnTo>
                  <a:lnTo>
                    <a:pt x="35267" y="79476"/>
                  </a:lnTo>
                  <a:lnTo>
                    <a:pt x="37020" y="79463"/>
                  </a:lnTo>
                  <a:close/>
                </a:path>
                <a:path w="150495" h="130809">
                  <a:moveTo>
                    <a:pt x="37338" y="16764"/>
                  </a:moveTo>
                  <a:lnTo>
                    <a:pt x="35636" y="16383"/>
                  </a:lnTo>
                  <a:lnTo>
                    <a:pt x="35204" y="16903"/>
                  </a:lnTo>
                  <a:lnTo>
                    <a:pt x="34734" y="17487"/>
                  </a:lnTo>
                  <a:lnTo>
                    <a:pt x="34251" y="18059"/>
                  </a:lnTo>
                  <a:lnTo>
                    <a:pt x="33337" y="19177"/>
                  </a:lnTo>
                  <a:lnTo>
                    <a:pt x="35052" y="19545"/>
                  </a:lnTo>
                  <a:lnTo>
                    <a:pt x="35953" y="18453"/>
                  </a:lnTo>
                  <a:lnTo>
                    <a:pt x="36423" y="17868"/>
                  </a:lnTo>
                  <a:lnTo>
                    <a:pt x="36906" y="17297"/>
                  </a:lnTo>
                  <a:lnTo>
                    <a:pt x="37338" y="16764"/>
                  </a:lnTo>
                  <a:close/>
                </a:path>
                <a:path w="150495" h="130809">
                  <a:moveTo>
                    <a:pt x="37401" y="19900"/>
                  </a:moveTo>
                  <a:lnTo>
                    <a:pt x="35648" y="19659"/>
                  </a:lnTo>
                  <a:lnTo>
                    <a:pt x="35509" y="20218"/>
                  </a:lnTo>
                  <a:lnTo>
                    <a:pt x="35229" y="21323"/>
                  </a:lnTo>
                  <a:lnTo>
                    <a:pt x="34937" y="22428"/>
                  </a:lnTo>
                  <a:lnTo>
                    <a:pt x="34544" y="23977"/>
                  </a:lnTo>
                  <a:lnTo>
                    <a:pt x="36283" y="24218"/>
                  </a:lnTo>
                  <a:lnTo>
                    <a:pt x="36436" y="23647"/>
                  </a:lnTo>
                  <a:lnTo>
                    <a:pt x="36715" y="22542"/>
                  </a:lnTo>
                  <a:lnTo>
                    <a:pt x="37401" y="19900"/>
                  </a:lnTo>
                  <a:close/>
                </a:path>
                <a:path w="150495" h="130809">
                  <a:moveTo>
                    <a:pt x="39268" y="85458"/>
                  </a:moveTo>
                  <a:lnTo>
                    <a:pt x="37858" y="83654"/>
                  </a:lnTo>
                  <a:lnTo>
                    <a:pt x="36182" y="82499"/>
                  </a:lnTo>
                  <a:lnTo>
                    <a:pt x="34226" y="81851"/>
                  </a:lnTo>
                  <a:lnTo>
                    <a:pt x="33909" y="81737"/>
                  </a:lnTo>
                  <a:lnTo>
                    <a:pt x="33274" y="81584"/>
                  </a:lnTo>
                  <a:lnTo>
                    <a:pt x="32753" y="81876"/>
                  </a:lnTo>
                  <a:lnTo>
                    <a:pt x="32550" y="81978"/>
                  </a:lnTo>
                  <a:lnTo>
                    <a:pt x="32943" y="82105"/>
                  </a:lnTo>
                  <a:lnTo>
                    <a:pt x="34747" y="82715"/>
                  </a:lnTo>
                  <a:lnTo>
                    <a:pt x="36233" y="83794"/>
                  </a:lnTo>
                  <a:lnTo>
                    <a:pt x="37693" y="85661"/>
                  </a:lnTo>
                  <a:lnTo>
                    <a:pt x="39268" y="85458"/>
                  </a:lnTo>
                  <a:close/>
                </a:path>
                <a:path w="150495" h="130809">
                  <a:moveTo>
                    <a:pt x="41033" y="118922"/>
                  </a:moveTo>
                  <a:lnTo>
                    <a:pt x="40233" y="118554"/>
                  </a:lnTo>
                  <a:lnTo>
                    <a:pt x="38404" y="117716"/>
                  </a:lnTo>
                  <a:lnTo>
                    <a:pt x="36296" y="117665"/>
                  </a:lnTo>
                  <a:lnTo>
                    <a:pt x="34429" y="118414"/>
                  </a:lnTo>
                  <a:lnTo>
                    <a:pt x="34048" y="118554"/>
                  </a:lnTo>
                  <a:lnTo>
                    <a:pt x="34582" y="118795"/>
                  </a:lnTo>
                  <a:lnTo>
                    <a:pt x="35102" y="118973"/>
                  </a:lnTo>
                  <a:lnTo>
                    <a:pt x="35585" y="118960"/>
                  </a:lnTo>
                  <a:lnTo>
                    <a:pt x="36995" y="118402"/>
                  </a:lnTo>
                  <a:lnTo>
                    <a:pt x="37922" y="118427"/>
                  </a:lnTo>
                  <a:lnTo>
                    <a:pt x="39306" y="119062"/>
                  </a:lnTo>
                  <a:lnTo>
                    <a:pt x="41033" y="118922"/>
                  </a:lnTo>
                  <a:close/>
                </a:path>
                <a:path w="150495" h="130809">
                  <a:moveTo>
                    <a:pt x="44424" y="119976"/>
                  </a:moveTo>
                  <a:lnTo>
                    <a:pt x="43243" y="119761"/>
                  </a:lnTo>
                  <a:lnTo>
                    <a:pt x="41770" y="119481"/>
                  </a:lnTo>
                  <a:lnTo>
                    <a:pt x="40271" y="119748"/>
                  </a:lnTo>
                  <a:lnTo>
                    <a:pt x="38544" y="121323"/>
                  </a:lnTo>
                  <a:lnTo>
                    <a:pt x="40233" y="121716"/>
                  </a:lnTo>
                  <a:lnTo>
                    <a:pt x="41224" y="120802"/>
                  </a:lnTo>
                  <a:lnTo>
                    <a:pt x="41910" y="120434"/>
                  </a:lnTo>
                  <a:lnTo>
                    <a:pt x="43535" y="120738"/>
                  </a:lnTo>
                  <a:lnTo>
                    <a:pt x="44424" y="119976"/>
                  </a:lnTo>
                  <a:close/>
                </a:path>
                <a:path w="150495" h="130809">
                  <a:moveTo>
                    <a:pt x="46494" y="123050"/>
                  </a:moveTo>
                  <a:lnTo>
                    <a:pt x="46139" y="122859"/>
                  </a:lnTo>
                  <a:lnTo>
                    <a:pt x="44805" y="122123"/>
                  </a:lnTo>
                  <a:lnTo>
                    <a:pt x="43332" y="121958"/>
                  </a:lnTo>
                  <a:lnTo>
                    <a:pt x="41846" y="122224"/>
                  </a:lnTo>
                  <a:lnTo>
                    <a:pt x="41452" y="122288"/>
                  </a:lnTo>
                  <a:lnTo>
                    <a:pt x="41617" y="122453"/>
                  </a:lnTo>
                  <a:lnTo>
                    <a:pt x="42100" y="122809"/>
                  </a:lnTo>
                  <a:lnTo>
                    <a:pt x="42760" y="122745"/>
                  </a:lnTo>
                  <a:lnTo>
                    <a:pt x="43637" y="122618"/>
                  </a:lnTo>
                  <a:lnTo>
                    <a:pt x="44132" y="122732"/>
                  </a:lnTo>
                  <a:lnTo>
                    <a:pt x="44577" y="123024"/>
                  </a:lnTo>
                  <a:lnTo>
                    <a:pt x="44919" y="123215"/>
                  </a:lnTo>
                  <a:lnTo>
                    <a:pt x="45415" y="123266"/>
                  </a:lnTo>
                  <a:lnTo>
                    <a:pt x="45796" y="123202"/>
                  </a:lnTo>
                  <a:lnTo>
                    <a:pt x="45935" y="123190"/>
                  </a:lnTo>
                  <a:lnTo>
                    <a:pt x="46494" y="123050"/>
                  </a:lnTo>
                  <a:close/>
                </a:path>
                <a:path w="150495" h="130809">
                  <a:moveTo>
                    <a:pt x="61633" y="125260"/>
                  </a:moveTo>
                  <a:lnTo>
                    <a:pt x="60007" y="124904"/>
                  </a:lnTo>
                  <a:lnTo>
                    <a:pt x="59766" y="125247"/>
                  </a:lnTo>
                  <a:lnTo>
                    <a:pt x="59397" y="125768"/>
                  </a:lnTo>
                  <a:lnTo>
                    <a:pt x="58674" y="126822"/>
                  </a:lnTo>
                  <a:lnTo>
                    <a:pt x="58508" y="127050"/>
                  </a:lnTo>
                  <a:lnTo>
                    <a:pt x="60147" y="127406"/>
                  </a:lnTo>
                  <a:lnTo>
                    <a:pt x="60744" y="126530"/>
                  </a:lnTo>
                  <a:lnTo>
                    <a:pt x="61480" y="125488"/>
                  </a:lnTo>
                  <a:lnTo>
                    <a:pt x="61633" y="125260"/>
                  </a:lnTo>
                  <a:close/>
                </a:path>
                <a:path w="150495" h="130809">
                  <a:moveTo>
                    <a:pt x="68059" y="124333"/>
                  </a:moveTo>
                  <a:lnTo>
                    <a:pt x="66382" y="123913"/>
                  </a:lnTo>
                  <a:lnTo>
                    <a:pt x="65963" y="124396"/>
                  </a:lnTo>
                  <a:lnTo>
                    <a:pt x="65074" y="125412"/>
                  </a:lnTo>
                  <a:lnTo>
                    <a:pt x="64643" y="126593"/>
                  </a:lnTo>
                  <a:lnTo>
                    <a:pt x="64808" y="127952"/>
                  </a:lnTo>
                  <a:lnTo>
                    <a:pt x="64884" y="128663"/>
                  </a:lnTo>
                  <a:lnTo>
                    <a:pt x="66662" y="128714"/>
                  </a:lnTo>
                  <a:lnTo>
                    <a:pt x="66446" y="126949"/>
                  </a:lnTo>
                  <a:lnTo>
                    <a:pt x="66713" y="125882"/>
                  </a:lnTo>
                  <a:lnTo>
                    <a:pt x="68059" y="124333"/>
                  </a:lnTo>
                  <a:close/>
                </a:path>
                <a:path w="150495" h="130809">
                  <a:moveTo>
                    <a:pt x="70180" y="125857"/>
                  </a:moveTo>
                  <a:lnTo>
                    <a:pt x="68503" y="125514"/>
                  </a:lnTo>
                  <a:lnTo>
                    <a:pt x="68199" y="125920"/>
                  </a:lnTo>
                  <a:lnTo>
                    <a:pt x="67322" y="127088"/>
                  </a:lnTo>
                  <a:lnTo>
                    <a:pt x="67119" y="128447"/>
                  </a:lnTo>
                  <a:lnTo>
                    <a:pt x="67703" y="130263"/>
                  </a:lnTo>
                  <a:lnTo>
                    <a:pt x="69456" y="130276"/>
                  </a:lnTo>
                  <a:lnTo>
                    <a:pt x="68897" y="128524"/>
                  </a:lnTo>
                  <a:lnTo>
                    <a:pt x="69126" y="127254"/>
                  </a:lnTo>
                  <a:lnTo>
                    <a:pt x="69900" y="126212"/>
                  </a:lnTo>
                  <a:lnTo>
                    <a:pt x="70180" y="125857"/>
                  </a:lnTo>
                  <a:close/>
                </a:path>
                <a:path w="150495" h="130809">
                  <a:moveTo>
                    <a:pt x="73380" y="129489"/>
                  </a:moveTo>
                  <a:lnTo>
                    <a:pt x="72669" y="127508"/>
                  </a:lnTo>
                  <a:lnTo>
                    <a:pt x="72631" y="126377"/>
                  </a:lnTo>
                  <a:lnTo>
                    <a:pt x="73126" y="124421"/>
                  </a:lnTo>
                  <a:lnTo>
                    <a:pt x="71361" y="124256"/>
                  </a:lnTo>
                  <a:lnTo>
                    <a:pt x="71158" y="125056"/>
                  </a:lnTo>
                  <a:lnTo>
                    <a:pt x="70827" y="126352"/>
                  </a:lnTo>
                  <a:lnTo>
                    <a:pt x="70904" y="127622"/>
                  </a:lnTo>
                  <a:lnTo>
                    <a:pt x="71348" y="128879"/>
                  </a:lnTo>
                  <a:lnTo>
                    <a:pt x="71615" y="129603"/>
                  </a:lnTo>
                  <a:lnTo>
                    <a:pt x="73380" y="129489"/>
                  </a:lnTo>
                  <a:close/>
                </a:path>
                <a:path w="150495" h="130809">
                  <a:moveTo>
                    <a:pt x="79438" y="128892"/>
                  </a:moveTo>
                  <a:lnTo>
                    <a:pt x="78295" y="127901"/>
                  </a:lnTo>
                  <a:lnTo>
                    <a:pt x="78130" y="127228"/>
                  </a:lnTo>
                  <a:lnTo>
                    <a:pt x="78333" y="126479"/>
                  </a:lnTo>
                  <a:lnTo>
                    <a:pt x="78460" y="125984"/>
                  </a:lnTo>
                  <a:lnTo>
                    <a:pt x="76720" y="125755"/>
                  </a:lnTo>
                  <a:lnTo>
                    <a:pt x="76555" y="126352"/>
                  </a:lnTo>
                  <a:lnTo>
                    <a:pt x="76314" y="127279"/>
                  </a:lnTo>
                  <a:lnTo>
                    <a:pt x="76619" y="128104"/>
                  </a:lnTo>
                  <a:lnTo>
                    <a:pt x="77724" y="129070"/>
                  </a:lnTo>
                  <a:lnTo>
                    <a:pt x="79438" y="128892"/>
                  </a:lnTo>
                  <a:close/>
                </a:path>
                <a:path w="150495" h="130809">
                  <a:moveTo>
                    <a:pt x="84112" y="127749"/>
                  </a:moveTo>
                  <a:lnTo>
                    <a:pt x="83337" y="126961"/>
                  </a:lnTo>
                  <a:lnTo>
                    <a:pt x="83108" y="126695"/>
                  </a:lnTo>
                  <a:lnTo>
                    <a:pt x="83058" y="126415"/>
                  </a:lnTo>
                  <a:lnTo>
                    <a:pt x="83197" y="126111"/>
                  </a:lnTo>
                  <a:lnTo>
                    <a:pt x="83527" y="125234"/>
                  </a:lnTo>
                  <a:lnTo>
                    <a:pt x="81788" y="124879"/>
                  </a:lnTo>
                  <a:lnTo>
                    <a:pt x="81508" y="125653"/>
                  </a:lnTo>
                  <a:lnTo>
                    <a:pt x="81203" y="126492"/>
                  </a:lnTo>
                  <a:lnTo>
                    <a:pt x="81407" y="127165"/>
                  </a:lnTo>
                  <a:lnTo>
                    <a:pt x="82600" y="128384"/>
                  </a:lnTo>
                  <a:lnTo>
                    <a:pt x="84112" y="127749"/>
                  </a:lnTo>
                  <a:close/>
                </a:path>
                <a:path w="150495" h="130809">
                  <a:moveTo>
                    <a:pt x="91478" y="128651"/>
                  </a:moveTo>
                  <a:lnTo>
                    <a:pt x="90957" y="127787"/>
                  </a:lnTo>
                  <a:lnTo>
                    <a:pt x="90144" y="126403"/>
                  </a:lnTo>
                  <a:lnTo>
                    <a:pt x="89725" y="125704"/>
                  </a:lnTo>
                  <a:lnTo>
                    <a:pt x="89331" y="125031"/>
                  </a:lnTo>
                  <a:lnTo>
                    <a:pt x="87642" y="125361"/>
                  </a:lnTo>
                  <a:lnTo>
                    <a:pt x="88150" y="126225"/>
                  </a:lnTo>
                  <a:lnTo>
                    <a:pt x="88557" y="126923"/>
                  </a:lnTo>
                  <a:lnTo>
                    <a:pt x="88976" y="127609"/>
                  </a:lnTo>
                  <a:lnTo>
                    <a:pt x="89776" y="128981"/>
                  </a:lnTo>
                  <a:lnTo>
                    <a:pt x="91478" y="128651"/>
                  </a:lnTo>
                  <a:close/>
                </a:path>
                <a:path w="150495" h="130809">
                  <a:moveTo>
                    <a:pt x="95872" y="129387"/>
                  </a:moveTo>
                  <a:lnTo>
                    <a:pt x="94018" y="123621"/>
                  </a:lnTo>
                  <a:lnTo>
                    <a:pt x="92240" y="123698"/>
                  </a:lnTo>
                  <a:lnTo>
                    <a:pt x="92494" y="124485"/>
                  </a:lnTo>
                  <a:lnTo>
                    <a:pt x="92951" y="125920"/>
                  </a:lnTo>
                  <a:lnTo>
                    <a:pt x="94094" y="129463"/>
                  </a:lnTo>
                  <a:lnTo>
                    <a:pt x="95872" y="129387"/>
                  </a:lnTo>
                  <a:close/>
                </a:path>
                <a:path w="150495" h="130809">
                  <a:moveTo>
                    <a:pt x="99568" y="128549"/>
                  </a:moveTo>
                  <a:lnTo>
                    <a:pt x="99415" y="127774"/>
                  </a:lnTo>
                  <a:lnTo>
                    <a:pt x="99288" y="127076"/>
                  </a:lnTo>
                  <a:lnTo>
                    <a:pt x="99148" y="126390"/>
                  </a:lnTo>
                  <a:lnTo>
                    <a:pt x="99021" y="125691"/>
                  </a:lnTo>
                  <a:lnTo>
                    <a:pt x="98894" y="125069"/>
                  </a:lnTo>
                  <a:lnTo>
                    <a:pt x="97129" y="125069"/>
                  </a:lnTo>
                  <a:lnTo>
                    <a:pt x="97282" y="125844"/>
                  </a:lnTo>
                  <a:lnTo>
                    <a:pt x="97409" y="126542"/>
                  </a:lnTo>
                  <a:lnTo>
                    <a:pt x="97548" y="127228"/>
                  </a:lnTo>
                  <a:lnTo>
                    <a:pt x="97675" y="127927"/>
                  </a:lnTo>
                  <a:lnTo>
                    <a:pt x="97802" y="128549"/>
                  </a:lnTo>
                  <a:lnTo>
                    <a:pt x="99568" y="128549"/>
                  </a:lnTo>
                  <a:close/>
                </a:path>
                <a:path w="150495" h="130809">
                  <a:moveTo>
                    <a:pt x="103974" y="127495"/>
                  </a:moveTo>
                  <a:lnTo>
                    <a:pt x="103352" y="125971"/>
                  </a:lnTo>
                  <a:lnTo>
                    <a:pt x="103060" y="125222"/>
                  </a:lnTo>
                  <a:lnTo>
                    <a:pt x="102476" y="123774"/>
                  </a:lnTo>
                  <a:lnTo>
                    <a:pt x="100698" y="123888"/>
                  </a:lnTo>
                  <a:lnTo>
                    <a:pt x="101015" y="124663"/>
                  </a:lnTo>
                  <a:lnTo>
                    <a:pt x="101625" y="126161"/>
                  </a:lnTo>
                  <a:lnTo>
                    <a:pt x="101917" y="126911"/>
                  </a:lnTo>
                  <a:lnTo>
                    <a:pt x="102196" y="127596"/>
                  </a:lnTo>
                  <a:lnTo>
                    <a:pt x="103974" y="127495"/>
                  </a:lnTo>
                  <a:close/>
                </a:path>
                <a:path w="150495" h="130809">
                  <a:moveTo>
                    <a:pt x="132702" y="61506"/>
                  </a:moveTo>
                  <a:lnTo>
                    <a:pt x="131775" y="59029"/>
                  </a:lnTo>
                  <a:lnTo>
                    <a:pt x="131622" y="57010"/>
                  </a:lnTo>
                  <a:lnTo>
                    <a:pt x="132067" y="54508"/>
                  </a:lnTo>
                  <a:lnTo>
                    <a:pt x="130302" y="54305"/>
                  </a:lnTo>
                  <a:lnTo>
                    <a:pt x="130200" y="54851"/>
                  </a:lnTo>
                  <a:lnTo>
                    <a:pt x="129819" y="56959"/>
                  </a:lnTo>
                  <a:lnTo>
                    <a:pt x="130022" y="59042"/>
                  </a:lnTo>
                  <a:lnTo>
                    <a:pt x="130949" y="61531"/>
                  </a:lnTo>
                  <a:lnTo>
                    <a:pt x="132702" y="61506"/>
                  </a:lnTo>
                  <a:close/>
                </a:path>
                <a:path w="150495" h="130809">
                  <a:moveTo>
                    <a:pt x="135280" y="50139"/>
                  </a:moveTo>
                  <a:lnTo>
                    <a:pt x="133540" y="49898"/>
                  </a:lnTo>
                  <a:lnTo>
                    <a:pt x="133324" y="50507"/>
                  </a:lnTo>
                  <a:lnTo>
                    <a:pt x="132740" y="52209"/>
                  </a:lnTo>
                  <a:lnTo>
                    <a:pt x="132626" y="53898"/>
                  </a:lnTo>
                  <a:lnTo>
                    <a:pt x="133096" y="56311"/>
                  </a:lnTo>
                  <a:lnTo>
                    <a:pt x="134861" y="56299"/>
                  </a:lnTo>
                  <a:lnTo>
                    <a:pt x="134404" y="53962"/>
                  </a:lnTo>
                  <a:lnTo>
                    <a:pt x="134505" y="52387"/>
                  </a:lnTo>
                  <a:lnTo>
                    <a:pt x="135026" y="50901"/>
                  </a:lnTo>
                  <a:lnTo>
                    <a:pt x="135280" y="50139"/>
                  </a:lnTo>
                  <a:close/>
                </a:path>
                <a:path w="150495" h="130809">
                  <a:moveTo>
                    <a:pt x="141719" y="47713"/>
                  </a:moveTo>
                  <a:lnTo>
                    <a:pt x="140068" y="47358"/>
                  </a:lnTo>
                  <a:lnTo>
                    <a:pt x="139763" y="47752"/>
                  </a:lnTo>
                  <a:lnTo>
                    <a:pt x="138734" y="49060"/>
                  </a:lnTo>
                  <a:lnTo>
                    <a:pt x="138061" y="50533"/>
                  </a:lnTo>
                  <a:lnTo>
                    <a:pt x="137680" y="52565"/>
                  </a:lnTo>
                  <a:lnTo>
                    <a:pt x="139446" y="52781"/>
                  </a:lnTo>
                  <a:lnTo>
                    <a:pt x="139839" y="50711"/>
                  </a:lnTo>
                  <a:lnTo>
                    <a:pt x="140474" y="49301"/>
                  </a:lnTo>
                  <a:lnTo>
                    <a:pt x="141719" y="47713"/>
                  </a:lnTo>
                  <a:close/>
                </a:path>
                <a:path w="150495" h="130809">
                  <a:moveTo>
                    <a:pt x="143687" y="41338"/>
                  </a:moveTo>
                  <a:lnTo>
                    <a:pt x="140335" y="45834"/>
                  </a:lnTo>
                  <a:lnTo>
                    <a:pt x="142113" y="45961"/>
                  </a:lnTo>
                  <a:lnTo>
                    <a:pt x="142240" y="44094"/>
                  </a:lnTo>
                  <a:lnTo>
                    <a:pt x="142646" y="42900"/>
                  </a:lnTo>
                  <a:lnTo>
                    <a:pt x="143687" y="41338"/>
                  </a:lnTo>
                  <a:close/>
                </a:path>
                <a:path w="150495" h="130809">
                  <a:moveTo>
                    <a:pt x="143954" y="58394"/>
                  </a:moveTo>
                  <a:lnTo>
                    <a:pt x="142684" y="57581"/>
                  </a:lnTo>
                  <a:lnTo>
                    <a:pt x="141986" y="57772"/>
                  </a:lnTo>
                  <a:lnTo>
                    <a:pt x="140208" y="58254"/>
                  </a:lnTo>
                  <a:lnTo>
                    <a:pt x="138734" y="59309"/>
                  </a:lnTo>
                  <a:lnTo>
                    <a:pt x="137388" y="61518"/>
                  </a:lnTo>
                  <a:lnTo>
                    <a:pt x="139128" y="61849"/>
                  </a:lnTo>
                  <a:lnTo>
                    <a:pt x="140246" y="60007"/>
                  </a:lnTo>
                  <a:lnTo>
                    <a:pt x="141376" y="59093"/>
                  </a:lnTo>
                  <a:lnTo>
                    <a:pt x="143954" y="58394"/>
                  </a:lnTo>
                  <a:close/>
                </a:path>
                <a:path w="150495" h="130809">
                  <a:moveTo>
                    <a:pt x="148602" y="44335"/>
                  </a:moveTo>
                  <a:lnTo>
                    <a:pt x="146900" y="43954"/>
                  </a:lnTo>
                  <a:lnTo>
                    <a:pt x="146469" y="44462"/>
                  </a:lnTo>
                  <a:lnTo>
                    <a:pt x="145542" y="45529"/>
                  </a:lnTo>
                  <a:lnTo>
                    <a:pt x="144627" y="46609"/>
                  </a:lnTo>
                  <a:lnTo>
                    <a:pt x="143268" y="48183"/>
                  </a:lnTo>
                  <a:lnTo>
                    <a:pt x="144970" y="48564"/>
                  </a:lnTo>
                  <a:lnTo>
                    <a:pt x="148602" y="44335"/>
                  </a:lnTo>
                  <a:close/>
                </a:path>
                <a:path w="150495" h="130809">
                  <a:moveTo>
                    <a:pt x="150075" y="37084"/>
                  </a:moveTo>
                  <a:lnTo>
                    <a:pt x="148399" y="36690"/>
                  </a:lnTo>
                  <a:lnTo>
                    <a:pt x="147980" y="37109"/>
                  </a:lnTo>
                  <a:lnTo>
                    <a:pt x="146532" y="38569"/>
                  </a:lnTo>
                  <a:lnTo>
                    <a:pt x="145948" y="40474"/>
                  </a:lnTo>
                  <a:lnTo>
                    <a:pt x="146342" y="42494"/>
                  </a:lnTo>
                  <a:lnTo>
                    <a:pt x="146443" y="43065"/>
                  </a:lnTo>
                  <a:lnTo>
                    <a:pt x="148209" y="43091"/>
                  </a:lnTo>
                  <a:lnTo>
                    <a:pt x="147739" y="40665"/>
                  </a:lnTo>
                  <a:lnTo>
                    <a:pt x="148272" y="38912"/>
                  </a:lnTo>
                  <a:lnTo>
                    <a:pt x="150075" y="37084"/>
                  </a:lnTo>
                  <a:close/>
                </a:path>
              </a:pathLst>
            </a:custGeom>
            <a:solidFill>
              <a:srgbClr val="CDAE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386353" y="1292923"/>
              <a:ext cx="90805" cy="116205"/>
            </a:xfrm>
            <a:custGeom>
              <a:avLst/>
              <a:gdLst/>
              <a:ahLst/>
              <a:cxnLst/>
              <a:rect l="l" t="t" r="r" b="b"/>
              <a:pathLst>
                <a:path w="90804" h="116205">
                  <a:moveTo>
                    <a:pt x="3352" y="104178"/>
                  </a:moveTo>
                  <a:lnTo>
                    <a:pt x="1600" y="103949"/>
                  </a:lnTo>
                  <a:lnTo>
                    <a:pt x="1397" y="104432"/>
                  </a:lnTo>
                  <a:lnTo>
                    <a:pt x="254" y="107099"/>
                  </a:lnTo>
                  <a:lnTo>
                    <a:pt x="0" y="107670"/>
                  </a:lnTo>
                  <a:lnTo>
                    <a:pt x="1752" y="107911"/>
                  </a:lnTo>
                  <a:lnTo>
                    <a:pt x="3352" y="104178"/>
                  </a:lnTo>
                  <a:close/>
                </a:path>
                <a:path w="90804" h="116205">
                  <a:moveTo>
                    <a:pt x="6045" y="106578"/>
                  </a:moveTo>
                  <a:lnTo>
                    <a:pt x="4318" y="106286"/>
                  </a:lnTo>
                  <a:lnTo>
                    <a:pt x="4127" y="106857"/>
                  </a:lnTo>
                  <a:lnTo>
                    <a:pt x="2882" y="110490"/>
                  </a:lnTo>
                  <a:lnTo>
                    <a:pt x="4610" y="110769"/>
                  </a:lnTo>
                  <a:lnTo>
                    <a:pt x="6045" y="106578"/>
                  </a:lnTo>
                  <a:close/>
                </a:path>
                <a:path w="90804" h="116205">
                  <a:moveTo>
                    <a:pt x="10261" y="113652"/>
                  </a:moveTo>
                  <a:lnTo>
                    <a:pt x="10160" y="112255"/>
                  </a:lnTo>
                  <a:lnTo>
                    <a:pt x="10096" y="111594"/>
                  </a:lnTo>
                  <a:lnTo>
                    <a:pt x="9982" y="110159"/>
                  </a:lnTo>
                  <a:lnTo>
                    <a:pt x="8204" y="110083"/>
                  </a:lnTo>
                  <a:lnTo>
                    <a:pt x="8267" y="110807"/>
                  </a:lnTo>
                  <a:lnTo>
                    <a:pt x="8369" y="112128"/>
                  </a:lnTo>
                  <a:lnTo>
                    <a:pt x="8432" y="112801"/>
                  </a:lnTo>
                  <a:lnTo>
                    <a:pt x="8496" y="113576"/>
                  </a:lnTo>
                  <a:lnTo>
                    <a:pt x="10261" y="113652"/>
                  </a:lnTo>
                  <a:close/>
                </a:path>
                <a:path w="90804" h="116205">
                  <a:moveTo>
                    <a:pt x="18224" y="114985"/>
                  </a:moveTo>
                  <a:lnTo>
                    <a:pt x="15824" y="113995"/>
                  </a:lnTo>
                  <a:lnTo>
                    <a:pt x="15011" y="112941"/>
                  </a:lnTo>
                  <a:lnTo>
                    <a:pt x="14579" y="110782"/>
                  </a:lnTo>
                  <a:lnTo>
                    <a:pt x="12814" y="110871"/>
                  </a:lnTo>
                  <a:lnTo>
                    <a:pt x="12992" y="111760"/>
                  </a:lnTo>
                  <a:lnTo>
                    <a:pt x="13347" y="113487"/>
                  </a:lnTo>
                  <a:lnTo>
                    <a:pt x="14541" y="114871"/>
                  </a:lnTo>
                  <a:lnTo>
                    <a:pt x="16179" y="115531"/>
                  </a:lnTo>
                  <a:lnTo>
                    <a:pt x="16954" y="115862"/>
                  </a:lnTo>
                  <a:lnTo>
                    <a:pt x="18224" y="114985"/>
                  </a:lnTo>
                  <a:close/>
                </a:path>
                <a:path w="90804" h="116205">
                  <a:moveTo>
                    <a:pt x="20167" y="111137"/>
                  </a:moveTo>
                  <a:lnTo>
                    <a:pt x="18389" y="111023"/>
                  </a:lnTo>
                  <a:lnTo>
                    <a:pt x="18364" y="111455"/>
                  </a:lnTo>
                  <a:lnTo>
                    <a:pt x="18148" y="114871"/>
                  </a:lnTo>
                  <a:lnTo>
                    <a:pt x="19926" y="114998"/>
                  </a:lnTo>
                  <a:lnTo>
                    <a:pt x="20167" y="111137"/>
                  </a:lnTo>
                  <a:close/>
                </a:path>
                <a:path w="90804" h="116205">
                  <a:moveTo>
                    <a:pt x="26276" y="112699"/>
                  </a:moveTo>
                  <a:lnTo>
                    <a:pt x="24701" y="112141"/>
                  </a:lnTo>
                  <a:lnTo>
                    <a:pt x="24625" y="111607"/>
                  </a:lnTo>
                  <a:lnTo>
                    <a:pt x="24739" y="110401"/>
                  </a:lnTo>
                  <a:lnTo>
                    <a:pt x="22948" y="110274"/>
                  </a:lnTo>
                  <a:lnTo>
                    <a:pt x="22885" y="111074"/>
                  </a:lnTo>
                  <a:lnTo>
                    <a:pt x="22783" y="112268"/>
                  </a:lnTo>
                  <a:lnTo>
                    <a:pt x="23545" y="113042"/>
                  </a:lnTo>
                  <a:lnTo>
                    <a:pt x="24612" y="113411"/>
                  </a:lnTo>
                  <a:lnTo>
                    <a:pt x="25527" y="113741"/>
                  </a:lnTo>
                  <a:lnTo>
                    <a:pt x="26276" y="112699"/>
                  </a:lnTo>
                  <a:close/>
                </a:path>
                <a:path w="90804" h="116205">
                  <a:moveTo>
                    <a:pt x="33604" y="113169"/>
                  </a:moveTo>
                  <a:lnTo>
                    <a:pt x="32766" y="112496"/>
                  </a:lnTo>
                  <a:lnTo>
                    <a:pt x="32270" y="112115"/>
                  </a:lnTo>
                  <a:lnTo>
                    <a:pt x="32156" y="111594"/>
                  </a:lnTo>
                  <a:lnTo>
                    <a:pt x="32359" y="110261"/>
                  </a:lnTo>
                  <a:lnTo>
                    <a:pt x="30594" y="110109"/>
                  </a:lnTo>
                  <a:lnTo>
                    <a:pt x="30467" y="110883"/>
                  </a:lnTo>
                  <a:lnTo>
                    <a:pt x="30314" y="111836"/>
                  </a:lnTo>
                  <a:lnTo>
                    <a:pt x="30708" y="112623"/>
                  </a:lnTo>
                  <a:lnTo>
                    <a:pt x="31445" y="113220"/>
                  </a:lnTo>
                  <a:lnTo>
                    <a:pt x="32016" y="113665"/>
                  </a:lnTo>
                  <a:lnTo>
                    <a:pt x="33604" y="113169"/>
                  </a:lnTo>
                  <a:close/>
                </a:path>
                <a:path w="90804" h="116205">
                  <a:moveTo>
                    <a:pt x="41109" y="113436"/>
                  </a:moveTo>
                  <a:lnTo>
                    <a:pt x="40767" y="113182"/>
                  </a:lnTo>
                  <a:lnTo>
                    <a:pt x="39281" y="112115"/>
                  </a:lnTo>
                  <a:lnTo>
                    <a:pt x="38531" y="111594"/>
                  </a:lnTo>
                  <a:lnTo>
                    <a:pt x="38201" y="111353"/>
                  </a:lnTo>
                  <a:lnTo>
                    <a:pt x="37719" y="111252"/>
                  </a:lnTo>
                  <a:lnTo>
                    <a:pt x="37134" y="111404"/>
                  </a:lnTo>
                  <a:lnTo>
                    <a:pt x="36614" y="111645"/>
                  </a:lnTo>
                  <a:lnTo>
                    <a:pt x="36969" y="111899"/>
                  </a:lnTo>
                  <a:lnTo>
                    <a:pt x="39192" y="113499"/>
                  </a:lnTo>
                  <a:lnTo>
                    <a:pt x="39522" y="113728"/>
                  </a:lnTo>
                  <a:lnTo>
                    <a:pt x="40005" y="113830"/>
                  </a:lnTo>
                  <a:lnTo>
                    <a:pt x="40601" y="113677"/>
                  </a:lnTo>
                  <a:lnTo>
                    <a:pt x="41109" y="113436"/>
                  </a:lnTo>
                  <a:close/>
                </a:path>
                <a:path w="90804" h="116205">
                  <a:moveTo>
                    <a:pt x="41719" y="5880"/>
                  </a:moveTo>
                  <a:lnTo>
                    <a:pt x="39979" y="5549"/>
                  </a:lnTo>
                  <a:lnTo>
                    <a:pt x="39662" y="6248"/>
                  </a:lnTo>
                  <a:lnTo>
                    <a:pt x="39128" y="7429"/>
                  </a:lnTo>
                  <a:lnTo>
                    <a:pt x="39103" y="8686"/>
                  </a:lnTo>
                  <a:lnTo>
                    <a:pt x="39916" y="10579"/>
                  </a:lnTo>
                  <a:lnTo>
                    <a:pt x="41694" y="10464"/>
                  </a:lnTo>
                  <a:lnTo>
                    <a:pt x="40919" y="8686"/>
                  </a:lnTo>
                  <a:lnTo>
                    <a:pt x="40906" y="7683"/>
                  </a:lnTo>
                  <a:lnTo>
                    <a:pt x="41719" y="5880"/>
                  </a:lnTo>
                  <a:close/>
                </a:path>
                <a:path w="90804" h="116205">
                  <a:moveTo>
                    <a:pt x="44488" y="3860"/>
                  </a:moveTo>
                  <a:lnTo>
                    <a:pt x="42735" y="3606"/>
                  </a:lnTo>
                  <a:lnTo>
                    <a:pt x="42621" y="4102"/>
                  </a:lnTo>
                  <a:lnTo>
                    <a:pt x="42214" y="5816"/>
                  </a:lnTo>
                  <a:lnTo>
                    <a:pt x="42024" y="6667"/>
                  </a:lnTo>
                  <a:lnTo>
                    <a:pt x="41935" y="7035"/>
                  </a:lnTo>
                  <a:lnTo>
                    <a:pt x="43688" y="7277"/>
                  </a:lnTo>
                  <a:lnTo>
                    <a:pt x="44005" y="5930"/>
                  </a:lnTo>
                  <a:lnTo>
                    <a:pt x="44196" y="5080"/>
                  </a:lnTo>
                  <a:lnTo>
                    <a:pt x="44488" y="3860"/>
                  </a:lnTo>
                  <a:close/>
                </a:path>
                <a:path w="90804" h="116205">
                  <a:moveTo>
                    <a:pt x="48869" y="9220"/>
                  </a:moveTo>
                  <a:lnTo>
                    <a:pt x="47790" y="8166"/>
                  </a:lnTo>
                  <a:lnTo>
                    <a:pt x="46964" y="8509"/>
                  </a:lnTo>
                  <a:lnTo>
                    <a:pt x="45250" y="9220"/>
                  </a:lnTo>
                  <a:lnTo>
                    <a:pt x="44386" y="9563"/>
                  </a:lnTo>
                  <a:lnTo>
                    <a:pt x="43307" y="10007"/>
                  </a:lnTo>
                  <a:lnTo>
                    <a:pt x="44386" y="11061"/>
                  </a:lnTo>
                  <a:lnTo>
                    <a:pt x="45212" y="10731"/>
                  </a:lnTo>
                  <a:lnTo>
                    <a:pt x="48869" y="9220"/>
                  </a:lnTo>
                  <a:close/>
                </a:path>
                <a:path w="90804" h="116205">
                  <a:moveTo>
                    <a:pt x="50279" y="292"/>
                  </a:moveTo>
                  <a:lnTo>
                    <a:pt x="48526" y="0"/>
                  </a:lnTo>
                  <a:lnTo>
                    <a:pt x="48247" y="609"/>
                  </a:lnTo>
                  <a:lnTo>
                    <a:pt x="47510" y="2209"/>
                  </a:lnTo>
                  <a:lnTo>
                    <a:pt x="47155" y="3009"/>
                  </a:lnTo>
                  <a:lnTo>
                    <a:pt x="46824" y="3721"/>
                  </a:lnTo>
                  <a:lnTo>
                    <a:pt x="48564" y="4013"/>
                  </a:lnTo>
                  <a:lnTo>
                    <a:pt x="50279" y="292"/>
                  </a:lnTo>
                  <a:close/>
                </a:path>
                <a:path w="90804" h="116205">
                  <a:moveTo>
                    <a:pt x="58013" y="15392"/>
                  </a:moveTo>
                  <a:lnTo>
                    <a:pt x="56273" y="15138"/>
                  </a:lnTo>
                  <a:lnTo>
                    <a:pt x="56134" y="15659"/>
                  </a:lnTo>
                  <a:lnTo>
                    <a:pt x="55003" y="19850"/>
                  </a:lnTo>
                  <a:lnTo>
                    <a:pt x="56743" y="20116"/>
                  </a:lnTo>
                  <a:lnTo>
                    <a:pt x="58013" y="15392"/>
                  </a:lnTo>
                  <a:close/>
                </a:path>
                <a:path w="90804" h="116205">
                  <a:moveTo>
                    <a:pt x="61506" y="18592"/>
                  </a:moveTo>
                  <a:lnTo>
                    <a:pt x="59817" y="18275"/>
                  </a:lnTo>
                  <a:lnTo>
                    <a:pt x="59550" y="18681"/>
                  </a:lnTo>
                  <a:lnTo>
                    <a:pt x="57785" y="21399"/>
                  </a:lnTo>
                  <a:lnTo>
                    <a:pt x="57543" y="21793"/>
                  </a:lnTo>
                  <a:lnTo>
                    <a:pt x="59232" y="22098"/>
                  </a:lnTo>
                  <a:lnTo>
                    <a:pt x="59486" y="21691"/>
                  </a:lnTo>
                  <a:lnTo>
                    <a:pt x="60083" y="20789"/>
                  </a:lnTo>
                  <a:lnTo>
                    <a:pt x="61252" y="18973"/>
                  </a:lnTo>
                  <a:lnTo>
                    <a:pt x="61506" y="18592"/>
                  </a:lnTo>
                  <a:close/>
                </a:path>
                <a:path w="90804" h="116205">
                  <a:moveTo>
                    <a:pt x="64198" y="10261"/>
                  </a:moveTo>
                  <a:lnTo>
                    <a:pt x="62471" y="9867"/>
                  </a:lnTo>
                  <a:lnTo>
                    <a:pt x="62052" y="10579"/>
                  </a:lnTo>
                  <a:lnTo>
                    <a:pt x="61125" y="12153"/>
                  </a:lnTo>
                  <a:lnTo>
                    <a:pt x="60909" y="13970"/>
                  </a:lnTo>
                  <a:lnTo>
                    <a:pt x="61620" y="16522"/>
                  </a:lnTo>
                  <a:lnTo>
                    <a:pt x="63398" y="16408"/>
                  </a:lnTo>
                  <a:lnTo>
                    <a:pt x="62699" y="13957"/>
                  </a:lnTo>
                  <a:lnTo>
                    <a:pt x="62928" y="12433"/>
                  </a:lnTo>
                  <a:lnTo>
                    <a:pt x="64198" y="10261"/>
                  </a:lnTo>
                  <a:close/>
                </a:path>
                <a:path w="90804" h="116205">
                  <a:moveTo>
                    <a:pt x="66027" y="23456"/>
                  </a:moveTo>
                  <a:lnTo>
                    <a:pt x="65938" y="23075"/>
                  </a:lnTo>
                  <a:lnTo>
                    <a:pt x="65684" y="22860"/>
                  </a:lnTo>
                  <a:lnTo>
                    <a:pt x="65366" y="22567"/>
                  </a:lnTo>
                  <a:lnTo>
                    <a:pt x="64795" y="22618"/>
                  </a:lnTo>
                  <a:lnTo>
                    <a:pt x="64427" y="22771"/>
                  </a:lnTo>
                  <a:lnTo>
                    <a:pt x="62699" y="23469"/>
                  </a:lnTo>
                  <a:lnTo>
                    <a:pt x="60985" y="24180"/>
                  </a:lnTo>
                  <a:lnTo>
                    <a:pt x="59258" y="24879"/>
                  </a:lnTo>
                  <a:lnTo>
                    <a:pt x="58877" y="25044"/>
                  </a:lnTo>
                  <a:lnTo>
                    <a:pt x="58953" y="25412"/>
                  </a:lnTo>
                  <a:lnTo>
                    <a:pt x="59537" y="25933"/>
                  </a:lnTo>
                  <a:lnTo>
                    <a:pt x="60109" y="25882"/>
                  </a:lnTo>
                  <a:lnTo>
                    <a:pt x="62191" y="25019"/>
                  </a:lnTo>
                  <a:lnTo>
                    <a:pt x="66027" y="23456"/>
                  </a:lnTo>
                  <a:close/>
                </a:path>
                <a:path w="90804" h="116205">
                  <a:moveTo>
                    <a:pt x="68122" y="31750"/>
                  </a:moveTo>
                  <a:lnTo>
                    <a:pt x="66484" y="31381"/>
                  </a:lnTo>
                  <a:lnTo>
                    <a:pt x="66167" y="31762"/>
                  </a:lnTo>
                  <a:lnTo>
                    <a:pt x="65151" y="32981"/>
                  </a:lnTo>
                  <a:lnTo>
                    <a:pt x="64579" y="34391"/>
                  </a:lnTo>
                  <a:lnTo>
                    <a:pt x="64401" y="36410"/>
                  </a:lnTo>
                  <a:lnTo>
                    <a:pt x="66179" y="36550"/>
                  </a:lnTo>
                  <a:lnTo>
                    <a:pt x="66344" y="34569"/>
                  </a:lnTo>
                  <a:lnTo>
                    <a:pt x="66890" y="33223"/>
                  </a:lnTo>
                  <a:lnTo>
                    <a:pt x="67868" y="32042"/>
                  </a:lnTo>
                  <a:lnTo>
                    <a:pt x="68122" y="31750"/>
                  </a:lnTo>
                  <a:close/>
                </a:path>
                <a:path w="90804" h="116205">
                  <a:moveTo>
                    <a:pt x="68719" y="41605"/>
                  </a:moveTo>
                  <a:lnTo>
                    <a:pt x="68351" y="41236"/>
                  </a:lnTo>
                  <a:lnTo>
                    <a:pt x="68097" y="41122"/>
                  </a:lnTo>
                  <a:lnTo>
                    <a:pt x="67716" y="40932"/>
                  </a:lnTo>
                  <a:lnTo>
                    <a:pt x="67208" y="40982"/>
                  </a:lnTo>
                  <a:lnTo>
                    <a:pt x="66865" y="41224"/>
                  </a:lnTo>
                  <a:lnTo>
                    <a:pt x="63588" y="43522"/>
                  </a:lnTo>
                  <a:lnTo>
                    <a:pt x="63969" y="43891"/>
                  </a:lnTo>
                  <a:lnTo>
                    <a:pt x="64592" y="44208"/>
                  </a:lnTo>
                  <a:lnTo>
                    <a:pt x="65100" y="44145"/>
                  </a:lnTo>
                  <a:lnTo>
                    <a:pt x="65443" y="43916"/>
                  </a:lnTo>
                  <a:lnTo>
                    <a:pt x="68719" y="41605"/>
                  </a:lnTo>
                  <a:close/>
                </a:path>
                <a:path w="90804" h="116205">
                  <a:moveTo>
                    <a:pt x="69405" y="14757"/>
                  </a:moveTo>
                  <a:lnTo>
                    <a:pt x="67716" y="14338"/>
                  </a:lnTo>
                  <a:lnTo>
                    <a:pt x="67271" y="14732"/>
                  </a:lnTo>
                  <a:lnTo>
                    <a:pt x="64858" y="16852"/>
                  </a:lnTo>
                  <a:lnTo>
                    <a:pt x="63030" y="18478"/>
                  </a:lnTo>
                  <a:lnTo>
                    <a:pt x="64719" y="18897"/>
                  </a:lnTo>
                  <a:lnTo>
                    <a:pt x="68783" y="15316"/>
                  </a:lnTo>
                  <a:lnTo>
                    <a:pt x="69405" y="14757"/>
                  </a:lnTo>
                  <a:close/>
                </a:path>
                <a:path w="90804" h="116205">
                  <a:moveTo>
                    <a:pt x="70294" y="35090"/>
                  </a:moveTo>
                  <a:lnTo>
                    <a:pt x="68605" y="34747"/>
                  </a:lnTo>
                  <a:lnTo>
                    <a:pt x="68249" y="35204"/>
                  </a:lnTo>
                  <a:lnTo>
                    <a:pt x="66903" y="36957"/>
                  </a:lnTo>
                  <a:lnTo>
                    <a:pt x="65887" y="38290"/>
                  </a:lnTo>
                  <a:lnTo>
                    <a:pt x="67576" y="38646"/>
                  </a:lnTo>
                  <a:lnTo>
                    <a:pt x="69951" y="35547"/>
                  </a:lnTo>
                  <a:lnTo>
                    <a:pt x="70294" y="35090"/>
                  </a:lnTo>
                  <a:close/>
                </a:path>
                <a:path w="90804" h="116205">
                  <a:moveTo>
                    <a:pt x="70459" y="8521"/>
                  </a:moveTo>
                  <a:lnTo>
                    <a:pt x="68783" y="8128"/>
                  </a:lnTo>
                  <a:lnTo>
                    <a:pt x="68351" y="8483"/>
                  </a:lnTo>
                  <a:lnTo>
                    <a:pt x="66573" y="9956"/>
                  </a:lnTo>
                  <a:lnTo>
                    <a:pt x="65278" y="11785"/>
                  </a:lnTo>
                  <a:lnTo>
                    <a:pt x="64503" y="13970"/>
                  </a:lnTo>
                  <a:lnTo>
                    <a:pt x="64262" y="14617"/>
                  </a:lnTo>
                  <a:lnTo>
                    <a:pt x="66014" y="14833"/>
                  </a:lnTo>
                  <a:lnTo>
                    <a:pt x="66941" y="12230"/>
                  </a:lnTo>
                  <a:lnTo>
                    <a:pt x="68148" y="10452"/>
                  </a:lnTo>
                  <a:lnTo>
                    <a:pt x="69862" y="9029"/>
                  </a:lnTo>
                  <a:lnTo>
                    <a:pt x="70459" y="8521"/>
                  </a:lnTo>
                  <a:close/>
                </a:path>
                <a:path w="90804" h="116205">
                  <a:moveTo>
                    <a:pt x="72986" y="24587"/>
                  </a:moveTo>
                  <a:lnTo>
                    <a:pt x="71247" y="24358"/>
                  </a:lnTo>
                  <a:lnTo>
                    <a:pt x="71043" y="24815"/>
                  </a:lnTo>
                  <a:lnTo>
                    <a:pt x="70231" y="26619"/>
                  </a:lnTo>
                  <a:lnTo>
                    <a:pt x="70078" y="28486"/>
                  </a:lnTo>
                  <a:lnTo>
                    <a:pt x="70700" y="30886"/>
                  </a:lnTo>
                  <a:lnTo>
                    <a:pt x="72466" y="30911"/>
                  </a:lnTo>
                  <a:lnTo>
                    <a:pt x="71856" y="28575"/>
                  </a:lnTo>
                  <a:lnTo>
                    <a:pt x="72009" y="26771"/>
                  </a:lnTo>
                  <a:lnTo>
                    <a:pt x="72986" y="24587"/>
                  </a:lnTo>
                  <a:close/>
                </a:path>
                <a:path w="90804" h="116205">
                  <a:moveTo>
                    <a:pt x="76911" y="37477"/>
                  </a:moveTo>
                  <a:lnTo>
                    <a:pt x="75425" y="36715"/>
                  </a:lnTo>
                  <a:lnTo>
                    <a:pt x="74764" y="37071"/>
                  </a:lnTo>
                  <a:lnTo>
                    <a:pt x="70015" y="39611"/>
                  </a:lnTo>
                  <a:lnTo>
                    <a:pt x="69062" y="40106"/>
                  </a:lnTo>
                  <a:lnTo>
                    <a:pt x="70561" y="40881"/>
                  </a:lnTo>
                  <a:lnTo>
                    <a:pt x="72796" y="39674"/>
                  </a:lnTo>
                  <a:lnTo>
                    <a:pt x="76911" y="37477"/>
                  </a:lnTo>
                  <a:close/>
                </a:path>
                <a:path w="90804" h="116205">
                  <a:moveTo>
                    <a:pt x="77660" y="29921"/>
                  </a:moveTo>
                  <a:lnTo>
                    <a:pt x="76161" y="29476"/>
                  </a:lnTo>
                  <a:lnTo>
                    <a:pt x="75755" y="29806"/>
                  </a:lnTo>
                  <a:lnTo>
                    <a:pt x="71704" y="33083"/>
                  </a:lnTo>
                  <a:lnTo>
                    <a:pt x="73215" y="33515"/>
                  </a:lnTo>
                  <a:lnTo>
                    <a:pt x="77457" y="30073"/>
                  </a:lnTo>
                  <a:lnTo>
                    <a:pt x="77660" y="29921"/>
                  </a:lnTo>
                  <a:close/>
                </a:path>
                <a:path w="90804" h="116205">
                  <a:moveTo>
                    <a:pt x="81813" y="20662"/>
                  </a:moveTo>
                  <a:lnTo>
                    <a:pt x="80568" y="19875"/>
                  </a:lnTo>
                  <a:lnTo>
                    <a:pt x="79870" y="20116"/>
                  </a:lnTo>
                  <a:lnTo>
                    <a:pt x="77635" y="20891"/>
                  </a:lnTo>
                  <a:lnTo>
                    <a:pt x="75793" y="22301"/>
                  </a:lnTo>
                  <a:lnTo>
                    <a:pt x="74168" y="24955"/>
                  </a:lnTo>
                  <a:lnTo>
                    <a:pt x="75907" y="25285"/>
                  </a:lnTo>
                  <a:lnTo>
                    <a:pt x="77292" y="23025"/>
                  </a:lnTo>
                  <a:lnTo>
                    <a:pt x="78828" y="21704"/>
                  </a:lnTo>
                  <a:lnTo>
                    <a:pt x="81813" y="20662"/>
                  </a:lnTo>
                  <a:close/>
                </a:path>
                <a:path w="90804" h="116205">
                  <a:moveTo>
                    <a:pt x="81991" y="24371"/>
                  </a:moveTo>
                  <a:lnTo>
                    <a:pt x="81622" y="23787"/>
                  </a:lnTo>
                  <a:lnTo>
                    <a:pt x="80873" y="23799"/>
                  </a:lnTo>
                  <a:lnTo>
                    <a:pt x="80594" y="23850"/>
                  </a:lnTo>
                  <a:lnTo>
                    <a:pt x="78714" y="24180"/>
                  </a:lnTo>
                  <a:lnTo>
                    <a:pt x="77063" y="25044"/>
                  </a:lnTo>
                  <a:lnTo>
                    <a:pt x="75425" y="26771"/>
                  </a:lnTo>
                  <a:lnTo>
                    <a:pt x="77063" y="27165"/>
                  </a:lnTo>
                  <a:lnTo>
                    <a:pt x="78536" y="25603"/>
                  </a:lnTo>
                  <a:lnTo>
                    <a:pt x="79895" y="24853"/>
                  </a:lnTo>
                  <a:lnTo>
                    <a:pt x="81445" y="24574"/>
                  </a:lnTo>
                  <a:lnTo>
                    <a:pt x="81775" y="24523"/>
                  </a:lnTo>
                  <a:lnTo>
                    <a:pt x="81991" y="24371"/>
                  </a:lnTo>
                  <a:close/>
                </a:path>
                <a:path w="90804" h="116205">
                  <a:moveTo>
                    <a:pt x="83616" y="37388"/>
                  </a:moveTo>
                  <a:lnTo>
                    <a:pt x="81940" y="36995"/>
                  </a:lnTo>
                  <a:lnTo>
                    <a:pt x="81521" y="37414"/>
                  </a:lnTo>
                  <a:lnTo>
                    <a:pt x="80073" y="38874"/>
                  </a:lnTo>
                  <a:lnTo>
                    <a:pt x="79489" y="40779"/>
                  </a:lnTo>
                  <a:lnTo>
                    <a:pt x="79883" y="42799"/>
                  </a:lnTo>
                  <a:lnTo>
                    <a:pt x="79984" y="43370"/>
                  </a:lnTo>
                  <a:lnTo>
                    <a:pt x="81749" y="43395"/>
                  </a:lnTo>
                  <a:lnTo>
                    <a:pt x="81280" y="40970"/>
                  </a:lnTo>
                  <a:lnTo>
                    <a:pt x="81813" y="39217"/>
                  </a:lnTo>
                  <a:lnTo>
                    <a:pt x="83616" y="37388"/>
                  </a:lnTo>
                  <a:close/>
                </a:path>
                <a:path w="90804" h="116205">
                  <a:moveTo>
                    <a:pt x="90017" y="39636"/>
                  </a:moveTo>
                  <a:lnTo>
                    <a:pt x="88938" y="38582"/>
                  </a:lnTo>
                  <a:lnTo>
                    <a:pt x="88112" y="38925"/>
                  </a:lnTo>
                  <a:lnTo>
                    <a:pt x="83781" y="40741"/>
                  </a:lnTo>
                  <a:lnTo>
                    <a:pt x="84848" y="41795"/>
                  </a:lnTo>
                  <a:lnTo>
                    <a:pt x="87845" y="40538"/>
                  </a:lnTo>
                  <a:lnTo>
                    <a:pt x="88938" y="40093"/>
                  </a:lnTo>
                  <a:lnTo>
                    <a:pt x="90017" y="39636"/>
                  </a:lnTo>
                  <a:close/>
                </a:path>
                <a:path w="90804" h="116205">
                  <a:moveTo>
                    <a:pt x="90411" y="34836"/>
                  </a:moveTo>
                  <a:lnTo>
                    <a:pt x="89776" y="34632"/>
                  </a:lnTo>
                  <a:lnTo>
                    <a:pt x="89458" y="34544"/>
                  </a:lnTo>
                  <a:lnTo>
                    <a:pt x="88874" y="34480"/>
                  </a:lnTo>
                  <a:lnTo>
                    <a:pt x="88557" y="34645"/>
                  </a:lnTo>
                  <a:lnTo>
                    <a:pt x="87236" y="35331"/>
                  </a:lnTo>
                  <a:lnTo>
                    <a:pt x="86144" y="36258"/>
                  </a:lnTo>
                  <a:lnTo>
                    <a:pt x="85102" y="37757"/>
                  </a:lnTo>
                  <a:lnTo>
                    <a:pt x="86741" y="38100"/>
                  </a:lnTo>
                  <a:lnTo>
                    <a:pt x="87807" y="36588"/>
                  </a:lnTo>
                  <a:lnTo>
                    <a:pt x="88823" y="35661"/>
                  </a:lnTo>
                  <a:lnTo>
                    <a:pt x="90081" y="35001"/>
                  </a:lnTo>
                  <a:lnTo>
                    <a:pt x="90411" y="34836"/>
                  </a:lnTo>
                  <a:close/>
                </a:path>
              </a:pathLst>
            </a:custGeom>
            <a:solidFill>
              <a:srgbClr val="CDAE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447402" y="1386077"/>
              <a:ext cx="16510" cy="14604"/>
            </a:xfrm>
            <a:custGeom>
              <a:avLst/>
              <a:gdLst/>
              <a:ahLst/>
              <a:cxnLst/>
              <a:rect l="l" t="t" r="r" b="b"/>
              <a:pathLst>
                <a:path w="16510" h="14605">
                  <a:moveTo>
                    <a:pt x="11023" y="7594"/>
                  </a:moveTo>
                  <a:lnTo>
                    <a:pt x="5588" y="4356"/>
                  </a:lnTo>
                  <a:lnTo>
                    <a:pt x="368" y="5334"/>
                  </a:lnTo>
                  <a:lnTo>
                    <a:pt x="0" y="5892"/>
                  </a:lnTo>
                  <a:lnTo>
                    <a:pt x="774" y="7124"/>
                  </a:lnTo>
                  <a:lnTo>
                    <a:pt x="1955" y="7086"/>
                  </a:lnTo>
                  <a:lnTo>
                    <a:pt x="2578" y="6972"/>
                  </a:lnTo>
                  <a:lnTo>
                    <a:pt x="5448" y="6426"/>
                  </a:lnTo>
                  <a:lnTo>
                    <a:pt x="7404" y="10121"/>
                  </a:lnTo>
                  <a:lnTo>
                    <a:pt x="6946" y="13779"/>
                  </a:lnTo>
                  <a:lnTo>
                    <a:pt x="10210" y="14046"/>
                  </a:lnTo>
                  <a:lnTo>
                    <a:pt x="11023" y="7594"/>
                  </a:lnTo>
                  <a:close/>
                </a:path>
                <a:path w="16510" h="14605">
                  <a:moveTo>
                    <a:pt x="16243" y="4851"/>
                  </a:moveTo>
                  <a:lnTo>
                    <a:pt x="13525" y="1739"/>
                  </a:lnTo>
                  <a:lnTo>
                    <a:pt x="10210" y="406"/>
                  </a:lnTo>
                  <a:lnTo>
                    <a:pt x="6324" y="76"/>
                  </a:lnTo>
                  <a:lnTo>
                    <a:pt x="4876" y="0"/>
                  </a:lnTo>
                  <a:lnTo>
                    <a:pt x="4914" y="952"/>
                  </a:lnTo>
                  <a:lnTo>
                    <a:pt x="6502" y="1054"/>
                  </a:lnTo>
                  <a:lnTo>
                    <a:pt x="9004" y="1270"/>
                  </a:lnTo>
                  <a:lnTo>
                    <a:pt x="11176" y="2717"/>
                  </a:lnTo>
                  <a:lnTo>
                    <a:pt x="13373" y="5245"/>
                  </a:lnTo>
                  <a:lnTo>
                    <a:pt x="16243" y="4851"/>
                  </a:lnTo>
                  <a:close/>
                </a:path>
              </a:pathLst>
            </a:custGeom>
            <a:solidFill>
              <a:srgbClr val="CE3D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933322" y="2015333"/>
              <a:ext cx="217804" cy="161290"/>
            </a:xfrm>
            <a:custGeom>
              <a:avLst/>
              <a:gdLst/>
              <a:ahLst/>
              <a:cxnLst/>
              <a:rect l="l" t="t" r="r" b="b"/>
              <a:pathLst>
                <a:path w="217805" h="161289">
                  <a:moveTo>
                    <a:pt x="75285" y="0"/>
                  </a:moveTo>
                  <a:lnTo>
                    <a:pt x="72872" y="1320"/>
                  </a:lnTo>
                  <a:lnTo>
                    <a:pt x="57173" y="18501"/>
                  </a:lnTo>
                  <a:lnTo>
                    <a:pt x="39514" y="33529"/>
                  </a:lnTo>
                  <a:lnTo>
                    <a:pt x="20186" y="46445"/>
                  </a:lnTo>
                  <a:lnTo>
                    <a:pt x="0" y="56629"/>
                  </a:lnTo>
                  <a:lnTo>
                    <a:pt x="42263" y="89497"/>
                  </a:lnTo>
                  <a:lnTo>
                    <a:pt x="89098" y="121908"/>
                  </a:lnTo>
                  <a:lnTo>
                    <a:pt x="133525" y="147788"/>
                  </a:lnTo>
                  <a:lnTo>
                    <a:pt x="168567" y="161061"/>
                  </a:lnTo>
                  <a:lnTo>
                    <a:pt x="205903" y="102834"/>
                  </a:lnTo>
                  <a:lnTo>
                    <a:pt x="217665" y="84137"/>
                  </a:lnTo>
                  <a:lnTo>
                    <a:pt x="174409" y="59914"/>
                  </a:lnTo>
                  <a:lnTo>
                    <a:pt x="129838" y="32427"/>
                  </a:lnTo>
                  <a:lnTo>
                    <a:pt x="94192" y="9930"/>
                  </a:lnTo>
                  <a:lnTo>
                    <a:pt x="77711" y="673"/>
                  </a:lnTo>
                  <a:lnTo>
                    <a:pt x="75285" y="0"/>
                  </a:lnTo>
                  <a:close/>
                </a:path>
              </a:pathLst>
            </a:custGeom>
            <a:solidFill>
              <a:srgbClr val="3E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931455" y="2071962"/>
              <a:ext cx="224154" cy="113664"/>
            </a:xfrm>
            <a:custGeom>
              <a:avLst/>
              <a:gdLst/>
              <a:ahLst/>
              <a:cxnLst/>
              <a:rect l="l" t="t" r="r" b="b"/>
              <a:pathLst>
                <a:path w="224155" h="113664">
                  <a:moveTo>
                    <a:pt x="1866" y="0"/>
                  </a:moveTo>
                  <a:lnTo>
                    <a:pt x="838" y="431"/>
                  </a:lnTo>
                  <a:lnTo>
                    <a:pt x="0" y="4902"/>
                  </a:lnTo>
                  <a:lnTo>
                    <a:pt x="41337" y="37436"/>
                  </a:lnTo>
                  <a:lnTo>
                    <a:pt x="82343" y="66840"/>
                  </a:lnTo>
                  <a:lnTo>
                    <a:pt x="125468" y="92424"/>
                  </a:lnTo>
                  <a:lnTo>
                    <a:pt x="173215" y="113118"/>
                  </a:lnTo>
                  <a:lnTo>
                    <a:pt x="174752" y="112712"/>
                  </a:lnTo>
                  <a:lnTo>
                    <a:pt x="184683" y="92901"/>
                  </a:lnTo>
                  <a:lnTo>
                    <a:pt x="196327" y="73132"/>
                  </a:lnTo>
                  <a:lnTo>
                    <a:pt x="209007" y="53488"/>
                  </a:lnTo>
                  <a:lnTo>
                    <a:pt x="223583" y="32194"/>
                  </a:lnTo>
                  <a:lnTo>
                    <a:pt x="221564" y="28536"/>
                  </a:lnTo>
                  <a:lnTo>
                    <a:pt x="219532" y="27508"/>
                  </a:lnTo>
                  <a:lnTo>
                    <a:pt x="170434" y="104432"/>
                  </a:lnTo>
                  <a:lnTo>
                    <a:pt x="135392" y="91159"/>
                  </a:lnTo>
                  <a:lnTo>
                    <a:pt x="90965" y="65279"/>
                  </a:lnTo>
                  <a:lnTo>
                    <a:pt x="44130" y="32867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231A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944393" y="2024994"/>
              <a:ext cx="175260" cy="119380"/>
            </a:xfrm>
            <a:custGeom>
              <a:avLst/>
              <a:gdLst/>
              <a:ahLst/>
              <a:cxnLst/>
              <a:rect l="l" t="t" r="r" b="b"/>
              <a:pathLst>
                <a:path w="175260" h="119380">
                  <a:moveTo>
                    <a:pt x="3111" y="0"/>
                  </a:moveTo>
                  <a:lnTo>
                    <a:pt x="36422" y="47134"/>
                  </a:lnTo>
                  <a:lnTo>
                    <a:pt x="78117" y="86639"/>
                  </a:lnTo>
                  <a:lnTo>
                    <a:pt x="122742" y="112418"/>
                  </a:lnTo>
                  <a:lnTo>
                    <a:pt x="147340" y="118959"/>
                  </a:lnTo>
                  <a:lnTo>
                    <a:pt x="172910" y="118719"/>
                  </a:lnTo>
                  <a:lnTo>
                    <a:pt x="174650" y="118440"/>
                  </a:lnTo>
                  <a:lnTo>
                    <a:pt x="172516" y="114223"/>
                  </a:lnTo>
                  <a:lnTo>
                    <a:pt x="145950" y="84439"/>
                  </a:lnTo>
                  <a:lnTo>
                    <a:pt x="117114" y="57327"/>
                  </a:lnTo>
                  <a:lnTo>
                    <a:pt x="75509" y="26370"/>
                  </a:lnTo>
                  <a:lnTo>
                    <a:pt x="28511" y="7248"/>
                  </a:lnTo>
                  <a:lnTo>
                    <a:pt x="3111" y="0"/>
                  </a:lnTo>
                  <a:close/>
                </a:path>
              </a:pathLst>
            </a:custGeom>
            <a:solidFill>
              <a:srgbClr val="2C68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944812" y="2011260"/>
              <a:ext cx="177165" cy="135255"/>
            </a:xfrm>
            <a:custGeom>
              <a:avLst/>
              <a:gdLst/>
              <a:ahLst/>
              <a:cxnLst/>
              <a:rect l="l" t="t" r="r" b="b"/>
              <a:pathLst>
                <a:path w="177164" h="135255">
                  <a:moveTo>
                    <a:pt x="176644" y="134950"/>
                  </a:moveTo>
                  <a:lnTo>
                    <a:pt x="173951" y="129743"/>
                  </a:lnTo>
                  <a:lnTo>
                    <a:pt x="172745" y="123012"/>
                  </a:lnTo>
                  <a:lnTo>
                    <a:pt x="166446" y="104368"/>
                  </a:lnTo>
                  <a:lnTo>
                    <a:pt x="144792" y="69430"/>
                  </a:lnTo>
                  <a:lnTo>
                    <a:pt x="115697" y="39776"/>
                  </a:lnTo>
                  <a:lnTo>
                    <a:pt x="81064" y="13081"/>
                  </a:lnTo>
                  <a:lnTo>
                    <a:pt x="62293" y="0"/>
                  </a:lnTo>
                  <a:lnTo>
                    <a:pt x="59055" y="698"/>
                  </a:lnTo>
                  <a:lnTo>
                    <a:pt x="71589" y="26212"/>
                  </a:lnTo>
                  <a:lnTo>
                    <a:pt x="84074" y="49999"/>
                  </a:lnTo>
                  <a:lnTo>
                    <a:pt x="93865" y="66548"/>
                  </a:lnTo>
                  <a:lnTo>
                    <a:pt x="92481" y="65532"/>
                  </a:lnTo>
                  <a:lnTo>
                    <a:pt x="48082" y="38582"/>
                  </a:lnTo>
                  <a:lnTo>
                    <a:pt x="2324" y="13982"/>
                  </a:lnTo>
                  <a:lnTo>
                    <a:pt x="0" y="14732"/>
                  </a:lnTo>
                  <a:lnTo>
                    <a:pt x="381" y="15494"/>
                  </a:lnTo>
                  <a:lnTo>
                    <a:pt x="46240" y="40170"/>
                  </a:lnTo>
                  <a:lnTo>
                    <a:pt x="90728" y="67233"/>
                  </a:lnTo>
                  <a:lnTo>
                    <a:pt x="96964" y="71767"/>
                  </a:lnTo>
                  <a:lnTo>
                    <a:pt x="97751" y="73075"/>
                  </a:lnTo>
                  <a:lnTo>
                    <a:pt x="113207" y="94996"/>
                  </a:lnTo>
                  <a:lnTo>
                    <a:pt x="146062" y="126009"/>
                  </a:lnTo>
                  <a:lnTo>
                    <a:pt x="171538" y="134200"/>
                  </a:lnTo>
                  <a:lnTo>
                    <a:pt x="176644" y="134950"/>
                  </a:lnTo>
                  <a:close/>
                </a:path>
              </a:pathLst>
            </a:custGeom>
            <a:solidFill>
              <a:srgbClr val="3990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004568" y="2011535"/>
              <a:ext cx="114935" cy="134620"/>
            </a:xfrm>
            <a:custGeom>
              <a:avLst/>
              <a:gdLst/>
              <a:ahLst/>
              <a:cxnLst/>
              <a:rect l="l" t="t" r="r" b="b"/>
              <a:pathLst>
                <a:path w="114935" h="134619">
                  <a:moveTo>
                    <a:pt x="1892" y="0"/>
                  </a:moveTo>
                  <a:lnTo>
                    <a:pt x="330" y="406"/>
                  </a:lnTo>
                  <a:lnTo>
                    <a:pt x="0" y="1181"/>
                  </a:lnTo>
                  <a:lnTo>
                    <a:pt x="29979" y="32716"/>
                  </a:lnTo>
                  <a:lnTo>
                    <a:pt x="58777" y="65317"/>
                  </a:lnTo>
                  <a:lnTo>
                    <a:pt x="86233" y="99045"/>
                  </a:lnTo>
                  <a:lnTo>
                    <a:pt x="112191" y="133959"/>
                  </a:lnTo>
                  <a:lnTo>
                    <a:pt x="113766" y="134099"/>
                  </a:lnTo>
                  <a:lnTo>
                    <a:pt x="114503" y="133578"/>
                  </a:lnTo>
                  <a:lnTo>
                    <a:pt x="114719" y="132562"/>
                  </a:lnTo>
                  <a:lnTo>
                    <a:pt x="88825" y="97748"/>
                  </a:lnTo>
                  <a:lnTo>
                    <a:pt x="61444" y="64112"/>
                  </a:lnTo>
                  <a:lnTo>
                    <a:pt x="32732" y="31596"/>
                  </a:lnTo>
                  <a:lnTo>
                    <a:pt x="2844" y="139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2C68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3062702" y="2066949"/>
              <a:ext cx="85725" cy="7620"/>
            </a:xfrm>
            <a:custGeom>
              <a:avLst/>
              <a:gdLst/>
              <a:ahLst/>
              <a:cxnLst/>
              <a:rect l="l" t="t" r="r" b="b"/>
              <a:pathLst>
                <a:path w="85725" h="7619">
                  <a:moveTo>
                    <a:pt x="43460" y="0"/>
                  </a:moveTo>
                  <a:lnTo>
                    <a:pt x="16524" y="689"/>
                  </a:lnTo>
                  <a:lnTo>
                    <a:pt x="4254" y="1209"/>
                  </a:lnTo>
                  <a:lnTo>
                    <a:pt x="0" y="3076"/>
                  </a:lnTo>
                  <a:lnTo>
                    <a:pt x="2374" y="5934"/>
                  </a:lnTo>
                  <a:lnTo>
                    <a:pt x="5613" y="7115"/>
                  </a:lnTo>
                  <a:lnTo>
                    <a:pt x="83870" y="7546"/>
                  </a:lnTo>
                  <a:lnTo>
                    <a:pt x="85090" y="6442"/>
                  </a:lnTo>
                  <a:lnTo>
                    <a:pt x="85115" y="3775"/>
                  </a:lnTo>
                  <a:lnTo>
                    <a:pt x="84391" y="2428"/>
                  </a:lnTo>
                  <a:lnTo>
                    <a:pt x="70828" y="220"/>
                  </a:lnTo>
                  <a:lnTo>
                    <a:pt x="43460" y="0"/>
                  </a:lnTo>
                  <a:close/>
                </a:path>
              </a:pathLst>
            </a:custGeom>
            <a:solidFill>
              <a:srgbClr val="A4B2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3064800" y="2071275"/>
              <a:ext cx="83185" cy="3810"/>
            </a:xfrm>
            <a:custGeom>
              <a:avLst/>
              <a:gdLst/>
              <a:ahLst/>
              <a:cxnLst/>
              <a:rect l="l" t="t" r="r" b="b"/>
              <a:pathLst>
                <a:path w="83185" h="3810">
                  <a:moveTo>
                    <a:pt x="0" y="0"/>
                  </a:moveTo>
                  <a:lnTo>
                    <a:pt x="419" y="1130"/>
                  </a:lnTo>
                  <a:lnTo>
                    <a:pt x="1854" y="2184"/>
                  </a:lnTo>
                  <a:lnTo>
                    <a:pt x="3517" y="2781"/>
                  </a:lnTo>
                  <a:lnTo>
                    <a:pt x="81762" y="3213"/>
                  </a:lnTo>
                  <a:lnTo>
                    <a:pt x="82321" y="2717"/>
                  </a:lnTo>
                  <a:lnTo>
                    <a:pt x="82626" y="1879"/>
                  </a:lnTo>
                  <a:lnTo>
                    <a:pt x="82727" y="10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BF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91536" y="2048574"/>
              <a:ext cx="90398" cy="38303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3009265" y="2056612"/>
              <a:ext cx="63500" cy="22860"/>
            </a:xfrm>
            <a:custGeom>
              <a:avLst/>
              <a:gdLst/>
              <a:ahLst/>
              <a:cxnLst/>
              <a:rect l="l" t="t" r="r" b="b"/>
              <a:pathLst>
                <a:path w="63500" h="22860">
                  <a:moveTo>
                    <a:pt x="13398" y="15913"/>
                  </a:moveTo>
                  <a:lnTo>
                    <a:pt x="13017" y="14859"/>
                  </a:lnTo>
                  <a:lnTo>
                    <a:pt x="10350" y="12636"/>
                  </a:lnTo>
                  <a:lnTo>
                    <a:pt x="8851" y="10617"/>
                  </a:lnTo>
                  <a:lnTo>
                    <a:pt x="7099" y="6515"/>
                  </a:lnTo>
                  <a:lnTo>
                    <a:pt x="3810" y="6273"/>
                  </a:lnTo>
                  <a:lnTo>
                    <a:pt x="3543" y="3835"/>
                  </a:lnTo>
                  <a:lnTo>
                    <a:pt x="0" y="2463"/>
                  </a:lnTo>
                  <a:lnTo>
                    <a:pt x="215" y="4419"/>
                  </a:lnTo>
                  <a:lnTo>
                    <a:pt x="660" y="8369"/>
                  </a:lnTo>
                  <a:lnTo>
                    <a:pt x="2324" y="11938"/>
                  </a:lnTo>
                  <a:lnTo>
                    <a:pt x="5448" y="15506"/>
                  </a:lnTo>
                  <a:lnTo>
                    <a:pt x="6604" y="16256"/>
                  </a:lnTo>
                  <a:lnTo>
                    <a:pt x="8267" y="15646"/>
                  </a:lnTo>
                  <a:lnTo>
                    <a:pt x="8102" y="14859"/>
                  </a:lnTo>
                  <a:lnTo>
                    <a:pt x="5334" y="11684"/>
                  </a:lnTo>
                  <a:lnTo>
                    <a:pt x="4076" y="8623"/>
                  </a:lnTo>
                  <a:lnTo>
                    <a:pt x="3924" y="7366"/>
                  </a:lnTo>
                  <a:lnTo>
                    <a:pt x="4406" y="8458"/>
                  </a:lnTo>
                  <a:lnTo>
                    <a:pt x="5689" y="11455"/>
                  </a:lnTo>
                  <a:lnTo>
                    <a:pt x="7607" y="14046"/>
                  </a:lnTo>
                  <a:lnTo>
                    <a:pt x="10756" y="16662"/>
                  </a:lnTo>
                  <a:lnTo>
                    <a:pt x="11938" y="17157"/>
                  </a:lnTo>
                  <a:lnTo>
                    <a:pt x="13398" y="15913"/>
                  </a:lnTo>
                  <a:close/>
                </a:path>
                <a:path w="63500" h="22860">
                  <a:moveTo>
                    <a:pt x="20066" y="19532"/>
                  </a:moveTo>
                  <a:lnTo>
                    <a:pt x="18084" y="17576"/>
                  </a:lnTo>
                  <a:lnTo>
                    <a:pt x="16967" y="16014"/>
                  </a:lnTo>
                  <a:lnTo>
                    <a:pt x="15709" y="13525"/>
                  </a:lnTo>
                  <a:lnTo>
                    <a:pt x="14592" y="12966"/>
                  </a:lnTo>
                  <a:lnTo>
                    <a:pt x="13487" y="12560"/>
                  </a:lnTo>
                  <a:lnTo>
                    <a:pt x="12509" y="12255"/>
                  </a:lnTo>
                  <a:lnTo>
                    <a:pt x="12877" y="12992"/>
                  </a:lnTo>
                  <a:lnTo>
                    <a:pt x="19735" y="19786"/>
                  </a:lnTo>
                  <a:lnTo>
                    <a:pt x="20066" y="19532"/>
                  </a:lnTo>
                  <a:close/>
                </a:path>
                <a:path w="63500" h="22860">
                  <a:moveTo>
                    <a:pt x="28308" y="21399"/>
                  </a:moveTo>
                  <a:lnTo>
                    <a:pt x="27152" y="20535"/>
                  </a:lnTo>
                  <a:lnTo>
                    <a:pt x="24752" y="19050"/>
                  </a:lnTo>
                  <a:lnTo>
                    <a:pt x="23660" y="17106"/>
                  </a:lnTo>
                  <a:lnTo>
                    <a:pt x="23139" y="14922"/>
                  </a:lnTo>
                  <a:lnTo>
                    <a:pt x="22872" y="13728"/>
                  </a:lnTo>
                  <a:lnTo>
                    <a:pt x="19329" y="12293"/>
                  </a:lnTo>
                  <a:lnTo>
                    <a:pt x="19735" y="14020"/>
                  </a:lnTo>
                  <a:lnTo>
                    <a:pt x="20535" y="17424"/>
                  </a:lnTo>
                  <a:lnTo>
                    <a:pt x="22783" y="20104"/>
                  </a:lnTo>
                  <a:lnTo>
                    <a:pt x="26200" y="22212"/>
                  </a:lnTo>
                  <a:lnTo>
                    <a:pt x="27482" y="22771"/>
                  </a:lnTo>
                  <a:lnTo>
                    <a:pt x="28308" y="21399"/>
                  </a:lnTo>
                  <a:close/>
                </a:path>
                <a:path w="63500" h="22860">
                  <a:moveTo>
                    <a:pt x="43192" y="11264"/>
                  </a:moveTo>
                  <a:lnTo>
                    <a:pt x="42621" y="10287"/>
                  </a:lnTo>
                  <a:lnTo>
                    <a:pt x="39966" y="8102"/>
                  </a:lnTo>
                  <a:lnTo>
                    <a:pt x="38252" y="6070"/>
                  </a:lnTo>
                  <a:lnTo>
                    <a:pt x="36474" y="2882"/>
                  </a:lnTo>
                  <a:lnTo>
                    <a:pt x="35471" y="2184"/>
                  </a:lnTo>
                  <a:lnTo>
                    <a:pt x="33718" y="2311"/>
                  </a:lnTo>
                  <a:lnTo>
                    <a:pt x="33197" y="2959"/>
                  </a:lnTo>
                  <a:lnTo>
                    <a:pt x="33642" y="3746"/>
                  </a:lnTo>
                  <a:lnTo>
                    <a:pt x="35280" y="6667"/>
                  </a:lnTo>
                  <a:lnTo>
                    <a:pt x="37388" y="9207"/>
                  </a:lnTo>
                  <a:lnTo>
                    <a:pt x="40563" y="11823"/>
                  </a:lnTo>
                  <a:lnTo>
                    <a:pt x="41770" y="12407"/>
                  </a:lnTo>
                  <a:lnTo>
                    <a:pt x="43192" y="11264"/>
                  </a:lnTo>
                  <a:close/>
                </a:path>
                <a:path w="63500" h="22860">
                  <a:moveTo>
                    <a:pt x="47828" y="11214"/>
                  </a:moveTo>
                  <a:lnTo>
                    <a:pt x="39154" y="0"/>
                  </a:lnTo>
                  <a:lnTo>
                    <a:pt x="35864" y="139"/>
                  </a:lnTo>
                  <a:lnTo>
                    <a:pt x="37439" y="2171"/>
                  </a:lnTo>
                  <a:lnTo>
                    <a:pt x="44538" y="11353"/>
                  </a:lnTo>
                  <a:lnTo>
                    <a:pt x="47828" y="11214"/>
                  </a:lnTo>
                  <a:close/>
                </a:path>
                <a:path w="63500" h="22860">
                  <a:moveTo>
                    <a:pt x="52082" y="10477"/>
                  </a:moveTo>
                  <a:lnTo>
                    <a:pt x="51663" y="9753"/>
                  </a:lnTo>
                  <a:lnTo>
                    <a:pt x="51244" y="9321"/>
                  </a:lnTo>
                  <a:lnTo>
                    <a:pt x="49809" y="7899"/>
                  </a:lnTo>
                  <a:lnTo>
                    <a:pt x="48755" y="6261"/>
                  </a:lnTo>
                  <a:lnTo>
                    <a:pt x="47637" y="3594"/>
                  </a:lnTo>
                  <a:lnTo>
                    <a:pt x="46621" y="2984"/>
                  </a:lnTo>
                  <a:lnTo>
                    <a:pt x="45326" y="2628"/>
                  </a:lnTo>
                  <a:lnTo>
                    <a:pt x="44284" y="2565"/>
                  </a:lnTo>
                  <a:lnTo>
                    <a:pt x="44627" y="3390"/>
                  </a:lnTo>
                  <a:lnTo>
                    <a:pt x="50444" y="10858"/>
                  </a:lnTo>
                  <a:lnTo>
                    <a:pt x="52082" y="10477"/>
                  </a:lnTo>
                  <a:close/>
                </a:path>
                <a:path w="63500" h="22860">
                  <a:moveTo>
                    <a:pt x="63157" y="15811"/>
                  </a:moveTo>
                  <a:lnTo>
                    <a:pt x="63080" y="14884"/>
                  </a:lnTo>
                  <a:lnTo>
                    <a:pt x="62560" y="14325"/>
                  </a:lnTo>
                  <a:lnTo>
                    <a:pt x="61468" y="13195"/>
                  </a:lnTo>
                  <a:lnTo>
                    <a:pt x="60680" y="11912"/>
                  </a:lnTo>
                  <a:lnTo>
                    <a:pt x="59918" y="9499"/>
                  </a:lnTo>
                  <a:lnTo>
                    <a:pt x="59029" y="8839"/>
                  </a:lnTo>
                  <a:lnTo>
                    <a:pt x="57467" y="8547"/>
                  </a:lnTo>
                  <a:lnTo>
                    <a:pt x="56400" y="8801"/>
                  </a:lnTo>
                  <a:lnTo>
                    <a:pt x="56680" y="9702"/>
                  </a:lnTo>
                  <a:lnTo>
                    <a:pt x="57315" y="11722"/>
                  </a:lnTo>
                  <a:lnTo>
                    <a:pt x="57442" y="11963"/>
                  </a:lnTo>
                  <a:lnTo>
                    <a:pt x="55562" y="10388"/>
                  </a:lnTo>
                  <a:lnTo>
                    <a:pt x="54864" y="8928"/>
                  </a:lnTo>
                  <a:lnTo>
                    <a:pt x="54444" y="5638"/>
                  </a:lnTo>
                  <a:lnTo>
                    <a:pt x="50812" y="4483"/>
                  </a:lnTo>
                  <a:lnTo>
                    <a:pt x="56540" y="14122"/>
                  </a:lnTo>
                  <a:lnTo>
                    <a:pt x="58013" y="12992"/>
                  </a:lnTo>
                  <a:lnTo>
                    <a:pt x="58343" y="13550"/>
                  </a:lnTo>
                  <a:lnTo>
                    <a:pt x="60401" y="15709"/>
                  </a:lnTo>
                  <a:lnTo>
                    <a:pt x="61417" y="16383"/>
                  </a:lnTo>
                  <a:lnTo>
                    <a:pt x="62331" y="16090"/>
                  </a:lnTo>
                  <a:lnTo>
                    <a:pt x="63157" y="15811"/>
                  </a:lnTo>
                  <a:close/>
                </a:path>
              </a:pathLst>
            </a:custGeom>
            <a:solidFill>
              <a:srgbClr val="D992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3066592" y="2055593"/>
              <a:ext cx="80010" cy="34925"/>
            </a:xfrm>
            <a:custGeom>
              <a:avLst/>
              <a:gdLst/>
              <a:ahLst/>
              <a:cxnLst/>
              <a:rect l="l" t="t" r="r" b="b"/>
              <a:pathLst>
                <a:path w="80010" h="34925">
                  <a:moveTo>
                    <a:pt x="77787" y="0"/>
                  </a:moveTo>
                  <a:lnTo>
                    <a:pt x="39015" y="13341"/>
                  </a:lnTo>
                  <a:lnTo>
                    <a:pt x="3225" y="29387"/>
                  </a:lnTo>
                  <a:lnTo>
                    <a:pt x="0" y="32727"/>
                  </a:lnTo>
                  <a:lnTo>
                    <a:pt x="3289" y="34480"/>
                  </a:lnTo>
                  <a:lnTo>
                    <a:pt x="6731" y="34328"/>
                  </a:lnTo>
                  <a:lnTo>
                    <a:pt x="79248" y="4927"/>
                  </a:lnTo>
                  <a:lnTo>
                    <a:pt x="79959" y="3441"/>
                  </a:lnTo>
                  <a:lnTo>
                    <a:pt x="78968" y="965"/>
                  </a:lnTo>
                  <a:lnTo>
                    <a:pt x="77787" y="0"/>
                  </a:lnTo>
                  <a:close/>
                </a:path>
              </a:pathLst>
            </a:custGeom>
            <a:solidFill>
              <a:srgbClr val="90A1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3069010" y="2058120"/>
              <a:ext cx="77470" cy="32384"/>
            </a:xfrm>
            <a:custGeom>
              <a:avLst/>
              <a:gdLst/>
              <a:ahLst/>
              <a:cxnLst/>
              <a:rect l="l" t="t" r="r" b="b"/>
              <a:pathLst>
                <a:path w="77469" h="32385">
                  <a:moveTo>
                    <a:pt x="76873" y="0"/>
                  </a:moveTo>
                  <a:lnTo>
                    <a:pt x="0" y="30568"/>
                  </a:lnTo>
                  <a:lnTo>
                    <a:pt x="825" y="31457"/>
                  </a:lnTo>
                  <a:lnTo>
                    <a:pt x="2540" y="31876"/>
                  </a:lnTo>
                  <a:lnTo>
                    <a:pt x="4305" y="31813"/>
                  </a:lnTo>
                  <a:lnTo>
                    <a:pt x="76835" y="2400"/>
                  </a:lnTo>
                  <a:lnTo>
                    <a:pt x="77152" y="1727"/>
                  </a:lnTo>
                  <a:lnTo>
                    <a:pt x="77114" y="850"/>
                  </a:lnTo>
                  <a:lnTo>
                    <a:pt x="76873" y="0"/>
                  </a:lnTo>
                  <a:close/>
                </a:path>
              </a:pathLst>
            </a:custGeom>
            <a:solidFill>
              <a:srgbClr val="CBBF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99092" y="2073250"/>
              <a:ext cx="88442" cy="45910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3013011" y="2080755"/>
              <a:ext cx="63500" cy="28575"/>
            </a:xfrm>
            <a:custGeom>
              <a:avLst/>
              <a:gdLst/>
              <a:ahLst/>
              <a:cxnLst/>
              <a:rect l="l" t="t" r="r" b="b"/>
              <a:pathLst>
                <a:path w="63500" h="28575">
                  <a:moveTo>
                    <a:pt x="17526" y="25133"/>
                  </a:moveTo>
                  <a:lnTo>
                    <a:pt x="16751" y="24307"/>
                  </a:lnTo>
                  <a:lnTo>
                    <a:pt x="13449" y="23266"/>
                  </a:lnTo>
                  <a:lnTo>
                    <a:pt x="11290" y="21971"/>
                  </a:lnTo>
                  <a:lnTo>
                    <a:pt x="8115" y="18834"/>
                  </a:lnTo>
                  <a:lnTo>
                    <a:pt x="4965" y="19862"/>
                  </a:lnTo>
                  <a:lnTo>
                    <a:pt x="3810" y="17729"/>
                  </a:lnTo>
                  <a:lnTo>
                    <a:pt x="0" y="17805"/>
                  </a:lnTo>
                  <a:lnTo>
                    <a:pt x="952" y="19532"/>
                  </a:lnTo>
                  <a:lnTo>
                    <a:pt x="2870" y="23012"/>
                  </a:lnTo>
                  <a:lnTo>
                    <a:pt x="5765" y="25679"/>
                  </a:lnTo>
                  <a:lnTo>
                    <a:pt x="10020" y="27800"/>
                  </a:lnTo>
                  <a:lnTo>
                    <a:pt x="11366" y="28041"/>
                  </a:lnTo>
                  <a:lnTo>
                    <a:pt x="12674" y="26847"/>
                  </a:lnTo>
                  <a:lnTo>
                    <a:pt x="12217" y="26187"/>
                  </a:lnTo>
                  <a:lnTo>
                    <a:pt x="8458" y="24307"/>
                  </a:lnTo>
                  <a:lnTo>
                    <a:pt x="6121" y="21945"/>
                  </a:lnTo>
                  <a:lnTo>
                    <a:pt x="5499" y="20828"/>
                  </a:lnTo>
                  <a:lnTo>
                    <a:pt x="6362" y="21666"/>
                  </a:lnTo>
                  <a:lnTo>
                    <a:pt x="8686" y="23952"/>
                  </a:lnTo>
                  <a:lnTo>
                    <a:pt x="11442" y="25615"/>
                  </a:lnTo>
                  <a:lnTo>
                    <a:pt x="15354" y="26847"/>
                  </a:lnTo>
                  <a:lnTo>
                    <a:pt x="16637" y="26835"/>
                  </a:lnTo>
                  <a:lnTo>
                    <a:pt x="17526" y="25133"/>
                  </a:lnTo>
                  <a:close/>
                </a:path>
                <a:path w="63500" h="28575">
                  <a:moveTo>
                    <a:pt x="25057" y="25933"/>
                  </a:moveTo>
                  <a:lnTo>
                    <a:pt x="22491" y="24892"/>
                  </a:lnTo>
                  <a:lnTo>
                    <a:pt x="20853" y="23863"/>
                  </a:lnTo>
                  <a:lnTo>
                    <a:pt x="18745" y="22047"/>
                  </a:lnTo>
                  <a:lnTo>
                    <a:pt x="17500" y="21958"/>
                  </a:lnTo>
                  <a:lnTo>
                    <a:pt x="16332" y="21996"/>
                  </a:lnTo>
                  <a:lnTo>
                    <a:pt x="15303" y="22098"/>
                  </a:lnTo>
                  <a:lnTo>
                    <a:pt x="15925" y="22631"/>
                  </a:lnTo>
                  <a:lnTo>
                    <a:pt x="17589" y="24066"/>
                  </a:lnTo>
                  <a:lnTo>
                    <a:pt x="19443" y="25184"/>
                  </a:lnTo>
                  <a:lnTo>
                    <a:pt x="22288" y="26339"/>
                  </a:lnTo>
                  <a:lnTo>
                    <a:pt x="23329" y="26568"/>
                  </a:lnTo>
                  <a:lnTo>
                    <a:pt x="24853" y="26301"/>
                  </a:lnTo>
                  <a:lnTo>
                    <a:pt x="25057" y="25933"/>
                  </a:lnTo>
                  <a:close/>
                </a:path>
                <a:path w="63500" h="28575">
                  <a:moveTo>
                    <a:pt x="33388" y="24536"/>
                  </a:moveTo>
                  <a:lnTo>
                    <a:pt x="31991" y="24180"/>
                  </a:lnTo>
                  <a:lnTo>
                    <a:pt x="29222" y="23723"/>
                  </a:lnTo>
                  <a:lnTo>
                    <a:pt x="27457" y="22339"/>
                  </a:lnTo>
                  <a:lnTo>
                    <a:pt x="25438" y="19519"/>
                  </a:lnTo>
                  <a:lnTo>
                    <a:pt x="21628" y="19532"/>
                  </a:lnTo>
                  <a:lnTo>
                    <a:pt x="22656" y="20980"/>
                  </a:lnTo>
                  <a:lnTo>
                    <a:pt x="24688" y="23825"/>
                  </a:lnTo>
                  <a:lnTo>
                    <a:pt x="27787" y="25450"/>
                  </a:lnTo>
                  <a:lnTo>
                    <a:pt x="31750" y="26085"/>
                  </a:lnTo>
                  <a:lnTo>
                    <a:pt x="33159" y="26123"/>
                  </a:lnTo>
                  <a:lnTo>
                    <a:pt x="33388" y="24536"/>
                  </a:lnTo>
                  <a:close/>
                </a:path>
                <a:path w="63500" h="28575">
                  <a:moveTo>
                    <a:pt x="43294" y="9499"/>
                  </a:moveTo>
                  <a:lnTo>
                    <a:pt x="42392" y="8813"/>
                  </a:lnTo>
                  <a:lnTo>
                    <a:pt x="39103" y="7797"/>
                  </a:lnTo>
                  <a:lnTo>
                    <a:pt x="36741" y="6578"/>
                  </a:lnTo>
                  <a:lnTo>
                    <a:pt x="33883" y="4305"/>
                  </a:lnTo>
                  <a:lnTo>
                    <a:pt x="32689" y="4051"/>
                  </a:lnTo>
                  <a:lnTo>
                    <a:pt x="31115" y="4838"/>
                  </a:lnTo>
                  <a:lnTo>
                    <a:pt x="30899" y="5626"/>
                  </a:lnTo>
                  <a:lnTo>
                    <a:pt x="31597" y="6184"/>
                  </a:lnTo>
                  <a:lnTo>
                    <a:pt x="34226" y="8267"/>
                  </a:lnTo>
                  <a:lnTo>
                    <a:pt x="37134" y="9817"/>
                  </a:lnTo>
                  <a:lnTo>
                    <a:pt x="41071" y="11023"/>
                  </a:lnTo>
                  <a:lnTo>
                    <a:pt x="42405" y="11099"/>
                  </a:lnTo>
                  <a:lnTo>
                    <a:pt x="43294" y="9499"/>
                  </a:lnTo>
                  <a:close/>
                </a:path>
                <a:path w="63500" h="28575">
                  <a:moveTo>
                    <a:pt x="47561" y="7683"/>
                  </a:moveTo>
                  <a:lnTo>
                    <a:pt x="35267" y="609"/>
                  </a:lnTo>
                  <a:lnTo>
                    <a:pt x="32283" y="1993"/>
                  </a:lnTo>
                  <a:lnTo>
                    <a:pt x="34505" y="3276"/>
                  </a:lnTo>
                  <a:lnTo>
                    <a:pt x="44564" y="9067"/>
                  </a:lnTo>
                  <a:lnTo>
                    <a:pt x="47561" y="7683"/>
                  </a:lnTo>
                  <a:close/>
                </a:path>
                <a:path w="63500" h="28575">
                  <a:moveTo>
                    <a:pt x="51206" y="5384"/>
                  </a:moveTo>
                  <a:lnTo>
                    <a:pt x="50546" y="4864"/>
                  </a:lnTo>
                  <a:lnTo>
                    <a:pt x="48133" y="3860"/>
                  </a:lnTo>
                  <a:lnTo>
                    <a:pt x="46520" y="2743"/>
                  </a:lnTo>
                  <a:lnTo>
                    <a:pt x="44475" y="711"/>
                  </a:lnTo>
                  <a:lnTo>
                    <a:pt x="43307" y="533"/>
                  </a:lnTo>
                  <a:lnTo>
                    <a:pt x="41973" y="685"/>
                  </a:lnTo>
                  <a:lnTo>
                    <a:pt x="40982" y="1028"/>
                  </a:lnTo>
                  <a:lnTo>
                    <a:pt x="41617" y="1663"/>
                  </a:lnTo>
                  <a:lnTo>
                    <a:pt x="43408" y="3454"/>
                  </a:lnTo>
                  <a:lnTo>
                    <a:pt x="45491" y="4800"/>
                  </a:lnTo>
                  <a:lnTo>
                    <a:pt x="48526" y="6070"/>
                  </a:lnTo>
                  <a:lnTo>
                    <a:pt x="49834" y="6350"/>
                  </a:lnTo>
                  <a:lnTo>
                    <a:pt x="51206" y="5384"/>
                  </a:lnTo>
                  <a:close/>
                </a:path>
                <a:path w="63500" h="28575">
                  <a:moveTo>
                    <a:pt x="63487" y="6096"/>
                  </a:moveTo>
                  <a:lnTo>
                    <a:pt x="63068" y="5257"/>
                  </a:lnTo>
                  <a:lnTo>
                    <a:pt x="60934" y="4305"/>
                  </a:lnTo>
                  <a:lnTo>
                    <a:pt x="59702" y="3429"/>
                  </a:lnTo>
                  <a:lnTo>
                    <a:pt x="58089" y="1485"/>
                  </a:lnTo>
                  <a:lnTo>
                    <a:pt x="57010" y="1219"/>
                  </a:lnTo>
                  <a:lnTo>
                    <a:pt x="55460" y="1536"/>
                  </a:lnTo>
                  <a:lnTo>
                    <a:pt x="54559" y="2184"/>
                  </a:lnTo>
                  <a:lnTo>
                    <a:pt x="55168" y="2908"/>
                  </a:lnTo>
                  <a:lnTo>
                    <a:pt x="56515" y="4533"/>
                  </a:lnTo>
                  <a:lnTo>
                    <a:pt x="56730" y="4711"/>
                  </a:lnTo>
                  <a:lnTo>
                    <a:pt x="54394" y="3975"/>
                  </a:lnTo>
                  <a:lnTo>
                    <a:pt x="53200" y="2895"/>
                  </a:lnTo>
                  <a:lnTo>
                    <a:pt x="51562" y="0"/>
                  </a:lnTo>
                  <a:lnTo>
                    <a:pt x="47764" y="317"/>
                  </a:lnTo>
                  <a:lnTo>
                    <a:pt x="56730" y="7061"/>
                  </a:lnTo>
                  <a:lnTo>
                    <a:pt x="57658" y="5448"/>
                  </a:lnTo>
                  <a:lnTo>
                    <a:pt x="58166" y="5829"/>
                  </a:lnTo>
                  <a:lnTo>
                    <a:pt x="60896" y="7035"/>
                  </a:lnTo>
                  <a:lnTo>
                    <a:pt x="62090" y="7277"/>
                  </a:lnTo>
                  <a:lnTo>
                    <a:pt x="63487" y="6096"/>
                  </a:lnTo>
                  <a:close/>
                </a:path>
              </a:pathLst>
            </a:custGeom>
            <a:solidFill>
              <a:srgbClr val="D992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3076249" y="2055282"/>
              <a:ext cx="71755" cy="50800"/>
            </a:xfrm>
            <a:custGeom>
              <a:avLst/>
              <a:gdLst/>
              <a:ahLst/>
              <a:cxnLst/>
              <a:rect l="l" t="t" r="r" b="b"/>
              <a:pathLst>
                <a:path w="71755" h="50800">
                  <a:moveTo>
                    <a:pt x="68389" y="0"/>
                  </a:moveTo>
                  <a:lnTo>
                    <a:pt x="33631" y="21747"/>
                  </a:lnTo>
                  <a:lnTo>
                    <a:pt x="2387" y="45466"/>
                  </a:lnTo>
                  <a:lnTo>
                    <a:pt x="0" y="49441"/>
                  </a:lnTo>
                  <a:lnTo>
                    <a:pt x="3606" y="50406"/>
                  </a:lnTo>
                  <a:lnTo>
                    <a:pt x="6921" y="49491"/>
                  </a:lnTo>
                  <a:lnTo>
                    <a:pt x="70929" y="4470"/>
                  </a:lnTo>
                  <a:lnTo>
                    <a:pt x="71285" y="2857"/>
                  </a:lnTo>
                  <a:lnTo>
                    <a:pt x="69761" y="673"/>
                  </a:lnTo>
                  <a:lnTo>
                    <a:pt x="68389" y="0"/>
                  </a:lnTo>
                  <a:close/>
                </a:path>
              </a:pathLst>
            </a:custGeom>
            <a:solidFill>
              <a:srgbClr val="A4B2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3078687" y="2057394"/>
              <a:ext cx="69215" cy="48260"/>
            </a:xfrm>
            <a:custGeom>
              <a:avLst/>
              <a:gdLst/>
              <a:ahLst/>
              <a:cxnLst/>
              <a:rect l="l" t="t" r="r" b="b"/>
              <a:pathLst>
                <a:path w="69214" h="48260">
                  <a:moveTo>
                    <a:pt x="67995" y="0"/>
                  </a:moveTo>
                  <a:lnTo>
                    <a:pt x="0" y="47142"/>
                  </a:lnTo>
                  <a:lnTo>
                    <a:pt x="1003" y="47815"/>
                  </a:lnTo>
                  <a:lnTo>
                    <a:pt x="2781" y="47853"/>
                  </a:lnTo>
                  <a:lnTo>
                    <a:pt x="4483" y="47370"/>
                  </a:lnTo>
                  <a:lnTo>
                    <a:pt x="68491" y="2362"/>
                  </a:lnTo>
                  <a:lnTo>
                    <a:pt x="68656" y="1625"/>
                  </a:lnTo>
                  <a:lnTo>
                    <a:pt x="68414" y="774"/>
                  </a:lnTo>
                  <a:lnTo>
                    <a:pt x="67995" y="0"/>
                  </a:lnTo>
                  <a:close/>
                </a:path>
              </a:pathLst>
            </a:custGeom>
            <a:solidFill>
              <a:srgbClr val="CBBFB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14827" y="2090255"/>
              <a:ext cx="82435" cy="57213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3026359" y="2097747"/>
              <a:ext cx="59690" cy="36830"/>
            </a:xfrm>
            <a:custGeom>
              <a:avLst/>
              <a:gdLst/>
              <a:ahLst/>
              <a:cxnLst/>
              <a:rect l="l" t="t" r="r" b="b"/>
              <a:pathLst>
                <a:path w="59689" h="36830">
                  <a:moveTo>
                    <a:pt x="18719" y="32232"/>
                  </a:moveTo>
                  <a:lnTo>
                    <a:pt x="17780" y="31597"/>
                  </a:lnTo>
                  <a:lnTo>
                    <a:pt x="14325" y="31330"/>
                  </a:lnTo>
                  <a:lnTo>
                    <a:pt x="11938" y="30556"/>
                  </a:lnTo>
                  <a:lnTo>
                    <a:pt x="8128" y="28219"/>
                  </a:lnTo>
                  <a:lnTo>
                    <a:pt x="5295" y="29921"/>
                  </a:lnTo>
                  <a:lnTo>
                    <a:pt x="3683" y="28117"/>
                  </a:lnTo>
                  <a:lnTo>
                    <a:pt x="0" y="29057"/>
                  </a:lnTo>
                  <a:lnTo>
                    <a:pt x="1308" y="30518"/>
                  </a:lnTo>
                  <a:lnTo>
                    <a:pt x="3962" y="33477"/>
                  </a:lnTo>
                  <a:lnTo>
                    <a:pt x="7378" y="35420"/>
                  </a:lnTo>
                  <a:lnTo>
                    <a:pt x="12001" y="36525"/>
                  </a:lnTo>
                  <a:lnTo>
                    <a:pt x="13373" y="36449"/>
                  </a:lnTo>
                  <a:lnTo>
                    <a:pt x="14376" y="35001"/>
                  </a:lnTo>
                  <a:lnTo>
                    <a:pt x="13792" y="34455"/>
                  </a:lnTo>
                  <a:lnTo>
                    <a:pt x="9690" y="33477"/>
                  </a:lnTo>
                  <a:lnTo>
                    <a:pt x="6896" y="31699"/>
                  </a:lnTo>
                  <a:lnTo>
                    <a:pt x="6032" y="30746"/>
                  </a:lnTo>
                  <a:lnTo>
                    <a:pt x="7061" y="31369"/>
                  </a:lnTo>
                  <a:lnTo>
                    <a:pt x="9842" y="33070"/>
                  </a:lnTo>
                  <a:lnTo>
                    <a:pt x="12903" y="34061"/>
                  </a:lnTo>
                  <a:lnTo>
                    <a:pt x="16992" y="34378"/>
                  </a:lnTo>
                  <a:lnTo>
                    <a:pt x="18237" y="34086"/>
                  </a:lnTo>
                  <a:lnTo>
                    <a:pt x="18719" y="32232"/>
                  </a:lnTo>
                  <a:close/>
                </a:path>
                <a:path w="59689" h="36830">
                  <a:moveTo>
                    <a:pt x="26238" y="31305"/>
                  </a:moveTo>
                  <a:lnTo>
                    <a:pt x="23507" y="30873"/>
                  </a:lnTo>
                  <a:lnTo>
                    <a:pt x="21678" y="30238"/>
                  </a:lnTo>
                  <a:lnTo>
                    <a:pt x="19215" y="28943"/>
                  </a:lnTo>
                  <a:lnTo>
                    <a:pt x="17983" y="29133"/>
                  </a:lnTo>
                  <a:lnTo>
                    <a:pt x="16852" y="29438"/>
                  </a:lnTo>
                  <a:lnTo>
                    <a:pt x="15875" y="29768"/>
                  </a:lnTo>
                  <a:lnTo>
                    <a:pt x="16598" y="30149"/>
                  </a:lnTo>
                  <a:lnTo>
                    <a:pt x="18542" y="31165"/>
                  </a:lnTo>
                  <a:lnTo>
                    <a:pt x="20599" y="31838"/>
                  </a:lnTo>
                  <a:lnTo>
                    <a:pt x="23634" y="32334"/>
                  </a:lnTo>
                  <a:lnTo>
                    <a:pt x="24701" y="32321"/>
                  </a:lnTo>
                  <a:lnTo>
                    <a:pt x="26123" y="31711"/>
                  </a:lnTo>
                  <a:lnTo>
                    <a:pt x="26238" y="31305"/>
                  </a:lnTo>
                  <a:close/>
                </a:path>
                <a:path w="59689" h="36830">
                  <a:moveTo>
                    <a:pt x="34175" y="29654"/>
                  </a:moveTo>
                  <a:lnTo>
                    <a:pt x="34048" y="28054"/>
                  </a:lnTo>
                  <a:lnTo>
                    <a:pt x="32600" y="28016"/>
                  </a:lnTo>
                  <a:lnTo>
                    <a:pt x="29794" y="28206"/>
                  </a:lnTo>
                  <a:lnTo>
                    <a:pt x="27762" y="27254"/>
                  </a:lnTo>
                  <a:lnTo>
                    <a:pt x="25171" y="24968"/>
                  </a:lnTo>
                  <a:lnTo>
                    <a:pt x="21450" y="25844"/>
                  </a:lnTo>
                  <a:lnTo>
                    <a:pt x="22783" y="27012"/>
                  </a:lnTo>
                  <a:lnTo>
                    <a:pt x="25412" y="29324"/>
                  </a:lnTo>
                  <a:lnTo>
                    <a:pt x="28790" y="30200"/>
                  </a:lnTo>
                  <a:lnTo>
                    <a:pt x="32791" y="29933"/>
                  </a:lnTo>
                  <a:lnTo>
                    <a:pt x="34175" y="29654"/>
                  </a:lnTo>
                  <a:close/>
                </a:path>
                <a:path w="59689" h="36830">
                  <a:moveTo>
                    <a:pt x="40297" y="11176"/>
                  </a:moveTo>
                  <a:lnTo>
                    <a:pt x="39268" y="10718"/>
                  </a:lnTo>
                  <a:lnTo>
                    <a:pt x="35826" y="10477"/>
                  </a:lnTo>
                  <a:lnTo>
                    <a:pt x="33261" y="9817"/>
                  </a:lnTo>
                  <a:lnTo>
                    <a:pt x="29959" y="8255"/>
                  </a:lnTo>
                  <a:lnTo>
                    <a:pt x="28740" y="8267"/>
                  </a:lnTo>
                  <a:lnTo>
                    <a:pt x="27381" y="9385"/>
                  </a:lnTo>
                  <a:lnTo>
                    <a:pt x="27343" y="10210"/>
                  </a:lnTo>
                  <a:lnTo>
                    <a:pt x="28155" y="10591"/>
                  </a:lnTo>
                  <a:lnTo>
                    <a:pt x="31178" y="12026"/>
                  </a:lnTo>
                  <a:lnTo>
                    <a:pt x="34378" y="12877"/>
                  </a:lnTo>
                  <a:lnTo>
                    <a:pt x="38481" y="13169"/>
                  </a:lnTo>
                  <a:lnTo>
                    <a:pt x="39801" y="12941"/>
                  </a:lnTo>
                  <a:lnTo>
                    <a:pt x="40297" y="11176"/>
                  </a:lnTo>
                  <a:close/>
                </a:path>
                <a:path w="59689" h="36830">
                  <a:moveTo>
                    <a:pt x="44056" y="8445"/>
                  </a:moveTo>
                  <a:lnTo>
                    <a:pt x="30480" y="4330"/>
                  </a:lnTo>
                  <a:lnTo>
                    <a:pt x="27876" y="6350"/>
                  </a:lnTo>
                  <a:lnTo>
                    <a:pt x="30340" y="7099"/>
                  </a:lnTo>
                  <a:lnTo>
                    <a:pt x="41452" y="10464"/>
                  </a:lnTo>
                  <a:lnTo>
                    <a:pt x="44056" y="8445"/>
                  </a:lnTo>
                  <a:close/>
                </a:path>
                <a:path w="59689" h="36830">
                  <a:moveTo>
                    <a:pt x="47091" y="5384"/>
                  </a:moveTo>
                  <a:lnTo>
                    <a:pt x="46329" y="5029"/>
                  </a:lnTo>
                  <a:lnTo>
                    <a:pt x="43738" y="4584"/>
                  </a:lnTo>
                  <a:lnTo>
                    <a:pt x="41922" y="3873"/>
                  </a:lnTo>
                  <a:lnTo>
                    <a:pt x="39471" y="2349"/>
                  </a:lnTo>
                  <a:lnTo>
                    <a:pt x="38303" y="2438"/>
                  </a:lnTo>
                  <a:lnTo>
                    <a:pt x="37033" y="2895"/>
                  </a:lnTo>
                  <a:lnTo>
                    <a:pt x="36144" y="3454"/>
                  </a:lnTo>
                  <a:lnTo>
                    <a:pt x="36906" y="3924"/>
                  </a:lnTo>
                  <a:lnTo>
                    <a:pt x="39052" y="5257"/>
                  </a:lnTo>
                  <a:lnTo>
                    <a:pt x="41389" y="6108"/>
                  </a:lnTo>
                  <a:lnTo>
                    <a:pt x="44627" y="6654"/>
                  </a:lnTo>
                  <a:lnTo>
                    <a:pt x="45974" y="6642"/>
                  </a:lnTo>
                  <a:lnTo>
                    <a:pt x="47091" y="5384"/>
                  </a:lnTo>
                  <a:close/>
                </a:path>
                <a:path w="59689" h="36830">
                  <a:moveTo>
                    <a:pt x="59207" y="3289"/>
                  </a:moveTo>
                  <a:lnTo>
                    <a:pt x="58597" y="2578"/>
                  </a:lnTo>
                  <a:lnTo>
                    <a:pt x="56311" y="2133"/>
                  </a:lnTo>
                  <a:lnTo>
                    <a:pt x="54914" y="1549"/>
                  </a:lnTo>
                  <a:lnTo>
                    <a:pt x="52908" y="25"/>
                  </a:lnTo>
                  <a:lnTo>
                    <a:pt x="51790" y="0"/>
                  </a:lnTo>
                  <a:lnTo>
                    <a:pt x="50355" y="660"/>
                  </a:lnTo>
                  <a:lnTo>
                    <a:pt x="49631" y="1498"/>
                  </a:lnTo>
                  <a:lnTo>
                    <a:pt x="50380" y="2070"/>
                  </a:lnTo>
                  <a:lnTo>
                    <a:pt x="52070" y="3352"/>
                  </a:lnTo>
                  <a:lnTo>
                    <a:pt x="52311" y="3467"/>
                  </a:lnTo>
                  <a:lnTo>
                    <a:pt x="49860" y="3289"/>
                  </a:lnTo>
                  <a:lnTo>
                    <a:pt x="48450" y="2501"/>
                  </a:lnTo>
                  <a:lnTo>
                    <a:pt x="46202" y="63"/>
                  </a:lnTo>
                  <a:lnTo>
                    <a:pt x="42570" y="1219"/>
                  </a:lnTo>
                  <a:lnTo>
                    <a:pt x="44005" y="2781"/>
                  </a:lnTo>
                  <a:lnTo>
                    <a:pt x="45758" y="4686"/>
                  </a:lnTo>
                  <a:lnTo>
                    <a:pt x="48196" y="5753"/>
                  </a:lnTo>
                  <a:lnTo>
                    <a:pt x="51562" y="6007"/>
                  </a:lnTo>
                  <a:lnTo>
                    <a:pt x="52832" y="5765"/>
                  </a:lnTo>
                  <a:lnTo>
                    <a:pt x="53378" y="3987"/>
                  </a:lnTo>
                  <a:lnTo>
                    <a:pt x="53962" y="4241"/>
                  </a:lnTo>
                  <a:lnTo>
                    <a:pt x="56883" y="4800"/>
                  </a:lnTo>
                  <a:lnTo>
                    <a:pt x="58115" y="4762"/>
                  </a:lnTo>
                  <a:lnTo>
                    <a:pt x="59207" y="3289"/>
                  </a:lnTo>
                  <a:close/>
                </a:path>
              </a:pathLst>
            </a:custGeom>
            <a:solidFill>
              <a:srgbClr val="D992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2991697" y="1918902"/>
              <a:ext cx="187960" cy="92075"/>
            </a:xfrm>
            <a:custGeom>
              <a:avLst/>
              <a:gdLst/>
              <a:ahLst/>
              <a:cxnLst/>
              <a:rect l="l" t="t" r="r" b="b"/>
              <a:pathLst>
                <a:path w="187960" h="92075">
                  <a:moveTo>
                    <a:pt x="355" y="0"/>
                  </a:moveTo>
                  <a:lnTo>
                    <a:pt x="0" y="7772"/>
                  </a:lnTo>
                  <a:lnTo>
                    <a:pt x="165" y="12217"/>
                  </a:lnTo>
                  <a:lnTo>
                    <a:pt x="2590" y="23825"/>
                  </a:lnTo>
                  <a:lnTo>
                    <a:pt x="24293" y="65994"/>
                  </a:lnTo>
                  <a:lnTo>
                    <a:pt x="74782" y="89898"/>
                  </a:lnTo>
                  <a:lnTo>
                    <a:pt x="96240" y="91522"/>
                  </a:lnTo>
                  <a:lnTo>
                    <a:pt x="116789" y="89509"/>
                  </a:lnTo>
                  <a:lnTo>
                    <a:pt x="153296" y="75193"/>
                  </a:lnTo>
                  <a:lnTo>
                    <a:pt x="177774" y="45961"/>
                  </a:lnTo>
                  <a:lnTo>
                    <a:pt x="187522" y="11660"/>
                  </a:lnTo>
                  <a:lnTo>
                    <a:pt x="187502" y="10045"/>
                  </a:lnTo>
                  <a:lnTo>
                    <a:pt x="157543" y="7715"/>
                  </a:lnTo>
                  <a:lnTo>
                    <a:pt x="93300" y="4156"/>
                  </a:lnTo>
                  <a:lnTo>
                    <a:pt x="29372" y="1030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91904" y="1869046"/>
              <a:ext cx="186842" cy="115935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3044569" y="1959046"/>
              <a:ext cx="23495" cy="7620"/>
            </a:xfrm>
            <a:custGeom>
              <a:avLst/>
              <a:gdLst/>
              <a:ahLst/>
              <a:cxnLst/>
              <a:rect l="l" t="t" r="r" b="b"/>
              <a:pathLst>
                <a:path w="23494" h="7619">
                  <a:moveTo>
                    <a:pt x="2641" y="0"/>
                  </a:moveTo>
                  <a:lnTo>
                    <a:pt x="0" y="1142"/>
                  </a:lnTo>
                  <a:lnTo>
                    <a:pt x="825" y="1765"/>
                  </a:lnTo>
                  <a:lnTo>
                    <a:pt x="6908" y="6311"/>
                  </a:lnTo>
                  <a:lnTo>
                    <a:pt x="14630" y="7023"/>
                  </a:lnTo>
                  <a:lnTo>
                    <a:pt x="23393" y="3200"/>
                  </a:lnTo>
                  <a:lnTo>
                    <a:pt x="21729" y="2171"/>
                  </a:lnTo>
                  <a:lnTo>
                    <a:pt x="14706" y="5232"/>
                  </a:lnTo>
                  <a:lnTo>
                    <a:pt x="8432" y="4317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231A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3090668" y="1879722"/>
              <a:ext cx="24765" cy="29209"/>
            </a:xfrm>
            <a:custGeom>
              <a:avLst/>
              <a:gdLst/>
              <a:ahLst/>
              <a:cxnLst/>
              <a:rect l="l" t="t" r="r" b="b"/>
              <a:pathLst>
                <a:path w="24764" h="29210">
                  <a:moveTo>
                    <a:pt x="7797" y="0"/>
                  </a:moveTo>
                  <a:lnTo>
                    <a:pt x="0" y="11112"/>
                  </a:lnTo>
                  <a:lnTo>
                    <a:pt x="1498" y="19977"/>
                  </a:lnTo>
                  <a:lnTo>
                    <a:pt x="8610" y="26390"/>
                  </a:lnTo>
                  <a:lnTo>
                    <a:pt x="12471" y="29070"/>
                  </a:lnTo>
                  <a:lnTo>
                    <a:pt x="17995" y="28486"/>
                  </a:lnTo>
                  <a:lnTo>
                    <a:pt x="21450" y="25184"/>
                  </a:lnTo>
                  <a:lnTo>
                    <a:pt x="24544" y="19901"/>
                  </a:lnTo>
                  <a:lnTo>
                    <a:pt x="24599" y="13943"/>
                  </a:lnTo>
                  <a:lnTo>
                    <a:pt x="22293" y="8201"/>
                  </a:lnTo>
                  <a:lnTo>
                    <a:pt x="18300" y="3568"/>
                  </a:lnTo>
                  <a:lnTo>
                    <a:pt x="14122" y="139"/>
                  </a:lnTo>
                  <a:lnTo>
                    <a:pt x="7797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3092599" y="1881821"/>
              <a:ext cx="24130" cy="25400"/>
            </a:xfrm>
            <a:custGeom>
              <a:avLst/>
              <a:gdLst/>
              <a:ahLst/>
              <a:cxnLst/>
              <a:rect l="l" t="t" r="r" b="b"/>
              <a:pathLst>
                <a:path w="24130" h="25400">
                  <a:moveTo>
                    <a:pt x="6667" y="0"/>
                  </a:moveTo>
                  <a:lnTo>
                    <a:pt x="0" y="9512"/>
                  </a:lnTo>
                  <a:lnTo>
                    <a:pt x="1282" y="17106"/>
                  </a:lnTo>
                  <a:lnTo>
                    <a:pt x="7366" y="22606"/>
                  </a:lnTo>
                  <a:lnTo>
                    <a:pt x="10680" y="24904"/>
                  </a:lnTo>
                  <a:lnTo>
                    <a:pt x="15405" y="24396"/>
                  </a:lnTo>
                  <a:lnTo>
                    <a:pt x="23901" y="16256"/>
                  </a:lnTo>
                  <a:lnTo>
                    <a:pt x="20929" y="7366"/>
                  </a:lnTo>
                  <a:lnTo>
                    <a:pt x="15671" y="3048"/>
                  </a:lnTo>
                  <a:lnTo>
                    <a:pt x="12103" y="114"/>
                  </a:lnTo>
                  <a:lnTo>
                    <a:pt x="6667" y="0"/>
                  </a:lnTo>
                  <a:close/>
                </a:path>
              </a:pathLst>
            </a:custGeom>
            <a:solidFill>
              <a:srgbClr val="EEEE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3039908" y="1882888"/>
              <a:ext cx="40005" cy="31115"/>
            </a:xfrm>
            <a:custGeom>
              <a:avLst/>
              <a:gdLst/>
              <a:ahLst/>
              <a:cxnLst/>
              <a:rect l="l" t="t" r="r" b="b"/>
              <a:pathLst>
                <a:path w="40005" h="31114">
                  <a:moveTo>
                    <a:pt x="38518" y="25819"/>
                  </a:moveTo>
                  <a:lnTo>
                    <a:pt x="10172" y="25819"/>
                  </a:lnTo>
                  <a:lnTo>
                    <a:pt x="11455" y="28333"/>
                  </a:lnTo>
                  <a:lnTo>
                    <a:pt x="13982" y="30835"/>
                  </a:lnTo>
                  <a:lnTo>
                    <a:pt x="17716" y="29502"/>
                  </a:lnTo>
                  <a:lnTo>
                    <a:pt x="24536" y="27990"/>
                  </a:lnTo>
                  <a:lnTo>
                    <a:pt x="36878" y="27990"/>
                  </a:lnTo>
                  <a:lnTo>
                    <a:pt x="38811" y="26885"/>
                  </a:lnTo>
                  <a:lnTo>
                    <a:pt x="38518" y="25819"/>
                  </a:lnTo>
                  <a:close/>
                </a:path>
                <a:path w="40005" h="31114">
                  <a:moveTo>
                    <a:pt x="36878" y="27990"/>
                  </a:moveTo>
                  <a:lnTo>
                    <a:pt x="24536" y="27990"/>
                  </a:lnTo>
                  <a:lnTo>
                    <a:pt x="26796" y="28981"/>
                  </a:lnTo>
                  <a:lnTo>
                    <a:pt x="31965" y="29832"/>
                  </a:lnTo>
                  <a:lnTo>
                    <a:pt x="33502" y="29921"/>
                  </a:lnTo>
                  <a:lnTo>
                    <a:pt x="36878" y="27990"/>
                  </a:lnTo>
                  <a:close/>
                </a:path>
                <a:path w="40005" h="31114">
                  <a:moveTo>
                    <a:pt x="10173" y="25820"/>
                  </a:moveTo>
                  <a:close/>
                </a:path>
                <a:path w="40005" h="31114">
                  <a:moveTo>
                    <a:pt x="38183" y="24599"/>
                  </a:moveTo>
                  <a:lnTo>
                    <a:pt x="8889" y="24599"/>
                  </a:lnTo>
                  <a:lnTo>
                    <a:pt x="10173" y="25820"/>
                  </a:lnTo>
                  <a:lnTo>
                    <a:pt x="38518" y="25819"/>
                  </a:lnTo>
                  <a:lnTo>
                    <a:pt x="38183" y="24599"/>
                  </a:lnTo>
                  <a:close/>
                </a:path>
                <a:path w="40005" h="31114">
                  <a:moveTo>
                    <a:pt x="12318" y="2667"/>
                  </a:moveTo>
                  <a:lnTo>
                    <a:pt x="5295" y="5562"/>
                  </a:lnTo>
                  <a:lnTo>
                    <a:pt x="5194" y="12446"/>
                  </a:lnTo>
                  <a:lnTo>
                    <a:pt x="2603" y="15252"/>
                  </a:lnTo>
                  <a:lnTo>
                    <a:pt x="0" y="19126"/>
                  </a:lnTo>
                  <a:lnTo>
                    <a:pt x="3682" y="24079"/>
                  </a:lnTo>
                  <a:lnTo>
                    <a:pt x="4216" y="24079"/>
                  </a:lnTo>
                  <a:lnTo>
                    <a:pt x="7188" y="25171"/>
                  </a:lnTo>
                  <a:lnTo>
                    <a:pt x="8889" y="24599"/>
                  </a:lnTo>
                  <a:lnTo>
                    <a:pt x="38183" y="24599"/>
                  </a:lnTo>
                  <a:lnTo>
                    <a:pt x="37350" y="21564"/>
                  </a:lnTo>
                  <a:lnTo>
                    <a:pt x="38366" y="15786"/>
                  </a:lnTo>
                  <a:lnTo>
                    <a:pt x="39636" y="13385"/>
                  </a:lnTo>
                  <a:lnTo>
                    <a:pt x="36876" y="8839"/>
                  </a:lnTo>
                  <a:lnTo>
                    <a:pt x="33159" y="8839"/>
                  </a:lnTo>
                  <a:lnTo>
                    <a:pt x="31339" y="5892"/>
                  </a:lnTo>
                  <a:lnTo>
                    <a:pt x="17500" y="5892"/>
                  </a:lnTo>
                  <a:lnTo>
                    <a:pt x="12318" y="2667"/>
                  </a:lnTo>
                  <a:close/>
                </a:path>
                <a:path w="40005" h="31114">
                  <a:moveTo>
                    <a:pt x="36829" y="8763"/>
                  </a:moveTo>
                  <a:lnTo>
                    <a:pt x="33159" y="8839"/>
                  </a:lnTo>
                  <a:lnTo>
                    <a:pt x="36876" y="8839"/>
                  </a:lnTo>
                  <a:close/>
                </a:path>
                <a:path w="40005" h="31114">
                  <a:moveTo>
                    <a:pt x="29870" y="0"/>
                  </a:moveTo>
                  <a:lnTo>
                    <a:pt x="21602" y="406"/>
                  </a:lnTo>
                  <a:lnTo>
                    <a:pt x="19278" y="3009"/>
                  </a:lnTo>
                  <a:lnTo>
                    <a:pt x="17500" y="5892"/>
                  </a:lnTo>
                  <a:lnTo>
                    <a:pt x="31339" y="5892"/>
                  </a:lnTo>
                  <a:lnTo>
                    <a:pt x="29558" y="3009"/>
                  </a:lnTo>
                  <a:lnTo>
                    <a:pt x="29491" y="2667"/>
                  </a:lnTo>
                  <a:lnTo>
                    <a:pt x="29870" y="0"/>
                  </a:lnTo>
                  <a:close/>
                </a:path>
              </a:pathLst>
            </a:custGeom>
            <a:solidFill>
              <a:srgbClr val="F2F1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991911" y="1869062"/>
              <a:ext cx="187325" cy="116205"/>
            </a:xfrm>
            <a:custGeom>
              <a:avLst/>
              <a:gdLst/>
              <a:ahLst/>
              <a:cxnLst/>
              <a:rect l="l" t="t" r="r" b="b"/>
              <a:pathLst>
                <a:path w="187325" h="116205">
                  <a:moveTo>
                    <a:pt x="91071" y="0"/>
                  </a:moveTo>
                  <a:lnTo>
                    <a:pt x="50646" y="4945"/>
                  </a:lnTo>
                  <a:lnTo>
                    <a:pt x="14554" y="23329"/>
                  </a:lnTo>
                  <a:lnTo>
                    <a:pt x="0" y="60413"/>
                  </a:lnTo>
                  <a:lnTo>
                    <a:pt x="3129" y="72499"/>
                  </a:lnTo>
                  <a:lnTo>
                    <a:pt x="52103" y="111149"/>
                  </a:lnTo>
                  <a:lnTo>
                    <a:pt x="78890" y="115914"/>
                  </a:lnTo>
                  <a:lnTo>
                    <a:pt x="106313" y="115433"/>
                  </a:lnTo>
                  <a:lnTo>
                    <a:pt x="123964" y="112328"/>
                  </a:lnTo>
                  <a:lnTo>
                    <a:pt x="82837" y="112328"/>
                  </a:lnTo>
                  <a:lnTo>
                    <a:pt x="56773" y="108256"/>
                  </a:lnTo>
                  <a:lnTo>
                    <a:pt x="32511" y="98158"/>
                  </a:lnTo>
                  <a:lnTo>
                    <a:pt x="16320" y="84064"/>
                  </a:lnTo>
                  <a:lnTo>
                    <a:pt x="6707" y="65592"/>
                  </a:lnTo>
                  <a:lnTo>
                    <a:pt x="6164" y="45619"/>
                  </a:lnTo>
                  <a:lnTo>
                    <a:pt x="17183" y="27025"/>
                  </a:lnTo>
                  <a:lnTo>
                    <a:pt x="33171" y="15698"/>
                  </a:lnTo>
                  <a:lnTo>
                    <a:pt x="51684" y="8601"/>
                  </a:lnTo>
                  <a:lnTo>
                    <a:pt x="71352" y="4908"/>
                  </a:lnTo>
                  <a:lnTo>
                    <a:pt x="90804" y="3797"/>
                  </a:lnTo>
                  <a:lnTo>
                    <a:pt x="124246" y="3797"/>
                  </a:lnTo>
                  <a:lnTo>
                    <a:pt x="121854" y="3151"/>
                  </a:lnTo>
                  <a:lnTo>
                    <a:pt x="106415" y="679"/>
                  </a:lnTo>
                  <a:lnTo>
                    <a:pt x="91071" y="0"/>
                  </a:lnTo>
                  <a:close/>
                </a:path>
                <a:path w="187325" h="116205">
                  <a:moveTo>
                    <a:pt x="124246" y="3797"/>
                  </a:moveTo>
                  <a:lnTo>
                    <a:pt x="90804" y="3797"/>
                  </a:lnTo>
                  <a:lnTo>
                    <a:pt x="104942" y="4416"/>
                  </a:lnTo>
                  <a:lnTo>
                    <a:pt x="119133" y="6624"/>
                  </a:lnTo>
                  <a:lnTo>
                    <a:pt x="157451" y="20621"/>
                  </a:lnTo>
                  <a:lnTo>
                    <a:pt x="181140" y="48958"/>
                  </a:lnTo>
                  <a:lnTo>
                    <a:pt x="180664" y="70023"/>
                  </a:lnTo>
                  <a:lnTo>
                    <a:pt x="154481" y="98718"/>
                  </a:lnTo>
                  <a:lnTo>
                    <a:pt x="109398" y="111356"/>
                  </a:lnTo>
                  <a:lnTo>
                    <a:pt x="82837" y="112328"/>
                  </a:lnTo>
                  <a:lnTo>
                    <a:pt x="123964" y="112328"/>
                  </a:lnTo>
                  <a:lnTo>
                    <a:pt x="172399" y="91286"/>
                  </a:lnTo>
                  <a:lnTo>
                    <a:pt x="186816" y="51663"/>
                  </a:lnTo>
                  <a:lnTo>
                    <a:pt x="182462" y="38762"/>
                  </a:lnTo>
                  <a:lnTo>
                    <a:pt x="174161" y="27944"/>
                  </a:lnTo>
                  <a:lnTo>
                    <a:pt x="163317" y="19257"/>
                  </a:lnTo>
                  <a:lnTo>
                    <a:pt x="151333" y="12750"/>
                  </a:lnTo>
                  <a:lnTo>
                    <a:pt x="136968" y="7234"/>
                  </a:lnTo>
                  <a:lnTo>
                    <a:pt x="124246" y="3797"/>
                  </a:lnTo>
                  <a:close/>
                </a:path>
              </a:pathLst>
            </a:custGeom>
            <a:solidFill>
              <a:srgbClr val="E8E7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3101680" y="1884415"/>
              <a:ext cx="24765" cy="29209"/>
            </a:xfrm>
            <a:custGeom>
              <a:avLst/>
              <a:gdLst/>
              <a:ahLst/>
              <a:cxnLst/>
              <a:rect l="l" t="t" r="r" b="b"/>
              <a:pathLst>
                <a:path w="24764" h="29210">
                  <a:moveTo>
                    <a:pt x="7797" y="0"/>
                  </a:moveTo>
                  <a:lnTo>
                    <a:pt x="0" y="11112"/>
                  </a:lnTo>
                  <a:lnTo>
                    <a:pt x="1498" y="19977"/>
                  </a:lnTo>
                  <a:lnTo>
                    <a:pt x="8610" y="26390"/>
                  </a:lnTo>
                  <a:lnTo>
                    <a:pt x="12471" y="29082"/>
                  </a:lnTo>
                  <a:lnTo>
                    <a:pt x="17995" y="28498"/>
                  </a:lnTo>
                  <a:lnTo>
                    <a:pt x="21450" y="25184"/>
                  </a:lnTo>
                  <a:lnTo>
                    <a:pt x="24544" y="19901"/>
                  </a:lnTo>
                  <a:lnTo>
                    <a:pt x="24599" y="13943"/>
                  </a:lnTo>
                  <a:lnTo>
                    <a:pt x="22293" y="8201"/>
                  </a:lnTo>
                  <a:lnTo>
                    <a:pt x="18300" y="3568"/>
                  </a:lnTo>
                  <a:lnTo>
                    <a:pt x="14122" y="139"/>
                  </a:lnTo>
                  <a:lnTo>
                    <a:pt x="7797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103667" y="1886571"/>
              <a:ext cx="24130" cy="25400"/>
            </a:xfrm>
            <a:custGeom>
              <a:avLst/>
              <a:gdLst/>
              <a:ahLst/>
              <a:cxnLst/>
              <a:rect l="l" t="t" r="r" b="b"/>
              <a:pathLst>
                <a:path w="24130" h="25400">
                  <a:moveTo>
                    <a:pt x="6629" y="0"/>
                  </a:moveTo>
                  <a:lnTo>
                    <a:pt x="0" y="9461"/>
                  </a:lnTo>
                  <a:lnTo>
                    <a:pt x="1270" y="17030"/>
                  </a:lnTo>
                  <a:lnTo>
                    <a:pt x="7327" y="22491"/>
                  </a:lnTo>
                  <a:lnTo>
                    <a:pt x="10629" y="24790"/>
                  </a:lnTo>
                  <a:lnTo>
                    <a:pt x="15328" y="24282"/>
                  </a:lnTo>
                  <a:lnTo>
                    <a:pt x="23787" y="16192"/>
                  </a:lnTo>
                  <a:lnTo>
                    <a:pt x="20840" y="7340"/>
                  </a:lnTo>
                  <a:lnTo>
                    <a:pt x="15595" y="3035"/>
                  </a:lnTo>
                  <a:lnTo>
                    <a:pt x="12039" y="114"/>
                  </a:lnTo>
                  <a:lnTo>
                    <a:pt x="6629" y="0"/>
                  </a:lnTo>
                  <a:close/>
                </a:path>
              </a:pathLst>
            </a:custGeom>
            <a:solidFill>
              <a:srgbClr val="EEEE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110760" y="1888486"/>
              <a:ext cx="24765" cy="29209"/>
            </a:xfrm>
            <a:custGeom>
              <a:avLst/>
              <a:gdLst/>
              <a:ahLst/>
              <a:cxnLst/>
              <a:rect l="l" t="t" r="r" b="b"/>
              <a:pathLst>
                <a:path w="24764" h="29210">
                  <a:moveTo>
                    <a:pt x="7797" y="0"/>
                  </a:moveTo>
                  <a:lnTo>
                    <a:pt x="0" y="11112"/>
                  </a:lnTo>
                  <a:lnTo>
                    <a:pt x="1498" y="19977"/>
                  </a:lnTo>
                  <a:lnTo>
                    <a:pt x="8610" y="26390"/>
                  </a:lnTo>
                  <a:lnTo>
                    <a:pt x="12471" y="29070"/>
                  </a:lnTo>
                  <a:lnTo>
                    <a:pt x="17995" y="28498"/>
                  </a:lnTo>
                  <a:lnTo>
                    <a:pt x="21450" y="25184"/>
                  </a:lnTo>
                  <a:lnTo>
                    <a:pt x="24544" y="19901"/>
                  </a:lnTo>
                  <a:lnTo>
                    <a:pt x="24599" y="13943"/>
                  </a:lnTo>
                  <a:lnTo>
                    <a:pt x="22293" y="8201"/>
                  </a:lnTo>
                  <a:lnTo>
                    <a:pt x="18300" y="3568"/>
                  </a:lnTo>
                  <a:lnTo>
                    <a:pt x="14122" y="139"/>
                  </a:lnTo>
                  <a:lnTo>
                    <a:pt x="7797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112720" y="1890606"/>
              <a:ext cx="24130" cy="25400"/>
            </a:xfrm>
            <a:custGeom>
              <a:avLst/>
              <a:gdLst/>
              <a:ahLst/>
              <a:cxnLst/>
              <a:rect l="l" t="t" r="r" b="b"/>
              <a:pathLst>
                <a:path w="24130" h="25400">
                  <a:moveTo>
                    <a:pt x="6654" y="0"/>
                  </a:moveTo>
                  <a:lnTo>
                    <a:pt x="0" y="9499"/>
                  </a:lnTo>
                  <a:lnTo>
                    <a:pt x="1269" y="17068"/>
                  </a:lnTo>
                  <a:lnTo>
                    <a:pt x="7353" y="22555"/>
                  </a:lnTo>
                  <a:lnTo>
                    <a:pt x="10655" y="24853"/>
                  </a:lnTo>
                  <a:lnTo>
                    <a:pt x="15366" y="24345"/>
                  </a:lnTo>
                  <a:lnTo>
                    <a:pt x="23850" y="16230"/>
                  </a:lnTo>
                  <a:lnTo>
                    <a:pt x="20891" y="7353"/>
                  </a:lnTo>
                  <a:lnTo>
                    <a:pt x="15633" y="3048"/>
                  </a:lnTo>
                  <a:lnTo>
                    <a:pt x="12064" y="127"/>
                  </a:lnTo>
                  <a:lnTo>
                    <a:pt x="6654" y="0"/>
                  </a:lnTo>
                  <a:close/>
                </a:path>
              </a:pathLst>
            </a:custGeom>
            <a:solidFill>
              <a:srgbClr val="EEEE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3121651" y="1893036"/>
              <a:ext cx="24130" cy="29845"/>
            </a:xfrm>
            <a:custGeom>
              <a:avLst/>
              <a:gdLst/>
              <a:ahLst/>
              <a:cxnLst/>
              <a:rect l="l" t="t" r="r" b="b"/>
              <a:pathLst>
                <a:path w="24130" h="29844">
                  <a:moveTo>
                    <a:pt x="9105" y="0"/>
                  </a:moveTo>
                  <a:lnTo>
                    <a:pt x="0" y="10045"/>
                  </a:lnTo>
                  <a:lnTo>
                    <a:pt x="368" y="19024"/>
                  </a:lnTo>
                  <a:lnTo>
                    <a:pt x="6629" y="26276"/>
                  </a:lnTo>
                  <a:lnTo>
                    <a:pt x="10134" y="29425"/>
                  </a:lnTo>
                  <a:lnTo>
                    <a:pt x="15671" y="29527"/>
                  </a:lnTo>
                  <a:lnTo>
                    <a:pt x="19519" y="26670"/>
                  </a:lnTo>
                  <a:lnTo>
                    <a:pt x="23249" y="21819"/>
                  </a:lnTo>
                  <a:lnTo>
                    <a:pt x="24047" y="15916"/>
                  </a:lnTo>
                  <a:lnTo>
                    <a:pt x="22473" y="9932"/>
                  </a:lnTo>
                  <a:lnTo>
                    <a:pt x="19088" y="4838"/>
                  </a:lnTo>
                  <a:lnTo>
                    <a:pt x="15379" y="927"/>
                  </a:lnTo>
                  <a:lnTo>
                    <a:pt x="9105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3123603" y="1895337"/>
              <a:ext cx="22860" cy="25400"/>
            </a:xfrm>
            <a:custGeom>
              <a:avLst/>
              <a:gdLst/>
              <a:ahLst/>
              <a:cxnLst/>
              <a:rect l="l" t="t" r="r" b="b"/>
              <a:pathLst>
                <a:path w="22860" h="25400">
                  <a:moveTo>
                    <a:pt x="7721" y="0"/>
                  </a:moveTo>
                  <a:lnTo>
                    <a:pt x="0" y="8521"/>
                  </a:lnTo>
                  <a:lnTo>
                    <a:pt x="317" y="16129"/>
                  </a:lnTo>
                  <a:lnTo>
                    <a:pt x="5626" y="22288"/>
                  </a:lnTo>
                  <a:lnTo>
                    <a:pt x="8597" y="24955"/>
                  </a:lnTo>
                  <a:lnTo>
                    <a:pt x="13296" y="25044"/>
                  </a:lnTo>
                  <a:lnTo>
                    <a:pt x="22644" y="18097"/>
                  </a:lnTo>
                  <a:lnTo>
                    <a:pt x="20828" y="8991"/>
                  </a:lnTo>
                  <a:lnTo>
                    <a:pt x="16192" y="4102"/>
                  </a:lnTo>
                  <a:lnTo>
                    <a:pt x="13042" y="774"/>
                  </a:lnTo>
                  <a:lnTo>
                    <a:pt x="7721" y="0"/>
                  </a:lnTo>
                  <a:close/>
                </a:path>
              </a:pathLst>
            </a:custGeom>
            <a:solidFill>
              <a:srgbClr val="EEEE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3131236" y="1901182"/>
              <a:ext cx="26034" cy="30480"/>
            </a:xfrm>
            <a:custGeom>
              <a:avLst/>
              <a:gdLst/>
              <a:ahLst/>
              <a:cxnLst/>
              <a:rect l="l" t="t" r="r" b="b"/>
              <a:pathLst>
                <a:path w="26035" h="30480">
                  <a:moveTo>
                    <a:pt x="11506" y="0"/>
                  </a:moveTo>
                  <a:lnTo>
                    <a:pt x="977" y="8559"/>
                  </a:lnTo>
                  <a:lnTo>
                    <a:pt x="0" y="17500"/>
                  </a:lnTo>
                  <a:lnTo>
                    <a:pt x="5079" y="25615"/>
                  </a:lnTo>
                  <a:lnTo>
                    <a:pt x="8064" y="29248"/>
                  </a:lnTo>
                  <a:lnTo>
                    <a:pt x="13538" y="30187"/>
                  </a:lnTo>
                  <a:lnTo>
                    <a:pt x="25666" y="23761"/>
                  </a:lnTo>
                  <a:lnTo>
                    <a:pt x="25171" y="12827"/>
                  </a:lnTo>
                  <a:lnTo>
                    <a:pt x="20637" y="6299"/>
                  </a:lnTo>
                  <a:lnTo>
                    <a:pt x="17564" y="1866"/>
                  </a:lnTo>
                  <a:lnTo>
                    <a:pt x="11506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3133087" y="1903410"/>
              <a:ext cx="22225" cy="26034"/>
            </a:xfrm>
            <a:custGeom>
              <a:avLst/>
              <a:gdLst/>
              <a:ahLst/>
              <a:cxnLst/>
              <a:rect l="l" t="t" r="r" b="b"/>
              <a:pathLst>
                <a:path w="22225" h="26035">
                  <a:moveTo>
                    <a:pt x="9855" y="0"/>
                  </a:moveTo>
                  <a:lnTo>
                    <a:pt x="838" y="7340"/>
                  </a:lnTo>
                  <a:lnTo>
                    <a:pt x="0" y="14985"/>
                  </a:lnTo>
                  <a:lnTo>
                    <a:pt x="4356" y="21932"/>
                  </a:lnTo>
                  <a:lnTo>
                    <a:pt x="6921" y="25044"/>
                  </a:lnTo>
                  <a:lnTo>
                    <a:pt x="11595" y="25857"/>
                  </a:lnTo>
                  <a:lnTo>
                    <a:pt x="21983" y="20345"/>
                  </a:lnTo>
                  <a:lnTo>
                    <a:pt x="21564" y="10985"/>
                  </a:lnTo>
                  <a:lnTo>
                    <a:pt x="17678" y="5397"/>
                  </a:lnTo>
                  <a:lnTo>
                    <a:pt x="15036" y="1600"/>
                  </a:lnTo>
                  <a:lnTo>
                    <a:pt x="9855" y="0"/>
                  </a:lnTo>
                  <a:close/>
                </a:path>
              </a:pathLst>
            </a:custGeom>
            <a:solidFill>
              <a:srgbClr val="EEEE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3043263" y="1885353"/>
              <a:ext cx="33020" cy="25400"/>
            </a:xfrm>
            <a:custGeom>
              <a:avLst/>
              <a:gdLst/>
              <a:ahLst/>
              <a:cxnLst/>
              <a:rect l="l" t="t" r="r" b="b"/>
              <a:pathLst>
                <a:path w="33019" h="25400">
                  <a:moveTo>
                    <a:pt x="13690" y="21742"/>
                  </a:moveTo>
                  <a:lnTo>
                    <a:pt x="8890" y="21996"/>
                  </a:lnTo>
                  <a:lnTo>
                    <a:pt x="5054" y="21221"/>
                  </a:lnTo>
                  <a:lnTo>
                    <a:pt x="1041" y="19291"/>
                  </a:lnTo>
                  <a:lnTo>
                    <a:pt x="0" y="19837"/>
                  </a:lnTo>
                  <a:lnTo>
                    <a:pt x="533" y="20091"/>
                  </a:lnTo>
                  <a:lnTo>
                    <a:pt x="4406" y="21945"/>
                  </a:lnTo>
                  <a:lnTo>
                    <a:pt x="8483" y="22758"/>
                  </a:lnTo>
                  <a:lnTo>
                    <a:pt x="13385" y="22504"/>
                  </a:lnTo>
                  <a:lnTo>
                    <a:pt x="13690" y="21742"/>
                  </a:lnTo>
                  <a:close/>
                </a:path>
                <a:path w="33019" h="25400">
                  <a:moveTo>
                    <a:pt x="13690" y="18770"/>
                  </a:moveTo>
                  <a:lnTo>
                    <a:pt x="8890" y="19024"/>
                  </a:lnTo>
                  <a:lnTo>
                    <a:pt x="5054" y="18249"/>
                  </a:lnTo>
                  <a:lnTo>
                    <a:pt x="1041" y="16319"/>
                  </a:lnTo>
                  <a:lnTo>
                    <a:pt x="0" y="16865"/>
                  </a:lnTo>
                  <a:lnTo>
                    <a:pt x="533" y="17119"/>
                  </a:lnTo>
                  <a:lnTo>
                    <a:pt x="4406" y="18973"/>
                  </a:lnTo>
                  <a:lnTo>
                    <a:pt x="8483" y="19786"/>
                  </a:lnTo>
                  <a:lnTo>
                    <a:pt x="13385" y="19532"/>
                  </a:lnTo>
                  <a:lnTo>
                    <a:pt x="13690" y="18770"/>
                  </a:lnTo>
                  <a:close/>
                </a:path>
                <a:path w="33019" h="25400">
                  <a:moveTo>
                    <a:pt x="13690" y="16205"/>
                  </a:moveTo>
                  <a:lnTo>
                    <a:pt x="8991" y="16560"/>
                  </a:lnTo>
                  <a:lnTo>
                    <a:pt x="5308" y="15544"/>
                  </a:lnTo>
                  <a:lnTo>
                    <a:pt x="1727" y="13131"/>
                  </a:lnTo>
                  <a:lnTo>
                    <a:pt x="673" y="13614"/>
                  </a:lnTo>
                  <a:lnTo>
                    <a:pt x="1155" y="13944"/>
                  </a:lnTo>
                  <a:lnTo>
                    <a:pt x="4635" y="16281"/>
                  </a:lnTo>
                  <a:lnTo>
                    <a:pt x="8597" y="17272"/>
                  </a:lnTo>
                  <a:lnTo>
                    <a:pt x="13347" y="16916"/>
                  </a:lnTo>
                  <a:lnTo>
                    <a:pt x="13690" y="16205"/>
                  </a:lnTo>
                  <a:close/>
                </a:path>
                <a:path w="33019" h="25400">
                  <a:moveTo>
                    <a:pt x="15671" y="13677"/>
                  </a:moveTo>
                  <a:lnTo>
                    <a:pt x="10909" y="12941"/>
                  </a:lnTo>
                  <a:lnTo>
                    <a:pt x="7251" y="9626"/>
                  </a:lnTo>
                  <a:lnTo>
                    <a:pt x="6045" y="7239"/>
                  </a:lnTo>
                  <a:lnTo>
                    <a:pt x="4953" y="7632"/>
                  </a:lnTo>
                  <a:lnTo>
                    <a:pt x="6362" y="10426"/>
                  </a:lnTo>
                  <a:lnTo>
                    <a:pt x="10363" y="13855"/>
                  </a:lnTo>
                  <a:lnTo>
                    <a:pt x="14846" y="14033"/>
                  </a:lnTo>
                  <a:lnTo>
                    <a:pt x="15671" y="13677"/>
                  </a:lnTo>
                  <a:close/>
                </a:path>
                <a:path w="33019" h="25400">
                  <a:moveTo>
                    <a:pt x="16179" y="5842"/>
                  </a:moveTo>
                  <a:lnTo>
                    <a:pt x="13881" y="5613"/>
                  </a:lnTo>
                  <a:lnTo>
                    <a:pt x="12560" y="4991"/>
                  </a:lnTo>
                  <a:lnTo>
                    <a:pt x="11061" y="3556"/>
                  </a:lnTo>
                  <a:lnTo>
                    <a:pt x="10083" y="4152"/>
                  </a:lnTo>
                  <a:lnTo>
                    <a:pt x="10579" y="4622"/>
                  </a:lnTo>
                  <a:lnTo>
                    <a:pt x="11798" y="5791"/>
                  </a:lnTo>
                  <a:lnTo>
                    <a:pt x="13347" y="6477"/>
                  </a:lnTo>
                  <a:lnTo>
                    <a:pt x="15621" y="6705"/>
                  </a:lnTo>
                  <a:lnTo>
                    <a:pt x="16179" y="5842"/>
                  </a:lnTo>
                  <a:close/>
                </a:path>
                <a:path w="33019" h="25400">
                  <a:moveTo>
                    <a:pt x="17640" y="12687"/>
                  </a:moveTo>
                  <a:lnTo>
                    <a:pt x="16446" y="13335"/>
                  </a:lnTo>
                  <a:lnTo>
                    <a:pt x="15671" y="13677"/>
                  </a:lnTo>
                  <a:lnTo>
                    <a:pt x="17043" y="13881"/>
                  </a:lnTo>
                  <a:lnTo>
                    <a:pt x="17640" y="12687"/>
                  </a:lnTo>
                  <a:close/>
                </a:path>
                <a:path w="33019" h="25400">
                  <a:moveTo>
                    <a:pt x="23609" y="850"/>
                  </a:moveTo>
                  <a:lnTo>
                    <a:pt x="23393" y="0"/>
                  </a:lnTo>
                  <a:lnTo>
                    <a:pt x="22694" y="241"/>
                  </a:lnTo>
                  <a:lnTo>
                    <a:pt x="19380" y="1384"/>
                  </a:lnTo>
                  <a:lnTo>
                    <a:pt x="16789" y="3962"/>
                  </a:lnTo>
                  <a:lnTo>
                    <a:pt x="15582" y="8001"/>
                  </a:lnTo>
                  <a:lnTo>
                    <a:pt x="16725" y="8039"/>
                  </a:lnTo>
                  <a:lnTo>
                    <a:pt x="17780" y="4521"/>
                  </a:lnTo>
                  <a:lnTo>
                    <a:pt x="19951" y="2108"/>
                  </a:lnTo>
                  <a:lnTo>
                    <a:pt x="23609" y="850"/>
                  </a:lnTo>
                  <a:close/>
                </a:path>
                <a:path w="33019" h="25400">
                  <a:moveTo>
                    <a:pt x="23622" y="7797"/>
                  </a:moveTo>
                  <a:lnTo>
                    <a:pt x="18859" y="10223"/>
                  </a:lnTo>
                  <a:lnTo>
                    <a:pt x="17640" y="12687"/>
                  </a:lnTo>
                  <a:lnTo>
                    <a:pt x="18135" y="12407"/>
                  </a:lnTo>
                  <a:lnTo>
                    <a:pt x="18694" y="12141"/>
                  </a:lnTo>
                  <a:lnTo>
                    <a:pt x="23622" y="7797"/>
                  </a:lnTo>
                  <a:close/>
                </a:path>
                <a:path w="33019" h="25400">
                  <a:moveTo>
                    <a:pt x="24917" y="3136"/>
                  </a:moveTo>
                  <a:lnTo>
                    <a:pt x="24638" y="3086"/>
                  </a:lnTo>
                  <a:lnTo>
                    <a:pt x="22783" y="2768"/>
                  </a:lnTo>
                  <a:lnTo>
                    <a:pt x="20802" y="3594"/>
                  </a:lnTo>
                  <a:lnTo>
                    <a:pt x="19621" y="5778"/>
                  </a:lnTo>
                  <a:lnTo>
                    <a:pt x="20777" y="5689"/>
                  </a:lnTo>
                  <a:lnTo>
                    <a:pt x="21564" y="4229"/>
                  </a:lnTo>
                  <a:lnTo>
                    <a:pt x="22669" y="3530"/>
                  </a:lnTo>
                  <a:lnTo>
                    <a:pt x="24193" y="3784"/>
                  </a:lnTo>
                  <a:lnTo>
                    <a:pt x="24587" y="3746"/>
                  </a:lnTo>
                  <a:lnTo>
                    <a:pt x="24892" y="3352"/>
                  </a:lnTo>
                  <a:lnTo>
                    <a:pt x="24917" y="3136"/>
                  </a:lnTo>
                  <a:close/>
                </a:path>
                <a:path w="33019" h="25400">
                  <a:moveTo>
                    <a:pt x="25222" y="6972"/>
                  </a:moveTo>
                  <a:lnTo>
                    <a:pt x="24853" y="6705"/>
                  </a:lnTo>
                  <a:lnTo>
                    <a:pt x="23622" y="7797"/>
                  </a:lnTo>
                  <a:lnTo>
                    <a:pt x="25222" y="6972"/>
                  </a:lnTo>
                  <a:close/>
                </a:path>
                <a:path w="33019" h="25400">
                  <a:moveTo>
                    <a:pt x="29413" y="24257"/>
                  </a:moveTo>
                  <a:lnTo>
                    <a:pt x="23647" y="24206"/>
                  </a:lnTo>
                  <a:lnTo>
                    <a:pt x="19189" y="21348"/>
                  </a:lnTo>
                  <a:lnTo>
                    <a:pt x="16878" y="16332"/>
                  </a:lnTo>
                  <a:lnTo>
                    <a:pt x="15735" y="16662"/>
                  </a:lnTo>
                  <a:lnTo>
                    <a:pt x="15951" y="17119"/>
                  </a:lnTo>
                  <a:lnTo>
                    <a:pt x="18186" y="21945"/>
                  </a:lnTo>
                  <a:lnTo>
                    <a:pt x="22910" y="25006"/>
                  </a:lnTo>
                  <a:lnTo>
                    <a:pt x="28765" y="25057"/>
                  </a:lnTo>
                  <a:lnTo>
                    <a:pt x="29413" y="24257"/>
                  </a:lnTo>
                  <a:close/>
                </a:path>
                <a:path w="33019" h="25400">
                  <a:moveTo>
                    <a:pt x="31089" y="7010"/>
                  </a:moveTo>
                  <a:lnTo>
                    <a:pt x="28181" y="5346"/>
                  </a:lnTo>
                  <a:lnTo>
                    <a:pt x="24434" y="4762"/>
                  </a:lnTo>
                  <a:lnTo>
                    <a:pt x="19570" y="6642"/>
                  </a:lnTo>
                  <a:lnTo>
                    <a:pt x="18110" y="9563"/>
                  </a:lnTo>
                  <a:lnTo>
                    <a:pt x="13335" y="9842"/>
                  </a:lnTo>
                  <a:lnTo>
                    <a:pt x="9677" y="7035"/>
                  </a:lnTo>
                  <a:lnTo>
                    <a:pt x="8293" y="4902"/>
                  </a:lnTo>
                  <a:lnTo>
                    <a:pt x="7200" y="5346"/>
                  </a:lnTo>
                  <a:lnTo>
                    <a:pt x="7531" y="5854"/>
                  </a:lnTo>
                  <a:lnTo>
                    <a:pt x="8991" y="8102"/>
                  </a:lnTo>
                  <a:lnTo>
                    <a:pt x="12903" y="10820"/>
                  </a:lnTo>
                  <a:lnTo>
                    <a:pt x="16979" y="10502"/>
                  </a:lnTo>
                  <a:lnTo>
                    <a:pt x="17957" y="9702"/>
                  </a:lnTo>
                  <a:lnTo>
                    <a:pt x="22225" y="6591"/>
                  </a:lnTo>
                  <a:lnTo>
                    <a:pt x="25730" y="5118"/>
                  </a:lnTo>
                  <a:lnTo>
                    <a:pt x="30086" y="7620"/>
                  </a:lnTo>
                  <a:lnTo>
                    <a:pt x="31089" y="7010"/>
                  </a:lnTo>
                  <a:close/>
                </a:path>
                <a:path w="33019" h="25400">
                  <a:moveTo>
                    <a:pt x="31267" y="12814"/>
                  </a:moveTo>
                  <a:lnTo>
                    <a:pt x="30314" y="12509"/>
                  </a:lnTo>
                  <a:lnTo>
                    <a:pt x="29883" y="12801"/>
                  </a:lnTo>
                  <a:lnTo>
                    <a:pt x="28371" y="13843"/>
                  </a:lnTo>
                  <a:lnTo>
                    <a:pt x="26530" y="13893"/>
                  </a:lnTo>
                  <a:lnTo>
                    <a:pt x="24536" y="12788"/>
                  </a:lnTo>
                  <a:lnTo>
                    <a:pt x="23507" y="13335"/>
                  </a:lnTo>
                  <a:lnTo>
                    <a:pt x="26136" y="14795"/>
                  </a:lnTo>
                  <a:lnTo>
                    <a:pt x="28663" y="14617"/>
                  </a:lnTo>
                  <a:lnTo>
                    <a:pt x="31267" y="12814"/>
                  </a:lnTo>
                  <a:close/>
                </a:path>
                <a:path w="33019" h="25400">
                  <a:moveTo>
                    <a:pt x="32473" y="21755"/>
                  </a:moveTo>
                  <a:lnTo>
                    <a:pt x="26708" y="21704"/>
                  </a:lnTo>
                  <a:lnTo>
                    <a:pt x="22250" y="18846"/>
                  </a:lnTo>
                  <a:lnTo>
                    <a:pt x="19939" y="13830"/>
                  </a:lnTo>
                  <a:lnTo>
                    <a:pt x="18796" y="14160"/>
                  </a:lnTo>
                  <a:lnTo>
                    <a:pt x="19011" y="14617"/>
                  </a:lnTo>
                  <a:lnTo>
                    <a:pt x="21247" y="19443"/>
                  </a:lnTo>
                  <a:lnTo>
                    <a:pt x="25971" y="22504"/>
                  </a:lnTo>
                  <a:lnTo>
                    <a:pt x="31826" y="22555"/>
                  </a:lnTo>
                  <a:lnTo>
                    <a:pt x="32473" y="21755"/>
                  </a:lnTo>
                  <a:close/>
                </a:path>
                <a:path w="33019" h="25400">
                  <a:moveTo>
                    <a:pt x="32854" y="10655"/>
                  </a:moveTo>
                  <a:lnTo>
                    <a:pt x="29425" y="8610"/>
                  </a:lnTo>
                  <a:lnTo>
                    <a:pt x="25400" y="6883"/>
                  </a:lnTo>
                  <a:lnTo>
                    <a:pt x="25222" y="6972"/>
                  </a:lnTo>
                  <a:lnTo>
                    <a:pt x="26682" y="8013"/>
                  </a:lnTo>
                  <a:lnTo>
                    <a:pt x="31902" y="11125"/>
                  </a:lnTo>
                  <a:lnTo>
                    <a:pt x="32854" y="10655"/>
                  </a:lnTo>
                  <a:close/>
                </a:path>
                <a:path w="33019" h="25400">
                  <a:moveTo>
                    <a:pt x="32981" y="19634"/>
                  </a:moveTo>
                  <a:lnTo>
                    <a:pt x="28435" y="18681"/>
                  </a:lnTo>
                  <a:lnTo>
                    <a:pt x="23482" y="15925"/>
                  </a:lnTo>
                  <a:lnTo>
                    <a:pt x="21031" y="11874"/>
                  </a:lnTo>
                  <a:lnTo>
                    <a:pt x="19951" y="12280"/>
                  </a:lnTo>
                  <a:lnTo>
                    <a:pt x="20078" y="12496"/>
                  </a:lnTo>
                  <a:lnTo>
                    <a:pt x="22377" y="16306"/>
                  </a:lnTo>
                  <a:lnTo>
                    <a:pt x="27393" y="19138"/>
                  </a:lnTo>
                  <a:lnTo>
                    <a:pt x="31965" y="20104"/>
                  </a:lnTo>
                  <a:lnTo>
                    <a:pt x="32981" y="19634"/>
                  </a:lnTo>
                  <a:close/>
                </a:path>
                <a:path w="33019" h="25400">
                  <a:moveTo>
                    <a:pt x="32981" y="16586"/>
                  </a:moveTo>
                  <a:lnTo>
                    <a:pt x="32245" y="16675"/>
                  </a:lnTo>
                  <a:lnTo>
                    <a:pt x="30607" y="16865"/>
                  </a:lnTo>
                  <a:lnTo>
                    <a:pt x="29057" y="16319"/>
                  </a:lnTo>
                  <a:lnTo>
                    <a:pt x="27609" y="15036"/>
                  </a:lnTo>
                  <a:lnTo>
                    <a:pt x="26593" y="15481"/>
                  </a:lnTo>
                  <a:lnTo>
                    <a:pt x="28143" y="16840"/>
                  </a:lnTo>
                  <a:lnTo>
                    <a:pt x="29908" y="17322"/>
                  </a:lnTo>
                  <a:lnTo>
                    <a:pt x="31737" y="17106"/>
                  </a:lnTo>
                  <a:lnTo>
                    <a:pt x="32029" y="17081"/>
                  </a:lnTo>
                  <a:lnTo>
                    <a:pt x="32981" y="16586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3003461" y="1867324"/>
              <a:ext cx="15240" cy="74295"/>
            </a:xfrm>
            <a:custGeom>
              <a:avLst/>
              <a:gdLst/>
              <a:ahLst/>
              <a:cxnLst/>
              <a:rect l="l" t="t" r="r" b="b"/>
              <a:pathLst>
                <a:path w="15239" h="74294">
                  <a:moveTo>
                    <a:pt x="4851" y="0"/>
                  </a:moveTo>
                  <a:lnTo>
                    <a:pt x="0" y="2501"/>
                  </a:lnTo>
                  <a:lnTo>
                    <a:pt x="1112" y="36053"/>
                  </a:lnTo>
                  <a:lnTo>
                    <a:pt x="1462" y="52224"/>
                  </a:lnTo>
                  <a:lnTo>
                    <a:pt x="1473" y="68910"/>
                  </a:lnTo>
                  <a:lnTo>
                    <a:pt x="11607" y="72555"/>
                  </a:lnTo>
                  <a:lnTo>
                    <a:pt x="14770" y="73977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B728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008320" y="1867326"/>
              <a:ext cx="52705" cy="74295"/>
            </a:xfrm>
            <a:custGeom>
              <a:avLst/>
              <a:gdLst/>
              <a:ahLst/>
              <a:cxnLst/>
              <a:rect l="l" t="t" r="r" b="b"/>
              <a:pathLst>
                <a:path w="52705" h="74294">
                  <a:moveTo>
                    <a:pt x="0" y="0"/>
                  </a:moveTo>
                  <a:lnTo>
                    <a:pt x="9906" y="73977"/>
                  </a:lnTo>
                  <a:lnTo>
                    <a:pt x="12641" y="73209"/>
                  </a:lnTo>
                  <a:lnTo>
                    <a:pt x="19213" y="70777"/>
                  </a:lnTo>
                  <a:lnTo>
                    <a:pt x="52158" y="446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27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017659" y="1909310"/>
              <a:ext cx="43180" cy="32384"/>
            </a:xfrm>
            <a:custGeom>
              <a:avLst/>
              <a:gdLst/>
              <a:ahLst/>
              <a:cxnLst/>
              <a:rect l="l" t="t" r="r" b="b"/>
              <a:pathLst>
                <a:path w="43180" h="32385">
                  <a:moveTo>
                    <a:pt x="39700" y="0"/>
                  </a:moveTo>
                  <a:lnTo>
                    <a:pt x="8343" y="28740"/>
                  </a:lnTo>
                  <a:lnTo>
                    <a:pt x="0" y="27686"/>
                  </a:lnTo>
                  <a:lnTo>
                    <a:pt x="571" y="31991"/>
                  </a:lnTo>
                  <a:lnTo>
                    <a:pt x="36622" y="15403"/>
                  </a:lnTo>
                  <a:lnTo>
                    <a:pt x="42862" y="2819"/>
                  </a:lnTo>
                  <a:lnTo>
                    <a:pt x="39700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017022" y="1906956"/>
              <a:ext cx="40640" cy="31115"/>
            </a:xfrm>
            <a:custGeom>
              <a:avLst/>
              <a:gdLst/>
              <a:ahLst/>
              <a:cxnLst/>
              <a:rect l="l" t="t" r="r" b="b"/>
              <a:pathLst>
                <a:path w="40639" h="31114">
                  <a:moveTo>
                    <a:pt x="37642" y="0"/>
                  </a:moveTo>
                  <a:lnTo>
                    <a:pt x="14185" y="26009"/>
                  </a:lnTo>
                  <a:lnTo>
                    <a:pt x="10325" y="25717"/>
                  </a:lnTo>
                  <a:lnTo>
                    <a:pt x="0" y="25298"/>
                  </a:lnTo>
                  <a:lnTo>
                    <a:pt x="634" y="30048"/>
                  </a:lnTo>
                  <a:lnTo>
                    <a:pt x="8978" y="31102"/>
                  </a:lnTo>
                  <a:lnTo>
                    <a:pt x="17741" y="29997"/>
                  </a:lnTo>
                  <a:lnTo>
                    <a:pt x="40335" y="2349"/>
                  </a:lnTo>
                  <a:lnTo>
                    <a:pt x="37642" y="0"/>
                  </a:lnTo>
                  <a:close/>
                </a:path>
              </a:pathLst>
            </a:custGeom>
            <a:solidFill>
              <a:srgbClr val="EEEE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034169" y="1895516"/>
              <a:ext cx="102235" cy="74930"/>
            </a:xfrm>
            <a:custGeom>
              <a:avLst/>
              <a:gdLst/>
              <a:ahLst/>
              <a:cxnLst/>
              <a:rect l="l" t="t" r="r" b="b"/>
              <a:pathLst>
                <a:path w="102235" h="74930">
                  <a:moveTo>
                    <a:pt x="58115" y="0"/>
                  </a:moveTo>
                  <a:lnTo>
                    <a:pt x="18814" y="9421"/>
                  </a:lnTo>
                  <a:lnTo>
                    <a:pt x="0" y="41167"/>
                  </a:lnTo>
                  <a:lnTo>
                    <a:pt x="271" y="54044"/>
                  </a:lnTo>
                  <a:lnTo>
                    <a:pt x="5983" y="64868"/>
                  </a:lnTo>
                  <a:lnTo>
                    <a:pt x="18043" y="72075"/>
                  </a:lnTo>
                  <a:lnTo>
                    <a:pt x="32111" y="74589"/>
                  </a:lnTo>
                  <a:lnTo>
                    <a:pt x="46461" y="73888"/>
                  </a:lnTo>
                  <a:lnTo>
                    <a:pt x="85174" y="57825"/>
                  </a:lnTo>
                  <a:lnTo>
                    <a:pt x="102178" y="35241"/>
                  </a:lnTo>
                  <a:lnTo>
                    <a:pt x="100644" y="21770"/>
                  </a:lnTo>
                  <a:lnTo>
                    <a:pt x="90412" y="9652"/>
                  </a:lnTo>
                  <a:lnTo>
                    <a:pt x="75563" y="2685"/>
                  </a:lnTo>
                  <a:lnTo>
                    <a:pt x="58115" y="0"/>
                  </a:lnTo>
                  <a:close/>
                </a:path>
              </a:pathLst>
            </a:custGeom>
            <a:solidFill>
              <a:srgbClr val="FAE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036722" y="1899272"/>
              <a:ext cx="95885" cy="67945"/>
            </a:xfrm>
            <a:custGeom>
              <a:avLst/>
              <a:gdLst/>
              <a:ahLst/>
              <a:cxnLst/>
              <a:rect l="l" t="t" r="r" b="b"/>
              <a:pathLst>
                <a:path w="95885" h="67944">
                  <a:moveTo>
                    <a:pt x="45593" y="51193"/>
                  </a:moveTo>
                  <a:lnTo>
                    <a:pt x="45415" y="50380"/>
                  </a:lnTo>
                  <a:lnTo>
                    <a:pt x="43738" y="50863"/>
                  </a:lnTo>
                  <a:lnTo>
                    <a:pt x="33401" y="52768"/>
                  </a:lnTo>
                  <a:lnTo>
                    <a:pt x="22987" y="52451"/>
                  </a:lnTo>
                  <a:lnTo>
                    <a:pt x="13131" y="49530"/>
                  </a:lnTo>
                  <a:lnTo>
                    <a:pt x="4470" y="43586"/>
                  </a:lnTo>
                  <a:lnTo>
                    <a:pt x="3962" y="43091"/>
                  </a:lnTo>
                  <a:lnTo>
                    <a:pt x="1384" y="44170"/>
                  </a:lnTo>
                  <a:lnTo>
                    <a:pt x="1765" y="44538"/>
                  </a:lnTo>
                  <a:lnTo>
                    <a:pt x="11087" y="50812"/>
                  </a:lnTo>
                  <a:lnTo>
                    <a:pt x="21717" y="53708"/>
                  </a:lnTo>
                  <a:lnTo>
                    <a:pt x="32918" y="53797"/>
                  </a:lnTo>
                  <a:lnTo>
                    <a:pt x="43954" y="51663"/>
                  </a:lnTo>
                  <a:lnTo>
                    <a:pt x="45593" y="51193"/>
                  </a:lnTo>
                  <a:close/>
                </a:path>
                <a:path w="95885" h="67944">
                  <a:moveTo>
                    <a:pt x="58051" y="16294"/>
                  </a:moveTo>
                  <a:lnTo>
                    <a:pt x="55410" y="16535"/>
                  </a:lnTo>
                  <a:lnTo>
                    <a:pt x="54851" y="16979"/>
                  </a:lnTo>
                  <a:lnTo>
                    <a:pt x="49276" y="19418"/>
                  </a:lnTo>
                  <a:lnTo>
                    <a:pt x="41351" y="20612"/>
                  </a:lnTo>
                  <a:lnTo>
                    <a:pt x="33337" y="20027"/>
                  </a:lnTo>
                  <a:lnTo>
                    <a:pt x="27470" y="17094"/>
                  </a:lnTo>
                  <a:lnTo>
                    <a:pt x="26377" y="15925"/>
                  </a:lnTo>
                  <a:lnTo>
                    <a:pt x="22415" y="3937"/>
                  </a:lnTo>
                  <a:lnTo>
                    <a:pt x="27127" y="4013"/>
                  </a:lnTo>
                  <a:lnTo>
                    <a:pt x="29756" y="2844"/>
                  </a:lnTo>
                  <a:lnTo>
                    <a:pt x="18986" y="2667"/>
                  </a:lnTo>
                  <a:lnTo>
                    <a:pt x="19570" y="7797"/>
                  </a:lnTo>
                  <a:lnTo>
                    <a:pt x="17157" y="8001"/>
                  </a:lnTo>
                  <a:lnTo>
                    <a:pt x="16916" y="8699"/>
                  </a:lnTo>
                  <a:lnTo>
                    <a:pt x="16598" y="16484"/>
                  </a:lnTo>
                  <a:lnTo>
                    <a:pt x="20624" y="22440"/>
                  </a:lnTo>
                  <a:lnTo>
                    <a:pt x="27266" y="26390"/>
                  </a:lnTo>
                  <a:lnTo>
                    <a:pt x="34836" y="28181"/>
                  </a:lnTo>
                  <a:lnTo>
                    <a:pt x="42608" y="28867"/>
                  </a:lnTo>
                  <a:lnTo>
                    <a:pt x="50177" y="26555"/>
                  </a:lnTo>
                  <a:lnTo>
                    <a:pt x="57073" y="21869"/>
                  </a:lnTo>
                  <a:lnTo>
                    <a:pt x="54546" y="22123"/>
                  </a:lnTo>
                  <a:lnTo>
                    <a:pt x="53987" y="22504"/>
                  </a:lnTo>
                  <a:lnTo>
                    <a:pt x="47409" y="25755"/>
                  </a:lnTo>
                  <a:lnTo>
                    <a:pt x="40284" y="27127"/>
                  </a:lnTo>
                  <a:lnTo>
                    <a:pt x="33096" y="26492"/>
                  </a:lnTo>
                  <a:lnTo>
                    <a:pt x="26314" y="23761"/>
                  </a:lnTo>
                  <a:lnTo>
                    <a:pt x="20535" y="20345"/>
                  </a:lnTo>
                  <a:lnTo>
                    <a:pt x="17399" y="14757"/>
                  </a:lnTo>
                  <a:lnTo>
                    <a:pt x="19634" y="8420"/>
                  </a:lnTo>
                  <a:lnTo>
                    <a:pt x="20650" y="17233"/>
                  </a:lnTo>
                  <a:lnTo>
                    <a:pt x="27673" y="20142"/>
                  </a:lnTo>
                  <a:lnTo>
                    <a:pt x="34988" y="22009"/>
                  </a:lnTo>
                  <a:lnTo>
                    <a:pt x="43027" y="22085"/>
                  </a:lnTo>
                  <a:lnTo>
                    <a:pt x="50838" y="20358"/>
                  </a:lnTo>
                  <a:lnTo>
                    <a:pt x="57454" y="16776"/>
                  </a:lnTo>
                  <a:lnTo>
                    <a:pt x="58051" y="16294"/>
                  </a:lnTo>
                  <a:close/>
                </a:path>
                <a:path w="95885" h="67944">
                  <a:moveTo>
                    <a:pt x="58318" y="29552"/>
                  </a:moveTo>
                  <a:lnTo>
                    <a:pt x="58013" y="28244"/>
                  </a:lnTo>
                  <a:lnTo>
                    <a:pt x="49517" y="30772"/>
                  </a:lnTo>
                  <a:lnTo>
                    <a:pt x="42621" y="32131"/>
                  </a:lnTo>
                  <a:lnTo>
                    <a:pt x="11353" y="13690"/>
                  </a:lnTo>
                  <a:lnTo>
                    <a:pt x="8623" y="14681"/>
                  </a:lnTo>
                  <a:lnTo>
                    <a:pt x="37211" y="34061"/>
                  </a:lnTo>
                  <a:lnTo>
                    <a:pt x="43815" y="33477"/>
                  </a:lnTo>
                  <a:lnTo>
                    <a:pt x="50342" y="31965"/>
                  </a:lnTo>
                  <a:lnTo>
                    <a:pt x="58318" y="29552"/>
                  </a:lnTo>
                  <a:close/>
                </a:path>
                <a:path w="95885" h="67944">
                  <a:moveTo>
                    <a:pt x="63690" y="17678"/>
                  </a:moveTo>
                  <a:lnTo>
                    <a:pt x="59423" y="9817"/>
                  </a:lnTo>
                  <a:lnTo>
                    <a:pt x="58813" y="9258"/>
                  </a:lnTo>
                  <a:lnTo>
                    <a:pt x="56184" y="10350"/>
                  </a:lnTo>
                  <a:lnTo>
                    <a:pt x="56730" y="10833"/>
                  </a:lnTo>
                  <a:lnTo>
                    <a:pt x="60718" y="17983"/>
                  </a:lnTo>
                  <a:lnTo>
                    <a:pt x="60337" y="26428"/>
                  </a:lnTo>
                  <a:lnTo>
                    <a:pt x="57289" y="34963"/>
                  </a:lnTo>
                  <a:lnTo>
                    <a:pt x="57137" y="35255"/>
                  </a:lnTo>
                  <a:lnTo>
                    <a:pt x="56095" y="34366"/>
                  </a:lnTo>
                  <a:lnTo>
                    <a:pt x="54660" y="34950"/>
                  </a:lnTo>
                  <a:lnTo>
                    <a:pt x="42164" y="37871"/>
                  </a:lnTo>
                  <a:lnTo>
                    <a:pt x="29540" y="36728"/>
                  </a:lnTo>
                  <a:lnTo>
                    <a:pt x="18402" y="31254"/>
                  </a:lnTo>
                  <a:lnTo>
                    <a:pt x="10312" y="21170"/>
                  </a:lnTo>
                  <a:lnTo>
                    <a:pt x="9753" y="20002"/>
                  </a:lnTo>
                  <a:lnTo>
                    <a:pt x="6921" y="20866"/>
                  </a:lnTo>
                  <a:lnTo>
                    <a:pt x="7442" y="21945"/>
                  </a:lnTo>
                  <a:lnTo>
                    <a:pt x="16319" y="32943"/>
                  </a:lnTo>
                  <a:lnTo>
                    <a:pt x="28511" y="38722"/>
                  </a:lnTo>
                  <a:lnTo>
                    <a:pt x="42265" y="39763"/>
                  </a:lnTo>
                  <a:lnTo>
                    <a:pt x="55892" y="36487"/>
                  </a:lnTo>
                  <a:lnTo>
                    <a:pt x="56629" y="36195"/>
                  </a:lnTo>
                  <a:lnTo>
                    <a:pt x="53289" y="42379"/>
                  </a:lnTo>
                  <a:lnTo>
                    <a:pt x="14998" y="35877"/>
                  </a:lnTo>
                  <a:lnTo>
                    <a:pt x="5016" y="26403"/>
                  </a:lnTo>
                  <a:lnTo>
                    <a:pt x="2247" y="27393"/>
                  </a:lnTo>
                  <a:lnTo>
                    <a:pt x="2946" y="28333"/>
                  </a:lnTo>
                  <a:lnTo>
                    <a:pt x="12852" y="37401"/>
                  </a:lnTo>
                  <a:lnTo>
                    <a:pt x="25260" y="42887"/>
                  </a:lnTo>
                  <a:lnTo>
                    <a:pt x="38836" y="45008"/>
                  </a:lnTo>
                  <a:lnTo>
                    <a:pt x="52247" y="43992"/>
                  </a:lnTo>
                  <a:lnTo>
                    <a:pt x="50152" y="47078"/>
                  </a:lnTo>
                  <a:lnTo>
                    <a:pt x="50152" y="46926"/>
                  </a:lnTo>
                  <a:lnTo>
                    <a:pt x="49885" y="46850"/>
                  </a:lnTo>
                  <a:lnTo>
                    <a:pt x="49149" y="47002"/>
                  </a:lnTo>
                  <a:lnTo>
                    <a:pt x="37033" y="47980"/>
                  </a:lnTo>
                  <a:lnTo>
                    <a:pt x="24752" y="46355"/>
                  </a:lnTo>
                  <a:lnTo>
                    <a:pt x="13233" y="42024"/>
                  </a:lnTo>
                  <a:lnTo>
                    <a:pt x="3416" y="34861"/>
                  </a:lnTo>
                  <a:lnTo>
                    <a:pt x="2908" y="34353"/>
                  </a:lnTo>
                  <a:lnTo>
                    <a:pt x="304" y="35420"/>
                  </a:lnTo>
                  <a:lnTo>
                    <a:pt x="711" y="35814"/>
                  </a:lnTo>
                  <a:lnTo>
                    <a:pt x="11010" y="43243"/>
                  </a:lnTo>
                  <a:lnTo>
                    <a:pt x="23088" y="47599"/>
                  </a:lnTo>
                  <a:lnTo>
                    <a:pt x="35941" y="49110"/>
                  </a:lnTo>
                  <a:lnTo>
                    <a:pt x="49060" y="47917"/>
                  </a:lnTo>
                  <a:lnTo>
                    <a:pt x="49898" y="47409"/>
                  </a:lnTo>
                  <a:lnTo>
                    <a:pt x="45173" y="53111"/>
                  </a:lnTo>
                  <a:lnTo>
                    <a:pt x="40614" y="57492"/>
                  </a:lnTo>
                  <a:lnTo>
                    <a:pt x="40220" y="56007"/>
                  </a:lnTo>
                  <a:lnTo>
                    <a:pt x="38481" y="56426"/>
                  </a:lnTo>
                  <a:lnTo>
                    <a:pt x="29260" y="57924"/>
                  </a:lnTo>
                  <a:lnTo>
                    <a:pt x="19608" y="57746"/>
                  </a:lnTo>
                  <a:lnTo>
                    <a:pt x="10629" y="55067"/>
                  </a:lnTo>
                  <a:lnTo>
                    <a:pt x="3403" y="49110"/>
                  </a:lnTo>
                  <a:lnTo>
                    <a:pt x="2768" y="48272"/>
                  </a:lnTo>
                  <a:lnTo>
                    <a:pt x="0" y="49288"/>
                  </a:lnTo>
                  <a:lnTo>
                    <a:pt x="749" y="50266"/>
                  </a:lnTo>
                  <a:lnTo>
                    <a:pt x="8597" y="56680"/>
                  </a:lnTo>
                  <a:lnTo>
                    <a:pt x="18389" y="59512"/>
                  </a:lnTo>
                  <a:lnTo>
                    <a:pt x="28892" y="59651"/>
                  </a:lnTo>
                  <a:lnTo>
                    <a:pt x="38900" y="57988"/>
                  </a:lnTo>
                  <a:lnTo>
                    <a:pt x="40500" y="57607"/>
                  </a:lnTo>
                  <a:lnTo>
                    <a:pt x="39839" y="58242"/>
                  </a:lnTo>
                  <a:lnTo>
                    <a:pt x="33959" y="62750"/>
                  </a:lnTo>
                  <a:lnTo>
                    <a:pt x="27584" y="66624"/>
                  </a:lnTo>
                  <a:lnTo>
                    <a:pt x="25908" y="67525"/>
                  </a:lnTo>
                  <a:lnTo>
                    <a:pt x="28524" y="67538"/>
                  </a:lnTo>
                  <a:lnTo>
                    <a:pt x="59359" y="36195"/>
                  </a:lnTo>
                  <a:lnTo>
                    <a:pt x="63004" y="26936"/>
                  </a:lnTo>
                  <a:lnTo>
                    <a:pt x="63690" y="17678"/>
                  </a:lnTo>
                  <a:close/>
                </a:path>
                <a:path w="95885" h="67944">
                  <a:moveTo>
                    <a:pt x="68986" y="22606"/>
                  </a:moveTo>
                  <a:lnTo>
                    <a:pt x="64604" y="6108"/>
                  </a:lnTo>
                  <a:lnTo>
                    <a:pt x="64135" y="5448"/>
                  </a:lnTo>
                  <a:lnTo>
                    <a:pt x="61556" y="6616"/>
                  </a:lnTo>
                  <a:lnTo>
                    <a:pt x="61734" y="6883"/>
                  </a:lnTo>
                  <a:lnTo>
                    <a:pt x="66103" y="23126"/>
                  </a:lnTo>
                  <a:lnTo>
                    <a:pt x="60363" y="39700"/>
                  </a:lnTo>
                  <a:lnTo>
                    <a:pt x="48768" y="54381"/>
                  </a:lnTo>
                  <a:lnTo>
                    <a:pt x="35547" y="64922"/>
                  </a:lnTo>
                  <a:lnTo>
                    <a:pt x="34378" y="65633"/>
                  </a:lnTo>
                  <a:lnTo>
                    <a:pt x="37223" y="65252"/>
                  </a:lnTo>
                  <a:lnTo>
                    <a:pt x="37719" y="64947"/>
                  </a:lnTo>
                  <a:lnTo>
                    <a:pt x="51168" y="54279"/>
                  </a:lnTo>
                  <a:lnTo>
                    <a:pt x="63055" y="39408"/>
                  </a:lnTo>
                  <a:lnTo>
                    <a:pt x="68986" y="22606"/>
                  </a:lnTo>
                  <a:close/>
                </a:path>
                <a:path w="95885" h="67944">
                  <a:moveTo>
                    <a:pt x="75082" y="17741"/>
                  </a:moveTo>
                  <a:lnTo>
                    <a:pt x="73202" y="8356"/>
                  </a:lnTo>
                  <a:lnTo>
                    <a:pt x="66814" y="558"/>
                  </a:lnTo>
                  <a:lnTo>
                    <a:pt x="66065" y="0"/>
                  </a:lnTo>
                  <a:lnTo>
                    <a:pt x="63449" y="1130"/>
                  </a:lnTo>
                  <a:lnTo>
                    <a:pt x="64147" y="1638"/>
                  </a:lnTo>
                  <a:lnTo>
                    <a:pt x="70396" y="9271"/>
                  </a:lnTo>
                  <a:lnTo>
                    <a:pt x="72212" y="18402"/>
                  </a:lnTo>
                  <a:lnTo>
                    <a:pt x="70700" y="28028"/>
                  </a:lnTo>
                  <a:lnTo>
                    <a:pt x="66979" y="37147"/>
                  </a:lnTo>
                  <a:lnTo>
                    <a:pt x="39293" y="64262"/>
                  </a:lnTo>
                  <a:lnTo>
                    <a:pt x="41846" y="64528"/>
                  </a:lnTo>
                  <a:lnTo>
                    <a:pt x="69761" y="36957"/>
                  </a:lnTo>
                  <a:lnTo>
                    <a:pt x="73558" y="27635"/>
                  </a:lnTo>
                  <a:lnTo>
                    <a:pt x="75082" y="17741"/>
                  </a:lnTo>
                  <a:close/>
                </a:path>
                <a:path w="95885" h="67944">
                  <a:moveTo>
                    <a:pt x="79032" y="24155"/>
                  </a:moveTo>
                  <a:lnTo>
                    <a:pt x="78282" y="5486"/>
                  </a:lnTo>
                  <a:lnTo>
                    <a:pt x="78054" y="4406"/>
                  </a:lnTo>
                  <a:lnTo>
                    <a:pt x="75171" y="5130"/>
                  </a:lnTo>
                  <a:lnTo>
                    <a:pt x="75412" y="6261"/>
                  </a:lnTo>
                  <a:lnTo>
                    <a:pt x="76200" y="24168"/>
                  </a:lnTo>
                  <a:lnTo>
                    <a:pt x="71120" y="40665"/>
                  </a:lnTo>
                  <a:lnTo>
                    <a:pt x="60744" y="54432"/>
                  </a:lnTo>
                  <a:lnTo>
                    <a:pt x="45681" y="64135"/>
                  </a:lnTo>
                  <a:lnTo>
                    <a:pt x="43853" y="64897"/>
                  </a:lnTo>
                  <a:lnTo>
                    <a:pt x="45504" y="66014"/>
                  </a:lnTo>
                  <a:lnTo>
                    <a:pt x="46850" y="65443"/>
                  </a:lnTo>
                  <a:lnTo>
                    <a:pt x="62572" y="55435"/>
                  </a:lnTo>
                  <a:lnTo>
                    <a:pt x="73545" y="41236"/>
                  </a:lnTo>
                  <a:lnTo>
                    <a:pt x="79032" y="24155"/>
                  </a:lnTo>
                  <a:close/>
                </a:path>
                <a:path w="95885" h="67944">
                  <a:moveTo>
                    <a:pt x="84328" y="24790"/>
                  </a:moveTo>
                  <a:lnTo>
                    <a:pt x="83807" y="6921"/>
                  </a:lnTo>
                  <a:lnTo>
                    <a:pt x="83566" y="5638"/>
                  </a:lnTo>
                  <a:lnTo>
                    <a:pt x="80695" y="6362"/>
                  </a:lnTo>
                  <a:lnTo>
                    <a:pt x="80937" y="7696"/>
                  </a:lnTo>
                  <a:lnTo>
                    <a:pt x="81470" y="24739"/>
                  </a:lnTo>
                  <a:lnTo>
                    <a:pt x="76911" y="40601"/>
                  </a:lnTo>
                  <a:lnTo>
                    <a:pt x="67652" y="54229"/>
                  </a:lnTo>
                  <a:lnTo>
                    <a:pt x="54127" y="64592"/>
                  </a:lnTo>
                  <a:lnTo>
                    <a:pt x="52412" y="65519"/>
                  </a:lnTo>
                  <a:lnTo>
                    <a:pt x="53962" y="66992"/>
                  </a:lnTo>
                  <a:lnTo>
                    <a:pt x="55384" y="66217"/>
                  </a:lnTo>
                  <a:lnTo>
                    <a:pt x="69596" y="55435"/>
                  </a:lnTo>
                  <a:lnTo>
                    <a:pt x="79413" y="41287"/>
                  </a:lnTo>
                  <a:lnTo>
                    <a:pt x="84328" y="24790"/>
                  </a:lnTo>
                  <a:close/>
                </a:path>
                <a:path w="95885" h="67944">
                  <a:moveTo>
                    <a:pt x="90881" y="12306"/>
                  </a:moveTo>
                  <a:lnTo>
                    <a:pt x="90855" y="11277"/>
                  </a:lnTo>
                  <a:lnTo>
                    <a:pt x="87985" y="11874"/>
                  </a:lnTo>
                  <a:lnTo>
                    <a:pt x="88011" y="13068"/>
                  </a:lnTo>
                  <a:lnTo>
                    <a:pt x="87071" y="25742"/>
                  </a:lnTo>
                  <a:lnTo>
                    <a:pt x="83654" y="37769"/>
                  </a:lnTo>
                  <a:lnTo>
                    <a:pt x="77876" y="48844"/>
                  </a:lnTo>
                  <a:lnTo>
                    <a:pt x="69850" y="58686"/>
                  </a:lnTo>
                  <a:lnTo>
                    <a:pt x="68643" y="59893"/>
                  </a:lnTo>
                  <a:lnTo>
                    <a:pt x="71437" y="60020"/>
                  </a:lnTo>
                  <a:lnTo>
                    <a:pt x="72186" y="59270"/>
                  </a:lnTo>
                  <a:lnTo>
                    <a:pt x="80467" y="49136"/>
                  </a:lnTo>
                  <a:lnTo>
                    <a:pt x="86423" y="37744"/>
                  </a:lnTo>
                  <a:lnTo>
                    <a:pt x="89928" y="25374"/>
                  </a:lnTo>
                  <a:lnTo>
                    <a:pt x="90881" y="12306"/>
                  </a:lnTo>
                  <a:close/>
                </a:path>
                <a:path w="95885" h="67944">
                  <a:moveTo>
                    <a:pt x="95605" y="21983"/>
                  </a:moveTo>
                  <a:lnTo>
                    <a:pt x="95516" y="20497"/>
                  </a:lnTo>
                  <a:lnTo>
                    <a:pt x="92621" y="20967"/>
                  </a:lnTo>
                  <a:lnTo>
                    <a:pt x="92697" y="22212"/>
                  </a:lnTo>
                  <a:lnTo>
                    <a:pt x="92367" y="29933"/>
                  </a:lnTo>
                  <a:lnTo>
                    <a:pt x="90424" y="37198"/>
                  </a:lnTo>
                  <a:lnTo>
                    <a:pt x="86918" y="43840"/>
                  </a:lnTo>
                  <a:lnTo>
                    <a:pt x="81902" y="49707"/>
                  </a:lnTo>
                  <a:lnTo>
                    <a:pt x="80606" y="50927"/>
                  </a:lnTo>
                  <a:lnTo>
                    <a:pt x="83388" y="51384"/>
                  </a:lnTo>
                  <a:lnTo>
                    <a:pt x="84289" y="50520"/>
                  </a:lnTo>
                  <a:lnTo>
                    <a:pt x="89496" y="44450"/>
                  </a:lnTo>
                  <a:lnTo>
                    <a:pt x="93167" y="37528"/>
                  </a:lnTo>
                  <a:lnTo>
                    <a:pt x="95237" y="29984"/>
                  </a:lnTo>
                  <a:lnTo>
                    <a:pt x="95605" y="21983"/>
                  </a:lnTo>
                  <a:close/>
                </a:path>
              </a:pathLst>
            </a:custGeom>
            <a:solidFill>
              <a:srgbClr val="F3CD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018618" y="1944558"/>
              <a:ext cx="53340" cy="34925"/>
            </a:xfrm>
            <a:custGeom>
              <a:avLst/>
              <a:gdLst/>
              <a:ahLst/>
              <a:cxnLst/>
              <a:rect l="l" t="t" r="r" b="b"/>
              <a:pathLst>
                <a:path w="53339" h="34925">
                  <a:moveTo>
                    <a:pt x="5422" y="0"/>
                  </a:moveTo>
                  <a:lnTo>
                    <a:pt x="4622" y="5143"/>
                  </a:lnTo>
                  <a:lnTo>
                    <a:pt x="4965" y="8915"/>
                  </a:lnTo>
                  <a:lnTo>
                    <a:pt x="3136" y="8775"/>
                  </a:lnTo>
                  <a:lnTo>
                    <a:pt x="762" y="9436"/>
                  </a:lnTo>
                  <a:lnTo>
                    <a:pt x="0" y="14643"/>
                  </a:lnTo>
                  <a:lnTo>
                    <a:pt x="2235" y="16319"/>
                  </a:lnTo>
                  <a:lnTo>
                    <a:pt x="6680" y="18694"/>
                  </a:lnTo>
                  <a:lnTo>
                    <a:pt x="8851" y="18707"/>
                  </a:lnTo>
                  <a:lnTo>
                    <a:pt x="15684" y="21640"/>
                  </a:lnTo>
                  <a:lnTo>
                    <a:pt x="15303" y="23583"/>
                  </a:lnTo>
                  <a:lnTo>
                    <a:pt x="23266" y="32473"/>
                  </a:lnTo>
                  <a:lnTo>
                    <a:pt x="32258" y="31978"/>
                  </a:lnTo>
                  <a:lnTo>
                    <a:pt x="42735" y="32880"/>
                  </a:lnTo>
                  <a:lnTo>
                    <a:pt x="50723" y="34670"/>
                  </a:lnTo>
                  <a:lnTo>
                    <a:pt x="52197" y="27520"/>
                  </a:lnTo>
                  <a:lnTo>
                    <a:pt x="51117" y="25552"/>
                  </a:lnTo>
                  <a:lnTo>
                    <a:pt x="51295" y="21589"/>
                  </a:lnTo>
                  <a:lnTo>
                    <a:pt x="52463" y="20307"/>
                  </a:lnTo>
                  <a:lnTo>
                    <a:pt x="52971" y="15557"/>
                  </a:lnTo>
                  <a:lnTo>
                    <a:pt x="51892" y="14020"/>
                  </a:lnTo>
                  <a:lnTo>
                    <a:pt x="49618" y="12585"/>
                  </a:lnTo>
                  <a:lnTo>
                    <a:pt x="47231" y="11074"/>
                  </a:lnTo>
                  <a:lnTo>
                    <a:pt x="43573" y="9918"/>
                  </a:lnTo>
                  <a:lnTo>
                    <a:pt x="38836" y="10083"/>
                  </a:lnTo>
                  <a:lnTo>
                    <a:pt x="36449" y="11899"/>
                  </a:lnTo>
                  <a:lnTo>
                    <a:pt x="34747" y="10553"/>
                  </a:lnTo>
                  <a:lnTo>
                    <a:pt x="34340" y="7213"/>
                  </a:lnTo>
                  <a:lnTo>
                    <a:pt x="31064" y="3924"/>
                  </a:lnTo>
                  <a:lnTo>
                    <a:pt x="26314" y="2412"/>
                  </a:lnTo>
                  <a:lnTo>
                    <a:pt x="20561" y="2171"/>
                  </a:lnTo>
                  <a:lnTo>
                    <a:pt x="16560" y="4698"/>
                  </a:lnTo>
                  <a:lnTo>
                    <a:pt x="12661" y="2603"/>
                  </a:lnTo>
                  <a:lnTo>
                    <a:pt x="12738" y="673"/>
                  </a:lnTo>
                  <a:lnTo>
                    <a:pt x="5422" y="0"/>
                  </a:lnTo>
                  <a:close/>
                </a:path>
              </a:pathLst>
            </a:custGeom>
            <a:solidFill>
              <a:srgbClr val="DF5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032468" y="1948192"/>
              <a:ext cx="38100" cy="25400"/>
            </a:xfrm>
            <a:custGeom>
              <a:avLst/>
              <a:gdLst/>
              <a:ahLst/>
              <a:cxnLst/>
              <a:rect l="l" t="t" r="r" b="b"/>
              <a:pathLst>
                <a:path w="38100" h="25400">
                  <a:moveTo>
                    <a:pt x="21272" y="3162"/>
                  </a:moveTo>
                  <a:lnTo>
                    <a:pt x="15989" y="3721"/>
                  </a:lnTo>
                  <a:lnTo>
                    <a:pt x="11785" y="5308"/>
                  </a:lnTo>
                  <a:lnTo>
                    <a:pt x="9067" y="7175"/>
                  </a:lnTo>
                  <a:lnTo>
                    <a:pt x="7340" y="5156"/>
                  </a:lnTo>
                  <a:lnTo>
                    <a:pt x="2895" y="2616"/>
                  </a:lnTo>
                  <a:lnTo>
                    <a:pt x="736" y="0"/>
                  </a:lnTo>
                  <a:lnTo>
                    <a:pt x="0" y="2032"/>
                  </a:lnTo>
                  <a:lnTo>
                    <a:pt x="4826" y="5524"/>
                  </a:lnTo>
                  <a:lnTo>
                    <a:pt x="4406" y="6019"/>
                  </a:lnTo>
                  <a:lnTo>
                    <a:pt x="8394" y="10325"/>
                  </a:lnTo>
                  <a:lnTo>
                    <a:pt x="6134" y="21564"/>
                  </a:lnTo>
                  <a:lnTo>
                    <a:pt x="5956" y="25120"/>
                  </a:lnTo>
                  <a:lnTo>
                    <a:pt x="7289" y="24130"/>
                  </a:lnTo>
                  <a:lnTo>
                    <a:pt x="6921" y="19507"/>
                  </a:lnTo>
                  <a:lnTo>
                    <a:pt x="11023" y="10388"/>
                  </a:lnTo>
                  <a:lnTo>
                    <a:pt x="10134" y="8788"/>
                  </a:lnTo>
                  <a:lnTo>
                    <a:pt x="12433" y="7048"/>
                  </a:lnTo>
                  <a:lnTo>
                    <a:pt x="14770" y="5461"/>
                  </a:lnTo>
                  <a:lnTo>
                    <a:pt x="17665" y="5143"/>
                  </a:lnTo>
                  <a:lnTo>
                    <a:pt x="19151" y="4978"/>
                  </a:lnTo>
                  <a:lnTo>
                    <a:pt x="21272" y="3162"/>
                  </a:lnTo>
                  <a:close/>
                </a:path>
                <a:path w="38100" h="25400">
                  <a:moveTo>
                    <a:pt x="37973" y="20447"/>
                  </a:moveTo>
                  <a:lnTo>
                    <a:pt x="37592" y="19062"/>
                  </a:lnTo>
                  <a:lnTo>
                    <a:pt x="35648" y="19088"/>
                  </a:lnTo>
                  <a:lnTo>
                    <a:pt x="33743" y="19113"/>
                  </a:lnTo>
                  <a:lnTo>
                    <a:pt x="32207" y="17678"/>
                  </a:lnTo>
                  <a:lnTo>
                    <a:pt x="32766" y="13550"/>
                  </a:lnTo>
                  <a:lnTo>
                    <a:pt x="30492" y="10147"/>
                  </a:lnTo>
                  <a:lnTo>
                    <a:pt x="26987" y="6934"/>
                  </a:lnTo>
                  <a:lnTo>
                    <a:pt x="24218" y="6489"/>
                  </a:lnTo>
                  <a:lnTo>
                    <a:pt x="27470" y="9474"/>
                  </a:lnTo>
                  <a:lnTo>
                    <a:pt x="29832" y="14097"/>
                  </a:lnTo>
                  <a:lnTo>
                    <a:pt x="29413" y="17589"/>
                  </a:lnTo>
                  <a:lnTo>
                    <a:pt x="28270" y="17297"/>
                  </a:lnTo>
                  <a:lnTo>
                    <a:pt x="27114" y="17094"/>
                  </a:lnTo>
                  <a:lnTo>
                    <a:pt x="22491" y="17335"/>
                  </a:lnTo>
                  <a:lnTo>
                    <a:pt x="20015" y="21361"/>
                  </a:lnTo>
                  <a:lnTo>
                    <a:pt x="14973" y="21247"/>
                  </a:lnTo>
                  <a:lnTo>
                    <a:pt x="14351" y="22263"/>
                  </a:lnTo>
                  <a:lnTo>
                    <a:pt x="20053" y="22390"/>
                  </a:lnTo>
                  <a:lnTo>
                    <a:pt x="22771" y="19189"/>
                  </a:lnTo>
                  <a:lnTo>
                    <a:pt x="29946" y="19494"/>
                  </a:lnTo>
                  <a:lnTo>
                    <a:pt x="32753" y="20510"/>
                  </a:lnTo>
                  <a:lnTo>
                    <a:pt x="37973" y="20447"/>
                  </a:lnTo>
                  <a:close/>
                </a:path>
              </a:pathLst>
            </a:custGeom>
            <a:solidFill>
              <a:srgbClr val="B728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006636" y="1889645"/>
              <a:ext cx="35560" cy="26670"/>
            </a:xfrm>
            <a:custGeom>
              <a:avLst/>
              <a:gdLst/>
              <a:ahLst/>
              <a:cxnLst/>
              <a:rect l="l" t="t" r="r" b="b"/>
              <a:pathLst>
                <a:path w="35560" h="26669">
                  <a:moveTo>
                    <a:pt x="3670" y="10617"/>
                  </a:moveTo>
                  <a:lnTo>
                    <a:pt x="457" y="7886"/>
                  </a:lnTo>
                  <a:lnTo>
                    <a:pt x="228" y="8204"/>
                  </a:lnTo>
                  <a:lnTo>
                    <a:pt x="0" y="8521"/>
                  </a:lnTo>
                  <a:lnTo>
                    <a:pt x="38" y="10160"/>
                  </a:lnTo>
                  <a:lnTo>
                    <a:pt x="1371" y="13131"/>
                  </a:lnTo>
                  <a:lnTo>
                    <a:pt x="2997" y="12407"/>
                  </a:lnTo>
                  <a:lnTo>
                    <a:pt x="3670" y="10617"/>
                  </a:lnTo>
                  <a:close/>
                </a:path>
                <a:path w="35560" h="26669">
                  <a:moveTo>
                    <a:pt x="4356" y="25501"/>
                  </a:moveTo>
                  <a:lnTo>
                    <a:pt x="3581" y="21361"/>
                  </a:lnTo>
                  <a:lnTo>
                    <a:pt x="3213" y="21463"/>
                  </a:lnTo>
                  <a:lnTo>
                    <a:pt x="2832" y="21564"/>
                  </a:lnTo>
                  <a:lnTo>
                    <a:pt x="1828" y="22860"/>
                  </a:lnTo>
                  <a:lnTo>
                    <a:pt x="990" y="26009"/>
                  </a:lnTo>
                  <a:lnTo>
                    <a:pt x="2705" y="26466"/>
                  </a:lnTo>
                  <a:lnTo>
                    <a:pt x="4356" y="25501"/>
                  </a:lnTo>
                  <a:close/>
                </a:path>
                <a:path w="35560" h="26669">
                  <a:moveTo>
                    <a:pt x="14147" y="5664"/>
                  </a:moveTo>
                  <a:lnTo>
                    <a:pt x="11976" y="2387"/>
                  </a:lnTo>
                  <a:lnTo>
                    <a:pt x="11455" y="2501"/>
                  </a:lnTo>
                  <a:lnTo>
                    <a:pt x="10934" y="2616"/>
                  </a:lnTo>
                  <a:lnTo>
                    <a:pt x="10883" y="5359"/>
                  </a:lnTo>
                  <a:lnTo>
                    <a:pt x="11442" y="6743"/>
                  </a:lnTo>
                  <a:lnTo>
                    <a:pt x="11747" y="7531"/>
                  </a:lnTo>
                  <a:lnTo>
                    <a:pt x="13271" y="8178"/>
                  </a:lnTo>
                  <a:lnTo>
                    <a:pt x="13716" y="6921"/>
                  </a:lnTo>
                  <a:lnTo>
                    <a:pt x="14147" y="5664"/>
                  </a:lnTo>
                  <a:close/>
                </a:path>
                <a:path w="35560" h="26669">
                  <a:moveTo>
                    <a:pt x="21450" y="22567"/>
                  </a:moveTo>
                  <a:lnTo>
                    <a:pt x="17132" y="20104"/>
                  </a:lnTo>
                  <a:lnTo>
                    <a:pt x="16941" y="20510"/>
                  </a:lnTo>
                  <a:lnTo>
                    <a:pt x="16738" y="20929"/>
                  </a:lnTo>
                  <a:lnTo>
                    <a:pt x="17145" y="22821"/>
                  </a:lnTo>
                  <a:lnTo>
                    <a:pt x="19316" y="25996"/>
                  </a:lnTo>
                  <a:lnTo>
                    <a:pt x="21056" y="24803"/>
                  </a:lnTo>
                  <a:lnTo>
                    <a:pt x="21450" y="22567"/>
                  </a:lnTo>
                  <a:close/>
                </a:path>
                <a:path w="35560" h="26669">
                  <a:moveTo>
                    <a:pt x="22466" y="3517"/>
                  </a:moveTo>
                  <a:lnTo>
                    <a:pt x="22047" y="2590"/>
                  </a:lnTo>
                  <a:lnTo>
                    <a:pt x="20662" y="1295"/>
                  </a:lnTo>
                  <a:lnTo>
                    <a:pt x="18719" y="0"/>
                  </a:lnTo>
                  <a:lnTo>
                    <a:pt x="18376" y="228"/>
                  </a:lnTo>
                  <a:lnTo>
                    <a:pt x="18034" y="457"/>
                  </a:lnTo>
                  <a:lnTo>
                    <a:pt x="18935" y="2705"/>
                  </a:lnTo>
                  <a:lnTo>
                    <a:pt x="20269" y="4152"/>
                  </a:lnTo>
                  <a:lnTo>
                    <a:pt x="21031" y="4343"/>
                  </a:lnTo>
                  <a:lnTo>
                    <a:pt x="22466" y="3517"/>
                  </a:lnTo>
                  <a:close/>
                </a:path>
                <a:path w="35560" h="26669">
                  <a:moveTo>
                    <a:pt x="24803" y="12179"/>
                  </a:moveTo>
                  <a:lnTo>
                    <a:pt x="21920" y="9652"/>
                  </a:lnTo>
                  <a:lnTo>
                    <a:pt x="21475" y="9715"/>
                  </a:lnTo>
                  <a:lnTo>
                    <a:pt x="21031" y="9779"/>
                  </a:lnTo>
                  <a:lnTo>
                    <a:pt x="21183" y="13347"/>
                  </a:lnTo>
                  <a:lnTo>
                    <a:pt x="22656" y="14884"/>
                  </a:lnTo>
                  <a:lnTo>
                    <a:pt x="24422" y="15354"/>
                  </a:lnTo>
                  <a:lnTo>
                    <a:pt x="24612" y="13817"/>
                  </a:lnTo>
                  <a:lnTo>
                    <a:pt x="24803" y="12179"/>
                  </a:lnTo>
                  <a:close/>
                </a:path>
                <a:path w="35560" h="26669">
                  <a:moveTo>
                    <a:pt x="35382" y="16344"/>
                  </a:moveTo>
                  <a:lnTo>
                    <a:pt x="32004" y="14185"/>
                  </a:lnTo>
                  <a:lnTo>
                    <a:pt x="31216" y="14605"/>
                  </a:lnTo>
                  <a:lnTo>
                    <a:pt x="30822" y="14820"/>
                  </a:lnTo>
                  <a:lnTo>
                    <a:pt x="31902" y="17741"/>
                  </a:lnTo>
                  <a:lnTo>
                    <a:pt x="33223" y="18503"/>
                  </a:lnTo>
                  <a:lnTo>
                    <a:pt x="34671" y="19354"/>
                  </a:lnTo>
                  <a:lnTo>
                    <a:pt x="34848" y="18173"/>
                  </a:lnTo>
                  <a:lnTo>
                    <a:pt x="35382" y="16344"/>
                  </a:lnTo>
                  <a:close/>
                </a:path>
              </a:pathLst>
            </a:custGeom>
            <a:solidFill>
              <a:srgbClr val="231A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004939" y="1933421"/>
              <a:ext cx="13335" cy="8255"/>
            </a:xfrm>
            <a:custGeom>
              <a:avLst/>
              <a:gdLst/>
              <a:ahLst/>
              <a:cxnLst/>
              <a:rect l="l" t="t" r="r" b="b"/>
              <a:pathLst>
                <a:path w="13335" h="8255">
                  <a:moveTo>
                    <a:pt x="25" y="0"/>
                  </a:moveTo>
                  <a:lnTo>
                    <a:pt x="0" y="2806"/>
                  </a:lnTo>
                  <a:lnTo>
                    <a:pt x="13296" y="7874"/>
                  </a:lnTo>
                  <a:lnTo>
                    <a:pt x="12712" y="3581"/>
                  </a:lnTo>
                  <a:lnTo>
                    <a:pt x="8356" y="2971"/>
                  </a:lnTo>
                  <a:lnTo>
                    <a:pt x="4076" y="1739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4F93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004957" y="1928663"/>
              <a:ext cx="12700" cy="8890"/>
            </a:xfrm>
            <a:custGeom>
              <a:avLst/>
              <a:gdLst/>
              <a:ahLst/>
              <a:cxnLst/>
              <a:rect l="l" t="t" r="r" b="b"/>
              <a:pathLst>
                <a:path w="12700" h="8889">
                  <a:moveTo>
                    <a:pt x="25" y="0"/>
                  </a:moveTo>
                  <a:lnTo>
                    <a:pt x="0" y="4762"/>
                  </a:lnTo>
                  <a:lnTo>
                    <a:pt x="4051" y="6502"/>
                  </a:lnTo>
                  <a:lnTo>
                    <a:pt x="8331" y="7734"/>
                  </a:lnTo>
                  <a:lnTo>
                    <a:pt x="12700" y="8331"/>
                  </a:lnTo>
                  <a:lnTo>
                    <a:pt x="12065" y="3594"/>
                  </a:lnTo>
                  <a:lnTo>
                    <a:pt x="7937" y="2971"/>
                  </a:lnTo>
                  <a:lnTo>
                    <a:pt x="3860" y="163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3D4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3060604" y="191208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5" h="11430">
                  <a:moveTo>
                    <a:pt x="342" y="0"/>
                  </a:moveTo>
                  <a:lnTo>
                    <a:pt x="0" y="9372"/>
                  </a:lnTo>
                  <a:lnTo>
                    <a:pt x="10325" y="11417"/>
                  </a:lnTo>
                  <a:lnTo>
                    <a:pt x="21970" y="8077"/>
                  </a:lnTo>
                  <a:lnTo>
                    <a:pt x="27622" y="5334"/>
                  </a:lnTo>
                  <a:lnTo>
                    <a:pt x="31826" y="1511"/>
                  </a:lnTo>
                  <a:lnTo>
                    <a:pt x="28092" y="4127"/>
                  </a:lnTo>
                  <a:lnTo>
                    <a:pt x="23672" y="5765"/>
                  </a:lnTo>
                  <a:lnTo>
                    <a:pt x="12382" y="6680"/>
                  </a:lnTo>
                  <a:lnTo>
                    <a:pt x="5486" y="4381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DED9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3060950" y="1891993"/>
              <a:ext cx="39370" cy="27305"/>
            </a:xfrm>
            <a:custGeom>
              <a:avLst/>
              <a:gdLst/>
              <a:ahLst/>
              <a:cxnLst/>
              <a:rect l="l" t="t" r="r" b="b"/>
              <a:pathLst>
                <a:path w="39369" h="27305">
                  <a:moveTo>
                    <a:pt x="25476" y="0"/>
                  </a:moveTo>
                  <a:lnTo>
                    <a:pt x="0" y="20091"/>
                  </a:lnTo>
                  <a:lnTo>
                    <a:pt x="3124" y="25412"/>
                  </a:lnTo>
                  <a:lnTo>
                    <a:pt x="12039" y="26784"/>
                  </a:lnTo>
                  <a:lnTo>
                    <a:pt x="23329" y="25869"/>
                  </a:lnTo>
                  <a:lnTo>
                    <a:pt x="39204" y="88"/>
                  </a:lnTo>
                  <a:lnTo>
                    <a:pt x="254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068170" y="1894158"/>
              <a:ext cx="28575" cy="19685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25260" y="0"/>
                  </a:moveTo>
                  <a:lnTo>
                    <a:pt x="15811" y="330"/>
                  </a:lnTo>
                  <a:lnTo>
                    <a:pt x="11341" y="901"/>
                  </a:lnTo>
                  <a:lnTo>
                    <a:pt x="6235" y="3721"/>
                  </a:lnTo>
                  <a:lnTo>
                    <a:pt x="0" y="11976"/>
                  </a:lnTo>
                  <a:lnTo>
                    <a:pt x="3721" y="19088"/>
                  </a:lnTo>
                  <a:lnTo>
                    <a:pt x="14846" y="19532"/>
                  </a:lnTo>
                  <a:lnTo>
                    <a:pt x="22390" y="17043"/>
                  </a:lnTo>
                  <a:lnTo>
                    <a:pt x="28562" y="7937"/>
                  </a:lnTo>
                  <a:lnTo>
                    <a:pt x="25260" y="0"/>
                  </a:lnTo>
                  <a:close/>
                </a:path>
              </a:pathLst>
            </a:custGeom>
            <a:solidFill>
              <a:srgbClr val="F2E3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3106835" y="1938046"/>
              <a:ext cx="50800" cy="41275"/>
            </a:xfrm>
            <a:custGeom>
              <a:avLst/>
              <a:gdLst/>
              <a:ahLst/>
              <a:cxnLst/>
              <a:rect l="l" t="t" r="r" b="b"/>
              <a:pathLst>
                <a:path w="50800" h="41275">
                  <a:moveTo>
                    <a:pt x="25527" y="0"/>
                  </a:moveTo>
                  <a:lnTo>
                    <a:pt x="19456" y="1295"/>
                  </a:lnTo>
                  <a:lnTo>
                    <a:pt x="6959" y="8623"/>
                  </a:lnTo>
                  <a:lnTo>
                    <a:pt x="1701" y="16408"/>
                  </a:lnTo>
                  <a:lnTo>
                    <a:pt x="0" y="30403"/>
                  </a:lnTo>
                  <a:lnTo>
                    <a:pt x="1219" y="36118"/>
                  </a:lnTo>
                  <a:lnTo>
                    <a:pt x="3924" y="40970"/>
                  </a:lnTo>
                  <a:lnTo>
                    <a:pt x="9461" y="40004"/>
                  </a:lnTo>
                  <a:lnTo>
                    <a:pt x="45707" y="26034"/>
                  </a:lnTo>
                  <a:lnTo>
                    <a:pt x="50609" y="11531"/>
                  </a:lnTo>
                  <a:lnTo>
                    <a:pt x="42748" y="5054"/>
                  </a:lnTo>
                  <a:lnTo>
                    <a:pt x="41160" y="3746"/>
                  </a:lnTo>
                  <a:lnTo>
                    <a:pt x="36779" y="1777"/>
                  </a:lnTo>
                  <a:lnTo>
                    <a:pt x="31470" y="431"/>
                  </a:lnTo>
                  <a:lnTo>
                    <a:pt x="25527" y="0"/>
                  </a:lnTo>
                  <a:close/>
                </a:path>
              </a:pathLst>
            </a:custGeom>
            <a:solidFill>
              <a:srgbClr val="C88D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3102684" y="1936487"/>
              <a:ext cx="36195" cy="43180"/>
            </a:xfrm>
            <a:custGeom>
              <a:avLst/>
              <a:gdLst/>
              <a:ahLst/>
              <a:cxnLst/>
              <a:rect l="l" t="t" r="r" b="b"/>
              <a:pathLst>
                <a:path w="36194" h="43180">
                  <a:moveTo>
                    <a:pt x="20894" y="0"/>
                  </a:moveTo>
                  <a:lnTo>
                    <a:pt x="14900" y="3784"/>
                  </a:lnTo>
                  <a:lnTo>
                    <a:pt x="7526" y="10658"/>
                  </a:lnTo>
                  <a:lnTo>
                    <a:pt x="2100" y="20197"/>
                  </a:lnTo>
                  <a:lnTo>
                    <a:pt x="0" y="30725"/>
                  </a:lnTo>
                  <a:lnTo>
                    <a:pt x="2606" y="40563"/>
                  </a:lnTo>
                  <a:lnTo>
                    <a:pt x="3812" y="42430"/>
                  </a:lnTo>
                  <a:lnTo>
                    <a:pt x="4409" y="43129"/>
                  </a:lnTo>
                  <a:lnTo>
                    <a:pt x="8080" y="42532"/>
                  </a:lnTo>
                  <a:lnTo>
                    <a:pt x="5375" y="37668"/>
                  </a:lnTo>
                  <a:lnTo>
                    <a:pt x="4155" y="31965"/>
                  </a:lnTo>
                  <a:lnTo>
                    <a:pt x="29682" y="1562"/>
                  </a:lnTo>
                  <a:lnTo>
                    <a:pt x="35626" y="1993"/>
                  </a:lnTo>
                  <a:lnTo>
                    <a:pt x="28362" y="152"/>
                  </a:lnTo>
                  <a:lnTo>
                    <a:pt x="20894" y="0"/>
                  </a:lnTo>
                  <a:close/>
                </a:path>
              </a:pathLst>
            </a:custGeom>
            <a:solidFill>
              <a:srgbClr val="9B61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3056851" y="1897303"/>
              <a:ext cx="66675" cy="50800"/>
            </a:xfrm>
            <a:custGeom>
              <a:avLst/>
              <a:gdLst/>
              <a:ahLst/>
              <a:cxnLst/>
              <a:rect l="l" t="t" r="r" b="b"/>
              <a:pathLst>
                <a:path w="66675" h="50800">
                  <a:moveTo>
                    <a:pt x="4102" y="4787"/>
                  </a:moveTo>
                  <a:lnTo>
                    <a:pt x="4000" y="4203"/>
                  </a:lnTo>
                  <a:lnTo>
                    <a:pt x="3365" y="3987"/>
                  </a:lnTo>
                  <a:lnTo>
                    <a:pt x="2730" y="3784"/>
                  </a:lnTo>
                  <a:lnTo>
                    <a:pt x="1765" y="4000"/>
                  </a:lnTo>
                  <a:lnTo>
                    <a:pt x="1333" y="4533"/>
                  </a:lnTo>
                  <a:lnTo>
                    <a:pt x="1028" y="4927"/>
                  </a:lnTo>
                  <a:lnTo>
                    <a:pt x="711" y="5308"/>
                  </a:lnTo>
                  <a:lnTo>
                    <a:pt x="406" y="5702"/>
                  </a:lnTo>
                  <a:lnTo>
                    <a:pt x="0" y="6197"/>
                  </a:lnTo>
                  <a:lnTo>
                    <a:pt x="114" y="6781"/>
                  </a:lnTo>
                  <a:lnTo>
                    <a:pt x="749" y="6985"/>
                  </a:lnTo>
                  <a:lnTo>
                    <a:pt x="1371" y="7200"/>
                  </a:lnTo>
                  <a:lnTo>
                    <a:pt x="2349" y="6985"/>
                  </a:lnTo>
                  <a:lnTo>
                    <a:pt x="2781" y="6451"/>
                  </a:lnTo>
                  <a:lnTo>
                    <a:pt x="3086" y="6057"/>
                  </a:lnTo>
                  <a:lnTo>
                    <a:pt x="3403" y="5676"/>
                  </a:lnTo>
                  <a:lnTo>
                    <a:pt x="4102" y="4787"/>
                  </a:lnTo>
                  <a:close/>
                </a:path>
                <a:path w="66675" h="50800">
                  <a:moveTo>
                    <a:pt x="9309" y="1625"/>
                  </a:moveTo>
                  <a:lnTo>
                    <a:pt x="8699" y="1231"/>
                  </a:lnTo>
                  <a:lnTo>
                    <a:pt x="7734" y="1028"/>
                  </a:lnTo>
                  <a:lnTo>
                    <a:pt x="6299" y="749"/>
                  </a:lnTo>
                  <a:lnTo>
                    <a:pt x="5372" y="1130"/>
                  </a:lnTo>
                  <a:lnTo>
                    <a:pt x="4762" y="2425"/>
                  </a:lnTo>
                  <a:lnTo>
                    <a:pt x="5372" y="2832"/>
                  </a:lnTo>
                  <a:lnTo>
                    <a:pt x="5956" y="2946"/>
                  </a:lnTo>
                  <a:lnTo>
                    <a:pt x="7124" y="3175"/>
                  </a:lnTo>
                  <a:lnTo>
                    <a:pt x="7772" y="3314"/>
                  </a:lnTo>
                  <a:lnTo>
                    <a:pt x="8699" y="2921"/>
                  </a:lnTo>
                  <a:lnTo>
                    <a:pt x="9309" y="1625"/>
                  </a:lnTo>
                  <a:close/>
                </a:path>
                <a:path w="66675" h="50800">
                  <a:moveTo>
                    <a:pt x="15811" y="0"/>
                  </a:moveTo>
                  <a:lnTo>
                    <a:pt x="12941" y="431"/>
                  </a:lnTo>
                  <a:lnTo>
                    <a:pt x="12941" y="1320"/>
                  </a:lnTo>
                  <a:lnTo>
                    <a:pt x="12941" y="2806"/>
                  </a:lnTo>
                  <a:lnTo>
                    <a:pt x="15811" y="2374"/>
                  </a:lnTo>
                  <a:lnTo>
                    <a:pt x="15811" y="0"/>
                  </a:lnTo>
                  <a:close/>
                </a:path>
                <a:path w="66675" h="50800">
                  <a:moveTo>
                    <a:pt x="21475" y="7823"/>
                  </a:moveTo>
                  <a:lnTo>
                    <a:pt x="19888" y="6235"/>
                  </a:lnTo>
                  <a:lnTo>
                    <a:pt x="17284" y="7302"/>
                  </a:lnTo>
                  <a:lnTo>
                    <a:pt x="17678" y="7696"/>
                  </a:lnTo>
                  <a:lnTo>
                    <a:pt x="18872" y="8890"/>
                  </a:lnTo>
                  <a:lnTo>
                    <a:pt x="21475" y="7823"/>
                  </a:lnTo>
                  <a:close/>
                </a:path>
                <a:path w="66675" h="50800">
                  <a:moveTo>
                    <a:pt x="26581" y="5181"/>
                  </a:moveTo>
                  <a:lnTo>
                    <a:pt x="26200" y="2387"/>
                  </a:lnTo>
                  <a:lnTo>
                    <a:pt x="23304" y="2971"/>
                  </a:lnTo>
                  <a:lnTo>
                    <a:pt x="23393" y="3644"/>
                  </a:lnTo>
                  <a:lnTo>
                    <a:pt x="23622" y="5270"/>
                  </a:lnTo>
                  <a:lnTo>
                    <a:pt x="23685" y="5765"/>
                  </a:lnTo>
                  <a:lnTo>
                    <a:pt x="26581" y="5181"/>
                  </a:lnTo>
                  <a:close/>
                </a:path>
                <a:path w="66675" h="50800">
                  <a:moveTo>
                    <a:pt x="27698" y="8140"/>
                  </a:moveTo>
                  <a:lnTo>
                    <a:pt x="24790" y="8534"/>
                  </a:lnTo>
                  <a:lnTo>
                    <a:pt x="24790" y="9880"/>
                  </a:lnTo>
                  <a:lnTo>
                    <a:pt x="24790" y="12357"/>
                  </a:lnTo>
                  <a:lnTo>
                    <a:pt x="27698" y="11963"/>
                  </a:lnTo>
                  <a:lnTo>
                    <a:pt x="27698" y="8140"/>
                  </a:lnTo>
                  <a:close/>
                </a:path>
                <a:path w="66675" h="50800">
                  <a:moveTo>
                    <a:pt x="28524" y="26898"/>
                  </a:moveTo>
                  <a:lnTo>
                    <a:pt x="27838" y="25539"/>
                  </a:lnTo>
                  <a:lnTo>
                    <a:pt x="27686" y="25222"/>
                  </a:lnTo>
                  <a:lnTo>
                    <a:pt x="27228" y="24320"/>
                  </a:lnTo>
                  <a:lnTo>
                    <a:pt x="24447" y="25260"/>
                  </a:lnTo>
                  <a:lnTo>
                    <a:pt x="24815" y="25996"/>
                  </a:lnTo>
                  <a:lnTo>
                    <a:pt x="25120" y="26619"/>
                  </a:lnTo>
                  <a:lnTo>
                    <a:pt x="25285" y="26924"/>
                  </a:lnTo>
                  <a:lnTo>
                    <a:pt x="25742" y="27838"/>
                  </a:lnTo>
                  <a:lnTo>
                    <a:pt x="28524" y="26898"/>
                  </a:lnTo>
                  <a:close/>
                </a:path>
                <a:path w="66675" h="50800">
                  <a:moveTo>
                    <a:pt x="32600" y="4826"/>
                  </a:moveTo>
                  <a:lnTo>
                    <a:pt x="31343" y="4902"/>
                  </a:lnTo>
                  <a:lnTo>
                    <a:pt x="31153" y="4940"/>
                  </a:lnTo>
                  <a:lnTo>
                    <a:pt x="30594" y="5016"/>
                  </a:lnTo>
                  <a:lnTo>
                    <a:pt x="29768" y="5245"/>
                  </a:lnTo>
                  <a:lnTo>
                    <a:pt x="29489" y="5803"/>
                  </a:lnTo>
                  <a:lnTo>
                    <a:pt x="29260" y="6273"/>
                  </a:lnTo>
                  <a:lnTo>
                    <a:pt x="29019" y="6731"/>
                  </a:lnTo>
                  <a:lnTo>
                    <a:pt x="28524" y="7734"/>
                  </a:lnTo>
                  <a:lnTo>
                    <a:pt x="29781" y="7658"/>
                  </a:lnTo>
                  <a:lnTo>
                    <a:pt x="29984" y="7632"/>
                  </a:lnTo>
                  <a:lnTo>
                    <a:pt x="30543" y="7543"/>
                  </a:lnTo>
                  <a:lnTo>
                    <a:pt x="31356" y="7315"/>
                  </a:lnTo>
                  <a:lnTo>
                    <a:pt x="32105" y="5829"/>
                  </a:lnTo>
                  <a:lnTo>
                    <a:pt x="32600" y="4826"/>
                  </a:lnTo>
                  <a:close/>
                </a:path>
                <a:path w="66675" h="50800">
                  <a:moveTo>
                    <a:pt x="35648" y="32092"/>
                  </a:moveTo>
                  <a:lnTo>
                    <a:pt x="32143" y="29286"/>
                  </a:lnTo>
                  <a:lnTo>
                    <a:pt x="29667" y="30759"/>
                  </a:lnTo>
                  <a:lnTo>
                    <a:pt x="30975" y="31813"/>
                  </a:lnTo>
                  <a:lnTo>
                    <a:pt x="31369" y="32118"/>
                  </a:lnTo>
                  <a:lnTo>
                    <a:pt x="31750" y="32435"/>
                  </a:lnTo>
                  <a:lnTo>
                    <a:pt x="32143" y="32740"/>
                  </a:lnTo>
                  <a:lnTo>
                    <a:pt x="33172" y="33578"/>
                  </a:lnTo>
                  <a:lnTo>
                    <a:pt x="35648" y="32092"/>
                  </a:lnTo>
                  <a:close/>
                </a:path>
                <a:path w="66675" h="50800">
                  <a:moveTo>
                    <a:pt x="36537" y="12128"/>
                  </a:moveTo>
                  <a:lnTo>
                    <a:pt x="33667" y="12623"/>
                  </a:lnTo>
                  <a:lnTo>
                    <a:pt x="33667" y="13652"/>
                  </a:lnTo>
                  <a:lnTo>
                    <a:pt x="33667" y="15570"/>
                  </a:lnTo>
                  <a:lnTo>
                    <a:pt x="36537" y="15074"/>
                  </a:lnTo>
                  <a:lnTo>
                    <a:pt x="36537" y="12128"/>
                  </a:lnTo>
                  <a:close/>
                </a:path>
                <a:path w="66675" h="50800">
                  <a:moveTo>
                    <a:pt x="39700" y="25831"/>
                  </a:moveTo>
                  <a:lnTo>
                    <a:pt x="38506" y="24917"/>
                  </a:lnTo>
                  <a:lnTo>
                    <a:pt x="38188" y="24688"/>
                  </a:lnTo>
                  <a:lnTo>
                    <a:pt x="37884" y="24447"/>
                  </a:lnTo>
                  <a:lnTo>
                    <a:pt x="36715" y="23583"/>
                  </a:lnTo>
                  <a:lnTo>
                    <a:pt x="34112" y="24815"/>
                  </a:lnTo>
                  <a:lnTo>
                    <a:pt x="35318" y="25717"/>
                  </a:lnTo>
                  <a:lnTo>
                    <a:pt x="37096" y="27063"/>
                  </a:lnTo>
                  <a:lnTo>
                    <a:pt x="39700" y="25831"/>
                  </a:lnTo>
                  <a:close/>
                </a:path>
                <a:path w="66675" h="50800">
                  <a:moveTo>
                    <a:pt x="43129" y="36487"/>
                  </a:moveTo>
                  <a:lnTo>
                    <a:pt x="40208" y="36880"/>
                  </a:lnTo>
                  <a:lnTo>
                    <a:pt x="39966" y="38087"/>
                  </a:lnTo>
                  <a:lnTo>
                    <a:pt x="39738" y="39255"/>
                  </a:lnTo>
                  <a:lnTo>
                    <a:pt x="39458" y="40589"/>
                  </a:lnTo>
                  <a:lnTo>
                    <a:pt x="42392" y="40208"/>
                  </a:lnTo>
                  <a:lnTo>
                    <a:pt x="43129" y="36487"/>
                  </a:lnTo>
                  <a:close/>
                </a:path>
                <a:path w="66675" h="50800">
                  <a:moveTo>
                    <a:pt x="45415" y="49250"/>
                  </a:moveTo>
                  <a:lnTo>
                    <a:pt x="44704" y="48374"/>
                  </a:lnTo>
                  <a:lnTo>
                    <a:pt x="43535" y="48704"/>
                  </a:lnTo>
                  <a:lnTo>
                    <a:pt x="43167" y="48856"/>
                  </a:lnTo>
                  <a:lnTo>
                    <a:pt x="43002" y="48920"/>
                  </a:lnTo>
                  <a:lnTo>
                    <a:pt x="42849" y="48996"/>
                  </a:lnTo>
                  <a:lnTo>
                    <a:pt x="42684" y="49060"/>
                  </a:lnTo>
                  <a:lnTo>
                    <a:pt x="41503" y="49593"/>
                  </a:lnTo>
                  <a:lnTo>
                    <a:pt x="41884" y="50050"/>
                  </a:lnTo>
                  <a:lnTo>
                    <a:pt x="42214" y="50469"/>
                  </a:lnTo>
                  <a:lnTo>
                    <a:pt x="43395" y="50139"/>
                  </a:lnTo>
                  <a:lnTo>
                    <a:pt x="44069" y="49847"/>
                  </a:lnTo>
                  <a:lnTo>
                    <a:pt x="44234" y="49784"/>
                  </a:lnTo>
                  <a:lnTo>
                    <a:pt x="45415" y="49250"/>
                  </a:lnTo>
                  <a:close/>
                </a:path>
                <a:path w="66675" h="50800">
                  <a:moveTo>
                    <a:pt x="47244" y="18630"/>
                  </a:moveTo>
                  <a:lnTo>
                    <a:pt x="45961" y="18783"/>
                  </a:lnTo>
                  <a:lnTo>
                    <a:pt x="45326" y="18897"/>
                  </a:lnTo>
                  <a:lnTo>
                    <a:pt x="44450" y="19088"/>
                  </a:lnTo>
                  <a:lnTo>
                    <a:pt x="44157" y="19583"/>
                  </a:lnTo>
                  <a:lnTo>
                    <a:pt x="43929" y="19977"/>
                  </a:lnTo>
                  <a:lnTo>
                    <a:pt x="43688" y="20358"/>
                  </a:lnTo>
                  <a:lnTo>
                    <a:pt x="43459" y="20751"/>
                  </a:lnTo>
                  <a:lnTo>
                    <a:pt x="43192" y="21183"/>
                  </a:lnTo>
                  <a:lnTo>
                    <a:pt x="44475" y="21031"/>
                  </a:lnTo>
                  <a:lnTo>
                    <a:pt x="45110" y="20916"/>
                  </a:lnTo>
                  <a:lnTo>
                    <a:pt x="45986" y="20726"/>
                  </a:lnTo>
                  <a:lnTo>
                    <a:pt x="46520" y="19850"/>
                  </a:lnTo>
                  <a:lnTo>
                    <a:pt x="46748" y="19456"/>
                  </a:lnTo>
                  <a:lnTo>
                    <a:pt x="46990" y="19075"/>
                  </a:lnTo>
                  <a:lnTo>
                    <a:pt x="47244" y="18630"/>
                  </a:lnTo>
                  <a:close/>
                </a:path>
                <a:path w="66675" h="50800">
                  <a:moveTo>
                    <a:pt x="47332" y="11645"/>
                  </a:moveTo>
                  <a:lnTo>
                    <a:pt x="47269" y="11226"/>
                  </a:lnTo>
                  <a:lnTo>
                    <a:pt x="46672" y="11087"/>
                  </a:lnTo>
                  <a:lnTo>
                    <a:pt x="46062" y="10960"/>
                  </a:lnTo>
                  <a:lnTo>
                    <a:pt x="45085" y="11176"/>
                  </a:lnTo>
                  <a:lnTo>
                    <a:pt x="44640" y="11633"/>
                  </a:lnTo>
                  <a:lnTo>
                    <a:pt x="43942" y="12331"/>
                  </a:lnTo>
                  <a:lnTo>
                    <a:pt x="43535" y="12750"/>
                  </a:lnTo>
                  <a:lnTo>
                    <a:pt x="43599" y="13169"/>
                  </a:lnTo>
                  <a:lnTo>
                    <a:pt x="44208" y="13296"/>
                  </a:lnTo>
                  <a:lnTo>
                    <a:pt x="44805" y="13436"/>
                  </a:lnTo>
                  <a:lnTo>
                    <a:pt x="45783" y="13208"/>
                  </a:lnTo>
                  <a:lnTo>
                    <a:pt x="46697" y="12293"/>
                  </a:lnTo>
                  <a:lnTo>
                    <a:pt x="46926" y="12052"/>
                  </a:lnTo>
                  <a:lnTo>
                    <a:pt x="47332" y="11645"/>
                  </a:lnTo>
                  <a:close/>
                </a:path>
                <a:path w="66675" h="50800">
                  <a:moveTo>
                    <a:pt x="47891" y="28105"/>
                  </a:moveTo>
                  <a:lnTo>
                    <a:pt x="45008" y="28270"/>
                  </a:lnTo>
                  <a:lnTo>
                    <a:pt x="44513" y="29260"/>
                  </a:lnTo>
                  <a:lnTo>
                    <a:pt x="43383" y="31546"/>
                  </a:lnTo>
                  <a:lnTo>
                    <a:pt x="46266" y="31394"/>
                  </a:lnTo>
                  <a:lnTo>
                    <a:pt x="47891" y="28105"/>
                  </a:lnTo>
                  <a:close/>
                </a:path>
                <a:path w="66675" h="50800">
                  <a:moveTo>
                    <a:pt x="49898" y="42684"/>
                  </a:moveTo>
                  <a:lnTo>
                    <a:pt x="46990" y="43078"/>
                  </a:lnTo>
                  <a:lnTo>
                    <a:pt x="46723" y="44157"/>
                  </a:lnTo>
                  <a:lnTo>
                    <a:pt x="46494" y="45085"/>
                  </a:lnTo>
                  <a:lnTo>
                    <a:pt x="46189" y="46253"/>
                  </a:lnTo>
                  <a:lnTo>
                    <a:pt x="49098" y="45859"/>
                  </a:lnTo>
                  <a:lnTo>
                    <a:pt x="49364" y="44780"/>
                  </a:lnTo>
                  <a:lnTo>
                    <a:pt x="49453" y="44462"/>
                  </a:lnTo>
                  <a:lnTo>
                    <a:pt x="49898" y="42684"/>
                  </a:lnTo>
                  <a:close/>
                </a:path>
                <a:path w="66675" h="50800">
                  <a:moveTo>
                    <a:pt x="55778" y="38392"/>
                  </a:moveTo>
                  <a:lnTo>
                    <a:pt x="54559" y="38569"/>
                  </a:lnTo>
                  <a:lnTo>
                    <a:pt x="53962" y="38671"/>
                  </a:lnTo>
                  <a:lnTo>
                    <a:pt x="52971" y="38862"/>
                  </a:lnTo>
                  <a:lnTo>
                    <a:pt x="52730" y="39357"/>
                  </a:lnTo>
                  <a:lnTo>
                    <a:pt x="52044" y="40754"/>
                  </a:lnTo>
                  <a:lnTo>
                    <a:pt x="51828" y="41211"/>
                  </a:lnTo>
                  <a:lnTo>
                    <a:pt x="53187" y="41008"/>
                  </a:lnTo>
                  <a:lnTo>
                    <a:pt x="54635" y="40728"/>
                  </a:lnTo>
                  <a:lnTo>
                    <a:pt x="55105" y="39776"/>
                  </a:lnTo>
                  <a:lnTo>
                    <a:pt x="55321" y="39306"/>
                  </a:lnTo>
                  <a:lnTo>
                    <a:pt x="55549" y="38836"/>
                  </a:lnTo>
                  <a:lnTo>
                    <a:pt x="55778" y="38392"/>
                  </a:lnTo>
                  <a:close/>
                </a:path>
                <a:path w="66675" h="50800">
                  <a:moveTo>
                    <a:pt x="55956" y="21628"/>
                  </a:moveTo>
                  <a:lnTo>
                    <a:pt x="55905" y="21310"/>
                  </a:lnTo>
                  <a:lnTo>
                    <a:pt x="54724" y="21183"/>
                  </a:lnTo>
                  <a:lnTo>
                    <a:pt x="53809" y="21399"/>
                  </a:lnTo>
                  <a:lnTo>
                    <a:pt x="53314" y="21793"/>
                  </a:lnTo>
                  <a:lnTo>
                    <a:pt x="52920" y="22098"/>
                  </a:lnTo>
                  <a:lnTo>
                    <a:pt x="52539" y="22415"/>
                  </a:lnTo>
                  <a:lnTo>
                    <a:pt x="52146" y="22720"/>
                  </a:lnTo>
                  <a:lnTo>
                    <a:pt x="51727" y="23063"/>
                  </a:lnTo>
                  <a:lnTo>
                    <a:pt x="51777" y="23380"/>
                  </a:lnTo>
                  <a:lnTo>
                    <a:pt x="52959" y="23520"/>
                  </a:lnTo>
                  <a:lnTo>
                    <a:pt x="53886" y="23291"/>
                  </a:lnTo>
                  <a:lnTo>
                    <a:pt x="54368" y="22898"/>
                  </a:lnTo>
                  <a:lnTo>
                    <a:pt x="54762" y="22593"/>
                  </a:lnTo>
                  <a:lnTo>
                    <a:pt x="55143" y="22275"/>
                  </a:lnTo>
                  <a:lnTo>
                    <a:pt x="55537" y="21971"/>
                  </a:lnTo>
                  <a:lnTo>
                    <a:pt x="55956" y="21628"/>
                  </a:lnTo>
                  <a:close/>
                </a:path>
                <a:path w="66675" h="50800">
                  <a:moveTo>
                    <a:pt x="57315" y="30010"/>
                  </a:moveTo>
                  <a:lnTo>
                    <a:pt x="53936" y="31356"/>
                  </a:lnTo>
                  <a:lnTo>
                    <a:pt x="53695" y="31737"/>
                  </a:lnTo>
                  <a:lnTo>
                    <a:pt x="53467" y="32131"/>
                  </a:lnTo>
                  <a:lnTo>
                    <a:pt x="53162" y="32626"/>
                  </a:lnTo>
                  <a:lnTo>
                    <a:pt x="54483" y="32562"/>
                  </a:lnTo>
                  <a:lnTo>
                    <a:pt x="55232" y="32435"/>
                  </a:lnTo>
                  <a:lnTo>
                    <a:pt x="55981" y="32219"/>
                  </a:lnTo>
                  <a:lnTo>
                    <a:pt x="57315" y="30010"/>
                  </a:lnTo>
                  <a:close/>
                </a:path>
                <a:path w="66675" h="50800">
                  <a:moveTo>
                    <a:pt x="66433" y="34048"/>
                  </a:moveTo>
                  <a:lnTo>
                    <a:pt x="63563" y="34086"/>
                  </a:lnTo>
                  <a:lnTo>
                    <a:pt x="63093" y="35242"/>
                  </a:lnTo>
                  <a:lnTo>
                    <a:pt x="62941" y="35636"/>
                  </a:lnTo>
                  <a:lnTo>
                    <a:pt x="62776" y="36017"/>
                  </a:lnTo>
                  <a:lnTo>
                    <a:pt x="62623" y="36410"/>
                  </a:lnTo>
                  <a:lnTo>
                    <a:pt x="62014" y="37909"/>
                  </a:lnTo>
                  <a:lnTo>
                    <a:pt x="64897" y="37871"/>
                  </a:lnTo>
                  <a:lnTo>
                    <a:pt x="65366" y="36715"/>
                  </a:lnTo>
                  <a:lnTo>
                    <a:pt x="65824" y="35547"/>
                  </a:lnTo>
                  <a:lnTo>
                    <a:pt x="66433" y="34048"/>
                  </a:lnTo>
                  <a:close/>
                </a:path>
              </a:pathLst>
            </a:custGeom>
            <a:solidFill>
              <a:srgbClr val="BE9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2808810" y="1722986"/>
              <a:ext cx="208279" cy="99060"/>
            </a:xfrm>
            <a:custGeom>
              <a:avLst/>
              <a:gdLst/>
              <a:ahLst/>
              <a:cxnLst/>
              <a:rect l="l" t="t" r="r" b="b"/>
              <a:pathLst>
                <a:path w="208280" h="99060">
                  <a:moveTo>
                    <a:pt x="184391" y="0"/>
                  </a:moveTo>
                  <a:lnTo>
                    <a:pt x="23520" y="0"/>
                  </a:lnTo>
                  <a:lnTo>
                    <a:pt x="0" y="98653"/>
                  </a:lnTo>
                  <a:lnTo>
                    <a:pt x="207924" y="98653"/>
                  </a:lnTo>
                  <a:lnTo>
                    <a:pt x="184391" y="0"/>
                  </a:lnTo>
                  <a:close/>
                </a:path>
              </a:pathLst>
            </a:custGeom>
            <a:solidFill>
              <a:srgbClr val="3C24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2818532" y="1732369"/>
              <a:ext cx="189865" cy="89535"/>
            </a:xfrm>
            <a:custGeom>
              <a:avLst/>
              <a:gdLst/>
              <a:ahLst/>
              <a:cxnLst/>
              <a:rect l="l" t="t" r="r" b="b"/>
              <a:pathLst>
                <a:path w="189864" h="89535">
                  <a:moveTo>
                    <a:pt x="26479" y="1739"/>
                  </a:moveTo>
                  <a:lnTo>
                    <a:pt x="23609" y="1739"/>
                  </a:lnTo>
                  <a:lnTo>
                    <a:pt x="22834" y="2070"/>
                  </a:lnTo>
                  <a:lnTo>
                    <a:pt x="21628" y="3352"/>
                  </a:lnTo>
                  <a:lnTo>
                    <a:pt x="21183" y="5029"/>
                  </a:lnTo>
                  <a:lnTo>
                    <a:pt x="19050" y="16344"/>
                  </a:lnTo>
                  <a:lnTo>
                    <a:pt x="17614" y="21196"/>
                  </a:lnTo>
                  <a:lnTo>
                    <a:pt x="14884" y="26911"/>
                  </a:lnTo>
                  <a:lnTo>
                    <a:pt x="14097" y="30162"/>
                  </a:lnTo>
                  <a:lnTo>
                    <a:pt x="13830" y="37401"/>
                  </a:lnTo>
                  <a:lnTo>
                    <a:pt x="12331" y="45783"/>
                  </a:lnTo>
                  <a:lnTo>
                    <a:pt x="6261" y="62420"/>
                  </a:lnTo>
                  <a:lnTo>
                    <a:pt x="4051" y="68859"/>
                  </a:lnTo>
                  <a:lnTo>
                    <a:pt x="1409" y="83756"/>
                  </a:lnTo>
                  <a:lnTo>
                    <a:pt x="0" y="89420"/>
                  </a:lnTo>
                  <a:lnTo>
                    <a:pt x="184467" y="89420"/>
                  </a:lnTo>
                  <a:lnTo>
                    <a:pt x="185369" y="89509"/>
                  </a:lnTo>
                  <a:lnTo>
                    <a:pt x="186588" y="89509"/>
                  </a:lnTo>
                  <a:lnTo>
                    <a:pt x="189344" y="89395"/>
                  </a:lnTo>
                  <a:lnTo>
                    <a:pt x="187261" y="81318"/>
                  </a:lnTo>
                  <a:lnTo>
                    <a:pt x="182143" y="67716"/>
                  </a:lnTo>
                  <a:lnTo>
                    <a:pt x="181190" y="60756"/>
                  </a:lnTo>
                  <a:lnTo>
                    <a:pt x="179476" y="44297"/>
                  </a:lnTo>
                  <a:lnTo>
                    <a:pt x="176999" y="37719"/>
                  </a:lnTo>
                  <a:lnTo>
                    <a:pt x="174510" y="32372"/>
                  </a:lnTo>
                  <a:lnTo>
                    <a:pt x="173964" y="29159"/>
                  </a:lnTo>
                  <a:lnTo>
                    <a:pt x="173494" y="24130"/>
                  </a:lnTo>
                  <a:lnTo>
                    <a:pt x="171513" y="19507"/>
                  </a:lnTo>
                  <a:lnTo>
                    <a:pt x="169532" y="6629"/>
                  </a:lnTo>
                  <a:lnTo>
                    <a:pt x="167161" y="2311"/>
                  </a:lnTo>
                  <a:lnTo>
                    <a:pt x="154063" y="2311"/>
                  </a:lnTo>
                  <a:lnTo>
                    <a:pt x="148018" y="2006"/>
                  </a:lnTo>
                  <a:lnTo>
                    <a:pt x="32994" y="2006"/>
                  </a:lnTo>
                  <a:lnTo>
                    <a:pt x="30556" y="1943"/>
                  </a:lnTo>
                  <a:lnTo>
                    <a:pt x="26479" y="1739"/>
                  </a:lnTo>
                  <a:close/>
                </a:path>
                <a:path w="189864" h="89535">
                  <a:moveTo>
                    <a:pt x="166344" y="1955"/>
                  </a:moveTo>
                  <a:lnTo>
                    <a:pt x="164820" y="1955"/>
                  </a:lnTo>
                  <a:lnTo>
                    <a:pt x="162394" y="2184"/>
                  </a:lnTo>
                  <a:lnTo>
                    <a:pt x="160350" y="2286"/>
                  </a:lnTo>
                  <a:lnTo>
                    <a:pt x="158978" y="2311"/>
                  </a:lnTo>
                  <a:lnTo>
                    <a:pt x="167161" y="2311"/>
                  </a:lnTo>
                  <a:lnTo>
                    <a:pt x="167043" y="2095"/>
                  </a:lnTo>
                  <a:lnTo>
                    <a:pt x="166344" y="1955"/>
                  </a:lnTo>
                  <a:close/>
                </a:path>
                <a:path w="189864" h="89535">
                  <a:moveTo>
                    <a:pt x="73075" y="0"/>
                  </a:moveTo>
                  <a:lnTo>
                    <a:pt x="70548" y="0"/>
                  </a:lnTo>
                  <a:lnTo>
                    <a:pt x="68033" y="114"/>
                  </a:lnTo>
                  <a:lnTo>
                    <a:pt x="58204" y="1371"/>
                  </a:lnTo>
                  <a:lnTo>
                    <a:pt x="40017" y="2006"/>
                  </a:lnTo>
                  <a:lnTo>
                    <a:pt x="148018" y="2006"/>
                  </a:lnTo>
                  <a:lnTo>
                    <a:pt x="137325" y="1524"/>
                  </a:lnTo>
                  <a:lnTo>
                    <a:pt x="135943" y="1498"/>
                  </a:lnTo>
                  <a:lnTo>
                    <a:pt x="91630" y="1498"/>
                  </a:lnTo>
                  <a:lnTo>
                    <a:pt x="87426" y="1460"/>
                  </a:lnTo>
                  <a:lnTo>
                    <a:pt x="81356" y="1333"/>
                  </a:lnTo>
                  <a:lnTo>
                    <a:pt x="73075" y="0"/>
                  </a:lnTo>
                  <a:close/>
                </a:path>
                <a:path w="189864" h="89535">
                  <a:moveTo>
                    <a:pt x="130416" y="1397"/>
                  </a:moveTo>
                  <a:lnTo>
                    <a:pt x="117297" y="1397"/>
                  </a:lnTo>
                  <a:lnTo>
                    <a:pt x="100634" y="1498"/>
                  </a:lnTo>
                  <a:lnTo>
                    <a:pt x="135943" y="1498"/>
                  </a:lnTo>
                  <a:lnTo>
                    <a:pt x="130416" y="1397"/>
                  </a:lnTo>
                  <a:close/>
                </a:path>
              </a:pathLst>
            </a:custGeom>
            <a:solidFill>
              <a:srgbClr val="BCAF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2797721" y="1715338"/>
              <a:ext cx="230504" cy="117475"/>
            </a:xfrm>
            <a:custGeom>
              <a:avLst/>
              <a:gdLst/>
              <a:ahLst/>
              <a:cxnLst/>
              <a:rect l="l" t="t" r="r" b="b"/>
              <a:pathLst>
                <a:path w="230505" h="117475">
                  <a:moveTo>
                    <a:pt x="34607" y="7670"/>
                  </a:moveTo>
                  <a:lnTo>
                    <a:pt x="29298" y="0"/>
                  </a:lnTo>
                  <a:lnTo>
                    <a:pt x="0" y="117449"/>
                  </a:lnTo>
                  <a:lnTo>
                    <a:pt x="11087" y="106349"/>
                  </a:lnTo>
                  <a:lnTo>
                    <a:pt x="34607" y="7670"/>
                  </a:lnTo>
                  <a:close/>
                </a:path>
                <a:path w="230505" h="117475">
                  <a:moveTo>
                    <a:pt x="229958" y="117449"/>
                  </a:moveTo>
                  <a:lnTo>
                    <a:pt x="200660" y="0"/>
                  </a:lnTo>
                  <a:lnTo>
                    <a:pt x="195351" y="7670"/>
                  </a:lnTo>
                  <a:lnTo>
                    <a:pt x="218871" y="106349"/>
                  </a:lnTo>
                  <a:lnTo>
                    <a:pt x="229958" y="117449"/>
                  </a:lnTo>
                  <a:close/>
                </a:path>
              </a:pathLst>
            </a:custGeom>
            <a:solidFill>
              <a:srgbClr val="754F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2827018" y="1715329"/>
              <a:ext cx="171450" cy="8255"/>
            </a:xfrm>
            <a:custGeom>
              <a:avLst/>
              <a:gdLst/>
              <a:ahLst/>
              <a:cxnLst/>
              <a:rect l="l" t="t" r="r" b="b"/>
              <a:pathLst>
                <a:path w="171450" h="8255">
                  <a:moveTo>
                    <a:pt x="171373" y="0"/>
                  </a:moveTo>
                  <a:lnTo>
                    <a:pt x="85686" y="0"/>
                  </a:lnTo>
                  <a:lnTo>
                    <a:pt x="0" y="0"/>
                  </a:lnTo>
                  <a:lnTo>
                    <a:pt x="5321" y="7658"/>
                  </a:lnTo>
                  <a:lnTo>
                    <a:pt x="166052" y="7658"/>
                  </a:lnTo>
                  <a:lnTo>
                    <a:pt x="171373" y="0"/>
                  </a:lnTo>
                  <a:close/>
                </a:path>
              </a:pathLst>
            </a:custGeom>
            <a:solidFill>
              <a:srgbClr val="603B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918070" y="177758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317" y="0"/>
                  </a:moveTo>
                  <a:lnTo>
                    <a:pt x="101" y="5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58793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0" name="object 10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71279" y="1783105"/>
              <a:ext cx="25615" cy="27965"/>
            </a:xfrm>
            <a:prstGeom prst="rect">
              <a:avLst/>
            </a:prstGeom>
          </p:spPr>
        </p:pic>
        <p:sp>
          <p:nvSpPr>
            <p:cNvPr id="101" name="object 101" descr=""/>
            <p:cNvSpPr/>
            <p:nvPr/>
          </p:nvSpPr>
          <p:spPr>
            <a:xfrm>
              <a:off x="2875102" y="1783638"/>
              <a:ext cx="21590" cy="25400"/>
            </a:xfrm>
            <a:custGeom>
              <a:avLst/>
              <a:gdLst/>
              <a:ahLst/>
              <a:cxnLst/>
              <a:rect l="l" t="t" r="r" b="b"/>
              <a:pathLst>
                <a:path w="21589" h="25400">
                  <a:moveTo>
                    <a:pt x="13893" y="571"/>
                  </a:moveTo>
                  <a:lnTo>
                    <a:pt x="12585" y="0"/>
                  </a:lnTo>
                  <a:lnTo>
                    <a:pt x="11379" y="2273"/>
                  </a:lnTo>
                  <a:lnTo>
                    <a:pt x="9309" y="3708"/>
                  </a:lnTo>
                  <a:lnTo>
                    <a:pt x="6946" y="6718"/>
                  </a:lnTo>
                  <a:lnTo>
                    <a:pt x="7213" y="6845"/>
                  </a:lnTo>
                  <a:lnTo>
                    <a:pt x="3746" y="11468"/>
                  </a:lnTo>
                  <a:lnTo>
                    <a:pt x="3352" y="11239"/>
                  </a:lnTo>
                  <a:lnTo>
                    <a:pt x="1676" y="13525"/>
                  </a:lnTo>
                  <a:lnTo>
                    <a:pt x="2070" y="13754"/>
                  </a:lnTo>
                  <a:lnTo>
                    <a:pt x="1270" y="14935"/>
                  </a:lnTo>
                  <a:lnTo>
                    <a:pt x="914" y="15303"/>
                  </a:lnTo>
                  <a:lnTo>
                    <a:pt x="215" y="16281"/>
                  </a:lnTo>
                  <a:lnTo>
                    <a:pt x="0" y="17043"/>
                  </a:lnTo>
                  <a:lnTo>
                    <a:pt x="50" y="18846"/>
                  </a:lnTo>
                  <a:lnTo>
                    <a:pt x="266" y="19697"/>
                  </a:lnTo>
                  <a:lnTo>
                    <a:pt x="1587" y="22326"/>
                  </a:lnTo>
                  <a:lnTo>
                    <a:pt x="3022" y="23812"/>
                  </a:lnTo>
                  <a:lnTo>
                    <a:pt x="3721" y="24663"/>
                  </a:lnTo>
                  <a:lnTo>
                    <a:pt x="4762" y="25311"/>
                  </a:lnTo>
                  <a:lnTo>
                    <a:pt x="3048" y="23520"/>
                  </a:lnTo>
                  <a:lnTo>
                    <a:pt x="1714" y="20866"/>
                  </a:lnTo>
                  <a:lnTo>
                    <a:pt x="1498" y="20002"/>
                  </a:lnTo>
                  <a:lnTo>
                    <a:pt x="1435" y="18186"/>
                  </a:lnTo>
                  <a:lnTo>
                    <a:pt x="1651" y="17411"/>
                  </a:lnTo>
                  <a:lnTo>
                    <a:pt x="2336" y="16421"/>
                  </a:lnTo>
                  <a:lnTo>
                    <a:pt x="2705" y="16014"/>
                  </a:lnTo>
                  <a:lnTo>
                    <a:pt x="3479" y="14846"/>
                  </a:lnTo>
                  <a:lnTo>
                    <a:pt x="3073" y="14617"/>
                  </a:lnTo>
                  <a:lnTo>
                    <a:pt x="4749" y="12306"/>
                  </a:lnTo>
                  <a:lnTo>
                    <a:pt x="5143" y="12522"/>
                  </a:lnTo>
                  <a:lnTo>
                    <a:pt x="8572" y="7835"/>
                  </a:lnTo>
                  <a:lnTo>
                    <a:pt x="8305" y="7696"/>
                  </a:lnTo>
                  <a:lnTo>
                    <a:pt x="9639" y="5930"/>
                  </a:lnTo>
                  <a:lnTo>
                    <a:pt x="10769" y="4876"/>
                  </a:lnTo>
                  <a:lnTo>
                    <a:pt x="12052" y="3111"/>
                  </a:lnTo>
                  <a:lnTo>
                    <a:pt x="13462" y="2108"/>
                  </a:lnTo>
                  <a:lnTo>
                    <a:pt x="13893" y="571"/>
                  </a:lnTo>
                  <a:close/>
                </a:path>
                <a:path w="21589" h="25400">
                  <a:moveTo>
                    <a:pt x="15951" y="1803"/>
                  </a:moveTo>
                  <a:lnTo>
                    <a:pt x="15430" y="1460"/>
                  </a:lnTo>
                  <a:lnTo>
                    <a:pt x="14135" y="1676"/>
                  </a:lnTo>
                  <a:lnTo>
                    <a:pt x="14033" y="2857"/>
                  </a:lnTo>
                  <a:lnTo>
                    <a:pt x="13271" y="3670"/>
                  </a:lnTo>
                  <a:lnTo>
                    <a:pt x="12941" y="4191"/>
                  </a:lnTo>
                  <a:lnTo>
                    <a:pt x="11823" y="5689"/>
                  </a:lnTo>
                  <a:lnTo>
                    <a:pt x="11518" y="5537"/>
                  </a:lnTo>
                  <a:lnTo>
                    <a:pt x="10058" y="7518"/>
                  </a:lnTo>
                  <a:lnTo>
                    <a:pt x="10198" y="7594"/>
                  </a:lnTo>
                  <a:lnTo>
                    <a:pt x="8737" y="9575"/>
                  </a:lnTo>
                  <a:lnTo>
                    <a:pt x="7366" y="11582"/>
                  </a:lnTo>
                  <a:lnTo>
                    <a:pt x="6718" y="12585"/>
                  </a:lnTo>
                  <a:lnTo>
                    <a:pt x="6553" y="12763"/>
                  </a:lnTo>
                  <a:lnTo>
                    <a:pt x="6299" y="12877"/>
                  </a:lnTo>
                  <a:lnTo>
                    <a:pt x="5702" y="13728"/>
                  </a:lnTo>
                  <a:lnTo>
                    <a:pt x="5448" y="15849"/>
                  </a:lnTo>
                  <a:lnTo>
                    <a:pt x="5549" y="16471"/>
                  </a:lnTo>
                  <a:lnTo>
                    <a:pt x="5969" y="17716"/>
                  </a:lnTo>
                  <a:lnTo>
                    <a:pt x="6235" y="18275"/>
                  </a:lnTo>
                  <a:lnTo>
                    <a:pt x="7061" y="19253"/>
                  </a:lnTo>
                  <a:lnTo>
                    <a:pt x="7315" y="19964"/>
                  </a:lnTo>
                  <a:lnTo>
                    <a:pt x="8204" y="20485"/>
                  </a:lnTo>
                  <a:lnTo>
                    <a:pt x="8915" y="20675"/>
                  </a:lnTo>
                  <a:lnTo>
                    <a:pt x="8394" y="20320"/>
                  </a:lnTo>
                  <a:lnTo>
                    <a:pt x="8140" y="19646"/>
                  </a:lnTo>
                  <a:lnTo>
                    <a:pt x="7340" y="18681"/>
                  </a:lnTo>
                  <a:lnTo>
                    <a:pt x="7073" y="18135"/>
                  </a:lnTo>
                  <a:lnTo>
                    <a:pt x="6654" y="16865"/>
                  </a:lnTo>
                  <a:lnTo>
                    <a:pt x="6540" y="16256"/>
                  </a:lnTo>
                  <a:lnTo>
                    <a:pt x="6794" y="14109"/>
                  </a:lnTo>
                  <a:lnTo>
                    <a:pt x="7391" y="13258"/>
                  </a:lnTo>
                  <a:lnTo>
                    <a:pt x="7645" y="13131"/>
                  </a:lnTo>
                  <a:lnTo>
                    <a:pt x="7823" y="12941"/>
                  </a:lnTo>
                  <a:lnTo>
                    <a:pt x="8458" y="11950"/>
                  </a:lnTo>
                  <a:lnTo>
                    <a:pt x="9880" y="9944"/>
                  </a:lnTo>
                  <a:lnTo>
                    <a:pt x="11277" y="7912"/>
                  </a:lnTo>
                  <a:lnTo>
                    <a:pt x="11137" y="7835"/>
                  </a:lnTo>
                  <a:lnTo>
                    <a:pt x="12598" y="5842"/>
                  </a:lnTo>
                  <a:lnTo>
                    <a:pt x="12903" y="5981"/>
                  </a:lnTo>
                  <a:lnTo>
                    <a:pt x="14376" y="3975"/>
                  </a:lnTo>
                  <a:lnTo>
                    <a:pt x="15481" y="2324"/>
                  </a:lnTo>
                  <a:lnTo>
                    <a:pt x="15951" y="1803"/>
                  </a:lnTo>
                  <a:close/>
                </a:path>
                <a:path w="21589" h="25400">
                  <a:moveTo>
                    <a:pt x="19507" y="4521"/>
                  </a:moveTo>
                  <a:lnTo>
                    <a:pt x="19240" y="4267"/>
                  </a:lnTo>
                  <a:lnTo>
                    <a:pt x="18656" y="3784"/>
                  </a:lnTo>
                  <a:lnTo>
                    <a:pt x="18453" y="4127"/>
                  </a:lnTo>
                  <a:lnTo>
                    <a:pt x="18440" y="4267"/>
                  </a:lnTo>
                  <a:lnTo>
                    <a:pt x="17627" y="5422"/>
                  </a:lnTo>
                  <a:lnTo>
                    <a:pt x="16611" y="6667"/>
                  </a:lnTo>
                  <a:lnTo>
                    <a:pt x="16941" y="6832"/>
                  </a:lnTo>
                  <a:lnTo>
                    <a:pt x="16040" y="8128"/>
                  </a:lnTo>
                  <a:lnTo>
                    <a:pt x="15887" y="8064"/>
                  </a:lnTo>
                  <a:lnTo>
                    <a:pt x="14986" y="9359"/>
                  </a:lnTo>
                  <a:lnTo>
                    <a:pt x="14033" y="10617"/>
                  </a:lnTo>
                  <a:lnTo>
                    <a:pt x="13538" y="11239"/>
                  </a:lnTo>
                  <a:lnTo>
                    <a:pt x="13474" y="11379"/>
                  </a:lnTo>
                  <a:lnTo>
                    <a:pt x="10756" y="15684"/>
                  </a:lnTo>
                  <a:lnTo>
                    <a:pt x="10464" y="16116"/>
                  </a:lnTo>
                  <a:lnTo>
                    <a:pt x="14122" y="12801"/>
                  </a:lnTo>
                  <a:lnTo>
                    <a:pt x="14503" y="12230"/>
                  </a:lnTo>
                  <a:lnTo>
                    <a:pt x="14465" y="12039"/>
                  </a:lnTo>
                  <a:lnTo>
                    <a:pt x="14528" y="11887"/>
                  </a:lnTo>
                  <a:lnTo>
                    <a:pt x="15011" y="11277"/>
                  </a:lnTo>
                  <a:lnTo>
                    <a:pt x="15900" y="9969"/>
                  </a:lnTo>
                  <a:lnTo>
                    <a:pt x="16395" y="9347"/>
                  </a:lnTo>
                  <a:lnTo>
                    <a:pt x="17754" y="8331"/>
                  </a:lnTo>
                  <a:lnTo>
                    <a:pt x="17627" y="6451"/>
                  </a:lnTo>
                  <a:lnTo>
                    <a:pt x="19011" y="5372"/>
                  </a:lnTo>
                  <a:lnTo>
                    <a:pt x="19316" y="4940"/>
                  </a:lnTo>
                  <a:lnTo>
                    <a:pt x="19507" y="4521"/>
                  </a:lnTo>
                  <a:close/>
                </a:path>
                <a:path w="21589" h="25400">
                  <a:moveTo>
                    <a:pt x="21018" y="6210"/>
                  </a:moveTo>
                  <a:lnTo>
                    <a:pt x="20904" y="5867"/>
                  </a:lnTo>
                  <a:lnTo>
                    <a:pt x="20624" y="5486"/>
                  </a:lnTo>
                  <a:lnTo>
                    <a:pt x="20535" y="5613"/>
                  </a:lnTo>
                  <a:lnTo>
                    <a:pt x="18961" y="6845"/>
                  </a:lnTo>
                  <a:lnTo>
                    <a:pt x="18224" y="8661"/>
                  </a:lnTo>
                  <a:lnTo>
                    <a:pt x="17424" y="10414"/>
                  </a:lnTo>
                  <a:lnTo>
                    <a:pt x="16979" y="11074"/>
                  </a:lnTo>
                  <a:lnTo>
                    <a:pt x="16827" y="10985"/>
                  </a:lnTo>
                  <a:lnTo>
                    <a:pt x="15951" y="12319"/>
                  </a:lnTo>
                  <a:lnTo>
                    <a:pt x="15024" y="13601"/>
                  </a:lnTo>
                  <a:lnTo>
                    <a:pt x="14541" y="14211"/>
                  </a:lnTo>
                  <a:lnTo>
                    <a:pt x="14465" y="14376"/>
                  </a:lnTo>
                  <a:lnTo>
                    <a:pt x="11836" y="18770"/>
                  </a:lnTo>
                  <a:lnTo>
                    <a:pt x="11544" y="19202"/>
                  </a:lnTo>
                  <a:lnTo>
                    <a:pt x="15138" y="15836"/>
                  </a:lnTo>
                  <a:lnTo>
                    <a:pt x="15519" y="15252"/>
                  </a:lnTo>
                  <a:lnTo>
                    <a:pt x="15468" y="15062"/>
                  </a:lnTo>
                  <a:lnTo>
                    <a:pt x="15532" y="14897"/>
                  </a:lnTo>
                  <a:lnTo>
                    <a:pt x="16002" y="14287"/>
                  </a:lnTo>
                  <a:lnTo>
                    <a:pt x="16865" y="12954"/>
                  </a:lnTo>
                  <a:lnTo>
                    <a:pt x="17792" y="11645"/>
                  </a:lnTo>
                  <a:lnTo>
                    <a:pt x="17957" y="11722"/>
                  </a:lnTo>
                  <a:lnTo>
                    <a:pt x="18402" y="11049"/>
                  </a:lnTo>
                  <a:lnTo>
                    <a:pt x="18821" y="9613"/>
                  </a:lnTo>
                  <a:lnTo>
                    <a:pt x="19748" y="8293"/>
                  </a:lnTo>
                  <a:lnTo>
                    <a:pt x="20485" y="6858"/>
                  </a:lnTo>
                  <a:lnTo>
                    <a:pt x="20713" y="6515"/>
                  </a:lnTo>
                  <a:lnTo>
                    <a:pt x="21018" y="6210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870953" y="1800242"/>
              <a:ext cx="15240" cy="11430"/>
            </a:xfrm>
            <a:custGeom>
              <a:avLst/>
              <a:gdLst/>
              <a:ahLst/>
              <a:cxnLst/>
              <a:rect l="l" t="t" r="r" b="b"/>
              <a:pathLst>
                <a:path w="15239" h="11430">
                  <a:moveTo>
                    <a:pt x="2133" y="0"/>
                  </a:moveTo>
                  <a:lnTo>
                    <a:pt x="1054" y="304"/>
                  </a:lnTo>
                  <a:lnTo>
                    <a:pt x="558" y="571"/>
                  </a:lnTo>
                  <a:lnTo>
                    <a:pt x="0" y="1358"/>
                  </a:lnTo>
                  <a:lnTo>
                    <a:pt x="241" y="2984"/>
                  </a:lnTo>
                  <a:lnTo>
                    <a:pt x="520" y="3517"/>
                  </a:lnTo>
                  <a:lnTo>
                    <a:pt x="1193" y="4635"/>
                  </a:lnTo>
                  <a:lnTo>
                    <a:pt x="1422" y="5245"/>
                  </a:lnTo>
                  <a:lnTo>
                    <a:pt x="6718" y="9347"/>
                  </a:lnTo>
                  <a:lnTo>
                    <a:pt x="8039" y="9982"/>
                  </a:lnTo>
                  <a:lnTo>
                    <a:pt x="8712" y="10363"/>
                  </a:lnTo>
                  <a:lnTo>
                    <a:pt x="10058" y="10756"/>
                  </a:lnTo>
                  <a:lnTo>
                    <a:pt x="11963" y="10845"/>
                  </a:lnTo>
                  <a:lnTo>
                    <a:pt x="12573" y="10820"/>
                  </a:lnTo>
                  <a:lnTo>
                    <a:pt x="13576" y="10426"/>
                  </a:lnTo>
                  <a:lnTo>
                    <a:pt x="13995" y="10096"/>
                  </a:lnTo>
                  <a:lnTo>
                    <a:pt x="14465" y="9169"/>
                  </a:lnTo>
                  <a:lnTo>
                    <a:pt x="14630" y="8623"/>
                  </a:lnTo>
                  <a:lnTo>
                    <a:pt x="14439" y="7467"/>
                  </a:lnTo>
                  <a:lnTo>
                    <a:pt x="14185" y="6832"/>
                  </a:lnTo>
                  <a:lnTo>
                    <a:pt x="13538" y="5689"/>
                  </a:lnTo>
                  <a:lnTo>
                    <a:pt x="13017" y="5168"/>
                  </a:lnTo>
                  <a:lnTo>
                    <a:pt x="12103" y="4152"/>
                  </a:lnTo>
                  <a:lnTo>
                    <a:pt x="4787" y="139"/>
                  </a:lnTo>
                  <a:lnTo>
                    <a:pt x="4140" y="190"/>
                  </a:lnTo>
                  <a:lnTo>
                    <a:pt x="2832" y="101"/>
                  </a:lnTo>
                  <a:lnTo>
                    <a:pt x="2133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2871292" y="1802041"/>
              <a:ext cx="13335" cy="8890"/>
            </a:xfrm>
            <a:custGeom>
              <a:avLst/>
              <a:gdLst/>
              <a:ahLst/>
              <a:cxnLst/>
              <a:rect l="l" t="t" r="r" b="b"/>
              <a:pathLst>
                <a:path w="13335" h="8889">
                  <a:moveTo>
                    <a:pt x="11455" y="5676"/>
                  </a:moveTo>
                  <a:lnTo>
                    <a:pt x="11315" y="5842"/>
                  </a:lnTo>
                  <a:lnTo>
                    <a:pt x="11125" y="5969"/>
                  </a:lnTo>
                  <a:lnTo>
                    <a:pt x="10909" y="6057"/>
                  </a:lnTo>
                  <a:lnTo>
                    <a:pt x="10629" y="6096"/>
                  </a:lnTo>
                  <a:lnTo>
                    <a:pt x="10299" y="6083"/>
                  </a:lnTo>
                  <a:lnTo>
                    <a:pt x="9537" y="5994"/>
                  </a:lnTo>
                  <a:lnTo>
                    <a:pt x="9093" y="5969"/>
                  </a:lnTo>
                  <a:lnTo>
                    <a:pt x="8178" y="5676"/>
                  </a:lnTo>
                  <a:lnTo>
                    <a:pt x="7721" y="5422"/>
                  </a:lnTo>
                  <a:lnTo>
                    <a:pt x="6807" y="4978"/>
                  </a:lnTo>
                  <a:lnTo>
                    <a:pt x="2971" y="1854"/>
                  </a:lnTo>
                  <a:lnTo>
                    <a:pt x="2527" y="1193"/>
                  </a:lnTo>
                  <a:lnTo>
                    <a:pt x="2362" y="901"/>
                  </a:lnTo>
                  <a:lnTo>
                    <a:pt x="2260" y="622"/>
                  </a:lnTo>
                  <a:lnTo>
                    <a:pt x="2197" y="177"/>
                  </a:lnTo>
                  <a:lnTo>
                    <a:pt x="2247" y="0"/>
                  </a:lnTo>
                  <a:lnTo>
                    <a:pt x="2095" y="165"/>
                  </a:lnTo>
                  <a:lnTo>
                    <a:pt x="1955" y="381"/>
                  </a:lnTo>
                  <a:lnTo>
                    <a:pt x="2044" y="952"/>
                  </a:lnTo>
                  <a:lnTo>
                    <a:pt x="2133" y="1231"/>
                  </a:lnTo>
                  <a:lnTo>
                    <a:pt x="2755" y="2197"/>
                  </a:lnTo>
                  <a:lnTo>
                    <a:pt x="2933" y="2578"/>
                  </a:lnTo>
                  <a:lnTo>
                    <a:pt x="3987" y="3632"/>
                  </a:lnTo>
                  <a:lnTo>
                    <a:pt x="4406" y="3962"/>
                  </a:lnTo>
                  <a:lnTo>
                    <a:pt x="4787" y="4267"/>
                  </a:lnTo>
                  <a:lnTo>
                    <a:pt x="5232" y="4572"/>
                  </a:lnTo>
                  <a:lnTo>
                    <a:pt x="6134" y="5143"/>
                  </a:lnTo>
                  <a:lnTo>
                    <a:pt x="6604" y="5334"/>
                  </a:lnTo>
                  <a:lnTo>
                    <a:pt x="7518" y="5778"/>
                  </a:lnTo>
                  <a:lnTo>
                    <a:pt x="7975" y="6032"/>
                  </a:lnTo>
                  <a:lnTo>
                    <a:pt x="8890" y="6337"/>
                  </a:lnTo>
                  <a:lnTo>
                    <a:pt x="9334" y="6362"/>
                  </a:lnTo>
                  <a:lnTo>
                    <a:pt x="10096" y="6451"/>
                  </a:lnTo>
                  <a:lnTo>
                    <a:pt x="10426" y="6464"/>
                  </a:lnTo>
                  <a:lnTo>
                    <a:pt x="10706" y="6426"/>
                  </a:lnTo>
                  <a:lnTo>
                    <a:pt x="10998" y="6311"/>
                  </a:lnTo>
                  <a:lnTo>
                    <a:pt x="11214" y="6146"/>
                  </a:lnTo>
                  <a:lnTo>
                    <a:pt x="11455" y="5676"/>
                  </a:lnTo>
                  <a:close/>
                </a:path>
                <a:path w="13335" h="8889">
                  <a:moveTo>
                    <a:pt x="12446" y="7353"/>
                  </a:moveTo>
                  <a:lnTo>
                    <a:pt x="12306" y="7518"/>
                  </a:lnTo>
                  <a:lnTo>
                    <a:pt x="12103" y="7632"/>
                  </a:lnTo>
                  <a:lnTo>
                    <a:pt x="11849" y="7696"/>
                  </a:lnTo>
                  <a:lnTo>
                    <a:pt x="11518" y="7708"/>
                  </a:lnTo>
                  <a:lnTo>
                    <a:pt x="11125" y="7658"/>
                  </a:lnTo>
                  <a:lnTo>
                    <a:pt x="9702" y="7391"/>
                  </a:lnTo>
                  <a:lnTo>
                    <a:pt x="8597" y="6972"/>
                  </a:lnTo>
                  <a:lnTo>
                    <a:pt x="8026" y="6642"/>
                  </a:lnTo>
                  <a:lnTo>
                    <a:pt x="6908" y="6070"/>
                  </a:lnTo>
                  <a:lnTo>
                    <a:pt x="2032" y="2273"/>
                  </a:lnTo>
                  <a:lnTo>
                    <a:pt x="1714" y="1879"/>
                  </a:lnTo>
                  <a:lnTo>
                    <a:pt x="1193" y="1181"/>
                  </a:lnTo>
                  <a:lnTo>
                    <a:pt x="1054" y="876"/>
                  </a:lnTo>
                  <a:lnTo>
                    <a:pt x="977" y="635"/>
                  </a:lnTo>
                  <a:lnTo>
                    <a:pt x="927" y="393"/>
                  </a:lnTo>
                  <a:lnTo>
                    <a:pt x="965" y="203"/>
                  </a:lnTo>
                  <a:lnTo>
                    <a:pt x="660" y="571"/>
                  </a:lnTo>
                  <a:lnTo>
                    <a:pt x="825" y="1206"/>
                  </a:lnTo>
                  <a:lnTo>
                    <a:pt x="977" y="1511"/>
                  </a:lnTo>
                  <a:lnTo>
                    <a:pt x="1816" y="2603"/>
                  </a:lnTo>
                  <a:lnTo>
                    <a:pt x="2070" y="3048"/>
                  </a:lnTo>
                  <a:lnTo>
                    <a:pt x="6705" y="6426"/>
                  </a:lnTo>
                  <a:lnTo>
                    <a:pt x="8394" y="7327"/>
                  </a:lnTo>
                  <a:lnTo>
                    <a:pt x="9512" y="7759"/>
                  </a:lnTo>
                  <a:lnTo>
                    <a:pt x="10515" y="7950"/>
                  </a:lnTo>
                  <a:lnTo>
                    <a:pt x="11328" y="8077"/>
                  </a:lnTo>
                  <a:lnTo>
                    <a:pt x="11658" y="8077"/>
                  </a:lnTo>
                  <a:lnTo>
                    <a:pt x="11976" y="7988"/>
                  </a:lnTo>
                  <a:lnTo>
                    <a:pt x="12217" y="7823"/>
                  </a:lnTo>
                  <a:lnTo>
                    <a:pt x="12446" y="7353"/>
                  </a:lnTo>
                  <a:close/>
                </a:path>
                <a:path w="13335" h="8889">
                  <a:moveTo>
                    <a:pt x="13081" y="8534"/>
                  </a:moveTo>
                  <a:lnTo>
                    <a:pt x="12649" y="8623"/>
                  </a:lnTo>
                  <a:lnTo>
                    <a:pt x="12153" y="8623"/>
                  </a:lnTo>
                  <a:lnTo>
                    <a:pt x="10985" y="8534"/>
                  </a:lnTo>
                  <a:lnTo>
                    <a:pt x="10325" y="8521"/>
                  </a:lnTo>
                  <a:lnTo>
                    <a:pt x="8928" y="8089"/>
                  </a:lnTo>
                  <a:lnTo>
                    <a:pt x="8216" y="7696"/>
                  </a:lnTo>
                  <a:lnTo>
                    <a:pt x="6832" y="7035"/>
                  </a:lnTo>
                  <a:lnTo>
                    <a:pt x="1028" y="2159"/>
                  </a:lnTo>
                  <a:lnTo>
                    <a:pt x="381" y="1130"/>
                  </a:lnTo>
                  <a:lnTo>
                    <a:pt x="127" y="660"/>
                  </a:lnTo>
                  <a:lnTo>
                    <a:pt x="0" y="228"/>
                  </a:lnTo>
                  <a:lnTo>
                    <a:pt x="114" y="990"/>
                  </a:lnTo>
                  <a:lnTo>
                    <a:pt x="393" y="1524"/>
                  </a:lnTo>
                  <a:lnTo>
                    <a:pt x="1054" y="2641"/>
                  </a:lnTo>
                  <a:lnTo>
                    <a:pt x="1282" y="3251"/>
                  </a:lnTo>
                  <a:lnTo>
                    <a:pt x="6578" y="7340"/>
                  </a:lnTo>
                  <a:lnTo>
                    <a:pt x="7899" y="7975"/>
                  </a:lnTo>
                  <a:lnTo>
                    <a:pt x="8572" y="8343"/>
                  </a:lnTo>
                  <a:lnTo>
                    <a:pt x="9906" y="8737"/>
                  </a:lnTo>
                  <a:lnTo>
                    <a:pt x="10553" y="8750"/>
                  </a:lnTo>
                  <a:lnTo>
                    <a:pt x="11823" y="8826"/>
                  </a:lnTo>
                  <a:lnTo>
                    <a:pt x="12433" y="8788"/>
                  </a:lnTo>
                  <a:lnTo>
                    <a:pt x="13081" y="8534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2872204" y="1800219"/>
              <a:ext cx="13970" cy="11430"/>
            </a:xfrm>
            <a:custGeom>
              <a:avLst/>
              <a:gdLst/>
              <a:ahLst/>
              <a:cxnLst/>
              <a:rect l="l" t="t" r="r" b="b"/>
              <a:pathLst>
                <a:path w="13969" h="11430">
                  <a:moveTo>
                    <a:pt x="889" y="0"/>
                  </a:moveTo>
                  <a:lnTo>
                    <a:pt x="241" y="177"/>
                  </a:lnTo>
                  <a:lnTo>
                    <a:pt x="0" y="266"/>
                  </a:lnTo>
                  <a:lnTo>
                    <a:pt x="596" y="431"/>
                  </a:lnTo>
                  <a:lnTo>
                    <a:pt x="1206" y="635"/>
                  </a:lnTo>
                  <a:lnTo>
                    <a:pt x="3213" y="1473"/>
                  </a:lnTo>
                  <a:lnTo>
                    <a:pt x="4559" y="2286"/>
                  </a:lnTo>
                  <a:lnTo>
                    <a:pt x="5067" y="2882"/>
                  </a:lnTo>
                  <a:lnTo>
                    <a:pt x="6210" y="3873"/>
                  </a:lnTo>
                  <a:lnTo>
                    <a:pt x="6756" y="4394"/>
                  </a:lnTo>
                  <a:lnTo>
                    <a:pt x="7708" y="5562"/>
                  </a:lnTo>
                  <a:lnTo>
                    <a:pt x="8255" y="6146"/>
                  </a:lnTo>
                  <a:lnTo>
                    <a:pt x="8559" y="6781"/>
                  </a:lnTo>
                  <a:lnTo>
                    <a:pt x="8902" y="7493"/>
                  </a:lnTo>
                  <a:lnTo>
                    <a:pt x="9131" y="8242"/>
                  </a:lnTo>
                  <a:lnTo>
                    <a:pt x="9258" y="9563"/>
                  </a:lnTo>
                  <a:lnTo>
                    <a:pt x="9093" y="10172"/>
                  </a:lnTo>
                  <a:lnTo>
                    <a:pt x="8839" y="10718"/>
                  </a:lnTo>
                  <a:lnTo>
                    <a:pt x="9271" y="10782"/>
                  </a:lnTo>
                  <a:lnTo>
                    <a:pt x="9664" y="10782"/>
                  </a:lnTo>
                  <a:lnTo>
                    <a:pt x="10718" y="10845"/>
                  </a:lnTo>
                  <a:lnTo>
                    <a:pt x="11328" y="10820"/>
                  </a:lnTo>
                  <a:lnTo>
                    <a:pt x="12331" y="10426"/>
                  </a:lnTo>
                  <a:lnTo>
                    <a:pt x="12738" y="10096"/>
                  </a:lnTo>
                  <a:lnTo>
                    <a:pt x="13208" y="9169"/>
                  </a:lnTo>
                  <a:lnTo>
                    <a:pt x="13373" y="8623"/>
                  </a:lnTo>
                  <a:lnTo>
                    <a:pt x="13182" y="7467"/>
                  </a:lnTo>
                  <a:lnTo>
                    <a:pt x="12941" y="6832"/>
                  </a:lnTo>
                  <a:lnTo>
                    <a:pt x="12293" y="5689"/>
                  </a:lnTo>
                  <a:lnTo>
                    <a:pt x="11760" y="5181"/>
                  </a:lnTo>
                  <a:lnTo>
                    <a:pt x="10845" y="4152"/>
                  </a:lnTo>
                  <a:lnTo>
                    <a:pt x="10325" y="3695"/>
                  </a:lnTo>
                  <a:lnTo>
                    <a:pt x="9245" y="2832"/>
                  </a:lnTo>
                  <a:lnTo>
                    <a:pt x="8750" y="2311"/>
                  </a:lnTo>
                  <a:lnTo>
                    <a:pt x="7505" y="1574"/>
                  </a:lnTo>
                  <a:lnTo>
                    <a:pt x="5549" y="736"/>
                  </a:lnTo>
                  <a:lnTo>
                    <a:pt x="4864" y="495"/>
                  </a:lnTo>
                  <a:lnTo>
                    <a:pt x="3530" y="152"/>
                  </a:lnTo>
                  <a:lnTo>
                    <a:pt x="2882" y="190"/>
                  </a:lnTo>
                  <a:lnTo>
                    <a:pt x="1574" y="101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5" name="object 10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29648" y="1778419"/>
              <a:ext cx="33413" cy="24637"/>
            </a:xfrm>
            <a:prstGeom prst="rect">
              <a:avLst/>
            </a:prstGeom>
          </p:spPr>
        </p:pic>
        <p:sp>
          <p:nvSpPr>
            <p:cNvPr id="106" name="object 106" descr=""/>
            <p:cNvSpPr/>
            <p:nvPr/>
          </p:nvSpPr>
          <p:spPr>
            <a:xfrm>
              <a:off x="2930106" y="1778317"/>
              <a:ext cx="29209" cy="20955"/>
            </a:xfrm>
            <a:custGeom>
              <a:avLst/>
              <a:gdLst/>
              <a:ahLst/>
              <a:cxnLst/>
              <a:rect l="l" t="t" r="r" b="b"/>
              <a:pathLst>
                <a:path w="29210" h="20955">
                  <a:moveTo>
                    <a:pt x="17170" y="15405"/>
                  </a:moveTo>
                  <a:lnTo>
                    <a:pt x="16687" y="15176"/>
                  </a:lnTo>
                  <a:lnTo>
                    <a:pt x="12166" y="12763"/>
                  </a:lnTo>
                  <a:lnTo>
                    <a:pt x="12014" y="12661"/>
                  </a:lnTo>
                  <a:lnTo>
                    <a:pt x="11290" y="12382"/>
                  </a:lnTo>
                  <a:lnTo>
                    <a:pt x="9842" y="11696"/>
                  </a:lnTo>
                  <a:lnTo>
                    <a:pt x="8356" y="11074"/>
                  </a:lnTo>
                  <a:lnTo>
                    <a:pt x="8242" y="11214"/>
                  </a:lnTo>
                  <a:lnTo>
                    <a:pt x="6781" y="10541"/>
                  </a:lnTo>
                  <a:lnTo>
                    <a:pt x="7048" y="10223"/>
                  </a:lnTo>
                  <a:lnTo>
                    <a:pt x="5588" y="9550"/>
                  </a:lnTo>
                  <a:lnTo>
                    <a:pt x="4051" y="8953"/>
                  </a:lnTo>
                  <a:lnTo>
                    <a:pt x="3403" y="8521"/>
                  </a:lnTo>
                  <a:lnTo>
                    <a:pt x="2362" y="8267"/>
                  </a:lnTo>
                  <a:lnTo>
                    <a:pt x="546" y="7264"/>
                  </a:lnTo>
                  <a:lnTo>
                    <a:pt x="1143" y="8648"/>
                  </a:lnTo>
                  <a:lnTo>
                    <a:pt x="1384" y="9563"/>
                  </a:lnTo>
                  <a:lnTo>
                    <a:pt x="3175" y="9626"/>
                  </a:lnTo>
                  <a:lnTo>
                    <a:pt x="4089" y="10325"/>
                  </a:lnTo>
                  <a:lnTo>
                    <a:pt x="4813" y="10668"/>
                  </a:lnTo>
                  <a:lnTo>
                    <a:pt x="6350" y="11264"/>
                  </a:lnTo>
                  <a:lnTo>
                    <a:pt x="6096" y="11582"/>
                  </a:lnTo>
                  <a:lnTo>
                    <a:pt x="7543" y="12280"/>
                  </a:lnTo>
                  <a:lnTo>
                    <a:pt x="7670" y="12128"/>
                  </a:lnTo>
                  <a:lnTo>
                    <a:pt x="9118" y="12827"/>
                  </a:lnTo>
                  <a:lnTo>
                    <a:pt x="10591" y="13474"/>
                  </a:lnTo>
                  <a:lnTo>
                    <a:pt x="11328" y="13766"/>
                  </a:lnTo>
                  <a:lnTo>
                    <a:pt x="11455" y="13868"/>
                  </a:lnTo>
                  <a:lnTo>
                    <a:pt x="11493" y="14058"/>
                  </a:lnTo>
                  <a:lnTo>
                    <a:pt x="12128" y="14363"/>
                  </a:lnTo>
                  <a:lnTo>
                    <a:pt x="17170" y="15405"/>
                  </a:lnTo>
                  <a:close/>
                </a:path>
                <a:path w="29210" h="20955">
                  <a:moveTo>
                    <a:pt x="17373" y="18719"/>
                  </a:moveTo>
                  <a:lnTo>
                    <a:pt x="16903" y="18478"/>
                  </a:lnTo>
                  <a:lnTo>
                    <a:pt x="12293" y="15862"/>
                  </a:lnTo>
                  <a:lnTo>
                    <a:pt x="11557" y="15557"/>
                  </a:lnTo>
                  <a:lnTo>
                    <a:pt x="10121" y="14833"/>
                  </a:lnTo>
                  <a:lnTo>
                    <a:pt x="8648" y="14173"/>
                  </a:lnTo>
                  <a:lnTo>
                    <a:pt x="8521" y="14325"/>
                  </a:lnTo>
                  <a:lnTo>
                    <a:pt x="7086" y="13614"/>
                  </a:lnTo>
                  <a:lnTo>
                    <a:pt x="7340" y="13284"/>
                  </a:lnTo>
                  <a:lnTo>
                    <a:pt x="5892" y="12585"/>
                  </a:lnTo>
                  <a:lnTo>
                    <a:pt x="5080" y="12319"/>
                  </a:lnTo>
                  <a:lnTo>
                    <a:pt x="3505" y="11366"/>
                  </a:lnTo>
                  <a:lnTo>
                    <a:pt x="1854" y="10858"/>
                  </a:lnTo>
                  <a:lnTo>
                    <a:pt x="457" y="9791"/>
                  </a:lnTo>
                  <a:lnTo>
                    <a:pt x="0" y="11849"/>
                  </a:lnTo>
                  <a:lnTo>
                    <a:pt x="3086" y="12166"/>
                  </a:lnTo>
                  <a:lnTo>
                    <a:pt x="4394" y="13360"/>
                  </a:lnTo>
                  <a:lnTo>
                    <a:pt x="5118" y="13728"/>
                  </a:lnTo>
                  <a:lnTo>
                    <a:pt x="6654" y="14363"/>
                  </a:lnTo>
                  <a:lnTo>
                    <a:pt x="6388" y="14681"/>
                  </a:lnTo>
                  <a:lnTo>
                    <a:pt x="7835" y="15417"/>
                  </a:lnTo>
                  <a:lnTo>
                    <a:pt x="7962" y="15265"/>
                  </a:lnTo>
                  <a:lnTo>
                    <a:pt x="9398" y="15989"/>
                  </a:lnTo>
                  <a:lnTo>
                    <a:pt x="10858" y="16675"/>
                  </a:lnTo>
                  <a:lnTo>
                    <a:pt x="11595" y="16979"/>
                  </a:lnTo>
                  <a:lnTo>
                    <a:pt x="11722" y="17081"/>
                  </a:lnTo>
                  <a:lnTo>
                    <a:pt x="11760" y="17284"/>
                  </a:lnTo>
                  <a:lnTo>
                    <a:pt x="12382" y="17589"/>
                  </a:lnTo>
                  <a:lnTo>
                    <a:pt x="17373" y="18719"/>
                  </a:lnTo>
                  <a:close/>
                </a:path>
                <a:path w="29210" h="20955">
                  <a:moveTo>
                    <a:pt x="22313" y="14490"/>
                  </a:moveTo>
                  <a:lnTo>
                    <a:pt x="22199" y="13157"/>
                  </a:lnTo>
                  <a:lnTo>
                    <a:pt x="22047" y="12560"/>
                  </a:lnTo>
                  <a:lnTo>
                    <a:pt x="20891" y="10807"/>
                  </a:lnTo>
                  <a:lnTo>
                    <a:pt x="19926" y="10363"/>
                  </a:lnTo>
                  <a:lnTo>
                    <a:pt x="19621" y="10388"/>
                  </a:lnTo>
                  <a:lnTo>
                    <a:pt x="19367" y="10299"/>
                  </a:lnTo>
                  <a:lnTo>
                    <a:pt x="18326" y="9766"/>
                  </a:lnTo>
                  <a:lnTo>
                    <a:pt x="16065" y="8750"/>
                  </a:lnTo>
                  <a:lnTo>
                    <a:pt x="13817" y="7696"/>
                  </a:lnTo>
                  <a:lnTo>
                    <a:pt x="13931" y="7556"/>
                  </a:lnTo>
                  <a:lnTo>
                    <a:pt x="11620" y="6565"/>
                  </a:lnTo>
                  <a:lnTo>
                    <a:pt x="11391" y="6858"/>
                  </a:lnTo>
                  <a:lnTo>
                    <a:pt x="9105" y="5816"/>
                  </a:lnTo>
                  <a:lnTo>
                    <a:pt x="8559" y="5524"/>
                  </a:lnTo>
                  <a:lnTo>
                    <a:pt x="7975" y="5270"/>
                  </a:lnTo>
                  <a:lnTo>
                    <a:pt x="6235" y="5118"/>
                  </a:lnTo>
                  <a:lnTo>
                    <a:pt x="4102" y="2565"/>
                  </a:lnTo>
                  <a:lnTo>
                    <a:pt x="3175" y="4394"/>
                  </a:lnTo>
                  <a:lnTo>
                    <a:pt x="3606" y="4635"/>
                  </a:lnTo>
                  <a:lnTo>
                    <a:pt x="3797" y="4813"/>
                  </a:lnTo>
                  <a:lnTo>
                    <a:pt x="5778" y="5664"/>
                  </a:lnTo>
                  <a:lnTo>
                    <a:pt x="8191" y="6578"/>
                  </a:lnTo>
                  <a:lnTo>
                    <a:pt x="10452" y="7683"/>
                  </a:lnTo>
                  <a:lnTo>
                    <a:pt x="10680" y="7391"/>
                  </a:lnTo>
                  <a:lnTo>
                    <a:pt x="12992" y="8407"/>
                  </a:lnTo>
                  <a:lnTo>
                    <a:pt x="12877" y="8547"/>
                  </a:lnTo>
                  <a:lnTo>
                    <a:pt x="15163" y="9575"/>
                  </a:lnTo>
                  <a:lnTo>
                    <a:pt x="17399" y="10655"/>
                  </a:lnTo>
                  <a:lnTo>
                    <a:pt x="18465" y="11226"/>
                  </a:lnTo>
                  <a:lnTo>
                    <a:pt x="18694" y="11290"/>
                  </a:lnTo>
                  <a:lnTo>
                    <a:pt x="18999" y="11277"/>
                  </a:lnTo>
                  <a:lnTo>
                    <a:pt x="19964" y="11722"/>
                  </a:lnTo>
                  <a:lnTo>
                    <a:pt x="21120" y="13487"/>
                  </a:lnTo>
                  <a:lnTo>
                    <a:pt x="21272" y="14097"/>
                  </a:lnTo>
                  <a:lnTo>
                    <a:pt x="21386" y="15430"/>
                  </a:lnTo>
                  <a:lnTo>
                    <a:pt x="21361" y="16065"/>
                  </a:lnTo>
                  <a:lnTo>
                    <a:pt x="20967" y="17335"/>
                  </a:lnTo>
                  <a:lnTo>
                    <a:pt x="20993" y="18059"/>
                  </a:lnTo>
                  <a:lnTo>
                    <a:pt x="20624" y="18643"/>
                  </a:lnTo>
                  <a:lnTo>
                    <a:pt x="21259" y="18110"/>
                  </a:lnTo>
                  <a:lnTo>
                    <a:pt x="21920" y="17183"/>
                  </a:lnTo>
                  <a:lnTo>
                    <a:pt x="21882" y="16421"/>
                  </a:lnTo>
                  <a:lnTo>
                    <a:pt x="22072" y="15798"/>
                  </a:lnTo>
                  <a:lnTo>
                    <a:pt x="22288" y="15125"/>
                  </a:lnTo>
                  <a:lnTo>
                    <a:pt x="22313" y="14490"/>
                  </a:lnTo>
                  <a:close/>
                </a:path>
                <a:path w="29210" h="20955">
                  <a:moveTo>
                    <a:pt x="28816" y="13271"/>
                  </a:moveTo>
                  <a:lnTo>
                    <a:pt x="25768" y="9550"/>
                  </a:lnTo>
                  <a:lnTo>
                    <a:pt x="24701" y="9042"/>
                  </a:lnTo>
                  <a:lnTo>
                    <a:pt x="24485" y="8940"/>
                  </a:lnTo>
                  <a:lnTo>
                    <a:pt x="24803" y="8521"/>
                  </a:lnTo>
                  <a:lnTo>
                    <a:pt x="23075" y="7772"/>
                  </a:lnTo>
                  <a:lnTo>
                    <a:pt x="22161" y="7378"/>
                  </a:lnTo>
                  <a:lnTo>
                    <a:pt x="21856" y="7772"/>
                  </a:lnTo>
                  <a:lnTo>
                    <a:pt x="16852" y="5651"/>
                  </a:lnTo>
                  <a:lnTo>
                    <a:pt x="16459" y="5486"/>
                  </a:lnTo>
                  <a:lnTo>
                    <a:pt x="16662" y="5219"/>
                  </a:lnTo>
                  <a:lnTo>
                    <a:pt x="14528" y="4368"/>
                  </a:lnTo>
                  <a:lnTo>
                    <a:pt x="13017" y="4051"/>
                  </a:lnTo>
                  <a:lnTo>
                    <a:pt x="12331" y="3771"/>
                  </a:lnTo>
                  <a:lnTo>
                    <a:pt x="9690" y="3492"/>
                  </a:lnTo>
                  <a:lnTo>
                    <a:pt x="6794" y="0"/>
                  </a:lnTo>
                  <a:lnTo>
                    <a:pt x="4686" y="2273"/>
                  </a:lnTo>
                  <a:lnTo>
                    <a:pt x="6007" y="2730"/>
                  </a:lnTo>
                  <a:lnTo>
                    <a:pt x="7124" y="3200"/>
                  </a:lnTo>
                  <a:lnTo>
                    <a:pt x="8089" y="4127"/>
                  </a:lnTo>
                  <a:lnTo>
                    <a:pt x="8559" y="4483"/>
                  </a:lnTo>
                  <a:lnTo>
                    <a:pt x="9385" y="4368"/>
                  </a:lnTo>
                  <a:lnTo>
                    <a:pt x="9969" y="4762"/>
                  </a:lnTo>
                  <a:lnTo>
                    <a:pt x="10693" y="5003"/>
                  </a:lnTo>
                  <a:lnTo>
                    <a:pt x="12776" y="5880"/>
                  </a:lnTo>
                  <a:lnTo>
                    <a:pt x="12979" y="5651"/>
                  </a:lnTo>
                  <a:lnTo>
                    <a:pt x="15722" y="6807"/>
                  </a:lnTo>
                  <a:lnTo>
                    <a:pt x="15519" y="7061"/>
                  </a:lnTo>
                  <a:lnTo>
                    <a:pt x="18249" y="8242"/>
                  </a:lnTo>
                  <a:lnTo>
                    <a:pt x="20929" y="9436"/>
                  </a:lnTo>
                  <a:lnTo>
                    <a:pt x="21221" y="9042"/>
                  </a:lnTo>
                  <a:lnTo>
                    <a:pt x="23863" y="10223"/>
                  </a:lnTo>
                  <a:lnTo>
                    <a:pt x="23558" y="10642"/>
                  </a:lnTo>
                  <a:lnTo>
                    <a:pt x="24853" y="11290"/>
                  </a:lnTo>
                  <a:lnTo>
                    <a:pt x="25361" y="11455"/>
                  </a:lnTo>
                  <a:lnTo>
                    <a:pt x="26466" y="11963"/>
                  </a:lnTo>
                  <a:lnTo>
                    <a:pt x="27000" y="12547"/>
                  </a:lnTo>
                  <a:lnTo>
                    <a:pt x="27711" y="14185"/>
                  </a:lnTo>
                  <a:lnTo>
                    <a:pt x="27762" y="16306"/>
                  </a:lnTo>
                  <a:lnTo>
                    <a:pt x="27686" y="17373"/>
                  </a:lnTo>
                  <a:lnTo>
                    <a:pt x="27571" y="18364"/>
                  </a:lnTo>
                  <a:lnTo>
                    <a:pt x="27063" y="19646"/>
                  </a:lnTo>
                  <a:lnTo>
                    <a:pt x="26720" y="20599"/>
                  </a:lnTo>
                  <a:lnTo>
                    <a:pt x="27470" y="19481"/>
                  </a:lnTo>
                  <a:lnTo>
                    <a:pt x="27813" y="18364"/>
                  </a:lnTo>
                  <a:lnTo>
                    <a:pt x="28613" y="16306"/>
                  </a:lnTo>
                  <a:lnTo>
                    <a:pt x="28676" y="15062"/>
                  </a:lnTo>
                  <a:lnTo>
                    <a:pt x="28816" y="13271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950786" y="1787331"/>
              <a:ext cx="12700" cy="15875"/>
            </a:xfrm>
            <a:custGeom>
              <a:avLst/>
              <a:gdLst/>
              <a:ahLst/>
              <a:cxnLst/>
              <a:rect l="l" t="t" r="r" b="b"/>
              <a:pathLst>
                <a:path w="12700" h="15875">
                  <a:moveTo>
                    <a:pt x="10922" y="0"/>
                  </a:moveTo>
                  <a:lnTo>
                    <a:pt x="10312" y="25"/>
                  </a:lnTo>
                  <a:lnTo>
                    <a:pt x="9105" y="317"/>
                  </a:lnTo>
                  <a:lnTo>
                    <a:pt x="8458" y="774"/>
                  </a:lnTo>
                  <a:lnTo>
                    <a:pt x="7188" y="1523"/>
                  </a:lnTo>
                  <a:lnTo>
                    <a:pt x="469" y="10591"/>
                  </a:lnTo>
                  <a:lnTo>
                    <a:pt x="165" y="11315"/>
                  </a:lnTo>
                  <a:lnTo>
                    <a:pt x="0" y="12674"/>
                  </a:lnTo>
                  <a:lnTo>
                    <a:pt x="25" y="13360"/>
                  </a:lnTo>
                  <a:lnTo>
                    <a:pt x="330" y="14490"/>
                  </a:lnTo>
                  <a:lnTo>
                    <a:pt x="723" y="14884"/>
                  </a:lnTo>
                  <a:lnTo>
                    <a:pt x="1587" y="15468"/>
                  </a:lnTo>
                  <a:lnTo>
                    <a:pt x="2133" y="15544"/>
                  </a:lnTo>
                  <a:lnTo>
                    <a:pt x="3289" y="15366"/>
                  </a:lnTo>
                  <a:lnTo>
                    <a:pt x="3911" y="15074"/>
                  </a:lnTo>
                  <a:lnTo>
                    <a:pt x="5778" y="14008"/>
                  </a:lnTo>
                  <a:lnTo>
                    <a:pt x="6946" y="12953"/>
                  </a:lnTo>
                  <a:lnTo>
                    <a:pt x="7454" y="12268"/>
                  </a:lnTo>
                  <a:lnTo>
                    <a:pt x="8509" y="11010"/>
                  </a:lnTo>
                  <a:lnTo>
                    <a:pt x="9080" y="10413"/>
                  </a:lnTo>
                  <a:lnTo>
                    <a:pt x="9550" y="9702"/>
                  </a:lnTo>
                  <a:lnTo>
                    <a:pt x="10020" y="8991"/>
                  </a:lnTo>
                  <a:lnTo>
                    <a:pt x="10464" y="8254"/>
                  </a:lnTo>
                  <a:lnTo>
                    <a:pt x="11214" y="6807"/>
                  </a:lnTo>
                  <a:lnTo>
                    <a:pt x="11518" y="6057"/>
                  </a:lnTo>
                  <a:lnTo>
                    <a:pt x="12039" y="4597"/>
                  </a:lnTo>
                  <a:lnTo>
                    <a:pt x="12014" y="3949"/>
                  </a:lnTo>
                  <a:lnTo>
                    <a:pt x="12204" y="2603"/>
                  </a:lnTo>
                  <a:lnTo>
                    <a:pt x="12255" y="1981"/>
                  </a:lnTo>
                  <a:lnTo>
                    <a:pt x="11811" y="419"/>
                  </a:lnTo>
                  <a:lnTo>
                    <a:pt x="10922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953016" y="1788528"/>
              <a:ext cx="10160" cy="14604"/>
            </a:xfrm>
            <a:custGeom>
              <a:avLst/>
              <a:gdLst/>
              <a:ahLst/>
              <a:cxnLst/>
              <a:rect l="l" t="t" r="r" b="b"/>
              <a:pathLst>
                <a:path w="10160" h="14605">
                  <a:moveTo>
                    <a:pt x="7810" y="2006"/>
                  </a:moveTo>
                  <a:lnTo>
                    <a:pt x="7785" y="1714"/>
                  </a:lnTo>
                  <a:lnTo>
                    <a:pt x="7620" y="1155"/>
                  </a:lnTo>
                  <a:lnTo>
                    <a:pt x="7327" y="1003"/>
                  </a:lnTo>
                  <a:lnTo>
                    <a:pt x="7175" y="977"/>
                  </a:lnTo>
                  <a:lnTo>
                    <a:pt x="7302" y="1104"/>
                  </a:lnTo>
                  <a:lnTo>
                    <a:pt x="7429" y="1524"/>
                  </a:lnTo>
                  <a:lnTo>
                    <a:pt x="7442" y="1828"/>
                  </a:lnTo>
                  <a:lnTo>
                    <a:pt x="7239" y="2997"/>
                  </a:lnTo>
                  <a:lnTo>
                    <a:pt x="7226" y="3429"/>
                  </a:lnTo>
                  <a:lnTo>
                    <a:pt x="4394" y="8191"/>
                  </a:lnTo>
                  <a:lnTo>
                    <a:pt x="3670" y="9093"/>
                  </a:lnTo>
                  <a:lnTo>
                    <a:pt x="2882" y="9842"/>
                  </a:lnTo>
                  <a:lnTo>
                    <a:pt x="2463" y="10096"/>
                  </a:lnTo>
                  <a:lnTo>
                    <a:pt x="1739" y="10566"/>
                  </a:lnTo>
                  <a:lnTo>
                    <a:pt x="1422" y="10744"/>
                  </a:lnTo>
                  <a:lnTo>
                    <a:pt x="1130" y="10858"/>
                  </a:lnTo>
                  <a:lnTo>
                    <a:pt x="863" y="10896"/>
                  </a:lnTo>
                  <a:lnTo>
                    <a:pt x="622" y="10883"/>
                  </a:lnTo>
                  <a:lnTo>
                    <a:pt x="419" y="10807"/>
                  </a:lnTo>
                  <a:lnTo>
                    <a:pt x="546" y="10909"/>
                  </a:lnTo>
                  <a:lnTo>
                    <a:pt x="850" y="11099"/>
                  </a:lnTo>
                  <a:lnTo>
                    <a:pt x="1143" y="11137"/>
                  </a:lnTo>
                  <a:lnTo>
                    <a:pt x="1485" y="11087"/>
                  </a:lnTo>
                  <a:lnTo>
                    <a:pt x="1778" y="10972"/>
                  </a:lnTo>
                  <a:lnTo>
                    <a:pt x="2095" y="10795"/>
                  </a:lnTo>
                  <a:lnTo>
                    <a:pt x="2819" y="10312"/>
                  </a:lnTo>
                  <a:lnTo>
                    <a:pt x="3238" y="10058"/>
                  </a:lnTo>
                  <a:lnTo>
                    <a:pt x="4025" y="9309"/>
                  </a:lnTo>
                  <a:lnTo>
                    <a:pt x="4381" y="8839"/>
                  </a:lnTo>
                  <a:lnTo>
                    <a:pt x="5092" y="7975"/>
                  </a:lnTo>
                  <a:lnTo>
                    <a:pt x="7594" y="3619"/>
                  </a:lnTo>
                  <a:lnTo>
                    <a:pt x="7594" y="3175"/>
                  </a:lnTo>
                  <a:lnTo>
                    <a:pt x="7759" y="2362"/>
                  </a:lnTo>
                  <a:lnTo>
                    <a:pt x="7810" y="2006"/>
                  </a:lnTo>
                  <a:close/>
                </a:path>
                <a:path w="10160" h="14605">
                  <a:moveTo>
                    <a:pt x="9093" y="1282"/>
                  </a:moveTo>
                  <a:lnTo>
                    <a:pt x="9055" y="952"/>
                  </a:lnTo>
                  <a:lnTo>
                    <a:pt x="8991" y="647"/>
                  </a:lnTo>
                  <a:lnTo>
                    <a:pt x="8623" y="482"/>
                  </a:lnTo>
                  <a:lnTo>
                    <a:pt x="8661" y="622"/>
                  </a:lnTo>
                  <a:lnTo>
                    <a:pt x="8712" y="850"/>
                  </a:lnTo>
                  <a:lnTo>
                    <a:pt x="8737" y="1104"/>
                  </a:lnTo>
                  <a:lnTo>
                    <a:pt x="8724" y="1447"/>
                  </a:lnTo>
                  <a:lnTo>
                    <a:pt x="8496" y="2349"/>
                  </a:lnTo>
                  <a:lnTo>
                    <a:pt x="8343" y="2857"/>
                  </a:lnTo>
                  <a:lnTo>
                    <a:pt x="8293" y="3378"/>
                  </a:lnTo>
                  <a:lnTo>
                    <a:pt x="4686" y="9296"/>
                  </a:lnTo>
                  <a:lnTo>
                    <a:pt x="3810" y="10452"/>
                  </a:lnTo>
                  <a:lnTo>
                    <a:pt x="2882" y="11417"/>
                  </a:lnTo>
                  <a:lnTo>
                    <a:pt x="2400" y="11760"/>
                  </a:lnTo>
                  <a:lnTo>
                    <a:pt x="1587" y="12382"/>
                  </a:lnTo>
                  <a:lnTo>
                    <a:pt x="1219" y="12636"/>
                  </a:lnTo>
                  <a:lnTo>
                    <a:pt x="889" y="12801"/>
                  </a:lnTo>
                  <a:lnTo>
                    <a:pt x="609" y="12865"/>
                  </a:lnTo>
                  <a:lnTo>
                    <a:pt x="355" y="12877"/>
                  </a:lnTo>
                  <a:lnTo>
                    <a:pt x="139" y="12801"/>
                  </a:lnTo>
                  <a:lnTo>
                    <a:pt x="558" y="13106"/>
                  </a:lnTo>
                  <a:lnTo>
                    <a:pt x="2755" y="11988"/>
                  </a:lnTo>
                  <a:lnTo>
                    <a:pt x="3238" y="11645"/>
                  </a:lnTo>
                  <a:lnTo>
                    <a:pt x="4152" y="10680"/>
                  </a:lnTo>
                  <a:lnTo>
                    <a:pt x="4584" y="10083"/>
                  </a:lnTo>
                  <a:lnTo>
                    <a:pt x="5461" y="8978"/>
                  </a:lnTo>
                  <a:lnTo>
                    <a:pt x="8699" y="3048"/>
                  </a:lnTo>
                  <a:lnTo>
                    <a:pt x="9080" y="1638"/>
                  </a:lnTo>
                  <a:lnTo>
                    <a:pt x="9093" y="1282"/>
                  </a:lnTo>
                  <a:close/>
                </a:path>
                <a:path w="10160" h="14605">
                  <a:moveTo>
                    <a:pt x="9715" y="736"/>
                  </a:moveTo>
                  <a:lnTo>
                    <a:pt x="9499" y="0"/>
                  </a:lnTo>
                  <a:lnTo>
                    <a:pt x="9550" y="444"/>
                  </a:lnTo>
                  <a:lnTo>
                    <a:pt x="9499" y="990"/>
                  </a:lnTo>
                  <a:lnTo>
                    <a:pt x="9296" y="2247"/>
                  </a:lnTo>
                  <a:lnTo>
                    <a:pt x="9309" y="2921"/>
                  </a:lnTo>
                  <a:lnTo>
                    <a:pt x="8750" y="4432"/>
                  </a:lnTo>
                  <a:lnTo>
                    <a:pt x="5588" y="9601"/>
                  </a:lnTo>
                  <a:lnTo>
                    <a:pt x="4483" y="10922"/>
                  </a:lnTo>
                  <a:lnTo>
                    <a:pt x="0" y="14185"/>
                  </a:lnTo>
                  <a:lnTo>
                    <a:pt x="203" y="14173"/>
                  </a:lnTo>
                  <a:lnTo>
                    <a:pt x="762" y="14084"/>
                  </a:lnTo>
                  <a:lnTo>
                    <a:pt x="1384" y="13792"/>
                  </a:lnTo>
                  <a:lnTo>
                    <a:pt x="2616" y="13068"/>
                  </a:lnTo>
                  <a:lnTo>
                    <a:pt x="3251" y="12725"/>
                  </a:lnTo>
                  <a:lnTo>
                    <a:pt x="4406" y="11671"/>
                  </a:lnTo>
                  <a:lnTo>
                    <a:pt x="4927" y="10998"/>
                  </a:lnTo>
                  <a:lnTo>
                    <a:pt x="5969" y="9740"/>
                  </a:lnTo>
                  <a:lnTo>
                    <a:pt x="9499" y="3352"/>
                  </a:lnTo>
                  <a:lnTo>
                    <a:pt x="9474" y="2692"/>
                  </a:lnTo>
                  <a:lnTo>
                    <a:pt x="9664" y="1358"/>
                  </a:lnTo>
                  <a:lnTo>
                    <a:pt x="9715" y="736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950785" y="1787406"/>
              <a:ext cx="10160" cy="15875"/>
            </a:xfrm>
            <a:custGeom>
              <a:avLst/>
              <a:gdLst/>
              <a:ahLst/>
              <a:cxnLst/>
              <a:rect l="l" t="t" r="r" b="b"/>
              <a:pathLst>
                <a:path w="10160" h="15875">
                  <a:moveTo>
                    <a:pt x="10083" y="0"/>
                  </a:moveTo>
                  <a:lnTo>
                    <a:pt x="9093" y="228"/>
                  </a:lnTo>
                  <a:lnTo>
                    <a:pt x="8445" y="685"/>
                  </a:lnTo>
                  <a:lnTo>
                    <a:pt x="7188" y="1435"/>
                  </a:lnTo>
                  <a:lnTo>
                    <a:pt x="1981" y="7099"/>
                  </a:lnTo>
                  <a:lnTo>
                    <a:pt x="1270" y="8432"/>
                  </a:lnTo>
                  <a:lnTo>
                    <a:pt x="939" y="9118"/>
                  </a:lnTo>
                  <a:lnTo>
                    <a:pt x="469" y="10502"/>
                  </a:lnTo>
                  <a:lnTo>
                    <a:pt x="165" y="11226"/>
                  </a:lnTo>
                  <a:lnTo>
                    <a:pt x="0" y="12573"/>
                  </a:lnTo>
                  <a:lnTo>
                    <a:pt x="25" y="13271"/>
                  </a:lnTo>
                  <a:lnTo>
                    <a:pt x="317" y="14389"/>
                  </a:lnTo>
                  <a:lnTo>
                    <a:pt x="711" y="14795"/>
                  </a:lnTo>
                  <a:lnTo>
                    <a:pt x="1574" y="15379"/>
                  </a:lnTo>
                  <a:lnTo>
                    <a:pt x="2133" y="15455"/>
                  </a:lnTo>
                  <a:lnTo>
                    <a:pt x="3289" y="15278"/>
                  </a:lnTo>
                  <a:lnTo>
                    <a:pt x="3911" y="14986"/>
                  </a:lnTo>
                  <a:lnTo>
                    <a:pt x="5321" y="14160"/>
                  </a:lnTo>
                  <a:lnTo>
                    <a:pt x="5715" y="13893"/>
                  </a:lnTo>
                  <a:lnTo>
                    <a:pt x="5245" y="13538"/>
                  </a:lnTo>
                  <a:lnTo>
                    <a:pt x="4813" y="13093"/>
                  </a:lnTo>
                  <a:lnTo>
                    <a:pt x="4381" y="11849"/>
                  </a:lnTo>
                  <a:lnTo>
                    <a:pt x="4292" y="11061"/>
                  </a:lnTo>
                  <a:lnTo>
                    <a:pt x="4330" y="10248"/>
                  </a:lnTo>
                  <a:lnTo>
                    <a:pt x="4368" y="9537"/>
                  </a:lnTo>
                  <a:lnTo>
                    <a:pt x="4660" y="8724"/>
                  </a:lnTo>
                  <a:lnTo>
                    <a:pt x="5105" y="7188"/>
                  </a:lnTo>
                  <a:lnTo>
                    <a:pt x="5803" y="5676"/>
                  </a:lnTo>
                  <a:lnTo>
                    <a:pt x="6159" y="4965"/>
                  </a:lnTo>
                  <a:lnTo>
                    <a:pt x="6413" y="4178"/>
                  </a:lnTo>
                  <a:lnTo>
                    <a:pt x="7404" y="2755"/>
                  </a:lnTo>
                  <a:lnTo>
                    <a:pt x="9042" y="952"/>
                  </a:lnTo>
                  <a:lnTo>
                    <a:pt x="10083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0" name="object 110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27705" y="1767104"/>
              <a:ext cx="27622" cy="16878"/>
            </a:xfrm>
            <a:prstGeom prst="rect">
              <a:avLst/>
            </a:prstGeom>
          </p:spPr>
        </p:pic>
        <p:sp>
          <p:nvSpPr>
            <p:cNvPr id="111" name="object 111" descr=""/>
            <p:cNvSpPr/>
            <p:nvPr/>
          </p:nvSpPr>
          <p:spPr>
            <a:xfrm>
              <a:off x="2928162" y="1768944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30">
                  <a:moveTo>
                    <a:pt x="16624" y="8737"/>
                  </a:moveTo>
                  <a:lnTo>
                    <a:pt x="16217" y="8674"/>
                  </a:lnTo>
                  <a:lnTo>
                    <a:pt x="12153" y="7759"/>
                  </a:lnTo>
                  <a:lnTo>
                    <a:pt x="11531" y="7696"/>
                  </a:lnTo>
                  <a:lnTo>
                    <a:pt x="10312" y="7480"/>
                  </a:lnTo>
                  <a:lnTo>
                    <a:pt x="9067" y="7327"/>
                  </a:lnTo>
                  <a:lnTo>
                    <a:pt x="9029" y="7467"/>
                  </a:lnTo>
                  <a:lnTo>
                    <a:pt x="7797" y="7251"/>
                  </a:lnTo>
                  <a:lnTo>
                    <a:pt x="7874" y="6959"/>
                  </a:lnTo>
                  <a:lnTo>
                    <a:pt x="6629" y="6756"/>
                  </a:lnTo>
                  <a:lnTo>
                    <a:pt x="5372" y="6642"/>
                  </a:lnTo>
                  <a:lnTo>
                    <a:pt x="4152" y="6350"/>
                  </a:lnTo>
                  <a:lnTo>
                    <a:pt x="4114" y="6502"/>
                  </a:lnTo>
                  <a:lnTo>
                    <a:pt x="2870" y="6299"/>
                  </a:lnTo>
                  <a:lnTo>
                    <a:pt x="2908" y="6172"/>
                  </a:lnTo>
                  <a:lnTo>
                    <a:pt x="2286" y="6070"/>
                  </a:lnTo>
                  <a:lnTo>
                    <a:pt x="1955" y="6070"/>
                  </a:lnTo>
                  <a:lnTo>
                    <a:pt x="1295" y="5956"/>
                  </a:lnTo>
                  <a:lnTo>
                    <a:pt x="977" y="5664"/>
                  </a:lnTo>
                  <a:lnTo>
                    <a:pt x="114" y="6108"/>
                  </a:lnTo>
                  <a:lnTo>
                    <a:pt x="533" y="6642"/>
                  </a:lnTo>
                  <a:lnTo>
                    <a:pt x="965" y="7035"/>
                  </a:lnTo>
                  <a:lnTo>
                    <a:pt x="1562" y="6946"/>
                  </a:lnTo>
                  <a:lnTo>
                    <a:pt x="2133" y="6959"/>
                  </a:lnTo>
                  <a:lnTo>
                    <a:pt x="2755" y="7061"/>
                  </a:lnTo>
                  <a:lnTo>
                    <a:pt x="2717" y="7188"/>
                  </a:lnTo>
                  <a:lnTo>
                    <a:pt x="3962" y="7404"/>
                  </a:lnTo>
                  <a:lnTo>
                    <a:pt x="4013" y="7251"/>
                  </a:lnTo>
                  <a:lnTo>
                    <a:pt x="5257" y="7454"/>
                  </a:lnTo>
                  <a:lnTo>
                    <a:pt x="6477" y="7759"/>
                  </a:lnTo>
                  <a:lnTo>
                    <a:pt x="7747" y="7899"/>
                  </a:lnTo>
                  <a:lnTo>
                    <a:pt x="7670" y="8191"/>
                  </a:lnTo>
                  <a:lnTo>
                    <a:pt x="8915" y="8407"/>
                  </a:lnTo>
                  <a:lnTo>
                    <a:pt x="8940" y="8267"/>
                  </a:lnTo>
                  <a:lnTo>
                    <a:pt x="10185" y="8496"/>
                  </a:lnTo>
                  <a:lnTo>
                    <a:pt x="11430" y="8674"/>
                  </a:lnTo>
                  <a:lnTo>
                    <a:pt x="12026" y="8737"/>
                  </a:lnTo>
                  <a:lnTo>
                    <a:pt x="12153" y="8775"/>
                  </a:lnTo>
                  <a:lnTo>
                    <a:pt x="12242" y="8915"/>
                  </a:lnTo>
                  <a:lnTo>
                    <a:pt x="12776" y="9017"/>
                  </a:lnTo>
                  <a:lnTo>
                    <a:pt x="16624" y="8737"/>
                  </a:lnTo>
                  <a:close/>
                </a:path>
                <a:path w="25400" h="11430">
                  <a:moveTo>
                    <a:pt x="17894" y="11176"/>
                  </a:moveTo>
                  <a:lnTo>
                    <a:pt x="17373" y="11074"/>
                  </a:lnTo>
                  <a:lnTo>
                    <a:pt x="13411" y="10096"/>
                  </a:lnTo>
                  <a:lnTo>
                    <a:pt x="12788" y="10020"/>
                  </a:lnTo>
                  <a:lnTo>
                    <a:pt x="11557" y="9779"/>
                  </a:lnTo>
                  <a:lnTo>
                    <a:pt x="10312" y="9588"/>
                  </a:lnTo>
                  <a:lnTo>
                    <a:pt x="10287" y="9740"/>
                  </a:lnTo>
                  <a:lnTo>
                    <a:pt x="9042" y="9499"/>
                  </a:lnTo>
                  <a:lnTo>
                    <a:pt x="9105" y="9207"/>
                  </a:lnTo>
                  <a:lnTo>
                    <a:pt x="7861" y="8966"/>
                  </a:lnTo>
                  <a:lnTo>
                    <a:pt x="6591" y="8826"/>
                  </a:lnTo>
                  <a:lnTo>
                    <a:pt x="5372" y="8509"/>
                  </a:lnTo>
                  <a:lnTo>
                    <a:pt x="5334" y="8661"/>
                  </a:lnTo>
                  <a:lnTo>
                    <a:pt x="4076" y="8445"/>
                  </a:lnTo>
                  <a:lnTo>
                    <a:pt x="4114" y="8305"/>
                  </a:lnTo>
                  <a:lnTo>
                    <a:pt x="2857" y="8089"/>
                  </a:lnTo>
                  <a:lnTo>
                    <a:pt x="2819" y="8216"/>
                  </a:lnTo>
                  <a:lnTo>
                    <a:pt x="2197" y="8115"/>
                  </a:lnTo>
                  <a:lnTo>
                    <a:pt x="1587" y="7950"/>
                  </a:lnTo>
                  <a:lnTo>
                    <a:pt x="1054" y="7416"/>
                  </a:lnTo>
                  <a:lnTo>
                    <a:pt x="0" y="8724"/>
                  </a:lnTo>
                  <a:lnTo>
                    <a:pt x="2044" y="9004"/>
                  </a:lnTo>
                  <a:lnTo>
                    <a:pt x="2679" y="9118"/>
                  </a:lnTo>
                  <a:lnTo>
                    <a:pt x="2717" y="8978"/>
                  </a:lnTo>
                  <a:lnTo>
                    <a:pt x="3975" y="9207"/>
                  </a:lnTo>
                  <a:lnTo>
                    <a:pt x="3937" y="9347"/>
                  </a:lnTo>
                  <a:lnTo>
                    <a:pt x="5194" y="9575"/>
                  </a:lnTo>
                  <a:lnTo>
                    <a:pt x="5232" y="9423"/>
                  </a:lnTo>
                  <a:lnTo>
                    <a:pt x="6489" y="9664"/>
                  </a:lnTo>
                  <a:lnTo>
                    <a:pt x="7721" y="9994"/>
                  </a:lnTo>
                  <a:lnTo>
                    <a:pt x="8991" y="10160"/>
                  </a:lnTo>
                  <a:lnTo>
                    <a:pt x="8915" y="10452"/>
                  </a:lnTo>
                  <a:lnTo>
                    <a:pt x="10172" y="10693"/>
                  </a:lnTo>
                  <a:lnTo>
                    <a:pt x="10198" y="10553"/>
                  </a:lnTo>
                  <a:lnTo>
                    <a:pt x="11442" y="10807"/>
                  </a:lnTo>
                  <a:lnTo>
                    <a:pt x="12687" y="11010"/>
                  </a:lnTo>
                  <a:lnTo>
                    <a:pt x="13296" y="11087"/>
                  </a:lnTo>
                  <a:lnTo>
                    <a:pt x="13423" y="11137"/>
                  </a:lnTo>
                  <a:lnTo>
                    <a:pt x="13512" y="11277"/>
                  </a:lnTo>
                  <a:lnTo>
                    <a:pt x="14046" y="11391"/>
                  </a:lnTo>
                  <a:lnTo>
                    <a:pt x="17894" y="11176"/>
                  </a:lnTo>
                  <a:close/>
                </a:path>
                <a:path w="25400" h="11430">
                  <a:moveTo>
                    <a:pt x="20510" y="9067"/>
                  </a:moveTo>
                  <a:lnTo>
                    <a:pt x="20218" y="8509"/>
                  </a:lnTo>
                  <a:lnTo>
                    <a:pt x="20066" y="7442"/>
                  </a:lnTo>
                  <a:lnTo>
                    <a:pt x="19875" y="6959"/>
                  </a:lnTo>
                  <a:lnTo>
                    <a:pt x="19342" y="5981"/>
                  </a:lnTo>
                  <a:lnTo>
                    <a:pt x="19037" y="5562"/>
                  </a:lnTo>
                  <a:lnTo>
                    <a:pt x="18592" y="5219"/>
                  </a:lnTo>
                  <a:lnTo>
                    <a:pt x="17653" y="4483"/>
                  </a:lnTo>
                  <a:lnTo>
                    <a:pt x="16840" y="4356"/>
                  </a:lnTo>
                  <a:lnTo>
                    <a:pt x="16637" y="4432"/>
                  </a:lnTo>
                  <a:lnTo>
                    <a:pt x="16433" y="4432"/>
                  </a:lnTo>
                  <a:lnTo>
                    <a:pt x="15532" y="4241"/>
                  </a:lnTo>
                  <a:lnTo>
                    <a:pt x="13614" y="3949"/>
                  </a:lnTo>
                  <a:lnTo>
                    <a:pt x="11709" y="3632"/>
                  </a:lnTo>
                  <a:lnTo>
                    <a:pt x="11734" y="3505"/>
                  </a:lnTo>
                  <a:lnTo>
                    <a:pt x="9804" y="3238"/>
                  </a:lnTo>
                  <a:lnTo>
                    <a:pt x="9740" y="3505"/>
                  </a:lnTo>
                  <a:lnTo>
                    <a:pt x="7797" y="3238"/>
                  </a:lnTo>
                  <a:lnTo>
                    <a:pt x="5867" y="2908"/>
                  </a:lnTo>
                  <a:lnTo>
                    <a:pt x="3886" y="2743"/>
                  </a:lnTo>
                  <a:lnTo>
                    <a:pt x="3924" y="2603"/>
                  </a:lnTo>
                  <a:lnTo>
                    <a:pt x="1968" y="2374"/>
                  </a:lnTo>
                  <a:lnTo>
                    <a:pt x="749" y="2349"/>
                  </a:lnTo>
                  <a:lnTo>
                    <a:pt x="660" y="3149"/>
                  </a:lnTo>
                  <a:lnTo>
                    <a:pt x="2070" y="3200"/>
                  </a:lnTo>
                  <a:lnTo>
                    <a:pt x="3530" y="3390"/>
                  </a:lnTo>
                  <a:lnTo>
                    <a:pt x="3492" y="3530"/>
                  </a:lnTo>
                  <a:lnTo>
                    <a:pt x="5448" y="3784"/>
                  </a:lnTo>
                  <a:lnTo>
                    <a:pt x="7429" y="3962"/>
                  </a:lnTo>
                  <a:lnTo>
                    <a:pt x="9372" y="4330"/>
                  </a:lnTo>
                  <a:lnTo>
                    <a:pt x="9436" y="4051"/>
                  </a:lnTo>
                  <a:lnTo>
                    <a:pt x="11379" y="4343"/>
                  </a:lnTo>
                  <a:lnTo>
                    <a:pt x="11341" y="4470"/>
                  </a:lnTo>
                  <a:lnTo>
                    <a:pt x="13271" y="4762"/>
                  </a:lnTo>
                  <a:lnTo>
                    <a:pt x="15176" y="5105"/>
                  </a:lnTo>
                  <a:lnTo>
                    <a:pt x="16116" y="5308"/>
                  </a:lnTo>
                  <a:lnTo>
                    <a:pt x="16294" y="5308"/>
                  </a:lnTo>
                  <a:lnTo>
                    <a:pt x="16497" y="5232"/>
                  </a:lnTo>
                  <a:lnTo>
                    <a:pt x="17310" y="5359"/>
                  </a:lnTo>
                  <a:lnTo>
                    <a:pt x="19900" y="9385"/>
                  </a:lnTo>
                  <a:lnTo>
                    <a:pt x="20167" y="9931"/>
                  </a:lnTo>
                  <a:lnTo>
                    <a:pt x="20104" y="10452"/>
                  </a:lnTo>
                  <a:lnTo>
                    <a:pt x="20370" y="9906"/>
                  </a:lnTo>
                  <a:lnTo>
                    <a:pt x="20510" y="9067"/>
                  </a:lnTo>
                  <a:close/>
                </a:path>
                <a:path w="25400" h="11430">
                  <a:moveTo>
                    <a:pt x="25133" y="9639"/>
                  </a:moveTo>
                  <a:lnTo>
                    <a:pt x="24993" y="8712"/>
                  </a:lnTo>
                  <a:lnTo>
                    <a:pt x="24853" y="6997"/>
                  </a:lnTo>
                  <a:lnTo>
                    <a:pt x="24536" y="6223"/>
                  </a:lnTo>
                  <a:lnTo>
                    <a:pt x="20637" y="2514"/>
                  </a:lnTo>
                  <a:lnTo>
                    <a:pt x="19519" y="2324"/>
                  </a:lnTo>
                  <a:lnTo>
                    <a:pt x="19558" y="2184"/>
                  </a:lnTo>
                  <a:lnTo>
                    <a:pt x="19596" y="1993"/>
                  </a:lnTo>
                  <a:lnTo>
                    <a:pt x="17373" y="1638"/>
                  </a:lnTo>
                  <a:lnTo>
                    <a:pt x="17310" y="1993"/>
                  </a:lnTo>
                  <a:lnTo>
                    <a:pt x="12801" y="1409"/>
                  </a:lnTo>
                  <a:lnTo>
                    <a:pt x="12852" y="1168"/>
                  </a:lnTo>
                  <a:lnTo>
                    <a:pt x="12420" y="1117"/>
                  </a:lnTo>
                  <a:lnTo>
                    <a:pt x="10566" y="901"/>
                  </a:lnTo>
                  <a:lnTo>
                    <a:pt x="10515" y="1117"/>
                  </a:lnTo>
                  <a:lnTo>
                    <a:pt x="8991" y="939"/>
                  </a:lnTo>
                  <a:lnTo>
                    <a:pt x="8216" y="850"/>
                  </a:lnTo>
                  <a:lnTo>
                    <a:pt x="5880" y="685"/>
                  </a:lnTo>
                  <a:lnTo>
                    <a:pt x="5969" y="330"/>
                  </a:lnTo>
                  <a:lnTo>
                    <a:pt x="4737" y="203"/>
                  </a:lnTo>
                  <a:lnTo>
                    <a:pt x="4229" y="152"/>
                  </a:lnTo>
                  <a:lnTo>
                    <a:pt x="3022" y="203"/>
                  </a:lnTo>
                  <a:lnTo>
                    <a:pt x="1130" y="0"/>
                  </a:lnTo>
                  <a:lnTo>
                    <a:pt x="914" y="1244"/>
                  </a:lnTo>
                  <a:lnTo>
                    <a:pt x="3441" y="1524"/>
                  </a:lnTo>
                  <a:lnTo>
                    <a:pt x="3479" y="1371"/>
                  </a:lnTo>
                  <a:lnTo>
                    <a:pt x="5816" y="1638"/>
                  </a:lnTo>
                  <a:lnTo>
                    <a:pt x="5829" y="1993"/>
                  </a:lnTo>
                  <a:lnTo>
                    <a:pt x="8051" y="2260"/>
                  </a:lnTo>
                  <a:lnTo>
                    <a:pt x="10375" y="2476"/>
                  </a:lnTo>
                  <a:lnTo>
                    <a:pt x="10439" y="2260"/>
                  </a:lnTo>
                  <a:lnTo>
                    <a:pt x="12738" y="2552"/>
                  </a:lnTo>
                  <a:lnTo>
                    <a:pt x="12674" y="2794"/>
                  </a:lnTo>
                  <a:lnTo>
                    <a:pt x="17221" y="3441"/>
                  </a:lnTo>
                  <a:lnTo>
                    <a:pt x="17297" y="3086"/>
                  </a:lnTo>
                  <a:lnTo>
                    <a:pt x="19519" y="3416"/>
                  </a:lnTo>
                  <a:lnTo>
                    <a:pt x="19443" y="3797"/>
                  </a:lnTo>
                  <a:lnTo>
                    <a:pt x="20548" y="4013"/>
                  </a:lnTo>
                  <a:lnTo>
                    <a:pt x="24485" y="7785"/>
                  </a:lnTo>
                  <a:lnTo>
                    <a:pt x="24803" y="8572"/>
                  </a:lnTo>
                  <a:lnTo>
                    <a:pt x="24980" y="10629"/>
                  </a:lnTo>
                  <a:lnTo>
                    <a:pt x="25133" y="9639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2948823" y="1769830"/>
              <a:ext cx="6350" cy="13970"/>
            </a:xfrm>
            <a:custGeom>
              <a:avLst/>
              <a:gdLst/>
              <a:ahLst/>
              <a:cxnLst/>
              <a:rect l="l" t="t" r="r" b="b"/>
              <a:pathLst>
                <a:path w="6350" h="13969">
                  <a:moveTo>
                    <a:pt x="3822" y="0"/>
                  </a:moveTo>
                  <a:lnTo>
                    <a:pt x="3403" y="139"/>
                  </a:lnTo>
                  <a:lnTo>
                    <a:pt x="2667" y="622"/>
                  </a:lnTo>
                  <a:lnTo>
                    <a:pt x="2374" y="1092"/>
                  </a:lnTo>
                  <a:lnTo>
                    <a:pt x="1752" y="1930"/>
                  </a:lnTo>
                  <a:lnTo>
                    <a:pt x="292" y="5524"/>
                  </a:lnTo>
                  <a:lnTo>
                    <a:pt x="88" y="6692"/>
                  </a:lnTo>
                  <a:lnTo>
                    <a:pt x="0" y="8458"/>
                  </a:lnTo>
                  <a:lnTo>
                    <a:pt x="12" y="9029"/>
                  </a:lnTo>
                  <a:lnTo>
                    <a:pt x="177" y="10782"/>
                  </a:lnTo>
                  <a:lnTo>
                    <a:pt x="2552" y="13614"/>
                  </a:lnTo>
                  <a:lnTo>
                    <a:pt x="2959" y="13563"/>
                  </a:lnTo>
                  <a:lnTo>
                    <a:pt x="5549" y="9969"/>
                  </a:lnTo>
                  <a:lnTo>
                    <a:pt x="5854" y="8801"/>
                  </a:lnTo>
                  <a:lnTo>
                    <a:pt x="6045" y="8229"/>
                  </a:lnTo>
                  <a:lnTo>
                    <a:pt x="6134" y="7594"/>
                  </a:lnTo>
                  <a:lnTo>
                    <a:pt x="6286" y="6311"/>
                  </a:lnTo>
                  <a:lnTo>
                    <a:pt x="6311" y="5067"/>
                  </a:lnTo>
                  <a:lnTo>
                    <a:pt x="6273" y="4432"/>
                  </a:lnTo>
                  <a:lnTo>
                    <a:pt x="6146" y="3225"/>
                  </a:lnTo>
                  <a:lnTo>
                    <a:pt x="5905" y="2743"/>
                  </a:lnTo>
                  <a:lnTo>
                    <a:pt x="5588" y="1689"/>
                  </a:lnTo>
                  <a:lnTo>
                    <a:pt x="5410" y="1206"/>
                  </a:lnTo>
                  <a:lnTo>
                    <a:pt x="4572" y="126"/>
                  </a:lnTo>
                  <a:lnTo>
                    <a:pt x="3822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2950934" y="1770557"/>
              <a:ext cx="4445" cy="12700"/>
            </a:xfrm>
            <a:custGeom>
              <a:avLst/>
              <a:gdLst/>
              <a:ahLst/>
              <a:cxnLst/>
              <a:rect l="l" t="t" r="r" b="b"/>
              <a:pathLst>
                <a:path w="4444" h="12700">
                  <a:moveTo>
                    <a:pt x="2628" y="4368"/>
                  </a:moveTo>
                  <a:lnTo>
                    <a:pt x="2590" y="3556"/>
                  </a:lnTo>
                  <a:lnTo>
                    <a:pt x="2552" y="3124"/>
                  </a:lnTo>
                  <a:lnTo>
                    <a:pt x="2413" y="2794"/>
                  </a:lnTo>
                  <a:lnTo>
                    <a:pt x="2171" y="1866"/>
                  </a:lnTo>
                  <a:lnTo>
                    <a:pt x="2057" y="1638"/>
                  </a:lnTo>
                  <a:lnTo>
                    <a:pt x="1752" y="1257"/>
                  </a:lnTo>
                  <a:lnTo>
                    <a:pt x="1384" y="1219"/>
                  </a:lnTo>
                  <a:lnTo>
                    <a:pt x="1511" y="1295"/>
                  </a:lnTo>
                  <a:lnTo>
                    <a:pt x="1739" y="1587"/>
                  </a:lnTo>
                  <a:lnTo>
                    <a:pt x="1854" y="1803"/>
                  </a:lnTo>
                  <a:lnTo>
                    <a:pt x="1943" y="2070"/>
                  </a:lnTo>
                  <a:lnTo>
                    <a:pt x="2108" y="2730"/>
                  </a:lnTo>
                  <a:lnTo>
                    <a:pt x="2247" y="3048"/>
                  </a:lnTo>
                  <a:lnTo>
                    <a:pt x="2311" y="3873"/>
                  </a:lnTo>
                  <a:lnTo>
                    <a:pt x="2324" y="4305"/>
                  </a:lnTo>
                  <a:lnTo>
                    <a:pt x="2286" y="5143"/>
                  </a:lnTo>
                  <a:lnTo>
                    <a:pt x="2108" y="6451"/>
                  </a:lnTo>
                  <a:lnTo>
                    <a:pt x="1981" y="6845"/>
                  </a:lnTo>
                  <a:lnTo>
                    <a:pt x="1778" y="7645"/>
                  </a:lnTo>
                  <a:lnTo>
                    <a:pt x="1689" y="8077"/>
                  </a:lnTo>
                  <a:lnTo>
                    <a:pt x="1397" y="8801"/>
                  </a:lnTo>
                  <a:lnTo>
                    <a:pt x="1181" y="9080"/>
                  </a:lnTo>
                  <a:lnTo>
                    <a:pt x="685" y="9791"/>
                  </a:lnTo>
                  <a:lnTo>
                    <a:pt x="508" y="9944"/>
                  </a:lnTo>
                  <a:lnTo>
                    <a:pt x="342" y="10020"/>
                  </a:lnTo>
                  <a:lnTo>
                    <a:pt x="177" y="10058"/>
                  </a:lnTo>
                  <a:lnTo>
                    <a:pt x="0" y="10045"/>
                  </a:lnTo>
                  <a:lnTo>
                    <a:pt x="406" y="10172"/>
                  </a:lnTo>
                  <a:lnTo>
                    <a:pt x="1498" y="9169"/>
                  </a:lnTo>
                  <a:lnTo>
                    <a:pt x="1714" y="8890"/>
                  </a:lnTo>
                  <a:lnTo>
                    <a:pt x="2006" y="8166"/>
                  </a:lnTo>
                  <a:lnTo>
                    <a:pt x="2095" y="7734"/>
                  </a:lnTo>
                  <a:lnTo>
                    <a:pt x="2298" y="6934"/>
                  </a:lnTo>
                  <a:lnTo>
                    <a:pt x="2425" y="6527"/>
                  </a:lnTo>
                  <a:lnTo>
                    <a:pt x="2552" y="5664"/>
                  </a:lnTo>
                  <a:lnTo>
                    <a:pt x="2603" y="5219"/>
                  </a:lnTo>
                  <a:lnTo>
                    <a:pt x="2616" y="4813"/>
                  </a:lnTo>
                  <a:lnTo>
                    <a:pt x="2628" y="4368"/>
                  </a:lnTo>
                  <a:close/>
                </a:path>
                <a:path w="4444" h="12700">
                  <a:moveTo>
                    <a:pt x="3314" y="4432"/>
                  </a:moveTo>
                  <a:lnTo>
                    <a:pt x="3276" y="2870"/>
                  </a:lnTo>
                  <a:lnTo>
                    <a:pt x="3136" y="2476"/>
                  </a:lnTo>
                  <a:lnTo>
                    <a:pt x="2997" y="1663"/>
                  </a:lnTo>
                  <a:lnTo>
                    <a:pt x="2159" y="558"/>
                  </a:lnTo>
                  <a:lnTo>
                    <a:pt x="2298" y="647"/>
                  </a:lnTo>
                  <a:lnTo>
                    <a:pt x="2514" y="1003"/>
                  </a:lnTo>
                  <a:lnTo>
                    <a:pt x="2616" y="1270"/>
                  </a:lnTo>
                  <a:lnTo>
                    <a:pt x="2692" y="1600"/>
                  </a:lnTo>
                  <a:lnTo>
                    <a:pt x="2832" y="2400"/>
                  </a:lnTo>
                  <a:lnTo>
                    <a:pt x="2959" y="2806"/>
                  </a:lnTo>
                  <a:lnTo>
                    <a:pt x="2997" y="3810"/>
                  </a:lnTo>
                  <a:lnTo>
                    <a:pt x="2997" y="4356"/>
                  </a:lnTo>
                  <a:lnTo>
                    <a:pt x="2933" y="5397"/>
                  </a:lnTo>
                  <a:lnTo>
                    <a:pt x="2717" y="7035"/>
                  </a:lnTo>
                  <a:lnTo>
                    <a:pt x="2463" y="8026"/>
                  </a:lnTo>
                  <a:lnTo>
                    <a:pt x="2235" y="9080"/>
                  </a:lnTo>
                  <a:lnTo>
                    <a:pt x="660" y="11633"/>
                  </a:lnTo>
                  <a:lnTo>
                    <a:pt x="482" y="11620"/>
                  </a:lnTo>
                  <a:lnTo>
                    <a:pt x="876" y="11760"/>
                  </a:lnTo>
                  <a:lnTo>
                    <a:pt x="1104" y="11709"/>
                  </a:lnTo>
                  <a:lnTo>
                    <a:pt x="1320" y="11557"/>
                  </a:lnTo>
                  <a:lnTo>
                    <a:pt x="2882" y="7632"/>
                  </a:lnTo>
                  <a:lnTo>
                    <a:pt x="3035" y="7124"/>
                  </a:lnTo>
                  <a:lnTo>
                    <a:pt x="3187" y="6032"/>
                  </a:lnTo>
                  <a:lnTo>
                    <a:pt x="3276" y="4978"/>
                  </a:lnTo>
                  <a:lnTo>
                    <a:pt x="3314" y="4432"/>
                  </a:lnTo>
                  <a:close/>
                </a:path>
                <a:path w="4444" h="12700">
                  <a:moveTo>
                    <a:pt x="3962" y="4356"/>
                  </a:moveTo>
                  <a:lnTo>
                    <a:pt x="3924" y="3721"/>
                  </a:lnTo>
                  <a:lnTo>
                    <a:pt x="3797" y="2527"/>
                  </a:lnTo>
                  <a:lnTo>
                    <a:pt x="3556" y="2044"/>
                  </a:lnTo>
                  <a:lnTo>
                    <a:pt x="3238" y="990"/>
                  </a:lnTo>
                  <a:lnTo>
                    <a:pt x="3060" y="520"/>
                  </a:lnTo>
                  <a:lnTo>
                    <a:pt x="2667" y="0"/>
                  </a:lnTo>
                  <a:lnTo>
                    <a:pt x="2857" y="330"/>
                  </a:lnTo>
                  <a:lnTo>
                    <a:pt x="3289" y="1739"/>
                  </a:lnTo>
                  <a:lnTo>
                    <a:pt x="3517" y="2247"/>
                  </a:lnTo>
                  <a:lnTo>
                    <a:pt x="3644" y="3492"/>
                  </a:lnTo>
                  <a:lnTo>
                    <a:pt x="3683" y="4165"/>
                  </a:lnTo>
                  <a:lnTo>
                    <a:pt x="3644" y="5461"/>
                  </a:lnTo>
                  <a:lnTo>
                    <a:pt x="3390" y="7454"/>
                  </a:lnTo>
                  <a:lnTo>
                    <a:pt x="3187" y="8064"/>
                  </a:lnTo>
                  <a:lnTo>
                    <a:pt x="2870" y="9283"/>
                  </a:lnTo>
                  <a:lnTo>
                    <a:pt x="863" y="12700"/>
                  </a:lnTo>
                  <a:lnTo>
                    <a:pt x="1346" y="12446"/>
                  </a:lnTo>
                  <a:lnTo>
                    <a:pt x="1676" y="12103"/>
                  </a:lnTo>
                  <a:lnTo>
                    <a:pt x="2286" y="11303"/>
                  </a:lnTo>
                  <a:lnTo>
                    <a:pt x="2616" y="10909"/>
                  </a:lnTo>
                  <a:lnTo>
                    <a:pt x="3073" y="9867"/>
                  </a:lnTo>
                  <a:lnTo>
                    <a:pt x="3352" y="8648"/>
                  </a:lnTo>
                  <a:lnTo>
                    <a:pt x="3505" y="8089"/>
                  </a:lnTo>
                  <a:lnTo>
                    <a:pt x="3695" y="7518"/>
                  </a:lnTo>
                  <a:lnTo>
                    <a:pt x="3873" y="6248"/>
                  </a:lnTo>
                  <a:lnTo>
                    <a:pt x="3937" y="5600"/>
                  </a:lnTo>
                  <a:lnTo>
                    <a:pt x="3949" y="5003"/>
                  </a:lnTo>
                  <a:lnTo>
                    <a:pt x="3962" y="4356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2948805" y="1770065"/>
              <a:ext cx="5080" cy="13970"/>
            </a:xfrm>
            <a:custGeom>
              <a:avLst/>
              <a:gdLst/>
              <a:ahLst/>
              <a:cxnLst/>
              <a:rect l="l" t="t" r="r" b="b"/>
              <a:pathLst>
                <a:path w="5080" h="13969">
                  <a:moveTo>
                    <a:pt x="3289" y="0"/>
                  </a:moveTo>
                  <a:lnTo>
                    <a:pt x="3111" y="88"/>
                  </a:lnTo>
                  <a:lnTo>
                    <a:pt x="2679" y="368"/>
                  </a:lnTo>
                  <a:lnTo>
                    <a:pt x="2374" y="850"/>
                  </a:lnTo>
                  <a:lnTo>
                    <a:pt x="1765" y="1689"/>
                  </a:lnTo>
                  <a:lnTo>
                    <a:pt x="0" y="6451"/>
                  </a:lnTo>
                  <a:lnTo>
                    <a:pt x="50" y="7048"/>
                  </a:lnTo>
                  <a:lnTo>
                    <a:pt x="12" y="8775"/>
                  </a:lnTo>
                  <a:lnTo>
                    <a:pt x="152" y="9931"/>
                  </a:lnTo>
                  <a:lnTo>
                    <a:pt x="177" y="10540"/>
                  </a:lnTo>
                  <a:lnTo>
                    <a:pt x="520" y="11595"/>
                  </a:lnTo>
                  <a:lnTo>
                    <a:pt x="774" y="12103"/>
                  </a:lnTo>
                  <a:lnTo>
                    <a:pt x="1358" y="12890"/>
                  </a:lnTo>
                  <a:lnTo>
                    <a:pt x="1765" y="13119"/>
                  </a:lnTo>
                  <a:lnTo>
                    <a:pt x="2552" y="13360"/>
                  </a:lnTo>
                  <a:lnTo>
                    <a:pt x="2959" y="13309"/>
                  </a:lnTo>
                  <a:lnTo>
                    <a:pt x="3708" y="12928"/>
                  </a:lnTo>
                  <a:lnTo>
                    <a:pt x="4038" y="12585"/>
                  </a:lnTo>
                  <a:lnTo>
                    <a:pt x="4749" y="11671"/>
                  </a:lnTo>
                  <a:lnTo>
                    <a:pt x="4927" y="11379"/>
                  </a:lnTo>
                  <a:lnTo>
                    <a:pt x="4483" y="11214"/>
                  </a:lnTo>
                  <a:lnTo>
                    <a:pt x="4025" y="10960"/>
                  </a:lnTo>
                  <a:lnTo>
                    <a:pt x="2463" y="7708"/>
                  </a:lnTo>
                  <a:lnTo>
                    <a:pt x="2247" y="6451"/>
                  </a:lnTo>
                  <a:lnTo>
                    <a:pt x="2222" y="5829"/>
                  </a:lnTo>
                  <a:lnTo>
                    <a:pt x="2235" y="4559"/>
                  </a:lnTo>
                  <a:lnTo>
                    <a:pt x="2146" y="3911"/>
                  </a:lnTo>
                  <a:lnTo>
                    <a:pt x="2349" y="2628"/>
                  </a:lnTo>
                  <a:lnTo>
                    <a:pt x="2882" y="939"/>
                  </a:lnTo>
                  <a:lnTo>
                    <a:pt x="3073" y="444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5" name="object 11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10497" y="1781835"/>
              <a:ext cx="17830" cy="32346"/>
            </a:xfrm>
            <a:prstGeom prst="rect">
              <a:avLst/>
            </a:prstGeom>
          </p:spPr>
        </p:pic>
        <p:sp>
          <p:nvSpPr>
            <p:cNvPr id="116" name="object 116" descr=""/>
            <p:cNvSpPr/>
            <p:nvPr/>
          </p:nvSpPr>
          <p:spPr>
            <a:xfrm>
              <a:off x="2913037" y="1782051"/>
              <a:ext cx="12065" cy="30480"/>
            </a:xfrm>
            <a:custGeom>
              <a:avLst/>
              <a:gdLst/>
              <a:ahLst/>
              <a:cxnLst/>
              <a:rect l="l" t="t" r="r" b="b"/>
              <a:pathLst>
                <a:path w="12064" h="30480">
                  <a:moveTo>
                    <a:pt x="9271" y="14300"/>
                  </a:moveTo>
                  <a:lnTo>
                    <a:pt x="9220" y="13614"/>
                  </a:lnTo>
                  <a:lnTo>
                    <a:pt x="9067" y="13487"/>
                  </a:lnTo>
                  <a:lnTo>
                    <a:pt x="9029" y="13322"/>
                  </a:lnTo>
                  <a:lnTo>
                    <a:pt x="9017" y="12560"/>
                  </a:lnTo>
                  <a:lnTo>
                    <a:pt x="8890" y="10972"/>
                  </a:lnTo>
                  <a:lnTo>
                    <a:pt x="8826" y="9385"/>
                  </a:lnTo>
                  <a:lnTo>
                    <a:pt x="8991" y="9359"/>
                  </a:lnTo>
                  <a:lnTo>
                    <a:pt x="8877" y="7772"/>
                  </a:lnTo>
                  <a:lnTo>
                    <a:pt x="8521" y="7823"/>
                  </a:lnTo>
                  <a:lnTo>
                    <a:pt x="8407" y="6235"/>
                  </a:lnTo>
                  <a:lnTo>
                    <a:pt x="8407" y="4622"/>
                  </a:lnTo>
                  <a:lnTo>
                    <a:pt x="8191" y="3048"/>
                  </a:lnTo>
                  <a:lnTo>
                    <a:pt x="8369" y="3022"/>
                  </a:lnTo>
                  <a:lnTo>
                    <a:pt x="8267" y="1422"/>
                  </a:lnTo>
                  <a:lnTo>
                    <a:pt x="8102" y="1447"/>
                  </a:lnTo>
                  <a:lnTo>
                    <a:pt x="8039" y="381"/>
                  </a:lnTo>
                  <a:lnTo>
                    <a:pt x="8064" y="38"/>
                  </a:lnTo>
                  <a:lnTo>
                    <a:pt x="7023" y="0"/>
                  </a:lnTo>
                  <a:lnTo>
                    <a:pt x="6985" y="381"/>
                  </a:lnTo>
                  <a:lnTo>
                    <a:pt x="7035" y="1524"/>
                  </a:lnTo>
                  <a:lnTo>
                    <a:pt x="7200" y="1485"/>
                  </a:lnTo>
                  <a:lnTo>
                    <a:pt x="7289" y="3073"/>
                  </a:lnTo>
                  <a:lnTo>
                    <a:pt x="7112" y="3111"/>
                  </a:lnTo>
                  <a:lnTo>
                    <a:pt x="7200" y="4699"/>
                  </a:lnTo>
                  <a:lnTo>
                    <a:pt x="7416" y="6273"/>
                  </a:lnTo>
                  <a:lnTo>
                    <a:pt x="7416" y="7861"/>
                  </a:lnTo>
                  <a:lnTo>
                    <a:pt x="7759" y="7810"/>
                  </a:lnTo>
                  <a:lnTo>
                    <a:pt x="7874" y="9398"/>
                  </a:lnTo>
                  <a:lnTo>
                    <a:pt x="7708" y="9423"/>
                  </a:lnTo>
                  <a:lnTo>
                    <a:pt x="7810" y="10985"/>
                  </a:lnTo>
                  <a:lnTo>
                    <a:pt x="7861" y="12573"/>
                  </a:lnTo>
                  <a:lnTo>
                    <a:pt x="7874" y="13360"/>
                  </a:lnTo>
                  <a:lnTo>
                    <a:pt x="8521" y="19100"/>
                  </a:lnTo>
                  <a:lnTo>
                    <a:pt x="9271" y="14300"/>
                  </a:lnTo>
                  <a:close/>
                </a:path>
                <a:path w="12064" h="30480">
                  <a:moveTo>
                    <a:pt x="9766" y="29870"/>
                  </a:moveTo>
                  <a:lnTo>
                    <a:pt x="7404" y="29387"/>
                  </a:lnTo>
                  <a:lnTo>
                    <a:pt x="6527" y="28892"/>
                  </a:lnTo>
                  <a:lnTo>
                    <a:pt x="4749" y="27978"/>
                  </a:lnTo>
                  <a:lnTo>
                    <a:pt x="4064" y="27393"/>
                  </a:lnTo>
                  <a:lnTo>
                    <a:pt x="2895" y="25946"/>
                  </a:lnTo>
                  <a:lnTo>
                    <a:pt x="2578" y="25184"/>
                  </a:lnTo>
                  <a:lnTo>
                    <a:pt x="2527" y="23393"/>
                  </a:lnTo>
                  <a:lnTo>
                    <a:pt x="2413" y="22085"/>
                  </a:lnTo>
                  <a:lnTo>
                    <a:pt x="1955" y="22085"/>
                  </a:lnTo>
                  <a:lnTo>
                    <a:pt x="1955" y="21958"/>
                  </a:lnTo>
                  <a:lnTo>
                    <a:pt x="1816" y="19240"/>
                  </a:lnTo>
                  <a:lnTo>
                    <a:pt x="2247" y="19202"/>
                  </a:lnTo>
                  <a:lnTo>
                    <a:pt x="1993" y="13449"/>
                  </a:lnTo>
                  <a:lnTo>
                    <a:pt x="1701" y="13449"/>
                  </a:lnTo>
                  <a:lnTo>
                    <a:pt x="1612" y="10515"/>
                  </a:lnTo>
                  <a:lnTo>
                    <a:pt x="1879" y="10477"/>
                  </a:lnTo>
                  <a:lnTo>
                    <a:pt x="1841" y="5283"/>
                  </a:lnTo>
                  <a:lnTo>
                    <a:pt x="1612" y="4584"/>
                  </a:lnTo>
                  <a:lnTo>
                    <a:pt x="1282" y="3162"/>
                  </a:lnTo>
                  <a:lnTo>
                    <a:pt x="1574" y="1701"/>
                  </a:lnTo>
                  <a:lnTo>
                    <a:pt x="1562" y="228"/>
                  </a:lnTo>
                  <a:lnTo>
                    <a:pt x="1092" y="317"/>
                  </a:lnTo>
                  <a:lnTo>
                    <a:pt x="177" y="584"/>
                  </a:lnTo>
                  <a:lnTo>
                    <a:pt x="50" y="1701"/>
                  </a:lnTo>
                  <a:lnTo>
                    <a:pt x="25" y="4584"/>
                  </a:lnTo>
                  <a:lnTo>
                    <a:pt x="152" y="5283"/>
                  </a:lnTo>
                  <a:lnTo>
                    <a:pt x="203" y="10477"/>
                  </a:lnTo>
                  <a:lnTo>
                    <a:pt x="0" y="10515"/>
                  </a:lnTo>
                  <a:lnTo>
                    <a:pt x="63" y="13411"/>
                  </a:lnTo>
                  <a:lnTo>
                    <a:pt x="342" y="13385"/>
                  </a:lnTo>
                  <a:lnTo>
                    <a:pt x="533" y="19126"/>
                  </a:lnTo>
                  <a:lnTo>
                    <a:pt x="101" y="19177"/>
                  </a:lnTo>
                  <a:lnTo>
                    <a:pt x="215" y="22009"/>
                  </a:lnTo>
                  <a:lnTo>
                    <a:pt x="660" y="21958"/>
                  </a:lnTo>
                  <a:lnTo>
                    <a:pt x="774" y="23393"/>
                  </a:lnTo>
                  <a:lnTo>
                    <a:pt x="4686" y="28752"/>
                  </a:lnTo>
                  <a:lnTo>
                    <a:pt x="5549" y="29248"/>
                  </a:lnTo>
                  <a:lnTo>
                    <a:pt x="7556" y="29629"/>
                  </a:lnTo>
                  <a:lnTo>
                    <a:pt x="8623" y="29933"/>
                  </a:lnTo>
                  <a:lnTo>
                    <a:pt x="9766" y="29870"/>
                  </a:lnTo>
                  <a:close/>
                </a:path>
                <a:path w="12064" h="30480">
                  <a:moveTo>
                    <a:pt x="10134" y="23710"/>
                  </a:moveTo>
                  <a:lnTo>
                    <a:pt x="9525" y="23723"/>
                  </a:lnTo>
                  <a:lnTo>
                    <a:pt x="8915" y="23317"/>
                  </a:lnTo>
                  <a:lnTo>
                    <a:pt x="7708" y="22999"/>
                  </a:lnTo>
                  <a:lnTo>
                    <a:pt x="4419" y="18529"/>
                  </a:lnTo>
                  <a:lnTo>
                    <a:pt x="4533" y="18275"/>
                  </a:lnTo>
                  <a:lnTo>
                    <a:pt x="4546" y="18021"/>
                  </a:lnTo>
                  <a:lnTo>
                    <a:pt x="4419" y="16852"/>
                  </a:lnTo>
                  <a:lnTo>
                    <a:pt x="4292" y="14401"/>
                  </a:lnTo>
                  <a:lnTo>
                    <a:pt x="4102" y="11938"/>
                  </a:lnTo>
                  <a:lnTo>
                    <a:pt x="3949" y="11963"/>
                  </a:lnTo>
                  <a:lnTo>
                    <a:pt x="3835" y="9486"/>
                  </a:lnTo>
                  <a:lnTo>
                    <a:pt x="4165" y="9436"/>
                  </a:lnTo>
                  <a:lnTo>
                    <a:pt x="4051" y="6946"/>
                  </a:lnTo>
                  <a:lnTo>
                    <a:pt x="3860" y="4470"/>
                  </a:lnTo>
                  <a:lnTo>
                    <a:pt x="3886" y="1943"/>
                  </a:lnTo>
                  <a:lnTo>
                    <a:pt x="3721" y="1981"/>
                  </a:lnTo>
                  <a:lnTo>
                    <a:pt x="3683" y="38"/>
                  </a:lnTo>
                  <a:lnTo>
                    <a:pt x="2755" y="88"/>
                  </a:lnTo>
                  <a:lnTo>
                    <a:pt x="2908" y="825"/>
                  </a:lnTo>
                  <a:lnTo>
                    <a:pt x="2616" y="1562"/>
                  </a:lnTo>
                  <a:lnTo>
                    <a:pt x="2844" y="2362"/>
                  </a:lnTo>
                  <a:lnTo>
                    <a:pt x="2946" y="2971"/>
                  </a:lnTo>
                  <a:lnTo>
                    <a:pt x="2997" y="4838"/>
                  </a:lnTo>
                  <a:lnTo>
                    <a:pt x="2971" y="7340"/>
                  </a:lnTo>
                  <a:lnTo>
                    <a:pt x="3149" y="9804"/>
                  </a:lnTo>
                  <a:lnTo>
                    <a:pt x="2832" y="9855"/>
                  </a:lnTo>
                  <a:lnTo>
                    <a:pt x="2921" y="12319"/>
                  </a:lnTo>
                  <a:lnTo>
                    <a:pt x="3086" y="12293"/>
                  </a:lnTo>
                  <a:lnTo>
                    <a:pt x="3187" y="14744"/>
                  </a:lnTo>
                  <a:lnTo>
                    <a:pt x="3365" y="17170"/>
                  </a:lnTo>
                  <a:lnTo>
                    <a:pt x="3492" y="18376"/>
                  </a:lnTo>
                  <a:lnTo>
                    <a:pt x="3467" y="18592"/>
                  </a:lnTo>
                  <a:lnTo>
                    <a:pt x="3352" y="18846"/>
                  </a:lnTo>
                  <a:lnTo>
                    <a:pt x="3416" y="19875"/>
                  </a:lnTo>
                  <a:lnTo>
                    <a:pt x="4521" y="21767"/>
                  </a:lnTo>
                  <a:lnTo>
                    <a:pt x="4978" y="22199"/>
                  </a:lnTo>
                  <a:lnTo>
                    <a:pt x="6070" y="22987"/>
                  </a:lnTo>
                  <a:lnTo>
                    <a:pt x="6616" y="23291"/>
                  </a:lnTo>
                  <a:lnTo>
                    <a:pt x="7848" y="23622"/>
                  </a:lnTo>
                  <a:lnTo>
                    <a:pt x="8470" y="24053"/>
                  </a:lnTo>
                  <a:lnTo>
                    <a:pt x="9474" y="23977"/>
                  </a:lnTo>
                  <a:lnTo>
                    <a:pt x="10134" y="23710"/>
                  </a:lnTo>
                  <a:close/>
                </a:path>
                <a:path w="12064" h="30480">
                  <a:moveTo>
                    <a:pt x="11925" y="16205"/>
                  </a:moveTo>
                  <a:lnTo>
                    <a:pt x="11861" y="15519"/>
                  </a:lnTo>
                  <a:lnTo>
                    <a:pt x="11696" y="15379"/>
                  </a:lnTo>
                  <a:lnTo>
                    <a:pt x="11658" y="15214"/>
                  </a:lnTo>
                  <a:lnTo>
                    <a:pt x="11633" y="14439"/>
                  </a:lnTo>
                  <a:lnTo>
                    <a:pt x="11468" y="12852"/>
                  </a:lnTo>
                  <a:lnTo>
                    <a:pt x="11379" y="11252"/>
                  </a:lnTo>
                  <a:lnTo>
                    <a:pt x="11557" y="11239"/>
                  </a:lnTo>
                  <a:lnTo>
                    <a:pt x="11404" y="9639"/>
                  </a:lnTo>
                  <a:lnTo>
                    <a:pt x="11049" y="9690"/>
                  </a:lnTo>
                  <a:lnTo>
                    <a:pt x="10896" y="8089"/>
                  </a:lnTo>
                  <a:lnTo>
                    <a:pt x="10871" y="6464"/>
                  </a:lnTo>
                  <a:lnTo>
                    <a:pt x="10617" y="4876"/>
                  </a:lnTo>
                  <a:lnTo>
                    <a:pt x="10807" y="4838"/>
                  </a:lnTo>
                  <a:lnTo>
                    <a:pt x="10731" y="4038"/>
                  </a:lnTo>
                  <a:lnTo>
                    <a:pt x="10566" y="2882"/>
                  </a:lnTo>
                  <a:lnTo>
                    <a:pt x="10274" y="1549"/>
                  </a:lnTo>
                  <a:lnTo>
                    <a:pt x="10375" y="317"/>
                  </a:lnTo>
                  <a:lnTo>
                    <a:pt x="9309" y="152"/>
                  </a:lnTo>
                  <a:lnTo>
                    <a:pt x="9537" y="965"/>
                  </a:lnTo>
                  <a:lnTo>
                    <a:pt x="9245" y="1701"/>
                  </a:lnTo>
                  <a:lnTo>
                    <a:pt x="9372" y="2514"/>
                  </a:lnTo>
                  <a:lnTo>
                    <a:pt x="9423" y="3327"/>
                  </a:lnTo>
                  <a:lnTo>
                    <a:pt x="9588" y="3289"/>
                  </a:lnTo>
                  <a:lnTo>
                    <a:pt x="9702" y="4889"/>
                  </a:lnTo>
                  <a:lnTo>
                    <a:pt x="9525" y="4927"/>
                  </a:lnTo>
                  <a:lnTo>
                    <a:pt x="9652" y="6527"/>
                  </a:lnTo>
                  <a:lnTo>
                    <a:pt x="9893" y="8102"/>
                  </a:lnTo>
                  <a:lnTo>
                    <a:pt x="9918" y="9715"/>
                  </a:lnTo>
                  <a:lnTo>
                    <a:pt x="10274" y="9664"/>
                  </a:lnTo>
                  <a:lnTo>
                    <a:pt x="10414" y="11252"/>
                  </a:lnTo>
                  <a:lnTo>
                    <a:pt x="10236" y="11277"/>
                  </a:lnTo>
                  <a:lnTo>
                    <a:pt x="10375" y="12865"/>
                  </a:lnTo>
                  <a:lnTo>
                    <a:pt x="10464" y="14452"/>
                  </a:lnTo>
                  <a:lnTo>
                    <a:pt x="10477" y="15227"/>
                  </a:lnTo>
                  <a:lnTo>
                    <a:pt x="11252" y="21005"/>
                  </a:lnTo>
                  <a:lnTo>
                    <a:pt x="11925" y="16205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2911472" y="1806190"/>
              <a:ext cx="16510" cy="8255"/>
            </a:xfrm>
            <a:custGeom>
              <a:avLst/>
              <a:gdLst/>
              <a:ahLst/>
              <a:cxnLst/>
              <a:rect l="l" t="t" r="r" b="b"/>
              <a:pathLst>
                <a:path w="16510" h="8255">
                  <a:moveTo>
                    <a:pt x="8280" y="0"/>
                  </a:moveTo>
                  <a:lnTo>
                    <a:pt x="6870" y="114"/>
                  </a:lnTo>
                  <a:lnTo>
                    <a:pt x="6197" y="139"/>
                  </a:lnTo>
                  <a:lnTo>
                    <a:pt x="4864" y="419"/>
                  </a:lnTo>
                  <a:lnTo>
                    <a:pt x="4203" y="622"/>
                  </a:lnTo>
                  <a:lnTo>
                    <a:pt x="2971" y="1092"/>
                  </a:lnTo>
                  <a:lnTo>
                    <a:pt x="2501" y="1498"/>
                  </a:lnTo>
                  <a:lnTo>
                    <a:pt x="1447" y="2184"/>
                  </a:lnTo>
                  <a:lnTo>
                    <a:pt x="850" y="2489"/>
                  </a:lnTo>
                  <a:lnTo>
                    <a:pt x="215" y="3352"/>
                  </a:lnTo>
                  <a:lnTo>
                    <a:pt x="0" y="3860"/>
                  </a:lnTo>
                  <a:lnTo>
                    <a:pt x="63" y="4825"/>
                  </a:lnTo>
                  <a:lnTo>
                    <a:pt x="1244" y="6007"/>
                  </a:lnTo>
                  <a:lnTo>
                    <a:pt x="1790" y="6299"/>
                  </a:lnTo>
                  <a:lnTo>
                    <a:pt x="2984" y="6819"/>
                  </a:lnTo>
                  <a:lnTo>
                    <a:pt x="3530" y="7188"/>
                  </a:lnTo>
                  <a:lnTo>
                    <a:pt x="5664" y="7632"/>
                  </a:lnTo>
                  <a:lnTo>
                    <a:pt x="7124" y="7746"/>
                  </a:lnTo>
                  <a:lnTo>
                    <a:pt x="8648" y="7721"/>
                  </a:lnTo>
                  <a:lnTo>
                    <a:pt x="9398" y="7696"/>
                  </a:lnTo>
                  <a:lnTo>
                    <a:pt x="10096" y="7518"/>
                  </a:lnTo>
                  <a:lnTo>
                    <a:pt x="11506" y="7277"/>
                  </a:lnTo>
                  <a:lnTo>
                    <a:pt x="16116" y="3962"/>
                  </a:lnTo>
                  <a:lnTo>
                    <a:pt x="15900" y="2946"/>
                  </a:lnTo>
                  <a:lnTo>
                    <a:pt x="12344" y="507"/>
                  </a:lnTo>
                  <a:lnTo>
                    <a:pt x="11023" y="203"/>
                  </a:lnTo>
                  <a:lnTo>
                    <a:pt x="10337" y="114"/>
                  </a:lnTo>
                  <a:lnTo>
                    <a:pt x="8280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2912198" y="1809267"/>
              <a:ext cx="15240" cy="4445"/>
            </a:xfrm>
            <a:custGeom>
              <a:avLst/>
              <a:gdLst/>
              <a:ahLst/>
              <a:cxnLst/>
              <a:rect l="l" t="t" r="r" b="b"/>
              <a:pathLst>
                <a:path w="15239" h="4444">
                  <a:moveTo>
                    <a:pt x="12204" y="520"/>
                  </a:moveTo>
                  <a:lnTo>
                    <a:pt x="12103" y="0"/>
                  </a:lnTo>
                  <a:lnTo>
                    <a:pt x="12103" y="215"/>
                  </a:lnTo>
                  <a:lnTo>
                    <a:pt x="12039" y="419"/>
                  </a:lnTo>
                  <a:lnTo>
                    <a:pt x="11912" y="622"/>
                  </a:lnTo>
                  <a:lnTo>
                    <a:pt x="11722" y="812"/>
                  </a:lnTo>
                  <a:lnTo>
                    <a:pt x="11468" y="990"/>
                  </a:lnTo>
                  <a:lnTo>
                    <a:pt x="10833" y="1358"/>
                  </a:lnTo>
                  <a:lnTo>
                    <a:pt x="10477" y="1587"/>
                  </a:lnTo>
                  <a:lnTo>
                    <a:pt x="9601" y="1866"/>
                  </a:lnTo>
                  <a:lnTo>
                    <a:pt x="9093" y="1917"/>
                  </a:lnTo>
                  <a:lnTo>
                    <a:pt x="8128" y="2082"/>
                  </a:lnTo>
                  <a:lnTo>
                    <a:pt x="7645" y="2197"/>
                  </a:lnTo>
                  <a:lnTo>
                    <a:pt x="6616" y="2247"/>
                  </a:lnTo>
                  <a:lnTo>
                    <a:pt x="6096" y="2247"/>
                  </a:lnTo>
                  <a:lnTo>
                    <a:pt x="5092" y="2197"/>
                  </a:lnTo>
                  <a:lnTo>
                    <a:pt x="4584" y="2120"/>
                  </a:lnTo>
                  <a:lnTo>
                    <a:pt x="3644" y="1943"/>
                  </a:lnTo>
                  <a:lnTo>
                    <a:pt x="3276" y="1727"/>
                  </a:lnTo>
                  <a:lnTo>
                    <a:pt x="2222" y="1295"/>
                  </a:lnTo>
                  <a:lnTo>
                    <a:pt x="1968" y="1117"/>
                  </a:lnTo>
                  <a:lnTo>
                    <a:pt x="1663" y="800"/>
                  </a:lnTo>
                  <a:lnTo>
                    <a:pt x="1587" y="622"/>
                  </a:lnTo>
                  <a:lnTo>
                    <a:pt x="1600" y="1092"/>
                  </a:lnTo>
                  <a:lnTo>
                    <a:pt x="2006" y="1524"/>
                  </a:lnTo>
                  <a:lnTo>
                    <a:pt x="2260" y="1689"/>
                  </a:lnTo>
                  <a:lnTo>
                    <a:pt x="3314" y="2120"/>
                  </a:lnTo>
                  <a:lnTo>
                    <a:pt x="3683" y="2336"/>
                  </a:lnTo>
                  <a:lnTo>
                    <a:pt x="4635" y="2527"/>
                  </a:lnTo>
                  <a:lnTo>
                    <a:pt x="5143" y="2603"/>
                  </a:lnTo>
                  <a:lnTo>
                    <a:pt x="5664" y="2628"/>
                  </a:lnTo>
                  <a:lnTo>
                    <a:pt x="6146" y="2654"/>
                  </a:lnTo>
                  <a:lnTo>
                    <a:pt x="6667" y="2654"/>
                  </a:lnTo>
                  <a:lnTo>
                    <a:pt x="7708" y="2603"/>
                  </a:lnTo>
                  <a:lnTo>
                    <a:pt x="8191" y="2489"/>
                  </a:lnTo>
                  <a:lnTo>
                    <a:pt x="9664" y="2273"/>
                  </a:lnTo>
                  <a:lnTo>
                    <a:pt x="10553" y="1993"/>
                  </a:lnTo>
                  <a:lnTo>
                    <a:pt x="10909" y="1765"/>
                  </a:lnTo>
                  <a:lnTo>
                    <a:pt x="11531" y="1409"/>
                  </a:lnTo>
                  <a:lnTo>
                    <a:pt x="11798" y="1231"/>
                  </a:lnTo>
                  <a:lnTo>
                    <a:pt x="11988" y="1041"/>
                  </a:lnTo>
                  <a:lnTo>
                    <a:pt x="12141" y="787"/>
                  </a:lnTo>
                  <a:lnTo>
                    <a:pt x="12204" y="520"/>
                  </a:lnTo>
                  <a:close/>
                </a:path>
                <a:path w="15239" h="4444">
                  <a:moveTo>
                    <a:pt x="13995" y="1320"/>
                  </a:moveTo>
                  <a:lnTo>
                    <a:pt x="13944" y="1041"/>
                  </a:lnTo>
                  <a:lnTo>
                    <a:pt x="13868" y="800"/>
                  </a:lnTo>
                  <a:lnTo>
                    <a:pt x="13868" y="1016"/>
                  </a:lnTo>
                  <a:lnTo>
                    <a:pt x="13779" y="1231"/>
                  </a:lnTo>
                  <a:lnTo>
                    <a:pt x="10071" y="2755"/>
                  </a:lnTo>
                  <a:lnTo>
                    <a:pt x="8851" y="2921"/>
                  </a:lnTo>
                  <a:lnTo>
                    <a:pt x="8255" y="3035"/>
                  </a:lnTo>
                  <a:lnTo>
                    <a:pt x="6311" y="3111"/>
                  </a:lnTo>
                  <a:lnTo>
                    <a:pt x="5067" y="3060"/>
                  </a:lnTo>
                  <a:lnTo>
                    <a:pt x="3263" y="2819"/>
                  </a:lnTo>
                  <a:lnTo>
                    <a:pt x="2806" y="2603"/>
                  </a:lnTo>
                  <a:lnTo>
                    <a:pt x="1485" y="2184"/>
                  </a:lnTo>
                  <a:lnTo>
                    <a:pt x="1193" y="2019"/>
                  </a:lnTo>
                  <a:lnTo>
                    <a:pt x="800" y="1701"/>
                  </a:lnTo>
                  <a:lnTo>
                    <a:pt x="723" y="1524"/>
                  </a:lnTo>
                  <a:lnTo>
                    <a:pt x="2844" y="2997"/>
                  </a:lnTo>
                  <a:lnTo>
                    <a:pt x="3302" y="3213"/>
                  </a:lnTo>
                  <a:lnTo>
                    <a:pt x="4483" y="3390"/>
                  </a:lnTo>
                  <a:lnTo>
                    <a:pt x="5118" y="3454"/>
                  </a:lnTo>
                  <a:lnTo>
                    <a:pt x="5765" y="3479"/>
                  </a:lnTo>
                  <a:lnTo>
                    <a:pt x="6362" y="3505"/>
                  </a:lnTo>
                  <a:lnTo>
                    <a:pt x="7023" y="3505"/>
                  </a:lnTo>
                  <a:lnTo>
                    <a:pt x="8318" y="3441"/>
                  </a:lnTo>
                  <a:lnTo>
                    <a:pt x="8928" y="3327"/>
                  </a:lnTo>
                  <a:lnTo>
                    <a:pt x="10134" y="3162"/>
                  </a:lnTo>
                  <a:lnTo>
                    <a:pt x="13906" y="1587"/>
                  </a:lnTo>
                  <a:lnTo>
                    <a:pt x="13995" y="1320"/>
                  </a:lnTo>
                  <a:close/>
                </a:path>
                <a:path w="15239" h="4444">
                  <a:moveTo>
                    <a:pt x="15100" y="1397"/>
                  </a:moveTo>
                  <a:lnTo>
                    <a:pt x="14820" y="1714"/>
                  </a:lnTo>
                  <a:lnTo>
                    <a:pt x="14439" y="2006"/>
                  </a:lnTo>
                  <a:lnTo>
                    <a:pt x="13500" y="2603"/>
                  </a:lnTo>
                  <a:lnTo>
                    <a:pt x="12979" y="2971"/>
                  </a:lnTo>
                  <a:lnTo>
                    <a:pt x="11645" y="3416"/>
                  </a:lnTo>
                  <a:lnTo>
                    <a:pt x="10871" y="3505"/>
                  </a:lnTo>
                  <a:lnTo>
                    <a:pt x="9398" y="3746"/>
                  </a:lnTo>
                  <a:lnTo>
                    <a:pt x="8674" y="3924"/>
                  </a:lnTo>
                  <a:lnTo>
                    <a:pt x="7099" y="4000"/>
                  </a:lnTo>
                  <a:lnTo>
                    <a:pt x="6299" y="4000"/>
                  </a:lnTo>
                  <a:lnTo>
                    <a:pt x="4775" y="3873"/>
                  </a:lnTo>
                  <a:lnTo>
                    <a:pt x="3987" y="3746"/>
                  </a:lnTo>
                  <a:lnTo>
                    <a:pt x="2540" y="3441"/>
                  </a:lnTo>
                  <a:lnTo>
                    <a:pt x="1981" y="3086"/>
                  </a:lnTo>
                  <a:lnTo>
                    <a:pt x="368" y="2374"/>
                  </a:lnTo>
                  <a:lnTo>
                    <a:pt x="0" y="2082"/>
                  </a:lnTo>
                  <a:lnTo>
                    <a:pt x="558" y="2654"/>
                  </a:lnTo>
                  <a:lnTo>
                    <a:pt x="1104" y="2933"/>
                  </a:lnTo>
                  <a:lnTo>
                    <a:pt x="2298" y="3467"/>
                  </a:lnTo>
                  <a:lnTo>
                    <a:pt x="2844" y="3822"/>
                  </a:lnTo>
                  <a:lnTo>
                    <a:pt x="7188" y="4394"/>
                  </a:lnTo>
                  <a:lnTo>
                    <a:pt x="8699" y="4330"/>
                  </a:lnTo>
                  <a:lnTo>
                    <a:pt x="9398" y="4152"/>
                  </a:lnTo>
                  <a:lnTo>
                    <a:pt x="10795" y="3911"/>
                  </a:lnTo>
                  <a:lnTo>
                    <a:pt x="11531" y="3822"/>
                  </a:lnTo>
                  <a:lnTo>
                    <a:pt x="12801" y="3390"/>
                  </a:lnTo>
                  <a:lnTo>
                    <a:pt x="13296" y="3022"/>
                  </a:lnTo>
                  <a:lnTo>
                    <a:pt x="14312" y="2362"/>
                  </a:lnTo>
                  <a:lnTo>
                    <a:pt x="14757" y="1981"/>
                  </a:lnTo>
                  <a:lnTo>
                    <a:pt x="15100" y="1397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2911803" y="1806062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7937" y="0"/>
                  </a:moveTo>
                  <a:lnTo>
                    <a:pt x="2159" y="1612"/>
                  </a:lnTo>
                  <a:lnTo>
                    <a:pt x="1104" y="2298"/>
                  </a:lnTo>
                  <a:lnTo>
                    <a:pt x="520" y="2603"/>
                  </a:lnTo>
                  <a:lnTo>
                    <a:pt x="0" y="3327"/>
                  </a:lnTo>
                  <a:lnTo>
                    <a:pt x="1143" y="2933"/>
                  </a:lnTo>
                  <a:lnTo>
                    <a:pt x="3200" y="2476"/>
                  </a:lnTo>
                  <a:lnTo>
                    <a:pt x="4724" y="2374"/>
                  </a:lnTo>
                  <a:lnTo>
                    <a:pt x="5473" y="2578"/>
                  </a:lnTo>
                  <a:lnTo>
                    <a:pt x="6959" y="2717"/>
                  </a:lnTo>
                  <a:lnTo>
                    <a:pt x="7696" y="2832"/>
                  </a:lnTo>
                  <a:lnTo>
                    <a:pt x="9144" y="3251"/>
                  </a:lnTo>
                  <a:lnTo>
                    <a:pt x="9918" y="3416"/>
                  </a:lnTo>
                  <a:lnTo>
                    <a:pt x="10541" y="3759"/>
                  </a:lnTo>
                  <a:lnTo>
                    <a:pt x="11239" y="4140"/>
                  </a:lnTo>
                  <a:lnTo>
                    <a:pt x="11874" y="4635"/>
                  </a:lnTo>
                  <a:lnTo>
                    <a:pt x="12788" y="5626"/>
                  </a:lnTo>
                  <a:lnTo>
                    <a:pt x="13030" y="6235"/>
                  </a:lnTo>
                  <a:lnTo>
                    <a:pt x="13169" y="6807"/>
                  </a:lnTo>
                  <a:lnTo>
                    <a:pt x="13525" y="6616"/>
                  </a:lnTo>
                  <a:lnTo>
                    <a:pt x="14681" y="5854"/>
                  </a:lnTo>
                  <a:lnTo>
                    <a:pt x="15125" y="5473"/>
                  </a:lnTo>
                  <a:lnTo>
                    <a:pt x="15659" y="4584"/>
                  </a:lnTo>
                  <a:lnTo>
                    <a:pt x="15773" y="4076"/>
                  </a:lnTo>
                  <a:lnTo>
                    <a:pt x="15557" y="3048"/>
                  </a:lnTo>
                  <a:lnTo>
                    <a:pt x="12001" y="622"/>
                  </a:lnTo>
                  <a:lnTo>
                    <a:pt x="10680" y="304"/>
                  </a:lnTo>
                  <a:lnTo>
                    <a:pt x="9994" y="228"/>
                  </a:lnTo>
                  <a:lnTo>
                    <a:pt x="8636" y="139"/>
                  </a:lnTo>
                  <a:lnTo>
                    <a:pt x="7937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06636" y="1767154"/>
              <a:ext cx="17830" cy="32346"/>
            </a:xfrm>
            <a:prstGeom prst="rect">
              <a:avLst/>
            </a:prstGeom>
          </p:spPr>
        </p:pic>
        <p:sp>
          <p:nvSpPr>
            <p:cNvPr id="121" name="object 121" descr=""/>
            <p:cNvSpPr/>
            <p:nvPr/>
          </p:nvSpPr>
          <p:spPr>
            <a:xfrm>
              <a:off x="2909201" y="1767370"/>
              <a:ext cx="12065" cy="30480"/>
            </a:xfrm>
            <a:custGeom>
              <a:avLst/>
              <a:gdLst/>
              <a:ahLst/>
              <a:cxnLst/>
              <a:rect l="l" t="t" r="r" b="b"/>
              <a:pathLst>
                <a:path w="12064" h="30480">
                  <a:moveTo>
                    <a:pt x="9245" y="14300"/>
                  </a:moveTo>
                  <a:lnTo>
                    <a:pt x="9194" y="13614"/>
                  </a:lnTo>
                  <a:lnTo>
                    <a:pt x="9042" y="13487"/>
                  </a:lnTo>
                  <a:lnTo>
                    <a:pt x="8991" y="13322"/>
                  </a:lnTo>
                  <a:lnTo>
                    <a:pt x="8991" y="12547"/>
                  </a:lnTo>
                  <a:lnTo>
                    <a:pt x="8864" y="10972"/>
                  </a:lnTo>
                  <a:lnTo>
                    <a:pt x="8801" y="9385"/>
                  </a:lnTo>
                  <a:lnTo>
                    <a:pt x="8966" y="9359"/>
                  </a:lnTo>
                  <a:lnTo>
                    <a:pt x="8851" y="7772"/>
                  </a:lnTo>
                  <a:lnTo>
                    <a:pt x="8496" y="7823"/>
                  </a:lnTo>
                  <a:lnTo>
                    <a:pt x="8382" y="6235"/>
                  </a:lnTo>
                  <a:lnTo>
                    <a:pt x="8382" y="4622"/>
                  </a:lnTo>
                  <a:lnTo>
                    <a:pt x="8166" y="3048"/>
                  </a:lnTo>
                  <a:lnTo>
                    <a:pt x="8343" y="3009"/>
                  </a:lnTo>
                  <a:lnTo>
                    <a:pt x="8242" y="1409"/>
                  </a:lnTo>
                  <a:lnTo>
                    <a:pt x="8077" y="1447"/>
                  </a:lnTo>
                  <a:lnTo>
                    <a:pt x="8013" y="381"/>
                  </a:lnTo>
                  <a:lnTo>
                    <a:pt x="8039" y="38"/>
                  </a:lnTo>
                  <a:lnTo>
                    <a:pt x="6997" y="0"/>
                  </a:lnTo>
                  <a:lnTo>
                    <a:pt x="6959" y="381"/>
                  </a:lnTo>
                  <a:lnTo>
                    <a:pt x="7010" y="1524"/>
                  </a:lnTo>
                  <a:lnTo>
                    <a:pt x="7175" y="1485"/>
                  </a:lnTo>
                  <a:lnTo>
                    <a:pt x="7264" y="3073"/>
                  </a:lnTo>
                  <a:lnTo>
                    <a:pt x="7086" y="3111"/>
                  </a:lnTo>
                  <a:lnTo>
                    <a:pt x="7175" y="4699"/>
                  </a:lnTo>
                  <a:lnTo>
                    <a:pt x="7391" y="6261"/>
                  </a:lnTo>
                  <a:lnTo>
                    <a:pt x="7391" y="7874"/>
                  </a:lnTo>
                  <a:lnTo>
                    <a:pt x="7734" y="7810"/>
                  </a:lnTo>
                  <a:lnTo>
                    <a:pt x="7848" y="9385"/>
                  </a:lnTo>
                  <a:lnTo>
                    <a:pt x="7683" y="9410"/>
                  </a:lnTo>
                  <a:lnTo>
                    <a:pt x="7785" y="10985"/>
                  </a:lnTo>
                  <a:lnTo>
                    <a:pt x="7835" y="12573"/>
                  </a:lnTo>
                  <a:lnTo>
                    <a:pt x="7848" y="13360"/>
                  </a:lnTo>
                  <a:lnTo>
                    <a:pt x="8445" y="18580"/>
                  </a:lnTo>
                  <a:lnTo>
                    <a:pt x="8483" y="19100"/>
                  </a:lnTo>
                  <a:lnTo>
                    <a:pt x="9245" y="14300"/>
                  </a:lnTo>
                  <a:close/>
                </a:path>
                <a:path w="12064" h="30480">
                  <a:moveTo>
                    <a:pt x="9779" y="29870"/>
                  </a:moveTo>
                  <a:lnTo>
                    <a:pt x="8864" y="29667"/>
                  </a:lnTo>
                  <a:lnTo>
                    <a:pt x="7378" y="29387"/>
                  </a:lnTo>
                  <a:lnTo>
                    <a:pt x="6502" y="28892"/>
                  </a:lnTo>
                  <a:lnTo>
                    <a:pt x="2501" y="23355"/>
                  </a:lnTo>
                  <a:lnTo>
                    <a:pt x="2387" y="22085"/>
                  </a:lnTo>
                  <a:lnTo>
                    <a:pt x="1930" y="22085"/>
                  </a:lnTo>
                  <a:lnTo>
                    <a:pt x="1917" y="21958"/>
                  </a:lnTo>
                  <a:lnTo>
                    <a:pt x="1790" y="19240"/>
                  </a:lnTo>
                  <a:lnTo>
                    <a:pt x="2222" y="19202"/>
                  </a:lnTo>
                  <a:lnTo>
                    <a:pt x="1968" y="13436"/>
                  </a:lnTo>
                  <a:lnTo>
                    <a:pt x="1676" y="13436"/>
                  </a:lnTo>
                  <a:lnTo>
                    <a:pt x="1676" y="10502"/>
                  </a:lnTo>
                  <a:lnTo>
                    <a:pt x="1854" y="10477"/>
                  </a:lnTo>
                  <a:lnTo>
                    <a:pt x="1816" y="5283"/>
                  </a:lnTo>
                  <a:lnTo>
                    <a:pt x="1587" y="4584"/>
                  </a:lnTo>
                  <a:lnTo>
                    <a:pt x="1257" y="3162"/>
                  </a:lnTo>
                  <a:lnTo>
                    <a:pt x="1549" y="1689"/>
                  </a:lnTo>
                  <a:lnTo>
                    <a:pt x="1536" y="228"/>
                  </a:lnTo>
                  <a:lnTo>
                    <a:pt x="1066" y="317"/>
                  </a:lnTo>
                  <a:lnTo>
                    <a:pt x="152" y="584"/>
                  </a:lnTo>
                  <a:lnTo>
                    <a:pt x="25" y="1689"/>
                  </a:lnTo>
                  <a:lnTo>
                    <a:pt x="0" y="4584"/>
                  </a:lnTo>
                  <a:lnTo>
                    <a:pt x="127" y="5283"/>
                  </a:lnTo>
                  <a:lnTo>
                    <a:pt x="152" y="10477"/>
                  </a:lnTo>
                  <a:lnTo>
                    <a:pt x="38" y="13411"/>
                  </a:lnTo>
                  <a:lnTo>
                    <a:pt x="317" y="13373"/>
                  </a:lnTo>
                  <a:lnTo>
                    <a:pt x="508" y="19126"/>
                  </a:lnTo>
                  <a:lnTo>
                    <a:pt x="76" y="19177"/>
                  </a:lnTo>
                  <a:lnTo>
                    <a:pt x="190" y="21996"/>
                  </a:lnTo>
                  <a:lnTo>
                    <a:pt x="635" y="21958"/>
                  </a:lnTo>
                  <a:lnTo>
                    <a:pt x="736" y="23355"/>
                  </a:lnTo>
                  <a:lnTo>
                    <a:pt x="4660" y="28752"/>
                  </a:lnTo>
                  <a:lnTo>
                    <a:pt x="5524" y="29248"/>
                  </a:lnTo>
                  <a:lnTo>
                    <a:pt x="7531" y="29629"/>
                  </a:lnTo>
                  <a:lnTo>
                    <a:pt x="8585" y="29933"/>
                  </a:lnTo>
                  <a:lnTo>
                    <a:pt x="9690" y="29870"/>
                  </a:lnTo>
                  <a:close/>
                </a:path>
                <a:path w="12064" h="30480">
                  <a:moveTo>
                    <a:pt x="10109" y="23698"/>
                  </a:moveTo>
                  <a:lnTo>
                    <a:pt x="9499" y="23710"/>
                  </a:lnTo>
                  <a:lnTo>
                    <a:pt x="8890" y="23317"/>
                  </a:lnTo>
                  <a:lnTo>
                    <a:pt x="7683" y="22987"/>
                  </a:lnTo>
                  <a:lnTo>
                    <a:pt x="4394" y="18516"/>
                  </a:lnTo>
                  <a:lnTo>
                    <a:pt x="4521" y="18262"/>
                  </a:lnTo>
                  <a:lnTo>
                    <a:pt x="4394" y="16840"/>
                  </a:lnTo>
                  <a:lnTo>
                    <a:pt x="4267" y="14389"/>
                  </a:lnTo>
                  <a:lnTo>
                    <a:pt x="4076" y="11938"/>
                  </a:lnTo>
                  <a:lnTo>
                    <a:pt x="3924" y="11950"/>
                  </a:lnTo>
                  <a:lnTo>
                    <a:pt x="3810" y="9474"/>
                  </a:lnTo>
                  <a:lnTo>
                    <a:pt x="4140" y="9423"/>
                  </a:lnTo>
                  <a:lnTo>
                    <a:pt x="4025" y="6934"/>
                  </a:lnTo>
                  <a:lnTo>
                    <a:pt x="3848" y="4457"/>
                  </a:lnTo>
                  <a:lnTo>
                    <a:pt x="3860" y="1930"/>
                  </a:lnTo>
                  <a:lnTo>
                    <a:pt x="3695" y="1968"/>
                  </a:lnTo>
                  <a:lnTo>
                    <a:pt x="3657" y="25"/>
                  </a:lnTo>
                  <a:lnTo>
                    <a:pt x="2730" y="76"/>
                  </a:lnTo>
                  <a:lnTo>
                    <a:pt x="2882" y="812"/>
                  </a:lnTo>
                  <a:lnTo>
                    <a:pt x="2590" y="1549"/>
                  </a:lnTo>
                  <a:lnTo>
                    <a:pt x="2819" y="2349"/>
                  </a:lnTo>
                  <a:lnTo>
                    <a:pt x="2921" y="2959"/>
                  </a:lnTo>
                  <a:lnTo>
                    <a:pt x="2971" y="4826"/>
                  </a:lnTo>
                  <a:lnTo>
                    <a:pt x="2946" y="7327"/>
                  </a:lnTo>
                  <a:lnTo>
                    <a:pt x="3136" y="9791"/>
                  </a:lnTo>
                  <a:lnTo>
                    <a:pt x="2806" y="9842"/>
                  </a:lnTo>
                  <a:lnTo>
                    <a:pt x="2895" y="12306"/>
                  </a:lnTo>
                  <a:lnTo>
                    <a:pt x="3060" y="12280"/>
                  </a:lnTo>
                  <a:lnTo>
                    <a:pt x="3162" y="14732"/>
                  </a:lnTo>
                  <a:lnTo>
                    <a:pt x="3340" y="17157"/>
                  </a:lnTo>
                  <a:lnTo>
                    <a:pt x="3467" y="18364"/>
                  </a:lnTo>
                  <a:lnTo>
                    <a:pt x="3454" y="18580"/>
                  </a:lnTo>
                  <a:lnTo>
                    <a:pt x="3327" y="18834"/>
                  </a:lnTo>
                  <a:lnTo>
                    <a:pt x="3390" y="19862"/>
                  </a:lnTo>
                  <a:lnTo>
                    <a:pt x="4495" y="21755"/>
                  </a:lnTo>
                  <a:lnTo>
                    <a:pt x="4953" y="22186"/>
                  </a:lnTo>
                  <a:lnTo>
                    <a:pt x="6045" y="22974"/>
                  </a:lnTo>
                  <a:lnTo>
                    <a:pt x="6591" y="23279"/>
                  </a:lnTo>
                  <a:lnTo>
                    <a:pt x="7823" y="23609"/>
                  </a:lnTo>
                  <a:lnTo>
                    <a:pt x="8445" y="24041"/>
                  </a:lnTo>
                  <a:lnTo>
                    <a:pt x="9448" y="23964"/>
                  </a:lnTo>
                  <a:lnTo>
                    <a:pt x="10109" y="23698"/>
                  </a:lnTo>
                  <a:close/>
                </a:path>
                <a:path w="12064" h="30480">
                  <a:moveTo>
                    <a:pt x="11887" y="16205"/>
                  </a:moveTo>
                  <a:lnTo>
                    <a:pt x="11823" y="15519"/>
                  </a:lnTo>
                  <a:lnTo>
                    <a:pt x="11658" y="15379"/>
                  </a:lnTo>
                  <a:lnTo>
                    <a:pt x="11620" y="15214"/>
                  </a:lnTo>
                  <a:lnTo>
                    <a:pt x="11595" y="14439"/>
                  </a:lnTo>
                  <a:lnTo>
                    <a:pt x="11442" y="12852"/>
                  </a:lnTo>
                  <a:lnTo>
                    <a:pt x="11341" y="11264"/>
                  </a:lnTo>
                  <a:lnTo>
                    <a:pt x="11518" y="11226"/>
                  </a:lnTo>
                  <a:lnTo>
                    <a:pt x="11366" y="9639"/>
                  </a:lnTo>
                  <a:lnTo>
                    <a:pt x="11010" y="9690"/>
                  </a:lnTo>
                  <a:lnTo>
                    <a:pt x="10871" y="8077"/>
                  </a:lnTo>
                  <a:lnTo>
                    <a:pt x="10833" y="6464"/>
                  </a:lnTo>
                  <a:lnTo>
                    <a:pt x="10579" y="4876"/>
                  </a:lnTo>
                  <a:lnTo>
                    <a:pt x="10769" y="4838"/>
                  </a:lnTo>
                  <a:lnTo>
                    <a:pt x="10693" y="4038"/>
                  </a:lnTo>
                  <a:lnTo>
                    <a:pt x="10528" y="2882"/>
                  </a:lnTo>
                  <a:lnTo>
                    <a:pt x="10236" y="1549"/>
                  </a:lnTo>
                  <a:lnTo>
                    <a:pt x="10337" y="317"/>
                  </a:lnTo>
                  <a:lnTo>
                    <a:pt x="9271" y="152"/>
                  </a:lnTo>
                  <a:lnTo>
                    <a:pt x="9499" y="965"/>
                  </a:lnTo>
                  <a:lnTo>
                    <a:pt x="9207" y="1701"/>
                  </a:lnTo>
                  <a:lnTo>
                    <a:pt x="9321" y="2514"/>
                  </a:lnTo>
                  <a:lnTo>
                    <a:pt x="9385" y="3314"/>
                  </a:lnTo>
                  <a:lnTo>
                    <a:pt x="9550" y="3289"/>
                  </a:lnTo>
                  <a:lnTo>
                    <a:pt x="9664" y="4889"/>
                  </a:lnTo>
                  <a:lnTo>
                    <a:pt x="9486" y="4927"/>
                  </a:lnTo>
                  <a:lnTo>
                    <a:pt x="9613" y="6527"/>
                  </a:lnTo>
                  <a:lnTo>
                    <a:pt x="9855" y="8102"/>
                  </a:lnTo>
                  <a:lnTo>
                    <a:pt x="9880" y="9715"/>
                  </a:lnTo>
                  <a:lnTo>
                    <a:pt x="10236" y="9664"/>
                  </a:lnTo>
                  <a:lnTo>
                    <a:pt x="10375" y="11252"/>
                  </a:lnTo>
                  <a:lnTo>
                    <a:pt x="10210" y="11277"/>
                  </a:lnTo>
                  <a:lnTo>
                    <a:pt x="10350" y="12865"/>
                  </a:lnTo>
                  <a:lnTo>
                    <a:pt x="10426" y="14452"/>
                  </a:lnTo>
                  <a:lnTo>
                    <a:pt x="10439" y="15240"/>
                  </a:lnTo>
                  <a:lnTo>
                    <a:pt x="11214" y="21005"/>
                  </a:lnTo>
                  <a:lnTo>
                    <a:pt x="11887" y="16205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2907610" y="1791507"/>
              <a:ext cx="16510" cy="8255"/>
            </a:xfrm>
            <a:custGeom>
              <a:avLst/>
              <a:gdLst/>
              <a:ahLst/>
              <a:cxnLst/>
              <a:rect l="l" t="t" r="r" b="b"/>
              <a:pathLst>
                <a:path w="16510" h="8255">
                  <a:moveTo>
                    <a:pt x="8280" y="0"/>
                  </a:moveTo>
                  <a:lnTo>
                    <a:pt x="6870" y="114"/>
                  </a:lnTo>
                  <a:lnTo>
                    <a:pt x="6197" y="139"/>
                  </a:lnTo>
                  <a:lnTo>
                    <a:pt x="4864" y="431"/>
                  </a:lnTo>
                  <a:lnTo>
                    <a:pt x="4203" y="622"/>
                  </a:lnTo>
                  <a:lnTo>
                    <a:pt x="2971" y="1092"/>
                  </a:lnTo>
                  <a:lnTo>
                    <a:pt x="2501" y="1498"/>
                  </a:lnTo>
                  <a:lnTo>
                    <a:pt x="1447" y="2184"/>
                  </a:lnTo>
                  <a:lnTo>
                    <a:pt x="850" y="2489"/>
                  </a:lnTo>
                  <a:lnTo>
                    <a:pt x="215" y="3352"/>
                  </a:lnTo>
                  <a:lnTo>
                    <a:pt x="0" y="3860"/>
                  </a:lnTo>
                  <a:lnTo>
                    <a:pt x="63" y="4825"/>
                  </a:lnTo>
                  <a:lnTo>
                    <a:pt x="1244" y="6019"/>
                  </a:lnTo>
                  <a:lnTo>
                    <a:pt x="1778" y="6299"/>
                  </a:lnTo>
                  <a:lnTo>
                    <a:pt x="2984" y="6819"/>
                  </a:lnTo>
                  <a:lnTo>
                    <a:pt x="3530" y="7188"/>
                  </a:lnTo>
                  <a:lnTo>
                    <a:pt x="5664" y="7632"/>
                  </a:lnTo>
                  <a:lnTo>
                    <a:pt x="7124" y="7746"/>
                  </a:lnTo>
                  <a:lnTo>
                    <a:pt x="8648" y="7721"/>
                  </a:lnTo>
                  <a:lnTo>
                    <a:pt x="9398" y="7696"/>
                  </a:lnTo>
                  <a:lnTo>
                    <a:pt x="10096" y="7518"/>
                  </a:lnTo>
                  <a:lnTo>
                    <a:pt x="11506" y="7277"/>
                  </a:lnTo>
                  <a:lnTo>
                    <a:pt x="16116" y="3962"/>
                  </a:lnTo>
                  <a:lnTo>
                    <a:pt x="15900" y="2946"/>
                  </a:lnTo>
                  <a:lnTo>
                    <a:pt x="12344" y="507"/>
                  </a:lnTo>
                  <a:lnTo>
                    <a:pt x="11023" y="203"/>
                  </a:lnTo>
                  <a:lnTo>
                    <a:pt x="8978" y="25"/>
                  </a:lnTo>
                  <a:lnTo>
                    <a:pt x="8280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2908338" y="1794586"/>
              <a:ext cx="15240" cy="4445"/>
            </a:xfrm>
            <a:custGeom>
              <a:avLst/>
              <a:gdLst/>
              <a:ahLst/>
              <a:cxnLst/>
              <a:rect l="l" t="t" r="r" b="b"/>
              <a:pathLst>
                <a:path w="15239" h="4444">
                  <a:moveTo>
                    <a:pt x="12204" y="520"/>
                  </a:moveTo>
                  <a:lnTo>
                    <a:pt x="12103" y="0"/>
                  </a:lnTo>
                  <a:lnTo>
                    <a:pt x="12103" y="215"/>
                  </a:lnTo>
                  <a:lnTo>
                    <a:pt x="12026" y="431"/>
                  </a:lnTo>
                  <a:lnTo>
                    <a:pt x="11912" y="622"/>
                  </a:lnTo>
                  <a:lnTo>
                    <a:pt x="11722" y="825"/>
                  </a:lnTo>
                  <a:lnTo>
                    <a:pt x="11468" y="1003"/>
                  </a:lnTo>
                  <a:lnTo>
                    <a:pt x="10833" y="1358"/>
                  </a:lnTo>
                  <a:lnTo>
                    <a:pt x="10477" y="1587"/>
                  </a:lnTo>
                  <a:lnTo>
                    <a:pt x="9601" y="1866"/>
                  </a:lnTo>
                  <a:lnTo>
                    <a:pt x="8585" y="2006"/>
                  </a:lnTo>
                  <a:lnTo>
                    <a:pt x="7645" y="2209"/>
                  </a:lnTo>
                  <a:lnTo>
                    <a:pt x="3276" y="1727"/>
                  </a:lnTo>
                  <a:lnTo>
                    <a:pt x="2222" y="1295"/>
                  </a:lnTo>
                  <a:lnTo>
                    <a:pt x="1981" y="1130"/>
                  </a:lnTo>
                  <a:lnTo>
                    <a:pt x="1663" y="800"/>
                  </a:lnTo>
                  <a:lnTo>
                    <a:pt x="1587" y="622"/>
                  </a:lnTo>
                  <a:lnTo>
                    <a:pt x="3314" y="2120"/>
                  </a:lnTo>
                  <a:lnTo>
                    <a:pt x="3683" y="2349"/>
                  </a:lnTo>
                  <a:lnTo>
                    <a:pt x="4635" y="2527"/>
                  </a:lnTo>
                  <a:lnTo>
                    <a:pt x="5143" y="2603"/>
                  </a:lnTo>
                  <a:lnTo>
                    <a:pt x="5664" y="2628"/>
                  </a:lnTo>
                  <a:lnTo>
                    <a:pt x="6146" y="2654"/>
                  </a:lnTo>
                  <a:lnTo>
                    <a:pt x="6667" y="2654"/>
                  </a:lnTo>
                  <a:lnTo>
                    <a:pt x="7708" y="2603"/>
                  </a:lnTo>
                  <a:lnTo>
                    <a:pt x="8191" y="2489"/>
                  </a:lnTo>
                  <a:lnTo>
                    <a:pt x="9664" y="2273"/>
                  </a:lnTo>
                  <a:lnTo>
                    <a:pt x="10553" y="2006"/>
                  </a:lnTo>
                  <a:lnTo>
                    <a:pt x="10909" y="1778"/>
                  </a:lnTo>
                  <a:lnTo>
                    <a:pt x="11544" y="1409"/>
                  </a:lnTo>
                  <a:lnTo>
                    <a:pt x="11798" y="1231"/>
                  </a:lnTo>
                  <a:lnTo>
                    <a:pt x="11988" y="1041"/>
                  </a:lnTo>
                  <a:lnTo>
                    <a:pt x="12141" y="787"/>
                  </a:lnTo>
                  <a:lnTo>
                    <a:pt x="12204" y="520"/>
                  </a:lnTo>
                  <a:close/>
                </a:path>
                <a:path w="15239" h="4444">
                  <a:moveTo>
                    <a:pt x="13995" y="1320"/>
                  </a:moveTo>
                  <a:lnTo>
                    <a:pt x="13944" y="1041"/>
                  </a:lnTo>
                  <a:lnTo>
                    <a:pt x="13868" y="800"/>
                  </a:lnTo>
                  <a:lnTo>
                    <a:pt x="13868" y="1016"/>
                  </a:lnTo>
                  <a:lnTo>
                    <a:pt x="13779" y="1231"/>
                  </a:lnTo>
                  <a:lnTo>
                    <a:pt x="13627" y="1435"/>
                  </a:lnTo>
                  <a:lnTo>
                    <a:pt x="13385" y="1625"/>
                  </a:lnTo>
                  <a:lnTo>
                    <a:pt x="13055" y="1803"/>
                  </a:lnTo>
                  <a:lnTo>
                    <a:pt x="12255" y="2171"/>
                  </a:lnTo>
                  <a:lnTo>
                    <a:pt x="11811" y="2400"/>
                  </a:lnTo>
                  <a:lnTo>
                    <a:pt x="10706" y="2692"/>
                  </a:lnTo>
                  <a:lnTo>
                    <a:pt x="10058" y="2755"/>
                  </a:lnTo>
                  <a:lnTo>
                    <a:pt x="8851" y="2921"/>
                  </a:lnTo>
                  <a:lnTo>
                    <a:pt x="8242" y="3035"/>
                  </a:lnTo>
                  <a:lnTo>
                    <a:pt x="6311" y="3111"/>
                  </a:lnTo>
                  <a:lnTo>
                    <a:pt x="5067" y="3060"/>
                  </a:lnTo>
                  <a:lnTo>
                    <a:pt x="3251" y="2819"/>
                  </a:lnTo>
                  <a:lnTo>
                    <a:pt x="2806" y="2603"/>
                  </a:lnTo>
                  <a:lnTo>
                    <a:pt x="1485" y="2184"/>
                  </a:lnTo>
                  <a:lnTo>
                    <a:pt x="1193" y="2019"/>
                  </a:lnTo>
                  <a:lnTo>
                    <a:pt x="800" y="1701"/>
                  </a:lnTo>
                  <a:lnTo>
                    <a:pt x="711" y="1524"/>
                  </a:lnTo>
                  <a:lnTo>
                    <a:pt x="711" y="1993"/>
                  </a:lnTo>
                  <a:lnTo>
                    <a:pt x="952" y="2209"/>
                  </a:lnTo>
                  <a:lnTo>
                    <a:pt x="1231" y="2413"/>
                  </a:lnTo>
                  <a:lnTo>
                    <a:pt x="1524" y="2590"/>
                  </a:lnTo>
                  <a:lnTo>
                    <a:pt x="2844" y="2997"/>
                  </a:lnTo>
                  <a:lnTo>
                    <a:pt x="3302" y="3213"/>
                  </a:lnTo>
                  <a:lnTo>
                    <a:pt x="5118" y="3454"/>
                  </a:lnTo>
                  <a:lnTo>
                    <a:pt x="5765" y="3479"/>
                  </a:lnTo>
                  <a:lnTo>
                    <a:pt x="6362" y="3505"/>
                  </a:lnTo>
                  <a:lnTo>
                    <a:pt x="7023" y="3505"/>
                  </a:lnTo>
                  <a:lnTo>
                    <a:pt x="8318" y="3441"/>
                  </a:lnTo>
                  <a:lnTo>
                    <a:pt x="8915" y="3327"/>
                  </a:lnTo>
                  <a:lnTo>
                    <a:pt x="10769" y="3098"/>
                  </a:lnTo>
                  <a:lnTo>
                    <a:pt x="11887" y="2819"/>
                  </a:lnTo>
                  <a:lnTo>
                    <a:pt x="12331" y="2590"/>
                  </a:lnTo>
                  <a:lnTo>
                    <a:pt x="13144" y="2222"/>
                  </a:lnTo>
                  <a:lnTo>
                    <a:pt x="13474" y="2044"/>
                  </a:lnTo>
                  <a:lnTo>
                    <a:pt x="13716" y="1854"/>
                  </a:lnTo>
                  <a:lnTo>
                    <a:pt x="13906" y="1587"/>
                  </a:lnTo>
                  <a:lnTo>
                    <a:pt x="13995" y="1320"/>
                  </a:lnTo>
                  <a:close/>
                </a:path>
                <a:path w="15239" h="4444">
                  <a:moveTo>
                    <a:pt x="15100" y="1397"/>
                  </a:moveTo>
                  <a:lnTo>
                    <a:pt x="14820" y="1714"/>
                  </a:lnTo>
                  <a:lnTo>
                    <a:pt x="14439" y="2006"/>
                  </a:lnTo>
                  <a:lnTo>
                    <a:pt x="13500" y="2603"/>
                  </a:lnTo>
                  <a:lnTo>
                    <a:pt x="12979" y="2971"/>
                  </a:lnTo>
                  <a:lnTo>
                    <a:pt x="11645" y="3416"/>
                  </a:lnTo>
                  <a:lnTo>
                    <a:pt x="10871" y="3505"/>
                  </a:lnTo>
                  <a:lnTo>
                    <a:pt x="9398" y="3746"/>
                  </a:lnTo>
                  <a:lnTo>
                    <a:pt x="8674" y="3924"/>
                  </a:lnTo>
                  <a:lnTo>
                    <a:pt x="7086" y="4000"/>
                  </a:lnTo>
                  <a:lnTo>
                    <a:pt x="6299" y="4000"/>
                  </a:lnTo>
                  <a:lnTo>
                    <a:pt x="4762" y="3886"/>
                  </a:lnTo>
                  <a:lnTo>
                    <a:pt x="2540" y="3454"/>
                  </a:lnTo>
                  <a:lnTo>
                    <a:pt x="1981" y="3086"/>
                  </a:lnTo>
                  <a:lnTo>
                    <a:pt x="368" y="2374"/>
                  </a:lnTo>
                  <a:lnTo>
                    <a:pt x="0" y="2095"/>
                  </a:lnTo>
                  <a:lnTo>
                    <a:pt x="558" y="2654"/>
                  </a:lnTo>
                  <a:lnTo>
                    <a:pt x="1104" y="2933"/>
                  </a:lnTo>
                  <a:lnTo>
                    <a:pt x="2298" y="3467"/>
                  </a:lnTo>
                  <a:lnTo>
                    <a:pt x="2844" y="3822"/>
                  </a:lnTo>
                  <a:lnTo>
                    <a:pt x="4229" y="4140"/>
                  </a:lnTo>
                  <a:lnTo>
                    <a:pt x="4965" y="4267"/>
                  </a:lnTo>
                  <a:lnTo>
                    <a:pt x="5727" y="4330"/>
                  </a:lnTo>
                  <a:lnTo>
                    <a:pt x="6426" y="4394"/>
                  </a:lnTo>
                  <a:lnTo>
                    <a:pt x="7188" y="4394"/>
                  </a:lnTo>
                  <a:lnTo>
                    <a:pt x="8699" y="4330"/>
                  </a:lnTo>
                  <a:lnTo>
                    <a:pt x="9398" y="4152"/>
                  </a:lnTo>
                  <a:lnTo>
                    <a:pt x="10795" y="3911"/>
                  </a:lnTo>
                  <a:lnTo>
                    <a:pt x="11531" y="3822"/>
                  </a:lnTo>
                  <a:lnTo>
                    <a:pt x="12801" y="3390"/>
                  </a:lnTo>
                  <a:lnTo>
                    <a:pt x="13296" y="3035"/>
                  </a:lnTo>
                  <a:lnTo>
                    <a:pt x="14312" y="2362"/>
                  </a:lnTo>
                  <a:lnTo>
                    <a:pt x="14757" y="1981"/>
                  </a:lnTo>
                  <a:lnTo>
                    <a:pt x="15100" y="1397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2907940" y="1791378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7937" y="0"/>
                  </a:moveTo>
                  <a:lnTo>
                    <a:pt x="2159" y="1612"/>
                  </a:lnTo>
                  <a:lnTo>
                    <a:pt x="1104" y="2286"/>
                  </a:lnTo>
                  <a:lnTo>
                    <a:pt x="508" y="2603"/>
                  </a:lnTo>
                  <a:lnTo>
                    <a:pt x="0" y="3327"/>
                  </a:lnTo>
                  <a:lnTo>
                    <a:pt x="558" y="3111"/>
                  </a:lnTo>
                  <a:lnTo>
                    <a:pt x="1143" y="2933"/>
                  </a:lnTo>
                  <a:lnTo>
                    <a:pt x="3200" y="2476"/>
                  </a:lnTo>
                  <a:lnTo>
                    <a:pt x="4724" y="2374"/>
                  </a:lnTo>
                  <a:lnTo>
                    <a:pt x="5473" y="2565"/>
                  </a:lnTo>
                  <a:lnTo>
                    <a:pt x="6959" y="2717"/>
                  </a:lnTo>
                  <a:lnTo>
                    <a:pt x="7696" y="2832"/>
                  </a:lnTo>
                  <a:lnTo>
                    <a:pt x="9144" y="3251"/>
                  </a:lnTo>
                  <a:lnTo>
                    <a:pt x="9918" y="3416"/>
                  </a:lnTo>
                  <a:lnTo>
                    <a:pt x="10541" y="3759"/>
                  </a:lnTo>
                  <a:lnTo>
                    <a:pt x="11239" y="4140"/>
                  </a:lnTo>
                  <a:lnTo>
                    <a:pt x="11874" y="4635"/>
                  </a:lnTo>
                  <a:lnTo>
                    <a:pt x="12788" y="5626"/>
                  </a:lnTo>
                  <a:lnTo>
                    <a:pt x="13030" y="6235"/>
                  </a:lnTo>
                  <a:lnTo>
                    <a:pt x="13169" y="6807"/>
                  </a:lnTo>
                  <a:lnTo>
                    <a:pt x="13525" y="6616"/>
                  </a:lnTo>
                  <a:lnTo>
                    <a:pt x="14681" y="5854"/>
                  </a:lnTo>
                  <a:lnTo>
                    <a:pt x="15125" y="5473"/>
                  </a:lnTo>
                  <a:lnTo>
                    <a:pt x="15659" y="4584"/>
                  </a:lnTo>
                  <a:lnTo>
                    <a:pt x="15773" y="4076"/>
                  </a:lnTo>
                  <a:lnTo>
                    <a:pt x="15557" y="3048"/>
                  </a:lnTo>
                  <a:lnTo>
                    <a:pt x="12001" y="609"/>
                  </a:lnTo>
                  <a:lnTo>
                    <a:pt x="10680" y="304"/>
                  </a:lnTo>
                  <a:lnTo>
                    <a:pt x="9994" y="228"/>
                  </a:lnTo>
                  <a:lnTo>
                    <a:pt x="8636" y="139"/>
                  </a:lnTo>
                  <a:lnTo>
                    <a:pt x="7937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5" name="object 12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918714" y="1779969"/>
              <a:ext cx="28054" cy="31775"/>
            </a:xfrm>
            <a:prstGeom prst="rect">
              <a:avLst/>
            </a:prstGeom>
          </p:spPr>
        </p:pic>
        <p:sp>
          <p:nvSpPr>
            <p:cNvPr id="126" name="object 126" descr=""/>
            <p:cNvSpPr/>
            <p:nvPr/>
          </p:nvSpPr>
          <p:spPr>
            <a:xfrm>
              <a:off x="2920136" y="1780108"/>
              <a:ext cx="22860" cy="29845"/>
            </a:xfrm>
            <a:custGeom>
              <a:avLst/>
              <a:gdLst/>
              <a:ahLst/>
              <a:cxnLst/>
              <a:rect l="l" t="t" r="r" b="b"/>
              <a:pathLst>
                <a:path w="22860" h="29844">
                  <a:moveTo>
                    <a:pt x="10756" y="22745"/>
                  </a:moveTo>
                  <a:lnTo>
                    <a:pt x="10515" y="22275"/>
                  </a:lnTo>
                  <a:lnTo>
                    <a:pt x="8305" y="17424"/>
                  </a:lnTo>
                  <a:lnTo>
                    <a:pt x="7899" y="16764"/>
                  </a:lnTo>
                  <a:lnTo>
                    <a:pt x="7175" y="15341"/>
                  </a:lnTo>
                  <a:lnTo>
                    <a:pt x="6388" y="13931"/>
                  </a:lnTo>
                  <a:lnTo>
                    <a:pt x="6210" y="13982"/>
                  </a:lnTo>
                  <a:lnTo>
                    <a:pt x="5473" y="12547"/>
                  </a:lnTo>
                  <a:lnTo>
                    <a:pt x="5829" y="12446"/>
                  </a:lnTo>
                  <a:lnTo>
                    <a:pt x="5080" y="11010"/>
                  </a:lnTo>
                  <a:lnTo>
                    <a:pt x="4229" y="9613"/>
                  </a:lnTo>
                  <a:lnTo>
                    <a:pt x="3581" y="8140"/>
                  </a:lnTo>
                  <a:lnTo>
                    <a:pt x="3390" y="8191"/>
                  </a:lnTo>
                  <a:lnTo>
                    <a:pt x="3009" y="7480"/>
                  </a:lnTo>
                  <a:lnTo>
                    <a:pt x="1993" y="5892"/>
                  </a:lnTo>
                  <a:lnTo>
                    <a:pt x="1993" y="3048"/>
                  </a:lnTo>
                  <a:lnTo>
                    <a:pt x="0" y="2400"/>
                  </a:lnTo>
                  <a:lnTo>
                    <a:pt x="152" y="4406"/>
                  </a:lnTo>
                  <a:lnTo>
                    <a:pt x="1447" y="6108"/>
                  </a:lnTo>
                  <a:lnTo>
                    <a:pt x="1981" y="7886"/>
                  </a:lnTo>
                  <a:lnTo>
                    <a:pt x="2362" y="8610"/>
                  </a:lnTo>
                  <a:lnTo>
                    <a:pt x="2552" y="8559"/>
                  </a:lnTo>
                  <a:lnTo>
                    <a:pt x="3302" y="10007"/>
                  </a:lnTo>
                  <a:lnTo>
                    <a:pt x="3924" y="11480"/>
                  </a:lnTo>
                  <a:lnTo>
                    <a:pt x="4775" y="12890"/>
                  </a:lnTo>
                  <a:lnTo>
                    <a:pt x="4419" y="13004"/>
                  </a:lnTo>
                  <a:lnTo>
                    <a:pt x="5143" y="14439"/>
                  </a:lnTo>
                  <a:lnTo>
                    <a:pt x="5321" y="14389"/>
                  </a:lnTo>
                  <a:lnTo>
                    <a:pt x="6045" y="15836"/>
                  </a:lnTo>
                  <a:lnTo>
                    <a:pt x="6832" y="17246"/>
                  </a:lnTo>
                  <a:lnTo>
                    <a:pt x="7226" y="17919"/>
                  </a:lnTo>
                  <a:lnTo>
                    <a:pt x="7277" y="18084"/>
                  </a:lnTo>
                  <a:lnTo>
                    <a:pt x="7200" y="18262"/>
                  </a:lnTo>
                  <a:lnTo>
                    <a:pt x="7518" y="18884"/>
                  </a:lnTo>
                  <a:lnTo>
                    <a:pt x="10756" y="22745"/>
                  </a:lnTo>
                  <a:close/>
                </a:path>
                <a:path w="22860" h="29844">
                  <a:moveTo>
                    <a:pt x="12242" y="19964"/>
                  </a:moveTo>
                  <a:lnTo>
                    <a:pt x="11988" y="19494"/>
                  </a:lnTo>
                  <a:lnTo>
                    <a:pt x="9702" y="14732"/>
                  </a:lnTo>
                  <a:lnTo>
                    <a:pt x="9271" y="14046"/>
                  </a:lnTo>
                  <a:lnTo>
                    <a:pt x="8521" y="12649"/>
                  </a:lnTo>
                  <a:lnTo>
                    <a:pt x="7708" y="11264"/>
                  </a:lnTo>
                  <a:lnTo>
                    <a:pt x="7531" y="11303"/>
                  </a:lnTo>
                  <a:lnTo>
                    <a:pt x="6769" y="9906"/>
                  </a:lnTo>
                  <a:lnTo>
                    <a:pt x="7124" y="9804"/>
                  </a:lnTo>
                  <a:lnTo>
                    <a:pt x="6362" y="8394"/>
                  </a:lnTo>
                  <a:lnTo>
                    <a:pt x="5473" y="7010"/>
                  </a:lnTo>
                  <a:lnTo>
                    <a:pt x="5600" y="6985"/>
                  </a:lnTo>
                  <a:lnTo>
                    <a:pt x="4813" y="5575"/>
                  </a:lnTo>
                  <a:lnTo>
                    <a:pt x="4635" y="5626"/>
                  </a:lnTo>
                  <a:lnTo>
                    <a:pt x="4241" y="4914"/>
                  </a:lnTo>
                  <a:lnTo>
                    <a:pt x="3594" y="3530"/>
                  </a:lnTo>
                  <a:lnTo>
                    <a:pt x="3035" y="1701"/>
                  </a:lnTo>
                  <a:lnTo>
                    <a:pt x="2044" y="1612"/>
                  </a:lnTo>
                  <a:lnTo>
                    <a:pt x="330" y="1651"/>
                  </a:lnTo>
                  <a:lnTo>
                    <a:pt x="3289" y="3962"/>
                  </a:lnTo>
                  <a:lnTo>
                    <a:pt x="3213" y="5308"/>
                  </a:lnTo>
                  <a:lnTo>
                    <a:pt x="3606" y="6019"/>
                  </a:lnTo>
                  <a:lnTo>
                    <a:pt x="3784" y="5969"/>
                  </a:lnTo>
                  <a:lnTo>
                    <a:pt x="4559" y="7391"/>
                  </a:lnTo>
                  <a:lnTo>
                    <a:pt x="5207" y="8839"/>
                  </a:lnTo>
                  <a:lnTo>
                    <a:pt x="6083" y="10236"/>
                  </a:lnTo>
                  <a:lnTo>
                    <a:pt x="5727" y="10337"/>
                  </a:lnTo>
                  <a:lnTo>
                    <a:pt x="6477" y="11760"/>
                  </a:lnTo>
                  <a:lnTo>
                    <a:pt x="6654" y="11709"/>
                  </a:lnTo>
                  <a:lnTo>
                    <a:pt x="7404" y="13131"/>
                  </a:lnTo>
                  <a:lnTo>
                    <a:pt x="8204" y="14516"/>
                  </a:lnTo>
                  <a:lnTo>
                    <a:pt x="8623" y="15189"/>
                  </a:lnTo>
                  <a:lnTo>
                    <a:pt x="8661" y="15341"/>
                  </a:lnTo>
                  <a:lnTo>
                    <a:pt x="8597" y="15519"/>
                  </a:lnTo>
                  <a:lnTo>
                    <a:pt x="8928" y="16141"/>
                  </a:lnTo>
                  <a:lnTo>
                    <a:pt x="12242" y="19964"/>
                  </a:lnTo>
                  <a:close/>
                </a:path>
                <a:path w="22860" h="29844">
                  <a:moveTo>
                    <a:pt x="17360" y="18453"/>
                  </a:moveTo>
                  <a:lnTo>
                    <a:pt x="16852" y="17538"/>
                  </a:lnTo>
                  <a:lnTo>
                    <a:pt x="16611" y="17386"/>
                  </a:lnTo>
                  <a:lnTo>
                    <a:pt x="16459" y="17157"/>
                  </a:lnTo>
                  <a:lnTo>
                    <a:pt x="15925" y="16103"/>
                  </a:lnTo>
                  <a:lnTo>
                    <a:pt x="14719" y="13957"/>
                  </a:lnTo>
                  <a:lnTo>
                    <a:pt x="13538" y="11785"/>
                  </a:lnTo>
                  <a:lnTo>
                    <a:pt x="13690" y="11734"/>
                  </a:lnTo>
                  <a:lnTo>
                    <a:pt x="12433" y="9575"/>
                  </a:lnTo>
                  <a:lnTo>
                    <a:pt x="12115" y="9664"/>
                  </a:lnTo>
                  <a:lnTo>
                    <a:pt x="10845" y="7493"/>
                  </a:lnTo>
                  <a:lnTo>
                    <a:pt x="9982" y="5829"/>
                  </a:lnTo>
                  <a:lnTo>
                    <a:pt x="9232" y="4762"/>
                  </a:lnTo>
                  <a:lnTo>
                    <a:pt x="8191" y="3149"/>
                  </a:lnTo>
                  <a:lnTo>
                    <a:pt x="7848" y="1854"/>
                  </a:lnTo>
                  <a:lnTo>
                    <a:pt x="6591" y="368"/>
                  </a:lnTo>
                  <a:lnTo>
                    <a:pt x="6108" y="114"/>
                  </a:lnTo>
                  <a:lnTo>
                    <a:pt x="5473" y="254"/>
                  </a:lnTo>
                  <a:lnTo>
                    <a:pt x="6426" y="1460"/>
                  </a:lnTo>
                  <a:lnTo>
                    <a:pt x="7797" y="4279"/>
                  </a:lnTo>
                  <a:lnTo>
                    <a:pt x="8864" y="5905"/>
                  </a:lnTo>
                  <a:lnTo>
                    <a:pt x="9817" y="7556"/>
                  </a:lnTo>
                  <a:lnTo>
                    <a:pt x="10985" y="9766"/>
                  </a:lnTo>
                  <a:lnTo>
                    <a:pt x="11303" y="9677"/>
                  </a:lnTo>
                  <a:lnTo>
                    <a:pt x="12547" y="11861"/>
                  </a:lnTo>
                  <a:lnTo>
                    <a:pt x="12395" y="11912"/>
                  </a:lnTo>
                  <a:lnTo>
                    <a:pt x="13627" y="14084"/>
                  </a:lnTo>
                  <a:lnTo>
                    <a:pt x="14782" y="16268"/>
                  </a:lnTo>
                  <a:lnTo>
                    <a:pt x="15316" y="17360"/>
                  </a:lnTo>
                  <a:lnTo>
                    <a:pt x="15455" y="17551"/>
                  </a:lnTo>
                  <a:lnTo>
                    <a:pt x="15697" y="17716"/>
                  </a:lnTo>
                  <a:lnTo>
                    <a:pt x="16205" y="18643"/>
                  </a:lnTo>
                  <a:lnTo>
                    <a:pt x="14160" y="23761"/>
                  </a:lnTo>
                  <a:lnTo>
                    <a:pt x="13830" y="24358"/>
                  </a:lnTo>
                  <a:lnTo>
                    <a:pt x="13258" y="24612"/>
                  </a:lnTo>
                  <a:lnTo>
                    <a:pt x="14008" y="24561"/>
                  </a:lnTo>
                  <a:lnTo>
                    <a:pt x="14973" y="24206"/>
                  </a:lnTo>
                  <a:lnTo>
                    <a:pt x="15316" y="23558"/>
                  </a:lnTo>
                  <a:lnTo>
                    <a:pt x="15773" y="23177"/>
                  </a:lnTo>
                  <a:lnTo>
                    <a:pt x="16268" y="22758"/>
                  </a:lnTo>
                  <a:lnTo>
                    <a:pt x="16598" y="22263"/>
                  </a:lnTo>
                  <a:lnTo>
                    <a:pt x="17183" y="21132"/>
                  </a:lnTo>
                  <a:lnTo>
                    <a:pt x="17360" y="20561"/>
                  </a:lnTo>
                  <a:lnTo>
                    <a:pt x="17360" y="18453"/>
                  </a:lnTo>
                  <a:close/>
                </a:path>
                <a:path w="22860" h="29844">
                  <a:moveTo>
                    <a:pt x="22720" y="22694"/>
                  </a:moveTo>
                  <a:lnTo>
                    <a:pt x="22606" y="21844"/>
                  </a:lnTo>
                  <a:lnTo>
                    <a:pt x="22009" y="20789"/>
                  </a:lnTo>
                  <a:lnTo>
                    <a:pt x="21691" y="20345"/>
                  </a:lnTo>
                  <a:lnTo>
                    <a:pt x="21031" y="19100"/>
                  </a:lnTo>
                  <a:lnTo>
                    <a:pt x="21463" y="18948"/>
                  </a:lnTo>
                  <a:lnTo>
                    <a:pt x="20472" y="17246"/>
                  </a:lnTo>
                  <a:lnTo>
                    <a:pt x="20104" y="16598"/>
                  </a:lnTo>
                  <a:lnTo>
                    <a:pt x="20027" y="16459"/>
                  </a:lnTo>
                  <a:lnTo>
                    <a:pt x="19608" y="16598"/>
                  </a:lnTo>
                  <a:lnTo>
                    <a:pt x="18135" y="14097"/>
                  </a:lnTo>
                  <a:lnTo>
                    <a:pt x="16649" y="11569"/>
                  </a:lnTo>
                  <a:lnTo>
                    <a:pt x="16929" y="11480"/>
                  </a:lnTo>
                  <a:lnTo>
                    <a:pt x="15798" y="9626"/>
                  </a:lnTo>
                  <a:lnTo>
                    <a:pt x="15430" y="9017"/>
                  </a:lnTo>
                  <a:lnTo>
                    <a:pt x="15125" y="9017"/>
                  </a:lnTo>
                  <a:lnTo>
                    <a:pt x="13970" y="7124"/>
                  </a:lnTo>
                  <a:lnTo>
                    <a:pt x="13589" y="6502"/>
                  </a:lnTo>
                  <a:lnTo>
                    <a:pt x="12700" y="5219"/>
                  </a:lnTo>
                  <a:lnTo>
                    <a:pt x="11772" y="2997"/>
                  </a:lnTo>
                  <a:lnTo>
                    <a:pt x="10287" y="419"/>
                  </a:lnTo>
                  <a:lnTo>
                    <a:pt x="7747" y="0"/>
                  </a:lnTo>
                  <a:lnTo>
                    <a:pt x="8750" y="2133"/>
                  </a:lnTo>
                  <a:lnTo>
                    <a:pt x="10731" y="3568"/>
                  </a:lnTo>
                  <a:lnTo>
                    <a:pt x="11252" y="5854"/>
                  </a:lnTo>
                  <a:lnTo>
                    <a:pt x="12026" y="7150"/>
                  </a:lnTo>
                  <a:lnTo>
                    <a:pt x="13652" y="9702"/>
                  </a:lnTo>
                  <a:lnTo>
                    <a:pt x="13919" y="9626"/>
                  </a:lnTo>
                  <a:lnTo>
                    <a:pt x="15430" y="12192"/>
                  </a:lnTo>
                  <a:lnTo>
                    <a:pt x="15151" y="12280"/>
                  </a:lnTo>
                  <a:lnTo>
                    <a:pt x="18072" y="17386"/>
                  </a:lnTo>
                  <a:lnTo>
                    <a:pt x="18491" y="17246"/>
                  </a:lnTo>
                  <a:lnTo>
                    <a:pt x="19913" y="19761"/>
                  </a:lnTo>
                  <a:lnTo>
                    <a:pt x="19469" y="19913"/>
                  </a:lnTo>
                  <a:lnTo>
                    <a:pt x="20129" y="21209"/>
                  </a:lnTo>
                  <a:lnTo>
                    <a:pt x="20434" y="21628"/>
                  </a:lnTo>
                  <a:lnTo>
                    <a:pt x="21018" y="22694"/>
                  </a:lnTo>
                  <a:lnTo>
                    <a:pt x="21145" y="23482"/>
                  </a:lnTo>
                  <a:lnTo>
                    <a:pt x="20866" y="25222"/>
                  </a:lnTo>
                  <a:lnTo>
                    <a:pt x="20535" y="26022"/>
                  </a:lnTo>
                  <a:lnTo>
                    <a:pt x="19405" y="27559"/>
                  </a:lnTo>
                  <a:lnTo>
                    <a:pt x="18859" y="28359"/>
                  </a:lnTo>
                  <a:lnTo>
                    <a:pt x="16916" y="29781"/>
                  </a:lnTo>
                  <a:lnTo>
                    <a:pt x="18046" y="29337"/>
                  </a:lnTo>
                  <a:lnTo>
                    <a:pt x="18859" y="28638"/>
                  </a:lnTo>
                  <a:lnTo>
                    <a:pt x="20497" y="27457"/>
                  </a:lnTo>
                  <a:lnTo>
                    <a:pt x="21031" y="26657"/>
                  </a:lnTo>
                  <a:lnTo>
                    <a:pt x="22148" y="25133"/>
                  </a:lnTo>
                  <a:lnTo>
                    <a:pt x="22466" y="24345"/>
                  </a:lnTo>
                  <a:lnTo>
                    <a:pt x="22720" y="22694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2931254" y="1802332"/>
              <a:ext cx="15875" cy="9525"/>
            </a:xfrm>
            <a:custGeom>
              <a:avLst/>
              <a:gdLst/>
              <a:ahLst/>
              <a:cxnLst/>
              <a:rect l="l" t="t" r="r" b="b"/>
              <a:pathLst>
                <a:path w="15875" h="9525">
                  <a:moveTo>
                    <a:pt x="11023" y="0"/>
                  </a:moveTo>
                  <a:lnTo>
                    <a:pt x="9626" y="127"/>
                  </a:lnTo>
                  <a:lnTo>
                    <a:pt x="8902" y="228"/>
                  </a:lnTo>
                  <a:lnTo>
                    <a:pt x="7531" y="546"/>
                  </a:lnTo>
                  <a:lnTo>
                    <a:pt x="6883" y="812"/>
                  </a:lnTo>
                  <a:lnTo>
                    <a:pt x="5537" y="1308"/>
                  </a:lnTo>
                  <a:lnTo>
                    <a:pt x="4902" y="1625"/>
                  </a:lnTo>
                  <a:lnTo>
                    <a:pt x="3111" y="2641"/>
                  </a:lnTo>
                  <a:lnTo>
                    <a:pt x="2057" y="3467"/>
                  </a:lnTo>
                  <a:lnTo>
                    <a:pt x="1460" y="3873"/>
                  </a:lnTo>
                  <a:lnTo>
                    <a:pt x="660" y="4864"/>
                  </a:lnTo>
                  <a:lnTo>
                    <a:pt x="342" y="5435"/>
                  </a:lnTo>
                  <a:lnTo>
                    <a:pt x="0" y="6515"/>
                  </a:lnTo>
                  <a:lnTo>
                    <a:pt x="101" y="7073"/>
                  </a:lnTo>
                  <a:lnTo>
                    <a:pt x="4394" y="9359"/>
                  </a:lnTo>
                  <a:lnTo>
                    <a:pt x="5791" y="9194"/>
                  </a:lnTo>
                  <a:lnTo>
                    <a:pt x="6527" y="8953"/>
                  </a:lnTo>
                  <a:lnTo>
                    <a:pt x="7950" y="8572"/>
                  </a:lnTo>
                  <a:lnTo>
                    <a:pt x="8686" y="8420"/>
                  </a:lnTo>
                  <a:lnTo>
                    <a:pt x="9398" y="8128"/>
                  </a:lnTo>
                  <a:lnTo>
                    <a:pt x="10109" y="7835"/>
                  </a:lnTo>
                  <a:lnTo>
                    <a:pt x="14135" y="4953"/>
                  </a:lnTo>
                  <a:lnTo>
                    <a:pt x="14947" y="3987"/>
                  </a:lnTo>
                  <a:lnTo>
                    <a:pt x="15290" y="3517"/>
                  </a:lnTo>
                  <a:lnTo>
                    <a:pt x="15735" y="1993"/>
                  </a:lnTo>
                  <a:lnTo>
                    <a:pt x="15265" y="1143"/>
                  </a:lnTo>
                  <a:lnTo>
                    <a:pt x="14795" y="787"/>
                  </a:lnTo>
                  <a:lnTo>
                    <a:pt x="13728" y="317"/>
                  </a:lnTo>
                  <a:lnTo>
                    <a:pt x="13017" y="304"/>
                  </a:lnTo>
                  <a:lnTo>
                    <a:pt x="11671" y="165"/>
                  </a:lnTo>
                  <a:lnTo>
                    <a:pt x="11023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2932252" y="180431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19">
                  <a:moveTo>
                    <a:pt x="12280" y="406"/>
                  </a:moveTo>
                  <a:lnTo>
                    <a:pt x="12090" y="50"/>
                  </a:lnTo>
                  <a:lnTo>
                    <a:pt x="12065" y="190"/>
                  </a:lnTo>
                  <a:lnTo>
                    <a:pt x="11950" y="596"/>
                  </a:lnTo>
                  <a:lnTo>
                    <a:pt x="11823" y="850"/>
                  </a:lnTo>
                  <a:lnTo>
                    <a:pt x="11087" y="1663"/>
                  </a:lnTo>
                  <a:lnTo>
                    <a:pt x="10858" y="2006"/>
                  </a:lnTo>
                  <a:lnTo>
                    <a:pt x="6807" y="4025"/>
                  </a:lnTo>
                  <a:lnTo>
                    <a:pt x="5829" y="4292"/>
                  </a:lnTo>
                  <a:lnTo>
                    <a:pt x="5334" y="4457"/>
                  </a:lnTo>
                  <a:lnTo>
                    <a:pt x="4368" y="4597"/>
                  </a:lnTo>
                  <a:lnTo>
                    <a:pt x="3911" y="4546"/>
                  </a:lnTo>
                  <a:lnTo>
                    <a:pt x="3136" y="4508"/>
                  </a:lnTo>
                  <a:lnTo>
                    <a:pt x="2006" y="3911"/>
                  </a:lnTo>
                  <a:lnTo>
                    <a:pt x="2082" y="4140"/>
                  </a:lnTo>
                  <a:lnTo>
                    <a:pt x="4076" y="4927"/>
                  </a:lnTo>
                  <a:lnTo>
                    <a:pt x="4521" y="4978"/>
                  </a:lnTo>
                  <a:lnTo>
                    <a:pt x="5499" y="4838"/>
                  </a:lnTo>
                  <a:lnTo>
                    <a:pt x="5994" y="4673"/>
                  </a:lnTo>
                  <a:lnTo>
                    <a:pt x="6972" y="4406"/>
                  </a:lnTo>
                  <a:lnTo>
                    <a:pt x="11264" y="2019"/>
                  </a:lnTo>
                  <a:lnTo>
                    <a:pt x="11785" y="1460"/>
                  </a:lnTo>
                  <a:lnTo>
                    <a:pt x="12001" y="1206"/>
                  </a:lnTo>
                  <a:lnTo>
                    <a:pt x="12141" y="952"/>
                  </a:lnTo>
                  <a:lnTo>
                    <a:pt x="12230" y="685"/>
                  </a:lnTo>
                  <a:lnTo>
                    <a:pt x="12280" y="406"/>
                  </a:lnTo>
                  <a:close/>
                </a:path>
                <a:path w="14605" h="7619">
                  <a:moveTo>
                    <a:pt x="13589" y="825"/>
                  </a:moveTo>
                  <a:lnTo>
                    <a:pt x="13436" y="533"/>
                  </a:lnTo>
                  <a:lnTo>
                    <a:pt x="13157" y="1041"/>
                  </a:lnTo>
                  <a:lnTo>
                    <a:pt x="12979" y="1320"/>
                  </a:lnTo>
                  <a:lnTo>
                    <a:pt x="11988" y="2235"/>
                  </a:lnTo>
                  <a:lnTo>
                    <a:pt x="11684" y="2603"/>
                  </a:lnTo>
                  <a:lnTo>
                    <a:pt x="6591" y="5067"/>
                  </a:lnTo>
                  <a:lnTo>
                    <a:pt x="5384" y="5435"/>
                  </a:lnTo>
                  <a:lnTo>
                    <a:pt x="4762" y="5651"/>
                  </a:lnTo>
                  <a:lnTo>
                    <a:pt x="3581" y="5867"/>
                  </a:lnTo>
                  <a:lnTo>
                    <a:pt x="2108" y="5892"/>
                  </a:lnTo>
                  <a:lnTo>
                    <a:pt x="1701" y="5867"/>
                  </a:lnTo>
                  <a:lnTo>
                    <a:pt x="1371" y="5803"/>
                  </a:lnTo>
                  <a:lnTo>
                    <a:pt x="1117" y="5689"/>
                  </a:lnTo>
                  <a:lnTo>
                    <a:pt x="927" y="5549"/>
                  </a:lnTo>
                  <a:lnTo>
                    <a:pt x="812" y="5372"/>
                  </a:lnTo>
                  <a:lnTo>
                    <a:pt x="876" y="5600"/>
                  </a:lnTo>
                  <a:lnTo>
                    <a:pt x="977" y="5854"/>
                  </a:lnTo>
                  <a:lnTo>
                    <a:pt x="1206" y="6057"/>
                  </a:lnTo>
                  <a:lnTo>
                    <a:pt x="1524" y="6197"/>
                  </a:lnTo>
                  <a:lnTo>
                    <a:pt x="1854" y="6261"/>
                  </a:lnTo>
                  <a:lnTo>
                    <a:pt x="3733" y="6261"/>
                  </a:lnTo>
                  <a:lnTo>
                    <a:pt x="4914" y="6032"/>
                  </a:lnTo>
                  <a:lnTo>
                    <a:pt x="6743" y="5448"/>
                  </a:lnTo>
                  <a:lnTo>
                    <a:pt x="7366" y="5283"/>
                  </a:lnTo>
                  <a:lnTo>
                    <a:pt x="9194" y="4521"/>
                  </a:lnTo>
                  <a:lnTo>
                    <a:pt x="9740" y="4241"/>
                  </a:lnTo>
                  <a:lnTo>
                    <a:pt x="10325" y="3949"/>
                  </a:lnTo>
                  <a:lnTo>
                    <a:pt x="11861" y="2971"/>
                  </a:lnTo>
                  <a:lnTo>
                    <a:pt x="12166" y="2590"/>
                  </a:lnTo>
                  <a:lnTo>
                    <a:pt x="13157" y="1676"/>
                  </a:lnTo>
                  <a:lnTo>
                    <a:pt x="13335" y="1397"/>
                  </a:lnTo>
                  <a:lnTo>
                    <a:pt x="13474" y="1117"/>
                  </a:lnTo>
                  <a:lnTo>
                    <a:pt x="13589" y="825"/>
                  </a:lnTo>
                  <a:close/>
                </a:path>
                <a:path w="14605" h="7619">
                  <a:moveTo>
                    <a:pt x="14287" y="584"/>
                  </a:moveTo>
                  <a:lnTo>
                    <a:pt x="14109" y="990"/>
                  </a:lnTo>
                  <a:lnTo>
                    <a:pt x="13017" y="2286"/>
                  </a:lnTo>
                  <a:lnTo>
                    <a:pt x="12687" y="2832"/>
                  </a:lnTo>
                  <a:lnTo>
                    <a:pt x="6527" y="5994"/>
                  </a:lnTo>
                  <a:lnTo>
                    <a:pt x="5041" y="6400"/>
                  </a:lnTo>
                  <a:lnTo>
                    <a:pt x="4279" y="6654"/>
                  </a:lnTo>
                  <a:lnTo>
                    <a:pt x="2819" y="6832"/>
                  </a:lnTo>
                  <a:lnTo>
                    <a:pt x="939" y="6629"/>
                  </a:lnTo>
                  <a:lnTo>
                    <a:pt x="431" y="6540"/>
                  </a:lnTo>
                  <a:lnTo>
                    <a:pt x="0" y="6375"/>
                  </a:lnTo>
                  <a:lnTo>
                    <a:pt x="635" y="6743"/>
                  </a:lnTo>
                  <a:lnTo>
                    <a:pt x="1257" y="6870"/>
                  </a:lnTo>
                  <a:lnTo>
                    <a:pt x="2552" y="7023"/>
                  </a:lnTo>
                  <a:lnTo>
                    <a:pt x="3200" y="7124"/>
                  </a:lnTo>
                  <a:lnTo>
                    <a:pt x="4610" y="6972"/>
                  </a:lnTo>
                  <a:lnTo>
                    <a:pt x="5334" y="6731"/>
                  </a:lnTo>
                  <a:lnTo>
                    <a:pt x="6756" y="6337"/>
                  </a:lnTo>
                  <a:lnTo>
                    <a:pt x="12928" y="2743"/>
                  </a:lnTo>
                  <a:lnTo>
                    <a:pt x="13741" y="1778"/>
                  </a:lnTo>
                  <a:lnTo>
                    <a:pt x="14084" y="1308"/>
                  </a:lnTo>
                  <a:lnTo>
                    <a:pt x="14287" y="584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2931266" y="1802319"/>
              <a:ext cx="14604" cy="9525"/>
            </a:xfrm>
            <a:custGeom>
              <a:avLst/>
              <a:gdLst/>
              <a:ahLst/>
              <a:cxnLst/>
              <a:rect l="l" t="t" r="r" b="b"/>
              <a:pathLst>
                <a:path w="14605" h="9525">
                  <a:moveTo>
                    <a:pt x="11010" y="0"/>
                  </a:moveTo>
                  <a:lnTo>
                    <a:pt x="4889" y="1625"/>
                  </a:lnTo>
                  <a:lnTo>
                    <a:pt x="3098" y="2628"/>
                  </a:lnTo>
                  <a:lnTo>
                    <a:pt x="2044" y="3467"/>
                  </a:lnTo>
                  <a:lnTo>
                    <a:pt x="1447" y="3860"/>
                  </a:lnTo>
                  <a:lnTo>
                    <a:pt x="660" y="4851"/>
                  </a:lnTo>
                  <a:lnTo>
                    <a:pt x="330" y="5422"/>
                  </a:lnTo>
                  <a:lnTo>
                    <a:pt x="0" y="6502"/>
                  </a:lnTo>
                  <a:lnTo>
                    <a:pt x="88" y="7061"/>
                  </a:lnTo>
                  <a:lnTo>
                    <a:pt x="4343" y="9296"/>
                  </a:lnTo>
                  <a:lnTo>
                    <a:pt x="4152" y="8737"/>
                  </a:lnTo>
                  <a:lnTo>
                    <a:pt x="4063" y="8115"/>
                  </a:lnTo>
                  <a:lnTo>
                    <a:pt x="6121" y="4521"/>
                  </a:lnTo>
                  <a:lnTo>
                    <a:pt x="7226" y="3543"/>
                  </a:lnTo>
                  <a:lnTo>
                    <a:pt x="7835" y="3136"/>
                  </a:lnTo>
                  <a:lnTo>
                    <a:pt x="9131" y="2387"/>
                  </a:lnTo>
                  <a:lnTo>
                    <a:pt x="9715" y="1892"/>
                  </a:lnTo>
                  <a:lnTo>
                    <a:pt x="11175" y="1333"/>
                  </a:lnTo>
                  <a:lnTo>
                    <a:pt x="13322" y="863"/>
                  </a:lnTo>
                  <a:lnTo>
                    <a:pt x="13957" y="774"/>
                  </a:lnTo>
                  <a:lnTo>
                    <a:pt x="14579" y="723"/>
                  </a:lnTo>
                  <a:lnTo>
                    <a:pt x="13715" y="317"/>
                  </a:lnTo>
                  <a:lnTo>
                    <a:pt x="13004" y="292"/>
                  </a:lnTo>
                  <a:lnTo>
                    <a:pt x="11658" y="152"/>
                  </a:lnTo>
                  <a:lnTo>
                    <a:pt x="11010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861627" y="1764476"/>
              <a:ext cx="35585" cy="31254"/>
            </a:xfrm>
            <a:prstGeom prst="rect">
              <a:avLst/>
            </a:prstGeom>
          </p:spPr>
        </p:pic>
        <p:sp>
          <p:nvSpPr>
            <p:cNvPr id="131" name="object 131" descr=""/>
            <p:cNvSpPr/>
            <p:nvPr/>
          </p:nvSpPr>
          <p:spPr>
            <a:xfrm>
              <a:off x="2865552" y="1765554"/>
              <a:ext cx="31115" cy="26670"/>
            </a:xfrm>
            <a:custGeom>
              <a:avLst/>
              <a:gdLst/>
              <a:ahLst/>
              <a:cxnLst/>
              <a:rect l="l" t="t" r="r" b="b"/>
              <a:pathLst>
                <a:path w="31114" h="26669">
                  <a:moveTo>
                    <a:pt x="24333" y="1079"/>
                  </a:moveTo>
                  <a:lnTo>
                    <a:pt x="23418" y="342"/>
                  </a:lnTo>
                  <a:lnTo>
                    <a:pt x="22948" y="0"/>
                  </a:lnTo>
                  <a:lnTo>
                    <a:pt x="21958" y="393"/>
                  </a:lnTo>
                  <a:lnTo>
                    <a:pt x="21170" y="1384"/>
                  </a:lnTo>
                  <a:lnTo>
                    <a:pt x="20129" y="1701"/>
                  </a:lnTo>
                  <a:lnTo>
                    <a:pt x="19431" y="2032"/>
                  </a:lnTo>
                  <a:lnTo>
                    <a:pt x="17589" y="3238"/>
                  </a:lnTo>
                  <a:lnTo>
                    <a:pt x="17894" y="3594"/>
                  </a:lnTo>
                  <a:lnTo>
                    <a:pt x="15443" y="5219"/>
                  </a:lnTo>
                  <a:lnTo>
                    <a:pt x="12941" y="6769"/>
                  </a:lnTo>
                  <a:lnTo>
                    <a:pt x="12750" y="6527"/>
                  </a:lnTo>
                  <a:lnTo>
                    <a:pt x="10337" y="8166"/>
                  </a:lnTo>
                  <a:lnTo>
                    <a:pt x="10541" y="8407"/>
                  </a:lnTo>
                  <a:lnTo>
                    <a:pt x="5803" y="11696"/>
                  </a:lnTo>
                  <a:lnTo>
                    <a:pt x="5511" y="11315"/>
                  </a:lnTo>
                  <a:lnTo>
                    <a:pt x="3200" y="12941"/>
                  </a:lnTo>
                  <a:lnTo>
                    <a:pt x="3505" y="13360"/>
                  </a:lnTo>
                  <a:lnTo>
                    <a:pt x="2362" y="14236"/>
                  </a:lnTo>
                  <a:lnTo>
                    <a:pt x="1930" y="14465"/>
                  </a:lnTo>
                  <a:lnTo>
                    <a:pt x="952" y="15176"/>
                  </a:lnTo>
                  <a:lnTo>
                    <a:pt x="508" y="15875"/>
                  </a:lnTo>
                  <a:lnTo>
                    <a:pt x="0" y="17665"/>
                  </a:lnTo>
                  <a:lnTo>
                    <a:pt x="12" y="19558"/>
                  </a:lnTo>
                  <a:lnTo>
                    <a:pt x="190" y="20891"/>
                  </a:lnTo>
                  <a:lnTo>
                    <a:pt x="292" y="21996"/>
                  </a:lnTo>
                  <a:lnTo>
                    <a:pt x="1168" y="24130"/>
                  </a:lnTo>
                  <a:lnTo>
                    <a:pt x="1549" y="25311"/>
                  </a:lnTo>
                  <a:lnTo>
                    <a:pt x="2311" y="26416"/>
                  </a:lnTo>
                  <a:lnTo>
                    <a:pt x="1282" y="23850"/>
                  </a:lnTo>
                  <a:lnTo>
                    <a:pt x="1181" y="22733"/>
                  </a:lnTo>
                  <a:lnTo>
                    <a:pt x="939" y="20891"/>
                  </a:lnTo>
                  <a:lnTo>
                    <a:pt x="3365" y="15963"/>
                  </a:lnTo>
                  <a:lnTo>
                    <a:pt x="4483" y="15074"/>
                  </a:lnTo>
                  <a:lnTo>
                    <a:pt x="4165" y="14668"/>
                  </a:lnTo>
                  <a:lnTo>
                    <a:pt x="6477" y="12992"/>
                  </a:lnTo>
                  <a:lnTo>
                    <a:pt x="6769" y="13385"/>
                  </a:lnTo>
                  <a:lnTo>
                    <a:pt x="7327" y="12992"/>
                  </a:lnTo>
                  <a:lnTo>
                    <a:pt x="9131" y="11696"/>
                  </a:lnTo>
                  <a:lnTo>
                    <a:pt x="11493" y="10007"/>
                  </a:lnTo>
                  <a:lnTo>
                    <a:pt x="11290" y="9753"/>
                  </a:lnTo>
                  <a:lnTo>
                    <a:pt x="13703" y="8077"/>
                  </a:lnTo>
                  <a:lnTo>
                    <a:pt x="13893" y="8318"/>
                  </a:lnTo>
                  <a:lnTo>
                    <a:pt x="14249" y="8077"/>
                  </a:lnTo>
                  <a:lnTo>
                    <a:pt x="16154" y="6769"/>
                  </a:lnTo>
                  <a:lnTo>
                    <a:pt x="16332" y="6642"/>
                  </a:lnTo>
                  <a:lnTo>
                    <a:pt x="16535" y="6642"/>
                  </a:lnTo>
                  <a:lnTo>
                    <a:pt x="18605" y="5219"/>
                  </a:lnTo>
                  <a:lnTo>
                    <a:pt x="18846" y="5054"/>
                  </a:lnTo>
                  <a:lnTo>
                    <a:pt x="18542" y="4699"/>
                  </a:lnTo>
                  <a:lnTo>
                    <a:pt x="21005" y="3048"/>
                  </a:lnTo>
                  <a:lnTo>
                    <a:pt x="21145" y="3200"/>
                  </a:lnTo>
                  <a:lnTo>
                    <a:pt x="21374" y="3048"/>
                  </a:lnTo>
                  <a:lnTo>
                    <a:pt x="24333" y="1079"/>
                  </a:lnTo>
                  <a:close/>
                </a:path>
                <a:path w="31114" h="26669">
                  <a:moveTo>
                    <a:pt x="26263" y="2768"/>
                  </a:moveTo>
                  <a:lnTo>
                    <a:pt x="25450" y="2019"/>
                  </a:lnTo>
                  <a:lnTo>
                    <a:pt x="24980" y="2438"/>
                  </a:lnTo>
                  <a:lnTo>
                    <a:pt x="23418" y="3492"/>
                  </a:lnTo>
                  <a:lnTo>
                    <a:pt x="23317" y="3365"/>
                  </a:lnTo>
                  <a:lnTo>
                    <a:pt x="21247" y="4775"/>
                  </a:lnTo>
                  <a:lnTo>
                    <a:pt x="21374" y="4914"/>
                  </a:lnTo>
                  <a:lnTo>
                    <a:pt x="19316" y="6337"/>
                  </a:lnTo>
                  <a:lnTo>
                    <a:pt x="17195" y="7670"/>
                  </a:lnTo>
                  <a:lnTo>
                    <a:pt x="15227" y="9169"/>
                  </a:lnTo>
                  <a:lnTo>
                    <a:pt x="14998" y="8890"/>
                  </a:lnTo>
                  <a:lnTo>
                    <a:pt x="12979" y="10312"/>
                  </a:lnTo>
                  <a:lnTo>
                    <a:pt x="13093" y="10452"/>
                  </a:lnTo>
                  <a:lnTo>
                    <a:pt x="11099" y="11874"/>
                  </a:lnTo>
                  <a:lnTo>
                    <a:pt x="9156" y="13360"/>
                  </a:lnTo>
                  <a:lnTo>
                    <a:pt x="8229" y="14122"/>
                  </a:lnTo>
                  <a:lnTo>
                    <a:pt x="8026" y="14236"/>
                  </a:lnTo>
                  <a:lnTo>
                    <a:pt x="7747" y="14249"/>
                  </a:lnTo>
                  <a:lnTo>
                    <a:pt x="6908" y="14871"/>
                  </a:lnTo>
                  <a:lnTo>
                    <a:pt x="5994" y="16954"/>
                  </a:lnTo>
                  <a:lnTo>
                    <a:pt x="5892" y="17627"/>
                  </a:lnTo>
                  <a:lnTo>
                    <a:pt x="5880" y="19100"/>
                  </a:lnTo>
                  <a:lnTo>
                    <a:pt x="5956" y="19786"/>
                  </a:lnTo>
                  <a:lnTo>
                    <a:pt x="6413" y="21158"/>
                  </a:lnTo>
                  <a:lnTo>
                    <a:pt x="6426" y="21983"/>
                  </a:lnTo>
                  <a:lnTo>
                    <a:pt x="7086" y="22910"/>
                  </a:lnTo>
                  <a:lnTo>
                    <a:pt x="7696" y="23406"/>
                  </a:lnTo>
                  <a:lnTo>
                    <a:pt x="7327" y="22821"/>
                  </a:lnTo>
                  <a:lnTo>
                    <a:pt x="7302" y="22021"/>
                  </a:lnTo>
                  <a:lnTo>
                    <a:pt x="6858" y="20688"/>
                  </a:lnTo>
                  <a:lnTo>
                    <a:pt x="6794" y="20002"/>
                  </a:lnTo>
                  <a:lnTo>
                    <a:pt x="6794" y="18516"/>
                  </a:lnTo>
                  <a:lnTo>
                    <a:pt x="6896" y="17830"/>
                  </a:lnTo>
                  <a:lnTo>
                    <a:pt x="7518" y="16459"/>
                  </a:lnTo>
                  <a:lnTo>
                    <a:pt x="7810" y="15722"/>
                  </a:lnTo>
                  <a:lnTo>
                    <a:pt x="8648" y="15100"/>
                  </a:lnTo>
                  <a:lnTo>
                    <a:pt x="8928" y="15087"/>
                  </a:lnTo>
                  <a:lnTo>
                    <a:pt x="9156" y="14960"/>
                  </a:lnTo>
                  <a:lnTo>
                    <a:pt x="10058" y="14198"/>
                  </a:lnTo>
                  <a:lnTo>
                    <a:pt x="12039" y="12750"/>
                  </a:lnTo>
                  <a:lnTo>
                    <a:pt x="14008" y="11239"/>
                  </a:lnTo>
                  <a:lnTo>
                    <a:pt x="13893" y="11099"/>
                  </a:lnTo>
                  <a:lnTo>
                    <a:pt x="15913" y="9664"/>
                  </a:lnTo>
                  <a:lnTo>
                    <a:pt x="16141" y="9944"/>
                  </a:lnTo>
                  <a:lnTo>
                    <a:pt x="18173" y="8496"/>
                  </a:lnTo>
                  <a:lnTo>
                    <a:pt x="20154" y="6972"/>
                  </a:lnTo>
                  <a:lnTo>
                    <a:pt x="22288" y="5626"/>
                  </a:lnTo>
                  <a:lnTo>
                    <a:pt x="22161" y="5473"/>
                  </a:lnTo>
                  <a:lnTo>
                    <a:pt x="24218" y="4051"/>
                  </a:lnTo>
                  <a:lnTo>
                    <a:pt x="24333" y="4178"/>
                  </a:lnTo>
                  <a:lnTo>
                    <a:pt x="25831" y="3149"/>
                  </a:lnTo>
                  <a:lnTo>
                    <a:pt x="26263" y="2768"/>
                  </a:lnTo>
                  <a:close/>
                </a:path>
                <a:path w="31114" h="26669">
                  <a:moveTo>
                    <a:pt x="29743" y="6426"/>
                  </a:moveTo>
                  <a:lnTo>
                    <a:pt x="28981" y="5537"/>
                  </a:lnTo>
                  <a:lnTo>
                    <a:pt x="28536" y="5803"/>
                  </a:lnTo>
                  <a:lnTo>
                    <a:pt x="28346" y="5740"/>
                  </a:lnTo>
                  <a:lnTo>
                    <a:pt x="27139" y="6604"/>
                  </a:lnTo>
                  <a:lnTo>
                    <a:pt x="25933" y="7632"/>
                  </a:lnTo>
                  <a:lnTo>
                    <a:pt x="25819" y="7493"/>
                  </a:lnTo>
                  <a:lnTo>
                    <a:pt x="24523" y="8445"/>
                  </a:lnTo>
                  <a:lnTo>
                    <a:pt x="24650" y="8572"/>
                  </a:lnTo>
                  <a:lnTo>
                    <a:pt x="23368" y="9525"/>
                  </a:lnTo>
                  <a:lnTo>
                    <a:pt x="23228" y="9372"/>
                  </a:lnTo>
                  <a:lnTo>
                    <a:pt x="21945" y="10312"/>
                  </a:lnTo>
                  <a:lnTo>
                    <a:pt x="20751" y="11366"/>
                  </a:lnTo>
                  <a:lnTo>
                    <a:pt x="19405" y="12230"/>
                  </a:lnTo>
                  <a:lnTo>
                    <a:pt x="19659" y="12534"/>
                  </a:lnTo>
                  <a:lnTo>
                    <a:pt x="18402" y="13487"/>
                  </a:lnTo>
                  <a:lnTo>
                    <a:pt x="18275" y="13347"/>
                  </a:lnTo>
                  <a:lnTo>
                    <a:pt x="17018" y="14300"/>
                  </a:lnTo>
                  <a:lnTo>
                    <a:pt x="15722" y="15201"/>
                  </a:lnTo>
                  <a:lnTo>
                    <a:pt x="15074" y="15621"/>
                  </a:lnTo>
                  <a:lnTo>
                    <a:pt x="11023" y="19037"/>
                  </a:lnTo>
                  <a:lnTo>
                    <a:pt x="10604" y="19354"/>
                  </a:lnTo>
                  <a:lnTo>
                    <a:pt x="15100" y="17487"/>
                  </a:lnTo>
                  <a:lnTo>
                    <a:pt x="15646" y="17068"/>
                  </a:lnTo>
                  <a:lnTo>
                    <a:pt x="15671" y="16852"/>
                  </a:lnTo>
                  <a:lnTo>
                    <a:pt x="16421" y="16294"/>
                  </a:lnTo>
                  <a:lnTo>
                    <a:pt x="17678" y="15328"/>
                  </a:lnTo>
                  <a:lnTo>
                    <a:pt x="18973" y="14401"/>
                  </a:lnTo>
                  <a:lnTo>
                    <a:pt x="19100" y="14554"/>
                  </a:lnTo>
                  <a:lnTo>
                    <a:pt x="20358" y="13576"/>
                  </a:lnTo>
                  <a:lnTo>
                    <a:pt x="20104" y="13271"/>
                  </a:lnTo>
                  <a:lnTo>
                    <a:pt x="21374" y="12306"/>
                  </a:lnTo>
                  <a:lnTo>
                    <a:pt x="22733" y="11430"/>
                  </a:lnTo>
                  <a:lnTo>
                    <a:pt x="23926" y="10363"/>
                  </a:lnTo>
                  <a:lnTo>
                    <a:pt x="24066" y="10515"/>
                  </a:lnTo>
                  <a:lnTo>
                    <a:pt x="25349" y="9550"/>
                  </a:lnTo>
                  <a:lnTo>
                    <a:pt x="25222" y="9423"/>
                  </a:lnTo>
                  <a:lnTo>
                    <a:pt x="26504" y="8470"/>
                  </a:lnTo>
                  <a:lnTo>
                    <a:pt x="26631" y="8597"/>
                  </a:lnTo>
                  <a:lnTo>
                    <a:pt x="27927" y="7645"/>
                  </a:lnTo>
                  <a:lnTo>
                    <a:pt x="29057" y="6654"/>
                  </a:lnTo>
                  <a:lnTo>
                    <a:pt x="29248" y="6743"/>
                  </a:lnTo>
                  <a:lnTo>
                    <a:pt x="29743" y="6426"/>
                  </a:lnTo>
                  <a:close/>
                </a:path>
                <a:path w="31114" h="26669">
                  <a:moveTo>
                    <a:pt x="30975" y="8255"/>
                  </a:moveTo>
                  <a:lnTo>
                    <a:pt x="30416" y="7327"/>
                  </a:lnTo>
                  <a:lnTo>
                    <a:pt x="29578" y="8178"/>
                  </a:lnTo>
                  <a:lnTo>
                    <a:pt x="27686" y="9296"/>
                  </a:lnTo>
                  <a:lnTo>
                    <a:pt x="27051" y="9779"/>
                  </a:lnTo>
                  <a:lnTo>
                    <a:pt x="25844" y="10858"/>
                  </a:lnTo>
                  <a:lnTo>
                    <a:pt x="25717" y="10706"/>
                  </a:lnTo>
                  <a:lnTo>
                    <a:pt x="24434" y="11696"/>
                  </a:lnTo>
                  <a:lnTo>
                    <a:pt x="24561" y="11836"/>
                  </a:lnTo>
                  <a:lnTo>
                    <a:pt x="23279" y="12814"/>
                  </a:lnTo>
                  <a:lnTo>
                    <a:pt x="23139" y="12661"/>
                  </a:lnTo>
                  <a:lnTo>
                    <a:pt x="21869" y="13639"/>
                  </a:lnTo>
                  <a:lnTo>
                    <a:pt x="20688" y="14732"/>
                  </a:lnTo>
                  <a:lnTo>
                    <a:pt x="19342" y="15621"/>
                  </a:lnTo>
                  <a:lnTo>
                    <a:pt x="19608" y="15938"/>
                  </a:lnTo>
                  <a:lnTo>
                    <a:pt x="18351" y="16929"/>
                  </a:lnTo>
                  <a:lnTo>
                    <a:pt x="18224" y="16776"/>
                  </a:lnTo>
                  <a:lnTo>
                    <a:pt x="16979" y="17767"/>
                  </a:lnTo>
                  <a:lnTo>
                    <a:pt x="15684" y="18707"/>
                  </a:lnTo>
                  <a:lnTo>
                    <a:pt x="15049" y="19138"/>
                  </a:lnTo>
                  <a:lnTo>
                    <a:pt x="14922" y="19278"/>
                  </a:lnTo>
                  <a:lnTo>
                    <a:pt x="10642" y="23012"/>
                  </a:lnTo>
                  <a:lnTo>
                    <a:pt x="15087" y="21056"/>
                  </a:lnTo>
                  <a:lnTo>
                    <a:pt x="15633" y="20624"/>
                  </a:lnTo>
                  <a:lnTo>
                    <a:pt x="15646" y="20396"/>
                  </a:lnTo>
                  <a:lnTo>
                    <a:pt x="15760" y="20269"/>
                  </a:lnTo>
                  <a:lnTo>
                    <a:pt x="16395" y="19824"/>
                  </a:lnTo>
                  <a:lnTo>
                    <a:pt x="17640" y="18821"/>
                  </a:lnTo>
                  <a:lnTo>
                    <a:pt x="18923" y="17868"/>
                  </a:lnTo>
                  <a:lnTo>
                    <a:pt x="19050" y="18021"/>
                  </a:lnTo>
                  <a:lnTo>
                    <a:pt x="20307" y="17005"/>
                  </a:lnTo>
                  <a:lnTo>
                    <a:pt x="20053" y="16700"/>
                  </a:lnTo>
                  <a:lnTo>
                    <a:pt x="21310" y="15697"/>
                  </a:lnTo>
                  <a:lnTo>
                    <a:pt x="22656" y="14782"/>
                  </a:lnTo>
                  <a:lnTo>
                    <a:pt x="23837" y="13677"/>
                  </a:lnTo>
                  <a:lnTo>
                    <a:pt x="23977" y="13843"/>
                  </a:lnTo>
                  <a:lnTo>
                    <a:pt x="25260" y="12839"/>
                  </a:lnTo>
                  <a:lnTo>
                    <a:pt x="25133" y="12700"/>
                  </a:lnTo>
                  <a:lnTo>
                    <a:pt x="26416" y="11696"/>
                  </a:lnTo>
                  <a:lnTo>
                    <a:pt x="26543" y="11849"/>
                  </a:lnTo>
                  <a:lnTo>
                    <a:pt x="27178" y="11341"/>
                  </a:lnTo>
                  <a:lnTo>
                    <a:pt x="28346" y="10121"/>
                  </a:lnTo>
                  <a:lnTo>
                    <a:pt x="29895" y="9537"/>
                  </a:lnTo>
                  <a:lnTo>
                    <a:pt x="30975" y="8255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2861585" y="1779960"/>
              <a:ext cx="12065" cy="15875"/>
            </a:xfrm>
            <a:custGeom>
              <a:avLst/>
              <a:gdLst/>
              <a:ahLst/>
              <a:cxnLst/>
              <a:rect l="l" t="t" r="r" b="b"/>
              <a:pathLst>
                <a:path w="12064" h="15875">
                  <a:moveTo>
                    <a:pt x="1612" y="0"/>
                  </a:moveTo>
                  <a:lnTo>
                    <a:pt x="1066" y="63"/>
                  </a:lnTo>
                  <a:lnTo>
                    <a:pt x="292" y="647"/>
                  </a:lnTo>
                  <a:lnTo>
                    <a:pt x="0" y="2413"/>
                  </a:lnTo>
                  <a:lnTo>
                    <a:pt x="76" y="3086"/>
                  </a:lnTo>
                  <a:lnTo>
                    <a:pt x="355" y="4533"/>
                  </a:lnTo>
                  <a:lnTo>
                    <a:pt x="368" y="5245"/>
                  </a:lnTo>
                  <a:lnTo>
                    <a:pt x="4025" y="11747"/>
                  </a:lnTo>
                  <a:lnTo>
                    <a:pt x="5067" y="12979"/>
                  </a:lnTo>
                  <a:lnTo>
                    <a:pt x="5575" y="13639"/>
                  </a:lnTo>
                  <a:lnTo>
                    <a:pt x="6705" y="14630"/>
                  </a:lnTo>
                  <a:lnTo>
                    <a:pt x="7302" y="14909"/>
                  </a:lnTo>
                  <a:lnTo>
                    <a:pt x="8470" y="15532"/>
                  </a:lnTo>
                  <a:lnTo>
                    <a:pt x="9055" y="15748"/>
                  </a:lnTo>
                  <a:lnTo>
                    <a:pt x="10109" y="15786"/>
                  </a:lnTo>
                  <a:lnTo>
                    <a:pt x="10604" y="15608"/>
                  </a:lnTo>
                  <a:lnTo>
                    <a:pt x="11353" y="14859"/>
                  </a:lnTo>
                  <a:lnTo>
                    <a:pt x="11671" y="14363"/>
                  </a:lnTo>
                  <a:lnTo>
                    <a:pt x="11861" y="13081"/>
                  </a:lnTo>
                  <a:lnTo>
                    <a:pt x="11836" y="12319"/>
                  </a:lnTo>
                  <a:lnTo>
                    <a:pt x="11595" y="10871"/>
                  </a:lnTo>
                  <a:lnTo>
                    <a:pt x="11264" y="10121"/>
                  </a:lnTo>
                  <a:lnTo>
                    <a:pt x="10731" y="8674"/>
                  </a:lnTo>
                  <a:lnTo>
                    <a:pt x="10401" y="7988"/>
                  </a:lnTo>
                  <a:lnTo>
                    <a:pt x="9258" y="5930"/>
                  </a:lnTo>
                  <a:lnTo>
                    <a:pt x="8331" y="4648"/>
                  </a:lnTo>
                  <a:lnTo>
                    <a:pt x="7899" y="4000"/>
                  </a:lnTo>
                  <a:lnTo>
                    <a:pt x="6870" y="2882"/>
                  </a:lnTo>
                  <a:lnTo>
                    <a:pt x="6299" y="2349"/>
                  </a:lnTo>
                  <a:lnTo>
                    <a:pt x="5168" y="1422"/>
                  </a:lnTo>
                  <a:lnTo>
                    <a:pt x="4546" y="1193"/>
                  </a:lnTo>
                  <a:lnTo>
                    <a:pt x="3340" y="546"/>
                  </a:lnTo>
                  <a:lnTo>
                    <a:pt x="2730" y="139"/>
                  </a:lnTo>
                  <a:lnTo>
                    <a:pt x="1612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2861843" y="1781429"/>
              <a:ext cx="10160" cy="14604"/>
            </a:xfrm>
            <a:custGeom>
              <a:avLst/>
              <a:gdLst/>
              <a:ahLst/>
              <a:cxnLst/>
              <a:rect l="l" t="t" r="r" b="b"/>
              <a:pathLst>
                <a:path w="10160" h="14605">
                  <a:moveTo>
                    <a:pt x="9131" y="10502"/>
                  </a:moveTo>
                  <a:lnTo>
                    <a:pt x="8953" y="10617"/>
                  </a:lnTo>
                  <a:lnTo>
                    <a:pt x="8737" y="10668"/>
                  </a:lnTo>
                  <a:lnTo>
                    <a:pt x="8496" y="10668"/>
                  </a:lnTo>
                  <a:lnTo>
                    <a:pt x="8216" y="10591"/>
                  </a:lnTo>
                  <a:lnTo>
                    <a:pt x="7912" y="10439"/>
                  </a:lnTo>
                  <a:lnTo>
                    <a:pt x="7226" y="10020"/>
                  </a:lnTo>
                  <a:lnTo>
                    <a:pt x="6832" y="9804"/>
                  </a:lnTo>
                  <a:lnTo>
                    <a:pt x="6070" y="9105"/>
                  </a:lnTo>
                  <a:lnTo>
                    <a:pt x="5715" y="8648"/>
                  </a:lnTo>
                  <a:lnTo>
                    <a:pt x="5003" y="7810"/>
                  </a:lnTo>
                  <a:lnTo>
                    <a:pt x="2400" y="2959"/>
                  </a:lnTo>
                  <a:lnTo>
                    <a:pt x="2133" y="1701"/>
                  </a:lnTo>
                  <a:lnTo>
                    <a:pt x="2133" y="1371"/>
                  </a:lnTo>
                  <a:lnTo>
                    <a:pt x="2222" y="901"/>
                  </a:lnTo>
                  <a:lnTo>
                    <a:pt x="2324" y="736"/>
                  </a:lnTo>
                  <a:lnTo>
                    <a:pt x="1930" y="1003"/>
                  </a:lnTo>
                  <a:lnTo>
                    <a:pt x="1816" y="1625"/>
                  </a:lnTo>
                  <a:lnTo>
                    <a:pt x="1816" y="1955"/>
                  </a:lnTo>
                  <a:lnTo>
                    <a:pt x="2095" y="3213"/>
                  </a:lnTo>
                  <a:lnTo>
                    <a:pt x="2133" y="3683"/>
                  </a:lnTo>
                  <a:lnTo>
                    <a:pt x="4699" y="8089"/>
                  </a:lnTo>
                  <a:lnTo>
                    <a:pt x="5765" y="9398"/>
                  </a:lnTo>
                  <a:lnTo>
                    <a:pt x="6527" y="10096"/>
                  </a:lnTo>
                  <a:lnTo>
                    <a:pt x="6921" y="10312"/>
                  </a:lnTo>
                  <a:lnTo>
                    <a:pt x="7607" y="10731"/>
                  </a:lnTo>
                  <a:lnTo>
                    <a:pt x="7912" y="10883"/>
                  </a:lnTo>
                  <a:lnTo>
                    <a:pt x="8191" y="10960"/>
                  </a:lnTo>
                  <a:lnTo>
                    <a:pt x="8496" y="10972"/>
                  </a:lnTo>
                  <a:lnTo>
                    <a:pt x="8763" y="10883"/>
                  </a:lnTo>
                  <a:lnTo>
                    <a:pt x="8966" y="10693"/>
                  </a:lnTo>
                  <a:lnTo>
                    <a:pt x="9131" y="10502"/>
                  </a:lnTo>
                  <a:close/>
                </a:path>
                <a:path w="10160" h="14605">
                  <a:moveTo>
                    <a:pt x="9512" y="12661"/>
                  </a:moveTo>
                  <a:lnTo>
                    <a:pt x="9334" y="12776"/>
                  </a:lnTo>
                  <a:lnTo>
                    <a:pt x="9105" y="12801"/>
                  </a:lnTo>
                  <a:lnTo>
                    <a:pt x="8839" y="12763"/>
                  </a:lnTo>
                  <a:lnTo>
                    <a:pt x="5600" y="10045"/>
                  </a:lnTo>
                  <a:lnTo>
                    <a:pt x="4737" y="8978"/>
                  </a:lnTo>
                  <a:lnTo>
                    <a:pt x="1384" y="2984"/>
                  </a:lnTo>
                  <a:lnTo>
                    <a:pt x="952" y="1498"/>
                  </a:lnTo>
                  <a:lnTo>
                    <a:pt x="914" y="1117"/>
                  </a:lnTo>
                  <a:lnTo>
                    <a:pt x="914" y="838"/>
                  </a:lnTo>
                  <a:lnTo>
                    <a:pt x="939" y="584"/>
                  </a:lnTo>
                  <a:lnTo>
                    <a:pt x="1041" y="406"/>
                  </a:lnTo>
                  <a:lnTo>
                    <a:pt x="647" y="647"/>
                  </a:lnTo>
                  <a:lnTo>
                    <a:pt x="609" y="1003"/>
                  </a:lnTo>
                  <a:lnTo>
                    <a:pt x="596" y="1371"/>
                  </a:lnTo>
                  <a:lnTo>
                    <a:pt x="635" y="1752"/>
                  </a:lnTo>
                  <a:lnTo>
                    <a:pt x="749" y="2197"/>
                  </a:lnTo>
                  <a:lnTo>
                    <a:pt x="1079" y="3238"/>
                  </a:lnTo>
                  <a:lnTo>
                    <a:pt x="1168" y="3797"/>
                  </a:lnTo>
                  <a:lnTo>
                    <a:pt x="2044" y="5676"/>
                  </a:lnTo>
                  <a:lnTo>
                    <a:pt x="2413" y="6311"/>
                  </a:lnTo>
                  <a:lnTo>
                    <a:pt x="2755" y="6908"/>
                  </a:lnTo>
                  <a:lnTo>
                    <a:pt x="3149" y="7531"/>
                  </a:lnTo>
                  <a:lnTo>
                    <a:pt x="3975" y="8737"/>
                  </a:lnTo>
                  <a:lnTo>
                    <a:pt x="4432" y="9258"/>
                  </a:lnTo>
                  <a:lnTo>
                    <a:pt x="5295" y="10337"/>
                  </a:lnTo>
                  <a:lnTo>
                    <a:pt x="5727" y="10922"/>
                  </a:lnTo>
                  <a:lnTo>
                    <a:pt x="6629" y="11836"/>
                  </a:lnTo>
                  <a:lnTo>
                    <a:pt x="7099" y="12141"/>
                  </a:lnTo>
                  <a:lnTo>
                    <a:pt x="7886" y="12725"/>
                  </a:lnTo>
                  <a:lnTo>
                    <a:pt x="8229" y="12941"/>
                  </a:lnTo>
                  <a:lnTo>
                    <a:pt x="8547" y="13068"/>
                  </a:lnTo>
                  <a:lnTo>
                    <a:pt x="8877" y="13119"/>
                  </a:lnTo>
                  <a:lnTo>
                    <a:pt x="9156" y="13055"/>
                  </a:lnTo>
                  <a:lnTo>
                    <a:pt x="9512" y="12661"/>
                  </a:lnTo>
                  <a:close/>
                </a:path>
                <a:path w="10160" h="14605">
                  <a:moveTo>
                    <a:pt x="9740" y="14135"/>
                  </a:moveTo>
                  <a:lnTo>
                    <a:pt x="9309" y="14046"/>
                  </a:lnTo>
                  <a:lnTo>
                    <a:pt x="8839" y="13843"/>
                  </a:lnTo>
                  <a:lnTo>
                    <a:pt x="7772" y="13258"/>
                  </a:lnTo>
                  <a:lnTo>
                    <a:pt x="7150" y="12954"/>
                  </a:lnTo>
                  <a:lnTo>
                    <a:pt x="5981" y="11912"/>
                  </a:lnTo>
                  <a:lnTo>
                    <a:pt x="5448" y="11214"/>
                  </a:lnTo>
                  <a:lnTo>
                    <a:pt x="4368" y="9931"/>
                  </a:lnTo>
                  <a:lnTo>
                    <a:pt x="482" y="2438"/>
                  </a:lnTo>
                  <a:lnTo>
                    <a:pt x="203" y="1092"/>
                  </a:lnTo>
                  <a:lnTo>
                    <a:pt x="114" y="508"/>
                  </a:lnTo>
                  <a:lnTo>
                    <a:pt x="139" y="0"/>
                  </a:lnTo>
                  <a:lnTo>
                    <a:pt x="0" y="838"/>
                  </a:lnTo>
                  <a:lnTo>
                    <a:pt x="88" y="1511"/>
                  </a:lnTo>
                  <a:lnTo>
                    <a:pt x="355" y="2946"/>
                  </a:lnTo>
                  <a:lnTo>
                    <a:pt x="368" y="3670"/>
                  </a:lnTo>
                  <a:lnTo>
                    <a:pt x="939" y="5168"/>
                  </a:lnTo>
                  <a:lnTo>
                    <a:pt x="1270" y="5956"/>
                  </a:lnTo>
                  <a:lnTo>
                    <a:pt x="1676" y="6718"/>
                  </a:lnTo>
                  <a:lnTo>
                    <a:pt x="2044" y="7429"/>
                  </a:lnTo>
                  <a:lnTo>
                    <a:pt x="2501" y="8166"/>
                  </a:lnTo>
                  <a:lnTo>
                    <a:pt x="3454" y="9575"/>
                  </a:lnTo>
                  <a:lnTo>
                    <a:pt x="4013" y="10147"/>
                  </a:lnTo>
                  <a:lnTo>
                    <a:pt x="5054" y="11366"/>
                  </a:lnTo>
                  <a:lnTo>
                    <a:pt x="5562" y="12026"/>
                  </a:lnTo>
                  <a:lnTo>
                    <a:pt x="6692" y="13004"/>
                  </a:lnTo>
                  <a:lnTo>
                    <a:pt x="7302" y="13296"/>
                  </a:lnTo>
                  <a:lnTo>
                    <a:pt x="8458" y="13906"/>
                  </a:lnTo>
                  <a:lnTo>
                    <a:pt x="9042" y="14135"/>
                  </a:lnTo>
                  <a:lnTo>
                    <a:pt x="9740" y="14135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2863399" y="1779986"/>
              <a:ext cx="10160" cy="15875"/>
            </a:xfrm>
            <a:custGeom>
              <a:avLst/>
              <a:gdLst/>
              <a:ahLst/>
              <a:cxnLst/>
              <a:rect l="l" t="t" r="r" b="b"/>
              <a:pathLst>
                <a:path w="10160" h="15875">
                  <a:moveTo>
                    <a:pt x="0" y="0"/>
                  </a:moveTo>
                  <a:lnTo>
                    <a:pt x="3911" y="4851"/>
                  </a:lnTo>
                  <a:lnTo>
                    <a:pt x="5029" y="7124"/>
                  </a:lnTo>
                  <a:lnTo>
                    <a:pt x="5537" y="8750"/>
                  </a:lnTo>
                  <a:lnTo>
                    <a:pt x="5867" y="9588"/>
                  </a:lnTo>
                  <a:lnTo>
                    <a:pt x="5943" y="10363"/>
                  </a:lnTo>
                  <a:lnTo>
                    <a:pt x="6032" y="11239"/>
                  </a:lnTo>
                  <a:lnTo>
                    <a:pt x="6007" y="12115"/>
                  </a:lnTo>
                  <a:lnTo>
                    <a:pt x="5702" y="13538"/>
                  </a:lnTo>
                  <a:lnTo>
                    <a:pt x="5346" y="14097"/>
                  </a:lnTo>
                  <a:lnTo>
                    <a:pt x="4952" y="14541"/>
                  </a:lnTo>
                  <a:lnTo>
                    <a:pt x="5321" y="14782"/>
                  </a:lnTo>
                  <a:lnTo>
                    <a:pt x="6654" y="15481"/>
                  </a:lnTo>
                  <a:lnTo>
                    <a:pt x="7238" y="15709"/>
                  </a:lnTo>
                  <a:lnTo>
                    <a:pt x="8305" y="15735"/>
                  </a:lnTo>
                  <a:lnTo>
                    <a:pt x="8801" y="15557"/>
                  </a:lnTo>
                  <a:lnTo>
                    <a:pt x="9537" y="14808"/>
                  </a:lnTo>
                  <a:lnTo>
                    <a:pt x="9867" y="14312"/>
                  </a:lnTo>
                  <a:lnTo>
                    <a:pt x="10058" y="13042"/>
                  </a:lnTo>
                  <a:lnTo>
                    <a:pt x="10032" y="12280"/>
                  </a:lnTo>
                  <a:lnTo>
                    <a:pt x="9791" y="10820"/>
                  </a:lnTo>
                  <a:lnTo>
                    <a:pt x="9461" y="10071"/>
                  </a:lnTo>
                  <a:lnTo>
                    <a:pt x="8928" y="8623"/>
                  </a:lnTo>
                  <a:lnTo>
                    <a:pt x="8585" y="7937"/>
                  </a:lnTo>
                  <a:lnTo>
                    <a:pt x="7848" y="6578"/>
                  </a:lnTo>
                  <a:lnTo>
                    <a:pt x="7556" y="5829"/>
                  </a:lnTo>
                  <a:lnTo>
                    <a:pt x="2730" y="1143"/>
                  </a:lnTo>
                  <a:lnTo>
                    <a:pt x="1536" y="495"/>
                  </a:lnTo>
                  <a:lnTo>
                    <a:pt x="914" y="101"/>
                  </a:lnTo>
                  <a:lnTo>
                    <a:pt x="38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5" name="object 135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891624" y="1778204"/>
              <a:ext cx="16687" cy="27622"/>
            </a:xfrm>
            <a:prstGeom prst="rect">
              <a:avLst/>
            </a:prstGeom>
          </p:spPr>
        </p:pic>
        <p:sp>
          <p:nvSpPr>
            <p:cNvPr id="136" name="object 136" descr=""/>
            <p:cNvSpPr/>
            <p:nvPr/>
          </p:nvSpPr>
          <p:spPr>
            <a:xfrm>
              <a:off x="2894190" y="1778215"/>
              <a:ext cx="11430" cy="26670"/>
            </a:xfrm>
            <a:custGeom>
              <a:avLst/>
              <a:gdLst/>
              <a:ahLst/>
              <a:cxnLst/>
              <a:rect l="l" t="t" r="r" b="b"/>
              <a:pathLst>
                <a:path w="11430" h="26669">
                  <a:moveTo>
                    <a:pt x="8763" y="26187"/>
                  </a:moveTo>
                  <a:lnTo>
                    <a:pt x="6502" y="25349"/>
                  </a:lnTo>
                  <a:lnTo>
                    <a:pt x="5689" y="24790"/>
                  </a:lnTo>
                  <a:lnTo>
                    <a:pt x="4038" y="23749"/>
                  </a:lnTo>
                  <a:lnTo>
                    <a:pt x="3403" y="23164"/>
                  </a:lnTo>
                  <a:lnTo>
                    <a:pt x="2374" y="21831"/>
                  </a:lnTo>
                  <a:lnTo>
                    <a:pt x="2184" y="21386"/>
                  </a:lnTo>
                  <a:lnTo>
                    <a:pt x="2095" y="18719"/>
                  </a:lnTo>
                  <a:lnTo>
                    <a:pt x="1651" y="18669"/>
                  </a:lnTo>
                  <a:lnTo>
                    <a:pt x="1651" y="16433"/>
                  </a:lnTo>
                  <a:lnTo>
                    <a:pt x="2070" y="16484"/>
                  </a:lnTo>
                  <a:lnTo>
                    <a:pt x="2070" y="16103"/>
                  </a:lnTo>
                  <a:lnTo>
                    <a:pt x="2095" y="11976"/>
                  </a:lnTo>
                  <a:lnTo>
                    <a:pt x="1816" y="11950"/>
                  </a:lnTo>
                  <a:lnTo>
                    <a:pt x="1866" y="9677"/>
                  </a:lnTo>
                  <a:lnTo>
                    <a:pt x="2120" y="9690"/>
                  </a:lnTo>
                  <a:lnTo>
                    <a:pt x="2120" y="9372"/>
                  </a:lnTo>
                  <a:lnTo>
                    <a:pt x="2184" y="7404"/>
                  </a:lnTo>
                  <a:lnTo>
                    <a:pt x="2349" y="5105"/>
                  </a:lnTo>
                  <a:lnTo>
                    <a:pt x="1943" y="5080"/>
                  </a:lnTo>
                  <a:lnTo>
                    <a:pt x="2044" y="2781"/>
                  </a:lnTo>
                  <a:lnTo>
                    <a:pt x="2222" y="2781"/>
                  </a:lnTo>
                  <a:lnTo>
                    <a:pt x="2298" y="812"/>
                  </a:lnTo>
                  <a:lnTo>
                    <a:pt x="1333" y="1041"/>
                  </a:lnTo>
                  <a:lnTo>
                    <a:pt x="863" y="1181"/>
                  </a:lnTo>
                  <a:lnTo>
                    <a:pt x="774" y="2540"/>
                  </a:lnTo>
                  <a:lnTo>
                    <a:pt x="596" y="2540"/>
                  </a:lnTo>
                  <a:lnTo>
                    <a:pt x="482" y="4813"/>
                  </a:lnTo>
                  <a:lnTo>
                    <a:pt x="876" y="4838"/>
                  </a:lnTo>
                  <a:lnTo>
                    <a:pt x="774" y="7112"/>
                  </a:lnTo>
                  <a:lnTo>
                    <a:pt x="596" y="9372"/>
                  </a:lnTo>
                  <a:lnTo>
                    <a:pt x="342" y="9347"/>
                  </a:lnTo>
                  <a:lnTo>
                    <a:pt x="254" y="11607"/>
                  </a:lnTo>
                  <a:lnTo>
                    <a:pt x="533" y="11633"/>
                  </a:lnTo>
                  <a:lnTo>
                    <a:pt x="431" y="16103"/>
                  </a:lnTo>
                  <a:lnTo>
                    <a:pt x="25" y="16052"/>
                  </a:lnTo>
                  <a:lnTo>
                    <a:pt x="0" y="18262"/>
                  </a:lnTo>
                  <a:lnTo>
                    <a:pt x="431" y="18313"/>
                  </a:lnTo>
                  <a:lnTo>
                    <a:pt x="406" y="20751"/>
                  </a:lnTo>
                  <a:lnTo>
                    <a:pt x="673" y="21386"/>
                  </a:lnTo>
                  <a:lnTo>
                    <a:pt x="1676" y="22720"/>
                  </a:lnTo>
                  <a:lnTo>
                    <a:pt x="2311" y="23291"/>
                  </a:lnTo>
                  <a:lnTo>
                    <a:pt x="3937" y="24333"/>
                  </a:lnTo>
                  <a:lnTo>
                    <a:pt x="4749" y="24879"/>
                  </a:lnTo>
                  <a:lnTo>
                    <a:pt x="6629" y="25565"/>
                  </a:lnTo>
                  <a:lnTo>
                    <a:pt x="7632" y="26009"/>
                  </a:lnTo>
                  <a:lnTo>
                    <a:pt x="8763" y="26187"/>
                  </a:lnTo>
                  <a:close/>
                </a:path>
                <a:path w="11430" h="26669">
                  <a:moveTo>
                    <a:pt x="8966" y="14071"/>
                  </a:moveTo>
                  <a:lnTo>
                    <a:pt x="8953" y="13538"/>
                  </a:lnTo>
                  <a:lnTo>
                    <a:pt x="8813" y="13398"/>
                  </a:lnTo>
                  <a:lnTo>
                    <a:pt x="8813" y="12674"/>
                  </a:lnTo>
                  <a:lnTo>
                    <a:pt x="8763" y="11430"/>
                  </a:lnTo>
                  <a:lnTo>
                    <a:pt x="8775" y="10185"/>
                  </a:lnTo>
                  <a:lnTo>
                    <a:pt x="8940" y="10198"/>
                  </a:lnTo>
                  <a:lnTo>
                    <a:pt x="8902" y="8953"/>
                  </a:lnTo>
                  <a:lnTo>
                    <a:pt x="8559" y="8928"/>
                  </a:lnTo>
                  <a:lnTo>
                    <a:pt x="8534" y="7683"/>
                  </a:lnTo>
                  <a:lnTo>
                    <a:pt x="8597" y="6438"/>
                  </a:lnTo>
                  <a:lnTo>
                    <a:pt x="8458" y="5181"/>
                  </a:lnTo>
                  <a:lnTo>
                    <a:pt x="8636" y="5194"/>
                  </a:lnTo>
                  <a:lnTo>
                    <a:pt x="8610" y="3937"/>
                  </a:lnTo>
                  <a:lnTo>
                    <a:pt x="8458" y="3924"/>
                  </a:lnTo>
                  <a:lnTo>
                    <a:pt x="8445" y="2679"/>
                  </a:lnTo>
                  <a:lnTo>
                    <a:pt x="8597" y="2679"/>
                  </a:lnTo>
                  <a:lnTo>
                    <a:pt x="8585" y="1435"/>
                  </a:lnTo>
                  <a:lnTo>
                    <a:pt x="8470" y="381"/>
                  </a:lnTo>
                  <a:lnTo>
                    <a:pt x="8559" y="241"/>
                  </a:lnTo>
                  <a:lnTo>
                    <a:pt x="8610" y="0"/>
                  </a:lnTo>
                  <a:lnTo>
                    <a:pt x="7594" y="25"/>
                  </a:lnTo>
                  <a:lnTo>
                    <a:pt x="7493" y="342"/>
                  </a:lnTo>
                  <a:lnTo>
                    <a:pt x="7493" y="1295"/>
                  </a:lnTo>
                  <a:lnTo>
                    <a:pt x="7594" y="2540"/>
                  </a:lnTo>
                  <a:lnTo>
                    <a:pt x="7442" y="2540"/>
                  </a:lnTo>
                  <a:lnTo>
                    <a:pt x="7442" y="3784"/>
                  </a:lnTo>
                  <a:lnTo>
                    <a:pt x="7594" y="3784"/>
                  </a:lnTo>
                  <a:lnTo>
                    <a:pt x="7607" y="5029"/>
                  </a:lnTo>
                  <a:lnTo>
                    <a:pt x="7442" y="5016"/>
                  </a:lnTo>
                  <a:lnTo>
                    <a:pt x="7454" y="6261"/>
                  </a:lnTo>
                  <a:lnTo>
                    <a:pt x="7581" y="7518"/>
                  </a:lnTo>
                  <a:lnTo>
                    <a:pt x="7505" y="8750"/>
                  </a:lnTo>
                  <a:lnTo>
                    <a:pt x="7835" y="8775"/>
                  </a:lnTo>
                  <a:lnTo>
                    <a:pt x="7861" y="10007"/>
                  </a:lnTo>
                  <a:lnTo>
                    <a:pt x="7708" y="9994"/>
                  </a:lnTo>
                  <a:lnTo>
                    <a:pt x="7734" y="11239"/>
                  </a:lnTo>
                  <a:lnTo>
                    <a:pt x="7708" y="12471"/>
                  </a:lnTo>
                  <a:lnTo>
                    <a:pt x="7683" y="13055"/>
                  </a:lnTo>
                  <a:lnTo>
                    <a:pt x="8013" y="17221"/>
                  </a:lnTo>
                  <a:lnTo>
                    <a:pt x="8026" y="17627"/>
                  </a:lnTo>
                  <a:lnTo>
                    <a:pt x="8966" y="14071"/>
                  </a:lnTo>
                  <a:close/>
                </a:path>
                <a:path w="11430" h="26669">
                  <a:moveTo>
                    <a:pt x="9359" y="21488"/>
                  </a:moveTo>
                  <a:lnTo>
                    <a:pt x="8763" y="21374"/>
                  </a:lnTo>
                  <a:lnTo>
                    <a:pt x="8216" y="20955"/>
                  </a:lnTo>
                  <a:lnTo>
                    <a:pt x="7073" y="20472"/>
                  </a:lnTo>
                  <a:lnTo>
                    <a:pt x="4152" y="16383"/>
                  </a:lnTo>
                  <a:lnTo>
                    <a:pt x="4279" y="16217"/>
                  </a:lnTo>
                  <a:lnTo>
                    <a:pt x="4305" y="16014"/>
                  </a:lnTo>
                  <a:lnTo>
                    <a:pt x="4241" y="15087"/>
                  </a:lnTo>
                  <a:lnTo>
                    <a:pt x="4229" y="13169"/>
                  </a:lnTo>
                  <a:lnTo>
                    <a:pt x="4165" y="11239"/>
                  </a:lnTo>
                  <a:lnTo>
                    <a:pt x="4013" y="11226"/>
                  </a:lnTo>
                  <a:lnTo>
                    <a:pt x="4025" y="9296"/>
                  </a:lnTo>
                  <a:lnTo>
                    <a:pt x="4330" y="9321"/>
                  </a:lnTo>
                  <a:lnTo>
                    <a:pt x="4356" y="7378"/>
                  </a:lnTo>
                  <a:lnTo>
                    <a:pt x="4292" y="5422"/>
                  </a:lnTo>
                  <a:lnTo>
                    <a:pt x="4419" y="3479"/>
                  </a:lnTo>
                  <a:lnTo>
                    <a:pt x="4267" y="3479"/>
                  </a:lnTo>
                  <a:lnTo>
                    <a:pt x="4305" y="1536"/>
                  </a:lnTo>
                  <a:lnTo>
                    <a:pt x="4445" y="1536"/>
                  </a:lnTo>
                  <a:lnTo>
                    <a:pt x="4470" y="368"/>
                  </a:lnTo>
                  <a:lnTo>
                    <a:pt x="3568" y="533"/>
                  </a:lnTo>
                  <a:lnTo>
                    <a:pt x="3530" y="1676"/>
                  </a:lnTo>
                  <a:lnTo>
                    <a:pt x="3390" y="1676"/>
                  </a:lnTo>
                  <a:lnTo>
                    <a:pt x="3327" y="3606"/>
                  </a:lnTo>
                  <a:lnTo>
                    <a:pt x="3492" y="3606"/>
                  </a:lnTo>
                  <a:lnTo>
                    <a:pt x="3441" y="5549"/>
                  </a:lnTo>
                  <a:lnTo>
                    <a:pt x="3302" y="7480"/>
                  </a:lnTo>
                  <a:lnTo>
                    <a:pt x="3365" y="9410"/>
                  </a:lnTo>
                  <a:lnTo>
                    <a:pt x="3048" y="9385"/>
                  </a:lnTo>
                  <a:lnTo>
                    <a:pt x="3022" y="11303"/>
                  </a:lnTo>
                  <a:lnTo>
                    <a:pt x="3175" y="11315"/>
                  </a:lnTo>
                  <a:lnTo>
                    <a:pt x="3162" y="13233"/>
                  </a:lnTo>
                  <a:lnTo>
                    <a:pt x="3213" y="15138"/>
                  </a:lnTo>
                  <a:lnTo>
                    <a:pt x="3276" y="16065"/>
                  </a:lnTo>
                  <a:lnTo>
                    <a:pt x="3251" y="16256"/>
                  </a:lnTo>
                  <a:lnTo>
                    <a:pt x="3124" y="16421"/>
                  </a:lnTo>
                  <a:lnTo>
                    <a:pt x="3136" y="17233"/>
                  </a:lnTo>
                  <a:lnTo>
                    <a:pt x="7175" y="20967"/>
                  </a:lnTo>
                  <a:lnTo>
                    <a:pt x="7759" y="21424"/>
                  </a:lnTo>
                  <a:lnTo>
                    <a:pt x="8712" y="21564"/>
                  </a:lnTo>
                  <a:lnTo>
                    <a:pt x="9359" y="21488"/>
                  </a:lnTo>
                  <a:close/>
                </a:path>
                <a:path w="11430" h="26669">
                  <a:moveTo>
                    <a:pt x="11417" y="16052"/>
                  </a:moveTo>
                  <a:lnTo>
                    <a:pt x="11379" y="15506"/>
                  </a:lnTo>
                  <a:lnTo>
                    <a:pt x="11239" y="15367"/>
                  </a:lnTo>
                  <a:lnTo>
                    <a:pt x="11214" y="14630"/>
                  </a:lnTo>
                  <a:lnTo>
                    <a:pt x="11137" y="13385"/>
                  </a:lnTo>
                  <a:lnTo>
                    <a:pt x="11125" y="12128"/>
                  </a:lnTo>
                  <a:lnTo>
                    <a:pt x="11290" y="12141"/>
                  </a:lnTo>
                  <a:lnTo>
                    <a:pt x="11226" y="10883"/>
                  </a:lnTo>
                  <a:lnTo>
                    <a:pt x="10883" y="10845"/>
                  </a:lnTo>
                  <a:lnTo>
                    <a:pt x="10820" y="9588"/>
                  </a:lnTo>
                  <a:lnTo>
                    <a:pt x="10858" y="8331"/>
                  </a:lnTo>
                  <a:lnTo>
                    <a:pt x="10693" y="7061"/>
                  </a:lnTo>
                  <a:lnTo>
                    <a:pt x="10871" y="7073"/>
                  </a:lnTo>
                  <a:lnTo>
                    <a:pt x="10820" y="5791"/>
                  </a:lnTo>
                  <a:lnTo>
                    <a:pt x="10668" y="5791"/>
                  </a:lnTo>
                  <a:lnTo>
                    <a:pt x="10617" y="4521"/>
                  </a:lnTo>
                  <a:lnTo>
                    <a:pt x="10782" y="4521"/>
                  </a:lnTo>
                  <a:lnTo>
                    <a:pt x="10731" y="3251"/>
                  </a:lnTo>
                  <a:lnTo>
                    <a:pt x="10604" y="1981"/>
                  </a:lnTo>
                  <a:lnTo>
                    <a:pt x="10795" y="1993"/>
                  </a:lnTo>
                  <a:lnTo>
                    <a:pt x="10756" y="723"/>
                  </a:lnTo>
                  <a:lnTo>
                    <a:pt x="10629" y="101"/>
                  </a:lnTo>
                  <a:lnTo>
                    <a:pt x="9652" y="25"/>
                  </a:lnTo>
                  <a:lnTo>
                    <a:pt x="9664" y="584"/>
                  </a:lnTo>
                  <a:lnTo>
                    <a:pt x="9791" y="1854"/>
                  </a:lnTo>
                  <a:lnTo>
                    <a:pt x="9601" y="1841"/>
                  </a:lnTo>
                  <a:lnTo>
                    <a:pt x="9626" y="3111"/>
                  </a:lnTo>
                  <a:lnTo>
                    <a:pt x="9753" y="4368"/>
                  </a:lnTo>
                  <a:lnTo>
                    <a:pt x="9601" y="4368"/>
                  </a:lnTo>
                  <a:lnTo>
                    <a:pt x="9639" y="5626"/>
                  </a:lnTo>
                  <a:lnTo>
                    <a:pt x="9791" y="5626"/>
                  </a:lnTo>
                  <a:lnTo>
                    <a:pt x="9829" y="6896"/>
                  </a:lnTo>
                  <a:lnTo>
                    <a:pt x="9652" y="6883"/>
                  </a:lnTo>
                  <a:lnTo>
                    <a:pt x="9702" y="8140"/>
                  </a:lnTo>
                  <a:lnTo>
                    <a:pt x="9855" y="9410"/>
                  </a:lnTo>
                  <a:lnTo>
                    <a:pt x="9804" y="10655"/>
                  </a:lnTo>
                  <a:lnTo>
                    <a:pt x="10147" y="10680"/>
                  </a:lnTo>
                  <a:lnTo>
                    <a:pt x="10210" y="11938"/>
                  </a:lnTo>
                  <a:lnTo>
                    <a:pt x="10045" y="11925"/>
                  </a:lnTo>
                  <a:lnTo>
                    <a:pt x="10096" y="13169"/>
                  </a:lnTo>
                  <a:lnTo>
                    <a:pt x="10109" y="14414"/>
                  </a:lnTo>
                  <a:lnTo>
                    <a:pt x="10083" y="15011"/>
                  </a:lnTo>
                  <a:lnTo>
                    <a:pt x="10553" y="19621"/>
                  </a:lnTo>
                  <a:lnTo>
                    <a:pt x="11417" y="16052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2892207" y="1799035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4800" y="0"/>
                  </a:moveTo>
                  <a:lnTo>
                    <a:pt x="4152" y="25"/>
                  </a:lnTo>
                  <a:lnTo>
                    <a:pt x="2959" y="152"/>
                  </a:lnTo>
                  <a:lnTo>
                    <a:pt x="2489" y="380"/>
                  </a:lnTo>
                  <a:lnTo>
                    <a:pt x="1460" y="698"/>
                  </a:lnTo>
                  <a:lnTo>
                    <a:pt x="876" y="825"/>
                  </a:lnTo>
                  <a:lnTo>
                    <a:pt x="228" y="1358"/>
                  </a:lnTo>
                  <a:lnTo>
                    <a:pt x="0" y="1714"/>
                  </a:lnTo>
                  <a:lnTo>
                    <a:pt x="12" y="2463"/>
                  </a:lnTo>
                  <a:lnTo>
                    <a:pt x="1079" y="3606"/>
                  </a:lnTo>
                  <a:lnTo>
                    <a:pt x="2171" y="4279"/>
                  </a:lnTo>
                  <a:lnTo>
                    <a:pt x="2705" y="4571"/>
                  </a:lnTo>
                  <a:lnTo>
                    <a:pt x="3200" y="4965"/>
                  </a:lnTo>
                  <a:lnTo>
                    <a:pt x="8775" y="6489"/>
                  </a:lnTo>
                  <a:lnTo>
                    <a:pt x="9448" y="6489"/>
                  </a:lnTo>
                  <a:lnTo>
                    <a:pt x="10794" y="6578"/>
                  </a:lnTo>
                  <a:lnTo>
                    <a:pt x="11506" y="6654"/>
                  </a:lnTo>
                  <a:lnTo>
                    <a:pt x="12725" y="6565"/>
                  </a:lnTo>
                  <a:lnTo>
                    <a:pt x="13220" y="6375"/>
                  </a:lnTo>
                  <a:lnTo>
                    <a:pt x="14223" y="6070"/>
                  </a:lnTo>
                  <a:lnTo>
                    <a:pt x="14655" y="5867"/>
                  </a:lnTo>
                  <a:lnTo>
                    <a:pt x="15201" y="5283"/>
                  </a:lnTo>
                  <a:lnTo>
                    <a:pt x="15341" y="4914"/>
                  </a:lnTo>
                  <a:lnTo>
                    <a:pt x="15189" y="4076"/>
                  </a:lnTo>
                  <a:lnTo>
                    <a:pt x="11252" y="1257"/>
                  </a:lnTo>
                  <a:lnTo>
                    <a:pt x="10667" y="1015"/>
                  </a:lnTo>
                  <a:lnTo>
                    <a:pt x="10020" y="825"/>
                  </a:lnTo>
                  <a:lnTo>
                    <a:pt x="8064" y="330"/>
                  </a:lnTo>
                  <a:lnTo>
                    <a:pt x="6718" y="152"/>
                  </a:lnTo>
                  <a:lnTo>
                    <a:pt x="6070" y="38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2892844" y="1801075"/>
              <a:ext cx="14604" cy="4445"/>
            </a:xfrm>
            <a:custGeom>
              <a:avLst/>
              <a:gdLst/>
              <a:ahLst/>
              <a:cxnLst/>
              <a:rect l="l" t="t" r="r" b="b"/>
              <a:pathLst>
                <a:path w="14605" h="4444">
                  <a:moveTo>
                    <a:pt x="11684" y="1968"/>
                  </a:moveTo>
                  <a:lnTo>
                    <a:pt x="11645" y="1689"/>
                  </a:lnTo>
                  <a:lnTo>
                    <a:pt x="11607" y="1549"/>
                  </a:lnTo>
                  <a:lnTo>
                    <a:pt x="11595" y="1714"/>
                  </a:lnTo>
                  <a:lnTo>
                    <a:pt x="11531" y="1866"/>
                  </a:lnTo>
                  <a:lnTo>
                    <a:pt x="9131" y="2501"/>
                  </a:lnTo>
                  <a:lnTo>
                    <a:pt x="8648" y="2451"/>
                  </a:lnTo>
                  <a:lnTo>
                    <a:pt x="7721" y="2387"/>
                  </a:lnTo>
                  <a:lnTo>
                    <a:pt x="7264" y="2387"/>
                  </a:lnTo>
                  <a:lnTo>
                    <a:pt x="5778" y="2133"/>
                  </a:lnTo>
                  <a:lnTo>
                    <a:pt x="4838" y="1892"/>
                  </a:lnTo>
                  <a:lnTo>
                    <a:pt x="4356" y="1739"/>
                  </a:lnTo>
                  <a:lnTo>
                    <a:pt x="3467" y="1409"/>
                  </a:lnTo>
                  <a:lnTo>
                    <a:pt x="3124" y="1168"/>
                  </a:lnTo>
                  <a:lnTo>
                    <a:pt x="2768" y="990"/>
                  </a:lnTo>
                  <a:lnTo>
                    <a:pt x="2146" y="635"/>
                  </a:lnTo>
                  <a:lnTo>
                    <a:pt x="1917" y="457"/>
                  </a:lnTo>
                  <a:lnTo>
                    <a:pt x="1625" y="152"/>
                  </a:lnTo>
                  <a:lnTo>
                    <a:pt x="1574" y="0"/>
                  </a:lnTo>
                  <a:lnTo>
                    <a:pt x="3149" y="1485"/>
                  </a:lnTo>
                  <a:lnTo>
                    <a:pt x="3492" y="1727"/>
                  </a:lnTo>
                  <a:lnTo>
                    <a:pt x="8216" y="2743"/>
                  </a:lnTo>
                  <a:lnTo>
                    <a:pt x="9182" y="2832"/>
                  </a:lnTo>
                  <a:lnTo>
                    <a:pt x="10033" y="2794"/>
                  </a:lnTo>
                  <a:lnTo>
                    <a:pt x="11264" y="2451"/>
                  </a:lnTo>
                  <a:lnTo>
                    <a:pt x="11455" y="2336"/>
                  </a:lnTo>
                  <a:lnTo>
                    <a:pt x="11607" y="2171"/>
                  </a:lnTo>
                  <a:lnTo>
                    <a:pt x="11684" y="1968"/>
                  </a:lnTo>
                  <a:close/>
                </a:path>
                <a:path w="14605" h="4444">
                  <a:moveTo>
                    <a:pt x="13360" y="2933"/>
                  </a:moveTo>
                  <a:lnTo>
                    <a:pt x="13271" y="2514"/>
                  </a:lnTo>
                  <a:lnTo>
                    <a:pt x="13246" y="2679"/>
                  </a:lnTo>
                  <a:lnTo>
                    <a:pt x="13157" y="2819"/>
                  </a:lnTo>
                  <a:lnTo>
                    <a:pt x="13004" y="2946"/>
                  </a:lnTo>
                  <a:lnTo>
                    <a:pt x="12763" y="3048"/>
                  </a:lnTo>
                  <a:lnTo>
                    <a:pt x="12446" y="3136"/>
                  </a:lnTo>
                  <a:lnTo>
                    <a:pt x="12077" y="3187"/>
                  </a:lnTo>
                  <a:lnTo>
                    <a:pt x="11226" y="3352"/>
                  </a:lnTo>
                  <a:lnTo>
                    <a:pt x="10160" y="3352"/>
                  </a:lnTo>
                  <a:lnTo>
                    <a:pt x="9550" y="3276"/>
                  </a:lnTo>
                  <a:lnTo>
                    <a:pt x="8394" y="3175"/>
                  </a:lnTo>
                  <a:lnTo>
                    <a:pt x="2641" y="1752"/>
                  </a:lnTo>
                  <a:lnTo>
                    <a:pt x="1778" y="1371"/>
                  </a:lnTo>
                  <a:lnTo>
                    <a:pt x="1409" y="1181"/>
                  </a:lnTo>
                  <a:lnTo>
                    <a:pt x="1143" y="1003"/>
                  </a:lnTo>
                  <a:lnTo>
                    <a:pt x="787" y="685"/>
                  </a:lnTo>
                  <a:lnTo>
                    <a:pt x="711" y="533"/>
                  </a:lnTo>
                  <a:lnTo>
                    <a:pt x="685" y="889"/>
                  </a:lnTo>
                  <a:lnTo>
                    <a:pt x="901" y="1104"/>
                  </a:lnTo>
                  <a:lnTo>
                    <a:pt x="1435" y="1498"/>
                  </a:lnTo>
                  <a:lnTo>
                    <a:pt x="2667" y="2070"/>
                  </a:lnTo>
                  <a:lnTo>
                    <a:pt x="3086" y="2324"/>
                  </a:lnTo>
                  <a:lnTo>
                    <a:pt x="4800" y="2870"/>
                  </a:lnTo>
                  <a:lnTo>
                    <a:pt x="5422" y="3009"/>
                  </a:lnTo>
                  <a:lnTo>
                    <a:pt x="5994" y="3149"/>
                  </a:lnTo>
                  <a:lnTo>
                    <a:pt x="7848" y="3467"/>
                  </a:lnTo>
                  <a:lnTo>
                    <a:pt x="8432" y="3492"/>
                  </a:lnTo>
                  <a:lnTo>
                    <a:pt x="10210" y="3683"/>
                  </a:lnTo>
                  <a:lnTo>
                    <a:pt x="11277" y="3683"/>
                  </a:lnTo>
                  <a:lnTo>
                    <a:pt x="12509" y="3467"/>
                  </a:lnTo>
                  <a:lnTo>
                    <a:pt x="12827" y="3390"/>
                  </a:lnTo>
                  <a:lnTo>
                    <a:pt x="13068" y="3289"/>
                  </a:lnTo>
                  <a:lnTo>
                    <a:pt x="13258" y="3124"/>
                  </a:lnTo>
                  <a:lnTo>
                    <a:pt x="13360" y="2933"/>
                  </a:lnTo>
                  <a:close/>
                </a:path>
                <a:path w="14605" h="4444">
                  <a:moveTo>
                    <a:pt x="14401" y="3213"/>
                  </a:moveTo>
                  <a:lnTo>
                    <a:pt x="14122" y="3403"/>
                  </a:lnTo>
                  <a:lnTo>
                    <a:pt x="13754" y="3556"/>
                  </a:lnTo>
                  <a:lnTo>
                    <a:pt x="12306" y="4013"/>
                  </a:lnTo>
                  <a:lnTo>
                    <a:pt x="11023" y="4102"/>
                  </a:lnTo>
                  <a:lnTo>
                    <a:pt x="10287" y="4013"/>
                  </a:lnTo>
                  <a:lnTo>
                    <a:pt x="8877" y="3924"/>
                  </a:lnTo>
                  <a:lnTo>
                    <a:pt x="8166" y="3924"/>
                  </a:lnTo>
                  <a:lnTo>
                    <a:pt x="5905" y="3505"/>
                  </a:lnTo>
                  <a:lnTo>
                    <a:pt x="4457" y="3124"/>
                  </a:lnTo>
                  <a:lnTo>
                    <a:pt x="3721" y="2882"/>
                  </a:lnTo>
                  <a:lnTo>
                    <a:pt x="2362" y="2362"/>
                  </a:lnTo>
                  <a:lnTo>
                    <a:pt x="1841" y="1968"/>
                  </a:lnTo>
                  <a:lnTo>
                    <a:pt x="342" y="1117"/>
                  </a:lnTo>
                  <a:lnTo>
                    <a:pt x="0" y="825"/>
                  </a:lnTo>
                  <a:lnTo>
                    <a:pt x="508" y="1358"/>
                  </a:lnTo>
                  <a:lnTo>
                    <a:pt x="1003" y="1689"/>
                  </a:lnTo>
                  <a:lnTo>
                    <a:pt x="2120" y="2324"/>
                  </a:lnTo>
                  <a:lnTo>
                    <a:pt x="2616" y="2705"/>
                  </a:lnTo>
                  <a:lnTo>
                    <a:pt x="3924" y="3225"/>
                  </a:lnTo>
                  <a:lnTo>
                    <a:pt x="4635" y="3467"/>
                  </a:lnTo>
                  <a:lnTo>
                    <a:pt x="5346" y="3657"/>
                  </a:lnTo>
                  <a:lnTo>
                    <a:pt x="6007" y="3835"/>
                  </a:lnTo>
                  <a:lnTo>
                    <a:pt x="6743" y="3987"/>
                  </a:lnTo>
                  <a:lnTo>
                    <a:pt x="8178" y="4229"/>
                  </a:lnTo>
                  <a:lnTo>
                    <a:pt x="8851" y="4229"/>
                  </a:lnTo>
                  <a:lnTo>
                    <a:pt x="10185" y="4318"/>
                  </a:lnTo>
                  <a:lnTo>
                    <a:pt x="10896" y="4394"/>
                  </a:lnTo>
                  <a:lnTo>
                    <a:pt x="12128" y="4305"/>
                  </a:lnTo>
                  <a:lnTo>
                    <a:pt x="12611" y="4114"/>
                  </a:lnTo>
                  <a:lnTo>
                    <a:pt x="13601" y="3797"/>
                  </a:lnTo>
                  <a:lnTo>
                    <a:pt x="14046" y="3594"/>
                  </a:lnTo>
                  <a:lnTo>
                    <a:pt x="14401" y="3213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2892562" y="1799039"/>
              <a:ext cx="15240" cy="6985"/>
            </a:xfrm>
            <a:custGeom>
              <a:avLst/>
              <a:gdLst/>
              <a:ahLst/>
              <a:cxnLst/>
              <a:rect l="l" t="t" r="r" b="b"/>
              <a:pathLst>
                <a:path w="15239" h="6985">
                  <a:moveTo>
                    <a:pt x="5092" y="0"/>
                  </a:moveTo>
                  <a:lnTo>
                    <a:pt x="3797" y="0"/>
                  </a:lnTo>
                  <a:lnTo>
                    <a:pt x="2590" y="139"/>
                  </a:lnTo>
                  <a:lnTo>
                    <a:pt x="2133" y="355"/>
                  </a:lnTo>
                  <a:lnTo>
                    <a:pt x="1092" y="685"/>
                  </a:lnTo>
                  <a:lnTo>
                    <a:pt x="520" y="800"/>
                  </a:lnTo>
                  <a:lnTo>
                    <a:pt x="0" y="1270"/>
                  </a:lnTo>
                  <a:lnTo>
                    <a:pt x="533" y="1206"/>
                  </a:lnTo>
                  <a:lnTo>
                    <a:pt x="1104" y="1181"/>
                  </a:lnTo>
                  <a:lnTo>
                    <a:pt x="3073" y="1219"/>
                  </a:lnTo>
                  <a:lnTo>
                    <a:pt x="4533" y="1447"/>
                  </a:lnTo>
                  <a:lnTo>
                    <a:pt x="5245" y="1739"/>
                  </a:lnTo>
                  <a:lnTo>
                    <a:pt x="7340" y="2362"/>
                  </a:lnTo>
                  <a:lnTo>
                    <a:pt x="8699" y="2971"/>
                  </a:lnTo>
                  <a:lnTo>
                    <a:pt x="9436" y="3251"/>
                  </a:lnTo>
                  <a:lnTo>
                    <a:pt x="10007" y="3632"/>
                  </a:lnTo>
                  <a:lnTo>
                    <a:pt x="12369" y="6502"/>
                  </a:lnTo>
                  <a:lnTo>
                    <a:pt x="12712" y="6426"/>
                  </a:lnTo>
                  <a:lnTo>
                    <a:pt x="13855" y="6045"/>
                  </a:lnTo>
                  <a:lnTo>
                    <a:pt x="14300" y="5842"/>
                  </a:lnTo>
                  <a:lnTo>
                    <a:pt x="14833" y="5257"/>
                  </a:lnTo>
                  <a:lnTo>
                    <a:pt x="14973" y="4889"/>
                  </a:lnTo>
                  <a:lnTo>
                    <a:pt x="14820" y="4064"/>
                  </a:lnTo>
                  <a:lnTo>
                    <a:pt x="11544" y="1498"/>
                  </a:lnTo>
                  <a:lnTo>
                    <a:pt x="10299" y="1003"/>
                  </a:lnTo>
                  <a:lnTo>
                    <a:pt x="8356" y="469"/>
                  </a:lnTo>
                  <a:lnTo>
                    <a:pt x="7708" y="228"/>
                  </a:lnTo>
                  <a:lnTo>
                    <a:pt x="6362" y="38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18446" y="1770317"/>
              <a:ext cx="28168" cy="18973"/>
            </a:xfrm>
            <a:prstGeom prst="rect">
              <a:avLst/>
            </a:prstGeom>
          </p:spPr>
        </p:pic>
        <p:sp>
          <p:nvSpPr>
            <p:cNvPr id="141" name="object 141" descr=""/>
            <p:cNvSpPr/>
            <p:nvPr/>
          </p:nvSpPr>
          <p:spPr>
            <a:xfrm>
              <a:off x="2919018" y="1771306"/>
              <a:ext cx="26670" cy="15240"/>
            </a:xfrm>
            <a:custGeom>
              <a:avLst/>
              <a:gdLst/>
              <a:ahLst/>
              <a:cxnLst/>
              <a:rect l="l" t="t" r="r" b="b"/>
              <a:pathLst>
                <a:path w="26669" h="15239">
                  <a:moveTo>
                    <a:pt x="17119" y="7150"/>
                  </a:moveTo>
                  <a:lnTo>
                    <a:pt x="13525" y="5105"/>
                  </a:lnTo>
                  <a:lnTo>
                    <a:pt x="12966" y="4927"/>
                  </a:lnTo>
                  <a:lnTo>
                    <a:pt x="12814" y="5016"/>
                  </a:lnTo>
                  <a:lnTo>
                    <a:pt x="12687" y="5003"/>
                  </a:lnTo>
                  <a:lnTo>
                    <a:pt x="12065" y="4775"/>
                  </a:lnTo>
                  <a:lnTo>
                    <a:pt x="10769" y="4394"/>
                  </a:lnTo>
                  <a:lnTo>
                    <a:pt x="9486" y="3962"/>
                  </a:lnTo>
                  <a:lnTo>
                    <a:pt x="9512" y="3822"/>
                  </a:lnTo>
                  <a:lnTo>
                    <a:pt x="8216" y="3441"/>
                  </a:lnTo>
                  <a:lnTo>
                    <a:pt x="8153" y="3733"/>
                  </a:lnTo>
                  <a:lnTo>
                    <a:pt x="6845" y="3352"/>
                  </a:lnTo>
                  <a:lnTo>
                    <a:pt x="5562" y="2870"/>
                  </a:lnTo>
                  <a:lnTo>
                    <a:pt x="4254" y="2565"/>
                  </a:lnTo>
                  <a:lnTo>
                    <a:pt x="4279" y="2413"/>
                  </a:lnTo>
                  <a:lnTo>
                    <a:pt x="2971" y="2006"/>
                  </a:lnTo>
                  <a:lnTo>
                    <a:pt x="2959" y="2146"/>
                  </a:lnTo>
                  <a:lnTo>
                    <a:pt x="2082" y="1879"/>
                  </a:lnTo>
                  <a:lnTo>
                    <a:pt x="1816" y="1752"/>
                  </a:lnTo>
                  <a:lnTo>
                    <a:pt x="1473" y="2565"/>
                  </a:lnTo>
                  <a:lnTo>
                    <a:pt x="1765" y="2717"/>
                  </a:lnTo>
                  <a:lnTo>
                    <a:pt x="2692" y="3009"/>
                  </a:lnTo>
                  <a:lnTo>
                    <a:pt x="2717" y="2870"/>
                  </a:lnTo>
                  <a:lnTo>
                    <a:pt x="4000" y="3276"/>
                  </a:lnTo>
                  <a:lnTo>
                    <a:pt x="3975" y="3441"/>
                  </a:lnTo>
                  <a:lnTo>
                    <a:pt x="5270" y="3848"/>
                  </a:lnTo>
                  <a:lnTo>
                    <a:pt x="6578" y="4152"/>
                  </a:lnTo>
                  <a:lnTo>
                    <a:pt x="7848" y="4635"/>
                  </a:lnTo>
                  <a:lnTo>
                    <a:pt x="7912" y="4330"/>
                  </a:lnTo>
                  <a:lnTo>
                    <a:pt x="9194" y="4724"/>
                  </a:lnTo>
                  <a:lnTo>
                    <a:pt x="9169" y="4864"/>
                  </a:lnTo>
                  <a:lnTo>
                    <a:pt x="10452" y="5257"/>
                  </a:lnTo>
                  <a:lnTo>
                    <a:pt x="11722" y="5689"/>
                  </a:lnTo>
                  <a:lnTo>
                    <a:pt x="12344" y="5918"/>
                  </a:lnTo>
                  <a:lnTo>
                    <a:pt x="17119" y="7150"/>
                  </a:lnTo>
                  <a:close/>
                </a:path>
                <a:path w="26669" h="15239">
                  <a:moveTo>
                    <a:pt x="19443" y="5549"/>
                  </a:moveTo>
                  <a:lnTo>
                    <a:pt x="15836" y="3568"/>
                  </a:lnTo>
                  <a:lnTo>
                    <a:pt x="15265" y="3403"/>
                  </a:lnTo>
                  <a:lnTo>
                    <a:pt x="15113" y="3492"/>
                  </a:lnTo>
                  <a:lnTo>
                    <a:pt x="14973" y="3479"/>
                  </a:lnTo>
                  <a:lnTo>
                    <a:pt x="14338" y="3263"/>
                  </a:lnTo>
                  <a:lnTo>
                    <a:pt x="13030" y="2908"/>
                  </a:lnTo>
                  <a:lnTo>
                    <a:pt x="11734" y="2501"/>
                  </a:lnTo>
                  <a:lnTo>
                    <a:pt x="11760" y="2362"/>
                  </a:lnTo>
                  <a:lnTo>
                    <a:pt x="10452" y="1993"/>
                  </a:lnTo>
                  <a:lnTo>
                    <a:pt x="10375" y="2298"/>
                  </a:lnTo>
                  <a:lnTo>
                    <a:pt x="9067" y="1930"/>
                  </a:lnTo>
                  <a:lnTo>
                    <a:pt x="7759" y="1460"/>
                  </a:lnTo>
                  <a:lnTo>
                    <a:pt x="6426" y="1181"/>
                  </a:lnTo>
                  <a:lnTo>
                    <a:pt x="6451" y="1028"/>
                  </a:lnTo>
                  <a:lnTo>
                    <a:pt x="5791" y="838"/>
                  </a:lnTo>
                  <a:lnTo>
                    <a:pt x="4826" y="622"/>
                  </a:lnTo>
                  <a:lnTo>
                    <a:pt x="3683" y="457"/>
                  </a:lnTo>
                  <a:lnTo>
                    <a:pt x="2730" y="0"/>
                  </a:lnTo>
                  <a:lnTo>
                    <a:pt x="2273" y="800"/>
                  </a:lnTo>
                  <a:lnTo>
                    <a:pt x="2984" y="863"/>
                  </a:lnTo>
                  <a:lnTo>
                    <a:pt x="3492" y="1320"/>
                  </a:lnTo>
                  <a:lnTo>
                    <a:pt x="4165" y="1460"/>
                  </a:lnTo>
                  <a:lnTo>
                    <a:pt x="4826" y="1663"/>
                  </a:lnTo>
                  <a:lnTo>
                    <a:pt x="4851" y="1524"/>
                  </a:lnTo>
                  <a:lnTo>
                    <a:pt x="6159" y="1917"/>
                  </a:lnTo>
                  <a:lnTo>
                    <a:pt x="6134" y="2070"/>
                  </a:lnTo>
                  <a:lnTo>
                    <a:pt x="7442" y="2451"/>
                  </a:lnTo>
                  <a:lnTo>
                    <a:pt x="8775" y="2743"/>
                  </a:lnTo>
                  <a:lnTo>
                    <a:pt x="10058" y="3200"/>
                  </a:lnTo>
                  <a:lnTo>
                    <a:pt x="10134" y="2908"/>
                  </a:lnTo>
                  <a:lnTo>
                    <a:pt x="11442" y="3276"/>
                  </a:lnTo>
                  <a:lnTo>
                    <a:pt x="11404" y="3416"/>
                  </a:lnTo>
                  <a:lnTo>
                    <a:pt x="12712" y="3784"/>
                  </a:lnTo>
                  <a:lnTo>
                    <a:pt x="13995" y="4191"/>
                  </a:lnTo>
                  <a:lnTo>
                    <a:pt x="14617" y="4419"/>
                  </a:lnTo>
                  <a:lnTo>
                    <a:pt x="14757" y="4432"/>
                  </a:lnTo>
                  <a:lnTo>
                    <a:pt x="19443" y="5549"/>
                  </a:lnTo>
                  <a:close/>
                </a:path>
                <a:path w="26669" h="15239">
                  <a:moveTo>
                    <a:pt x="21285" y="7861"/>
                  </a:moveTo>
                  <a:lnTo>
                    <a:pt x="21272" y="7251"/>
                  </a:lnTo>
                  <a:lnTo>
                    <a:pt x="21094" y="7747"/>
                  </a:lnTo>
                  <a:lnTo>
                    <a:pt x="20586" y="8102"/>
                  </a:lnTo>
                  <a:lnTo>
                    <a:pt x="16268" y="10490"/>
                  </a:lnTo>
                  <a:lnTo>
                    <a:pt x="15417" y="10236"/>
                  </a:lnTo>
                  <a:lnTo>
                    <a:pt x="15265" y="10058"/>
                  </a:lnTo>
                  <a:lnTo>
                    <a:pt x="15074" y="9982"/>
                  </a:lnTo>
                  <a:lnTo>
                    <a:pt x="14084" y="9728"/>
                  </a:lnTo>
                  <a:lnTo>
                    <a:pt x="12103" y="9093"/>
                  </a:lnTo>
                  <a:lnTo>
                    <a:pt x="10083" y="8496"/>
                  </a:lnTo>
                  <a:lnTo>
                    <a:pt x="10058" y="8623"/>
                  </a:lnTo>
                  <a:lnTo>
                    <a:pt x="8051" y="7962"/>
                  </a:lnTo>
                  <a:lnTo>
                    <a:pt x="8115" y="7696"/>
                  </a:lnTo>
                  <a:lnTo>
                    <a:pt x="6096" y="7023"/>
                  </a:lnTo>
                  <a:lnTo>
                    <a:pt x="4064" y="6426"/>
                  </a:lnTo>
                  <a:lnTo>
                    <a:pt x="2070" y="5651"/>
                  </a:lnTo>
                  <a:lnTo>
                    <a:pt x="2044" y="5791"/>
                  </a:lnTo>
                  <a:lnTo>
                    <a:pt x="495" y="5245"/>
                  </a:lnTo>
                  <a:lnTo>
                    <a:pt x="254" y="5994"/>
                  </a:lnTo>
                  <a:lnTo>
                    <a:pt x="876" y="6096"/>
                  </a:lnTo>
                  <a:lnTo>
                    <a:pt x="1384" y="6553"/>
                  </a:lnTo>
                  <a:lnTo>
                    <a:pt x="2349" y="6654"/>
                  </a:lnTo>
                  <a:lnTo>
                    <a:pt x="4102" y="7239"/>
                  </a:lnTo>
                  <a:lnTo>
                    <a:pt x="6083" y="8013"/>
                  </a:lnTo>
                  <a:lnTo>
                    <a:pt x="8102" y="8610"/>
                  </a:lnTo>
                  <a:lnTo>
                    <a:pt x="8039" y="8877"/>
                  </a:lnTo>
                  <a:lnTo>
                    <a:pt x="10033" y="9550"/>
                  </a:lnTo>
                  <a:lnTo>
                    <a:pt x="10058" y="9410"/>
                  </a:lnTo>
                  <a:lnTo>
                    <a:pt x="12039" y="10071"/>
                  </a:lnTo>
                  <a:lnTo>
                    <a:pt x="14033" y="10668"/>
                  </a:lnTo>
                  <a:lnTo>
                    <a:pt x="15011" y="10922"/>
                  </a:lnTo>
                  <a:lnTo>
                    <a:pt x="15189" y="11010"/>
                  </a:lnTo>
                  <a:lnTo>
                    <a:pt x="15354" y="11176"/>
                  </a:lnTo>
                  <a:lnTo>
                    <a:pt x="16192" y="11442"/>
                  </a:lnTo>
                  <a:lnTo>
                    <a:pt x="18021" y="11125"/>
                  </a:lnTo>
                  <a:lnTo>
                    <a:pt x="18516" y="10896"/>
                  </a:lnTo>
                  <a:lnTo>
                    <a:pt x="19469" y="10261"/>
                  </a:lnTo>
                  <a:lnTo>
                    <a:pt x="19875" y="9931"/>
                  </a:lnTo>
                  <a:lnTo>
                    <a:pt x="20497" y="9042"/>
                  </a:lnTo>
                  <a:lnTo>
                    <a:pt x="21043" y="8674"/>
                  </a:lnTo>
                  <a:lnTo>
                    <a:pt x="21285" y="7861"/>
                  </a:lnTo>
                  <a:close/>
                </a:path>
                <a:path w="26669" h="15239">
                  <a:moveTo>
                    <a:pt x="26073" y="9372"/>
                  </a:moveTo>
                  <a:lnTo>
                    <a:pt x="24968" y="11137"/>
                  </a:lnTo>
                  <a:lnTo>
                    <a:pt x="24295" y="11684"/>
                  </a:lnTo>
                  <a:lnTo>
                    <a:pt x="23037" y="12814"/>
                  </a:lnTo>
                  <a:lnTo>
                    <a:pt x="22364" y="13195"/>
                  </a:lnTo>
                  <a:lnTo>
                    <a:pt x="20866" y="13677"/>
                  </a:lnTo>
                  <a:lnTo>
                    <a:pt x="20167" y="13703"/>
                  </a:lnTo>
                  <a:lnTo>
                    <a:pt x="19189" y="13398"/>
                  </a:lnTo>
                  <a:lnTo>
                    <a:pt x="18884" y="13258"/>
                  </a:lnTo>
                  <a:lnTo>
                    <a:pt x="17614" y="12890"/>
                  </a:lnTo>
                  <a:lnTo>
                    <a:pt x="17513" y="13258"/>
                  </a:lnTo>
                  <a:lnTo>
                    <a:pt x="15316" y="12560"/>
                  </a:lnTo>
                  <a:lnTo>
                    <a:pt x="15265" y="12153"/>
                  </a:lnTo>
                  <a:lnTo>
                    <a:pt x="14566" y="11925"/>
                  </a:lnTo>
                  <a:lnTo>
                    <a:pt x="11341" y="10858"/>
                  </a:lnTo>
                  <a:lnTo>
                    <a:pt x="10617" y="10617"/>
                  </a:lnTo>
                  <a:lnTo>
                    <a:pt x="10566" y="10858"/>
                  </a:lnTo>
                  <a:lnTo>
                    <a:pt x="8204" y="10045"/>
                  </a:lnTo>
                  <a:lnTo>
                    <a:pt x="8255" y="9829"/>
                  </a:lnTo>
                  <a:lnTo>
                    <a:pt x="5880" y="9004"/>
                  </a:lnTo>
                  <a:lnTo>
                    <a:pt x="4114" y="8293"/>
                  </a:lnTo>
                  <a:lnTo>
                    <a:pt x="3492" y="8255"/>
                  </a:lnTo>
                  <a:lnTo>
                    <a:pt x="2260" y="8089"/>
                  </a:lnTo>
                  <a:lnTo>
                    <a:pt x="1181" y="7416"/>
                  </a:lnTo>
                  <a:lnTo>
                    <a:pt x="0" y="6985"/>
                  </a:lnTo>
                  <a:lnTo>
                    <a:pt x="0" y="8255"/>
                  </a:lnTo>
                  <a:lnTo>
                    <a:pt x="1270" y="8915"/>
                  </a:lnTo>
                  <a:lnTo>
                    <a:pt x="2679" y="9448"/>
                  </a:lnTo>
                  <a:lnTo>
                    <a:pt x="4254" y="9753"/>
                  </a:lnTo>
                  <a:lnTo>
                    <a:pt x="4838" y="9956"/>
                  </a:lnTo>
                  <a:lnTo>
                    <a:pt x="6007" y="10464"/>
                  </a:lnTo>
                  <a:lnTo>
                    <a:pt x="7721" y="11087"/>
                  </a:lnTo>
                  <a:lnTo>
                    <a:pt x="7708" y="11328"/>
                  </a:lnTo>
                  <a:lnTo>
                    <a:pt x="10045" y="12153"/>
                  </a:lnTo>
                  <a:lnTo>
                    <a:pt x="10096" y="11925"/>
                  </a:lnTo>
                  <a:lnTo>
                    <a:pt x="14732" y="13512"/>
                  </a:lnTo>
                  <a:lnTo>
                    <a:pt x="14643" y="13868"/>
                  </a:lnTo>
                  <a:lnTo>
                    <a:pt x="16916" y="14630"/>
                  </a:lnTo>
                  <a:lnTo>
                    <a:pt x="17018" y="14249"/>
                  </a:lnTo>
                  <a:lnTo>
                    <a:pt x="18237" y="14630"/>
                  </a:lnTo>
                  <a:lnTo>
                    <a:pt x="18580" y="14782"/>
                  </a:lnTo>
                  <a:lnTo>
                    <a:pt x="19545" y="15087"/>
                  </a:lnTo>
                  <a:lnTo>
                    <a:pt x="20231" y="15074"/>
                  </a:lnTo>
                  <a:lnTo>
                    <a:pt x="21729" y="14605"/>
                  </a:lnTo>
                  <a:lnTo>
                    <a:pt x="22364" y="14249"/>
                  </a:lnTo>
                  <a:lnTo>
                    <a:pt x="22974" y="13703"/>
                  </a:lnTo>
                  <a:lnTo>
                    <a:pt x="24295" y="12560"/>
                  </a:lnTo>
                  <a:lnTo>
                    <a:pt x="25209" y="11087"/>
                  </a:lnTo>
                  <a:lnTo>
                    <a:pt x="25755" y="10337"/>
                  </a:lnTo>
                  <a:lnTo>
                    <a:pt x="26073" y="9372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2938868" y="1776234"/>
              <a:ext cx="8255" cy="13335"/>
            </a:xfrm>
            <a:custGeom>
              <a:avLst/>
              <a:gdLst/>
              <a:ahLst/>
              <a:cxnLst/>
              <a:rect l="l" t="t" r="r" b="b"/>
              <a:pathLst>
                <a:path w="8255" h="13335">
                  <a:moveTo>
                    <a:pt x="5372" y="0"/>
                  </a:moveTo>
                  <a:lnTo>
                    <a:pt x="4876" y="0"/>
                  </a:lnTo>
                  <a:lnTo>
                    <a:pt x="3962" y="431"/>
                  </a:lnTo>
                  <a:lnTo>
                    <a:pt x="3479" y="787"/>
                  </a:lnTo>
                  <a:lnTo>
                    <a:pt x="2667" y="1562"/>
                  </a:lnTo>
                  <a:lnTo>
                    <a:pt x="2362" y="2095"/>
                  </a:lnTo>
                  <a:lnTo>
                    <a:pt x="1714" y="3060"/>
                  </a:lnTo>
                  <a:lnTo>
                    <a:pt x="0" y="8597"/>
                  </a:lnTo>
                  <a:lnTo>
                    <a:pt x="0" y="9728"/>
                  </a:lnTo>
                  <a:lnTo>
                    <a:pt x="177" y="10223"/>
                  </a:lnTo>
                  <a:lnTo>
                    <a:pt x="406" y="11264"/>
                  </a:lnTo>
                  <a:lnTo>
                    <a:pt x="469" y="11836"/>
                  </a:lnTo>
                  <a:lnTo>
                    <a:pt x="965" y="12598"/>
                  </a:lnTo>
                  <a:lnTo>
                    <a:pt x="1308" y="12928"/>
                  </a:lnTo>
                  <a:lnTo>
                    <a:pt x="2095" y="13169"/>
                  </a:lnTo>
                  <a:lnTo>
                    <a:pt x="3390" y="12585"/>
                  </a:lnTo>
                  <a:lnTo>
                    <a:pt x="3784" y="12242"/>
                  </a:lnTo>
                  <a:lnTo>
                    <a:pt x="4559" y="11442"/>
                  </a:lnTo>
                  <a:lnTo>
                    <a:pt x="5016" y="11125"/>
                  </a:lnTo>
                  <a:lnTo>
                    <a:pt x="7264" y="5994"/>
                  </a:lnTo>
                  <a:lnTo>
                    <a:pt x="7493" y="4813"/>
                  </a:lnTo>
                  <a:lnTo>
                    <a:pt x="7658" y="4190"/>
                  </a:lnTo>
                  <a:lnTo>
                    <a:pt x="7696" y="3047"/>
                  </a:lnTo>
                  <a:lnTo>
                    <a:pt x="7556" y="2552"/>
                  </a:lnTo>
                  <a:lnTo>
                    <a:pt x="7327" y="1536"/>
                  </a:lnTo>
                  <a:lnTo>
                    <a:pt x="7175" y="1079"/>
                  </a:lnTo>
                  <a:lnTo>
                    <a:pt x="6616" y="380"/>
                  </a:lnTo>
                  <a:lnTo>
                    <a:pt x="6248" y="139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2940736" y="1776768"/>
              <a:ext cx="5715" cy="12700"/>
            </a:xfrm>
            <a:custGeom>
              <a:avLst/>
              <a:gdLst/>
              <a:ahLst/>
              <a:cxnLst/>
              <a:rect l="l" t="t" r="r" b="b"/>
              <a:pathLst>
                <a:path w="5714" h="12700">
                  <a:moveTo>
                    <a:pt x="3810" y="3797"/>
                  </a:moveTo>
                  <a:lnTo>
                    <a:pt x="3733" y="3441"/>
                  </a:lnTo>
                  <a:lnTo>
                    <a:pt x="3632" y="2832"/>
                  </a:lnTo>
                  <a:lnTo>
                    <a:pt x="3568" y="2578"/>
                  </a:lnTo>
                  <a:lnTo>
                    <a:pt x="3479" y="2362"/>
                  </a:lnTo>
                  <a:lnTo>
                    <a:pt x="3327" y="2171"/>
                  </a:lnTo>
                  <a:lnTo>
                    <a:pt x="3124" y="2032"/>
                  </a:lnTo>
                  <a:lnTo>
                    <a:pt x="2679" y="1968"/>
                  </a:lnTo>
                  <a:lnTo>
                    <a:pt x="2857" y="2032"/>
                  </a:lnTo>
                  <a:lnTo>
                    <a:pt x="2997" y="2146"/>
                  </a:lnTo>
                  <a:lnTo>
                    <a:pt x="3124" y="2298"/>
                  </a:lnTo>
                  <a:lnTo>
                    <a:pt x="3225" y="2501"/>
                  </a:lnTo>
                  <a:lnTo>
                    <a:pt x="3289" y="2768"/>
                  </a:lnTo>
                  <a:lnTo>
                    <a:pt x="3378" y="3378"/>
                  </a:lnTo>
                  <a:lnTo>
                    <a:pt x="3454" y="3733"/>
                  </a:lnTo>
                  <a:lnTo>
                    <a:pt x="3416" y="4521"/>
                  </a:lnTo>
                  <a:lnTo>
                    <a:pt x="3302" y="4940"/>
                  </a:lnTo>
                  <a:lnTo>
                    <a:pt x="3225" y="5359"/>
                  </a:lnTo>
                  <a:lnTo>
                    <a:pt x="3136" y="5753"/>
                  </a:lnTo>
                  <a:lnTo>
                    <a:pt x="3086" y="6172"/>
                  </a:lnTo>
                  <a:lnTo>
                    <a:pt x="2819" y="7010"/>
                  </a:lnTo>
                  <a:lnTo>
                    <a:pt x="1384" y="9499"/>
                  </a:lnTo>
                  <a:lnTo>
                    <a:pt x="1155" y="9766"/>
                  </a:lnTo>
                  <a:lnTo>
                    <a:pt x="0" y="10515"/>
                  </a:lnTo>
                  <a:lnTo>
                    <a:pt x="1727" y="9588"/>
                  </a:lnTo>
                  <a:lnTo>
                    <a:pt x="2006" y="9359"/>
                  </a:lnTo>
                  <a:lnTo>
                    <a:pt x="3479" y="5829"/>
                  </a:lnTo>
                  <a:lnTo>
                    <a:pt x="3568" y="5435"/>
                  </a:lnTo>
                  <a:lnTo>
                    <a:pt x="3644" y="5016"/>
                  </a:lnTo>
                  <a:lnTo>
                    <a:pt x="3759" y="4584"/>
                  </a:lnTo>
                  <a:lnTo>
                    <a:pt x="3810" y="3797"/>
                  </a:lnTo>
                  <a:close/>
                </a:path>
                <a:path w="5714" h="12700">
                  <a:moveTo>
                    <a:pt x="4864" y="2971"/>
                  </a:moveTo>
                  <a:lnTo>
                    <a:pt x="3860" y="774"/>
                  </a:lnTo>
                  <a:lnTo>
                    <a:pt x="4025" y="850"/>
                  </a:lnTo>
                  <a:lnTo>
                    <a:pt x="4165" y="977"/>
                  </a:lnTo>
                  <a:lnTo>
                    <a:pt x="4279" y="1168"/>
                  </a:lnTo>
                  <a:lnTo>
                    <a:pt x="4368" y="1422"/>
                  </a:lnTo>
                  <a:lnTo>
                    <a:pt x="4508" y="2908"/>
                  </a:lnTo>
                  <a:lnTo>
                    <a:pt x="4406" y="3873"/>
                  </a:lnTo>
                  <a:lnTo>
                    <a:pt x="4025" y="5410"/>
                  </a:lnTo>
                  <a:lnTo>
                    <a:pt x="3937" y="5930"/>
                  </a:lnTo>
                  <a:lnTo>
                    <a:pt x="1943" y="10134"/>
                  </a:lnTo>
                  <a:lnTo>
                    <a:pt x="1447" y="10782"/>
                  </a:lnTo>
                  <a:lnTo>
                    <a:pt x="1219" y="11049"/>
                  </a:lnTo>
                  <a:lnTo>
                    <a:pt x="1003" y="11239"/>
                  </a:lnTo>
                  <a:lnTo>
                    <a:pt x="635" y="11442"/>
                  </a:lnTo>
                  <a:lnTo>
                    <a:pt x="469" y="11468"/>
                  </a:lnTo>
                  <a:lnTo>
                    <a:pt x="2273" y="10210"/>
                  </a:lnTo>
                  <a:lnTo>
                    <a:pt x="2590" y="9918"/>
                  </a:lnTo>
                  <a:lnTo>
                    <a:pt x="3327" y="8547"/>
                  </a:lnTo>
                  <a:lnTo>
                    <a:pt x="3543" y="8039"/>
                  </a:lnTo>
                  <a:lnTo>
                    <a:pt x="3746" y="7569"/>
                  </a:lnTo>
                  <a:lnTo>
                    <a:pt x="3937" y="7048"/>
                  </a:lnTo>
                  <a:lnTo>
                    <a:pt x="4279" y="5994"/>
                  </a:lnTo>
                  <a:lnTo>
                    <a:pt x="4368" y="5486"/>
                  </a:lnTo>
                  <a:lnTo>
                    <a:pt x="4749" y="3937"/>
                  </a:lnTo>
                  <a:lnTo>
                    <a:pt x="4864" y="2971"/>
                  </a:lnTo>
                  <a:close/>
                </a:path>
                <a:path w="5714" h="12700">
                  <a:moveTo>
                    <a:pt x="5575" y="2425"/>
                  </a:moveTo>
                  <a:lnTo>
                    <a:pt x="5435" y="1917"/>
                  </a:lnTo>
                  <a:lnTo>
                    <a:pt x="5219" y="914"/>
                  </a:lnTo>
                  <a:lnTo>
                    <a:pt x="5054" y="444"/>
                  </a:lnTo>
                  <a:lnTo>
                    <a:pt x="4686" y="0"/>
                  </a:lnTo>
                  <a:lnTo>
                    <a:pt x="4864" y="317"/>
                  </a:lnTo>
                  <a:lnTo>
                    <a:pt x="4978" y="698"/>
                  </a:lnTo>
                  <a:lnTo>
                    <a:pt x="5295" y="2159"/>
                  </a:lnTo>
                  <a:lnTo>
                    <a:pt x="5245" y="3352"/>
                  </a:lnTo>
                  <a:lnTo>
                    <a:pt x="5092" y="3987"/>
                  </a:lnTo>
                  <a:lnTo>
                    <a:pt x="4838" y="5232"/>
                  </a:lnTo>
                  <a:lnTo>
                    <a:pt x="2070" y="10934"/>
                  </a:lnTo>
                  <a:lnTo>
                    <a:pt x="1346" y="11696"/>
                  </a:lnTo>
                  <a:lnTo>
                    <a:pt x="1016" y="12001"/>
                  </a:lnTo>
                  <a:lnTo>
                    <a:pt x="685" y="12204"/>
                  </a:lnTo>
                  <a:lnTo>
                    <a:pt x="1295" y="11938"/>
                  </a:lnTo>
                  <a:lnTo>
                    <a:pt x="1689" y="11595"/>
                  </a:lnTo>
                  <a:lnTo>
                    <a:pt x="2463" y="10795"/>
                  </a:lnTo>
                  <a:lnTo>
                    <a:pt x="2921" y="10477"/>
                  </a:lnTo>
                  <a:lnTo>
                    <a:pt x="5156" y="5359"/>
                  </a:lnTo>
                  <a:lnTo>
                    <a:pt x="5384" y="4178"/>
                  </a:lnTo>
                  <a:lnTo>
                    <a:pt x="5549" y="3568"/>
                  </a:lnTo>
                  <a:lnTo>
                    <a:pt x="5575" y="2425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2938852" y="1776244"/>
              <a:ext cx="8255" cy="12700"/>
            </a:xfrm>
            <a:custGeom>
              <a:avLst/>
              <a:gdLst/>
              <a:ahLst/>
              <a:cxnLst/>
              <a:rect l="l" t="t" r="r" b="b"/>
              <a:pathLst>
                <a:path w="8255" h="12700">
                  <a:moveTo>
                    <a:pt x="5372" y="0"/>
                  </a:moveTo>
                  <a:lnTo>
                    <a:pt x="4876" y="0"/>
                  </a:lnTo>
                  <a:lnTo>
                    <a:pt x="3962" y="431"/>
                  </a:lnTo>
                  <a:lnTo>
                    <a:pt x="3479" y="774"/>
                  </a:lnTo>
                  <a:lnTo>
                    <a:pt x="2667" y="1562"/>
                  </a:lnTo>
                  <a:lnTo>
                    <a:pt x="2362" y="2082"/>
                  </a:lnTo>
                  <a:lnTo>
                    <a:pt x="1714" y="3060"/>
                  </a:lnTo>
                  <a:lnTo>
                    <a:pt x="1447" y="3568"/>
                  </a:lnTo>
                  <a:lnTo>
                    <a:pt x="965" y="4622"/>
                  </a:lnTo>
                  <a:lnTo>
                    <a:pt x="647" y="5130"/>
                  </a:lnTo>
                  <a:lnTo>
                    <a:pt x="304" y="6286"/>
                  </a:lnTo>
                  <a:lnTo>
                    <a:pt x="38" y="8013"/>
                  </a:lnTo>
                  <a:lnTo>
                    <a:pt x="0" y="8597"/>
                  </a:lnTo>
                  <a:lnTo>
                    <a:pt x="0" y="9728"/>
                  </a:lnTo>
                  <a:lnTo>
                    <a:pt x="177" y="10223"/>
                  </a:lnTo>
                  <a:lnTo>
                    <a:pt x="406" y="11264"/>
                  </a:lnTo>
                  <a:lnTo>
                    <a:pt x="469" y="11823"/>
                  </a:lnTo>
                  <a:lnTo>
                    <a:pt x="901" y="12445"/>
                  </a:lnTo>
                  <a:lnTo>
                    <a:pt x="889" y="11950"/>
                  </a:lnTo>
                  <a:lnTo>
                    <a:pt x="927" y="11417"/>
                  </a:lnTo>
                  <a:lnTo>
                    <a:pt x="1181" y="9651"/>
                  </a:lnTo>
                  <a:lnTo>
                    <a:pt x="1562" y="8407"/>
                  </a:lnTo>
                  <a:lnTo>
                    <a:pt x="1943" y="7873"/>
                  </a:lnTo>
                  <a:lnTo>
                    <a:pt x="2514" y="6730"/>
                  </a:lnTo>
                  <a:lnTo>
                    <a:pt x="2819" y="6184"/>
                  </a:lnTo>
                  <a:lnTo>
                    <a:pt x="3594" y="5156"/>
                  </a:lnTo>
                  <a:lnTo>
                    <a:pt x="3962" y="4584"/>
                  </a:lnTo>
                  <a:lnTo>
                    <a:pt x="7137" y="2971"/>
                  </a:lnTo>
                  <a:lnTo>
                    <a:pt x="7645" y="3035"/>
                  </a:lnTo>
                  <a:lnTo>
                    <a:pt x="7594" y="2692"/>
                  </a:lnTo>
                  <a:lnTo>
                    <a:pt x="7327" y="1536"/>
                  </a:lnTo>
                  <a:lnTo>
                    <a:pt x="7175" y="1066"/>
                  </a:lnTo>
                  <a:lnTo>
                    <a:pt x="6616" y="380"/>
                  </a:lnTo>
                  <a:lnTo>
                    <a:pt x="6248" y="139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5" name="object 145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882472" y="1764538"/>
              <a:ext cx="27363" cy="24193"/>
            </a:xfrm>
            <a:prstGeom prst="rect">
              <a:avLst/>
            </a:prstGeom>
          </p:spPr>
        </p:pic>
        <p:sp>
          <p:nvSpPr>
            <p:cNvPr id="146" name="object 146" descr=""/>
            <p:cNvSpPr/>
            <p:nvPr/>
          </p:nvSpPr>
          <p:spPr>
            <a:xfrm>
              <a:off x="2884004" y="1765350"/>
              <a:ext cx="25400" cy="20320"/>
            </a:xfrm>
            <a:custGeom>
              <a:avLst/>
              <a:gdLst/>
              <a:ahLst/>
              <a:cxnLst/>
              <a:rect l="l" t="t" r="r" b="b"/>
              <a:pathLst>
                <a:path w="25400" h="20319">
                  <a:moveTo>
                    <a:pt x="12687" y="14566"/>
                  </a:moveTo>
                  <a:close/>
                </a:path>
                <a:path w="25400" h="20319">
                  <a:moveTo>
                    <a:pt x="22682" y="0"/>
                  </a:moveTo>
                  <a:lnTo>
                    <a:pt x="20993" y="203"/>
                  </a:lnTo>
                  <a:lnTo>
                    <a:pt x="19596" y="1358"/>
                  </a:lnTo>
                  <a:lnTo>
                    <a:pt x="18097" y="1879"/>
                  </a:lnTo>
                  <a:lnTo>
                    <a:pt x="17487" y="2222"/>
                  </a:lnTo>
                  <a:lnTo>
                    <a:pt x="17538" y="2374"/>
                  </a:lnTo>
                  <a:lnTo>
                    <a:pt x="16344" y="3073"/>
                  </a:lnTo>
                  <a:lnTo>
                    <a:pt x="15113" y="3657"/>
                  </a:lnTo>
                  <a:lnTo>
                    <a:pt x="13931" y="4432"/>
                  </a:lnTo>
                  <a:lnTo>
                    <a:pt x="13830" y="4127"/>
                  </a:lnTo>
                  <a:lnTo>
                    <a:pt x="12636" y="4800"/>
                  </a:lnTo>
                  <a:lnTo>
                    <a:pt x="12687" y="4940"/>
                  </a:lnTo>
                  <a:lnTo>
                    <a:pt x="11480" y="5600"/>
                  </a:lnTo>
                  <a:lnTo>
                    <a:pt x="10312" y="6324"/>
                  </a:lnTo>
                  <a:lnTo>
                    <a:pt x="9740" y="6680"/>
                  </a:lnTo>
                  <a:lnTo>
                    <a:pt x="9613" y="6731"/>
                  </a:lnTo>
                  <a:lnTo>
                    <a:pt x="9448" y="6667"/>
                  </a:lnTo>
                  <a:lnTo>
                    <a:pt x="8940" y="6959"/>
                  </a:lnTo>
                  <a:lnTo>
                    <a:pt x="5765" y="9842"/>
                  </a:lnTo>
                  <a:lnTo>
                    <a:pt x="6159" y="9626"/>
                  </a:lnTo>
                  <a:lnTo>
                    <a:pt x="10185" y="7594"/>
                  </a:lnTo>
                  <a:lnTo>
                    <a:pt x="10756" y="7213"/>
                  </a:lnTo>
                  <a:lnTo>
                    <a:pt x="11938" y="6553"/>
                  </a:lnTo>
                  <a:lnTo>
                    <a:pt x="13119" y="5829"/>
                  </a:lnTo>
                  <a:lnTo>
                    <a:pt x="13068" y="5689"/>
                  </a:lnTo>
                  <a:lnTo>
                    <a:pt x="14249" y="5003"/>
                  </a:lnTo>
                  <a:lnTo>
                    <a:pt x="14351" y="5308"/>
                  </a:lnTo>
                  <a:lnTo>
                    <a:pt x="15544" y="4622"/>
                  </a:lnTo>
                  <a:lnTo>
                    <a:pt x="16713" y="3848"/>
                  </a:lnTo>
                  <a:lnTo>
                    <a:pt x="17932" y="3251"/>
                  </a:lnTo>
                  <a:lnTo>
                    <a:pt x="17881" y="3098"/>
                  </a:lnTo>
                  <a:lnTo>
                    <a:pt x="18478" y="2743"/>
                  </a:lnTo>
                  <a:lnTo>
                    <a:pt x="19799" y="1828"/>
                  </a:lnTo>
                  <a:lnTo>
                    <a:pt x="22212" y="1714"/>
                  </a:lnTo>
                  <a:lnTo>
                    <a:pt x="22682" y="0"/>
                  </a:lnTo>
                  <a:close/>
                </a:path>
                <a:path w="25400" h="20319">
                  <a:moveTo>
                    <a:pt x="23444" y="1714"/>
                  </a:moveTo>
                  <a:lnTo>
                    <a:pt x="23355" y="254"/>
                  </a:lnTo>
                  <a:lnTo>
                    <a:pt x="21488" y="2857"/>
                  </a:lnTo>
                  <a:lnTo>
                    <a:pt x="20345" y="2832"/>
                  </a:lnTo>
                  <a:lnTo>
                    <a:pt x="19748" y="3187"/>
                  </a:lnTo>
                  <a:lnTo>
                    <a:pt x="19799" y="3352"/>
                  </a:lnTo>
                  <a:lnTo>
                    <a:pt x="18618" y="4051"/>
                  </a:lnTo>
                  <a:lnTo>
                    <a:pt x="17399" y="4660"/>
                  </a:lnTo>
                  <a:lnTo>
                    <a:pt x="16256" y="5448"/>
                  </a:lnTo>
                  <a:lnTo>
                    <a:pt x="16154" y="5143"/>
                  </a:lnTo>
                  <a:lnTo>
                    <a:pt x="14973" y="5842"/>
                  </a:lnTo>
                  <a:lnTo>
                    <a:pt x="15024" y="5981"/>
                  </a:lnTo>
                  <a:lnTo>
                    <a:pt x="13843" y="6667"/>
                  </a:lnTo>
                  <a:lnTo>
                    <a:pt x="12687" y="7391"/>
                  </a:lnTo>
                  <a:lnTo>
                    <a:pt x="12128" y="7772"/>
                  </a:lnTo>
                  <a:lnTo>
                    <a:pt x="12001" y="7810"/>
                  </a:lnTo>
                  <a:lnTo>
                    <a:pt x="11836" y="7759"/>
                  </a:lnTo>
                  <a:lnTo>
                    <a:pt x="11328" y="8064"/>
                  </a:lnTo>
                  <a:lnTo>
                    <a:pt x="8191" y="11010"/>
                  </a:lnTo>
                  <a:lnTo>
                    <a:pt x="8585" y="10782"/>
                  </a:lnTo>
                  <a:lnTo>
                    <a:pt x="12560" y="8674"/>
                  </a:lnTo>
                  <a:lnTo>
                    <a:pt x="13119" y="8293"/>
                  </a:lnTo>
                  <a:lnTo>
                    <a:pt x="14287" y="7607"/>
                  </a:lnTo>
                  <a:lnTo>
                    <a:pt x="15430" y="6858"/>
                  </a:lnTo>
                  <a:lnTo>
                    <a:pt x="15392" y="6718"/>
                  </a:lnTo>
                  <a:lnTo>
                    <a:pt x="16560" y="6019"/>
                  </a:lnTo>
                  <a:lnTo>
                    <a:pt x="16662" y="6324"/>
                  </a:lnTo>
                  <a:lnTo>
                    <a:pt x="17830" y="5613"/>
                  </a:lnTo>
                  <a:lnTo>
                    <a:pt x="18973" y="4813"/>
                  </a:lnTo>
                  <a:lnTo>
                    <a:pt x="20167" y="4203"/>
                  </a:lnTo>
                  <a:lnTo>
                    <a:pt x="20129" y="4051"/>
                  </a:lnTo>
                  <a:lnTo>
                    <a:pt x="20713" y="3695"/>
                  </a:lnTo>
                  <a:lnTo>
                    <a:pt x="21869" y="3098"/>
                  </a:lnTo>
                  <a:lnTo>
                    <a:pt x="23406" y="2565"/>
                  </a:lnTo>
                  <a:lnTo>
                    <a:pt x="23444" y="1714"/>
                  </a:lnTo>
                  <a:close/>
                </a:path>
                <a:path w="25400" h="20319">
                  <a:moveTo>
                    <a:pt x="24841" y="5130"/>
                  </a:moveTo>
                  <a:lnTo>
                    <a:pt x="24701" y="4597"/>
                  </a:lnTo>
                  <a:lnTo>
                    <a:pt x="23710" y="5448"/>
                  </a:lnTo>
                  <a:lnTo>
                    <a:pt x="21361" y="6705"/>
                  </a:lnTo>
                  <a:lnTo>
                    <a:pt x="20015" y="7670"/>
                  </a:lnTo>
                  <a:lnTo>
                    <a:pt x="18656" y="8534"/>
                  </a:lnTo>
                  <a:lnTo>
                    <a:pt x="16802" y="9601"/>
                  </a:lnTo>
                  <a:lnTo>
                    <a:pt x="16891" y="9867"/>
                  </a:lnTo>
                  <a:lnTo>
                    <a:pt x="15087" y="11010"/>
                  </a:lnTo>
                  <a:lnTo>
                    <a:pt x="15036" y="10883"/>
                  </a:lnTo>
                  <a:lnTo>
                    <a:pt x="13233" y="12001"/>
                  </a:lnTo>
                  <a:lnTo>
                    <a:pt x="11404" y="13042"/>
                  </a:lnTo>
                  <a:lnTo>
                    <a:pt x="10502" y="13538"/>
                  </a:lnTo>
                  <a:lnTo>
                    <a:pt x="10337" y="13665"/>
                  </a:lnTo>
                  <a:lnTo>
                    <a:pt x="10210" y="13881"/>
                  </a:lnTo>
                  <a:lnTo>
                    <a:pt x="9448" y="14338"/>
                  </a:lnTo>
                  <a:lnTo>
                    <a:pt x="5029" y="12788"/>
                  </a:lnTo>
                  <a:lnTo>
                    <a:pt x="4508" y="12522"/>
                  </a:lnTo>
                  <a:lnTo>
                    <a:pt x="4267" y="12039"/>
                  </a:lnTo>
                  <a:lnTo>
                    <a:pt x="4343" y="12674"/>
                  </a:lnTo>
                  <a:lnTo>
                    <a:pt x="4673" y="13487"/>
                  </a:lnTo>
                  <a:lnTo>
                    <a:pt x="5232" y="13754"/>
                  </a:lnTo>
                  <a:lnTo>
                    <a:pt x="5575" y="14135"/>
                  </a:lnTo>
                  <a:lnTo>
                    <a:pt x="5943" y="14541"/>
                  </a:lnTo>
                  <a:lnTo>
                    <a:pt x="6375" y="14808"/>
                  </a:lnTo>
                  <a:lnTo>
                    <a:pt x="7366" y="15265"/>
                  </a:lnTo>
                  <a:lnTo>
                    <a:pt x="7861" y="15392"/>
                  </a:lnTo>
                  <a:lnTo>
                    <a:pt x="9029" y="15328"/>
                  </a:lnTo>
                  <a:lnTo>
                    <a:pt x="9639" y="15328"/>
                  </a:lnTo>
                  <a:lnTo>
                    <a:pt x="10401" y="14859"/>
                  </a:lnTo>
                  <a:lnTo>
                    <a:pt x="10528" y="14643"/>
                  </a:lnTo>
                  <a:lnTo>
                    <a:pt x="10693" y="14516"/>
                  </a:lnTo>
                  <a:lnTo>
                    <a:pt x="12484" y="13474"/>
                  </a:lnTo>
                  <a:lnTo>
                    <a:pt x="13373" y="12915"/>
                  </a:lnTo>
                  <a:lnTo>
                    <a:pt x="15189" y="11836"/>
                  </a:lnTo>
                  <a:lnTo>
                    <a:pt x="15227" y="11976"/>
                  </a:lnTo>
                  <a:lnTo>
                    <a:pt x="17030" y="10833"/>
                  </a:lnTo>
                  <a:lnTo>
                    <a:pt x="16941" y="10553"/>
                  </a:lnTo>
                  <a:lnTo>
                    <a:pt x="18745" y="9410"/>
                  </a:lnTo>
                  <a:lnTo>
                    <a:pt x="20561" y="8280"/>
                  </a:lnTo>
                  <a:lnTo>
                    <a:pt x="21005" y="7937"/>
                  </a:lnTo>
                  <a:lnTo>
                    <a:pt x="22339" y="7010"/>
                  </a:lnTo>
                  <a:lnTo>
                    <a:pt x="23418" y="6667"/>
                  </a:lnTo>
                  <a:lnTo>
                    <a:pt x="24650" y="5549"/>
                  </a:lnTo>
                  <a:lnTo>
                    <a:pt x="24841" y="5130"/>
                  </a:lnTo>
                  <a:close/>
                </a:path>
                <a:path w="25400" h="20319">
                  <a:moveTo>
                    <a:pt x="25006" y="6515"/>
                  </a:moveTo>
                  <a:lnTo>
                    <a:pt x="23215" y="7442"/>
                  </a:lnTo>
                  <a:lnTo>
                    <a:pt x="22072" y="9169"/>
                  </a:lnTo>
                  <a:lnTo>
                    <a:pt x="20129" y="9690"/>
                  </a:lnTo>
                  <a:lnTo>
                    <a:pt x="19062" y="10401"/>
                  </a:lnTo>
                  <a:lnTo>
                    <a:pt x="16954" y="11861"/>
                  </a:lnTo>
                  <a:lnTo>
                    <a:pt x="17018" y="12090"/>
                  </a:lnTo>
                  <a:lnTo>
                    <a:pt x="14897" y="13462"/>
                  </a:lnTo>
                  <a:lnTo>
                    <a:pt x="14808" y="13220"/>
                  </a:lnTo>
                  <a:lnTo>
                    <a:pt x="12687" y="14579"/>
                  </a:lnTo>
                  <a:lnTo>
                    <a:pt x="10579" y="15887"/>
                  </a:lnTo>
                  <a:lnTo>
                    <a:pt x="10668" y="16268"/>
                  </a:lnTo>
                  <a:lnTo>
                    <a:pt x="8623" y="17526"/>
                  </a:lnTo>
                  <a:lnTo>
                    <a:pt x="8470" y="17157"/>
                  </a:lnTo>
                  <a:lnTo>
                    <a:pt x="7404" y="17767"/>
                  </a:lnTo>
                  <a:lnTo>
                    <a:pt x="7048" y="18046"/>
                  </a:lnTo>
                  <a:lnTo>
                    <a:pt x="6159" y="18580"/>
                  </a:lnTo>
                  <a:lnTo>
                    <a:pt x="0" y="15328"/>
                  </a:lnTo>
                  <a:lnTo>
                    <a:pt x="419" y="16268"/>
                  </a:lnTo>
                  <a:lnTo>
                    <a:pt x="1041" y="16941"/>
                  </a:lnTo>
                  <a:lnTo>
                    <a:pt x="2095" y="18288"/>
                  </a:lnTo>
                  <a:lnTo>
                    <a:pt x="2794" y="18719"/>
                  </a:lnTo>
                  <a:lnTo>
                    <a:pt x="4127" y="19621"/>
                  </a:lnTo>
                  <a:lnTo>
                    <a:pt x="4800" y="19862"/>
                  </a:lnTo>
                  <a:lnTo>
                    <a:pt x="6273" y="20027"/>
                  </a:lnTo>
                  <a:lnTo>
                    <a:pt x="6934" y="19900"/>
                  </a:lnTo>
                  <a:lnTo>
                    <a:pt x="7810" y="19354"/>
                  </a:lnTo>
                  <a:lnTo>
                    <a:pt x="8178" y="19062"/>
                  </a:lnTo>
                  <a:lnTo>
                    <a:pt x="8801" y="18707"/>
                  </a:lnTo>
                  <a:lnTo>
                    <a:pt x="9220" y="18465"/>
                  </a:lnTo>
                  <a:lnTo>
                    <a:pt x="9372" y="18834"/>
                  </a:lnTo>
                  <a:lnTo>
                    <a:pt x="9956" y="18465"/>
                  </a:lnTo>
                  <a:lnTo>
                    <a:pt x="11430" y="17526"/>
                  </a:lnTo>
                  <a:lnTo>
                    <a:pt x="11315" y="17157"/>
                  </a:lnTo>
                  <a:lnTo>
                    <a:pt x="15468" y="14478"/>
                  </a:lnTo>
                  <a:lnTo>
                    <a:pt x="15557" y="14706"/>
                  </a:lnTo>
                  <a:lnTo>
                    <a:pt x="15913" y="14478"/>
                  </a:lnTo>
                  <a:lnTo>
                    <a:pt x="17449" y="13462"/>
                  </a:lnTo>
                  <a:lnTo>
                    <a:pt x="17653" y="13322"/>
                  </a:lnTo>
                  <a:lnTo>
                    <a:pt x="17589" y="13106"/>
                  </a:lnTo>
                  <a:lnTo>
                    <a:pt x="19697" y="11696"/>
                  </a:lnTo>
                  <a:lnTo>
                    <a:pt x="20726" y="10909"/>
                  </a:lnTo>
                  <a:lnTo>
                    <a:pt x="22580" y="10045"/>
                  </a:lnTo>
                  <a:lnTo>
                    <a:pt x="24726" y="8686"/>
                  </a:lnTo>
                  <a:lnTo>
                    <a:pt x="25006" y="6515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2882431" y="1775714"/>
              <a:ext cx="8255" cy="13335"/>
            </a:xfrm>
            <a:custGeom>
              <a:avLst/>
              <a:gdLst/>
              <a:ahLst/>
              <a:cxnLst/>
              <a:rect l="l" t="t" r="r" b="b"/>
              <a:pathLst>
                <a:path w="8255" h="13335">
                  <a:moveTo>
                    <a:pt x="2260" y="0"/>
                  </a:moveTo>
                  <a:lnTo>
                    <a:pt x="0" y="3822"/>
                  </a:lnTo>
                  <a:lnTo>
                    <a:pt x="190" y="5016"/>
                  </a:lnTo>
                  <a:lnTo>
                    <a:pt x="419" y="5626"/>
                  </a:lnTo>
                  <a:lnTo>
                    <a:pt x="800" y="6819"/>
                  </a:lnTo>
                  <a:lnTo>
                    <a:pt x="4076" y="11950"/>
                  </a:lnTo>
                  <a:lnTo>
                    <a:pt x="4927" y="12611"/>
                  </a:lnTo>
                  <a:lnTo>
                    <a:pt x="5334" y="12890"/>
                  </a:lnTo>
                  <a:lnTo>
                    <a:pt x="6642" y="13208"/>
                  </a:lnTo>
                  <a:lnTo>
                    <a:pt x="7353" y="12788"/>
                  </a:lnTo>
                  <a:lnTo>
                    <a:pt x="7645" y="12369"/>
                  </a:lnTo>
                  <a:lnTo>
                    <a:pt x="8001" y="11455"/>
                  </a:lnTo>
                  <a:lnTo>
                    <a:pt x="8001" y="10845"/>
                  </a:lnTo>
                  <a:lnTo>
                    <a:pt x="8064" y="9702"/>
                  </a:lnTo>
                  <a:lnTo>
                    <a:pt x="4927" y="1638"/>
                  </a:lnTo>
                  <a:lnTo>
                    <a:pt x="4559" y="1155"/>
                  </a:lnTo>
                  <a:lnTo>
                    <a:pt x="3695" y="508"/>
                  </a:lnTo>
                  <a:lnTo>
                    <a:pt x="3200" y="241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2E1A0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2882633" y="1776628"/>
              <a:ext cx="6985" cy="12065"/>
            </a:xfrm>
            <a:custGeom>
              <a:avLst/>
              <a:gdLst/>
              <a:ahLst/>
              <a:cxnLst/>
              <a:rect l="l" t="t" r="r" b="b"/>
              <a:pathLst>
                <a:path w="6985" h="12064">
                  <a:moveTo>
                    <a:pt x="5930" y="11950"/>
                  </a:moveTo>
                  <a:lnTo>
                    <a:pt x="5588" y="11798"/>
                  </a:lnTo>
                  <a:lnTo>
                    <a:pt x="5232" y="11557"/>
                  </a:lnTo>
                  <a:lnTo>
                    <a:pt x="4457" y="10922"/>
                  </a:lnTo>
                  <a:lnTo>
                    <a:pt x="3975" y="10668"/>
                  </a:lnTo>
                  <a:lnTo>
                    <a:pt x="1079" y="5537"/>
                  </a:lnTo>
                  <a:lnTo>
                    <a:pt x="673" y="4292"/>
                  </a:lnTo>
                  <a:lnTo>
                    <a:pt x="431" y="3644"/>
                  </a:lnTo>
                  <a:lnTo>
                    <a:pt x="228" y="2413"/>
                  </a:lnTo>
                  <a:lnTo>
                    <a:pt x="292" y="1828"/>
                  </a:lnTo>
                  <a:lnTo>
                    <a:pt x="342" y="812"/>
                  </a:lnTo>
                  <a:lnTo>
                    <a:pt x="406" y="368"/>
                  </a:lnTo>
                  <a:lnTo>
                    <a:pt x="520" y="0"/>
                  </a:lnTo>
                  <a:lnTo>
                    <a:pt x="241" y="546"/>
                  </a:lnTo>
                  <a:lnTo>
                    <a:pt x="139" y="1079"/>
                  </a:lnTo>
                  <a:lnTo>
                    <a:pt x="63" y="2184"/>
                  </a:lnTo>
                  <a:lnTo>
                    <a:pt x="0" y="2755"/>
                  </a:lnTo>
                  <a:lnTo>
                    <a:pt x="177" y="3937"/>
                  </a:lnTo>
                  <a:lnTo>
                    <a:pt x="406" y="4546"/>
                  </a:lnTo>
                  <a:lnTo>
                    <a:pt x="787" y="5740"/>
                  </a:lnTo>
                  <a:lnTo>
                    <a:pt x="939" y="6362"/>
                  </a:lnTo>
                  <a:lnTo>
                    <a:pt x="1778" y="8140"/>
                  </a:lnTo>
                  <a:lnTo>
                    <a:pt x="2095" y="8648"/>
                  </a:lnTo>
                  <a:lnTo>
                    <a:pt x="2438" y="9207"/>
                  </a:lnTo>
                  <a:lnTo>
                    <a:pt x="3581" y="10629"/>
                  </a:lnTo>
                  <a:lnTo>
                    <a:pt x="4051" y="10858"/>
                  </a:lnTo>
                  <a:lnTo>
                    <a:pt x="4902" y="11518"/>
                  </a:lnTo>
                  <a:lnTo>
                    <a:pt x="5321" y="11798"/>
                  </a:lnTo>
                  <a:lnTo>
                    <a:pt x="5930" y="11950"/>
                  </a:lnTo>
                  <a:close/>
                </a:path>
                <a:path w="6985" h="12064">
                  <a:moveTo>
                    <a:pt x="6045" y="11125"/>
                  </a:moveTo>
                  <a:lnTo>
                    <a:pt x="4470" y="10058"/>
                  </a:lnTo>
                  <a:lnTo>
                    <a:pt x="4140" y="9804"/>
                  </a:lnTo>
                  <a:lnTo>
                    <a:pt x="3251" y="8534"/>
                  </a:lnTo>
                  <a:lnTo>
                    <a:pt x="2730" y="7607"/>
                  </a:lnTo>
                  <a:lnTo>
                    <a:pt x="2019" y="6083"/>
                  </a:lnTo>
                  <a:lnTo>
                    <a:pt x="1866" y="5549"/>
                  </a:lnTo>
                  <a:lnTo>
                    <a:pt x="1511" y="4546"/>
                  </a:lnTo>
                  <a:lnTo>
                    <a:pt x="1308" y="4025"/>
                  </a:lnTo>
                  <a:lnTo>
                    <a:pt x="1079" y="3035"/>
                  </a:lnTo>
                  <a:lnTo>
                    <a:pt x="1016" y="1778"/>
                  </a:lnTo>
                  <a:lnTo>
                    <a:pt x="1016" y="1435"/>
                  </a:lnTo>
                  <a:lnTo>
                    <a:pt x="1066" y="1143"/>
                  </a:lnTo>
                  <a:lnTo>
                    <a:pt x="1155" y="927"/>
                  </a:lnTo>
                  <a:lnTo>
                    <a:pt x="1270" y="762"/>
                  </a:lnTo>
                  <a:lnTo>
                    <a:pt x="1422" y="647"/>
                  </a:lnTo>
                  <a:lnTo>
                    <a:pt x="1282" y="685"/>
                  </a:lnTo>
                  <a:lnTo>
                    <a:pt x="1003" y="812"/>
                  </a:lnTo>
                  <a:lnTo>
                    <a:pt x="838" y="1016"/>
                  </a:lnTo>
                  <a:lnTo>
                    <a:pt x="736" y="1295"/>
                  </a:lnTo>
                  <a:lnTo>
                    <a:pt x="698" y="1574"/>
                  </a:lnTo>
                  <a:lnTo>
                    <a:pt x="711" y="2286"/>
                  </a:lnTo>
                  <a:lnTo>
                    <a:pt x="749" y="2717"/>
                  </a:lnTo>
                  <a:lnTo>
                    <a:pt x="762" y="3175"/>
                  </a:lnTo>
                  <a:lnTo>
                    <a:pt x="990" y="4165"/>
                  </a:lnTo>
                  <a:lnTo>
                    <a:pt x="1562" y="5702"/>
                  </a:lnTo>
                  <a:lnTo>
                    <a:pt x="1714" y="6223"/>
                  </a:lnTo>
                  <a:lnTo>
                    <a:pt x="2171" y="7251"/>
                  </a:lnTo>
                  <a:lnTo>
                    <a:pt x="2425" y="7759"/>
                  </a:lnTo>
                  <a:lnTo>
                    <a:pt x="2679" y="8204"/>
                  </a:lnTo>
                  <a:lnTo>
                    <a:pt x="2946" y="8686"/>
                  </a:lnTo>
                  <a:lnTo>
                    <a:pt x="3835" y="9969"/>
                  </a:lnTo>
                  <a:lnTo>
                    <a:pt x="4165" y="10210"/>
                  </a:lnTo>
                  <a:lnTo>
                    <a:pt x="4978" y="11023"/>
                  </a:lnTo>
                  <a:lnTo>
                    <a:pt x="5219" y="11163"/>
                  </a:lnTo>
                  <a:lnTo>
                    <a:pt x="5473" y="11277"/>
                  </a:lnTo>
                  <a:lnTo>
                    <a:pt x="5715" y="11353"/>
                  </a:lnTo>
                  <a:lnTo>
                    <a:pt x="6007" y="11176"/>
                  </a:lnTo>
                  <a:close/>
                </a:path>
                <a:path w="6985" h="12064">
                  <a:moveTo>
                    <a:pt x="6375" y="10020"/>
                  </a:moveTo>
                  <a:lnTo>
                    <a:pt x="6210" y="10045"/>
                  </a:lnTo>
                  <a:lnTo>
                    <a:pt x="6032" y="10020"/>
                  </a:lnTo>
                  <a:lnTo>
                    <a:pt x="5854" y="9969"/>
                  </a:lnTo>
                  <a:lnTo>
                    <a:pt x="5638" y="9867"/>
                  </a:lnTo>
                  <a:lnTo>
                    <a:pt x="4914" y="9258"/>
                  </a:lnTo>
                  <a:lnTo>
                    <a:pt x="4622" y="9093"/>
                  </a:lnTo>
                  <a:lnTo>
                    <a:pt x="2768" y="5715"/>
                  </a:lnTo>
                  <a:lnTo>
                    <a:pt x="2501" y="4889"/>
                  </a:lnTo>
                  <a:lnTo>
                    <a:pt x="2349" y="4470"/>
                  </a:lnTo>
                  <a:lnTo>
                    <a:pt x="2197" y="3657"/>
                  </a:lnTo>
                  <a:lnTo>
                    <a:pt x="2222" y="3276"/>
                  </a:lnTo>
                  <a:lnTo>
                    <a:pt x="2235" y="2603"/>
                  </a:lnTo>
                  <a:lnTo>
                    <a:pt x="2705" y="1625"/>
                  </a:lnTo>
                  <a:lnTo>
                    <a:pt x="2501" y="1701"/>
                  </a:lnTo>
                  <a:lnTo>
                    <a:pt x="1905" y="3060"/>
                  </a:lnTo>
                  <a:lnTo>
                    <a:pt x="1905" y="3416"/>
                  </a:lnTo>
                  <a:lnTo>
                    <a:pt x="1879" y="3810"/>
                  </a:lnTo>
                  <a:lnTo>
                    <a:pt x="2032" y="4622"/>
                  </a:lnTo>
                  <a:lnTo>
                    <a:pt x="2451" y="5867"/>
                  </a:lnTo>
                  <a:lnTo>
                    <a:pt x="2565" y="6299"/>
                  </a:lnTo>
                  <a:lnTo>
                    <a:pt x="3124" y="7518"/>
                  </a:lnTo>
                  <a:lnTo>
                    <a:pt x="3340" y="7874"/>
                  </a:lnTo>
                  <a:lnTo>
                    <a:pt x="3568" y="8255"/>
                  </a:lnTo>
                  <a:lnTo>
                    <a:pt x="3822" y="8610"/>
                  </a:lnTo>
                  <a:lnTo>
                    <a:pt x="4318" y="9258"/>
                  </a:lnTo>
                  <a:lnTo>
                    <a:pt x="4622" y="9436"/>
                  </a:lnTo>
                  <a:lnTo>
                    <a:pt x="5346" y="10033"/>
                  </a:lnTo>
                  <a:lnTo>
                    <a:pt x="5562" y="10134"/>
                  </a:lnTo>
                  <a:lnTo>
                    <a:pt x="6032" y="10248"/>
                  </a:lnTo>
                  <a:lnTo>
                    <a:pt x="6210" y="10134"/>
                  </a:lnTo>
                  <a:lnTo>
                    <a:pt x="6375" y="10020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2882492" y="1775722"/>
              <a:ext cx="8255" cy="12700"/>
            </a:xfrm>
            <a:custGeom>
              <a:avLst/>
              <a:gdLst/>
              <a:ahLst/>
              <a:cxnLst/>
              <a:rect l="l" t="t" r="r" b="b"/>
              <a:pathLst>
                <a:path w="8255" h="12700">
                  <a:moveTo>
                    <a:pt x="2222" y="0"/>
                  </a:moveTo>
                  <a:lnTo>
                    <a:pt x="0" y="3416"/>
                  </a:lnTo>
                  <a:lnTo>
                    <a:pt x="0" y="3784"/>
                  </a:lnTo>
                  <a:lnTo>
                    <a:pt x="469" y="3606"/>
                  </a:lnTo>
                  <a:lnTo>
                    <a:pt x="990" y="3505"/>
                  </a:lnTo>
                  <a:lnTo>
                    <a:pt x="4127" y="5130"/>
                  </a:lnTo>
                  <a:lnTo>
                    <a:pt x="4991" y="6032"/>
                  </a:lnTo>
                  <a:lnTo>
                    <a:pt x="5359" y="6540"/>
                  </a:lnTo>
                  <a:lnTo>
                    <a:pt x="6045" y="7607"/>
                  </a:lnTo>
                  <a:lnTo>
                    <a:pt x="6476" y="8102"/>
                  </a:lnTo>
                  <a:lnTo>
                    <a:pt x="6997" y="9321"/>
                  </a:lnTo>
                  <a:lnTo>
                    <a:pt x="7480" y="11125"/>
                  </a:lnTo>
                  <a:lnTo>
                    <a:pt x="7581" y="11671"/>
                  </a:lnTo>
                  <a:lnTo>
                    <a:pt x="7645" y="12191"/>
                  </a:lnTo>
                  <a:lnTo>
                    <a:pt x="7962" y="11442"/>
                  </a:lnTo>
                  <a:lnTo>
                    <a:pt x="7950" y="10833"/>
                  </a:lnTo>
                  <a:lnTo>
                    <a:pt x="8026" y="9690"/>
                  </a:lnTo>
                  <a:lnTo>
                    <a:pt x="8127" y="9131"/>
                  </a:lnTo>
                  <a:lnTo>
                    <a:pt x="7988" y="7950"/>
                  </a:lnTo>
                  <a:lnTo>
                    <a:pt x="7873" y="7340"/>
                  </a:lnTo>
                  <a:lnTo>
                    <a:pt x="7391" y="5587"/>
                  </a:lnTo>
                  <a:lnTo>
                    <a:pt x="6908" y="4457"/>
                  </a:lnTo>
                  <a:lnTo>
                    <a:pt x="6540" y="3987"/>
                  </a:lnTo>
                  <a:lnTo>
                    <a:pt x="5943" y="2984"/>
                  </a:lnTo>
                  <a:lnTo>
                    <a:pt x="5626" y="2501"/>
                  </a:lnTo>
                  <a:lnTo>
                    <a:pt x="4889" y="1638"/>
                  </a:lnTo>
                  <a:lnTo>
                    <a:pt x="4521" y="1142"/>
                  </a:lnTo>
                  <a:lnTo>
                    <a:pt x="3644" y="495"/>
                  </a:lnTo>
                  <a:lnTo>
                    <a:pt x="3149" y="241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2840029" y="1697651"/>
              <a:ext cx="26034" cy="55244"/>
            </a:xfrm>
            <a:custGeom>
              <a:avLst/>
              <a:gdLst/>
              <a:ahLst/>
              <a:cxnLst/>
              <a:rect l="l" t="t" r="r" b="b"/>
              <a:pathLst>
                <a:path w="26035" h="55244">
                  <a:moveTo>
                    <a:pt x="25666" y="0"/>
                  </a:moveTo>
                  <a:lnTo>
                    <a:pt x="24053" y="203"/>
                  </a:lnTo>
                  <a:lnTo>
                    <a:pt x="0" y="53911"/>
                  </a:lnTo>
                  <a:lnTo>
                    <a:pt x="673" y="55219"/>
                  </a:lnTo>
                  <a:lnTo>
                    <a:pt x="25666" y="0"/>
                  </a:lnTo>
                  <a:close/>
                </a:path>
              </a:pathLst>
            </a:custGeom>
            <a:solidFill>
              <a:srgbClr val="DAC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2840718" y="1697680"/>
              <a:ext cx="26670" cy="55880"/>
            </a:xfrm>
            <a:custGeom>
              <a:avLst/>
              <a:gdLst/>
              <a:ahLst/>
              <a:cxnLst/>
              <a:rect l="l" t="t" r="r" b="b"/>
              <a:pathLst>
                <a:path w="26669" h="55880">
                  <a:moveTo>
                    <a:pt x="24968" y="0"/>
                  </a:moveTo>
                  <a:lnTo>
                    <a:pt x="0" y="55181"/>
                  </a:lnTo>
                  <a:lnTo>
                    <a:pt x="1117" y="55689"/>
                  </a:lnTo>
                  <a:lnTo>
                    <a:pt x="26314" y="609"/>
                  </a:lnTo>
                  <a:lnTo>
                    <a:pt x="24968" y="0"/>
                  </a:lnTo>
                  <a:close/>
                </a:path>
              </a:pathLst>
            </a:custGeom>
            <a:solidFill>
              <a:srgbClr val="9B85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2845092" y="1681753"/>
              <a:ext cx="31115" cy="53340"/>
            </a:xfrm>
            <a:custGeom>
              <a:avLst/>
              <a:gdLst/>
              <a:ahLst/>
              <a:cxnLst/>
              <a:rect l="l" t="t" r="r" b="b"/>
              <a:pathLst>
                <a:path w="31114" h="53339">
                  <a:moveTo>
                    <a:pt x="24676" y="0"/>
                  </a:moveTo>
                  <a:lnTo>
                    <a:pt x="22288" y="406"/>
                  </a:lnTo>
                  <a:lnTo>
                    <a:pt x="21539" y="1511"/>
                  </a:lnTo>
                  <a:lnTo>
                    <a:pt x="20345" y="4114"/>
                  </a:lnTo>
                  <a:lnTo>
                    <a:pt x="18973" y="7277"/>
                  </a:lnTo>
                  <a:lnTo>
                    <a:pt x="18623" y="7277"/>
                  </a:lnTo>
                  <a:lnTo>
                    <a:pt x="17259" y="10274"/>
                  </a:lnTo>
                  <a:lnTo>
                    <a:pt x="15786" y="13385"/>
                  </a:lnTo>
                  <a:lnTo>
                    <a:pt x="16014" y="13487"/>
                  </a:lnTo>
                  <a:lnTo>
                    <a:pt x="14579" y="16611"/>
                  </a:lnTo>
                  <a:lnTo>
                    <a:pt x="14048" y="16611"/>
                  </a:lnTo>
                  <a:lnTo>
                    <a:pt x="12712" y="19545"/>
                  </a:lnTo>
                  <a:lnTo>
                    <a:pt x="12903" y="19634"/>
                  </a:lnTo>
                  <a:lnTo>
                    <a:pt x="11468" y="22758"/>
                  </a:lnTo>
                  <a:lnTo>
                    <a:pt x="11849" y="22936"/>
                  </a:lnTo>
                  <a:lnTo>
                    <a:pt x="10413" y="26060"/>
                  </a:lnTo>
                  <a:lnTo>
                    <a:pt x="10182" y="26060"/>
                  </a:lnTo>
                  <a:lnTo>
                    <a:pt x="8788" y="29108"/>
                  </a:lnTo>
                  <a:lnTo>
                    <a:pt x="8557" y="29108"/>
                  </a:lnTo>
                  <a:lnTo>
                    <a:pt x="7162" y="32143"/>
                  </a:lnTo>
                  <a:lnTo>
                    <a:pt x="7353" y="32232"/>
                  </a:lnTo>
                  <a:lnTo>
                    <a:pt x="5930" y="35356"/>
                  </a:lnTo>
                  <a:lnTo>
                    <a:pt x="5549" y="35356"/>
                  </a:lnTo>
                  <a:lnTo>
                    <a:pt x="4178" y="38341"/>
                  </a:lnTo>
                  <a:lnTo>
                    <a:pt x="4022" y="38341"/>
                  </a:lnTo>
                  <a:lnTo>
                    <a:pt x="2616" y="41414"/>
                  </a:lnTo>
                  <a:lnTo>
                    <a:pt x="3073" y="41617"/>
                  </a:lnTo>
                  <a:lnTo>
                    <a:pt x="1638" y="44742"/>
                  </a:lnTo>
                  <a:lnTo>
                    <a:pt x="1106" y="44742"/>
                  </a:lnTo>
                  <a:lnTo>
                    <a:pt x="0" y="47142"/>
                  </a:lnTo>
                  <a:lnTo>
                    <a:pt x="507" y="48552"/>
                  </a:lnTo>
                  <a:lnTo>
                    <a:pt x="1765" y="50622"/>
                  </a:lnTo>
                  <a:lnTo>
                    <a:pt x="2870" y="51257"/>
                  </a:lnTo>
                  <a:lnTo>
                    <a:pt x="4140" y="51828"/>
                  </a:lnTo>
                  <a:lnTo>
                    <a:pt x="6692" y="53073"/>
                  </a:lnTo>
                  <a:lnTo>
                    <a:pt x="9080" y="52654"/>
                  </a:lnTo>
                  <a:lnTo>
                    <a:pt x="9804" y="51625"/>
                  </a:lnTo>
                  <a:lnTo>
                    <a:pt x="10985" y="49021"/>
                  </a:lnTo>
                  <a:lnTo>
                    <a:pt x="11526" y="49021"/>
                  </a:lnTo>
                  <a:lnTo>
                    <a:pt x="12747" y="46075"/>
                  </a:lnTo>
                  <a:lnTo>
                    <a:pt x="13431" y="44742"/>
                  </a:lnTo>
                  <a:lnTo>
                    <a:pt x="1638" y="44742"/>
                  </a:lnTo>
                  <a:lnTo>
                    <a:pt x="1193" y="44551"/>
                  </a:lnTo>
                  <a:lnTo>
                    <a:pt x="13518" y="44551"/>
                  </a:lnTo>
                  <a:lnTo>
                    <a:pt x="14249" y="42938"/>
                  </a:lnTo>
                  <a:lnTo>
                    <a:pt x="14543" y="42938"/>
                  </a:lnTo>
                  <a:lnTo>
                    <a:pt x="15925" y="39928"/>
                  </a:lnTo>
                  <a:lnTo>
                    <a:pt x="16063" y="39928"/>
                  </a:lnTo>
                  <a:lnTo>
                    <a:pt x="16782" y="38341"/>
                  </a:lnTo>
                  <a:lnTo>
                    <a:pt x="4178" y="38341"/>
                  </a:lnTo>
                  <a:lnTo>
                    <a:pt x="4051" y="38277"/>
                  </a:lnTo>
                  <a:lnTo>
                    <a:pt x="16811" y="38277"/>
                  </a:lnTo>
                  <a:lnTo>
                    <a:pt x="17462" y="36842"/>
                  </a:lnTo>
                  <a:lnTo>
                    <a:pt x="17043" y="36652"/>
                  </a:lnTo>
                  <a:lnTo>
                    <a:pt x="17638" y="35356"/>
                  </a:lnTo>
                  <a:lnTo>
                    <a:pt x="5930" y="35356"/>
                  </a:lnTo>
                  <a:lnTo>
                    <a:pt x="5613" y="35217"/>
                  </a:lnTo>
                  <a:lnTo>
                    <a:pt x="17702" y="35217"/>
                  </a:lnTo>
                  <a:lnTo>
                    <a:pt x="18478" y="33527"/>
                  </a:lnTo>
                  <a:lnTo>
                    <a:pt x="19811" y="30352"/>
                  </a:lnTo>
                  <a:lnTo>
                    <a:pt x="20224" y="30352"/>
                  </a:lnTo>
                  <a:lnTo>
                    <a:pt x="20790" y="29108"/>
                  </a:lnTo>
                  <a:lnTo>
                    <a:pt x="8788" y="29108"/>
                  </a:lnTo>
                  <a:lnTo>
                    <a:pt x="8597" y="29019"/>
                  </a:lnTo>
                  <a:lnTo>
                    <a:pt x="20831" y="29019"/>
                  </a:lnTo>
                  <a:lnTo>
                    <a:pt x="21577" y="27381"/>
                  </a:lnTo>
                  <a:lnTo>
                    <a:pt x="21234" y="27216"/>
                  </a:lnTo>
                  <a:lnTo>
                    <a:pt x="21760" y="26060"/>
                  </a:lnTo>
                  <a:lnTo>
                    <a:pt x="10413" y="26060"/>
                  </a:lnTo>
                  <a:lnTo>
                    <a:pt x="10223" y="25971"/>
                  </a:lnTo>
                  <a:lnTo>
                    <a:pt x="21801" y="25971"/>
                  </a:lnTo>
                  <a:lnTo>
                    <a:pt x="22639" y="24129"/>
                  </a:lnTo>
                  <a:lnTo>
                    <a:pt x="24156" y="21018"/>
                  </a:lnTo>
                  <a:lnTo>
                    <a:pt x="25653" y="17894"/>
                  </a:lnTo>
                  <a:lnTo>
                    <a:pt x="25879" y="17894"/>
                  </a:lnTo>
                  <a:lnTo>
                    <a:pt x="26463" y="16611"/>
                  </a:lnTo>
                  <a:lnTo>
                    <a:pt x="14579" y="16611"/>
                  </a:lnTo>
                  <a:lnTo>
                    <a:pt x="14135" y="16421"/>
                  </a:lnTo>
                  <a:lnTo>
                    <a:pt x="26549" y="16421"/>
                  </a:lnTo>
                  <a:lnTo>
                    <a:pt x="27266" y="14846"/>
                  </a:lnTo>
                  <a:lnTo>
                    <a:pt x="26898" y="14681"/>
                  </a:lnTo>
                  <a:lnTo>
                    <a:pt x="28333" y="11544"/>
                  </a:lnTo>
                  <a:lnTo>
                    <a:pt x="29756" y="8420"/>
                  </a:lnTo>
                  <a:lnTo>
                    <a:pt x="29463" y="8280"/>
                  </a:lnTo>
                  <a:lnTo>
                    <a:pt x="29924" y="7277"/>
                  </a:lnTo>
                  <a:lnTo>
                    <a:pt x="18973" y="7277"/>
                  </a:lnTo>
                  <a:lnTo>
                    <a:pt x="18681" y="7150"/>
                  </a:lnTo>
                  <a:lnTo>
                    <a:pt x="29982" y="7150"/>
                  </a:lnTo>
                  <a:lnTo>
                    <a:pt x="30657" y="5676"/>
                  </a:lnTo>
                  <a:lnTo>
                    <a:pt x="30352" y="4889"/>
                  </a:lnTo>
                  <a:lnTo>
                    <a:pt x="29095" y="2819"/>
                  </a:lnTo>
                  <a:lnTo>
                    <a:pt x="28460" y="1968"/>
                  </a:lnTo>
                  <a:lnTo>
                    <a:pt x="27190" y="1384"/>
                  </a:lnTo>
                  <a:lnTo>
                    <a:pt x="27241" y="1244"/>
                  </a:lnTo>
                  <a:lnTo>
                    <a:pt x="25984" y="673"/>
                  </a:lnTo>
                  <a:lnTo>
                    <a:pt x="24676" y="0"/>
                  </a:lnTo>
                  <a:close/>
                </a:path>
                <a:path w="31114" h="53339">
                  <a:moveTo>
                    <a:pt x="11526" y="49021"/>
                  </a:moveTo>
                  <a:lnTo>
                    <a:pt x="10985" y="49021"/>
                  </a:lnTo>
                  <a:lnTo>
                    <a:pt x="11442" y="49225"/>
                  </a:lnTo>
                  <a:lnTo>
                    <a:pt x="11526" y="49021"/>
                  </a:lnTo>
                  <a:close/>
                </a:path>
                <a:path w="31114" h="53339">
                  <a:moveTo>
                    <a:pt x="12844" y="46037"/>
                  </a:moveTo>
                  <a:close/>
                </a:path>
                <a:path w="31114" h="53339">
                  <a:moveTo>
                    <a:pt x="14543" y="42938"/>
                  </a:moveTo>
                  <a:lnTo>
                    <a:pt x="14249" y="42938"/>
                  </a:lnTo>
                  <a:lnTo>
                    <a:pt x="14490" y="43052"/>
                  </a:lnTo>
                  <a:close/>
                </a:path>
                <a:path w="31114" h="53339">
                  <a:moveTo>
                    <a:pt x="16063" y="39928"/>
                  </a:moveTo>
                  <a:lnTo>
                    <a:pt x="15925" y="39928"/>
                  </a:lnTo>
                  <a:lnTo>
                    <a:pt x="16063" y="39928"/>
                  </a:lnTo>
                  <a:close/>
                </a:path>
                <a:path w="31114" h="53339">
                  <a:moveTo>
                    <a:pt x="20224" y="30352"/>
                  </a:moveTo>
                  <a:lnTo>
                    <a:pt x="19811" y="30352"/>
                  </a:lnTo>
                  <a:lnTo>
                    <a:pt x="20154" y="30505"/>
                  </a:lnTo>
                  <a:lnTo>
                    <a:pt x="20224" y="30352"/>
                  </a:lnTo>
                  <a:close/>
                </a:path>
                <a:path w="31114" h="53339">
                  <a:moveTo>
                    <a:pt x="22750" y="24091"/>
                  </a:moveTo>
                  <a:close/>
                </a:path>
                <a:path w="31114" h="53339">
                  <a:moveTo>
                    <a:pt x="24243" y="20993"/>
                  </a:moveTo>
                  <a:close/>
                </a:path>
                <a:path w="31114" h="53339">
                  <a:moveTo>
                    <a:pt x="25879" y="17894"/>
                  </a:moveTo>
                  <a:lnTo>
                    <a:pt x="25653" y="17894"/>
                  </a:lnTo>
                  <a:lnTo>
                    <a:pt x="25844" y="17970"/>
                  </a:lnTo>
                  <a:close/>
                </a:path>
                <a:path w="31114" h="53339">
                  <a:moveTo>
                    <a:pt x="17221" y="10261"/>
                  </a:move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2845092" y="1681753"/>
              <a:ext cx="31115" cy="53340"/>
            </a:xfrm>
            <a:custGeom>
              <a:avLst/>
              <a:gdLst/>
              <a:ahLst/>
              <a:cxnLst/>
              <a:rect l="l" t="t" r="r" b="b"/>
              <a:pathLst>
                <a:path w="31114" h="53339">
                  <a:moveTo>
                    <a:pt x="10274" y="50584"/>
                  </a:moveTo>
                  <a:lnTo>
                    <a:pt x="9804" y="51625"/>
                  </a:lnTo>
                  <a:lnTo>
                    <a:pt x="9080" y="52654"/>
                  </a:lnTo>
                  <a:lnTo>
                    <a:pt x="7823" y="52870"/>
                  </a:lnTo>
                  <a:lnTo>
                    <a:pt x="6692" y="53073"/>
                  </a:lnTo>
                  <a:lnTo>
                    <a:pt x="5384" y="52476"/>
                  </a:lnTo>
                  <a:lnTo>
                    <a:pt x="4127" y="51892"/>
                  </a:lnTo>
                  <a:lnTo>
                    <a:pt x="2870" y="51257"/>
                  </a:lnTo>
                  <a:lnTo>
                    <a:pt x="1765" y="50622"/>
                  </a:lnTo>
                  <a:lnTo>
                    <a:pt x="1168" y="49644"/>
                  </a:lnTo>
                  <a:lnTo>
                    <a:pt x="507" y="48552"/>
                  </a:lnTo>
                  <a:lnTo>
                    <a:pt x="0" y="47142"/>
                  </a:lnTo>
                  <a:lnTo>
                    <a:pt x="482" y="46113"/>
                  </a:lnTo>
                  <a:lnTo>
                    <a:pt x="1193" y="44551"/>
                  </a:lnTo>
                  <a:lnTo>
                    <a:pt x="1638" y="44742"/>
                  </a:lnTo>
                  <a:lnTo>
                    <a:pt x="2349" y="43179"/>
                  </a:lnTo>
                  <a:lnTo>
                    <a:pt x="3073" y="41617"/>
                  </a:lnTo>
                  <a:lnTo>
                    <a:pt x="2616" y="41414"/>
                  </a:lnTo>
                  <a:lnTo>
                    <a:pt x="3340" y="39852"/>
                  </a:lnTo>
                  <a:lnTo>
                    <a:pt x="4051" y="38277"/>
                  </a:lnTo>
                  <a:lnTo>
                    <a:pt x="4178" y="38341"/>
                  </a:lnTo>
                  <a:lnTo>
                    <a:pt x="4889" y="36779"/>
                  </a:lnTo>
                  <a:lnTo>
                    <a:pt x="5613" y="35217"/>
                  </a:lnTo>
                  <a:lnTo>
                    <a:pt x="5930" y="35356"/>
                  </a:lnTo>
                  <a:lnTo>
                    <a:pt x="6642" y="33794"/>
                  </a:lnTo>
                  <a:lnTo>
                    <a:pt x="7353" y="32232"/>
                  </a:lnTo>
                  <a:lnTo>
                    <a:pt x="7162" y="32143"/>
                  </a:lnTo>
                  <a:lnTo>
                    <a:pt x="7886" y="30581"/>
                  </a:lnTo>
                  <a:lnTo>
                    <a:pt x="8597" y="29019"/>
                  </a:lnTo>
                  <a:lnTo>
                    <a:pt x="8788" y="29108"/>
                  </a:lnTo>
                  <a:lnTo>
                    <a:pt x="9499" y="27533"/>
                  </a:lnTo>
                  <a:lnTo>
                    <a:pt x="10223" y="25971"/>
                  </a:lnTo>
                  <a:lnTo>
                    <a:pt x="10413" y="26060"/>
                  </a:lnTo>
                  <a:lnTo>
                    <a:pt x="11137" y="24498"/>
                  </a:lnTo>
                  <a:lnTo>
                    <a:pt x="11849" y="22936"/>
                  </a:lnTo>
                  <a:lnTo>
                    <a:pt x="11468" y="22758"/>
                  </a:lnTo>
                  <a:lnTo>
                    <a:pt x="12191" y="21196"/>
                  </a:lnTo>
                  <a:lnTo>
                    <a:pt x="12903" y="19634"/>
                  </a:lnTo>
                  <a:lnTo>
                    <a:pt x="12712" y="19545"/>
                  </a:lnTo>
                  <a:lnTo>
                    <a:pt x="13423" y="17983"/>
                  </a:lnTo>
                  <a:lnTo>
                    <a:pt x="14135" y="16421"/>
                  </a:lnTo>
                  <a:lnTo>
                    <a:pt x="14579" y="16611"/>
                  </a:lnTo>
                  <a:lnTo>
                    <a:pt x="15290" y="15049"/>
                  </a:lnTo>
                  <a:lnTo>
                    <a:pt x="16014" y="13487"/>
                  </a:lnTo>
                  <a:lnTo>
                    <a:pt x="15786" y="13385"/>
                  </a:lnTo>
                  <a:lnTo>
                    <a:pt x="16509" y="11823"/>
                  </a:lnTo>
                  <a:lnTo>
                    <a:pt x="17221" y="10261"/>
                  </a:lnTo>
                  <a:lnTo>
                    <a:pt x="17970" y="8712"/>
                  </a:lnTo>
                  <a:lnTo>
                    <a:pt x="18681" y="7150"/>
                  </a:lnTo>
                  <a:lnTo>
                    <a:pt x="18973" y="7277"/>
                  </a:lnTo>
                  <a:lnTo>
                    <a:pt x="19684" y="5714"/>
                  </a:lnTo>
                  <a:lnTo>
                    <a:pt x="20396" y="4140"/>
                  </a:lnTo>
                  <a:lnTo>
                    <a:pt x="21056" y="2552"/>
                  </a:lnTo>
                  <a:lnTo>
                    <a:pt x="21539" y="1511"/>
                  </a:lnTo>
                  <a:lnTo>
                    <a:pt x="22288" y="406"/>
                  </a:lnTo>
                  <a:lnTo>
                    <a:pt x="23545" y="190"/>
                  </a:lnTo>
                  <a:lnTo>
                    <a:pt x="24676" y="0"/>
                  </a:lnTo>
                  <a:lnTo>
                    <a:pt x="25984" y="673"/>
                  </a:lnTo>
                  <a:lnTo>
                    <a:pt x="27241" y="1244"/>
                  </a:lnTo>
                  <a:lnTo>
                    <a:pt x="27190" y="1384"/>
                  </a:lnTo>
                  <a:lnTo>
                    <a:pt x="30657" y="5676"/>
                  </a:lnTo>
                  <a:lnTo>
                    <a:pt x="30187" y="6718"/>
                  </a:lnTo>
                  <a:lnTo>
                    <a:pt x="29463" y="8280"/>
                  </a:lnTo>
                  <a:lnTo>
                    <a:pt x="29756" y="8420"/>
                  </a:lnTo>
                  <a:lnTo>
                    <a:pt x="29032" y="9982"/>
                  </a:lnTo>
                  <a:lnTo>
                    <a:pt x="28320" y="11544"/>
                  </a:lnTo>
                  <a:lnTo>
                    <a:pt x="27622" y="13119"/>
                  </a:lnTo>
                  <a:lnTo>
                    <a:pt x="26898" y="14681"/>
                  </a:lnTo>
                  <a:lnTo>
                    <a:pt x="27266" y="14846"/>
                  </a:lnTo>
                  <a:lnTo>
                    <a:pt x="26555" y="16408"/>
                  </a:lnTo>
                  <a:lnTo>
                    <a:pt x="25844" y="17970"/>
                  </a:lnTo>
                  <a:lnTo>
                    <a:pt x="25653" y="17894"/>
                  </a:lnTo>
                  <a:lnTo>
                    <a:pt x="24942" y="19456"/>
                  </a:lnTo>
                  <a:lnTo>
                    <a:pt x="24231" y="21018"/>
                  </a:lnTo>
                  <a:lnTo>
                    <a:pt x="23456" y="22555"/>
                  </a:lnTo>
                  <a:lnTo>
                    <a:pt x="22732" y="24129"/>
                  </a:lnTo>
                  <a:lnTo>
                    <a:pt x="21945" y="25653"/>
                  </a:lnTo>
                  <a:lnTo>
                    <a:pt x="21234" y="27216"/>
                  </a:lnTo>
                  <a:lnTo>
                    <a:pt x="21577" y="27381"/>
                  </a:lnTo>
                  <a:lnTo>
                    <a:pt x="20866" y="28943"/>
                  </a:lnTo>
                  <a:lnTo>
                    <a:pt x="20154" y="30505"/>
                  </a:lnTo>
                  <a:lnTo>
                    <a:pt x="19811" y="30352"/>
                  </a:lnTo>
                  <a:lnTo>
                    <a:pt x="19088" y="31915"/>
                  </a:lnTo>
                  <a:lnTo>
                    <a:pt x="18376" y="33477"/>
                  </a:lnTo>
                  <a:lnTo>
                    <a:pt x="17754" y="35090"/>
                  </a:lnTo>
                  <a:lnTo>
                    <a:pt x="17043" y="36652"/>
                  </a:lnTo>
                  <a:lnTo>
                    <a:pt x="17462" y="36842"/>
                  </a:lnTo>
                  <a:lnTo>
                    <a:pt x="16751" y="38417"/>
                  </a:lnTo>
                  <a:lnTo>
                    <a:pt x="16040" y="39979"/>
                  </a:lnTo>
                  <a:lnTo>
                    <a:pt x="15214" y="41490"/>
                  </a:lnTo>
                  <a:lnTo>
                    <a:pt x="14490" y="43052"/>
                  </a:lnTo>
                  <a:lnTo>
                    <a:pt x="14249" y="42938"/>
                  </a:lnTo>
                  <a:lnTo>
                    <a:pt x="13538" y="44500"/>
                  </a:lnTo>
                  <a:lnTo>
                    <a:pt x="12826" y="46075"/>
                  </a:lnTo>
                  <a:lnTo>
                    <a:pt x="12103" y="47624"/>
                  </a:lnTo>
                  <a:lnTo>
                    <a:pt x="11442" y="49225"/>
                  </a:lnTo>
                  <a:lnTo>
                    <a:pt x="10985" y="49021"/>
                  </a:lnTo>
                  <a:lnTo>
                    <a:pt x="10274" y="50584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2848578" y="1683003"/>
              <a:ext cx="26034" cy="48260"/>
            </a:xfrm>
            <a:custGeom>
              <a:avLst/>
              <a:gdLst/>
              <a:ahLst/>
              <a:cxnLst/>
              <a:rect l="l" t="t" r="r" b="b"/>
              <a:pathLst>
                <a:path w="26035" h="48260">
                  <a:moveTo>
                    <a:pt x="21107" y="12"/>
                  </a:moveTo>
                  <a:lnTo>
                    <a:pt x="20243" y="0"/>
                  </a:lnTo>
                  <a:lnTo>
                    <a:pt x="18072" y="939"/>
                  </a:lnTo>
                  <a:lnTo>
                    <a:pt x="16484" y="5410"/>
                  </a:lnTo>
                  <a:lnTo>
                    <a:pt x="15633" y="7150"/>
                  </a:lnTo>
                  <a:lnTo>
                    <a:pt x="13106" y="13246"/>
                  </a:lnTo>
                  <a:lnTo>
                    <a:pt x="10985" y="17056"/>
                  </a:lnTo>
                  <a:lnTo>
                    <a:pt x="10198" y="19126"/>
                  </a:lnTo>
                  <a:lnTo>
                    <a:pt x="9004" y="23139"/>
                  </a:lnTo>
                  <a:lnTo>
                    <a:pt x="7556" y="26657"/>
                  </a:lnTo>
                  <a:lnTo>
                    <a:pt x="2120" y="38176"/>
                  </a:lnTo>
                  <a:lnTo>
                    <a:pt x="876" y="40500"/>
                  </a:lnTo>
                  <a:lnTo>
                    <a:pt x="139" y="41935"/>
                  </a:lnTo>
                  <a:lnTo>
                    <a:pt x="0" y="43992"/>
                  </a:lnTo>
                  <a:lnTo>
                    <a:pt x="838" y="46951"/>
                  </a:lnTo>
                  <a:lnTo>
                    <a:pt x="1600" y="47599"/>
                  </a:lnTo>
                  <a:lnTo>
                    <a:pt x="4203" y="47688"/>
                  </a:lnTo>
                  <a:lnTo>
                    <a:pt x="5549" y="48171"/>
                  </a:lnTo>
                  <a:lnTo>
                    <a:pt x="9042" y="45605"/>
                  </a:lnTo>
                  <a:lnTo>
                    <a:pt x="12382" y="34772"/>
                  </a:lnTo>
                  <a:lnTo>
                    <a:pt x="14693" y="31432"/>
                  </a:lnTo>
                  <a:lnTo>
                    <a:pt x="15620" y="25717"/>
                  </a:lnTo>
                  <a:lnTo>
                    <a:pt x="16459" y="24434"/>
                  </a:lnTo>
                  <a:lnTo>
                    <a:pt x="19329" y="20434"/>
                  </a:lnTo>
                  <a:lnTo>
                    <a:pt x="20065" y="15405"/>
                  </a:lnTo>
                  <a:lnTo>
                    <a:pt x="25946" y="8737"/>
                  </a:lnTo>
                  <a:lnTo>
                    <a:pt x="25247" y="3924"/>
                  </a:lnTo>
                  <a:lnTo>
                    <a:pt x="23863" y="1282"/>
                  </a:lnTo>
                  <a:lnTo>
                    <a:pt x="21107" y="12"/>
                  </a:lnTo>
                  <a:close/>
                </a:path>
              </a:pathLst>
            </a:custGeom>
            <a:solidFill>
              <a:srgbClr val="C6844D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2849532" y="1684974"/>
              <a:ext cx="20955" cy="43815"/>
            </a:xfrm>
            <a:custGeom>
              <a:avLst/>
              <a:gdLst/>
              <a:ahLst/>
              <a:cxnLst/>
              <a:rect l="l" t="t" r="r" b="b"/>
              <a:pathLst>
                <a:path w="20955" h="43814">
                  <a:moveTo>
                    <a:pt x="18592" y="0"/>
                  </a:moveTo>
                  <a:lnTo>
                    <a:pt x="17830" y="342"/>
                  </a:lnTo>
                  <a:lnTo>
                    <a:pt x="16840" y="3035"/>
                  </a:lnTo>
                  <a:lnTo>
                    <a:pt x="15570" y="5892"/>
                  </a:lnTo>
                  <a:lnTo>
                    <a:pt x="12992" y="12039"/>
                  </a:lnTo>
                  <a:lnTo>
                    <a:pt x="10947" y="15824"/>
                  </a:lnTo>
                  <a:lnTo>
                    <a:pt x="10198" y="17703"/>
                  </a:lnTo>
                  <a:lnTo>
                    <a:pt x="8928" y="21704"/>
                  </a:lnTo>
                  <a:lnTo>
                    <a:pt x="7416" y="25336"/>
                  </a:lnTo>
                  <a:lnTo>
                    <a:pt x="1181" y="38557"/>
                  </a:lnTo>
                  <a:lnTo>
                    <a:pt x="520" y="39560"/>
                  </a:lnTo>
                  <a:lnTo>
                    <a:pt x="190" y="40144"/>
                  </a:lnTo>
                  <a:lnTo>
                    <a:pt x="0" y="40767"/>
                  </a:lnTo>
                  <a:lnTo>
                    <a:pt x="711" y="43484"/>
                  </a:lnTo>
                  <a:lnTo>
                    <a:pt x="2552" y="43230"/>
                  </a:lnTo>
                  <a:lnTo>
                    <a:pt x="4698" y="39954"/>
                  </a:lnTo>
                  <a:lnTo>
                    <a:pt x="5359" y="37528"/>
                  </a:lnTo>
                  <a:lnTo>
                    <a:pt x="7416" y="31242"/>
                  </a:lnTo>
                  <a:lnTo>
                    <a:pt x="9563" y="27965"/>
                  </a:lnTo>
                  <a:lnTo>
                    <a:pt x="10680" y="22352"/>
                  </a:lnTo>
                  <a:lnTo>
                    <a:pt x="11696" y="20726"/>
                  </a:lnTo>
                  <a:lnTo>
                    <a:pt x="14236" y="16992"/>
                  </a:lnTo>
                  <a:lnTo>
                    <a:pt x="14808" y="13652"/>
                  </a:lnTo>
                  <a:lnTo>
                    <a:pt x="15189" y="11912"/>
                  </a:lnTo>
                  <a:lnTo>
                    <a:pt x="20548" y="5359"/>
                  </a:lnTo>
                  <a:lnTo>
                    <a:pt x="20269" y="2044"/>
                  </a:lnTo>
                  <a:lnTo>
                    <a:pt x="19418" y="381"/>
                  </a:lnTo>
                  <a:lnTo>
                    <a:pt x="18592" y="0"/>
                  </a:lnTo>
                  <a:close/>
                </a:path>
              </a:pathLst>
            </a:custGeom>
            <a:solidFill>
              <a:srgbClr val="A35233">
                <a:alpha val="46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2958405" y="1697651"/>
              <a:ext cx="26034" cy="55244"/>
            </a:xfrm>
            <a:custGeom>
              <a:avLst/>
              <a:gdLst/>
              <a:ahLst/>
              <a:cxnLst/>
              <a:rect l="l" t="t" r="r" b="b"/>
              <a:pathLst>
                <a:path w="26035" h="55244">
                  <a:moveTo>
                    <a:pt x="0" y="0"/>
                  </a:moveTo>
                  <a:lnTo>
                    <a:pt x="24993" y="55219"/>
                  </a:lnTo>
                  <a:lnTo>
                    <a:pt x="25666" y="53911"/>
                  </a:lnTo>
                  <a:lnTo>
                    <a:pt x="1612" y="2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2957069" y="1697680"/>
              <a:ext cx="26670" cy="55880"/>
            </a:xfrm>
            <a:custGeom>
              <a:avLst/>
              <a:gdLst/>
              <a:ahLst/>
              <a:cxnLst/>
              <a:rect l="l" t="t" r="r" b="b"/>
              <a:pathLst>
                <a:path w="26669" h="55880">
                  <a:moveTo>
                    <a:pt x="1346" y="0"/>
                  </a:moveTo>
                  <a:lnTo>
                    <a:pt x="0" y="609"/>
                  </a:lnTo>
                  <a:lnTo>
                    <a:pt x="25196" y="55689"/>
                  </a:lnTo>
                  <a:lnTo>
                    <a:pt x="26314" y="55181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9B85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2948352" y="1681753"/>
              <a:ext cx="31115" cy="53340"/>
            </a:xfrm>
            <a:custGeom>
              <a:avLst/>
              <a:gdLst/>
              <a:ahLst/>
              <a:cxnLst/>
              <a:rect l="l" t="t" r="r" b="b"/>
              <a:pathLst>
                <a:path w="31114" h="53339">
                  <a:moveTo>
                    <a:pt x="29864" y="49021"/>
                  </a:moveTo>
                  <a:lnTo>
                    <a:pt x="19672" y="49021"/>
                  </a:lnTo>
                  <a:lnTo>
                    <a:pt x="20853" y="51625"/>
                  </a:lnTo>
                  <a:lnTo>
                    <a:pt x="21577" y="52654"/>
                  </a:lnTo>
                  <a:lnTo>
                    <a:pt x="23964" y="53073"/>
                  </a:lnTo>
                  <a:lnTo>
                    <a:pt x="26530" y="51892"/>
                  </a:lnTo>
                  <a:lnTo>
                    <a:pt x="27787" y="51257"/>
                  </a:lnTo>
                  <a:lnTo>
                    <a:pt x="28892" y="50622"/>
                  </a:lnTo>
                  <a:lnTo>
                    <a:pt x="29864" y="49021"/>
                  </a:lnTo>
                  <a:close/>
                </a:path>
                <a:path w="31114" h="53339">
                  <a:moveTo>
                    <a:pt x="30148" y="46037"/>
                  </a:moveTo>
                  <a:lnTo>
                    <a:pt x="17894" y="46037"/>
                  </a:lnTo>
                  <a:lnTo>
                    <a:pt x="19215" y="49225"/>
                  </a:lnTo>
                  <a:lnTo>
                    <a:pt x="19672" y="49021"/>
                  </a:lnTo>
                  <a:lnTo>
                    <a:pt x="29864" y="49021"/>
                  </a:lnTo>
                  <a:lnTo>
                    <a:pt x="30149" y="48552"/>
                  </a:lnTo>
                  <a:lnTo>
                    <a:pt x="30657" y="47142"/>
                  </a:lnTo>
                  <a:lnTo>
                    <a:pt x="30148" y="46037"/>
                  </a:lnTo>
                  <a:close/>
                </a:path>
                <a:path w="31114" h="53339">
                  <a:moveTo>
                    <a:pt x="28191" y="42938"/>
                  </a:moveTo>
                  <a:lnTo>
                    <a:pt x="16408" y="42938"/>
                  </a:lnTo>
                  <a:lnTo>
                    <a:pt x="17843" y="46075"/>
                  </a:lnTo>
                  <a:lnTo>
                    <a:pt x="30148" y="46037"/>
                  </a:lnTo>
                  <a:lnTo>
                    <a:pt x="29551" y="44742"/>
                  </a:lnTo>
                  <a:lnTo>
                    <a:pt x="29019" y="44742"/>
                  </a:lnTo>
                  <a:lnTo>
                    <a:pt x="28191" y="42938"/>
                  </a:lnTo>
                  <a:close/>
                </a:path>
                <a:path w="31114" h="53339">
                  <a:moveTo>
                    <a:pt x="29463" y="44551"/>
                  </a:moveTo>
                  <a:lnTo>
                    <a:pt x="29019" y="44742"/>
                  </a:lnTo>
                  <a:lnTo>
                    <a:pt x="29551" y="44742"/>
                  </a:lnTo>
                  <a:lnTo>
                    <a:pt x="29463" y="44551"/>
                  </a:lnTo>
                  <a:close/>
                </a:path>
                <a:path w="31114" h="53339">
                  <a:moveTo>
                    <a:pt x="27361" y="39928"/>
                  </a:moveTo>
                  <a:lnTo>
                    <a:pt x="14731" y="39928"/>
                  </a:lnTo>
                  <a:lnTo>
                    <a:pt x="16167" y="43052"/>
                  </a:lnTo>
                  <a:lnTo>
                    <a:pt x="16408" y="42938"/>
                  </a:lnTo>
                  <a:lnTo>
                    <a:pt x="28191" y="42938"/>
                  </a:lnTo>
                  <a:lnTo>
                    <a:pt x="27584" y="41617"/>
                  </a:lnTo>
                  <a:lnTo>
                    <a:pt x="28041" y="41414"/>
                  </a:lnTo>
                  <a:lnTo>
                    <a:pt x="27361" y="39928"/>
                  </a:lnTo>
                  <a:close/>
                </a:path>
                <a:path w="31114" h="53339">
                  <a:moveTo>
                    <a:pt x="22672" y="30352"/>
                  </a:moveTo>
                  <a:lnTo>
                    <a:pt x="10845" y="30352"/>
                  </a:lnTo>
                  <a:lnTo>
                    <a:pt x="12280" y="33477"/>
                  </a:lnTo>
                  <a:lnTo>
                    <a:pt x="13614" y="36652"/>
                  </a:lnTo>
                  <a:lnTo>
                    <a:pt x="13195" y="36842"/>
                  </a:lnTo>
                  <a:lnTo>
                    <a:pt x="14617" y="39979"/>
                  </a:lnTo>
                  <a:lnTo>
                    <a:pt x="27361" y="39928"/>
                  </a:lnTo>
                  <a:lnTo>
                    <a:pt x="26635" y="38341"/>
                  </a:lnTo>
                  <a:lnTo>
                    <a:pt x="26479" y="38341"/>
                  </a:lnTo>
                  <a:lnTo>
                    <a:pt x="25108" y="35356"/>
                  </a:lnTo>
                  <a:lnTo>
                    <a:pt x="24726" y="35356"/>
                  </a:lnTo>
                  <a:lnTo>
                    <a:pt x="23304" y="32232"/>
                  </a:lnTo>
                  <a:lnTo>
                    <a:pt x="23494" y="32143"/>
                  </a:lnTo>
                  <a:lnTo>
                    <a:pt x="22672" y="30352"/>
                  </a:lnTo>
                  <a:close/>
                </a:path>
                <a:path w="31114" h="53339">
                  <a:moveTo>
                    <a:pt x="26606" y="38277"/>
                  </a:moveTo>
                  <a:lnTo>
                    <a:pt x="26479" y="38341"/>
                  </a:lnTo>
                  <a:lnTo>
                    <a:pt x="26635" y="38341"/>
                  </a:lnTo>
                  <a:close/>
                </a:path>
                <a:path w="31114" h="53339">
                  <a:moveTo>
                    <a:pt x="25044" y="35217"/>
                  </a:moveTo>
                  <a:lnTo>
                    <a:pt x="24726" y="35356"/>
                  </a:lnTo>
                  <a:lnTo>
                    <a:pt x="25108" y="35356"/>
                  </a:lnTo>
                  <a:lnTo>
                    <a:pt x="25044" y="35217"/>
                  </a:lnTo>
                  <a:close/>
                </a:path>
                <a:path w="31114" h="53339">
                  <a:moveTo>
                    <a:pt x="19339" y="24091"/>
                  </a:moveTo>
                  <a:lnTo>
                    <a:pt x="8000" y="24091"/>
                  </a:lnTo>
                  <a:lnTo>
                    <a:pt x="9423" y="27216"/>
                  </a:lnTo>
                  <a:lnTo>
                    <a:pt x="9080" y="27381"/>
                  </a:lnTo>
                  <a:lnTo>
                    <a:pt x="10502" y="30505"/>
                  </a:lnTo>
                  <a:lnTo>
                    <a:pt x="10845" y="30352"/>
                  </a:lnTo>
                  <a:lnTo>
                    <a:pt x="22672" y="30352"/>
                  </a:lnTo>
                  <a:lnTo>
                    <a:pt x="22100" y="29108"/>
                  </a:lnTo>
                  <a:lnTo>
                    <a:pt x="21869" y="29108"/>
                  </a:lnTo>
                  <a:lnTo>
                    <a:pt x="20474" y="26060"/>
                  </a:lnTo>
                  <a:lnTo>
                    <a:pt x="20243" y="26060"/>
                  </a:lnTo>
                  <a:lnTo>
                    <a:pt x="19339" y="24091"/>
                  </a:lnTo>
                  <a:close/>
                </a:path>
                <a:path w="31114" h="53339">
                  <a:moveTo>
                    <a:pt x="22059" y="29019"/>
                  </a:moveTo>
                  <a:lnTo>
                    <a:pt x="21869" y="29108"/>
                  </a:lnTo>
                  <a:lnTo>
                    <a:pt x="22100" y="29108"/>
                  </a:lnTo>
                  <a:close/>
                </a:path>
                <a:path w="31114" h="53339">
                  <a:moveTo>
                    <a:pt x="20434" y="25971"/>
                  </a:moveTo>
                  <a:lnTo>
                    <a:pt x="20243" y="26060"/>
                  </a:lnTo>
                  <a:lnTo>
                    <a:pt x="20474" y="26060"/>
                  </a:lnTo>
                  <a:close/>
                </a:path>
                <a:path w="31114" h="53339">
                  <a:moveTo>
                    <a:pt x="18378" y="20993"/>
                  </a:moveTo>
                  <a:lnTo>
                    <a:pt x="6489" y="20993"/>
                  </a:lnTo>
                  <a:lnTo>
                    <a:pt x="7924" y="24129"/>
                  </a:lnTo>
                  <a:lnTo>
                    <a:pt x="19339" y="24091"/>
                  </a:lnTo>
                  <a:lnTo>
                    <a:pt x="18808" y="22936"/>
                  </a:lnTo>
                  <a:lnTo>
                    <a:pt x="19189" y="22758"/>
                  </a:lnTo>
                  <a:lnTo>
                    <a:pt x="18378" y="20993"/>
                  </a:lnTo>
                  <a:close/>
                </a:path>
                <a:path w="31114" h="53339">
                  <a:moveTo>
                    <a:pt x="17193" y="17894"/>
                  </a:moveTo>
                  <a:lnTo>
                    <a:pt x="5003" y="17894"/>
                  </a:lnTo>
                  <a:lnTo>
                    <a:pt x="6426" y="21018"/>
                  </a:lnTo>
                  <a:lnTo>
                    <a:pt x="18378" y="20993"/>
                  </a:lnTo>
                  <a:lnTo>
                    <a:pt x="17754" y="19634"/>
                  </a:lnTo>
                  <a:lnTo>
                    <a:pt x="17945" y="19545"/>
                  </a:lnTo>
                  <a:lnTo>
                    <a:pt x="17193" y="17894"/>
                  </a:lnTo>
                  <a:close/>
                </a:path>
                <a:path w="31114" h="53339">
                  <a:moveTo>
                    <a:pt x="5981" y="0"/>
                  </a:moveTo>
                  <a:lnTo>
                    <a:pt x="4673" y="673"/>
                  </a:lnTo>
                  <a:lnTo>
                    <a:pt x="3416" y="1244"/>
                  </a:lnTo>
                  <a:lnTo>
                    <a:pt x="3467" y="1384"/>
                  </a:lnTo>
                  <a:lnTo>
                    <a:pt x="2197" y="1968"/>
                  </a:lnTo>
                  <a:lnTo>
                    <a:pt x="1562" y="2819"/>
                  </a:lnTo>
                  <a:lnTo>
                    <a:pt x="304" y="4889"/>
                  </a:lnTo>
                  <a:lnTo>
                    <a:pt x="0" y="5676"/>
                  </a:lnTo>
                  <a:lnTo>
                    <a:pt x="1193" y="8280"/>
                  </a:lnTo>
                  <a:lnTo>
                    <a:pt x="901" y="8420"/>
                  </a:lnTo>
                  <a:lnTo>
                    <a:pt x="2336" y="11544"/>
                  </a:lnTo>
                  <a:lnTo>
                    <a:pt x="3759" y="14681"/>
                  </a:lnTo>
                  <a:lnTo>
                    <a:pt x="3390" y="14846"/>
                  </a:lnTo>
                  <a:lnTo>
                    <a:pt x="4813" y="17970"/>
                  </a:lnTo>
                  <a:lnTo>
                    <a:pt x="5003" y="17894"/>
                  </a:lnTo>
                  <a:lnTo>
                    <a:pt x="17193" y="17894"/>
                  </a:lnTo>
                  <a:lnTo>
                    <a:pt x="16609" y="16611"/>
                  </a:lnTo>
                  <a:lnTo>
                    <a:pt x="16078" y="16611"/>
                  </a:lnTo>
                  <a:lnTo>
                    <a:pt x="14643" y="13487"/>
                  </a:lnTo>
                  <a:lnTo>
                    <a:pt x="14871" y="13385"/>
                  </a:lnTo>
                  <a:lnTo>
                    <a:pt x="13442" y="10274"/>
                  </a:lnTo>
                  <a:lnTo>
                    <a:pt x="12033" y="7277"/>
                  </a:lnTo>
                  <a:lnTo>
                    <a:pt x="11683" y="7277"/>
                  </a:lnTo>
                  <a:lnTo>
                    <a:pt x="10261" y="4140"/>
                  </a:lnTo>
                  <a:lnTo>
                    <a:pt x="9131" y="1511"/>
                  </a:lnTo>
                  <a:lnTo>
                    <a:pt x="8369" y="406"/>
                  </a:lnTo>
                  <a:lnTo>
                    <a:pt x="5981" y="0"/>
                  </a:lnTo>
                  <a:close/>
                </a:path>
                <a:path w="31114" h="53339">
                  <a:moveTo>
                    <a:pt x="16522" y="16421"/>
                  </a:moveTo>
                  <a:lnTo>
                    <a:pt x="16078" y="16611"/>
                  </a:lnTo>
                  <a:lnTo>
                    <a:pt x="16609" y="16611"/>
                  </a:lnTo>
                  <a:lnTo>
                    <a:pt x="16522" y="16421"/>
                  </a:lnTo>
                  <a:close/>
                </a:path>
                <a:path w="31114" h="53339">
                  <a:moveTo>
                    <a:pt x="13436" y="10261"/>
                  </a:moveTo>
                  <a:close/>
                </a:path>
                <a:path w="31114" h="53339">
                  <a:moveTo>
                    <a:pt x="11976" y="7150"/>
                  </a:moveTo>
                  <a:lnTo>
                    <a:pt x="11683" y="7277"/>
                  </a:lnTo>
                  <a:lnTo>
                    <a:pt x="12033" y="7277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2948352" y="1681753"/>
              <a:ext cx="31115" cy="53340"/>
            </a:xfrm>
            <a:custGeom>
              <a:avLst/>
              <a:gdLst/>
              <a:ahLst/>
              <a:cxnLst/>
              <a:rect l="l" t="t" r="r" b="b"/>
              <a:pathLst>
                <a:path w="31114" h="53339">
                  <a:moveTo>
                    <a:pt x="20383" y="50584"/>
                  </a:moveTo>
                  <a:lnTo>
                    <a:pt x="20853" y="51625"/>
                  </a:lnTo>
                  <a:lnTo>
                    <a:pt x="21577" y="52654"/>
                  </a:lnTo>
                  <a:lnTo>
                    <a:pt x="22834" y="52870"/>
                  </a:lnTo>
                  <a:lnTo>
                    <a:pt x="23964" y="53073"/>
                  </a:lnTo>
                  <a:lnTo>
                    <a:pt x="25272" y="52476"/>
                  </a:lnTo>
                  <a:lnTo>
                    <a:pt x="26530" y="51892"/>
                  </a:lnTo>
                  <a:lnTo>
                    <a:pt x="27787" y="51257"/>
                  </a:lnTo>
                  <a:lnTo>
                    <a:pt x="28892" y="50622"/>
                  </a:lnTo>
                  <a:lnTo>
                    <a:pt x="29489" y="49644"/>
                  </a:lnTo>
                  <a:lnTo>
                    <a:pt x="30149" y="48552"/>
                  </a:lnTo>
                  <a:lnTo>
                    <a:pt x="30657" y="47142"/>
                  </a:lnTo>
                  <a:lnTo>
                    <a:pt x="30175" y="46113"/>
                  </a:lnTo>
                  <a:lnTo>
                    <a:pt x="29463" y="44551"/>
                  </a:lnTo>
                  <a:lnTo>
                    <a:pt x="29019" y="44742"/>
                  </a:lnTo>
                  <a:lnTo>
                    <a:pt x="28308" y="43179"/>
                  </a:lnTo>
                  <a:lnTo>
                    <a:pt x="27584" y="41617"/>
                  </a:lnTo>
                  <a:lnTo>
                    <a:pt x="28041" y="41414"/>
                  </a:lnTo>
                  <a:lnTo>
                    <a:pt x="27317" y="39852"/>
                  </a:lnTo>
                  <a:lnTo>
                    <a:pt x="26606" y="38277"/>
                  </a:lnTo>
                  <a:lnTo>
                    <a:pt x="26479" y="38341"/>
                  </a:lnTo>
                  <a:lnTo>
                    <a:pt x="25768" y="36779"/>
                  </a:lnTo>
                  <a:lnTo>
                    <a:pt x="25044" y="35217"/>
                  </a:lnTo>
                  <a:lnTo>
                    <a:pt x="24726" y="35356"/>
                  </a:lnTo>
                  <a:lnTo>
                    <a:pt x="24015" y="33794"/>
                  </a:lnTo>
                  <a:lnTo>
                    <a:pt x="23304" y="32232"/>
                  </a:lnTo>
                  <a:lnTo>
                    <a:pt x="23494" y="32143"/>
                  </a:lnTo>
                  <a:lnTo>
                    <a:pt x="22771" y="30581"/>
                  </a:lnTo>
                  <a:lnTo>
                    <a:pt x="22059" y="29019"/>
                  </a:lnTo>
                  <a:lnTo>
                    <a:pt x="21869" y="29108"/>
                  </a:lnTo>
                  <a:lnTo>
                    <a:pt x="21158" y="27533"/>
                  </a:lnTo>
                  <a:lnTo>
                    <a:pt x="20434" y="25971"/>
                  </a:lnTo>
                  <a:lnTo>
                    <a:pt x="20243" y="26060"/>
                  </a:lnTo>
                  <a:lnTo>
                    <a:pt x="19519" y="24498"/>
                  </a:lnTo>
                  <a:lnTo>
                    <a:pt x="18808" y="22936"/>
                  </a:lnTo>
                  <a:lnTo>
                    <a:pt x="19189" y="22758"/>
                  </a:lnTo>
                  <a:lnTo>
                    <a:pt x="18465" y="21196"/>
                  </a:lnTo>
                  <a:lnTo>
                    <a:pt x="17754" y="19634"/>
                  </a:lnTo>
                  <a:lnTo>
                    <a:pt x="17945" y="19545"/>
                  </a:lnTo>
                  <a:lnTo>
                    <a:pt x="17233" y="17983"/>
                  </a:lnTo>
                  <a:lnTo>
                    <a:pt x="16522" y="16421"/>
                  </a:lnTo>
                  <a:lnTo>
                    <a:pt x="16078" y="16611"/>
                  </a:lnTo>
                  <a:lnTo>
                    <a:pt x="15366" y="15049"/>
                  </a:lnTo>
                  <a:lnTo>
                    <a:pt x="14643" y="13487"/>
                  </a:lnTo>
                  <a:lnTo>
                    <a:pt x="14871" y="13385"/>
                  </a:lnTo>
                  <a:lnTo>
                    <a:pt x="14147" y="11823"/>
                  </a:lnTo>
                  <a:lnTo>
                    <a:pt x="13436" y="10261"/>
                  </a:lnTo>
                  <a:lnTo>
                    <a:pt x="12687" y="8712"/>
                  </a:lnTo>
                  <a:lnTo>
                    <a:pt x="11976" y="7150"/>
                  </a:lnTo>
                  <a:lnTo>
                    <a:pt x="11683" y="7277"/>
                  </a:lnTo>
                  <a:lnTo>
                    <a:pt x="10972" y="5714"/>
                  </a:lnTo>
                  <a:lnTo>
                    <a:pt x="10261" y="4140"/>
                  </a:lnTo>
                  <a:lnTo>
                    <a:pt x="9601" y="2552"/>
                  </a:lnTo>
                  <a:lnTo>
                    <a:pt x="9131" y="1511"/>
                  </a:lnTo>
                  <a:lnTo>
                    <a:pt x="8369" y="406"/>
                  </a:lnTo>
                  <a:lnTo>
                    <a:pt x="7111" y="190"/>
                  </a:lnTo>
                  <a:lnTo>
                    <a:pt x="5981" y="0"/>
                  </a:lnTo>
                  <a:lnTo>
                    <a:pt x="4673" y="673"/>
                  </a:lnTo>
                  <a:lnTo>
                    <a:pt x="3416" y="1244"/>
                  </a:lnTo>
                  <a:lnTo>
                    <a:pt x="3467" y="1384"/>
                  </a:lnTo>
                  <a:lnTo>
                    <a:pt x="0" y="5676"/>
                  </a:lnTo>
                  <a:lnTo>
                    <a:pt x="469" y="6718"/>
                  </a:lnTo>
                  <a:lnTo>
                    <a:pt x="1193" y="8280"/>
                  </a:lnTo>
                  <a:lnTo>
                    <a:pt x="901" y="8420"/>
                  </a:lnTo>
                  <a:lnTo>
                    <a:pt x="1625" y="9982"/>
                  </a:lnTo>
                  <a:lnTo>
                    <a:pt x="2336" y="11544"/>
                  </a:lnTo>
                  <a:lnTo>
                    <a:pt x="3035" y="13119"/>
                  </a:lnTo>
                  <a:lnTo>
                    <a:pt x="3759" y="14681"/>
                  </a:lnTo>
                  <a:lnTo>
                    <a:pt x="3390" y="14846"/>
                  </a:lnTo>
                  <a:lnTo>
                    <a:pt x="4102" y="16408"/>
                  </a:lnTo>
                  <a:lnTo>
                    <a:pt x="4813" y="17970"/>
                  </a:lnTo>
                  <a:lnTo>
                    <a:pt x="5003" y="17894"/>
                  </a:lnTo>
                  <a:lnTo>
                    <a:pt x="5714" y="19456"/>
                  </a:lnTo>
                  <a:lnTo>
                    <a:pt x="6426" y="21018"/>
                  </a:lnTo>
                  <a:lnTo>
                    <a:pt x="7200" y="22555"/>
                  </a:lnTo>
                  <a:lnTo>
                    <a:pt x="7924" y="24129"/>
                  </a:lnTo>
                  <a:lnTo>
                    <a:pt x="8712" y="25653"/>
                  </a:lnTo>
                  <a:lnTo>
                    <a:pt x="9423" y="27216"/>
                  </a:lnTo>
                  <a:lnTo>
                    <a:pt x="9080" y="27381"/>
                  </a:lnTo>
                  <a:lnTo>
                    <a:pt x="9791" y="28943"/>
                  </a:lnTo>
                  <a:lnTo>
                    <a:pt x="10502" y="30505"/>
                  </a:lnTo>
                  <a:lnTo>
                    <a:pt x="10845" y="30352"/>
                  </a:lnTo>
                  <a:lnTo>
                    <a:pt x="11569" y="31915"/>
                  </a:lnTo>
                  <a:lnTo>
                    <a:pt x="12280" y="33477"/>
                  </a:lnTo>
                  <a:lnTo>
                    <a:pt x="12903" y="35090"/>
                  </a:lnTo>
                  <a:lnTo>
                    <a:pt x="13614" y="36652"/>
                  </a:lnTo>
                  <a:lnTo>
                    <a:pt x="13195" y="36842"/>
                  </a:lnTo>
                  <a:lnTo>
                    <a:pt x="13906" y="38417"/>
                  </a:lnTo>
                  <a:lnTo>
                    <a:pt x="14617" y="39979"/>
                  </a:lnTo>
                  <a:lnTo>
                    <a:pt x="15443" y="41490"/>
                  </a:lnTo>
                  <a:lnTo>
                    <a:pt x="16167" y="43052"/>
                  </a:lnTo>
                  <a:lnTo>
                    <a:pt x="16408" y="42938"/>
                  </a:lnTo>
                  <a:lnTo>
                    <a:pt x="17119" y="44500"/>
                  </a:lnTo>
                  <a:lnTo>
                    <a:pt x="17843" y="46075"/>
                  </a:lnTo>
                  <a:lnTo>
                    <a:pt x="18554" y="47624"/>
                  </a:lnTo>
                  <a:lnTo>
                    <a:pt x="19215" y="49225"/>
                  </a:lnTo>
                  <a:lnTo>
                    <a:pt x="19672" y="49021"/>
                  </a:lnTo>
                  <a:lnTo>
                    <a:pt x="20383" y="50584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2949577" y="1683003"/>
              <a:ext cx="26034" cy="48260"/>
            </a:xfrm>
            <a:custGeom>
              <a:avLst/>
              <a:gdLst/>
              <a:ahLst/>
              <a:cxnLst/>
              <a:rect l="l" t="t" r="r" b="b"/>
              <a:pathLst>
                <a:path w="26035" h="48260">
                  <a:moveTo>
                    <a:pt x="5702" y="0"/>
                  </a:moveTo>
                  <a:lnTo>
                    <a:pt x="4838" y="12"/>
                  </a:lnTo>
                  <a:lnTo>
                    <a:pt x="2082" y="1282"/>
                  </a:lnTo>
                  <a:lnTo>
                    <a:pt x="698" y="3924"/>
                  </a:lnTo>
                  <a:lnTo>
                    <a:pt x="0" y="8737"/>
                  </a:lnTo>
                  <a:lnTo>
                    <a:pt x="5880" y="15405"/>
                  </a:lnTo>
                  <a:lnTo>
                    <a:pt x="6616" y="20434"/>
                  </a:lnTo>
                  <a:lnTo>
                    <a:pt x="9486" y="24434"/>
                  </a:lnTo>
                  <a:lnTo>
                    <a:pt x="10325" y="25717"/>
                  </a:lnTo>
                  <a:lnTo>
                    <a:pt x="11252" y="31432"/>
                  </a:lnTo>
                  <a:lnTo>
                    <a:pt x="13563" y="34772"/>
                  </a:lnTo>
                  <a:lnTo>
                    <a:pt x="16903" y="45605"/>
                  </a:lnTo>
                  <a:lnTo>
                    <a:pt x="20396" y="48171"/>
                  </a:lnTo>
                  <a:lnTo>
                    <a:pt x="21742" y="47688"/>
                  </a:lnTo>
                  <a:lnTo>
                    <a:pt x="24345" y="47599"/>
                  </a:lnTo>
                  <a:lnTo>
                    <a:pt x="25107" y="46951"/>
                  </a:lnTo>
                  <a:lnTo>
                    <a:pt x="25946" y="43992"/>
                  </a:lnTo>
                  <a:lnTo>
                    <a:pt x="25806" y="41935"/>
                  </a:lnTo>
                  <a:lnTo>
                    <a:pt x="25069" y="40500"/>
                  </a:lnTo>
                  <a:lnTo>
                    <a:pt x="23825" y="38176"/>
                  </a:lnTo>
                  <a:lnTo>
                    <a:pt x="18389" y="26657"/>
                  </a:lnTo>
                  <a:lnTo>
                    <a:pt x="16941" y="23139"/>
                  </a:lnTo>
                  <a:lnTo>
                    <a:pt x="15747" y="19126"/>
                  </a:lnTo>
                  <a:lnTo>
                    <a:pt x="14960" y="17056"/>
                  </a:lnTo>
                  <a:lnTo>
                    <a:pt x="12839" y="13246"/>
                  </a:lnTo>
                  <a:lnTo>
                    <a:pt x="10312" y="7150"/>
                  </a:lnTo>
                  <a:lnTo>
                    <a:pt x="9461" y="5410"/>
                  </a:lnTo>
                  <a:lnTo>
                    <a:pt x="7873" y="939"/>
                  </a:lnTo>
                  <a:lnTo>
                    <a:pt x="5702" y="0"/>
                  </a:lnTo>
                  <a:close/>
                </a:path>
              </a:pathLst>
            </a:custGeom>
            <a:solidFill>
              <a:srgbClr val="C6844D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2954021" y="1684974"/>
              <a:ext cx="20955" cy="43815"/>
            </a:xfrm>
            <a:custGeom>
              <a:avLst/>
              <a:gdLst/>
              <a:ahLst/>
              <a:cxnLst/>
              <a:rect l="l" t="t" r="r" b="b"/>
              <a:pathLst>
                <a:path w="20955" h="43814">
                  <a:moveTo>
                    <a:pt x="1955" y="0"/>
                  </a:moveTo>
                  <a:lnTo>
                    <a:pt x="1130" y="381"/>
                  </a:lnTo>
                  <a:lnTo>
                    <a:pt x="279" y="2044"/>
                  </a:lnTo>
                  <a:lnTo>
                    <a:pt x="0" y="5359"/>
                  </a:lnTo>
                  <a:lnTo>
                    <a:pt x="5359" y="11912"/>
                  </a:lnTo>
                  <a:lnTo>
                    <a:pt x="5740" y="13652"/>
                  </a:lnTo>
                  <a:lnTo>
                    <a:pt x="6311" y="16992"/>
                  </a:lnTo>
                  <a:lnTo>
                    <a:pt x="8851" y="20726"/>
                  </a:lnTo>
                  <a:lnTo>
                    <a:pt x="9867" y="22352"/>
                  </a:lnTo>
                  <a:lnTo>
                    <a:pt x="10985" y="27965"/>
                  </a:lnTo>
                  <a:lnTo>
                    <a:pt x="13131" y="31242"/>
                  </a:lnTo>
                  <a:lnTo>
                    <a:pt x="15189" y="37528"/>
                  </a:lnTo>
                  <a:lnTo>
                    <a:pt x="15849" y="39954"/>
                  </a:lnTo>
                  <a:lnTo>
                    <a:pt x="17995" y="43230"/>
                  </a:lnTo>
                  <a:lnTo>
                    <a:pt x="19837" y="43484"/>
                  </a:lnTo>
                  <a:lnTo>
                    <a:pt x="20548" y="40767"/>
                  </a:lnTo>
                  <a:lnTo>
                    <a:pt x="20358" y="40144"/>
                  </a:lnTo>
                  <a:lnTo>
                    <a:pt x="20027" y="39560"/>
                  </a:lnTo>
                  <a:lnTo>
                    <a:pt x="19367" y="38557"/>
                  </a:lnTo>
                  <a:lnTo>
                    <a:pt x="13131" y="25336"/>
                  </a:lnTo>
                  <a:lnTo>
                    <a:pt x="11620" y="21704"/>
                  </a:lnTo>
                  <a:lnTo>
                    <a:pt x="10350" y="17703"/>
                  </a:lnTo>
                  <a:lnTo>
                    <a:pt x="9601" y="15824"/>
                  </a:lnTo>
                  <a:lnTo>
                    <a:pt x="7556" y="12039"/>
                  </a:lnTo>
                  <a:lnTo>
                    <a:pt x="4978" y="5892"/>
                  </a:lnTo>
                  <a:lnTo>
                    <a:pt x="4102" y="4114"/>
                  </a:lnTo>
                  <a:lnTo>
                    <a:pt x="2717" y="342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A35233">
                <a:alpha val="46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2827426" y="1742351"/>
              <a:ext cx="175260" cy="77470"/>
            </a:xfrm>
            <a:custGeom>
              <a:avLst/>
              <a:gdLst/>
              <a:ahLst/>
              <a:cxnLst/>
              <a:rect l="l" t="t" r="r" b="b"/>
              <a:pathLst>
                <a:path w="175260" h="77469">
                  <a:moveTo>
                    <a:pt x="15341" y="68427"/>
                  </a:moveTo>
                  <a:lnTo>
                    <a:pt x="15138" y="68084"/>
                  </a:lnTo>
                  <a:lnTo>
                    <a:pt x="14833" y="67779"/>
                  </a:lnTo>
                  <a:lnTo>
                    <a:pt x="14185" y="67259"/>
                  </a:lnTo>
                  <a:lnTo>
                    <a:pt x="12598" y="66344"/>
                  </a:lnTo>
                  <a:lnTo>
                    <a:pt x="10642" y="65062"/>
                  </a:lnTo>
                  <a:lnTo>
                    <a:pt x="9105" y="64668"/>
                  </a:lnTo>
                  <a:lnTo>
                    <a:pt x="8483" y="64643"/>
                  </a:lnTo>
                  <a:lnTo>
                    <a:pt x="7493" y="64731"/>
                  </a:lnTo>
                  <a:lnTo>
                    <a:pt x="0" y="69583"/>
                  </a:lnTo>
                  <a:lnTo>
                    <a:pt x="139" y="69646"/>
                  </a:lnTo>
                  <a:lnTo>
                    <a:pt x="723" y="69227"/>
                  </a:lnTo>
                  <a:lnTo>
                    <a:pt x="1574" y="68681"/>
                  </a:lnTo>
                  <a:lnTo>
                    <a:pt x="2095" y="68427"/>
                  </a:lnTo>
                  <a:lnTo>
                    <a:pt x="2603" y="68300"/>
                  </a:lnTo>
                  <a:lnTo>
                    <a:pt x="4724" y="68084"/>
                  </a:lnTo>
                  <a:lnTo>
                    <a:pt x="5816" y="67957"/>
                  </a:lnTo>
                  <a:lnTo>
                    <a:pt x="6553" y="67830"/>
                  </a:lnTo>
                  <a:lnTo>
                    <a:pt x="8242" y="67449"/>
                  </a:lnTo>
                  <a:lnTo>
                    <a:pt x="8851" y="67373"/>
                  </a:lnTo>
                  <a:lnTo>
                    <a:pt x="9499" y="67424"/>
                  </a:lnTo>
                  <a:lnTo>
                    <a:pt x="10820" y="67830"/>
                  </a:lnTo>
                  <a:lnTo>
                    <a:pt x="12420" y="68186"/>
                  </a:lnTo>
                  <a:lnTo>
                    <a:pt x="14503" y="68326"/>
                  </a:lnTo>
                  <a:lnTo>
                    <a:pt x="15252" y="68541"/>
                  </a:lnTo>
                  <a:close/>
                </a:path>
                <a:path w="175260" h="77469">
                  <a:moveTo>
                    <a:pt x="30759" y="40881"/>
                  </a:moveTo>
                  <a:lnTo>
                    <a:pt x="28854" y="39408"/>
                  </a:lnTo>
                  <a:lnTo>
                    <a:pt x="27152" y="38303"/>
                  </a:lnTo>
                  <a:lnTo>
                    <a:pt x="25971" y="37998"/>
                  </a:lnTo>
                  <a:lnTo>
                    <a:pt x="25501" y="37973"/>
                  </a:lnTo>
                  <a:lnTo>
                    <a:pt x="24739" y="38049"/>
                  </a:lnTo>
                  <a:lnTo>
                    <a:pt x="18999" y="41770"/>
                  </a:lnTo>
                  <a:lnTo>
                    <a:pt x="20205" y="41071"/>
                  </a:lnTo>
                  <a:lnTo>
                    <a:pt x="20612" y="40881"/>
                  </a:lnTo>
                  <a:lnTo>
                    <a:pt x="21094" y="40767"/>
                  </a:lnTo>
                  <a:lnTo>
                    <a:pt x="22123" y="40652"/>
                  </a:lnTo>
                  <a:lnTo>
                    <a:pt x="22618" y="40627"/>
                  </a:lnTo>
                  <a:lnTo>
                    <a:pt x="23456" y="40525"/>
                  </a:lnTo>
                  <a:lnTo>
                    <a:pt x="25311" y="40132"/>
                  </a:lnTo>
                  <a:lnTo>
                    <a:pt x="25488" y="40119"/>
                  </a:lnTo>
                  <a:lnTo>
                    <a:pt x="25666" y="40081"/>
                  </a:lnTo>
                  <a:lnTo>
                    <a:pt x="26276" y="40119"/>
                  </a:lnTo>
                  <a:lnTo>
                    <a:pt x="27432" y="40474"/>
                  </a:lnTo>
                  <a:lnTo>
                    <a:pt x="28511" y="40703"/>
                  </a:lnTo>
                  <a:lnTo>
                    <a:pt x="29616" y="40792"/>
                  </a:lnTo>
                  <a:lnTo>
                    <a:pt x="30111" y="40805"/>
                  </a:lnTo>
                  <a:lnTo>
                    <a:pt x="30683" y="40970"/>
                  </a:lnTo>
                  <a:close/>
                </a:path>
                <a:path w="175260" h="77469">
                  <a:moveTo>
                    <a:pt x="36550" y="16002"/>
                  </a:moveTo>
                  <a:lnTo>
                    <a:pt x="34950" y="14566"/>
                  </a:lnTo>
                  <a:lnTo>
                    <a:pt x="34010" y="13817"/>
                  </a:lnTo>
                  <a:lnTo>
                    <a:pt x="33185" y="13563"/>
                  </a:lnTo>
                  <a:lnTo>
                    <a:pt x="32854" y="13538"/>
                  </a:lnTo>
                  <a:lnTo>
                    <a:pt x="32308" y="13614"/>
                  </a:lnTo>
                  <a:lnTo>
                    <a:pt x="31813" y="13741"/>
                  </a:lnTo>
                  <a:lnTo>
                    <a:pt x="31572" y="13817"/>
                  </a:lnTo>
                  <a:lnTo>
                    <a:pt x="31419" y="13881"/>
                  </a:lnTo>
                  <a:lnTo>
                    <a:pt x="31254" y="13919"/>
                  </a:lnTo>
                  <a:lnTo>
                    <a:pt x="30924" y="14033"/>
                  </a:lnTo>
                  <a:lnTo>
                    <a:pt x="28270" y="16751"/>
                  </a:lnTo>
                  <a:lnTo>
                    <a:pt x="28511" y="16662"/>
                  </a:lnTo>
                  <a:lnTo>
                    <a:pt x="28663" y="16522"/>
                  </a:lnTo>
                  <a:lnTo>
                    <a:pt x="29121" y="16154"/>
                  </a:lnTo>
                  <a:lnTo>
                    <a:pt x="29400" y="16002"/>
                  </a:lnTo>
                  <a:lnTo>
                    <a:pt x="29540" y="15951"/>
                  </a:lnTo>
                  <a:lnTo>
                    <a:pt x="29679" y="15925"/>
                  </a:lnTo>
                  <a:lnTo>
                    <a:pt x="29883" y="15887"/>
                  </a:lnTo>
                  <a:lnTo>
                    <a:pt x="31407" y="15697"/>
                  </a:lnTo>
                  <a:lnTo>
                    <a:pt x="32156" y="15532"/>
                  </a:lnTo>
                  <a:lnTo>
                    <a:pt x="32715" y="15367"/>
                  </a:lnTo>
                  <a:lnTo>
                    <a:pt x="33045" y="15316"/>
                  </a:lnTo>
                  <a:lnTo>
                    <a:pt x="33401" y="15354"/>
                  </a:lnTo>
                  <a:lnTo>
                    <a:pt x="34315" y="15684"/>
                  </a:lnTo>
                  <a:lnTo>
                    <a:pt x="34975" y="15849"/>
                  </a:lnTo>
                  <a:lnTo>
                    <a:pt x="35750" y="15925"/>
                  </a:lnTo>
                  <a:lnTo>
                    <a:pt x="36093" y="15938"/>
                  </a:lnTo>
                  <a:lnTo>
                    <a:pt x="36499" y="16078"/>
                  </a:lnTo>
                  <a:close/>
                </a:path>
                <a:path w="175260" h="77469">
                  <a:moveTo>
                    <a:pt x="43472" y="2451"/>
                  </a:moveTo>
                  <a:lnTo>
                    <a:pt x="42138" y="1206"/>
                  </a:lnTo>
                  <a:lnTo>
                    <a:pt x="41986" y="1092"/>
                  </a:lnTo>
                  <a:lnTo>
                    <a:pt x="41833" y="990"/>
                  </a:lnTo>
                  <a:lnTo>
                    <a:pt x="41668" y="838"/>
                  </a:lnTo>
                  <a:lnTo>
                    <a:pt x="40932" y="266"/>
                  </a:lnTo>
                  <a:lnTo>
                    <a:pt x="40106" y="12"/>
                  </a:lnTo>
                  <a:lnTo>
                    <a:pt x="39776" y="0"/>
                  </a:lnTo>
                  <a:lnTo>
                    <a:pt x="39230" y="63"/>
                  </a:lnTo>
                  <a:lnTo>
                    <a:pt x="38823" y="165"/>
                  </a:lnTo>
                  <a:lnTo>
                    <a:pt x="37134" y="698"/>
                  </a:lnTo>
                  <a:lnTo>
                    <a:pt x="35191" y="3200"/>
                  </a:lnTo>
                  <a:lnTo>
                    <a:pt x="35433" y="3111"/>
                  </a:lnTo>
                  <a:lnTo>
                    <a:pt x="35890" y="2717"/>
                  </a:lnTo>
                  <a:lnTo>
                    <a:pt x="36322" y="2451"/>
                  </a:lnTo>
                  <a:lnTo>
                    <a:pt x="36461" y="2400"/>
                  </a:lnTo>
                  <a:lnTo>
                    <a:pt x="36728" y="2336"/>
                  </a:lnTo>
                  <a:lnTo>
                    <a:pt x="36868" y="2324"/>
                  </a:lnTo>
                  <a:lnTo>
                    <a:pt x="37045" y="2298"/>
                  </a:lnTo>
                  <a:lnTo>
                    <a:pt x="37744" y="2235"/>
                  </a:lnTo>
                  <a:lnTo>
                    <a:pt x="38328" y="2146"/>
                  </a:lnTo>
                  <a:lnTo>
                    <a:pt x="38925" y="2019"/>
                  </a:lnTo>
                  <a:lnTo>
                    <a:pt x="39166" y="1943"/>
                  </a:lnTo>
                  <a:lnTo>
                    <a:pt x="39484" y="1866"/>
                  </a:lnTo>
                  <a:lnTo>
                    <a:pt x="39636" y="1816"/>
                  </a:lnTo>
                  <a:lnTo>
                    <a:pt x="39966" y="1765"/>
                  </a:lnTo>
                  <a:lnTo>
                    <a:pt x="40322" y="1803"/>
                  </a:lnTo>
                  <a:lnTo>
                    <a:pt x="41236" y="2133"/>
                  </a:lnTo>
                  <a:lnTo>
                    <a:pt x="41897" y="2298"/>
                  </a:lnTo>
                  <a:lnTo>
                    <a:pt x="42291" y="2336"/>
                  </a:lnTo>
                  <a:lnTo>
                    <a:pt x="43014" y="2387"/>
                  </a:lnTo>
                  <a:lnTo>
                    <a:pt x="43421" y="2527"/>
                  </a:lnTo>
                  <a:close/>
                </a:path>
                <a:path w="175260" h="77469">
                  <a:moveTo>
                    <a:pt x="47739" y="70485"/>
                  </a:moveTo>
                  <a:lnTo>
                    <a:pt x="47536" y="70142"/>
                  </a:lnTo>
                  <a:lnTo>
                    <a:pt x="47231" y="69837"/>
                  </a:lnTo>
                  <a:lnTo>
                    <a:pt x="46583" y="69316"/>
                  </a:lnTo>
                  <a:lnTo>
                    <a:pt x="44996" y="68402"/>
                  </a:lnTo>
                  <a:lnTo>
                    <a:pt x="43040" y="67119"/>
                  </a:lnTo>
                  <a:lnTo>
                    <a:pt x="41503" y="66725"/>
                  </a:lnTo>
                  <a:lnTo>
                    <a:pt x="40881" y="66700"/>
                  </a:lnTo>
                  <a:lnTo>
                    <a:pt x="39890" y="66789"/>
                  </a:lnTo>
                  <a:lnTo>
                    <a:pt x="32397" y="71640"/>
                  </a:lnTo>
                  <a:lnTo>
                    <a:pt x="32537" y="71716"/>
                  </a:lnTo>
                  <a:lnTo>
                    <a:pt x="33972" y="70726"/>
                  </a:lnTo>
                  <a:lnTo>
                    <a:pt x="34493" y="70485"/>
                  </a:lnTo>
                  <a:lnTo>
                    <a:pt x="35128" y="70332"/>
                  </a:lnTo>
                  <a:lnTo>
                    <a:pt x="37134" y="70142"/>
                  </a:lnTo>
                  <a:lnTo>
                    <a:pt x="38214" y="70015"/>
                  </a:lnTo>
                  <a:lnTo>
                    <a:pt x="38950" y="69888"/>
                  </a:lnTo>
                  <a:lnTo>
                    <a:pt x="40640" y="69507"/>
                  </a:lnTo>
                  <a:lnTo>
                    <a:pt x="41249" y="69430"/>
                  </a:lnTo>
                  <a:lnTo>
                    <a:pt x="41897" y="69481"/>
                  </a:lnTo>
                  <a:lnTo>
                    <a:pt x="43599" y="70002"/>
                  </a:lnTo>
                  <a:lnTo>
                    <a:pt x="44818" y="70243"/>
                  </a:lnTo>
                  <a:lnTo>
                    <a:pt x="46901" y="70383"/>
                  </a:lnTo>
                  <a:lnTo>
                    <a:pt x="47650" y="70599"/>
                  </a:lnTo>
                  <a:close/>
                </a:path>
                <a:path w="175260" h="77469">
                  <a:moveTo>
                    <a:pt x="71297" y="22479"/>
                  </a:moveTo>
                  <a:lnTo>
                    <a:pt x="69659" y="21018"/>
                  </a:lnTo>
                  <a:lnTo>
                    <a:pt x="69494" y="20866"/>
                  </a:lnTo>
                  <a:lnTo>
                    <a:pt x="68757" y="20294"/>
                  </a:lnTo>
                  <a:lnTo>
                    <a:pt x="67932" y="20040"/>
                  </a:lnTo>
                  <a:lnTo>
                    <a:pt x="67602" y="20015"/>
                  </a:lnTo>
                  <a:lnTo>
                    <a:pt x="67056" y="20078"/>
                  </a:lnTo>
                  <a:lnTo>
                    <a:pt x="66649" y="20193"/>
                  </a:lnTo>
                  <a:lnTo>
                    <a:pt x="65836" y="20447"/>
                  </a:lnTo>
                  <a:lnTo>
                    <a:pt x="63017" y="23228"/>
                  </a:lnTo>
                  <a:lnTo>
                    <a:pt x="63258" y="23139"/>
                  </a:lnTo>
                  <a:lnTo>
                    <a:pt x="63411" y="22999"/>
                  </a:lnTo>
                  <a:lnTo>
                    <a:pt x="63868" y="22631"/>
                  </a:lnTo>
                  <a:lnTo>
                    <a:pt x="64008" y="22567"/>
                  </a:lnTo>
                  <a:lnTo>
                    <a:pt x="64147" y="22479"/>
                  </a:lnTo>
                  <a:lnTo>
                    <a:pt x="64287" y="22428"/>
                  </a:lnTo>
                  <a:lnTo>
                    <a:pt x="64427" y="22402"/>
                  </a:lnTo>
                  <a:lnTo>
                    <a:pt x="64630" y="22364"/>
                  </a:lnTo>
                  <a:lnTo>
                    <a:pt x="64871" y="22326"/>
                  </a:lnTo>
                  <a:lnTo>
                    <a:pt x="65570" y="22263"/>
                  </a:lnTo>
                  <a:lnTo>
                    <a:pt x="66154" y="22174"/>
                  </a:lnTo>
                  <a:lnTo>
                    <a:pt x="66548" y="22085"/>
                  </a:lnTo>
                  <a:lnTo>
                    <a:pt x="66954" y="21996"/>
                  </a:lnTo>
                  <a:lnTo>
                    <a:pt x="67310" y="21894"/>
                  </a:lnTo>
                  <a:lnTo>
                    <a:pt x="67462" y="21844"/>
                  </a:lnTo>
                  <a:lnTo>
                    <a:pt x="67792" y="21793"/>
                  </a:lnTo>
                  <a:lnTo>
                    <a:pt x="68148" y="21831"/>
                  </a:lnTo>
                  <a:lnTo>
                    <a:pt x="69291" y="22225"/>
                  </a:lnTo>
                  <a:lnTo>
                    <a:pt x="69456" y="22263"/>
                  </a:lnTo>
                  <a:lnTo>
                    <a:pt x="69723" y="22326"/>
                  </a:lnTo>
                  <a:lnTo>
                    <a:pt x="70116" y="22364"/>
                  </a:lnTo>
                  <a:lnTo>
                    <a:pt x="70840" y="22415"/>
                  </a:lnTo>
                  <a:lnTo>
                    <a:pt x="71247" y="22555"/>
                  </a:lnTo>
                  <a:close/>
                </a:path>
                <a:path w="175260" h="77469">
                  <a:moveTo>
                    <a:pt x="79705" y="76085"/>
                  </a:moveTo>
                  <a:lnTo>
                    <a:pt x="79489" y="75742"/>
                  </a:lnTo>
                  <a:lnTo>
                    <a:pt x="79184" y="75438"/>
                  </a:lnTo>
                  <a:lnTo>
                    <a:pt x="78536" y="74917"/>
                  </a:lnTo>
                  <a:lnTo>
                    <a:pt x="76949" y="74002"/>
                  </a:lnTo>
                  <a:lnTo>
                    <a:pt x="74993" y="72720"/>
                  </a:lnTo>
                  <a:lnTo>
                    <a:pt x="73456" y="72326"/>
                  </a:lnTo>
                  <a:lnTo>
                    <a:pt x="72834" y="72301"/>
                  </a:lnTo>
                  <a:lnTo>
                    <a:pt x="71843" y="72390"/>
                  </a:lnTo>
                  <a:lnTo>
                    <a:pt x="64350" y="77241"/>
                  </a:lnTo>
                  <a:lnTo>
                    <a:pt x="64490" y="77304"/>
                  </a:lnTo>
                  <a:lnTo>
                    <a:pt x="65925" y="76327"/>
                  </a:lnTo>
                  <a:lnTo>
                    <a:pt x="66446" y="76085"/>
                  </a:lnTo>
                  <a:lnTo>
                    <a:pt x="66954" y="75958"/>
                  </a:lnTo>
                  <a:lnTo>
                    <a:pt x="69088" y="75742"/>
                  </a:lnTo>
                  <a:lnTo>
                    <a:pt x="70167" y="75615"/>
                  </a:lnTo>
                  <a:lnTo>
                    <a:pt x="70904" y="75488"/>
                  </a:lnTo>
                  <a:lnTo>
                    <a:pt x="72593" y="75107"/>
                  </a:lnTo>
                  <a:lnTo>
                    <a:pt x="73202" y="75031"/>
                  </a:lnTo>
                  <a:lnTo>
                    <a:pt x="73850" y="75082"/>
                  </a:lnTo>
                  <a:lnTo>
                    <a:pt x="75552" y="75603"/>
                  </a:lnTo>
                  <a:lnTo>
                    <a:pt x="76771" y="75844"/>
                  </a:lnTo>
                  <a:lnTo>
                    <a:pt x="78854" y="75984"/>
                  </a:lnTo>
                  <a:lnTo>
                    <a:pt x="79603" y="76200"/>
                  </a:lnTo>
                  <a:close/>
                </a:path>
                <a:path w="175260" h="77469">
                  <a:moveTo>
                    <a:pt x="108699" y="23063"/>
                  </a:moveTo>
                  <a:lnTo>
                    <a:pt x="107365" y="21818"/>
                  </a:lnTo>
                  <a:lnTo>
                    <a:pt x="107149" y="21653"/>
                  </a:lnTo>
                  <a:lnTo>
                    <a:pt x="106959" y="21513"/>
                  </a:lnTo>
                  <a:lnTo>
                    <a:pt x="106159" y="20878"/>
                  </a:lnTo>
                  <a:lnTo>
                    <a:pt x="105333" y="20624"/>
                  </a:lnTo>
                  <a:lnTo>
                    <a:pt x="105003" y="20612"/>
                  </a:lnTo>
                  <a:lnTo>
                    <a:pt x="104457" y="20662"/>
                  </a:lnTo>
                  <a:lnTo>
                    <a:pt x="104051" y="20777"/>
                  </a:lnTo>
                  <a:lnTo>
                    <a:pt x="103924" y="20815"/>
                  </a:lnTo>
                  <a:lnTo>
                    <a:pt x="103238" y="21031"/>
                  </a:lnTo>
                  <a:lnTo>
                    <a:pt x="103073" y="21094"/>
                  </a:lnTo>
                  <a:lnTo>
                    <a:pt x="102362" y="21310"/>
                  </a:lnTo>
                  <a:lnTo>
                    <a:pt x="100418" y="23812"/>
                  </a:lnTo>
                  <a:lnTo>
                    <a:pt x="100660" y="23723"/>
                  </a:lnTo>
                  <a:lnTo>
                    <a:pt x="101117" y="23329"/>
                  </a:lnTo>
                  <a:lnTo>
                    <a:pt x="101549" y="23063"/>
                  </a:lnTo>
                  <a:lnTo>
                    <a:pt x="101688" y="23012"/>
                  </a:lnTo>
                  <a:lnTo>
                    <a:pt x="101828" y="22987"/>
                  </a:lnTo>
                  <a:lnTo>
                    <a:pt x="102082" y="22936"/>
                  </a:lnTo>
                  <a:lnTo>
                    <a:pt x="102273" y="22910"/>
                  </a:lnTo>
                  <a:lnTo>
                    <a:pt x="102971" y="22847"/>
                  </a:lnTo>
                  <a:lnTo>
                    <a:pt x="103555" y="22758"/>
                  </a:lnTo>
                  <a:lnTo>
                    <a:pt x="104152" y="22631"/>
                  </a:lnTo>
                  <a:lnTo>
                    <a:pt x="104305" y="22593"/>
                  </a:lnTo>
                  <a:lnTo>
                    <a:pt x="104711" y="22479"/>
                  </a:lnTo>
                  <a:lnTo>
                    <a:pt x="104863" y="22428"/>
                  </a:lnTo>
                  <a:lnTo>
                    <a:pt x="105194" y="22377"/>
                  </a:lnTo>
                  <a:lnTo>
                    <a:pt x="105549" y="22415"/>
                  </a:lnTo>
                  <a:lnTo>
                    <a:pt x="106565" y="22783"/>
                  </a:lnTo>
                  <a:lnTo>
                    <a:pt x="106908" y="22872"/>
                  </a:lnTo>
                  <a:lnTo>
                    <a:pt x="107124" y="22910"/>
                  </a:lnTo>
                  <a:lnTo>
                    <a:pt x="107899" y="22987"/>
                  </a:lnTo>
                  <a:lnTo>
                    <a:pt x="108242" y="22999"/>
                  </a:lnTo>
                  <a:lnTo>
                    <a:pt x="108648" y="23139"/>
                  </a:lnTo>
                  <a:close/>
                </a:path>
                <a:path w="175260" h="77469">
                  <a:moveTo>
                    <a:pt x="133286" y="70345"/>
                  </a:moveTo>
                  <a:lnTo>
                    <a:pt x="133083" y="70002"/>
                  </a:lnTo>
                  <a:lnTo>
                    <a:pt x="132778" y="69697"/>
                  </a:lnTo>
                  <a:lnTo>
                    <a:pt x="132130" y="69176"/>
                  </a:lnTo>
                  <a:lnTo>
                    <a:pt x="130543" y="68262"/>
                  </a:lnTo>
                  <a:lnTo>
                    <a:pt x="128587" y="66979"/>
                  </a:lnTo>
                  <a:lnTo>
                    <a:pt x="127050" y="66586"/>
                  </a:lnTo>
                  <a:lnTo>
                    <a:pt x="126428" y="66548"/>
                  </a:lnTo>
                  <a:lnTo>
                    <a:pt x="125437" y="66649"/>
                  </a:lnTo>
                  <a:lnTo>
                    <a:pt x="117944" y="71501"/>
                  </a:lnTo>
                  <a:lnTo>
                    <a:pt x="118084" y="71564"/>
                  </a:lnTo>
                  <a:lnTo>
                    <a:pt x="119519" y="70586"/>
                  </a:lnTo>
                  <a:lnTo>
                    <a:pt x="120040" y="70345"/>
                  </a:lnTo>
                  <a:lnTo>
                    <a:pt x="120548" y="70218"/>
                  </a:lnTo>
                  <a:lnTo>
                    <a:pt x="122682" y="70002"/>
                  </a:lnTo>
                  <a:lnTo>
                    <a:pt x="123761" y="69875"/>
                  </a:lnTo>
                  <a:lnTo>
                    <a:pt x="124498" y="69748"/>
                  </a:lnTo>
                  <a:lnTo>
                    <a:pt x="126187" y="69367"/>
                  </a:lnTo>
                  <a:lnTo>
                    <a:pt x="126796" y="69291"/>
                  </a:lnTo>
                  <a:lnTo>
                    <a:pt x="127444" y="69342"/>
                  </a:lnTo>
                  <a:lnTo>
                    <a:pt x="128765" y="69748"/>
                  </a:lnTo>
                  <a:lnTo>
                    <a:pt x="130365" y="70104"/>
                  </a:lnTo>
                  <a:lnTo>
                    <a:pt x="132448" y="70243"/>
                  </a:lnTo>
                  <a:lnTo>
                    <a:pt x="133197" y="70459"/>
                  </a:lnTo>
                  <a:close/>
                </a:path>
                <a:path w="175260" h="77469">
                  <a:moveTo>
                    <a:pt x="140068" y="23799"/>
                  </a:moveTo>
                  <a:lnTo>
                    <a:pt x="139966" y="23571"/>
                  </a:lnTo>
                  <a:lnTo>
                    <a:pt x="139801" y="23380"/>
                  </a:lnTo>
                  <a:lnTo>
                    <a:pt x="139446" y="23037"/>
                  </a:lnTo>
                  <a:lnTo>
                    <a:pt x="138468" y="22364"/>
                  </a:lnTo>
                  <a:lnTo>
                    <a:pt x="138328" y="22250"/>
                  </a:lnTo>
                  <a:lnTo>
                    <a:pt x="137528" y="21615"/>
                  </a:lnTo>
                  <a:lnTo>
                    <a:pt x="136702" y="21361"/>
                  </a:lnTo>
                  <a:lnTo>
                    <a:pt x="136372" y="21348"/>
                  </a:lnTo>
                  <a:lnTo>
                    <a:pt x="135826" y="21399"/>
                  </a:lnTo>
                  <a:lnTo>
                    <a:pt x="135293" y="21564"/>
                  </a:lnTo>
                  <a:lnTo>
                    <a:pt x="135089" y="21628"/>
                  </a:lnTo>
                  <a:lnTo>
                    <a:pt x="134937" y="21678"/>
                  </a:lnTo>
                  <a:lnTo>
                    <a:pt x="134772" y="21717"/>
                  </a:lnTo>
                  <a:lnTo>
                    <a:pt x="134442" y="21831"/>
                  </a:lnTo>
                  <a:lnTo>
                    <a:pt x="133731" y="22047"/>
                  </a:lnTo>
                  <a:lnTo>
                    <a:pt x="133350" y="22237"/>
                  </a:lnTo>
                  <a:lnTo>
                    <a:pt x="133146" y="22339"/>
                  </a:lnTo>
                  <a:lnTo>
                    <a:pt x="131787" y="24549"/>
                  </a:lnTo>
                  <a:lnTo>
                    <a:pt x="132029" y="24460"/>
                  </a:lnTo>
                  <a:lnTo>
                    <a:pt x="132181" y="24320"/>
                  </a:lnTo>
                  <a:lnTo>
                    <a:pt x="132638" y="23952"/>
                  </a:lnTo>
                  <a:lnTo>
                    <a:pt x="132918" y="23799"/>
                  </a:lnTo>
                  <a:lnTo>
                    <a:pt x="133057" y="23749"/>
                  </a:lnTo>
                  <a:lnTo>
                    <a:pt x="133197" y="23723"/>
                  </a:lnTo>
                  <a:lnTo>
                    <a:pt x="133451" y="23672"/>
                  </a:lnTo>
                  <a:lnTo>
                    <a:pt x="134924" y="23495"/>
                  </a:lnTo>
                  <a:lnTo>
                    <a:pt x="135623" y="23342"/>
                  </a:lnTo>
                  <a:lnTo>
                    <a:pt x="136245" y="23164"/>
                  </a:lnTo>
                  <a:lnTo>
                    <a:pt x="136563" y="23114"/>
                  </a:lnTo>
                  <a:lnTo>
                    <a:pt x="136918" y="23152"/>
                  </a:lnTo>
                  <a:lnTo>
                    <a:pt x="137833" y="23482"/>
                  </a:lnTo>
                  <a:lnTo>
                    <a:pt x="138493" y="23647"/>
                  </a:lnTo>
                  <a:lnTo>
                    <a:pt x="138887" y="23685"/>
                  </a:lnTo>
                  <a:lnTo>
                    <a:pt x="139611" y="23736"/>
                  </a:lnTo>
                  <a:lnTo>
                    <a:pt x="140017" y="23876"/>
                  </a:lnTo>
                  <a:close/>
                </a:path>
                <a:path w="175260" h="77469">
                  <a:moveTo>
                    <a:pt x="156654" y="52070"/>
                  </a:moveTo>
                  <a:lnTo>
                    <a:pt x="156489" y="51816"/>
                  </a:lnTo>
                  <a:lnTo>
                    <a:pt x="156260" y="51574"/>
                  </a:lnTo>
                  <a:lnTo>
                    <a:pt x="155752" y="51168"/>
                  </a:lnTo>
                  <a:lnTo>
                    <a:pt x="154546" y="50482"/>
                  </a:lnTo>
                  <a:lnTo>
                    <a:pt x="153047" y="49491"/>
                  </a:lnTo>
                  <a:lnTo>
                    <a:pt x="151866" y="49187"/>
                  </a:lnTo>
                  <a:lnTo>
                    <a:pt x="151396" y="49174"/>
                  </a:lnTo>
                  <a:lnTo>
                    <a:pt x="150634" y="49237"/>
                  </a:lnTo>
                  <a:lnTo>
                    <a:pt x="144894" y="52959"/>
                  </a:lnTo>
                  <a:lnTo>
                    <a:pt x="146100" y="52260"/>
                  </a:lnTo>
                  <a:lnTo>
                    <a:pt x="146507" y="52070"/>
                  </a:lnTo>
                  <a:lnTo>
                    <a:pt x="146989" y="51955"/>
                  </a:lnTo>
                  <a:lnTo>
                    <a:pt x="148513" y="51816"/>
                  </a:lnTo>
                  <a:lnTo>
                    <a:pt x="149352" y="51714"/>
                  </a:lnTo>
                  <a:lnTo>
                    <a:pt x="150977" y="51371"/>
                  </a:lnTo>
                  <a:lnTo>
                    <a:pt x="151561" y="51269"/>
                  </a:lnTo>
                  <a:lnTo>
                    <a:pt x="152171" y="51308"/>
                  </a:lnTo>
                  <a:lnTo>
                    <a:pt x="153670" y="51752"/>
                  </a:lnTo>
                  <a:lnTo>
                    <a:pt x="154406" y="51892"/>
                  </a:lnTo>
                  <a:lnTo>
                    <a:pt x="155511" y="51981"/>
                  </a:lnTo>
                  <a:lnTo>
                    <a:pt x="156006" y="51993"/>
                  </a:lnTo>
                  <a:lnTo>
                    <a:pt x="156578" y="52158"/>
                  </a:lnTo>
                  <a:close/>
                </a:path>
                <a:path w="175260" h="77469">
                  <a:moveTo>
                    <a:pt x="160832" y="12903"/>
                  </a:moveTo>
                  <a:lnTo>
                    <a:pt x="159499" y="11658"/>
                  </a:lnTo>
                  <a:lnTo>
                    <a:pt x="159346" y="11544"/>
                  </a:lnTo>
                  <a:lnTo>
                    <a:pt x="159181" y="11430"/>
                  </a:lnTo>
                  <a:lnTo>
                    <a:pt x="158292" y="10718"/>
                  </a:lnTo>
                  <a:lnTo>
                    <a:pt x="157467" y="10464"/>
                  </a:lnTo>
                  <a:lnTo>
                    <a:pt x="157137" y="10452"/>
                  </a:lnTo>
                  <a:lnTo>
                    <a:pt x="156591" y="10502"/>
                  </a:lnTo>
                  <a:lnTo>
                    <a:pt x="156095" y="10642"/>
                  </a:lnTo>
                  <a:lnTo>
                    <a:pt x="155536" y="10820"/>
                  </a:lnTo>
                  <a:lnTo>
                    <a:pt x="152552" y="13652"/>
                  </a:lnTo>
                  <a:lnTo>
                    <a:pt x="152793" y="13563"/>
                  </a:lnTo>
                  <a:lnTo>
                    <a:pt x="152946" y="13423"/>
                  </a:lnTo>
                  <a:lnTo>
                    <a:pt x="153403" y="13055"/>
                  </a:lnTo>
                  <a:lnTo>
                    <a:pt x="153543" y="12992"/>
                  </a:lnTo>
                  <a:lnTo>
                    <a:pt x="153682" y="12903"/>
                  </a:lnTo>
                  <a:lnTo>
                    <a:pt x="153822" y="12852"/>
                  </a:lnTo>
                  <a:lnTo>
                    <a:pt x="153962" y="12827"/>
                  </a:lnTo>
                  <a:lnTo>
                    <a:pt x="154228" y="12776"/>
                  </a:lnTo>
                  <a:lnTo>
                    <a:pt x="155689" y="12598"/>
                  </a:lnTo>
                  <a:lnTo>
                    <a:pt x="156286" y="12471"/>
                  </a:lnTo>
                  <a:lnTo>
                    <a:pt x="156438" y="12420"/>
                  </a:lnTo>
                  <a:lnTo>
                    <a:pt x="156997" y="12268"/>
                  </a:lnTo>
                  <a:lnTo>
                    <a:pt x="157327" y="12217"/>
                  </a:lnTo>
                  <a:lnTo>
                    <a:pt x="157683" y="12255"/>
                  </a:lnTo>
                  <a:lnTo>
                    <a:pt x="158394" y="12522"/>
                  </a:lnTo>
                  <a:lnTo>
                    <a:pt x="158597" y="12585"/>
                  </a:lnTo>
                  <a:lnTo>
                    <a:pt x="159258" y="12750"/>
                  </a:lnTo>
                  <a:lnTo>
                    <a:pt x="159651" y="12788"/>
                  </a:lnTo>
                  <a:lnTo>
                    <a:pt x="160375" y="12839"/>
                  </a:lnTo>
                  <a:lnTo>
                    <a:pt x="160782" y="12979"/>
                  </a:lnTo>
                  <a:close/>
                </a:path>
                <a:path w="175260" h="77469">
                  <a:moveTo>
                    <a:pt x="174967" y="71666"/>
                  </a:moveTo>
                  <a:lnTo>
                    <a:pt x="174752" y="71323"/>
                  </a:lnTo>
                  <a:lnTo>
                    <a:pt x="174447" y="71018"/>
                  </a:lnTo>
                  <a:lnTo>
                    <a:pt x="173799" y="70497"/>
                  </a:lnTo>
                  <a:lnTo>
                    <a:pt x="172212" y="69583"/>
                  </a:lnTo>
                  <a:lnTo>
                    <a:pt x="170256" y="68300"/>
                  </a:lnTo>
                  <a:lnTo>
                    <a:pt x="168719" y="67906"/>
                  </a:lnTo>
                  <a:lnTo>
                    <a:pt x="168097" y="67881"/>
                  </a:lnTo>
                  <a:lnTo>
                    <a:pt x="167093" y="67970"/>
                  </a:lnTo>
                  <a:lnTo>
                    <a:pt x="159613" y="72821"/>
                  </a:lnTo>
                  <a:lnTo>
                    <a:pt x="159753" y="72885"/>
                  </a:lnTo>
                  <a:lnTo>
                    <a:pt x="160337" y="72466"/>
                  </a:lnTo>
                  <a:lnTo>
                    <a:pt x="161188" y="71907"/>
                  </a:lnTo>
                  <a:lnTo>
                    <a:pt x="161709" y="71666"/>
                  </a:lnTo>
                  <a:lnTo>
                    <a:pt x="162217" y="71539"/>
                  </a:lnTo>
                  <a:lnTo>
                    <a:pt x="164350" y="71323"/>
                  </a:lnTo>
                  <a:lnTo>
                    <a:pt x="165430" y="71196"/>
                  </a:lnTo>
                  <a:lnTo>
                    <a:pt x="166166" y="71069"/>
                  </a:lnTo>
                  <a:lnTo>
                    <a:pt x="167855" y="70688"/>
                  </a:lnTo>
                  <a:lnTo>
                    <a:pt x="168465" y="70612"/>
                  </a:lnTo>
                  <a:lnTo>
                    <a:pt x="169113" y="70662"/>
                  </a:lnTo>
                  <a:lnTo>
                    <a:pt x="170815" y="71183"/>
                  </a:lnTo>
                  <a:lnTo>
                    <a:pt x="172034" y="71424"/>
                  </a:lnTo>
                  <a:lnTo>
                    <a:pt x="174117" y="71564"/>
                  </a:lnTo>
                  <a:lnTo>
                    <a:pt x="174866" y="7178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2864705" y="1681244"/>
              <a:ext cx="97155" cy="45720"/>
            </a:xfrm>
            <a:custGeom>
              <a:avLst/>
              <a:gdLst/>
              <a:ahLst/>
              <a:cxnLst/>
              <a:rect l="l" t="t" r="r" b="b"/>
              <a:pathLst>
                <a:path w="97155" h="45719">
                  <a:moveTo>
                    <a:pt x="48361" y="0"/>
                  </a:moveTo>
                  <a:lnTo>
                    <a:pt x="29537" y="3018"/>
                  </a:lnTo>
                  <a:lnTo>
                    <a:pt x="14165" y="11250"/>
                  </a:lnTo>
                  <a:lnTo>
                    <a:pt x="3800" y="23461"/>
                  </a:lnTo>
                  <a:lnTo>
                    <a:pt x="0" y="38417"/>
                  </a:lnTo>
                  <a:lnTo>
                    <a:pt x="0" y="40830"/>
                  </a:lnTo>
                  <a:lnTo>
                    <a:pt x="279" y="43192"/>
                  </a:lnTo>
                  <a:lnTo>
                    <a:pt x="812" y="45478"/>
                  </a:lnTo>
                  <a:lnTo>
                    <a:pt x="2324" y="45631"/>
                  </a:lnTo>
                  <a:lnTo>
                    <a:pt x="1879" y="42113"/>
                  </a:lnTo>
                  <a:lnTo>
                    <a:pt x="1879" y="40309"/>
                  </a:lnTo>
                  <a:lnTo>
                    <a:pt x="5533" y="25354"/>
                  </a:lnTo>
                  <a:lnTo>
                    <a:pt x="15495" y="13142"/>
                  </a:lnTo>
                  <a:lnTo>
                    <a:pt x="30270" y="4910"/>
                  </a:lnTo>
                  <a:lnTo>
                    <a:pt x="48361" y="1892"/>
                  </a:lnTo>
                  <a:lnTo>
                    <a:pt x="66452" y="4910"/>
                  </a:lnTo>
                  <a:lnTo>
                    <a:pt x="81227" y="13142"/>
                  </a:lnTo>
                  <a:lnTo>
                    <a:pt x="91190" y="25354"/>
                  </a:lnTo>
                  <a:lnTo>
                    <a:pt x="94843" y="40309"/>
                  </a:lnTo>
                  <a:lnTo>
                    <a:pt x="94703" y="43281"/>
                  </a:lnTo>
                  <a:lnTo>
                    <a:pt x="96367" y="43091"/>
                  </a:lnTo>
                  <a:lnTo>
                    <a:pt x="96723" y="40005"/>
                  </a:lnTo>
                  <a:lnTo>
                    <a:pt x="96723" y="38417"/>
                  </a:lnTo>
                  <a:lnTo>
                    <a:pt x="92922" y="23461"/>
                  </a:lnTo>
                  <a:lnTo>
                    <a:pt x="82557" y="11250"/>
                  </a:lnTo>
                  <a:lnTo>
                    <a:pt x="67185" y="3018"/>
                  </a:lnTo>
                  <a:lnTo>
                    <a:pt x="48361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2955452" y="1715943"/>
              <a:ext cx="6985" cy="17145"/>
            </a:xfrm>
            <a:custGeom>
              <a:avLst/>
              <a:gdLst/>
              <a:ahLst/>
              <a:cxnLst/>
              <a:rect l="l" t="t" r="r" b="b"/>
              <a:pathLst>
                <a:path w="6985" h="17144">
                  <a:moveTo>
                    <a:pt x="5588" y="0"/>
                  </a:moveTo>
                  <a:lnTo>
                    <a:pt x="4178" y="0"/>
                  </a:lnTo>
                  <a:lnTo>
                    <a:pt x="990" y="2768"/>
                  </a:lnTo>
                  <a:lnTo>
                    <a:pt x="0" y="3581"/>
                  </a:lnTo>
                  <a:lnTo>
                    <a:pt x="762" y="14668"/>
                  </a:lnTo>
                  <a:lnTo>
                    <a:pt x="2374" y="16560"/>
                  </a:lnTo>
                  <a:lnTo>
                    <a:pt x="3276" y="16903"/>
                  </a:lnTo>
                  <a:lnTo>
                    <a:pt x="4432" y="16624"/>
                  </a:lnTo>
                  <a:lnTo>
                    <a:pt x="6553" y="7061"/>
                  </a:lnTo>
                  <a:lnTo>
                    <a:pt x="6553" y="1536"/>
                  </a:lnTo>
                  <a:lnTo>
                    <a:pt x="5588" y="0"/>
                  </a:lnTo>
                  <a:close/>
                </a:path>
              </a:pathLst>
            </a:custGeom>
            <a:solidFill>
              <a:srgbClr val="2826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2959561" y="1715639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4" h="9525">
                  <a:moveTo>
                    <a:pt x="3619" y="0"/>
                  </a:moveTo>
                  <a:lnTo>
                    <a:pt x="292" y="127"/>
                  </a:lnTo>
                  <a:lnTo>
                    <a:pt x="0" y="342"/>
                  </a:lnTo>
                  <a:lnTo>
                    <a:pt x="685" y="1765"/>
                  </a:lnTo>
                  <a:lnTo>
                    <a:pt x="1333" y="6616"/>
                  </a:lnTo>
                  <a:lnTo>
                    <a:pt x="1130" y="9131"/>
                  </a:lnTo>
                  <a:lnTo>
                    <a:pt x="5372" y="9232"/>
                  </a:lnTo>
                  <a:lnTo>
                    <a:pt x="5524" y="8191"/>
                  </a:lnTo>
                  <a:lnTo>
                    <a:pt x="5410" y="6616"/>
                  </a:lnTo>
                  <a:lnTo>
                    <a:pt x="5283" y="5359"/>
                  </a:lnTo>
                  <a:lnTo>
                    <a:pt x="5130" y="3937"/>
                  </a:lnTo>
                  <a:lnTo>
                    <a:pt x="5016" y="2501"/>
                  </a:lnTo>
                  <a:lnTo>
                    <a:pt x="4660" y="1117"/>
                  </a:lnTo>
                  <a:lnTo>
                    <a:pt x="4495" y="342"/>
                  </a:lnTo>
                  <a:lnTo>
                    <a:pt x="3619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2958556" y="1724870"/>
              <a:ext cx="6985" cy="8255"/>
            </a:xfrm>
            <a:custGeom>
              <a:avLst/>
              <a:gdLst/>
              <a:ahLst/>
              <a:cxnLst/>
              <a:rect l="l" t="t" r="r" b="b"/>
              <a:pathLst>
                <a:path w="6985" h="8255">
                  <a:moveTo>
                    <a:pt x="6375" y="0"/>
                  </a:moveTo>
                  <a:lnTo>
                    <a:pt x="2108" y="0"/>
                  </a:lnTo>
                  <a:lnTo>
                    <a:pt x="1892" y="2070"/>
                  </a:lnTo>
                  <a:lnTo>
                    <a:pt x="1409" y="4737"/>
                  </a:lnTo>
                  <a:lnTo>
                    <a:pt x="698" y="6731"/>
                  </a:lnTo>
                  <a:lnTo>
                    <a:pt x="0" y="7747"/>
                  </a:lnTo>
                  <a:lnTo>
                    <a:pt x="1435" y="7861"/>
                  </a:lnTo>
                  <a:lnTo>
                    <a:pt x="2324" y="6985"/>
                  </a:lnTo>
                  <a:lnTo>
                    <a:pt x="2832" y="6591"/>
                  </a:lnTo>
                  <a:lnTo>
                    <a:pt x="3695" y="5892"/>
                  </a:lnTo>
                  <a:lnTo>
                    <a:pt x="4660" y="5270"/>
                  </a:lnTo>
                  <a:lnTo>
                    <a:pt x="5587" y="3289"/>
                  </a:lnTo>
                  <a:lnTo>
                    <a:pt x="5892" y="2197"/>
                  </a:lnTo>
                  <a:lnTo>
                    <a:pt x="6261" y="838"/>
                  </a:lnTo>
                  <a:lnTo>
                    <a:pt x="6375" y="0"/>
                  </a:lnTo>
                  <a:close/>
                </a:path>
              </a:pathLst>
            </a:custGeom>
            <a:solidFill>
              <a:srgbClr val="22191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2863416" y="1715943"/>
              <a:ext cx="6985" cy="17145"/>
            </a:xfrm>
            <a:custGeom>
              <a:avLst/>
              <a:gdLst/>
              <a:ahLst/>
              <a:cxnLst/>
              <a:rect l="l" t="t" r="r" b="b"/>
              <a:pathLst>
                <a:path w="6985" h="17144">
                  <a:moveTo>
                    <a:pt x="2514" y="0"/>
                  </a:moveTo>
                  <a:lnTo>
                    <a:pt x="1028" y="0"/>
                  </a:lnTo>
                  <a:lnTo>
                    <a:pt x="0" y="1536"/>
                  </a:lnTo>
                  <a:lnTo>
                    <a:pt x="0" y="7061"/>
                  </a:lnTo>
                  <a:lnTo>
                    <a:pt x="2184" y="16624"/>
                  </a:lnTo>
                  <a:lnTo>
                    <a:pt x="3352" y="16903"/>
                  </a:lnTo>
                  <a:lnTo>
                    <a:pt x="4318" y="16560"/>
                  </a:lnTo>
                  <a:lnTo>
                    <a:pt x="5930" y="14668"/>
                  </a:lnTo>
                  <a:lnTo>
                    <a:pt x="6692" y="3581"/>
                  </a:lnTo>
                  <a:lnTo>
                    <a:pt x="5702" y="276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2826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2860476" y="1715639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4" h="9525">
                  <a:moveTo>
                    <a:pt x="1905" y="0"/>
                  </a:moveTo>
                  <a:lnTo>
                    <a:pt x="1028" y="342"/>
                  </a:lnTo>
                  <a:lnTo>
                    <a:pt x="876" y="1028"/>
                  </a:lnTo>
                  <a:lnTo>
                    <a:pt x="508" y="2501"/>
                  </a:lnTo>
                  <a:lnTo>
                    <a:pt x="393" y="3937"/>
                  </a:lnTo>
                  <a:lnTo>
                    <a:pt x="241" y="5359"/>
                  </a:lnTo>
                  <a:lnTo>
                    <a:pt x="101" y="6616"/>
                  </a:lnTo>
                  <a:lnTo>
                    <a:pt x="0" y="8191"/>
                  </a:lnTo>
                  <a:lnTo>
                    <a:pt x="152" y="9232"/>
                  </a:lnTo>
                  <a:lnTo>
                    <a:pt x="4419" y="9232"/>
                  </a:lnTo>
                  <a:lnTo>
                    <a:pt x="4191" y="6616"/>
                  </a:lnTo>
                  <a:lnTo>
                    <a:pt x="4838" y="1765"/>
                  </a:lnTo>
                  <a:lnTo>
                    <a:pt x="5524" y="342"/>
                  </a:lnTo>
                  <a:lnTo>
                    <a:pt x="5219" y="127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2860630" y="1724870"/>
              <a:ext cx="6985" cy="8255"/>
            </a:xfrm>
            <a:custGeom>
              <a:avLst/>
              <a:gdLst/>
              <a:ahLst/>
              <a:cxnLst/>
              <a:rect l="l" t="t" r="r" b="b"/>
              <a:pathLst>
                <a:path w="6985" h="8255">
                  <a:moveTo>
                    <a:pt x="4267" y="0"/>
                  </a:moveTo>
                  <a:lnTo>
                    <a:pt x="0" y="0"/>
                  </a:lnTo>
                  <a:lnTo>
                    <a:pt x="50" y="749"/>
                  </a:lnTo>
                  <a:lnTo>
                    <a:pt x="482" y="2197"/>
                  </a:lnTo>
                  <a:lnTo>
                    <a:pt x="787" y="3289"/>
                  </a:lnTo>
                  <a:lnTo>
                    <a:pt x="1714" y="5270"/>
                  </a:lnTo>
                  <a:lnTo>
                    <a:pt x="2679" y="5892"/>
                  </a:lnTo>
                  <a:lnTo>
                    <a:pt x="3543" y="6591"/>
                  </a:lnTo>
                  <a:lnTo>
                    <a:pt x="4051" y="6985"/>
                  </a:lnTo>
                  <a:lnTo>
                    <a:pt x="4940" y="7861"/>
                  </a:lnTo>
                  <a:lnTo>
                    <a:pt x="6375" y="7747"/>
                  </a:lnTo>
                  <a:lnTo>
                    <a:pt x="5676" y="6731"/>
                  </a:lnTo>
                  <a:lnTo>
                    <a:pt x="4965" y="4737"/>
                  </a:lnTo>
                  <a:lnTo>
                    <a:pt x="4483" y="2070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22191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2867162" y="1711164"/>
              <a:ext cx="91440" cy="51435"/>
            </a:xfrm>
            <a:custGeom>
              <a:avLst/>
              <a:gdLst/>
              <a:ahLst/>
              <a:cxnLst/>
              <a:rect l="l" t="t" r="r" b="b"/>
              <a:pathLst>
                <a:path w="91439" h="51435">
                  <a:moveTo>
                    <a:pt x="45618" y="0"/>
                  </a:moveTo>
                  <a:lnTo>
                    <a:pt x="32742" y="1107"/>
                  </a:lnTo>
                  <a:lnTo>
                    <a:pt x="21372" y="4211"/>
                  </a:lnTo>
                  <a:lnTo>
                    <a:pt x="12076" y="8985"/>
                  </a:lnTo>
                  <a:lnTo>
                    <a:pt x="5422" y="15100"/>
                  </a:lnTo>
                  <a:lnTo>
                    <a:pt x="0" y="15290"/>
                  </a:lnTo>
                  <a:lnTo>
                    <a:pt x="28691" y="48979"/>
                  </a:lnTo>
                  <a:lnTo>
                    <a:pt x="45618" y="50914"/>
                  </a:lnTo>
                  <a:lnTo>
                    <a:pt x="62545" y="48979"/>
                  </a:lnTo>
                  <a:lnTo>
                    <a:pt x="76430" y="43676"/>
                  </a:lnTo>
                  <a:lnTo>
                    <a:pt x="85907" y="35757"/>
                  </a:lnTo>
                  <a:lnTo>
                    <a:pt x="89611" y="25971"/>
                  </a:lnTo>
                  <a:lnTo>
                    <a:pt x="91351" y="15201"/>
                  </a:lnTo>
                  <a:lnTo>
                    <a:pt x="85813" y="15087"/>
                  </a:lnTo>
                  <a:lnTo>
                    <a:pt x="79160" y="8979"/>
                  </a:lnTo>
                  <a:lnTo>
                    <a:pt x="69864" y="4210"/>
                  </a:lnTo>
                  <a:lnTo>
                    <a:pt x="58494" y="1107"/>
                  </a:lnTo>
                  <a:lnTo>
                    <a:pt x="45618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2866769" y="1694128"/>
              <a:ext cx="92075" cy="55244"/>
            </a:xfrm>
            <a:custGeom>
              <a:avLst/>
              <a:gdLst/>
              <a:ahLst/>
              <a:cxnLst/>
              <a:rect l="l" t="t" r="r" b="b"/>
              <a:pathLst>
                <a:path w="92075" h="55244">
                  <a:moveTo>
                    <a:pt x="46012" y="0"/>
                  </a:moveTo>
                  <a:lnTo>
                    <a:pt x="6222" y="13131"/>
                  </a:lnTo>
                  <a:lnTo>
                    <a:pt x="0" y="23621"/>
                  </a:lnTo>
                  <a:lnTo>
                    <a:pt x="0" y="31368"/>
                  </a:lnTo>
                  <a:lnTo>
                    <a:pt x="37098" y="54471"/>
                  </a:lnTo>
                  <a:lnTo>
                    <a:pt x="46012" y="54978"/>
                  </a:lnTo>
                  <a:lnTo>
                    <a:pt x="54925" y="54471"/>
                  </a:lnTo>
                  <a:lnTo>
                    <a:pt x="90728" y="35102"/>
                  </a:lnTo>
                  <a:lnTo>
                    <a:pt x="92024" y="31368"/>
                  </a:lnTo>
                  <a:lnTo>
                    <a:pt x="92024" y="23621"/>
                  </a:lnTo>
                  <a:lnTo>
                    <a:pt x="54925" y="506"/>
                  </a:lnTo>
                  <a:lnTo>
                    <a:pt x="46012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2866769" y="1694128"/>
              <a:ext cx="92075" cy="55244"/>
            </a:xfrm>
            <a:custGeom>
              <a:avLst/>
              <a:gdLst/>
              <a:ahLst/>
              <a:cxnLst/>
              <a:rect l="l" t="t" r="r" b="b"/>
              <a:pathLst>
                <a:path w="92075" h="55244">
                  <a:moveTo>
                    <a:pt x="46012" y="54978"/>
                  </a:moveTo>
                  <a:lnTo>
                    <a:pt x="6222" y="41859"/>
                  </a:lnTo>
                  <a:lnTo>
                    <a:pt x="3848" y="38595"/>
                  </a:lnTo>
                  <a:lnTo>
                    <a:pt x="1295" y="35102"/>
                  </a:lnTo>
                  <a:lnTo>
                    <a:pt x="0" y="31368"/>
                  </a:lnTo>
                  <a:lnTo>
                    <a:pt x="0" y="27495"/>
                  </a:lnTo>
                  <a:lnTo>
                    <a:pt x="0" y="23621"/>
                  </a:lnTo>
                  <a:lnTo>
                    <a:pt x="1295" y="19875"/>
                  </a:lnTo>
                  <a:lnTo>
                    <a:pt x="3848" y="16382"/>
                  </a:lnTo>
                  <a:lnTo>
                    <a:pt x="6222" y="13131"/>
                  </a:lnTo>
                  <a:lnTo>
                    <a:pt x="46012" y="0"/>
                  </a:lnTo>
                  <a:lnTo>
                    <a:pt x="54925" y="506"/>
                  </a:lnTo>
                  <a:lnTo>
                    <a:pt x="88176" y="16382"/>
                  </a:lnTo>
                  <a:lnTo>
                    <a:pt x="90728" y="19875"/>
                  </a:lnTo>
                  <a:lnTo>
                    <a:pt x="92024" y="23621"/>
                  </a:lnTo>
                  <a:lnTo>
                    <a:pt x="92024" y="27495"/>
                  </a:lnTo>
                  <a:lnTo>
                    <a:pt x="92024" y="31368"/>
                  </a:lnTo>
                  <a:lnTo>
                    <a:pt x="90728" y="35102"/>
                  </a:lnTo>
                  <a:lnTo>
                    <a:pt x="88176" y="38595"/>
                  </a:lnTo>
                  <a:lnTo>
                    <a:pt x="85801" y="41859"/>
                  </a:lnTo>
                  <a:lnTo>
                    <a:pt x="54925" y="54471"/>
                  </a:lnTo>
                  <a:lnTo>
                    <a:pt x="46012" y="54978"/>
                  </a:lnTo>
                  <a:close/>
                </a:path>
              </a:pathLst>
            </a:custGeom>
            <a:ln w="3175">
              <a:solidFill>
                <a:srgbClr val="3D3C3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2868778" y="1695430"/>
              <a:ext cx="88265" cy="51435"/>
            </a:xfrm>
            <a:custGeom>
              <a:avLst/>
              <a:gdLst/>
              <a:ahLst/>
              <a:cxnLst/>
              <a:rect l="l" t="t" r="r" b="b"/>
              <a:pathLst>
                <a:path w="88264" h="51435">
                  <a:moveTo>
                    <a:pt x="44005" y="0"/>
                  </a:moveTo>
                  <a:lnTo>
                    <a:pt x="26874" y="1999"/>
                  </a:lnTo>
                  <a:lnTo>
                    <a:pt x="12887" y="7454"/>
                  </a:lnTo>
                  <a:lnTo>
                    <a:pt x="3457" y="15548"/>
                  </a:lnTo>
                  <a:lnTo>
                    <a:pt x="0" y="25463"/>
                  </a:lnTo>
                  <a:lnTo>
                    <a:pt x="3457" y="35378"/>
                  </a:lnTo>
                  <a:lnTo>
                    <a:pt x="12887" y="43472"/>
                  </a:lnTo>
                  <a:lnTo>
                    <a:pt x="26874" y="48927"/>
                  </a:lnTo>
                  <a:lnTo>
                    <a:pt x="44005" y="50927"/>
                  </a:lnTo>
                  <a:lnTo>
                    <a:pt x="61128" y="48927"/>
                  </a:lnTo>
                  <a:lnTo>
                    <a:pt x="75112" y="43472"/>
                  </a:lnTo>
                  <a:lnTo>
                    <a:pt x="84540" y="35378"/>
                  </a:lnTo>
                  <a:lnTo>
                    <a:pt x="87998" y="25463"/>
                  </a:lnTo>
                  <a:lnTo>
                    <a:pt x="84540" y="15548"/>
                  </a:lnTo>
                  <a:lnTo>
                    <a:pt x="75112" y="7454"/>
                  </a:lnTo>
                  <a:lnTo>
                    <a:pt x="61128" y="1999"/>
                  </a:lnTo>
                  <a:lnTo>
                    <a:pt x="44005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2868778" y="1695430"/>
              <a:ext cx="88265" cy="51435"/>
            </a:xfrm>
            <a:custGeom>
              <a:avLst/>
              <a:gdLst/>
              <a:ahLst/>
              <a:cxnLst/>
              <a:rect l="l" t="t" r="r" b="b"/>
              <a:pathLst>
                <a:path w="88264" h="51435">
                  <a:moveTo>
                    <a:pt x="87998" y="25463"/>
                  </a:moveTo>
                  <a:lnTo>
                    <a:pt x="84540" y="35378"/>
                  </a:lnTo>
                  <a:lnTo>
                    <a:pt x="75112" y="43472"/>
                  </a:lnTo>
                  <a:lnTo>
                    <a:pt x="61128" y="48927"/>
                  </a:lnTo>
                  <a:lnTo>
                    <a:pt x="44005" y="50927"/>
                  </a:lnTo>
                  <a:lnTo>
                    <a:pt x="26874" y="48927"/>
                  </a:lnTo>
                  <a:lnTo>
                    <a:pt x="12887" y="43472"/>
                  </a:lnTo>
                  <a:lnTo>
                    <a:pt x="3457" y="35378"/>
                  </a:lnTo>
                  <a:lnTo>
                    <a:pt x="0" y="25463"/>
                  </a:lnTo>
                  <a:lnTo>
                    <a:pt x="3457" y="15548"/>
                  </a:lnTo>
                  <a:lnTo>
                    <a:pt x="12887" y="7454"/>
                  </a:lnTo>
                  <a:lnTo>
                    <a:pt x="26874" y="1999"/>
                  </a:lnTo>
                  <a:lnTo>
                    <a:pt x="44005" y="0"/>
                  </a:lnTo>
                  <a:lnTo>
                    <a:pt x="61128" y="1999"/>
                  </a:lnTo>
                  <a:lnTo>
                    <a:pt x="75112" y="7454"/>
                  </a:lnTo>
                  <a:lnTo>
                    <a:pt x="84540" y="15548"/>
                  </a:lnTo>
                  <a:lnTo>
                    <a:pt x="87998" y="25463"/>
                  </a:lnTo>
                  <a:close/>
                </a:path>
              </a:pathLst>
            </a:custGeom>
            <a:ln w="3175">
              <a:solidFill>
                <a:srgbClr val="3D3C3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2868132" y="1728369"/>
              <a:ext cx="89535" cy="23495"/>
            </a:xfrm>
            <a:custGeom>
              <a:avLst/>
              <a:gdLst/>
              <a:ahLst/>
              <a:cxnLst/>
              <a:rect l="l" t="t" r="r" b="b"/>
              <a:pathLst>
                <a:path w="89535" h="23494">
                  <a:moveTo>
                    <a:pt x="89293" y="0"/>
                  </a:moveTo>
                  <a:lnTo>
                    <a:pt x="53561" y="20232"/>
                  </a:lnTo>
                  <a:lnTo>
                    <a:pt x="44653" y="20739"/>
                  </a:lnTo>
                  <a:lnTo>
                    <a:pt x="35737" y="20232"/>
                  </a:lnTo>
                  <a:lnTo>
                    <a:pt x="1447" y="2946"/>
                  </a:lnTo>
                  <a:lnTo>
                    <a:pt x="0" y="0"/>
                  </a:lnTo>
                  <a:lnTo>
                    <a:pt x="190" y="2628"/>
                  </a:lnTo>
                  <a:lnTo>
                    <a:pt x="35737" y="22415"/>
                  </a:lnTo>
                  <a:lnTo>
                    <a:pt x="44653" y="22923"/>
                  </a:lnTo>
                  <a:lnTo>
                    <a:pt x="53561" y="22415"/>
                  </a:lnTo>
                  <a:lnTo>
                    <a:pt x="87744" y="5257"/>
                  </a:lnTo>
                  <a:lnTo>
                    <a:pt x="89103" y="2628"/>
                  </a:lnTo>
                  <a:lnTo>
                    <a:pt x="89293" y="0"/>
                  </a:lnTo>
                  <a:close/>
                </a:path>
              </a:pathLst>
            </a:custGeom>
            <a:solidFill>
              <a:srgbClr val="8F9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2870211" y="1708339"/>
              <a:ext cx="85725" cy="38100"/>
            </a:xfrm>
            <a:custGeom>
              <a:avLst/>
              <a:gdLst/>
              <a:ahLst/>
              <a:cxnLst/>
              <a:rect l="l" t="t" r="r" b="b"/>
              <a:pathLst>
                <a:path w="85725" h="38100">
                  <a:moveTo>
                    <a:pt x="42570" y="0"/>
                  </a:moveTo>
                  <a:lnTo>
                    <a:pt x="27987" y="1432"/>
                  </a:lnTo>
                  <a:lnTo>
                    <a:pt x="15470" y="5405"/>
                  </a:lnTo>
                  <a:lnTo>
                    <a:pt x="5860" y="11428"/>
                  </a:lnTo>
                  <a:lnTo>
                    <a:pt x="0" y="19011"/>
                  </a:lnTo>
                  <a:lnTo>
                    <a:pt x="5860" y="26595"/>
                  </a:lnTo>
                  <a:lnTo>
                    <a:pt x="15470" y="32618"/>
                  </a:lnTo>
                  <a:lnTo>
                    <a:pt x="27987" y="36590"/>
                  </a:lnTo>
                  <a:lnTo>
                    <a:pt x="42570" y="38023"/>
                  </a:lnTo>
                  <a:lnTo>
                    <a:pt x="57153" y="36590"/>
                  </a:lnTo>
                  <a:lnTo>
                    <a:pt x="69670" y="32618"/>
                  </a:lnTo>
                  <a:lnTo>
                    <a:pt x="79280" y="26595"/>
                  </a:lnTo>
                  <a:lnTo>
                    <a:pt x="85140" y="19011"/>
                  </a:lnTo>
                  <a:lnTo>
                    <a:pt x="79280" y="11428"/>
                  </a:lnTo>
                  <a:lnTo>
                    <a:pt x="69670" y="5405"/>
                  </a:lnTo>
                  <a:lnTo>
                    <a:pt x="57153" y="1432"/>
                  </a:lnTo>
                  <a:lnTo>
                    <a:pt x="42570" y="0"/>
                  </a:lnTo>
                  <a:close/>
                </a:path>
              </a:pathLst>
            </a:custGeom>
            <a:solidFill>
              <a:srgbClr val="3C24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2928702" y="1702495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735" y="0"/>
                  </a:moveTo>
                  <a:lnTo>
                    <a:pt x="0" y="21437"/>
                  </a:lnTo>
                  <a:lnTo>
                    <a:pt x="101" y="21793"/>
                  </a:lnTo>
                  <a:lnTo>
                    <a:pt x="634" y="22199"/>
                  </a:lnTo>
                  <a:lnTo>
                    <a:pt x="965" y="22186"/>
                  </a:lnTo>
                  <a:lnTo>
                    <a:pt x="1104" y="21971"/>
                  </a:lnTo>
                  <a:lnTo>
                    <a:pt x="4475" y="16686"/>
                  </a:lnTo>
                  <a:lnTo>
                    <a:pt x="8113" y="11430"/>
                  </a:lnTo>
                  <a:lnTo>
                    <a:pt x="12025" y="6211"/>
                  </a:lnTo>
                  <a:lnTo>
                    <a:pt x="16408" y="812"/>
                  </a:lnTo>
                  <a:lnTo>
                    <a:pt x="16319" y="444"/>
                  </a:lnTo>
                  <a:lnTo>
                    <a:pt x="15735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2929018" y="1702506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417" y="0"/>
                  </a:moveTo>
                  <a:lnTo>
                    <a:pt x="15024" y="0"/>
                  </a:lnTo>
                  <a:lnTo>
                    <a:pt x="13830" y="1435"/>
                  </a:lnTo>
                  <a:lnTo>
                    <a:pt x="14135" y="1282"/>
                  </a:lnTo>
                  <a:lnTo>
                    <a:pt x="14427" y="1206"/>
                  </a:lnTo>
                  <a:lnTo>
                    <a:pt x="14744" y="1447"/>
                  </a:lnTo>
                  <a:lnTo>
                    <a:pt x="14744" y="1739"/>
                  </a:lnTo>
                  <a:lnTo>
                    <a:pt x="14643" y="2070"/>
                  </a:lnTo>
                  <a:lnTo>
                    <a:pt x="8635" y="9474"/>
                  </a:lnTo>
                  <a:lnTo>
                    <a:pt x="4343" y="15608"/>
                  </a:lnTo>
                  <a:lnTo>
                    <a:pt x="444" y="21996"/>
                  </a:lnTo>
                  <a:lnTo>
                    <a:pt x="203" y="22047"/>
                  </a:lnTo>
                  <a:lnTo>
                    <a:pt x="0" y="21932"/>
                  </a:lnTo>
                  <a:lnTo>
                    <a:pt x="317" y="22199"/>
                  </a:lnTo>
                  <a:lnTo>
                    <a:pt x="647" y="22174"/>
                  </a:lnTo>
                  <a:lnTo>
                    <a:pt x="4157" y="16673"/>
                  </a:lnTo>
                  <a:lnTo>
                    <a:pt x="7796" y="11417"/>
                  </a:lnTo>
                  <a:lnTo>
                    <a:pt x="11708" y="6199"/>
                  </a:lnTo>
                  <a:lnTo>
                    <a:pt x="16090" y="800"/>
                  </a:lnTo>
                  <a:lnTo>
                    <a:pt x="16001" y="431"/>
                  </a:lnTo>
                  <a:lnTo>
                    <a:pt x="15709" y="215"/>
                  </a:lnTo>
                  <a:lnTo>
                    <a:pt x="1541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2931200" y="1704407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735" y="0"/>
                  </a:moveTo>
                  <a:lnTo>
                    <a:pt x="15341" y="0"/>
                  </a:lnTo>
                  <a:lnTo>
                    <a:pt x="10972" y="5407"/>
                  </a:lnTo>
                  <a:lnTo>
                    <a:pt x="7081" y="10633"/>
                  </a:lnTo>
                  <a:lnTo>
                    <a:pt x="3469" y="15901"/>
                  </a:lnTo>
                  <a:lnTo>
                    <a:pt x="0" y="21424"/>
                  </a:lnTo>
                  <a:lnTo>
                    <a:pt x="101" y="21780"/>
                  </a:lnTo>
                  <a:lnTo>
                    <a:pt x="634" y="22199"/>
                  </a:lnTo>
                  <a:lnTo>
                    <a:pt x="965" y="22186"/>
                  </a:lnTo>
                  <a:lnTo>
                    <a:pt x="1104" y="21958"/>
                  </a:lnTo>
                  <a:lnTo>
                    <a:pt x="4475" y="16675"/>
                  </a:lnTo>
                  <a:lnTo>
                    <a:pt x="8113" y="11422"/>
                  </a:lnTo>
                  <a:lnTo>
                    <a:pt x="12025" y="6204"/>
                  </a:lnTo>
                  <a:lnTo>
                    <a:pt x="16395" y="800"/>
                  </a:lnTo>
                  <a:lnTo>
                    <a:pt x="16319" y="444"/>
                  </a:lnTo>
                  <a:lnTo>
                    <a:pt x="15735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2931518" y="1704410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417" y="0"/>
                  </a:moveTo>
                  <a:lnTo>
                    <a:pt x="15024" y="0"/>
                  </a:lnTo>
                  <a:lnTo>
                    <a:pt x="13817" y="1447"/>
                  </a:lnTo>
                  <a:lnTo>
                    <a:pt x="14135" y="1282"/>
                  </a:lnTo>
                  <a:lnTo>
                    <a:pt x="14427" y="1206"/>
                  </a:lnTo>
                  <a:lnTo>
                    <a:pt x="14744" y="1447"/>
                  </a:lnTo>
                  <a:lnTo>
                    <a:pt x="14744" y="1739"/>
                  </a:lnTo>
                  <a:lnTo>
                    <a:pt x="14643" y="2070"/>
                  </a:lnTo>
                  <a:lnTo>
                    <a:pt x="8635" y="9474"/>
                  </a:lnTo>
                  <a:lnTo>
                    <a:pt x="4330" y="15608"/>
                  </a:lnTo>
                  <a:lnTo>
                    <a:pt x="444" y="21996"/>
                  </a:lnTo>
                  <a:lnTo>
                    <a:pt x="190" y="22059"/>
                  </a:lnTo>
                  <a:lnTo>
                    <a:pt x="0" y="21932"/>
                  </a:lnTo>
                  <a:lnTo>
                    <a:pt x="317" y="22199"/>
                  </a:lnTo>
                  <a:lnTo>
                    <a:pt x="647" y="22186"/>
                  </a:lnTo>
                  <a:lnTo>
                    <a:pt x="4157" y="16673"/>
                  </a:lnTo>
                  <a:lnTo>
                    <a:pt x="7796" y="11417"/>
                  </a:lnTo>
                  <a:lnTo>
                    <a:pt x="11708" y="6199"/>
                  </a:lnTo>
                  <a:lnTo>
                    <a:pt x="16090" y="800"/>
                  </a:lnTo>
                  <a:lnTo>
                    <a:pt x="16001" y="431"/>
                  </a:lnTo>
                  <a:lnTo>
                    <a:pt x="15709" y="215"/>
                  </a:lnTo>
                  <a:lnTo>
                    <a:pt x="1541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2929583" y="1702748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747" y="0"/>
                  </a:moveTo>
                  <a:lnTo>
                    <a:pt x="0" y="21437"/>
                  </a:lnTo>
                  <a:lnTo>
                    <a:pt x="114" y="21793"/>
                  </a:lnTo>
                  <a:lnTo>
                    <a:pt x="647" y="22199"/>
                  </a:lnTo>
                  <a:lnTo>
                    <a:pt x="977" y="22186"/>
                  </a:lnTo>
                  <a:lnTo>
                    <a:pt x="1117" y="21971"/>
                  </a:lnTo>
                  <a:lnTo>
                    <a:pt x="4488" y="16686"/>
                  </a:lnTo>
                  <a:lnTo>
                    <a:pt x="8126" y="11430"/>
                  </a:lnTo>
                  <a:lnTo>
                    <a:pt x="12038" y="6211"/>
                  </a:lnTo>
                  <a:lnTo>
                    <a:pt x="16421" y="812"/>
                  </a:lnTo>
                  <a:lnTo>
                    <a:pt x="16332" y="444"/>
                  </a:lnTo>
                  <a:lnTo>
                    <a:pt x="1574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2929901" y="1702759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430" y="0"/>
                  </a:moveTo>
                  <a:lnTo>
                    <a:pt x="15036" y="0"/>
                  </a:lnTo>
                  <a:lnTo>
                    <a:pt x="13842" y="1435"/>
                  </a:lnTo>
                  <a:lnTo>
                    <a:pt x="14147" y="1282"/>
                  </a:lnTo>
                  <a:lnTo>
                    <a:pt x="14439" y="1206"/>
                  </a:lnTo>
                  <a:lnTo>
                    <a:pt x="14757" y="1447"/>
                  </a:lnTo>
                  <a:lnTo>
                    <a:pt x="14744" y="1739"/>
                  </a:lnTo>
                  <a:lnTo>
                    <a:pt x="14655" y="2070"/>
                  </a:lnTo>
                  <a:lnTo>
                    <a:pt x="8648" y="9474"/>
                  </a:lnTo>
                  <a:lnTo>
                    <a:pt x="4343" y="15608"/>
                  </a:lnTo>
                  <a:lnTo>
                    <a:pt x="457" y="21996"/>
                  </a:lnTo>
                  <a:lnTo>
                    <a:pt x="203" y="22059"/>
                  </a:lnTo>
                  <a:lnTo>
                    <a:pt x="0" y="21932"/>
                  </a:lnTo>
                  <a:lnTo>
                    <a:pt x="330" y="22199"/>
                  </a:lnTo>
                  <a:lnTo>
                    <a:pt x="660" y="22186"/>
                  </a:lnTo>
                  <a:lnTo>
                    <a:pt x="4170" y="16675"/>
                  </a:lnTo>
                  <a:lnTo>
                    <a:pt x="7808" y="11422"/>
                  </a:lnTo>
                  <a:lnTo>
                    <a:pt x="11721" y="6204"/>
                  </a:lnTo>
                  <a:lnTo>
                    <a:pt x="16103" y="800"/>
                  </a:lnTo>
                  <a:lnTo>
                    <a:pt x="16014" y="444"/>
                  </a:lnTo>
                  <a:lnTo>
                    <a:pt x="15722" y="215"/>
                  </a:lnTo>
                  <a:lnTo>
                    <a:pt x="15430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2932432" y="1705393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786" y="0"/>
                  </a:moveTo>
                  <a:lnTo>
                    <a:pt x="0" y="21386"/>
                  </a:lnTo>
                  <a:lnTo>
                    <a:pt x="114" y="21742"/>
                  </a:lnTo>
                  <a:lnTo>
                    <a:pt x="660" y="22136"/>
                  </a:lnTo>
                  <a:lnTo>
                    <a:pt x="990" y="22123"/>
                  </a:lnTo>
                  <a:lnTo>
                    <a:pt x="1130" y="21907"/>
                  </a:lnTo>
                  <a:lnTo>
                    <a:pt x="4540" y="16677"/>
                  </a:lnTo>
                  <a:lnTo>
                    <a:pt x="8197" y="11452"/>
                  </a:lnTo>
                  <a:lnTo>
                    <a:pt x="12103" y="6241"/>
                  </a:lnTo>
                  <a:lnTo>
                    <a:pt x="16446" y="825"/>
                  </a:lnTo>
                  <a:lnTo>
                    <a:pt x="16357" y="457"/>
                  </a:lnTo>
                  <a:lnTo>
                    <a:pt x="15786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2932755" y="1705393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801" y="1219"/>
                  </a:moveTo>
                  <a:lnTo>
                    <a:pt x="14478" y="1219"/>
                  </a:lnTo>
                  <a:lnTo>
                    <a:pt x="14693" y="2095"/>
                  </a:lnTo>
                  <a:lnTo>
                    <a:pt x="8737" y="9537"/>
                  </a:lnTo>
                  <a:lnTo>
                    <a:pt x="4406" y="15646"/>
                  </a:lnTo>
                  <a:lnTo>
                    <a:pt x="457" y="21945"/>
                  </a:lnTo>
                  <a:lnTo>
                    <a:pt x="203" y="22009"/>
                  </a:lnTo>
                  <a:lnTo>
                    <a:pt x="330" y="22136"/>
                  </a:lnTo>
                  <a:lnTo>
                    <a:pt x="673" y="22123"/>
                  </a:lnTo>
                  <a:lnTo>
                    <a:pt x="4222" y="16677"/>
                  </a:lnTo>
                  <a:lnTo>
                    <a:pt x="7878" y="11452"/>
                  </a:lnTo>
                  <a:lnTo>
                    <a:pt x="11780" y="6241"/>
                  </a:lnTo>
                  <a:lnTo>
                    <a:pt x="15801" y="1219"/>
                  </a:lnTo>
                  <a:close/>
                </a:path>
                <a:path w="16510" h="22225">
                  <a:moveTo>
                    <a:pt x="0" y="21894"/>
                  </a:moveTo>
                  <a:lnTo>
                    <a:pt x="156" y="22009"/>
                  </a:lnTo>
                  <a:lnTo>
                    <a:pt x="0" y="21894"/>
                  </a:lnTo>
                  <a:close/>
                </a:path>
                <a:path w="16510" h="22225">
                  <a:moveTo>
                    <a:pt x="15455" y="0"/>
                  </a:moveTo>
                  <a:lnTo>
                    <a:pt x="15074" y="12"/>
                  </a:lnTo>
                  <a:lnTo>
                    <a:pt x="13881" y="1460"/>
                  </a:lnTo>
                  <a:lnTo>
                    <a:pt x="14185" y="1295"/>
                  </a:lnTo>
                  <a:lnTo>
                    <a:pt x="14478" y="1219"/>
                  </a:lnTo>
                  <a:lnTo>
                    <a:pt x="15801" y="1219"/>
                  </a:lnTo>
                  <a:lnTo>
                    <a:pt x="16116" y="825"/>
                  </a:lnTo>
                  <a:lnTo>
                    <a:pt x="16040" y="457"/>
                  </a:lnTo>
                  <a:lnTo>
                    <a:pt x="15455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2930587" y="1703922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773" y="0"/>
                  </a:moveTo>
                  <a:lnTo>
                    <a:pt x="15379" y="0"/>
                  </a:lnTo>
                  <a:lnTo>
                    <a:pt x="11026" y="5421"/>
                  </a:lnTo>
                  <a:lnTo>
                    <a:pt x="7131" y="10650"/>
                  </a:lnTo>
                  <a:lnTo>
                    <a:pt x="3502" y="15910"/>
                  </a:lnTo>
                  <a:lnTo>
                    <a:pt x="0" y="21424"/>
                  </a:lnTo>
                  <a:lnTo>
                    <a:pt x="101" y="21767"/>
                  </a:lnTo>
                  <a:lnTo>
                    <a:pt x="647" y="22186"/>
                  </a:lnTo>
                  <a:lnTo>
                    <a:pt x="977" y="22161"/>
                  </a:lnTo>
                  <a:lnTo>
                    <a:pt x="1117" y="21945"/>
                  </a:lnTo>
                  <a:lnTo>
                    <a:pt x="4511" y="16684"/>
                  </a:lnTo>
                  <a:lnTo>
                    <a:pt x="8161" y="11441"/>
                  </a:lnTo>
                  <a:lnTo>
                    <a:pt x="12070" y="6223"/>
                  </a:lnTo>
                  <a:lnTo>
                    <a:pt x="16433" y="812"/>
                  </a:lnTo>
                  <a:lnTo>
                    <a:pt x="16357" y="444"/>
                  </a:lnTo>
                  <a:lnTo>
                    <a:pt x="15773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2930899" y="1703913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455" y="0"/>
                  </a:moveTo>
                  <a:lnTo>
                    <a:pt x="15074" y="12"/>
                  </a:lnTo>
                  <a:lnTo>
                    <a:pt x="13868" y="1460"/>
                  </a:lnTo>
                  <a:lnTo>
                    <a:pt x="14185" y="1295"/>
                  </a:lnTo>
                  <a:lnTo>
                    <a:pt x="14478" y="1219"/>
                  </a:lnTo>
                  <a:lnTo>
                    <a:pt x="14782" y="1460"/>
                  </a:lnTo>
                  <a:lnTo>
                    <a:pt x="14782" y="1752"/>
                  </a:lnTo>
                  <a:lnTo>
                    <a:pt x="14693" y="2082"/>
                  </a:lnTo>
                  <a:lnTo>
                    <a:pt x="8699" y="9525"/>
                  </a:lnTo>
                  <a:lnTo>
                    <a:pt x="4381" y="15646"/>
                  </a:lnTo>
                  <a:lnTo>
                    <a:pt x="457" y="21996"/>
                  </a:lnTo>
                  <a:lnTo>
                    <a:pt x="203" y="22047"/>
                  </a:lnTo>
                  <a:lnTo>
                    <a:pt x="0" y="21932"/>
                  </a:lnTo>
                  <a:lnTo>
                    <a:pt x="330" y="22186"/>
                  </a:lnTo>
                  <a:lnTo>
                    <a:pt x="660" y="22174"/>
                  </a:lnTo>
                  <a:lnTo>
                    <a:pt x="4195" y="16695"/>
                  </a:lnTo>
                  <a:lnTo>
                    <a:pt x="7850" y="11447"/>
                  </a:lnTo>
                  <a:lnTo>
                    <a:pt x="11763" y="6225"/>
                  </a:lnTo>
                  <a:lnTo>
                    <a:pt x="16129" y="812"/>
                  </a:lnTo>
                  <a:lnTo>
                    <a:pt x="16040" y="457"/>
                  </a:lnTo>
                  <a:lnTo>
                    <a:pt x="15748" y="228"/>
                  </a:lnTo>
                  <a:lnTo>
                    <a:pt x="15455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2926717" y="1700967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684" y="0"/>
                  </a:moveTo>
                  <a:lnTo>
                    <a:pt x="0" y="21399"/>
                  </a:lnTo>
                  <a:lnTo>
                    <a:pt x="114" y="21755"/>
                  </a:lnTo>
                  <a:lnTo>
                    <a:pt x="647" y="22174"/>
                  </a:lnTo>
                  <a:lnTo>
                    <a:pt x="965" y="22174"/>
                  </a:lnTo>
                  <a:lnTo>
                    <a:pt x="1104" y="21945"/>
                  </a:lnTo>
                  <a:lnTo>
                    <a:pt x="4442" y="16643"/>
                  </a:lnTo>
                  <a:lnTo>
                    <a:pt x="8058" y="11387"/>
                  </a:lnTo>
                  <a:lnTo>
                    <a:pt x="11959" y="6181"/>
                  </a:lnTo>
                  <a:lnTo>
                    <a:pt x="16357" y="800"/>
                  </a:lnTo>
                  <a:lnTo>
                    <a:pt x="16268" y="444"/>
                  </a:lnTo>
                  <a:lnTo>
                    <a:pt x="1568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2927033" y="1700976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707" y="1206"/>
                  </a:moveTo>
                  <a:lnTo>
                    <a:pt x="14376" y="1206"/>
                  </a:lnTo>
                  <a:lnTo>
                    <a:pt x="14693" y="1435"/>
                  </a:lnTo>
                  <a:lnTo>
                    <a:pt x="14592" y="2057"/>
                  </a:lnTo>
                  <a:lnTo>
                    <a:pt x="8559" y="9436"/>
                  </a:lnTo>
                  <a:lnTo>
                    <a:pt x="4292" y="15557"/>
                  </a:lnTo>
                  <a:lnTo>
                    <a:pt x="444" y="21971"/>
                  </a:lnTo>
                  <a:lnTo>
                    <a:pt x="203" y="22034"/>
                  </a:lnTo>
                  <a:lnTo>
                    <a:pt x="330" y="22174"/>
                  </a:lnTo>
                  <a:lnTo>
                    <a:pt x="647" y="22161"/>
                  </a:lnTo>
                  <a:lnTo>
                    <a:pt x="4124" y="16630"/>
                  </a:lnTo>
                  <a:lnTo>
                    <a:pt x="7742" y="11376"/>
                  </a:lnTo>
                  <a:lnTo>
                    <a:pt x="11647" y="6173"/>
                  </a:lnTo>
                  <a:lnTo>
                    <a:pt x="15707" y="1206"/>
                  </a:lnTo>
                  <a:close/>
                </a:path>
                <a:path w="16510" h="22225">
                  <a:moveTo>
                    <a:pt x="0" y="21907"/>
                  </a:moveTo>
                  <a:lnTo>
                    <a:pt x="157" y="22034"/>
                  </a:lnTo>
                  <a:lnTo>
                    <a:pt x="0" y="21907"/>
                  </a:lnTo>
                  <a:close/>
                </a:path>
                <a:path w="16510" h="22225">
                  <a:moveTo>
                    <a:pt x="15367" y="0"/>
                  </a:moveTo>
                  <a:lnTo>
                    <a:pt x="14973" y="0"/>
                  </a:lnTo>
                  <a:lnTo>
                    <a:pt x="13766" y="1435"/>
                  </a:lnTo>
                  <a:lnTo>
                    <a:pt x="14084" y="1270"/>
                  </a:lnTo>
                  <a:lnTo>
                    <a:pt x="14376" y="1206"/>
                  </a:lnTo>
                  <a:lnTo>
                    <a:pt x="15707" y="1206"/>
                  </a:lnTo>
                  <a:lnTo>
                    <a:pt x="16040" y="800"/>
                  </a:lnTo>
                  <a:lnTo>
                    <a:pt x="15951" y="431"/>
                  </a:lnTo>
                  <a:lnTo>
                    <a:pt x="1536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2923952" y="1699296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532" y="0"/>
                  </a:moveTo>
                  <a:lnTo>
                    <a:pt x="0" y="21297"/>
                  </a:lnTo>
                  <a:lnTo>
                    <a:pt x="101" y="21666"/>
                  </a:lnTo>
                  <a:lnTo>
                    <a:pt x="622" y="22085"/>
                  </a:lnTo>
                  <a:lnTo>
                    <a:pt x="952" y="22085"/>
                  </a:lnTo>
                  <a:lnTo>
                    <a:pt x="1079" y="21856"/>
                  </a:lnTo>
                  <a:lnTo>
                    <a:pt x="4365" y="16546"/>
                  </a:lnTo>
                  <a:lnTo>
                    <a:pt x="7942" y="11303"/>
                  </a:lnTo>
                  <a:lnTo>
                    <a:pt x="11821" y="6126"/>
                  </a:lnTo>
                  <a:lnTo>
                    <a:pt x="16205" y="800"/>
                  </a:lnTo>
                  <a:lnTo>
                    <a:pt x="16129" y="431"/>
                  </a:lnTo>
                  <a:lnTo>
                    <a:pt x="15532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2924260" y="1699302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227" y="0"/>
                  </a:moveTo>
                  <a:lnTo>
                    <a:pt x="14820" y="0"/>
                  </a:lnTo>
                  <a:lnTo>
                    <a:pt x="13627" y="1422"/>
                  </a:lnTo>
                  <a:lnTo>
                    <a:pt x="13931" y="1257"/>
                  </a:lnTo>
                  <a:lnTo>
                    <a:pt x="14236" y="1193"/>
                  </a:lnTo>
                  <a:lnTo>
                    <a:pt x="14554" y="1422"/>
                  </a:lnTo>
                  <a:lnTo>
                    <a:pt x="14541" y="1714"/>
                  </a:lnTo>
                  <a:lnTo>
                    <a:pt x="14452" y="2032"/>
                  </a:lnTo>
                  <a:lnTo>
                    <a:pt x="8432" y="9347"/>
                  </a:lnTo>
                  <a:lnTo>
                    <a:pt x="4203" y="15455"/>
                  </a:lnTo>
                  <a:lnTo>
                    <a:pt x="431" y="21882"/>
                  </a:lnTo>
                  <a:lnTo>
                    <a:pt x="190" y="21932"/>
                  </a:lnTo>
                  <a:lnTo>
                    <a:pt x="0" y="21818"/>
                  </a:lnTo>
                  <a:lnTo>
                    <a:pt x="317" y="22085"/>
                  </a:lnTo>
                  <a:lnTo>
                    <a:pt x="635" y="22072"/>
                  </a:lnTo>
                  <a:lnTo>
                    <a:pt x="4058" y="16539"/>
                  </a:lnTo>
                  <a:lnTo>
                    <a:pt x="7632" y="11296"/>
                  </a:lnTo>
                  <a:lnTo>
                    <a:pt x="11511" y="6120"/>
                  </a:lnTo>
                  <a:lnTo>
                    <a:pt x="15900" y="787"/>
                  </a:lnTo>
                  <a:lnTo>
                    <a:pt x="15811" y="431"/>
                  </a:lnTo>
                  <a:lnTo>
                    <a:pt x="15519" y="215"/>
                  </a:lnTo>
                  <a:lnTo>
                    <a:pt x="1522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2924841" y="1699990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595" y="0"/>
                  </a:moveTo>
                  <a:lnTo>
                    <a:pt x="0" y="21348"/>
                  </a:lnTo>
                  <a:lnTo>
                    <a:pt x="114" y="21704"/>
                  </a:lnTo>
                  <a:lnTo>
                    <a:pt x="635" y="22136"/>
                  </a:lnTo>
                  <a:lnTo>
                    <a:pt x="965" y="22123"/>
                  </a:lnTo>
                  <a:lnTo>
                    <a:pt x="1092" y="21894"/>
                  </a:lnTo>
                  <a:lnTo>
                    <a:pt x="4396" y="16587"/>
                  </a:lnTo>
                  <a:lnTo>
                    <a:pt x="7989" y="11336"/>
                  </a:lnTo>
                  <a:lnTo>
                    <a:pt x="11881" y="6144"/>
                  </a:lnTo>
                  <a:lnTo>
                    <a:pt x="16268" y="800"/>
                  </a:lnTo>
                  <a:lnTo>
                    <a:pt x="16179" y="431"/>
                  </a:lnTo>
                  <a:lnTo>
                    <a:pt x="15595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2925159" y="1699994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278" y="0"/>
                  </a:moveTo>
                  <a:lnTo>
                    <a:pt x="14871" y="0"/>
                  </a:lnTo>
                  <a:lnTo>
                    <a:pt x="13677" y="1435"/>
                  </a:lnTo>
                  <a:lnTo>
                    <a:pt x="13982" y="1270"/>
                  </a:lnTo>
                  <a:lnTo>
                    <a:pt x="14287" y="1193"/>
                  </a:lnTo>
                  <a:lnTo>
                    <a:pt x="14604" y="1435"/>
                  </a:lnTo>
                  <a:lnTo>
                    <a:pt x="14592" y="1714"/>
                  </a:lnTo>
                  <a:lnTo>
                    <a:pt x="14503" y="2044"/>
                  </a:lnTo>
                  <a:lnTo>
                    <a:pt x="8470" y="9385"/>
                  </a:lnTo>
                  <a:lnTo>
                    <a:pt x="4241" y="15494"/>
                  </a:lnTo>
                  <a:lnTo>
                    <a:pt x="431" y="21920"/>
                  </a:lnTo>
                  <a:lnTo>
                    <a:pt x="190" y="21983"/>
                  </a:lnTo>
                  <a:lnTo>
                    <a:pt x="0" y="21856"/>
                  </a:lnTo>
                  <a:lnTo>
                    <a:pt x="317" y="22123"/>
                  </a:lnTo>
                  <a:lnTo>
                    <a:pt x="647" y="22110"/>
                  </a:lnTo>
                  <a:lnTo>
                    <a:pt x="4078" y="16587"/>
                  </a:lnTo>
                  <a:lnTo>
                    <a:pt x="7672" y="11336"/>
                  </a:lnTo>
                  <a:lnTo>
                    <a:pt x="11563" y="6144"/>
                  </a:lnTo>
                  <a:lnTo>
                    <a:pt x="15951" y="787"/>
                  </a:lnTo>
                  <a:lnTo>
                    <a:pt x="15862" y="431"/>
                  </a:lnTo>
                  <a:lnTo>
                    <a:pt x="15570" y="215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2934963" y="1707408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748" y="0"/>
                  </a:moveTo>
                  <a:lnTo>
                    <a:pt x="15367" y="0"/>
                  </a:lnTo>
                  <a:lnTo>
                    <a:pt x="11069" y="5422"/>
                  </a:lnTo>
                  <a:lnTo>
                    <a:pt x="7191" y="10633"/>
                  </a:lnTo>
                  <a:lnTo>
                    <a:pt x="3546" y="15848"/>
                  </a:lnTo>
                  <a:lnTo>
                    <a:pt x="0" y="21285"/>
                  </a:lnTo>
                  <a:lnTo>
                    <a:pt x="114" y="21615"/>
                  </a:lnTo>
                  <a:lnTo>
                    <a:pt x="673" y="22009"/>
                  </a:lnTo>
                  <a:lnTo>
                    <a:pt x="1003" y="21996"/>
                  </a:lnTo>
                  <a:lnTo>
                    <a:pt x="1143" y="21780"/>
                  </a:lnTo>
                  <a:lnTo>
                    <a:pt x="4571" y="16606"/>
                  </a:lnTo>
                  <a:lnTo>
                    <a:pt x="8228" y="11417"/>
                  </a:lnTo>
                  <a:lnTo>
                    <a:pt x="12110" y="6228"/>
                  </a:lnTo>
                  <a:lnTo>
                    <a:pt x="16408" y="825"/>
                  </a:lnTo>
                  <a:lnTo>
                    <a:pt x="16332" y="457"/>
                  </a:lnTo>
                  <a:lnTo>
                    <a:pt x="15748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2935293" y="1707407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417" y="0"/>
                  </a:moveTo>
                  <a:lnTo>
                    <a:pt x="15036" y="0"/>
                  </a:lnTo>
                  <a:lnTo>
                    <a:pt x="13855" y="1447"/>
                  </a:lnTo>
                  <a:lnTo>
                    <a:pt x="14173" y="1295"/>
                  </a:lnTo>
                  <a:lnTo>
                    <a:pt x="14452" y="1219"/>
                  </a:lnTo>
                  <a:lnTo>
                    <a:pt x="14770" y="1460"/>
                  </a:lnTo>
                  <a:lnTo>
                    <a:pt x="14757" y="1765"/>
                  </a:lnTo>
                  <a:lnTo>
                    <a:pt x="14668" y="2095"/>
                  </a:lnTo>
                  <a:lnTo>
                    <a:pt x="8762" y="9512"/>
                  </a:lnTo>
                  <a:lnTo>
                    <a:pt x="4444" y="15595"/>
                  </a:lnTo>
                  <a:lnTo>
                    <a:pt x="457" y="21818"/>
                  </a:lnTo>
                  <a:lnTo>
                    <a:pt x="203" y="21882"/>
                  </a:lnTo>
                  <a:lnTo>
                    <a:pt x="0" y="21767"/>
                  </a:lnTo>
                  <a:lnTo>
                    <a:pt x="342" y="22009"/>
                  </a:lnTo>
                  <a:lnTo>
                    <a:pt x="673" y="21996"/>
                  </a:lnTo>
                  <a:lnTo>
                    <a:pt x="4243" y="16606"/>
                  </a:lnTo>
                  <a:lnTo>
                    <a:pt x="7902" y="11417"/>
                  </a:lnTo>
                  <a:lnTo>
                    <a:pt x="11785" y="6228"/>
                  </a:lnTo>
                  <a:lnTo>
                    <a:pt x="16078" y="825"/>
                  </a:lnTo>
                  <a:lnTo>
                    <a:pt x="16001" y="457"/>
                  </a:lnTo>
                  <a:lnTo>
                    <a:pt x="15709" y="228"/>
                  </a:lnTo>
                  <a:lnTo>
                    <a:pt x="1541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2925749" y="1696983"/>
              <a:ext cx="17145" cy="24130"/>
            </a:xfrm>
            <a:custGeom>
              <a:avLst/>
              <a:gdLst/>
              <a:ahLst/>
              <a:cxnLst/>
              <a:rect l="l" t="t" r="r" b="b"/>
              <a:pathLst>
                <a:path w="17144" h="24130">
                  <a:moveTo>
                    <a:pt x="16484" y="0"/>
                  </a:moveTo>
                  <a:lnTo>
                    <a:pt x="0" y="22974"/>
                  </a:lnTo>
                  <a:lnTo>
                    <a:pt x="101" y="23342"/>
                  </a:lnTo>
                  <a:lnTo>
                    <a:pt x="596" y="23825"/>
                  </a:lnTo>
                  <a:lnTo>
                    <a:pt x="914" y="23825"/>
                  </a:lnTo>
                  <a:lnTo>
                    <a:pt x="1054" y="23583"/>
                  </a:lnTo>
                  <a:lnTo>
                    <a:pt x="4588" y="17834"/>
                  </a:lnTo>
                  <a:lnTo>
                    <a:pt x="8402" y="12166"/>
                  </a:lnTo>
                  <a:lnTo>
                    <a:pt x="12514" y="6574"/>
                  </a:lnTo>
                  <a:lnTo>
                    <a:pt x="17132" y="812"/>
                  </a:lnTo>
                  <a:lnTo>
                    <a:pt x="17081" y="431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2926048" y="1696980"/>
              <a:ext cx="17145" cy="24130"/>
            </a:xfrm>
            <a:custGeom>
              <a:avLst/>
              <a:gdLst/>
              <a:ahLst/>
              <a:cxnLst/>
              <a:rect l="l" t="t" r="r" b="b"/>
              <a:pathLst>
                <a:path w="17144" h="24130">
                  <a:moveTo>
                    <a:pt x="16192" y="0"/>
                  </a:moveTo>
                  <a:lnTo>
                    <a:pt x="15760" y="38"/>
                  </a:lnTo>
                  <a:lnTo>
                    <a:pt x="14490" y="1587"/>
                  </a:lnTo>
                  <a:lnTo>
                    <a:pt x="14820" y="1397"/>
                  </a:lnTo>
                  <a:lnTo>
                    <a:pt x="15138" y="1295"/>
                  </a:lnTo>
                  <a:lnTo>
                    <a:pt x="15455" y="1524"/>
                  </a:lnTo>
                  <a:lnTo>
                    <a:pt x="15443" y="1816"/>
                  </a:lnTo>
                  <a:lnTo>
                    <a:pt x="15341" y="2171"/>
                  </a:lnTo>
                  <a:lnTo>
                    <a:pt x="8978" y="10096"/>
                  </a:lnTo>
                  <a:lnTo>
                    <a:pt x="4508" y="16649"/>
                  </a:lnTo>
                  <a:lnTo>
                    <a:pt x="431" y="23609"/>
                  </a:lnTo>
                  <a:lnTo>
                    <a:pt x="190" y="23660"/>
                  </a:lnTo>
                  <a:lnTo>
                    <a:pt x="0" y="23533"/>
                  </a:lnTo>
                  <a:lnTo>
                    <a:pt x="304" y="23825"/>
                  </a:lnTo>
                  <a:lnTo>
                    <a:pt x="609" y="23825"/>
                  </a:lnTo>
                  <a:lnTo>
                    <a:pt x="4296" y="17836"/>
                  </a:lnTo>
                  <a:lnTo>
                    <a:pt x="8108" y="12171"/>
                  </a:lnTo>
                  <a:lnTo>
                    <a:pt x="12217" y="6579"/>
                  </a:lnTo>
                  <a:lnTo>
                    <a:pt x="16840" y="825"/>
                  </a:lnTo>
                  <a:lnTo>
                    <a:pt x="16776" y="431"/>
                  </a:lnTo>
                  <a:lnTo>
                    <a:pt x="16484" y="215"/>
                  </a:lnTo>
                  <a:lnTo>
                    <a:pt x="16192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2939938" y="169496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997" y="0"/>
                  </a:moveTo>
                  <a:lnTo>
                    <a:pt x="1079" y="850"/>
                  </a:lnTo>
                  <a:lnTo>
                    <a:pt x="0" y="2158"/>
                  </a:lnTo>
                  <a:lnTo>
                    <a:pt x="508" y="2324"/>
                  </a:lnTo>
                  <a:lnTo>
                    <a:pt x="2451" y="3543"/>
                  </a:lnTo>
                  <a:lnTo>
                    <a:pt x="3352" y="4546"/>
                  </a:lnTo>
                  <a:lnTo>
                    <a:pt x="3873" y="3911"/>
                  </a:lnTo>
                  <a:lnTo>
                    <a:pt x="4406" y="3276"/>
                  </a:lnTo>
                  <a:lnTo>
                    <a:pt x="4826" y="1346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2940969" y="1695215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133" y="0"/>
                  </a:moveTo>
                  <a:lnTo>
                    <a:pt x="812" y="431"/>
                  </a:lnTo>
                  <a:lnTo>
                    <a:pt x="25" y="952"/>
                  </a:lnTo>
                  <a:lnTo>
                    <a:pt x="0" y="1295"/>
                  </a:lnTo>
                  <a:lnTo>
                    <a:pt x="444" y="1485"/>
                  </a:lnTo>
                  <a:lnTo>
                    <a:pt x="1117" y="1930"/>
                  </a:lnTo>
                  <a:lnTo>
                    <a:pt x="1854" y="2400"/>
                  </a:lnTo>
                  <a:lnTo>
                    <a:pt x="2565" y="3098"/>
                  </a:lnTo>
                  <a:lnTo>
                    <a:pt x="3073" y="3048"/>
                  </a:lnTo>
                  <a:lnTo>
                    <a:pt x="3390" y="2222"/>
                  </a:lnTo>
                  <a:lnTo>
                    <a:pt x="3492" y="1016"/>
                  </a:lnTo>
                  <a:lnTo>
                    <a:pt x="2819" y="520"/>
                  </a:lnTo>
                  <a:lnTo>
                    <a:pt x="2133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2928903" y="1698997"/>
              <a:ext cx="17780" cy="24130"/>
            </a:xfrm>
            <a:custGeom>
              <a:avLst/>
              <a:gdLst/>
              <a:ahLst/>
              <a:cxnLst/>
              <a:rect l="l" t="t" r="r" b="b"/>
              <a:pathLst>
                <a:path w="17780" h="24130">
                  <a:moveTo>
                    <a:pt x="16738" y="0"/>
                  </a:moveTo>
                  <a:lnTo>
                    <a:pt x="0" y="23063"/>
                  </a:lnTo>
                  <a:lnTo>
                    <a:pt x="101" y="23418"/>
                  </a:lnTo>
                  <a:lnTo>
                    <a:pt x="609" y="23876"/>
                  </a:lnTo>
                  <a:lnTo>
                    <a:pt x="927" y="23876"/>
                  </a:lnTo>
                  <a:lnTo>
                    <a:pt x="1079" y="23634"/>
                  </a:lnTo>
                  <a:lnTo>
                    <a:pt x="4695" y="17917"/>
                  </a:lnTo>
                  <a:lnTo>
                    <a:pt x="8578" y="12252"/>
                  </a:lnTo>
                  <a:lnTo>
                    <a:pt x="12738" y="6639"/>
                  </a:lnTo>
                  <a:lnTo>
                    <a:pt x="17386" y="825"/>
                  </a:lnTo>
                  <a:lnTo>
                    <a:pt x="17322" y="431"/>
                  </a:lnTo>
                  <a:lnTo>
                    <a:pt x="16738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2929206" y="1698996"/>
              <a:ext cx="17145" cy="24130"/>
            </a:xfrm>
            <a:custGeom>
              <a:avLst/>
              <a:gdLst/>
              <a:ahLst/>
              <a:cxnLst/>
              <a:rect l="l" t="t" r="r" b="b"/>
              <a:pathLst>
                <a:path w="17144" h="24130">
                  <a:moveTo>
                    <a:pt x="16433" y="0"/>
                  </a:moveTo>
                  <a:lnTo>
                    <a:pt x="16014" y="38"/>
                  </a:lnTo>
                  <a:lnTo>
                    <a:pt x="14732" y="1600"/>
                  </a:lnTo>
                  <a:lnTo>
                    <a:pt x="15074" y="1409"/>
                  </a:lnTo>
                  <a:lnTo>
                    <a:pt x="15379" y="1308"/>
                  </a:lnTo>
                  <a:lnTo>
                    <a:pt x="15697" y="1536"/>
                  </a:lnTo>
                  <a:lnTo>
                    <a:pt x="15684" y="1841"/>
                  </a:lnTo>
                  <a:lnTo>
                    <a:pt x="15570" y="2197"/>
                  </a:lnTo>
                  <a:lnTo>
                    <a:pt x="9182" y="10185"/>
                  </a:lnTo>
                  <a:lnTo>
                    <a:pt x="4622" y="16764"/>
                  </a:lnTo>
                  <a:lnTo>
                    <a:pt x="444" y="23660"/>
                  </a:lnTo>
                  <a:lnTo>
                    <a:pt x="190" y="23723"/>
                  </a:lnTo>
                  <a:lnTo>
                    <a:pt x="0" y="23596"/>
                  </a:lnTo>
                  <a:lnTo>
                    <a:pt x="317" y="23876"/>
                  </a:lnTo>
                  <a:lnTo>
                    <a:pt x="622" y="23876"/>
                  </a:lnTo>
                  <a:lnTo>
                    <a:pt x="4396" y="17917"/>
                  </a:lnTo>
                  <a:lnTo>
                    <a:pt x="8278" y="12252"/>
                  </a:lnTo>
                  <a:lnTo>
                    <a:pt x="12435" y="6639"/>
                  </a:lnTo>
                  <a:lnTo>
                    <a:pt x="17081" y="825"/>
                  </a:lnTo>
                  <a:lnTo>
                    <a:pt x="17018" y="431"/>
                  </a:lnTo>
                  <a:lnTo>
                    <a:pt x="16725" y="215"/>
                  </a:lnTo>
                  <a:lnTo>
                    <a:pt x="16433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2943348" y="169693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997" y="0"/>
                  </a:moveTo>
                  <a:lnTo>
                    <a:pt x="1092" y="863"/>
                  </a:lnTo>
                  <a:lnTo>
                    <a:pt x="558" y="1524"/>
                  </a:lnTo>
                  <a:lnTo>
                    <a:pt x="0" y="2184"/>
                  </a:lnTo>
                  <a:lnTo>
                    <a:pt x="520" y="2349"/>
                  </a:lnTo>
                  <a:lnTo>
                    <a:pt x="1473" y="2984"/>
                  </a:lnTo>
                  <a:lnTo>
                    <a:pt x="2438" y="3594"/>
                  </a:lnTo>
                  <a:lnTo>
                    <a:pt x="3327" y="4622"/>
                  </a:lnTo>
                  <a:lnTo>
                    <a:pt x="3848" y="3987"/>
                  </a:lnTo>
                  <a:lnTo>
                    <a:pt x="4381" y="3340"/>
                  </a:lnTo>
                  <a:lnTo>
                    <a:pt x="4813" y="1397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2944376" y="169720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133" y="0"/>
                  </a:moveTo>
                  <a:lnTo>
                    <a:pt x="825" y="431"/>
                  </a:lnTo>
                  <a:lnTo>
                    <a:pt x="38" y="965"/>
                  </a:lnTo>
                  <a:lnTo>
                    <a:pt x="0" y="1308"/>
                  </a:lnTo>
                  <a:lnTo>
                    <a:pt x="457" y="1511"/>
                  </a:lnTo>
                  <a:lnTo>
                    <a:pt x="1117" y="1955"/>
                  </a:lnTo>
                  <a:lnTo>
                    <a:pt x="1854" y="2438"/>
                  </a:lnTo>
                  <a:lnTo>
                    <a:pt x="2552" y="3149"/>
                  </a:lnTo>
                  <a:lnTo>
                    <a:pt x="3060" y="3098"/>
                  </a:lnTo>
                  <a:lnTo>
                    <a:pt x="3378" y="2273"/>
                  </a:lnTo>
                  <a:lnTo>
                    <a:pt x="3479" y="1041"/>
                  </a:lnTo>
                  <a:lnTo>
                    <a:pt x="2133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2931589" y="1700870"/>
              <a:ext cx="17780" cy="24130"/>
            </a:xfrm>
            <a:custGeom>
              <a:avLst/>
              <a:gdLst/>
              <a:ahLst/>
              <a:cxnLst/>
              <a:rect l="l" t="t" r="r" b="b"/>
              <a:pathLst>
                <a:path w="17780" h="24130">
                  <a:moveTo>
                    <a:pt x="16979" y="0"/>
                  </a:moveTo>
                  <a:lnTo>
                    <a:pt x="0" y="23063"/>
                  </a:lnTo>
                  <a:lnTo>
                    <a:pt x="114" y="23418"/>
                  </a:lnTo>
                  <a:lnTo>
                    <a:pt x="647" y="23850"/>
                  </a:lnTo>
                  <a:lnTo>
                    <a:pt x="965" y="23850"/>
                  </a:lnTo>
                  <a:lnTo>
                    <a:pt x="1117" y="23609"/>
                  </a:lnTo>
                  <a:lnTo>
                    <a:pt x="4811" y="17935"/>
                  </a:lnTo>
                  <a:lnTo>
                    <a:pt x="8755" y="12288"/>
                  </a:lnTo>
                  <a:lnTo>
                    <a:pt x="12953" y="6673"/>
                  </a:lnTo>
                  <a:lnTo>
                    <a:pt x="17614" y="838"/>
                  </a:lnTo>
                  <a:lnTo>
                    <a:pt x="17564" y="444"/>
                  </a:lnTo>
                  <a:lnTo>
                    <a:pt x="1697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2931906" y="1700863"/>
              <a:ext cx="17780" cy="24130"/>
            </a:xfrm>
            <a:custGeom>
              <a:avLst/>
              <a:gdLst/>
              <a:ahLst/>
              <a:cxnLst/>
              <a:rect l="l" t="t" r="r" b="b"/>
              <a:pathLst>
                <a:path w="17780" h="24130">
                  <a:moveTo>
                    <a:pt x="16662" y="0"/>
                  </a:moveTo>
                  <a:lnTo>
                    <a:pt x="16243" y="38"/>
                  </a:lnTo>
                  <a:lnTo>
                    <a:pt x="14960" y="1612"/>
                  </a:lnTo>
                  <a:lnTo>
                    <a:pt x="15303" y="1422"/>
                  </a:lnTo>
                  <a:lnTo>
                    <a:pt x="15608" y="1320"/>
                  </a:lnTo>
                  <a:lnTo>
                    <a:pt x="15925" y="1549"/>
                  </a:lnTo>
                  <a:lnTo>
                    <a:pt x="15900" y="1866"/>
                  </a:lnTo>
                  <a:lnTo>
                    <a:pt x="15798" y="2209"/>
                  </a:lnTo>
                  <a:lnTo>
                    <a:pt x="9372" y="10236"/>
                  </a:lnTo>
                  <a:lnTo>
                    <a:pt x="4737" y="16814"/>
                  </a:lnTo>
                  <a:lnTo>
                    <a:pt x="457" y="23647"/>
                  </a:lnTo>
                  <a:lnTo>
                    <a:pt x="203" y="23710"/>
                  </a:lnTo>
                  <a:lnTo>
                    <a:pt x="0" y="23583"/>
                  </a:lnTo>
                  <a:lnTo>
                    <a:pt x="330" y="23863"/>
                  </a:lnTo>
                  <a:lnTo>
                    <a:pt x="647" y="23863"/>
                  </a:lnTo>
                  <a:lnTo>
                    <a:pt x="4494" y="17947"/>
                  </a:lnTo>
                  <a:lnTo>
                    <a:pt x="8437" y="12299"/>
                  </a:lnTo>
                  <a:lnTo>
                    <a:pt x="12635" y="6680"/>
                  </a:lnTo>
                  <a:lnTo>
                    <a:pt x="17297" y="850"/>
                  </a:lnTo>
                  <a:lnTo>
                    <a:pt x="17246" y="444"/>
                  </a:lnTo>
                  <a:lnTo>
                    <a:pt x="16954" y="228"/>
                  </a:lnTo>
                  <a:lnTo>
                    <a:pt x="16662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2946289" y="1698793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009" y="0"/>
                  </a:moveTo>
                  <a:lnTo>
                    <a:pt x="1104" y="863"/>
                  </a:lnTo>
                  <a:lnTo>
                    <a:pt x="0" y="2197"/>
                  </a:lnTo>
                  <a:lnTo>
                    <a:pt x="520" y="2362"/>
                  </a:lnTo>
                  <a:lnTo>
                    <a:pt x="1460" y="3009"/>
                  </a:lnTo>
                  <a:lnTo>
                    <a:pt x="2425" y="3632"/>
                  </a:lnTo>
                  <a:lnTo>
                    <a:pt x="3301" y="4673"/>
                  </a:lnTo>
                  <a:lnTo>
                    <a:pt x="3822" y="4038"/>
                  </a:lnTo>
                  <a:lnTo>
                    <a:pt x="4343" y="3390"/>
                  </a:lnTo>
                  <a:lnTo>
                    <a:pt x="4787" y="1422"/>
                  </a:lnTo>
                  <a:lnTo>
                    <a:pt x="3886" y="711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2947323" y="169905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120" y="0"/>
                  </a:moveTo>
                  <a:lnTo>
                    <a:pt x="825" y="431"/>
                  </a:lnTo>
                  <a:lnTo>
                    <a:pt x="38" y="965"/>
                  </a:lnTo>
                  <a:lnTo>
                    <a:pt x="0" y="1320"/>
                  </a:lnTo>
                  <a:lnTo>
                    <a:pt x="444" y="1523"/>
                  </a:lnTo>
                  <a:lnTo>
                    <a:pt x="1104" y="1981"/>
                  </a:lnTo>
                  <a:lnTo>
                    <a:pt x="1828" y="2476"/>
                  </a:lnTo>
                  <a:lnTo>
                    <a:pt x="2527" y="3200"/>
                  </a:lnTo>
                  <a:lnTo>
                    <a:pt x="3022" y="3162"/>
                  </a:lnTo>
                  <a:lnTo>
                    <a:pt x="3340" y="2311"/>
                  </a:lnTo>
                  <a:lnTo>
                    <a:pt x="3454" y="1066"/>
                  </a:lnTo>
                  <a:lnTo>
                    <a:pt x="2793" y="558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2933569" y="1703710"/>
              <a:ext cx="18415" cy="24130"/>
            </a:xfrm>
            <a:custGeom>
              <a:avLst/>
              <a:gdLst/>
              <a:ahLst/>
              <a:cxnLst/>
              <a:rect l="l" t="t" r="r" b="b"/>
              <a:pathLst>
                <a:path w="18414" h="24130">
                  <a:moveTo>
                    <a:pt x="17157" y="0"/>
                  </a:moveTo>
                  <a:lnTo>
                    <a:pt x="0" y="22948"/>
                  </a:lnTo>
                  <a:lnTo>
                    <a:pt x="114" y="23291"/>
                  </a:lnTo>
                  <a:lnTo>
                    <a:pt x="660" y="23698"/>
                  </a:lnTo>
                  <a:lnTo>
                    <a:pt x="990" y="23698"/>
                  </a:lnTo>
                  <a:lnTo>
                    <a:pt x="1143" y="23456"/>
                  </a:lnTo>
                  <a:lnTo>
                    <a:pt x="4895" y="17855"/>
                  </a:lnTo>
                  <a:lnTo>
                    <a:pt x="8890" y="12257"/>
                  </a:lnTo>
                  <a:lnTo>
                    <a:pt x="13123" y="6670"/>
                  </a:lnTo>
                  <a:lnTo>
                    <a:pt x="17792" y="863"/>
                  </a:lnTo>
                  <a:lnTo>
                    <a:pt x="17729" y="457"/>
                  </a:lnTo>
                  <a:lnTo>
                    <a:pt x="1715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2933898" y="1703709"/>
              <a:ext cx="17780" cy="24130"/>
            </a:xfrm>
            <a:custGeom>
              <a:avLst/>
              <a:gdLst/>
              <a:ahLst/>
              <a:cxnLst/>
              <a:rect l="l" t="t" r="r" b="b"/>
              <a:pathLst>
                <a:path w="17780" h="24130">
                  <a:moveTo>
                    <a:pt x="16827" y="0"/>
                  </a:moveTo>
                  <a:lnTo>
                    <a:pt x="16421" y="38"/>
                  </a:lnTo>
                  <a:lnTo>
                    <a:pt x="15138" y="1612"/>
                  </a:lnTo>
                  <a:lnTo>
                    <a:pt x="15468" y="1422"/>
                  </a:lnTo>
                  <a:lnTo>
                    <a:pt x="15773" y="1320"/>
                  </a:lnTo>
                  <a:lnTo>
                    <a:pt x="16090" y="1562"/>
                  </a:lnTo>
                  <a:lnTo>
                    <a:pt x="16065" y="1866"/>
                  </a:lnTo>
                  <a:lnTo>
                    <a:pt x="15963" y="2222"/>
                  </a:lnTo>
                  <a:lnTo>
                    <a:pt x="9537" y="10223"/>
                  </a:lnTo>
                  <a:lnTo>
                    <a:pt x="4826" y="16764"/>
                  </a:lnTo>
                  <a:lnTo>
                    <a:pt x="457" y="23495"/>
                  </a:lnTo>
                  <a:lnTo>
                    <a:pt x="203" y="23558"/>
                  </a:lnTo>
                  <a:lnTo>
                    <a:pt x="0" y="23444"/>
                  </a:lnTo>
                  <a:lnTo>
                    <a:pt x="330" y="23698"/>
                  </a:lnTo>
                  <a:lnTo>
                    <a:pt x="660" y="23698"/>
                  </a:lnTo>
                  <a:lnTo>
                    <a:pt x="4570" y="17855"/>
                  </a:lnTo>
                  <a:lnTo>
                    <a:pt x="8564" y="12257"/>
                  </a:lnTo>
                  <a:lnTo>
                    <a:pt x="12794" y="6670"/>
                  </a:lnTo>
                  <a:lnTo>
                    <a:pt x="17462" y="863"/>
                  </a:lnTo>
                  <a:lnTo>
                    <a:pt x="17411" y="457"/>
                  </a:lnTo>
                  <a:lnTo>
                    <a:pt x="17119" y="228"/>
                  </a:lnTo>
                  <a:lnTo>
                    <a:pt x="1682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2948461" y="170161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984" y="0"/>
                  </a:moveTo>
                  <a:lnTo>
                    <a:pt x="1104" y="850"/>
                  </a:lnTo>
                  <a:lnTo>
                    <a:pt x="558" y="1523"/>
                  </a:lnTo>
                  <a:lnTo>
                    <a:pt x="0" y="2197"/>
                  </a:lnTo>
                  <a:lnTo>
                    <a:pt x="508" y="2374"/>
                  </a:lnTo>
                  <a:lnTo>
                    <a:pt x="2400" y="3670"/>
                  </a:lnTo>
                  <a:lnTo>
                    <a:pt x="3276" y="4724"/>
                  </a:lnTo>
                  <a:lnTo>
                    <a:pt x="3797" y="4089"/>
                  </a:lnTo>
                  <a:lnTo>
                    <a:pt x="4318" y="3454"/>
                  </a:lnTo>
                  <a:lnTo>
                    <a:pt x="4749" y="1473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2949492" y="170189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108" y="0"/>
                  </a:moveTo>
                  <a:lnTo>
                    <a:pt x="812" y="419"/>
                  </a:lnTo>
                  <a:lnTo>
                    <a:pt x="38" y="952"/>
                  </a:lnTo>
                  <a:lnTo>
                    <a:pt x="0" y="1295"/>
                  </a:lnTo>
                  <a:lnTo>
                    <a:pt x="444" y="1511"/>
                  </a:lnTo>
                  <a:lnTo>
                    <a:pt x="1092" y="1981"/>
                  </a:lnTo>
                  <a:lnTo>
                    <a:pt x="1816" y="2489"/>
                  </a:lnTo>
                  <a:lnTo>
                    <a:pt x="2501" y="3225"/>
                  </a:lnTo>
                  <a:lnTo>
                    <a:pt x="2997" y="3187"/>
                  </a:lnTo>
                  <a:lnTo>
                    <a:pt x="3314" y="2336"/>
                  </a:lnTo>
                  <a:lnTo>
                    <a:pt x="3429" y="1092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2935215" y="1706686"/>
              <a:ext cx="19685" cy="22225"/>
            </a:xfrm>
            <a:custGeom>
              <a:avLst/>
              <a:gdLst/>
              <a:ahLst/>
              <a:cxnLst/>
              <a:rect l="l" t="t" r="r" b="b"/>
              <a:pathLst>
                <a:path w="19685" h="22225">
                  <a:moveTo>
                    <a:pt x="18910" y="12"/>
                  </a:moveTo>
                  <a:lnTo>
                    <a:pt x="0" y="21285"/>
                  </a:lnTo>
                  <a:lnTo>
                    <a:pt x="101" y="21640"/>
                  </a:lnTo>
                  <a:lnTo>
                    <a:pt x="622" y="22085"/>
                  </a:lnTo>
                  <a:lnTo>
                    <a:pt x="939" y="22085"/>
                  </a:lnTo>
                  <a:lnTo>
                    <a:pt x="1104" y="21856"/>
                  </a:lnTo>
                  <a:lnTo>
                    <a:pt x="5047" y="16402"/>
                  </a:lnTo>
                  <a:lnTo>
                    <a:pt x="9393" y="11109"/>
                  </a:lnTo>
                  <a:lnTo>
                    <a:pt x="14122" y="6011"/>
                  </a:lnTo>
                  <a:lnTo>
                    <a:pt x="19443" y="927"/>
                  </a:lnTo>
                  <a:lnTo>
                    <a:pt x="19430" y="533"/>
                  </a:lnTo>
                  <a:lnTo>
                    <a:pt x="18910" y="12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2935514" y="1706681"/>
              <a:ext cx="19685" cy="22225"/>
            </a:xfrm>
            <a:custGeom>
              <a:avLst/>
              <a:gdLst/>
              <a:ahLst/>
              <a:cxnLst/>
              <a:rect l="l" t="t" r="r" b="b"/>
              <a:pathLst>
                <a:path w="19685" h="22225">
                  <a:moveTo>
                    <a:pt x="18605" y="12"/>
                  </a:moveTo>
                  <a:lnTo>
                    <a:pt x="18186" y="0"/>
                  </a:lnTo>
                  <a:lnTo>
                    <a:pt x="16713" y="1358"/>
                  </a:lnTo>
                  <a:lnTo>
                    <a:pt x="17068" y="1206"/>
                  </a:lnTo>
                  <a:lnTo>
                    <a:pt x="17386" y="1155"/>
                  </a:lnTo>
                  <a:lnTo>
                    <a:pt x="17678" y="1422"/>
                  </a:lnTo>
                  <a:lnTo>
                    <a:pt x="17627" y="1727"/>
                  </a:lnTo>
                  <a:lnTo>
                    <a:pt x="17475" y="2057"/>
                  </a:lnTo>
                  <a:lnTo>
                    <a:pt x="10134" y="9067"/>
                  </a:lnTo>
                  <a:lnTo>
                    <a:pt x="4940" y="15239"/>
                  </a:lnTo>
                  <a:lnTo>
                    <a:pt x="457" y="21882"/>
                  </a:lnTo>
                  <a:lnTo>
                    <a:pt x="203" y="21945"/>
                  </a:lnTo>
                  <a:lnTo>
                    <a:pt x="0" y="21805"/>
                  </a:lnTo>
                  <a:lnTo>
                    <a:pt x="317" y="22085"/>
                  </a:lnTo>
                  <a:lnTo>
                    <a:pt x="647" y="22097"/>
                  </a:lnTo>
                  <a:lnTo>
                    <a:pt x="4742" y="16409"/>
                  </a:lnTo>
                  <a:lnTo>
                    <a:pt x="9088" y="11118"/>
                  </a:lnTo>
                  <a:lnTo>
                    <a:pt x="13817" y="6019"/>
                  </a:lnTo>
                  <a:lnTo>
                    <a:pt x="19151" y="927"/>
                  </a:lnTo>
                  <a:lnTo>
                    <a:pt x="19138" y="533"/>
                  </a:lnTo>
                  <a:lnTo>
                    <a:pt x="18872" y="279"/>
                  </a:lnTo>
                  <a:lnTo>
                    <a:pt x="18605" y="12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2951812" y="1704773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289" y="0"/>
                  </a:moveTo>
                  <a:lnTo>
                    <a:pt x="1270" y="571"/>
                  </a:lnTo>
                  <a:lnTo>
                    <a:pt x="0" y="1739"/>
                  </a:lnTo>
                  <a:lnTo>
                    <a:pt x="495" y="1968"/>
                  </a:lnTo>
                  <a:lnTo>
                    <a:pt x="1371" y="2717"/>
                  </a:lnTo>
                  <a:lnTo>
                    <a:pt x="2273" y="3467"/>
                  </a:lnTo>
                  <a:lnTo>
                    <a:pt x="3035" y="4597"/>
                  </a:lnTo>
                  <a:lnTo>
                    <a:pt x="3632" y="4051"/>
                  </a:lnTo>
                  <a:lnTo>
                    <a:pt x="4229" y="3505"/>
                  </a:lnTo>
                  <a:lnTo>
                    <a:pt x="4889" y="1676"/>
                  </a:lnTo>
                  <a:lnTo>
                    <a:pt x="4089" y="850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2952925" y="170506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298" y="0"/>
                  </a:moveTo>
                  <a:lnTo>
                    <a:pt x="939" y="228"/>
                  </a:lnTo>
                  <a:lnTo>
                    <a:pt x="76" y="647"/>
                  </a:lnTo>
                  <a:lnTo>
                    <a:pt x="0" y="977"/>
                  </a:lnTo>
                  <a:lnTo>
                    <a:pt x="419" y="1244"/>
                  </a:lnTo>
                  <a:lnTo>
                    <a:pt x="1028" y="1778"/>
                  </a:lnTo>
                  <a:lnTo>
                    <a:pt x="1701" y="2362"/>
                  </a:lnTo>
                  <a:lnTo>
                    <a:pt x="2311" y="3162"/>
                  </a:lnTo>
                  <a:lnTo>
                    <a:pt x="2832" y="3200"/>
                  </a:lnTo>
                  <a:lnTo>
                    <a:pt x="3238" y="2425"/>
                  </a:lnTo>
                  <a:lnTo>
                    <a:pt x="3492" y="1244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2934821" y="1705124"/>
              <a:ext cx="18415" cy="23495"/>
            </a:xfrm>
            <a:custGeom>
              <a:avLst/>
              <a:gdLst/>
              <a:ahLst/>
              <a:cxnLst/>
              <a:rect l="l" t="t" r="r" b="b"/>
              <a:pathLst>
                <a:path w="18414" h="23494">
                  <a:moveTo>
                    <a:pt x="17272" y="0"/>
                  </a:moveTo>
                  <a:lnTo>
                    <a:pt x="0" y="22720"/>
                  </a:lnTo>
                  <a:lnTo>
                    <a:pt x="127" y="23050"/>
                  </a:lnTo>
                  <a:lnTo>
                    <a:pt x="685" y="23444"/>
                  </a:lnTo>
                  <a:lnTo>
                    <a:pt x="1016" y="23418"/>
                  </a:lnTo>
                  <a:lnTo>
                    <a:pt x="1155" y="23177"/>
                  </a:lnTo>
                  <a:lnTo>
                    <a:pt x="4648" y="17454"/>
                  </a:lnTo>
                  <a:lnTo>
                    <a:pt x="8567" y="11837"/>
                  </a:lnTo>
                  <a:lnTo>
                    <a:pt x="12908" y="6366"/>
                  </a:lnTo>
                  <a:lnTo>
                    <a:pt x="17881" y="850"/>
                  </a:lnTo>
                  <a:lnTo>
                    <a:pt x="17843" y="469"/>
                  </a:lnTo>
                  <a:lnTo>
                    <a:pt x="17272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2935159" y="1705130"/>
              <a:ext cx="17780" cy="23495"/>
            </a:xfrm>
            <a:custGeom>
              <a:avLst/>
              <a:gdLst/>
              <a:ahLst/>
              <a:cxnLst/>
              <a:rect l="l" t="t" r="r" b="b"/>
              <a:pathLst>
                <a:path w="17780" h="23494">
                  <a:moveTo>
                    <a:pt x="16929" y="0"/>
                  </a:moveTo>
                  <a:lnTo>
                    <a:pt x="16509" y="12"/>
                  </a:lnTo>
                  <a:lnTo>
                    <a:pt x="15125" y="1485"/>
                  </a:lnTo>
                  <a:lnTo>
                    <a:pt x="15468" y="1320"/>
                  </a:lnTo>
                  <a:lnTo>
                    <a:pt x="15786" y="1231"/>
                  </a:lnTo>
                  <a:lnTo>
                    <a:pt x="16103" y="1473"/>
                  </a:lnTo>
                  <a:lnTo>
                    <a:pt x="16078" y="1765"/>
                  </a:lnTo>
                  <a:lnTo>
                    <a:pt x="15951" y="2108"/>
                  </a:lnTo>
                  <a:lnTo>
                    <a:pt x="9080" y="9702"/>
                  </a:lnTo>
                  <a:lnTo>
                    <a:pt x="4406" y="16281"/>
                  </a:lnTo>
                  <a:lnTo>
                    <a:pt x="469" y="23228"/>
                  </a:lnTo>
                  <a:lnTo>
                    <a:pt x="215" y="23304"/>
                  </a:lnTo>
                  <a:lnTo>
                    <a:pt x="0" y="23190"/>
                  </a:lnTo>
                  <a:lnTo>
                    <a:pt x="355" y="23444"/>
                  </a:lnTo>
                  <a:lnTo>
                    <a:pt x="673" y="23406"/>
                  </a:lnTo>
                  <a:lnTo>
                    <a:pt x="4312" y="17449"/>
                  </a:lnTo>
                  <a:lnTo>
                    <a:pt x="8234" y="11833"/>
                  </a:lnTo>
                  <a:lnTo>
                    <a:pt x="12573" y="6364"/>
                  </a:lnTo>
                  <a:lnTo>
                    <a:pt x="17538" y="850"/>
                  </a:lnTo>
                  <a:lnTo>
                    <a:pt x="17500" y="457"/>
                  </a:lnTo>
                  <a:lnTo>
                    <a:pt x="17221" y="228"/>
                  </a:lnTo>
                  <a:lnTo>
                    <a:pt x="16929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2949760" y="170314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187" y="0"/>
                  </a:moveTo>
                  <a:lnTo>
                    <a:pt x="1193" y="749"/>
                  </a:lnTo>
                  <a:lnTo>
                    <a:pt x="596" y="1371"/>
                  </a:lnTo>
                  <a:lnTo>
                    <a:pt x="0" y="2019"/>
                  </a:lnTo>
                  <a:lnTo>
                    <a:pt x="507" y="2197"/>
                  </a:lnTo>
                  <a:lnTo>
                    <a:pt x="1447" y="2857"/>
                  </a:lnTo>
                  <a:lnTo>
                    <a:pt x="2400" y="3505"/>
                  </a:lnTo>
                  <a:lnTo>
                    <a:pt x="3263" y="4546"/>
                  </a:lnTo>
                  <a:lnTo>
                    <a:pt x="3822" y="3962"/>
                  </a:lnTo>
                  <a:lnTo>
                    <a:pt x="4381" y="3365"/>
                  </a:lnTo>
                  <a:lnTo>
                    <a:pt x="4927" y="1485"/>
                  </a:lnTo>
                  <a:lnTo>
                    <a:pt x="4051" y="749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2950845" y="1703415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247" y="0"/>
                  </a:moveTo>
                  <a:lnTo>
                    <a:pt x="889" y="342"/>
                  </a:lnTo>
                  <a:lnTo>
                    <a:pt x="50" y="838"/>
                  </a:lnTo>
                  <a:lnTo>
                    <a:pt x="0" y="1168"/>
                  </a:lnTo>
                  <a:lnTo>
                    <a:pt x="444" y="1396"/>
                  </a:lnTo>
                  <a:lnTo>
                    <a:pt x="1092" y="1866"/>
                  </a:lnTo>
                  <a:lnTo>
                    <a:pt x="1803" y="2374"/>
                  </a:lnTo>
                  <a:lnTo>
                    <a:pt x="2489" y="3111"/>
                  </a:lnTo>
                  <a:lnTo>
                    <a:pt x="3009" y="3098"/>
                  </a:lnTo>
                  <a:lnTo>
                    <a:pt x="3365" y="2298"/>
                  </a:lnTo>
                  <a:lnTo>
                    <a:pt x="3543" y="1104"/>
                  </a:lnTo>
                  <a:lnTo>
                    <a:pt x="2908" y="571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2936438" y="1708691"/>
              <a:ext cx="18415" cy="20955"/>
            </a:xfrm>
            <a:custGeom>
              <a:avLst/>
              <a:gdLst/>
              <a:ahLst/>
              <a:cxnLst/>
              <a:rect l="l" t="t" r="r" b="b"/>
              <a:pathLst>
                <a:path w="18414" h="20955">
                  <a:moveTo>
                    <a:pt x="17106" y="0"/>
                  </a:moveTo>
                  <a:lnTo>
                    <a:pt x="12130" y="4776"/>
                  </a:lnTo>
                  <a:lnTo>
                    <a:pt x="7745" y="9536"/>
                  </a:lnTo>
                  <a:lnTo>
                    <a:pt x="3748" y="14446"/>
                  </a:lnTo>
                  <a:lnTo>
                    <a:pt x="0" y="19684"/>
                  </a:lnTo>
                  <a:lnTo>
                    <a:pt x="101" y="20002"/>
                  </a:lnTo>
                  <a:lnTo>
                    <a:pt x="609" y="20383"/>
                  </a:lnTo>
                  <a:lnTo>
                    <a:pt x="914" y="20383"/>
                  </a:lnTo>
                  <a:lnTo>
                    <a:pt x="1066" y="20167"/>
                  </a:lnTo>
                  <a:lnTo>
                    <a:pt x="5651" y="13411"/>
                  </a:lnTo>
                  <a:lnTo>
                    <a:pt x="11303" y="6908"/>
                  </a:lnTo>
                  <a:lnTo>
                    <a:pt x="18008" y="863"/>
                  </a:lnTo>
                  <a:lnTo>
                    <a:pt x="17995" y="495"/>
                  </a:lnTo>
                  <a:lnTo>
                    <a:pt x="17500" y="25"/>
                  </a:lnTo>
                  <a:lnTo>
                    <a:pt x="17106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2936735" y="1708694"/>
              <a:ext cx="17780" cy="20955"/>
            </a:xfrm>
            <a:custGeom>
              <a:avLst/>
              <a:gdLst/>
              <a:ahLst/>
              <a:cxnLst/>
              <a:rect l="l" t="t" r="r" b="b"/>
              <a:pathLst>
                <a:path w="17780" h="20955">
                  <a:moveTo>
                    <a:pt x="17195" y="12"/>
                  </a:moveTo>
                  <a:lnTo>
                    <a:pt x="16802" y="0"/>
                  </a:lnTo>
                  <a:lnTo>
                    <a:pt x="15443" y="1257"/>
                  </a:lnTo>
                  <a:lnTo>
                    <a:pt x="15773" y="1117"/>
                  </a:lnTo>
                  <a:lnTo>
                    <a:pt x="16078" y="1066"/>
                  </a:lnTo>
                  <a:lnTo>
                    <a:pt x="16344" y="1308"/>
                  </a:lnTo>
                  <a:lnTo>
                    <a:pt x="16294" y="1587"/>
                  </a:lnTo>
                  <a:lnTo>
                    <a:pt x="16167" y="1892"/>
                  </a:lnTo>
                  <a:lnTo>
                    <a:pt x="9372" y="8369"/>
                  </a:lnTo>
                  <a:lnTo>
                    <a:pt x="4571" y="14084"/>
                  </a:lnTo>
                  <a:lnTo>
                    <a:pt x="431" y="20192"/>
                  </a:lnTo>
                  <a:lnTo>
                    <a:pt x="190" y="20256"/>
                  </a:lnTo>
                  <a:lnTo>
                    <a:pt x="0" y="20142"/>
                  </a:lnTo>
                  <a:lnTo>
                    <a:pt x="304" y="20383"/>
                  </a:lnTo>
                  <a:lnTo>
                    <a:pt x="622" y="20383"/>
                  </a:lnTo>
                  <a:lnTo>
                    <a:pt x="5346" y="13398"/>
                  </a:lnTo>
                  <a:lnTo>
                    <a:pt x="10998" y="6896"/>
                  </a:lnTo>
                  <a:lnTo>
                    <a:pt x="17716" y="850"/>
                  </a:lnTo>
                  <a:lnTo>
                    <a:pt x="17703" y="495"/>
                  </a:lnTo>
                  <a:lnTo>
                    <a:pt x="17449" y="253"/>
                  </a:lnTo>
                  <a:lnTo>
                    <a:pt x="17195" y="12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 descr=""/>
            <p:cNvSpPr/>
            <p:nvPr/>
          </p:nvSpPr>
          <p:spPr>
            <a:xfrm>
              <a:off x="2951775" y="170694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060" y="0"/>
                  </a:moveTo>
                  <a:lnTo>
                    <a:pt x="1181" y="533"/>
                  </a:lnTo>
                  <a:lnTo>
                    <a:pt x="596" y="1079"/>
                  </a:lnTo>
                  <a:lnTo>
                    <a:pt x="0" y="1612"/>
                  </a:lnTo>
                  <a:lnTo>
                    <a:pt x="469" y="1828"/>
                  </a:lnTo>
                  <a:lnTo>
                    <a:pt x="2133" y="3187"/>
                  </a:lnTo>
                  <a:lnTo>
                    <a:pt x="2870" y="4216"/>
                  </a:lnTo>
                  <a:lnTo>
                    <a:pt x="3416" y="3721"/>
                  </a:lnTo>
                  <a:lnTo>
                    <a:pt x="3975" y="3225"/>
                  </a:lnTo>
                  <a:lnTo>
                    <a:pt x="4572" y="1536"/>
                  </a:lnTo>
                  <a:lnTo>
                    <a:pt x="3810" y="774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" name="object 222" descr=""/>
            <p:cNvSpPr/>
            <p:nvPr/>
          </p:nvSpPr>
          <p:spPr>
            <a:xfrm>
              <a:off x="2952816" y="170720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133" y="0"/>
                  </a:moveTo>
                  <a:lnTo>
                    <a:pt x="863" y="215"/>
                  </a:lnTo>
                  <a:lnTo>
                    <a:pt x="76" y="596"/>
                  </a:lnTo>
                  <a:lnTo>
                    <a:pt x="0" y="914"/>
                  </a:lnTo>
                  <a:lnTo>
                    <a:pt x="393" y="1142"/>
                  </a:lnTo>
                  <a:lnTo>
                    <a:pt x="965" y="1638"/>
                  </a:lnTo>
                  <a:lnTo>
                    <a:pt x="1587" y="2171"/>
                  </a:lnTo>
                  <a:lnTo>
                    <a:pt x="2184" y="2908"/>
                  </a:lnTo>
                  <a:lnTo>
                    <a:pt x="2654" y="2933"/>
                  </a:lnTo>
                  <a:lnTo>
                    <a:pt x="3035" y="2222"/>
                  </a:lnTo>
                  <a:lnTo>
                    <a:pt x="3263" y="1142"/>
                  </a:lnTo>
                  <a:lnTo>
                    <a:pt x="2705" y="584"/>
                  </a:lnTo>
                  <a:lnTo>
                    <a:pt x="2133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2926370" y="1698487"/>
              <a:ext cx="18415" cy="24130"/>
            </a:xfrm>
            <a:custGeom>
              <a:avLst/>
              <a:gdLst/>
              <a:ahLst/>
              <a:cxnLst/>
              <a:rect l="l" t="t" r="r" b="b"/>
              <a:pathLst>
                <a:path w="18414" h="24130">
                  <a:moveTo>
                    <a:pt x="17183" y="0"/>
                  </a:moveTo>
                  <a:lnTo>
                    <a:pt x="16802" y="63"/>
                  </a:lnTo>
                  <a:lnTo>
                    <a:pt x="12940" y="6470"/>
                  </a:lnTo>
                  <a:lnTo>
                    <a:pt x="8939" y="12233"/>
                  </a:lnTo>
                  <a:lnTo>
                    <a:pt x="4678" y="17620"/>
                  </a:lnTo>
                  <a:lnTo>
                    <a:pt x="190" y="22618"/>
                  </a:lnTo>
                  <a:lnTo>
                    <a:pt x="0" y="22821"/>
                  </a:lnTo>
                  <a:lnTo>
                    <a:pt x="63" y="23152"/>
                  </a:lnTo>
                  <a:lnTo>
                    <a:pt x="596" y="23583"/>
                  </a:lnTo>
                  <a:lnTo>
                    <a:pt x="965" y="23609"/>
                  </a:lnTo>
                  <a:lnTo>
                    <a:pt x="5656" y="18453"/>
                  </a:lnTo>
                  <a:lnTo>
                    <a:pt x="9936" y="13087"/>
                  </a:lnTo>
                  <a:lnTo>
                    <a:pt x="13966" y="7311"/>
                  </a:lnTo>
                  <a:lnTo>
                    <a:pt x="17868" y="850"/>
                  </a:lnTo>
                  <a:lnTo>
                    <a:pt x="17779" y="431"/>
                  </a:lnTo>
                  <a:lnTo>
                    <a:pt x="17183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2926372" y="1698484"/>
              <a:ext cx="18415" cy="23495"/>
            </a:xfrm>
            <a:custGeom>
              <a:avLst/>
              <a:gdLst/>
              <a:ahLst/>
              <a:cxnLst/>
              <a:rect l="l" t="t" r="r" b="b"/>
              <a:pathLst>
                <a:path w="18414" h="23494">
                  <a:moveTo>
                    <a:pt x="17183" y="0"/>
                  </a:moveTo>
                  <a:lnTo>
                    <a:pt x="16802" y="76"/>
                  </a:lnTo>
                  <a:lnTo>
                    <a:pt x="12940" y="6470"/>
                  </a:lnTo>
                  <a:lnTo>
                    <a:pt x="8939" y="12233"/>
                  </a:lnTo>
                  <a:lnTo>
                    <a:pt x="4678" y="17620"/>
                  </a:lnTo>
                  <a:lnTo>
                    <a:pt x="0" y="22821"/>
                  </a:lnTo>
                  <a:lnTo>
                    <a:pt x="63" y="23152"/>
                  </a:lnTo>
                  <a:lnTo>
                    <a:pt x="393" y="23406"/>
                  </a:lnTo>
                  <a:lnTo>
                    <a:pt x="241" y="23241"/>
                  </a:lnTo>
                  <a:lnTo>
                    <a:pt x="241" y="22974"/>
                  </a:lnTo>
                  <a:lnTo>
                    <a:pt x="5765" y="17195"/>
                  </a:lnTo>
                  <a:lnTo>
                    <a:pt x="10731" y="10820"/>
                  </a:lnTo>
                  <a:lnTo>
                    <a:pt x="16040" y="1981"/>
                  </a:lnTo>
                  <a:lnTo>
                    <a:pt x="16332" y="1765"/>
                  </a:lnTo>
                  <a:lnTo>
                    <a:pt x="16598" y="1651"/>
                  </a:lnTo>
                  <a:lnTo>
                    <a:pt x="16916" y="1892"/>
                  </a:lnTo>
                  <a:lnTo>
                    <a:pt x="16929" y="2235"/>
                  </a:lnTo>
                  <a:lnTo>
                    <a:pt x="16852" y="2628"/>
                  </a:lnTo>
                  <a:lnTo>
                    <a:pt x="17868" y="850"/>
                  </a:lnTo>
                  <a:lnTo>
                    <a:pt x="17780" y="431"/>
                  </a:lnTo>
                  <a:lnTo>
                    <a:pt x="17475" y="215"/>
                  </a:lnTo>
                  <a:lnTo>
                    <a:pt x="17183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2941460" y="169623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438" y="0"/>
                  </a:moveTo>
                  <a:lnTo>
                    <a:pt x="812" y="1054"/>
                  </a:lnTo>
                  <a:lnTo>
                    <a:pt x="406" y="1765"/>
                  </a:lnTo>
                  <a:lnTo>
                    <a:pt x="0" y="2476"/>
                  </a:lnTo>
                  <a:lnTo>
                    <a:pt x="1219" y="3035"/>
                  </a:lnTo>
                  <a:lnTo>
                    <a:pt x="2984" y="4533"/>
                  </a:lnTo>
                  <a:lnTo>
                    <a:pt x="3289" y="4978"/>
                  </a:lnTo>
                  <a:lnTo>
                    <a:pt x="4165" y="3467"/>
                  </a:lnTo>
                  <a:lnTo>
                    <a:pt x="4330" y="1295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2942351" y="16964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739" y="0"/>
                  </a:moveTo>
                  <a:lnTo>
                    <a:pt x="660" y="495"/>
                  </a:lnTo>
                  <a:lnTo>
                    <a:pt x="0" y="1079"/>
                  </a:lnTo>
                  <a:lnTo>
                    <a:pt x="127" y="1587"/>
                  </a:lnTo>
                  <a:lnTo>
                    <a:pt x="1003" y="2057"/>
                  </a:lnTo>
                  <a:lnTo>
                    <a:pt x="1689" y="2616"/>
                  </a:lnTo>
                  <a:lnTo>
                    <a:pt x="2324" y="3124"/>
                  </a:lnTo>
                  <a:lnTo>
                    <a:pt x="2641" y="3492"/>
                  </a:lnTo>
                  <a:lnTo>
                    <a:pt x="2946" y="3352"/>
                  </a:lnTo>
                  <a:lnTo>
                    <a:pt x="3187" y="2400"/>
                  </a:lnTo>
                  <a:lnTo>
                    <a:pt x="3136" y="977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2924270" y="1696805"/>
              <a:ext cx="17780" cy="24130"/>
            </a:xfrm>
            <a:custGeom>
              <a:avLst/>
              <a:gdLst/>
              <a:ahLst/>
              <a:cxnLst/>
              <a:rect l="l" t="t" r="r" b="b"/>
              <a:pathLst>
                <a:path w="17780" h="24130">
                  <a:moveTo>
                    <a:pt x="16916" y="0"/>
                  </a:moveTo>
                  <a:lnTo>
                    <a:pt x="16535" y="63"/>
                  </a:lnTo>
                  <a:lnTo>
                    <a:pt x="12717" y="6420"/>
                  </a:lnTo>
                  <a:lnTo>
                    <a:pt x="8772" y="12161"/>
                  </a:lnTo>
                  <a:lnTo>
                    <a:pt x="4585" y="17543"/>
                  </a:lnTo>
                  <a:lnTo>
                    <a:pt x="190" y="22542"/>
                  </a:lnTo>
                  <a:lnTo>
                    <a:pt x="0" y="22745"/>
                  </a:lnTo>
                  <a:lnTo>
                    <a:pt x="76" y="23075"/>
                  </a:lnTo>
                  <a:lnTo>
                    <a:pt x="596" y="23520"/>
                  </a:lnTo>
                  <a:lnTo>
                    <a:pt x="939" y="23558"/>
                  </a:lnTo>
                  <a:lnTo>
                    <a:pt x="5541" y="18392"/>
                  </a:lnTo>
                  <a:lnTo>
                    <a:pt x="9758" y="13022"/>
                  </a:lnTo>
                  <a:lnTo>
                    <a:pt x="13744" y="7258"/>
                  </a:lnTo>
                  <a:lnTo>
                    <a:pt x="17614" y="850"/>
                  </a:lnTo>
                  <a:lnTo>
                    <a:pt x="17513" y="419"/>
                  </a:lnTo>
                  <a:lnTo>
                    <a:pt x="16916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2924267" y="1696799"/>
              <a:ext cx="17780" cy="23495"/>
            </a:xfrm>
            <a:custGeom>
              <a:avLst/>
              <a:gdLst/>
              <a:ahLst/>
              <a:cxnLst/>
              <a:rect l="l" t="t" r="r" b="b"/>
              <a:pathLst>
                <a:path w="17780" h="23494">
                  <a:moveTo>
                    <a:pt x="16916" y="0"/>
                  </a:moveTo>
                  <a:lnTo>
                    <a:pt x="16535" y="76"/>
                  </a:lnTo>
                  <a:lnTo>
                    <a:pt x="12717" y="6426"/>
                  </a:lnTo>
                  <a:lnTo>
                    <a:pt x="8772" y="12166"/>
                  </a:lnTo>
                  <a:lnTo>
                    <a:pt x="4585" y="17545"/>
                  </a:lnTo>
                  <a:lnTo>
                    <a:pt x="0" y="22745"/>
                  </a:lnTo>
                  <a:lnTo>
                    <a:pt x="76" y="23075"/>
                  </a:lnTo>
                  <a:lnTo>
                    <a:pt x="393" y="23355"/>
                  </a:lnTo>
                  <a:lnTo>
                    <a:pt x="241" y="23164"/>
                  </a:lnTo>
                  <a:lnTo>
                    <a:pt x="241" y="22898"/>
                  </a:lnTo>
                  <a:lnTo>
                    <a:pt x="5638" y="17132"/>
                  </a:lnTo>
                  <a:lnTo>
                    <a:pt x="10528" y="10731"/>
                  </a:lnTo>
                  <a:lnTo>
                    <a:pt x="14820" y="3619"/>
                  </a:lnTo>
                  <a:lnTo>
                    <a:pt x="15798" y="1968"/>
                  </a:lnTo>
                  <a:lnTo>
                    <a:pt x="16078" y="1752"/>
                  </a:lnTo>
                  <a:lnTo>
                    <a:pt x="16357" y="1638"/>
                  </a:lnTo>
                  <a:lnTo>
                    <a:pt x="17171" y="1638"/>
                  </a:lnTo>
                  <a:lnTo>
                    <a:pt x="17627" y="850"/>
                  </a:lnTo>
                  <a:lnTo>
                    <a:pt x="17525" y="431"/>
                  </a:lnTo>
                  <a:lnTo>
                    <a:pt x="16916" y="0"/>
                  </a:lnTo>
                  <a:close/>
                </a:path>
                <a:path w="17780" h="23494">
                  <a:moveTo>
                    <a:pt x="17171" y="1638"/>
                  </a:moveTo>
                  <a:lnTo>
                    <a:pt x="16357" y="1638"/>
                  </a:lnTo>
                  <a:lnTo>
                    <a:pt x="16501" y="1752"/>
                  </a:lnTo>
                  <a:lnTo>
                    <a:pt x="16611" y="2603"/>
                  </a:lnTo>
                  <a:lnTo>
                    <a:pt x="17171" y="1638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2939092" y="169459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438" y="0"/>
                  </a:moveTo>
                  <a:lnTo>
                    <a:pt x="812" y="1028"/>
                  </a:lnTo>
                  <a:lnTo>
                    <a:pt x="406" y="1739"/>
                  </a:lnTo>
                  <a:lnTo>
                    <a:pt x="0" y="2451"/>
                  </a:lnTo>
                  <a:lnTo>
                    <a:pt x="1231" y="2984"/>
                  </a:lnTo>
                  <a:lnTo>
                    <a:pt x="3009" y="4470"/>
                  </a:lnTo>
                  <a:lnTo>
                    <a:pt x="3314" y="4914"/>
                  </a:lnTo>
                  <a:lnTo>
                    <a:pt x="4191" y="3403"/>
                  </a:lnTo>
                  <a:lnTo>
                    <a:pt x="4343" y="1269"/>
                  </a:lnTo>
                  <a:lnTo>
                    <a:pt x="3378" y="634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 descr=""/>
            <p:cNvSpPr/>
            <p:nvPr/>
          </p:nvSpPr>
          <p:spPr>
            <a:xfrm>
              <a:off x="2939982" y="169484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739" y="0"/>
                  </a:moveTo>
                  <a:lnTo>
                    <a:pt x="647" y="495"/>
                  </a:lnTo>
                  <a:lnTo>
                    <a:pt x="0" y="1066"/>
                  </a:lnTo>
                  <a:lnTo>
                    <a:pt x="126" y="1574"/>
                  </a:lnTo>
                  <a:lnTo>
                    <a:pt x="1015" y="2031"/>
                  </a:lnTo>
                  <a:lnTo>
                    <a:pt x="1701" y="2578"/>
                  </a:lnTo>
                  <a:lnTo>
                    <a:pt x="2336" y="3086"/>
                  </a:lnTo>
                  <a:lnTo>
                    <a:pt x="2666" y="3441"/>
                  </a:lnTo>
                  <a:lnTo>
                    <a:pt x="2971" y="3301"/>
                  </a:lnTo>
                  <a:lnTo>
                    <a:pt x="3200" y="2362"/>
                  </a:lnTo>
                  <a:lnTo>
                    <a:pt x="3149" y="939"/>
                  </a:lnTo>
                  <a:lnTo>
                    <a:pt x="2425" y="469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2923794" y="1696607"/>
              <a:ext cx="15240" cy="22860"/>
            </a:xfrm>
            <a:custGeom>
              <a:avLst/>
              <a:gdLst/>
              <a:ahLst/>
              <a:cxnLst/>
              <a:rect l="l" t="t" r="r" b="b"/>
              <a:pathLst>
                <a:path w="15239" h="22860">
                  <a:moveTo>
                    <a:pt x="14173" y="0"/>
                  </a:moveTo>
                  <a:lnTo>
                    <a:pt x="13830" y="76"/>
                  </a:lnTo>
                  <a:lnTo>
                    <a:pt x="9918" y="8255"/>
                  </a:lnTo>
                  <a:lnTo>
                    <a:pt x="5295" y="15532"/>
                  </a:lnTo>
                  <a:lnTo>
                    <a:pt x="165" y="21831"/>
                  </a:lnTo>
                  <a:lnTo>
                    <a:pt x="0" y="22034"/>
                  </a:lnTo>
                  <a:lnTo>
                    <a:pt x="88" y="22339"/>
                  </a:lnTo>
                  <a:lnTo>
                    <a:pt x="584" y="22733"/>
                  </a:lnTo>
                  <a:lnTo>
                    <a:pt x="901" y="22745"/>
                  </a:lnTo>
                  <a:lnTo>
                    <a:pt x="4831" y="17675"/>
                  </a:lnTo>
                  <a:lnTo>
                    <a:pt x="8388" y="12444"/>
                  </a:lnTo>
                  <a:lnTo>
                    <a:pt x="11707" y="6878"/>
                  </a:lnTo>
                  <a:lnTo>
                    <a:pt x="14884" y="736"/>
                  </a:lnTo>
                  <a:lnTo>
                    <a:pt x="14757" y="355"/>
                  </a:lnTo>
                  <a:lnTo>
                    <a:pt x="14173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2923795" y="1696608"/>
              <a:ext cx="15240" cy="22860"/>
            </a:xfrm>
            <a:custGeom>
              <a:avLst/>
              <a:gdLst/>
              <a:ahLst/>
              <a:cxnLst/>
              <a:rect l="l" t="t" r="r" b="b"/>
              <a:pathLst>
                <a:path w="15239" h="22860">
                  <a:moveTo>
                    <a:pt x="14173" y="0"/>
                  </a:moveTo>
                  <a:lnTo>
                    <a:pt x="13830" y="76"/>
                  </a:lnTo>
                  <a:lnTo>
                    <a:pt x="9906" y="8254"/>
                  </a:lnTo>
                  <a:lnTo>
                    <a:pt x="5295" y="15532"/>
                  </a:lnTo>
                  <a:lnTo>
                    <a:pt x="0" y="22034"/>
                  </a:lnTo>
                  <a:lnTo>
                    <a:pt x="76" y="22339"/>
                  </a:lnTo>
                  <a:lnTo>
                    <a:pt x="393" y="22580"/>
                  </a:lnTo>
                  <a:lnTo>
                    <a:pt x="241" y="22415"/>
                  </a:lnTo>
                  <a:lnTo>
                    <a:pt x="228" y="22161"/>
                  </a:lnTo>
                  <a:lnTo>
                    <a:pt x="4864" y="16484"/>
                  </a:lnTo>
                  <a:lnTo>
                    <a:pt x="8966" y="10248"/>
                  </a:lnTo>
                  <a:lnTo>
                    <a:pt x="13258" y="1866"/>
                  </a:lnTo>
                  <a:lnTo>
                    <a:pt x="13512" y="1663"/>
                  </a:lnTo>
                  <a:lnTo>
                    <a:pt x="13754" y="1536"/>
                  </a:lnTo>
                  <a:lnTo>
                    <a:pt x="14058" y="1739"/>
                  </a:lnTo>
                  <a:lnTo>
                    <a:pt x="14097" y="2044"/>
                  </a:lnTo>
                  <a:lnTo>
                    <a:pt x="14058" y="2412"/>
                  </a:lnTo>
                  <a:lnTo>
                    <a:pt x="14884" y="736"/>
                  </a:lnTo>
                  <a:lnTo>
                    <a:pt x="14757" y="355"/>
                  </a:lnTo>
                  <a:lnTo>
                    <a:pt x="14465" y="177"/>
                  </a:lnTo>
                  <a:lnTo>
                    <a:pt x="14173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" name="object 233" descr=""/>
            <p:cNvSpPr/>
            <p:nvPr/>
          </p:nvSpPr>
          <p:spPr>
            <a:xfrm>
              <a:off x="2936049" y="169454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082" y="0"/>
                  </a:moveTo>
                  <a:lnTo>
                    <a:pt x="635" y="1041"/>
                  </a:lnTo>
                  <a:lnTo>
                    <a:pt x="317" y="1714"/>
                  </a:lnTo>
                  <a:lnTo>
                    <a:pt x="0" y="2387"/>
                  </a:lnTo>
                  <a:lnTo>
                    <a:pt x="1168" y="2819"/>
                  </a:lnTo>
                  <a:lnTo>
                    <a:pt x="2044" y="3467"/>
                  </a:lnTo>
                  <a:lnTo>
                    <a:pt x="2908" y="4089"/>
                  </a:lnTo>
                  <a:lnTo>
                    <a:pt x="3225" y="4483"/>
                  </a:lnTo>
                  <a:lnTo>
                    <a:pt x="3937" y="3035"/>
                  </a:lnTo>
                  <a:lnTo>
                    <a:pt x="3937" y="1066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" name="object 234" descr=""/>
            <p:cNvSpPr/>
            <p:nvPr/>
          </p:nvSpPr>
          <p:spPr>
            <a:xfrm>
              <a:off x="2936782" y="16947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536" y="0"/>
                  </a:moveTo>
                  <a:lnTo>
                    <a:pt x="571" y="520"/>
                  </a:lnTo>
                  <a:lnTo>
                    <a:pt x="0" y="1066"/>
                  </a:lnTo>
                  <a:lnTo>
                    <a:pt x="165" y="1523"/>
                  </a:lnTo>
                  <a:lnTo>
                    <a:pt x="1016" y="1904"/>
                  </a:lnTo>
                  <a:lnTo>
                    <a:pt x="1689" y="2374"/>
                  </a:lnTo>
                  <a:lnTo>
                    <a:pt x="2311" y="2806"/>
                  </a:lnTo>
                  <a:lnTo>
                    <a:pt x="2641" y="3124"/>
                  </a:lnTo>
                  <a:lnTo>
                    <a:pt x="2908" y="2971"/>
                  </a:lnTo>
                  <a:lnTo>
                    <a:pt x="3073" y="2082"/>
                  </a:lnTo>
                  <a:lnTo>
                    <a:pt x="2921" y="800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2923203" y="1698990"/>
              <a:ext cx="15875" cy="22225"/>
            </a:xfrm>
            <a:custGeom>
              <a:avLst/>
              <a:gdLst/>
              <a:ahLst/>
              <a:cxnLst/>
              <a:rect l="l" t="t" r="r" b="b"/>
              <a:pathLst>
                <a:path w="15875" h="22225">
                  <a:moveTo>
                    <a:pt x="15074" y="0"/>
                  </a:moveTo>
                  <a:lnTo>
                    <a:pt x="14681" y="38"/>
                  </a:lnTo>
                  <a:lnTo>
                    <a:pt x="8877" y="6984"/>
                  </a:lnTo>
                  <a:lnTo>
                    <a:pt x="4165" y="13868"/>
                  </a:lnTo>
                  <a:lnTo>
                    <a:pt x="0" y="21196"/>
                  </a:lnTo>
                  <a:lnTo>
                    <a:pt x="88" y="21551"/>
                  </a:lnTo>
                  <a:lnTo>
                    <a:pt x="546" y="21983"/>
                  </a:lnTo>
                  <a:lnTo>
                    <a:pt x="825" y="21996"/>
                  </a:lnTo>
                  <a:lnTo>
                    <a:pt x="965" y="21767"/>
                  </a:lnTo>
                  <a:lnTo>
                    <a:pt x="5105" y="14604"/>
                  </a:lnTo>
                  <a:lnTo>
                    <a:pt x="9880" y="7683"/>
                  </a:lnTo>
                  <a:lnTo>
                    <a:pt x="15684" y="761"/>
                  </a:lnTo>
                  <a:lnTo>
                    <a:pt x="15620" y="406"/>
                  </a:lnTo>
                  <a:lnTo>
                    <a:pt x="1507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2923475" y="1698986"/>
              <a:ext cx="15875" cy="22225"/>
            </a:xfrm>
            <a:custGeom>
              <a:avLst/>
              <a:gdLst/>
              <a:ahLst/>
              <a:cxnLst/>
              <a:rect l="l" t="t" r="r" b="b"/>
              <a:pathLst>
                <a:path w="15875" h="22225">
                  <a:moveTo>
                    <a:pt x="14795" y="0"/>
                  </a:moveTo>
                  <a:lnTo>
                    <a:pt x="14414" y="38"/>
                  </a:lnTo>
                  <a:lnTo>
                    <a:pt x="13246" y="1447"/>
                  </a:lnTo>
                  <a:lnTo>
                    <a:pt x="13550" y="1282"/>
                  </a:lnTo>
                  <a:lnTo>
                    <a:pt x="13843" y="1193"/>
                  </a:lnTo>
                  <a:lnTo>
                    <a:pt x="14135" y="1397"/>
                  </a:lnTo>
                  <a:lnTo>
                    <a:pt x="14122" y="1676"/>
                  </a:lnTo>
                  <a:lnTo>
                    <a:pt x="14033" y="1993"/>
                  </a:lnTo>
                  <a:lnTo>
                    <a:pt x="8204" y="9271"/>
                  </a:lnTo>
                  <a:lnTo>
                    <a:pt x="4114" y="15328"/>
                  </a:lnTo>
                  <a:lnTo>
                    <a:pt x="393" y="21793"/>
                  </a:lnTo>
                  <a:lnTo>
                    <a:pt x="177" y="21844"/>
                  </a:lnTo>
                  <a:lnTo>
                    <a:pt x="0" y="21717"/>
                  </a:lnTo>
                  <a:lnTo>
                    <a:pt x="279" y="21996"/>
                  </a:lnTo>
                  <a:lnTo>
                    <a:pt x="558" y="21996"/>
                  </a:lnTo>
                  <a:lnTo>
                    <a:pt x="4838" y="14605"/>
                  </a:lnTo>
                  <a:lnTo>
                    <a:pt x="9613" y="7696"/>
                  </a:lnTo>
                  <a:lnTo>
                    <a:pt x="15405" y="762"/>
                  </a:lnTo>
                  <a:lnTo>
                    <a:pt x="15354" y="406"/>
                  </a:lnTo>
                  <a:lnTo>
                    <a:pt x="15074" y="203"/>
                  </a:lnTo>
                  <a:lnTo>
                    <a:pt x="14795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 descr=""/>
            <p:cNvSpPr/>
            <p:nvPr/>
          </p:nvSpPr>
          <p:spPr>
            <a:xfrm>
              <a:off x="2936152" y="169712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755" y="0"/>
                  </a:moveTo>
                  <a:lnTo>
                    <a:pt x="990" y="774"/>
                  </a:lnTo>
                  <a:lnTo>
                    <a:pt x="0" y="1968"/>
                  </a:lnTo>
                  <a:lnTo>
                    <a:pt x="482" y="2120"/>
                  </a:lnTo>
                  <a:lnTo>
                    <a:pt x="1371" y="2692"/>
                  </a:lnTo>
                  <a:lnTo>
                    <a:pt x="2285" y="3263"/>
                  </a:lnTo>
                  <a:lnTo>
                    <a:pt x="3111" y="4203"/>
                  </a:lnTo>
                  <a:lnTo>
                    <a:pt x="3594" y="3619"/>
                  </a:lnTo>
                  <a:lnTo>
                    <a:pt x="4076" y="3035"/>
                  </a:lnTo>
                  <a:lnTo>
                    <a:pt x="4457" y="1270"/>
                  </a:lnTo>
                  <a:lnTo>
                    <a:pt x="2755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" name="object 238" descr=""/>
            <p:cNvSpPr/>
            <p:nvPr/>
          </p:nvSpPr>
          <p:spPr>
            <a:xfrm>
              <a:off x="2937098" y="169737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955" y="0"/>
                  </a:moveTo>
                  <a:lnTo>
                    <a:pt x="749" y="380"/>
                  </a:lnTo>
                  <a:lnTo>
                    <a:pt x="25" y="863"/>
                  </a:lnTo>
                  <a:lnTo>
                    <a:pt x="0" y="1168"/>
                  </a:lnTo>
                  <a:lnTo>
                    <a:pt x="419" y="1358"/>
                  </a:lnTo>
                  <a:lnTo>
                    <a:pt x="1041" y="1765"/>
                  </a:lnTo>
                  <a:lnTo>
                    <a:pt x="1727" y="2209"/>
                  </a:lnTo>
                  <a:lnTo>
                    <a:pt x="2387" y="2857"/>
                  </a:lnTo>
                  <a:lnTo>
                    <a:pt x="2857" y="2819"/>
                  </a:lnTo>
                  <a:lnTo>
                    <a:pt x="3149" y="2057"/>
                  </a:lnTo>
                  <a:lnTo>
                    <a:pt x="3225" y="939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2925582" y="1700658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417" y="0"/>
                  </a:moveTo>
                  <a:lnTo>
                    <a:pt x="0" y="21285"/>
                  </a:lnTo>
                  <a:lnTo>
                    <a:pt x="88" y="21628"/>
                  </a:lnTo>
                  <a:lnTo>
                    <a:pt x="571" y="22047"/>
                  </a:lnTo>
                  <a:lnTo>
                    <a:pt x="850" y="22059"/>
                  </a:lnTo>
                  <a:lnTo>
                    <a:pt x="990" y="21831"/>
                  </a:lnTo>
                  <a:lnTo>
                    <a:pt x="4314" y="16521"/>
                  </a:lnTo>
                  <a:lnTo>
                    <a:pt x="7889" y="11279"/>
                  </a:lnTo>
                  <a:lnTo>
                    <a:pt x="11727" y="6106"/>
                  </a:lnTo>
                  <a:lnTo>
                    <a:pt x="16027" y="774"/>
                  </a:lnTo>
                  <a:lnTo>
                    <a:pt x="15976" y="406"/>
                  </a:lnTo>
                  <a:lnTo>
                    <a:pt x="1541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 descr=""/>
            <p:cNvSpPr/>
            <p:nvPr/>
          </p:nvSpPr>
          <p:spPr>
            <a:xfrm>
              <a:off x="2925862" y="1700664"/>
              <a:ext cx="15875" cy="22225"/>
            </a:xfrm>
            <a:custGeom>
              <a:avLst/>
              <a:gdLst/>
              <a:ahLst/>
              <a:cxnLst/>
              <a:rect l="l" t="t" r="r" b="b"/>
              <a:pathLst>
                <a:path w="15875" h="22225">
                  <a:moveTo>
                    <a:pt x="15138" y="0"/>
                  </a:moveTo>
                  <a:lnTo>
                    <a:pt x="14757" y="38"/>
                  </a:lnTo>
                  <a:lnTo>
                    <a:pt x="13576" y="1460"/>
                  </a:lnTo>
                  <a:lnTo>
                    <a:pt x="13881" y="1282"/>
                  </a:lnTo>
                  <a:lnTo>
                    <a:pt x="14173" y="1193"/>
                  </a:lnTo>
                  <a:lnTo>
                    <a:pt x="14465" y="1409"/>
                  </a:lnTo>
                  <a:lnTo>
                    <a:pt x="14452" y="1689"/>
                  </a:lnTo>
                  <a:lnTo>
                    <a:pt x="14350" y="2006"/>
                  </a:lnTo>
                  <a:lnTo>
                    <a:pt x="8432" y="9347"/>
                  </a:lnTo>
                  <a:lnTo>
                    <a:pt x="4241" y="15430"/>
                  </a:lnTo>
                  <a:lnTo>
                    <a:pt x="393" y="21856"/>
                  </a:lnTo>
                  <a:lnTo>
                    <a:pt x="177" y="21907"/>
                  </a:lnTo>
                  <a:lnTo>
                    <a:pt x="0" y="21780"/>
                  </a:lnTo>
                  <a:lnTo>
                    <a:pt x="279" y="22047"/>
                  </a:lnTo>
                  <a:lnTo>
                    <a:pt x="571" y="22047"/>
                  </a:lnTo>
                  <a:lnTo>
                    <a:pt x="4034" y="16515"/>
                  </a:lnTo>
                  <a:lnTo>
                    <a:pt x="7610" y="11272"/>
                  </a:lnTo>
                  <a:lnTo>
                    <a:pt x="11448" y="6098"/>
                  </a:lnTo>
                  <a:lnTo>
                    <a:pt x="15747" y="774"/>
                  </a:lnTo>
                  <a:lnTo>
                    <a:pt x="15697" y="406"/>
                  </a:lnTo>
                  <a:lnTo>
                    <a:pt x="15417" y="203"/>
                  </a:lnTo>
                  <a:lnTo>
                    <a:pt x="15138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 descr=""/>
            <p:cNvSpPr/>
            <p:nvPr/>
          </p:nvSpPr>
          <p:spPr>
            <a:xfrm>
              <a:off x="2938873" y="169877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781" y="0"/>
                  </a:moveTo>
                  <a:lnTo>
                    <a:pt x="1015" y="774"/>
                  </a:lnTo>
                  <a:lnTo>
                    <a:pt x="0" y="1993"/>
                  </a:lnTo>
                  <a:lnTo>
                    <a:pt x="482" y="2146"/>
                  </a:lnTo>
                  <a:lnTo>
                    <a:pt x="1371" y="2730"/>
                  </a:lnTo>
                  <a:lnTo>
                    <a:pt x="2273" y="3301"/>
                  </a:lnTo>
                  <a:lnTo>
                    <a:pt x="3111" y="4254"/>
                  </a:lnTo>
                  <a:lnTo>
                    <a:pt x="3594" y="3670"/>
                  </a:lnTo>
                  <a:lnTo>
                    <a:pt x="4089" y="3086"/>
                  </a:lnTo>
                  <a:lnTo>
                    <a:pt x="4483" y="129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 descr=""/>
            <p:cNvSpPr/>
            <p:nvPr/>
          </p:nvSpPr>
          <p:spPr>
            <a:xfrm>
              <a:off x="2939830" y="1699021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981" y="0"/>
                  </a:moveTo>
                  <a:lnTo>
                    <a:pt x="761" y="393"/>
                  </a:lnTo>
                  <a:lnTo>
                    <a:pt x="38" y="876"/>
                  </a:lnTo>
                  <a:lnTo>
                    <a:pt x="0" y="1193"/>
                  </a:lnTo>
                  <a:lnTo>
                    <a:pt x="419" y="1371"/>
                  </a:lnTo>
                  <a:lnTo>
                    <a:pt x="1041" y="1790"/>
                  </a:lnTo>
                  <a:lnTo>
                    <a:pt x="1727" y="2247"/>
                  </a:lnTo>
                  <a:lnTo>
                    <a:pt x="2387" y="2895"/>
                  </a:lnTo>
                  <a:lnTo>
                    <a:pt x="2857" y="2857"/>
                  </a:lnTo>
                  <a:lnTo>
                    <a:pt x="3149" y="2095"/>
                  </a:lnTo>
                  <a:lnTo>
                    <a:pt x="3238" y="965"/>
                  </a:lnTo>
                  <a:lnTo>
                    <a:pt x="2616" y="495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2927698" y="1701984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659" y="0"/>
                  </a:moveTo>
                  <a:lnTo>
                    <a:pt x="0" y="21285"/>
                  </a:lnTo>
                  <a:lnTo>
                    <a:pt x="101" y="21615"/>
                  </a:lnTo>
                  <a:lnTo>
                    <a:pt x="584" y="22021"/>
                  </a:lnTo>
                  <a:lnTo>
                    <a:pt x="876" y="22021"/>
                  </a:lnTo>
                  <a:lnTo>
                    <a:pt x="1016" y="21793"/>
                  </a:lnTo>
                  <a:lnTo>
                    <a:pt x="4403" y="16519"/>
                  </a:lnTo>
                  <a:lnTo>
                    <a:pt x="8037" y="11293"/>
                  </a:lnTo>
                  <a:lnTo>
                    <a:pt x="11926" y="6119"/>
                  </a:lnTo>
                  <a:lnTo>
                    <a:pt x="16256" y="774"/>
                  </a:lnTo>
                  <a:lnTo>
                    <a:pt x="16205" y="419"/>
                  </a:lnTo>
                  <a:lnTo>
                    <a:pt x="1565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 descr=""/>
            <p:cNvSpPr/>
            <p:nvPr/>
          </p:nvSpPr>
          <p:spPr>
            <a:xfrm>
              <a:off x="2927986" y="1701992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379" y="0"/>
                  </a:moveTo>
                  <a:lnTo>
                    <a:pt x="14985" y="25"/>
                  </a:lnTo>
                  <a:lnTo>
                    <a:pt x="13792" y="1460"/>
                  </a:lnTo>
                  <a:lnTo>
                    <a:pt x="14109" y="1282"/>
                  </a:lnTo>
                  <a:lnTo>
                    <a:pt x="14389" y="1206"/>
                  </a:lnTo>
                  <a:lnTo>
                    <a:pt x="14693" y="1409"/>
                  </a:lnTo>
                  <a:lnTo>
                    <a:pt x="14668" y="1701"/>
                  </a:lnTo>
                  <a:lnTo>
                    <a:pt x="14566" y="2019"/>
                  </a:lnTo>
                  <a:lnTo>
                    <a:pt x="8610" y="9372"/>
                  </a:lnTo>
                  <a:lnTo>
                    <a:pt x="4330" y="15443"/>
                  </a:lnTo>
                  <a:lnTo>
                    <a:pt x="406" y="21818"/>
                  </a:lnTo>
                  <a:lnTo>
                    <a:pt x="177" y="21869"/>
                  </a:lnTo>
                  <a:lnTo>
                    <a:pt x="0" y="21755"/>
                  </a:lnTo>
                  <a:lnTo>
                    <a:pt x="292" y="22009"/>
                  </a:lnTo>
                  <a:lnTo>
                    <a:pt x="596" y="22009"/>
                  </a:lnTo>
                  <a:lnTo>
                    <a:pt x="4118" y="16508"/>
                  </a:lnTo>
                  <a:lnTo>
                    <a:pt x="7754" y="11285"/>
                  </a:lnTo>
                  <a:lnTo>
                    <a:pt x="11641" y="6112"/>
                  </a:lnTo>
                  <a:lnTo>
                    <a:pt x="15976" y="774"/>
                  </a:lnTo>
                  <a:lnTo>
                    <a:pt x="15913" y="406"/>
                  </a:lnTo>
                  <a:lnTo>
                    <a:pt x="15646" y="203"/>
                  </a:lnTo>
                  <a:lnTo>
                    <a:pt x="15379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 descr=""/>
            <p:cNvSpPr/>
            <p:nvPr/>
          </p:nvSpPr>
          <p:spPr>
            <a:xfrm>
              <a:off x="2941229" y="170009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794" y="0"/>
                  </a:moveTo>
                  <a:lnTo>
                    <a:pt x="1016" y="787"/>
                  </a:lnTo>
                  <a:lnTo>
                    <a:pt x="520" y="1396"/>
                  </a:lnTo>
                  <a:lnTo>
                    <a:pt x="0" y="2006"/>
                  </a:lnTo>
                  <a:lnTo>
                    <a:pt x="482" y="2158"/>
                  </a:lnTo>
                  <a:lnTo>
                    <a:pt x="2273" y="3327"/>
                  </a:lnTo>
                  <a:lnTo>
                    <a:pt x="3098" y="4279"/>
                  </a:lnTo>
                  <a:lnTo>
                    <a:pt x="3581" y="3695"/>
                  </a:lnTo>
                  <a:lnTo>
                    <a:pt x="4076" y="3111"/>
                  </a:lnTo>
                  <a:lnTo>
                    <a:pt x="4470" y="1320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 descr=""/>
            <p:cNvSpPr/>
            <p:nvPr/>
          </p:nvSpPr>
          <p:spPr>
            <a:xfrm>
              <a:off x="2942196" y="170033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968" y="0"/>
                  </a:moveTo>
                  <a:lnTo>
                    <a:pt x="749" y="381"/>
                  </a:lnTo>
                  <a:lnTo>
                    <a:pt x="25" y="876"/>
                  </a:lnTo>
                  <a:lnTo>
                    <a:pt x="0" y="1193"/>
                  </a:lnTo>
                  <a:lnTo>
                    <a:pt x="406" y="1384"/>
                  </a:lnTo>
                  <a:lnTo>
                    <a:pt x="1028" y="1803"/>
                  </a:lnTo>
                  <a:lnTo>
                    <a:pt x="1714" y="2260"/>
                  </a:lnTo>
                  <a:lnTo>
                    <a:pt x="2362" y="2921"/>
                  </a:lnTo>
                  <a:lnTo>
                    <a:pt x="2832" y="2882"/>
                  </a:lnTo>
                  <a:lnTo>
                    <a:pt x="3124" y="2108"/>
                  </a:lnTo>
                  <a:lnTo>
                    <a:pt x="3225" y="977"/>
                  </a:lnTo>
                  <a:lnTo>
                    <a:pt x="2603" y="508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2929994" y="1703220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887" y="0"/>
                  </a:moveTo>
                  <a:lnTo>
                    <a:pt x="0" y="21234"/>
                  </a:lnTo>
                  <a:lnTo>
                    <a:pt x="88" y="21564"/>
                  </a:lnTo>
                  <a:lnTo>
                    <a:pt x="596" y="21958"/>
                  </a:lnTo>
                  <a:lnTo>
                    <a:pt x="901" y="21945"/>
                  </a:lnTo>
                  <a:lnTo>
                    <a:pt x="1041" y="21729"/>
                  </a:lnTo>
                  <a:lnTo>
                    <a:pt x="4494" y="16494"/>
                  </a:lnTo>
                  <a:lnTo>
                    <a:pt x="8185" y="11290"/>
                  </a:lnTo>
                  <a:lnTo>
                    <a:pt x="12114" y="6124"/>
                  </a:lnTo>
                  <a:lnTo>
                    <a:pt x="16471" y="774"/>
                  </a:lnTo>
                  <a:lnTo>
                    <a:pt x="16421" y="419"/>
                  </a:lnTo>
                  <a:lnTo>
                    <a:pt x="1588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2930283" y="1703222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595" y="0"/>
                  </a:moveTo>
                  <a:lnTo>
                    <a:pt x="15201" y="25"/>
                  </a:lnTo>
                  <a:lnTo>
                    <a:pt x="14008" y="1460"/>
                  </a:lnTo>
                  <a:lnTo>
                    <a:pt x="14312" y="1295"/>
                  </a:lnTo>
                  <a:lnTo>
                    <a:pt x="14604" y="1206"/>
                  </a:lnTo>
                  <a:lnTo>
                    <a:pt x="14897" y="1422"/>
                  </a:lnTo>
                  <a:lnTo>
                    <a:pt x="14884" y="1701"/>
                  </a:lnTo>
                  <a:lnTo>
                    <a:pt x="14782" y="2019"/>
                  </a:lnTo>
                  <a:lnTo>
                    <a:pt x="8775" y="9385"/>
                  </a:lnTo>
                  <a:lnTo>
                    <a:pt x="4432" y="15443"/>
                  </a:lnTo>
                  <a:lnTo>
                    <a:pt x="419" y="21767"/>
                  </a:lnTo>
                  <a:lnTo>
                    <a:pt x="190" y="21818"/>
                  </a:lnTo>
                  <a:lnTo>
                    <a:pt x="0" y="21704"/>
                  </a:lnTo>
                  <a:lnTo>
                    <a:pt x="304" y="21958"/>
                  </a:lnTo>
                  <a:lnTo>
                    <a:pt x="609" y="21945"/>
                  </a:lnTo>
                  <a:lnTo>
                    <a:pt x="4202" y="16494"/>
                  </a:lnTo>
                  <a:lnTo>
                    <a:pt x="7894" y="11290"/>
                  </a:lnTo>
                  <a:lnTo>
                    <a:pt x="11827" y="6124"/>
                  </a:lnTo>
                  <a:lnTo>
                    <a:pt x="16179" y="774"/>
                  </a:lnTo>
                  <a:lnTo>
                    <a:pt x="16128" y="406"/>
                  </a:lnTo>
                  <a:lnTo>
                    <a:pt x="15862" y="203"/>
                  </a:lnTo>
                  <a:lnTo>
                    <a:pt x="15595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" name="object 249" descr=""/>
            <p:cNvSpPr/>
            <p:nvPr/>
          </p:nvSpPr>
          <p:spPr>
            <a:xfrm>
              <a:off x="2943745" y="170131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806" y="0"/>
                  </a:moveTo>
                  <a:lnTo>
                    <a:pt x="1028" y="774"/>
                  </a:lnTo>
                  <a:lnTo>
                    <a:pt x="0" y="2006"/>
                  </a:lnTo>
                  <a:lnTo>
                    <a:pt x="482" y="2158"/>
                  </a:lnTo>
                  <a:lnTo>
                    <a:pt x="1358" y="2755"/>
                  </a:lnTo>
                  <a:lnTo>
                    <a:pt x="2260" y="3340"/>
                  </a:lnTo>
                  <a:lnTo>
                    <a:pt x="3086" y="4305"/>
                  </a:lnTo>
                  <a:lnTo>
                    <a:pt x="3568" y="3721"/>
                  </a:lnTo>
                  <a:lnTo>
                    <a:pt x="4064" y="3136"/>
                  </a:lnTo>
                  <a:lnTo>
                    <a:pt x="4470" y="1333"/>
                  </a:lnTo>
                  <a:lnTo>
                    <a:pt x="3632" y="673"/>
                  </a:lnTo>
                  <a:lnTo>
                    <a:pt x="2806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2944710" y="1701565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981" y="0"/>
                  </a:moveTo>
                  <a:lnTo>
                    <a:pt x="761" y="381"/>
                  </a:lnTo>
                  <a:lnTo>
                    <a:pt x="38" y="863"/>
                  </a:lnTo>
                  <a:lnTo>
                    <a:pt x="0" y="1193"/>
                  </a:lnTo>
                  <a:lnTo>
                    <a:pt x="419" y="1371"/>
                  </a:lnTo>
                  <a:lnTo>
                    <a:pt x="1028" y="1803"/>
                  </a:lnTo>
                  <a:lnTo>
                    <a:pt x="1701" y="2260"/>
                  </a:lnTo>
                  <a:lnTo>
                    <a:pt x="2362" y="2933"/>
                  </a:lnTo>
                  <a:lnTo>
                    <a:pt x="2832" y="2908"/>
                  </a:lnTo>
                  <a:lnTo>
                    <a:pt x="3124" y="2133"/>
                  </a:lnTo>
                  <a:lnTo>
                    <a:pt x="3225" y="990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2931702" y="1705303"/>
              <a:ext cx="17145" cy="22225"/>
            </a:xfrm>
            <a:custGeom>
              <a:avLst/>
              <a:gdLst/>
              <a:ahLst/>
              <a:cxnLst/>
              <a:rect l="l" t="t" r="r" b="b"/>
              <a:pathLst>
                <a:path w="17144" h="22225">
                  <a:moveTo>
                    <a:pt x="16002" y="0"/>
                  </a:moveTo>
                  <a:lnTo>
                    <a:pt x="0" y="21069"/>
                  </a:lnTo>
                  <a:lnTo>
                    <a:pt x="101" y="21386"/>
                  </a:lnTo>
                  <a:lnTo>
                    <a:pt x="609" y="21767"/>
                  </a:lnTo>
                  <a:lnTo>
                    <a:pt x="927" y="21755"/>
                  </a:lnTo>
                  <a:lnTo>
                    <a:pt x="1066" y="21539"/>
                  </a:lnTo>
                  <a:lnTo>
                    <a:pt x="4556" y="16371"/>
                  </a:lnTo>
                  <a:lnTo>
                    <a:pt x="8278" y="11220"/>
                  </a:lnTo>
                  <a:lnTo>
                    <a:pt x="12227" y="6097"/>
                  </a:lnTo>
                  <a:lnTo>
                    <a:pt x="16586" y="787"/>
                  </a:lnTo>
                  <a:lnTo>
                    <a:pt x="16535" y="419"/>
                  </a:lnTo>
                  <a:lnTo>
                    <a:pt x="16002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" name="object 252" descr=""/>
            <p:cNvSpPr/>
            <p:nvPr/>
          </p:nvSpPr>
          <p:spPr>
            <a:xfrm>
              <a:off x="2932005" y="1705296"/>
              <a:ext cx="16510" cy="22225"/>
            </a:xfrm>
            <a:custGeom>
              <a:avLst/>
              <a:gdLst/>
              <a:ahLst/>
              <a:cxnLst/>
              <a:rect l="l" t="t" r="r" b="b"/>
              <a:pathLst>
                <a:path w="16510" h="22225">
                  <a:moveTo>
                    <a:pt x="15697" y="0"/>
                  </a:moveTo>
                  <a:lnTo>
                    <a:pt x="15303" y="38"/>
                  </a:lnTo>
                  <a:lnTo>
                    <a:pt x="14109" y="1460"/>
                  </a:lnTo>
                  <a:lnTo>
                    <a:pt x="14427" y="1295"/>
                  </a:lnTo>
                  <a:lnTo>
                    <a:pt x="14706" y="1206"/>
                  </a:lnTo>
                  <a:lnTo>
                    <a:pt x="14998" y="1422"/>
                  </a:lnTo>
                  <a:lnTo>
                    <a:pt x="14986" y="1714"/>
                  </a:lnTo>
                  <a:lnTo>
                    <a:pt x="14884" y="2032"/>
                  </a:lnTo>
                  <a:lnTo>
                    <a:pt x="8877" y="9347"/>
                  </a:lnTo>
                  <a:lnTo>
                    <a:pt x="4483" y="15354"/>
                  </a:lnTo>
                  <a:lnTo>
                    <a:pt x="431" y="21577"/>
                  </a:lnTo>
                  <a:lnTo>
                    <a:pt x="190" y="21640"/>
                  </a:lnTo>
                  <a:lnTo>
                    <a:pt x="0" y="21539"/>
                  </a:lnTo>
                  <a:lnTo>
                    <a:pt x="304" y="21767"/>
                  </a:lnTo>
                  <a:lnTo>
                    <a:pt x="622" y="21767"/>
                  </a:lnTo>
                  <a:lnTo>
                    <a:pt x="4252" y="16373"/>
                  </a:lnTo>
                  <a:lnTo>
                    <a:pt x="7975" y="11225"/>
                  </a:lnTo>
                  <a:lnTo>
                    <a:pt x="11927" y="6103"/>
                  </a:lnTo>
                  <a:lnTo>
                    <a:pt x="16281" y="800"/>
                  </a:lnTo>
                  <a:lnTo>
                    <a:pt x="16230" y="431"/>
                  </a:lnTo>
                  <a:lnTo>
                    <a:pt x="15963" y="215"/>
                  </a:lnTo>
                  <a:lnTo>
                    <a:pt x="1569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" name="object 253" descr=""/>
            <p:cNvSpPr/>
            <p:nvPr/>
          </p:nvSpPr>
          <p:spPr>
            <a:xfrm>
              <a:off x="2945588" y="170339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781" y="0"/>
                  </a:moveTo>
                  <a:lnTo>
                    <a:pt x="1015" y="774"/>
                  </a:lnTo>
                  <a:lnTo>
                    <a:pt x="0" y="1993"/>
                  </a:lnTo>
                  <a:lnTo>
                    <a:pt x="469" y="2159"/>
                  </a:lnTo>
                  <a:lnTo>
                    <a:pt x="1346" y="2755"/>
                  </a:lnTo>
                  <a:lnTo>
                    <a:pt x="2235" y="3340"/>
                  </a:lnTo>
                  <a:lnTo>
                    <a:pt x="3060" y="4318"/>
                  </a:lnTo>
                  <a:lnTo>
                    <a:pt x="3543" y="3733"/>
                  </a:lnTo>
                  <a:lnTo>
                    <a:pt x="4038" y="3149"/>
                  </a:lnTo>
                  <a:lnTo>
                    <a:pt x="4432" y="1358"/>
                  </a:lnTo>
                  <a:lnTo>
                    <a:pt x="3606" y="673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" name="object 254" descr=""/>
            <p:cNvSpPr/>
            <p:nvPr/>
          </p:nvSpPr>
          <p:spPr>
            <a:xfrm>
              <a:off x="2946549" y="1703651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968" y="0"/>
                  </a:moveTo>
                  <a:lnTo>
                    <a:pt x="762" y="368"/>
                  </a:lnTo>
                  <a:lnTo>
                    <a:pt x="25" y="850"/>
                  </a:lnTo>
                  <a:lnTo>
                    <a:pt x="0" y="1181"/>
                  </a:lnTo>
                  <a:lnTo>
                    <a:pt x="406" y="1371"/>
                  </a:lnTo>
                  <a:lnTo>
                    <a:pt x="1016" y="1803"/>
                  </a:lnTo>
                  <a:lnTo>
                    <a:pt x="1689" y="2260"/>
                  </a:lnTo>
                  <a:lnTo>
                    <a:pt x="2336" y="2946"/>
                  </a:lnTo>
                  <a:lnTo>
                    <a:pt x="2806" y="2921"/>
                  </a:lnTo>
                  <a:lnTo>
                    <a:pt x="3098" y="2146"/>
                  </a:lnTo>
                  <a:lnTo>
                    <a:pt x="3200" y="1003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" name="object 255" descr=""/>
            <p:cNvSpPr/>
            <p:nvPr/>
          </p:nvSpPr>
          <p:spPr>
            <a:xfrm>
              <a:off x="2933518" y="1707188"/>
              <a:ext cx="17145" cy="21590"/>
            </a:xfrm>
            <a:custGeom>
              <a:avLst/>
              <a:gdLst/>
              <a:ahLst/>
              <a:cxnLst/>
              <a:rect l="l" t="t" r="r" b="b"/>
              <a:pathLst>
                <a:path w="17144" h="21589">
                  <a:moveTo>
                    <a:pt x="16103" y="0"/>
                  </a:moveTo>
                  <a:lnTo>
                    <a:pt x="0" y="20891"/>
                  </a:lnTo>
                  <a:lnTo>
                    <a:pt x="114" y="21196"/>
                  </a:lnTo>
                  <a:lnTo>
                    <a:pt x="635" y="21551"/>
                  </a:lnTo>
                  <a:lnTo>
                    <a:pt x="939" y="21539"/>
                  </a:lnTo>
                  <a:lnTo>
                    <a:pt x="1092" y="21323"/>
                  </a:lnTo>
                  <a:lnTo>
                    <a:pt x="4622" y="16232"/>
                  </a:lnTo>
                  <a:lnTo>
                    <a:pt x="8370" y="11141"/>
                  </a:lnTo>
                  <a:lnTo>
                    <a:pt x="12331" y="6064"/>
                  </a:lnTo>
                  <a:lnTo>
                    <a:pt x="16687" y="787"/>
                  </a:lnTo>
                  <a:lnTo>
                    <a:pt x="16637" y="419"/>
                  </a:lnTo>
                  <a:lnTo>
                    <a:pt x="16103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" name="object 256" descr=""/>
            <p:cNvSpPr/>
            <p:nvPr/>
          </p:nvSpPr>
          <p:spPr>
            <a:xfrm>
              <a:off x="2933826" y="1707180"/>
              <a:ext cx="16510" cy="21590"/>
            </a:xfrm>
            <a:custGeom>
              <a:avLst/>
              <a:gdLst/>
              <a:ahLst/>
              <a:cxnLst/>
              <a:rect l="l" t="t" r="r" b="b"/>
              <a:pathLst>
                <a:path w="16510" h="21589">
                  <a:moveTo>
                    <a:pt x="16046" y="1206"/>
                  </a:moveTo>
                  <a:lnTo>
                    <a:pt x="14808" y="1206"/>
                  </a:lnTo>
                  <a:lnTo>
                    <a:pt x="15112" y="1422"/>
                  </a:lnTo>
                  <a:lnTo>
                    <a:pt x="14985" y="2019"/>
                  </a:lnTo>
                  <a:lnTo>
                    <a:pt x="8978" y="9283"/>
                  </a:lnTo>
                  <a:lnTo>
                    <a:pt x="4546" y="15240"/>
                  </a:lnTo>
                  <a:lnTo>
                    <a:pt x="444" y="21374"/>
                  </a:lnTo>
                  <a:lnTo>
                    <a:pt x="203" y="21437"/>
                  </a:lnTo>
                  <a:lnTo>
                    <a:pt x="317" y="21564"/>
                  </a:lnTo>
                  <a:lnTo>
                    <a:pt x="634" y="21551"/>
                  </a:lnTo>
                  <a:lnTo>
                    <a:pt x="4312" y="16237"/>
                  </a:lnTo>
                  <a:lnTo>
                    <a:pt x="8061" y="11142"/>
                  </a:lnTo>
                  <a:lnTo>
                    <a:pt x="12024" y="6064"/>
                  </a:lnTo>
                  <a:lnTo>
                    <a:pt x="16046" y="1206"/>
                  </a:lnTo>
                  <a:close/>
                </a:path>
                <a:path w="16510" h="21589">
                  <a:moveTo>
                    <a:pt x="0" y="21336"/>
                  </a:moveTo>
                  <a:lnTo>
                    <a:pt x="141" y="21437"/>
                  </a:lnTo>
                  <a:lnTo>
                    <a:pt x="0" y="21336"/>
                  </a:lnTo>
                  <a:close/>
                </a:path>
                <a:path w="16510" h="21589">
                  <a:moveTo>
                    <a:pt x="15798" y="0"/>
                  </a:moveTo>
                  <a:lnTo>
                    <a:pt x="15417" y="25"/>
                  </a:lnTo>
                  <a:lnTo>
                    <a:pt x="14211" y="1460"/>
                  </a:lnTo>
                  <a:lnTo>
                    <a:pt x="14528" y="1282"/>
                  </a:lnTo>
                  <a:lnTo>
                    <a:pt x="14808" y="1206"/>
                  </a:lnTo>
                  <a:lnTo>
                    <a:pt x="16046" y="1206"/>
                  </a:lnTo>
                  <a:lnTo>
                    <a:pt x="16382" y="800"/>
                  </a:lnTo>
                  <a:lnTo>
                    <a:pt x="16332" y="431"/>
                  </a:lnTo>
                  <a:lnTo>
                    <a:pt x="15798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" name="object 257" descr=""/>
            <p:cNvSpPr/>
            <p:nvPr/>
          </p:nvSpPr>
          <p:spPr>
            <a:xfrm>
              <a:off x="2947516" y="170528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781" y="0"/>
                  </a:moveTo>
                  <a:lnTo>
                    <a:pt x="1028" y="762"/>
                  </a:lnTo>
                  <a:lnTo>
                    <a:pt x="520" y="1371"/>
                  </a:lnTo>
                  <a:lnTo>
                    <a:pt x="0" y="1981"/>
                  </a:lnTo>
                  <a:lnTo>
                    <a:pt x="469" y="2146"/>
                  </a:lnTo>
                  <a:lnTo>
                    <a:pt x="1346" y="2755"/>
                  </a:lnTo>
                  <a:lnTo>
                    <a:pt x="2235" y="3340"/>
                  </a:lnTo>
                  <a:lnTo>
                    <a:pt x="3047" y="4318"/>
                  </a:lnTo>
                  <a:lnTo>
                    <a:pt x="3530" y="3746"/>
                  </a:lnTo>
                  <a:lnTo>
                    <a:pt x="4013" y="3175"/>
                  </a:lnTo>
                  <a:lnTo>
                    <a:pt x="4419" y="1371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" name="object 258" descr=""/>
            <p:cNvSpPr/>
            <p:nvPr/>
          </p:nvSpPr>
          <p:spPr>
            <a:xfrm>
              <a:off x="2948472" y="1705533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968" y="0"/>
                  </a:moveTo>
                  <a:lnTo>
                    <a:pt x="762" y="368"/>
                  </a:lnTo>
                  <a:lnTo>
                    <a:pt x="38" y="850"/>
                  </a:lnTo>
                  <a:lnTo>
                    <a:pt x="0" y="1168"/>
                  </a:lnTo>
                  <a:lnTo>
                    <a:pt x="406" y="1371"/>
                  </a:lnTo>
                  <a:lnTo>
                    <a:pt x="1016" y="1803"/>
                  </a:lnTo>
                  <a:lnTo>
                    <a:pt x="1689" y="2273"/>
                  </a:lnTo>
                  <a:lnTo>
                    <a:pt x="2324" y="2946"/>
                  </a:lnTo>
                  <a:lnTo>
                    <a:pt x="2794" y="2933"/>
                  </a:lnTo>
                  <a:lnTo>
                    <a:pt x="3086" y="2159"/>
                  </a:lnTo>
                  <a:lnTo>
                    <a:pt x="3187" y="1016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" name="object 259" descr=""/>
            <p:cNvSpPr/>
            <p:nvPr/>
          </p:nvSpPr>
          <p:spPr>
            <a:xfrm>
              <a:off x="2935625" y="1708633"/>
              <a:ext cx="17145" cy="21590"/>
            </a:xfrm>
            <a:custGeom>
              <a:avLst/>
              <a:gdLst/>
              <a:ahLst/>
              <a:cxnLst/>
              <a:rect l="l" t="t" r="r" b="b"/>
              <a:pathLst>
                <a:path w="17144" h="21589">
                  <a:moveTo>
                    <a:pt x="16141" y="0"/>
                  </a:moveTo>
                  <a:lnTo>
                    <a:pt x="0" y="20650"/>
                  </a:lnTo>
                  <a:lnTo>
                    <a:pt x="101" y="20942"/>
                  </a:lnTo>
                  <a:lnTo>
                    <a:pt x="634" y="21297"/>
                  </a:lnTo>
                  <a:lnTo>
                    <a:pt x="965" y="21285"/>
                  </a:lnTo>
                  <a:lnTo>
                    <a:pt x="1104" y="21069"/>
                  </a:lnTo>
                  <a:lnTo>
                    <a:pt x="5702" y="14401"/>
                  </a:lnTo>
                  <a:lnTo>
                    <a:pt x="10896" y="7658"/>
                  </a:lnTo>
                  <a:lnTo>
                    <a:pt x="16725" y="800"/>
                  </a:lnTo>
                  <a:lnTo>
                    <a:pt x="16675" y="431"/>
                  </a:lnTo>
                  <a:lnTo>
                    <a:pt x="16141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2935935" y="1708631"/>
              <a:ext cx="16510" cy="21590"/>
            </a:xfrm>
            <a:custGeom>
              <a:avLst/>
              <a:gdLst/>
              <a:ahLst/>
              <a:cxnLst/>
              <a:rect l="l" t="t" r="r" b="b"/>
              <a:pathLst>
                <a:path w="16510" h="21589">
                  <a:moveTo>
                    <a:pt x="15836" y="0"/>
                  </a:moveTo>
                  <a:lnTo>
                    <a:pt x="15455" y="25"/>
                  </a:lnTo>
                  <a:lnTo>
                    <a:pt x="14262" y="1435"/>
                  </a:lnTo>
                  <a:lnTo>
                    <a:pt x="14579" y="1270"/>
                  </a:lnTo>
                  <a:lnTo>
                    <a:pt x="14859" y="1181"/>
                  </a:lnTo>
                  <a:lnTo>
                    <a:pt x="15151" y="1409"/>
                  </a:lnTo>
                  <a:lnTo>
                    <a:pt x="15138" y="1689"/>
                  </a:lnTo>
                  <a:lnTo>
                    <a:pt x="15036" y="2006"/>
                  </a:lnTo>
                  <a:lnTo>
                    <a:pt x="9055" y="9194"/>
                  </a:lnTo>
                  <a:lnTo>
                    <a:pt x="4597" y="15087"/>
                  </a:lnTo>
                  <a:lnTo>
                    <a:pt x="457" y="21120"/>
                  </a:lnTo>
                  <a:lnTo>
                    <a:pt x="203" y="21170"/>
                  </a:lnTo>
                  <a:lnTo>
                    <a:pt x="0" y="21082"/>
                  </a:lnTo>
                  <a:lnTo>
                    <a:pt x="330" y="21297"/>
                  </a:lnTo>
                  <a:lnTo>
                    <a:pt x="647" y="21285"/>
                  </a:lnTo>
                  <a:lnTo>
                    <a:pt x="5384" y="14401"/>
                  </a:lnTo>
                  <a:lnTo>
                    <a:pt x="10579" y="7658"/>
                  </a:lnTo>
                  <a:lnTo>
                    <a:pt x="16421" y="800"/>
                  </a:lnTo>
                  <a:lnTo>
                    <a:pt x="16370" y="431"/>
                  </a:lnTo>
                  <a:lnTo>
                    <a:pt x="16103" y="215"/>
                  </a:lnTo>
                  <a:lnTo>
                    <a:pt x="15836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2949679" y="170672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768" y="0"/>
                  </a:moveTo>
                  <a:lnTo>
                    <a:pt x="1028" y="762"/>
                  </a:lnTo>
                  <a:lnTo>
                    <a:pt x="0" y="1981"/>
                  </a:lnTo>
                  <a:lnTo>
                    <a:pt x="469" y="2133"/>
                  </a:lnTo>
                  <a:lnTo>
                    <a:pt x="2209" y="3352"/>
                  </a:lnTo>
                  <a:lnTo>
                    <a:pt x="3022" y="4330"/>
                  </a:lnTo>
                  <a:lnTo>
                    <a:pt x="3505" y="3759"/>
                  </a:lnTo>
                  <a:lnTo>
                    <a:pt x="3987" y="3200"/>
                  </a:lnTo>
                  <a:lnTo>
                    <a:pt x="4381" y="1409"/>
                  </a:lnTo>
                  <a:lnTo>
                    <a:pt x="3568" y="711"/>
                  </a:lnTo>
                  <a:lnTo>
                    <a:pt x="2768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2950635" y="170698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943" y="0"/>
                  </a:moveTo>
                  <a:lnTo>
                    <a:pt x="762" y="355"/>
                  </a:lnTo>
                  <a:lnTo>
                    <a:pt x="38" y="825"/>
                  </a:lnTo>
                  <a:lnTo>
                    <a:pt x="0" y="1155"/>
                  </a:lnTo>
                  <a:lnTo>
                    <a:pt x="406" y="1346"/>
                  </a:lnTo>
                  <a:lnTo>
                    <a:pt x="1003" y="1790"/>
                  </a:lnTo>
                  <a:lnTo>
                    <a:pt x="1663" y="2260"/>
                  </a:lnTo>
                  <a:lnTo>
                    <a:pt x="2298" y="2946"/>
                  </a:lnTo>
                  <a:lnTo>
                    <a:pt x="2768" y="2933"/>
                  </a:lnTo>
                  <a:lnTo>
                    <a:pt x="3060" y="2171"/>
                  </a:lnTo>
                  <a:lnTo>
                    <a:pt x="3149" y="1028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 descr=""/>
            <p:cNvSpPr/>
            <p:nvPr/>
          </p:nvSpPr>
          <p:spPr>
            <a:xfrm>
              <a:off x="2924568" y="1702943"/>
              <a:ext cx="8255" cy="17145"/>
            </a:xfrm>
            <a:custGeom>
              <a:avLst/>
              <a:gdLst/>
              <a:ahLst/>
              <a:cxnLst/>
              <a:rect l="l" t="t" r="r" b="b"/>
              <a:pathLst>
                <a:path w="8255" h="17144">
                  <a:moveTo>
                    <a:pt x="7289" y="0"/>
                  </a:moveTo>
                  <a:lnTo>
                    <a:pt x="7061" y="88"/>
                  </a:lnTo>
                  <a:lnTo>
                    <a:pt x="5372" y="6019"/>
                  </a:lnTo>
                  <a:lnTo>
                    <a:pt x="3022" y="11404"/>
                  </a:lnTo>
                  <a:lnTo>
                    <a:pt x="88" y="16332"/>
                  </a:lnTo>
                  <a:lnTo>
                    <a:pt x="0" y="16484"/>
                  </a:lnTo>
                  <a:lnTo>
                    <a:pt x="88" y="16662"/>
                  </a:lnTo>
                  <a:lnTo>
                    <a:pt x="495" y="16814"/>
                  </a:lnTo>
                  <a:lnTo>
                    <a:pt x="723" y="16776"/>
                  </a:lnTo>
                  <a:lnTo>
                    <a:pt x="3746" y="11760"/>
                  </a:lnTo>
                  <a:lnTo>
                    <a:pt x="6121" y="6400"/>
                  </a:lnTo>
                  <a:lnTo>
                    <a:pt x="7848" y="419"/>
                  </a:lnTo>
                  <a:lnTo>
                    <a:pt x="7721" y="177"/>
                  </a:lnTo>
                  <a:lnTo>
                    <a:pt x="728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2924559" y="1702941"/>
              <a:ext cx="8255" cy="17145"/>
            </a:xfrm>
            <a:custGeom>
              <a:avLst/>
              <a:gdLst/>
              <a:ahLst/>
              <a:cxnLst/>
              <a:rect l="l" t="t" r="r" b="b"/>
              <a:pathLst>
                <a:path w="8255" h="17144">
                  <a:moveTo>
                    <a:pt x="7302" y="0"/>
                  </a:moveTo>
                  <a:lnTo>
                    <a:pt x="7073" y="88"/>
                  </a:lnTo>
                  <a:lnTo>
                    <a:pt x="5384" y="6019"/>
                  </a:lnTo>
                  <a:lnTo>
                    <a:pt x="3022" y="11417"/>
                  </a:lnTo>
                  <a:lnTo>
                    <a:pt x="0" y="16497"/>
                  </a:lnTo>
                  <a:lnTo>
                    <a:pt x="136" y="16687"/>
                  </a:lnTo>
                  <a:lnTo>
                    <a:pt x="342" y="16764"/>
                  </a:lnTo>
                  <a:lnTo>
                    <a:pt x="215" y="16687"/>
                  </a:lnTo>
                  <a:lnTo>
                    <a:pt x="200" y="16497"/>
                  </a:lnTo>
                  <a:lnTo>
                    <a:pt x="2832" y="12090"/>
                  </a:lnTo>
                  <a:lnTo>
                    <a:pt x="4953" y="7454"/>
                  </a:lnTo>
                  <a:lnTo>
                    <a:pt x="6908" y="1358"/>
                  </a:lnTo>
                  <a:lnTo>
                    <a:pt x="7048" y="1181"/>
                  </a:lnTo>
                  <a:lnTo>
                    <a:pt x="7200" y="1079"/>
                  </a:lnTo>
                  <a:lnTo>
                    <a:pt x="7666" y="1079"/>
                  </a:lnTo>
                  <a:lnTo>
                    <a:pt x="7734" y="177"/>
                  </a:lnTo>
                  <a:lnTo>
                    <a:pt x="7302" y="0"/>
                  </a:lnTo>
                  <a:close/>
                </a:path>
                <a:path w="8255" h="17144">
                  <a:moveTo>
                    <a:pt x="7666" y="1079"/>
                  </a:moveTo>
                  <a:lnTo>
                    <a:pt x="7200" y="1079"/>
                  </a:lnTo>
                  <a:lnTo>
                    <a:pt x="7429" y="1181"/>
                  </a:lnTo>
                  <a:lnTo>
                    <a:pt x="7505" y="1625"/>
                  </a:lnTo>
                  <a:lnTo>
                    <a:pt x="7666" y="1079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2930610" y="170152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117" y="0"/>
                  </a:moveTo>
                  <a:lnTo>
                    <a:pt x="279" y="850"/>
                  </a:lnTo>
                  <a:lnTo>
                    <a:pt x="139" y="1346"/>
                  </a:lnTo>
                  <a:lnTo>
                    <a:pt x="0" y="1841"/>
                  </a:lnTo>
                  <a:lnTo>
                    <a:pt x="838" y="2006"/>
                  </a:lnTo>
                  <a:lnTo>
                    <a:pt x="2158" y="2666"/>
                  </a:lnTo>
                  <a:lnTo>
                    <a:pt x="2412" y="2895"/>
                  </a:lnTo>
                  <a:lnTo>
                    <a:pt x="2578" y="2387"/>
                  </a:lnTo>
                  <a:lnTo>
                    <a:pt x="2730" y="1879"/>
                  </a:lnTo>
                  <a:lnTo>
                    <a:pt x="2489" y="546"/>
                  </a:lnTo>
                  <a:lnTo>
                    <a:pt x="1803" y="279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2930979" y="17016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901" y="0"/>
                  </a:moveTo>
                  <a:lnTo>
                    <a:pt x="317" y="444"/>
                  </a:lnTo>
                  <a:lnTo>
                    <a:pt x="0" y="876"/>
                  </a:lnTo>
                  <a:lnTo>
                    <a:pt x="152" y="1181"/>
                  </a:lnTo>
                  <a:lnTo>
                    <a:pt x="774" y="1346"/>
                  </a:lnTo>
                  <a:lnTo>
                    <a:pt x="1282" y="1587"/>
                  </a:lnTo>
                  <a:lnTo>
                    <a:pt x="1752" y="1816"/>
                  </a:lnTo>
                  <a:lnTo>
                    <a:pt x="2006" y="1993"/>
                  </a:lnTo>
                  <a:lnTo>
                    <a:pt x="2184" y="1866"/>
                  </a:lnTo>
                  <a:lnTo>
                    <a:pt x="2184" y="1270"/>
                  </a:lnTo>
                  <a:lnTo>
                    <a:pt x="1930" y="406"/>
                  </a:lnTo>
                  <a:lnTo>
                    <a:pt x="1409" y="203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7" name="object 267" descr=""/>
            <p:cNvSpPr/>
            <p:nvPr/>
          </p:nvSpPr>
          <p:spPr>
            <a:xfrm>
              <a:off x="2935470" y="1714355"/>
              <a:ext cx="17145" cy="15875"/>
            </a:xfrm>
            <a:custGeom>
              <a:avLst/>
              <a:gdLst/>
              <a:ahLst/>
              <a:cxnLst/>
              <a:rect l="l" t="t" r="r" b="b"/>
              <a:pathLst>
                <a:path w="17144" h="15875">
                  <a:moveTo>
                    <a:pt x="16370" y="0"/>
                  </a:moveTo>
                  <a:lnTo>
                    <a:pt x="10096" y="4254"/>
                  </a:lnTo>
                  <a:lnTo>
                    <a:pt x="4711" y="9067"/>
                  </a:lnTo>
                  <a:lnTo>
                    <a:pt x="0" y="14503"/>
                  </a:lnTo>
                  <a:lnTo>
                    <a:pt x="25" y="14795"/>
                  </a:lnTo>
                  <a:lnTo>
                    <a:pt x="355" y="15227"/>
                  </a:lnTo>
                  <a:lnTo>
                    <a:pt x="596" y="15265"/>
                  </a:lnTo>
                  <a:lnTo>
                    <a:pt x="749" y="15100"/>
                  </a:lnTo>
                  <a:lnTo>
                    <a:pt x="5397" y="9804"/>
                  </a:lnTo>
                  <a:lnTo>
                    <a:pt x="10807" y="5016"/>
                  </a:lnTo>
                  <a:lnTo>
                    <a:pt x="17030" y="825"/>
                  </a:lnTo>
                  <a:lnTo>
                    <a:pt x="17068" y="520"/>
                  </a:lnTo>
                  <a:lnTo>
                    <a:pt x="16700" y="63"/>
                  </a:lnTo>
                  <a:lnTo>
                    <a:pt x="16370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" name="object 268" descr=""/>
            <p:cNvSpPr/>
            <p:nvPr/>
          </p:nvSpPr>
          <p:spPr>
            <a:xfrm>
              <a:off x="2935624" y="1714358"/>
              <a:ext cx="17145" cy="15875"/>
            </a:xfrm>
            <a:custGeom>
              <a:avLst/>
              <a:gdLst/>
              <a:ahLst/>
              <a:cxnLst/>
              <a:rect l="l" t="t" r="r" b="b"/>
              <a:pathLst>
                <a:path w="17144" h="15875">
                  <a:moveTo>
                    <a:pt x="16217" y="0"/>
                  </a:moveTo>
                  <a:lnTo>
                    <a:pt x="14960" y="863"/>
                  </a:lnTo>
                  <a:lnTo>
                    <a:pt x="15240" y="800"/>
                  </a:lnTo>
                  <a:lnTo>
                    <a:pt x="15494" y="787"/>
                  </a:lnTo>
                  <a:lnTo>
                    <a:pt x="15697" y="1028"/>
                  </a:lnTo>
                  <a:lnTo>
                    <a:pt x="15633" y="1257"/>
                  </a:lnTo>
                  <a:lnTo>
                    <a:pt x="15494" y="1485"/>
                  </a:lnTo>
                  <a:lnTo>
                    <a:pt x="9144" y="6057"/>
                  </a:lnTo>
                  <a:lnTo>
                    <a:pt x="4521" y="10286"/>
                  </a:lnTo>
                  <a:lnTo>
                    <a:pt x="330" y="15074"/>
                  </a:lnTo>
                  <a:lnTo>
                    <a:pt x="139" y="15087"/>
                  </a:lnTo>
                  <a:lnTo>
                    <a:pt x="0" y="14960"/>
                  </a:lnTo>
                  <a:lnTo>
                    <a:pt x="203" y="15214"/>
                  </a:lnTo>
                  <a:lnTo>
                    <a:pt x="444" y="15265"/>
                  </a:lnTo>
                  <a:lnTo>
                    <a:pt x="5245" y="9804"/>
                  </a:lnTo>
                  <a:lnTo>
                    <a:pt x="10655" y="5016"/>
                  </a:lnTo>
                  <a:lnTo>
                    <a:pt x="16878" y="825"/>
                  </a:lnTo>
                  <a:lnTo>
                    <a:pt x="16903" y="520"/>
                  </a:lnTo>
                  <a:lnTo>
                    <a:pt x="16725" y="292"/>
                  </a:lnTo>
                  <a:lnTo>
                    <a:pt x="16548" y="63"/>
                  </a:lnTo>
                  <a:lnTo>
                    <a:pt x="16217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" name="object 269" descr=""/>
            <p:cNvSpPr/>
            <p:nvPr/>
          </p:nvSpPr>
          <p:spPr>
            <a:xfrm>
              <a:off x="2950401" y="171306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679" y="0"/>
                  </a:moveTo>
                  <a:lnTo>
                    <a:pt x="1066" y="190"/>
                  </a:lnTo>
                  <a:lnTo>
                    <a:pt x="533" y="571"/>
                  </a:lnTo>
                  <a:lnTo>
                    <a:pt x="0" y="939"/>
                  </a:lnTo>
                  <a:lnTo>
                    <a:pt x="355" y="1181"/>
                  </a:lnTo>
                  <a:lnTo>
                    <a:pt x="965" y="1854"/>
                  </a:lnTo>
                  <a:lnTo>
                    <a:pt x="1600" y="2527"/>
                  </a:lnTo>
                  <a:lnTo>
                    <a:pt x="2095" y="3479"/>
                  </a:lnTo>
                  <a:lnTo>
                    <a:pt x="2603" y="3136"/>
                  </a:lnTo>
                  <a:lnTo>
                    <a:pt x="3124" y="2794"/>
                  </a:lnTo>
                  <a:lnTo>
                    <a:pt x="3797" y="1473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" name="object 270" descr=""/>
            <p:cNvSpPr/>
            <p:nvPr/>
          </p:nvSpPr>
          <p:spPr>
            <a:xfrm>
              <a:off x="2951298" y="171330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854" y="0"/>
                  </a:moveTo>
                  <a:lnTo>
                    <a:pt x="787" y="12"/>
                  </a:lnTo>
                  <a:lnTo>
                    <a:pt x="88" y="228"/>
                  </a:lnTo>
                  <a:lnTo>
                    <a:pt x="0" y="469"/>
                  </a:lnTo>
                  <a:lnTo>
                    <a:pt x="304" y="723"/>
                  </a:lnTo>
                  <a:lnTo>
                    <a:pt x="723" y="1206"/>
                  </a:lnTo>
                  <a:lnTo>
                    <a:pt x="1193" y="1739"/>
                  </a:lnTo>
                  <a:lnTo>
                    <a:pt x="1600" y="2413"/>
                  </a:lnTo>
                  <a:lnTo>
                    <a:pt x="1993" y="2501"/>
                  </a:lnTo>
                  <a:lnTo>
                    <a:pt x="2387" y="1955"/>
                  </a:lnTo>
                  <a:lnTo>
                    <a:pt x="2692" y="1092"/>
                  </a:lnTo>
                  <a:lnTo>
                    <a:pt x="2273" y="558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" name="object 271" descr=""/>
            <p:cNvSpPr/>
            <p:nvPr/>
          </p:nvSpPr>
          <p:spPr>
            <a:xfrm>
              <a:off x="2926090" y="1703534"/>
              <a:ext cx="13970" cy="19050"/>
            </a:xfrm>
            <a:custGeom>
              <a:avLst/>
              <a:gdLst/>
              <a:ahLst/>
              <a:cxnLst/>
              <a:rect l="l" t="t" r="r" b="b"/>
              <a:pathLst>
                <a:path w="13969" h="19050">
                  <a:moveTo>
                    <a:pt x="13169" y="0"/>
                  </a:moveTo>
                  <a:lnTo>
                    <a:pt x="12839" y="25"/>
                  </a:lnTo>
                  <a:lnTo>
                    <a:pt x="7848" y="5994"/>
                  </a:lnTo>
                  <a:lnTo>
                    <a:pt x="3695" y="11861"/>
                  </a:lnTo>
                  <a:lnTo>
                    <a:pt x="0" y="18059"/>
                  </a:lnTo>
                  <a:lnTo>
                    <a:pt x="88" y="18338"/>
                  </a:lnTo>
                  <a:lnTo>
                    <a:pt x="495" y="18694"/>
                  </a:lnTo>
                  <a:lnTo>
                    <a:pt x="749" y="18694"/>
                  </a:lnTo>
                  <a:lnTo>
                    <a:pt x="863" y="18503"/>
                  </a:lnTo>
                  <a:lnTo>
                    <a:pt x="4521" y="12471"/>
                  </a:lnTo>
                  <a:lnTo>
                    <a:pt x="8712" y="6578"/>
                  </a:lnTo>
                  <a:lnTo>
                    <a:pt x="13690" y="660"/>
                  </a:lnTo>
                  <a:lnTo>
                    <a:pt x="13639" y="355"/>
                  </a:lnTo>
                  <a:lnTo>
                    <a:pt x="1316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2926337" y="1703535"/>
              <a:ext cx="13970" cy="19050"/>
            </a:xfrm>
            <a:custGeom>
              <a:avLst/>
              <a:gdLst/>
              <a:ahLst/>
              <a:cxnLst/>
              <a:rect l="l" t="t" r="r" b="b"/>
              <a:pathLst>
                <a:path w="13969" h="19050">
                  <a:moveTo>
                    <a:pt x="12928" y="0"/>
                  </a:moveTo>
                  <a:lnTo>
                    <a:pt x="12598" y="25"/>
                  </a:lnTo>
                  <a:lnTo>
                    <a:pt x="11595" y="1231"/>
                  </a:lnTo>
                  <a:lnTo>
                    <a:pt x="11849" y="1092"/>
                  </a:lnTo>
                  <a:lnTo>
                    <a:pt x="12103" y="1015"/>
                  </a:lnTo>
                  <a:lnTo>
                    <a:pt x="12357" y="1193"/>
                  </a:lnTo>
                  <a:lnTo>
                    <a:pt x="12344" y="1435"/>
                  </a:lnTo>
                  <a:lnTo>
                    <a:pt x="12255" y="1714"/>
                  </a:lnTo>
                  <a:lnTo>
                    <a:pt x="7226" y="7924"/>
                  </a:lnTo>
                  <a:lnTo>
                    <a:pt x="3644" y="13080"/>
                  </a:lnTo>
                  <a:lnTo>
                    <a:pt x="342" y="18529"/>
                  </a:lnTo>
                  <a:lnTo>
                    <a:pt x="152" y="18567"/>
                  </a:lnTo>
                  <a:lnTo>
                    <a:pt x="0" y="18465"/>
                  </a:lnTo>
                  <a:lnTo>
                    <a:pt x="254" y="18694"/>
                  </a:lnTo>
                  <a:lnTo>
                    <a:pt x="495" y="18694"/>
                  </a:lnTo>
                  <a:lnTo>
                    <a:pt x="4279" y="12458"/>
                  </a:lnTo>
                  <a:lnTo>
                    <a:pt x="8470" y="6578"/>
                  </a:lnTo>
                  <a:lnTo>
                    <a:pt x="13436" y="660"/>
                  </a:lnTo>
                  <a:lnTo>
                    <a:pt x="13385" y="355"/>
                  </a:lnTo>
                  <a:lnTo>
                    <a:pt x="13157" y="177"/>
                  </a:lnTo>
                  <a:lnTo>
                    <a:pt x="12928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" name="object 273" descr=""/>
            <p:cNvSpPr/>
            <p:nvPr/>
          </p:nvSpPr>
          <p:spPr>
            <a:xfrm>
              <a:off x="2937459" y="170194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349" y="0"/>
                  </a:moveTo>
                  <a:lnTo>
                    <a:pt x="850" y="647"/>
                  </a:lnTo>
                  <a:lnTo>
                    <a:pt x="0" y="1676"/>
                  </a:lnTo>
                  <a:lnTo>
                    <a:pt x="406" y="1803"/>
                  </a:lnTo>
                  <a:lnTo>
                    <a:pt x="1155" y="2311"/>
                  </a:lnTo>
                  <a:lnTo>
                    <a:pt x="1930" y="2806"/>
                  </a:lnTo>
                  <a:lnTo>
                    <a:pt x="2641" y="3619"/>
                  </a:lnTo>
                  <a:lnTo>
                    <a:pt x="3048" y="3124"/>
                  </a:lnTo>
                  <a:lnTo>
                    <a:pt x="3467" y="2628"/>
                  </a:lnTo>
                  <a:lnTo>
                    <a:pt x="3797" y="1117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" name="object 274" descr=""/>
            <p:cNvSpPr/>
            <p:nvPr/>
          </p:nvSpPr>
          <p:spPr>
            <a:xfrm>
              <a:off x="2938270" y="170215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663" y="0"/>
                  </a:moveTo>
                  <a:lnTo>
                    <a:pt x="634" y="317"/>
                  </a:lnTo>
                  <a:lnTo>
                    <a:pt x="25" y="723"/>
                  </a:lnTo>
                  <a:lnTo>
                    <a:pt x="0" y="990"/>
                  </a:lnTo>
                  <a:lnTo>
                    <a:pt x="355" y="1155"/>
                  </a:lnTo>
                  <a:lnTo>
                    <a:pt x="876" y="1511"/>
                  </a:lnTo>
                  <a:lnTo>
                    <a:pt x="1460" y="1904"/>
                  </a:lnTo>
                  <a:lnTo>
                    <a:pt x="2019" y="2463"/>
                  </a:lnTo>
                  <a:lnTo>
                    <a:pt x="2425" y="2438"/>
                  </a:lnTo>
                  <a:lnTo>
                    <a:pt x="2666" y="1777"/>
                  </a:lnTo>
                  <a:lnTo>
                    <a:pt x="2743" y="825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" name="object 275" descr=""/>
            <p:cNvSpPr/>
            <p:nvPr/>
          </p:nvSpPr>
          <p:spPr>
            <a:xfrm>
              <a:off x="2931740" y="1707936"/>
              <a:ext cx="13970" cy="19050"/>
            </a:xfrm>
            <a:custGeom>
              <a:avLst/>
              <a:gdLst/>
              <a:ahLst/>
              <a:cxnLst/>
              <a:rect l="l" t="t" r="r" b="b"/>
              <a:pathLst>
                <a:path w="13969" h="19050">
                  <a:moveTo>
                    <a:pt x="13411" y="0"/>
                  </a:moveTo>
                  <a:lnTo>
                    <a:pt x="13080" y="25"/>
                  </a:lnTo>
                  <a:lnTo>
                    <a:pt x="8089" y="6032"/>
                  </a:lnTo>
                  <a:lnTo>
                    <a:pt x="3835" y="11899"/>
                  </a:lnTo>
                  <a:lnTo>
                    <a:pt x="0" y="17983"/>
                  </a:lnTo>
                  <a:lnTo>
                    <a:pt x="76" y="18262"/>
                  </a:lnTo>
                  <a:lnTo>
                    <a:pt x="507" y="18592"/>
                  </a:lnTo>
                  <a:lnTo>
                    <a:pt x="774" y="18592"/>
                  </a:lnTo>
                  <a:lnTo>
                    <a:pt x="888" y="18402"/>
                  </a:lnTo>
                  <a:lnTo>
                    <a:pt x="4673" y="12484"/>
                  </a:lnTo>
                  <a:lnTo>
                    <a:pt x="8966" y="6616"/>
                  </a:lnTo>
                  <a:lnTo>
                    <a:pt x="13919" y="673"/>
                  </a:lnTo>
                  <a:lnTo>
                    <a:pt x="13881" y="355"/>
                  </a:lnTo>
                  <a:lnTo>
                    <a:pt x="13411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" name="object 276" descr=""/>
            <p:cNvSpPr/>
            <p:nvPr/>
          </p:nvSpPr>
          <p:spPr>
            <a:xfrm>
              <a:off x="2931985" y="1707938"/>
              <a:ext cx="13970" cy="19050"/>
            </a:xfrm>
            <a:custGeom>
              <a:avLst/>
              <a:gdLst/>
              <a:ahLst/>
              <a:cxnLst/>
              <a:rect l="l" t="t" r="r" b="b"/>
              <a:pathLst>
                <a:path w="13969" h="19050">
                  <a:moveTo>
                    <a:pt x="13169" y="0"/>
                  </a:moveTo>
                  <a:lnTo>
                    <a:pt x="12839" y="25"/>
                  </a:lnTo>
                  <a:lnTo>
                    <a:pt x="11836" y="1244"/>
                  </a:lnTo>
                  <a:lnTo>
                    <a:pt x="12103" y="1092"/>
                  </a:lnTo>
                  <a:lnTo>
                    <a:pt x="12344" y="1015"/>
                  </a:lnTo>
                  <a:lnTo>
                    <a:pt x="12598" y="1206"/>
                  </a:lnTo>
                  <a:lnTo>
                    <a:pt x="12585" y="1447"/>
                  </a:lnTo>
                  <a:lnTo>
                    <a:pt x="12496" y="1727"/>
                  </a:lnTo>
                  <a:lnTo>
                    <a:pt x="7454" y="7950"/>
                  </a:lnTo>
                  <a:lnTo>
                    <a:pt x="3771" y="13080"/>
                  </a:lnTo>
                  <a:lnTo>
                    <a:pt x="368" y="18427"/>
                  </a:lnTo>
                  <a:lnTo>
                    <a:pt x="165" y="18478"/>
                  </a:lnTo>
                  <a:lnTo>
                    <a:pt x="0" y="18389"/>
                  </a:lnTo>
                  <a:lnTo>
                    <a:pt x="266" y="18592"/>
                  </a:lnTo>
                  <a:lnTo>
                    <a:pt x="520" y="18592"/>
                  </a:lnTo>
                  <a:lnTo>
                    <a:pt x="4432" y="12471"/>
                  </a:lnTo>
                  <a:lnTo>
                    <a:pt x="8712" y="6603"/>
                  </a:lnTo>
                  <a:lnTo>
                    <a:pt x="13677" y="673"/>
                  </a:lnTo>
                  <a:lnTo>
                    <a:pt x="13627" y="355"/>
                  </a:lnTo>
                  <a:lnTo>
                    <a:pt x="13398" y="177"/>
                  </a:lnTo>
                  <a:lnTo>
                    <a:pt x="13169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" name="object 277" descr=""/>
            <p:cNvSpPr/>
            <p:nvPr/>
          </p:nvSpPr>
          <p:spPr>
            <a:xfrm>
              <a:off x="2943362" y="170631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349" y="0"/>
                  </a:moveTo>
                  <a:lnTo>
                    <a:pt x="850" y="660"/>
                  </a:lnTo>
                  <a:lnTo>
                    <a:pt x="0" y="1701"/>
                  </a:lnTo>
                  <a:lnTo>
                    <a:pt x="393" y="1828"/>
                  </a:lnTo>
                  <a:lnTo>
                    <a:pt x="1917" y="2844"/>
                  </a:lnTo>
                  <a:lnTo>
                    <a:pt x="2616" y="3670"/>
                  </a:lnTo>
                  <a:lnTo>
                    <a:pt x="3022" y="3175"/>
                  </a:lnTo>
                  <a:lnTo>
                    <a:pt x="3441" y="2679"/>
                  </a:lnTo>
                  <a:lnTo>
                    <a:pt x="3759" y="1155"/>
                  </a:lnTo>
                  <a:lnTo>
                    <a:pt x="3047" y="584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" name="object 278" descr=""/>
            <p:cNvSpPr/>
            <p:nvPr/>
          </p:nvSpPr>
          <p:spPr>
            <a:xfrm>
              <a:off x="2944164" y="170653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676" y="0"/>
                  </a:moveTo>
                  <a:lnTo>
                    <a:pt x="647" y="317"/>
                  </a:lnTo>
                  <a:lnTo>
                    <a:pt x="25" y="736"/>
                  </a:lnTo>
                  <a:lnTo>
                    <a:pt x="0" y="1003"/>
                  </a:lnTo>
                  <a:lnTo>
                    <a:pt x="355" y="1168"/>
                  </a:lnTo>
                  <a:lnTo>
                    <a:pt x="876" y="1536"/>
                  </a:lnTo>
                  <a:lnTo>
                    <a:pt x="1447" y="1930"/>
                  </a:lnTo>
                  <a:lnTo>
                    <a:pt x="2006" y="2501"/>
                  </a:lnTo>
                  <a:lnTo>
                    <a:pt x="2412" y="2476"/>
                  </a:lnTo>
                  <a:lnTo>
                    <a:pt x="2654" y="1828"/>
                  </a:lnTo>
                  <a:lnTo>
                    <a:pt x="2717" y="850"/>
                  </a:lnTo>
                  <a:lnTo>
                    <a:pt x="2209" y="444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" name="object 279" descr=""/>
            <p:cNvSpPr/>
            <p:nvPr/>
          </p:nvSpPr>
          <p:spPr>
            <a:xfrm>
              <a:off x="2928082" y="1704576"/>
              <a:ext cx="14604" cy="19050"/>
            </a:xfrm>
            <a:custGeom>
              <a:avLst/>
              <a:gdLst/>
              <a:ahLst/>
              <a:cxnLst/>
              <a:rect l="l" t="t" r="r" b="b"/>
              <a:pathLst>
                <a:path w="14605" h="19050">
                  <a:moveTo>
                    <a:pt x="13474" y="0"/>
                  </a:moveTo>
                  <a:lnTo>
                    <a:pt x="13144" y="25"/>
                  </a:lnTo>
                  <a:lnTo>
                    <a:pt x="8077" y="5981"/>
                  </a:lnTo>
                  <a:lnTo>
                    <a:pt x="3797" y="11849"/>
                  </a:lnTo>
                  <a:lnTo>
                    <a:pt x="0" y="17970"/>
                  </a:lnTo>
                  <a:lnTo>
                    <a:pt x="88" y="18249"/>
                  </a:lnTo>
                  <a:lnTo>
                    <a:pt x="507" y="18580"/>
                  </a:lnTo>
                  <a:lnTo>
                    <a:pt x="774" y="18580"/>
                  </a:lnTo>
                  <a:lnTo>
                    <a:pt x="888" y="18389"/>
                  </a:lnTo>
                  <a:lnTo>
                    <a:pt x="4635" y="12420"/>
                  </a:lnTo>
                  <a:lnTo>
                    <a:pt x="8940" y="6553"/>
                  </a:lnTo>
                  <a:lnTo>
                    <a:pt x="13982" y="660"/>
                  </a:lnTo>
                  <a:lnTo>
                    <a:pt x="13944" y="355"/>
                  </a:lnTo>
                  <a:lnTo>
                    <a:pt x="1347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" name="object 280" descr=""/>
            <p:cNvSpPr/>
            <p:nvPr/>
          </p:nvSpPr>
          <p:spPr>
            <a:xfrm>
              <a:off x="2928331" y="1704574"/>
              <a:ext cx="13970" cy="19050"/>
            </a:xfrm>
            <a:custGeom>
              <a:avLst/>
              <a:gdLst/>
              <a:ahLst/>
              <a:cxnLst/>
              <a:rect l="l" t="t" r="r" b="b"/>
              <a:pathLst>
                <a:path w="13969" h="19050">
                  <a:moveTo>
                    <a:pt x="13233" y="0"/>
                  </a:moveTo>
                  <a:lnTo>
                    <a:pt x="12903" y="25"/>
                  </a:lnTo>
                  <a:lnTo>
                    <a:pt x="11874" y="1231"/>
                  </a:lnTo>
                  <a:lnTo>
                    <a:pt x="12141" y="1092"/>
                  </a:lnTo>
                  <a:lnTo>
                    <a:pt x="12395" y="1015"/>
                  </a:lnTo>
                  <a:lnTo>
                    <a:pt x="12649" y="1206"/>
                  </a:lnTo>
                  <a:lnTo>
                    <a:pt x="12623" y="1435"/>
                  </a:lnTo>
                  <a:lnTo>
                    <a:pt x="12547" y="1714"/>
                  </a:lnTo>
                  <a:lnTo>
                    <a:pt x="7429" y="7899"/>
                  </a:lnTo>
                  <a:lnTo>
                    <a:pt x="3746" y="13030"/>
                  </a:lnTo>
                  <a:lnTo>
                    <a:pt x="368" y="18427"/>
                  </a:lnTo>
                  <a:lnTo>
                    <a:pt x="165" y="18465"/>
                  </a:lnTo>
                  <a:lnTo>
                    <a:pt x="0" y="18376"/>
                  </a:lnTo>
                  <a:lnTo>
                    <a:pt x="266" y="18592"/>
                  </a:lnTo>
                  <a:lnTo>
                    <a:pt x="520" y="18580"/>
                  </a:lnTo>
                  <a:lnTo>
                    <a:pt x="4394" y="12420"/>
                  </a:lnTo>
                  <a:lnTo>
                    <a:pt x="8699" y="6565"/>
                  </a:lnTo>
                  <a:lnTo>
                    <a:pt x="13741" y="660"/>
                  </a:lnTo>
                  <a:lnTo>
                    <a:pt x="13690" y="355"/>
                  </a:lnTo>
                  <a:lnTo>
                    <a:pt x="13462" y="177"/>
                  </a:lnTo>
                  <a:lnTo>
                    <a:pt x="13233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" name="object 281" descr=""/>
            <p:cNvSpPr/>
            <p:nvPr/>
          </p:nvSpPr>
          <p:spPr>
            <a:xfrm>
              <a:off x="2939750" y="17029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374" y="0"/>
                  </a:moveTo>
                  <a:lnTo>
                    <a:pt x="863" y="647"/>
                  </a:lnTo>
                  <a:lnTo>
                    <a:pt x="431" y="1155"/>
                  </a:lnTo>
                  <a:lnTo>
                    <a:pt x="0" y="1676"/>
                  </a:lnTo>
                  <a:lnTo>
                    <a:pt x="406" y="1816"/>
                  </a:lnTo>
                  <a:lnTo>
                    <a:pt x="1930" y="2819"/>
                  </a:lnTo>
                  <a:lnTo>
                    <a:pt x="2628" y="3632"/>
                  </a:lnTo>
                  <a:lnTo>
                    <a:pt x="3048" y="3136"/>
                  </a:lnTo>
                  <a:lnTo>
                    <a:pt x="3467" y="2641"/>
                  </a:lnTo>
                  <a:lnTo>
                    <a:pt x="3810" y="1130"/>
                  </a:lnTo>
                  <a:lnTo>
                    <a:pt x="3086" y="571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" name="object 282" descr=""/>
            <p:cNvSpPr/>
            <p:nvPr/>
          </p:nvSpPr>
          <p:spPr>
            <a:xfrm>
              <a:off x="2940568" y="1703179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689" y="0"/>
                  </a:moveTo>
                  <a:lnTo>
                    <a:pt x="647" y="317"/>
                  </a:lnTo>
                  <a:lnTo>
                    <a:pt x="25" y="723"/>
                  </a:lnTo>
                  <a:lnTo>
                    <a:pt x="0" y="1003"/>
                  </a:lnTo>
                  <a:lnTo>
                    <a:pt x="355" y="1168"/>
                  </a:lnTo>
                  <a:lnTo>
                    <a:pt x="876" y="1523"/>
                  </a:lnTo>
                  <a:lnTo>
                    <a:pt x="1460" y="1917"/>
                  </a:lnTo>
                  <a:lnTo>
                    <a:pt x="2019" y="2489"/>
                  </a:lnTo>
                  <a:lnTo>
                    <a:pt x="2425" y="2463"/>
                  </a:lnTo>
                  <a:lnTo>
                    <a:pt x="2666" y="1803"/>
                  </a:lnTo>
                  <a:lnTo>
                    <a:pt x="2755" y="850"/>
                  </a:lnTo>
                  <a:lnTo>
                    <a:pt x="2235" y="431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" name="object 283" descr=""/>
            <p:cNvSpPr/>
            <p:nvPr/>
          </p:nvSpPr>
          <p:spPr>
            <a:xfrm>
              <a:off x="2930164" y="1705876"/>
              <a:ext cx="14604" cy="19050"/>
            </a:xfrm>
            <a:custGeom>
              <a:avLst/>
              <a:gdLst/>
              <a:ahLst/>
              <a:cxnLst/>
              <a:rect l="l" t="t" r="r" b="b"/>
              <a:pathLst>
                <a:path w="14605" h="19050">
                  <a:moveTo>
                    <a:pt x="13588" y="0"/>
                  </a:moveTo>
                  <a:lnTo>
                    <a:pt x="13258" y="25"/>
                  </a:lnTo>
                  <a:lnTo>
                    <a:pt x="8166" y="5956"/>
                  </a:lnTo>
                  <a:lnTo>
                    <a:pt x="3848" y="11798"/>
                  </a:lnTo>
                  <a:lnTo>
                    <a:pt x="0" y="17856"/>
                  </a:lnTo>
                  <a:lnTo>
                    <a:pt x="88" y="18122"/>
                  </a:lnTo>
                  <a:lnTo>
                    <a:pt x="520" y="18440"/>
                  </a:lnTo>
                  <a:lnTo>
                    <a:pt x="787" y="18440"/>
                  </a:lnTo>
                  <a:lnTo>
                    <a:pt x="901" y="18249"/>
                  </a:lnTo>
                  <a:lnTo>
                    <a:pt x="4698" y="12357"/>
                  </a:lnTo>
                  <a:lnTo>
                    <a:pt x="9042" y="6527"/>
                  </a:lnTo>
                  <a:lnTo>
                    <a:pt x="14096" y="673"/>
                  </a:lnTo>
                  <a:lnTo>
                    <a:pt x="14046" y="355"/>
                  </a:lnTo>
                  <a:lnTo>
                    <a:pt x="13588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" name="object 284" descr=""/>
            <p:cNvSpPr/>
            <p:nvPr/>
          </p:nvSpPr>
          <p:spPr>
            <a:xfrm>
              <a:off x="2930415" y="1705879"/>
              <a:ext cx="13970" cy="19050"/>
            </a:xfrm>
            <a:custGeom>
              <a:avLst/>
              <a:gdLst/>
              <a:ahLst/>
              <a:cxnLst/>
              <a:rect l="l" t="t" r="r" b="b"/>
              <a:pathLst>
                <a:path w="13969" h="19050">
                  <a:moveTo>
                    <a:pt x="13335" y="0"/>
                  </a:moveTo>
                  <a:lnTo>
                    <a:pt x="13004" y="25"/>
                  </a:lnTo>
                  <a:lnTo>
                    <a:pt x="11976" y="1219"/>
                  </a:lnTo>
                  <a:lnTo>
                    <a:pt x="12242" y="1079"/>
                  </a:lnTo>
                  <a:lnTo>
                    <a:pt x="12496" y="1003"/>
                  </a:lnTo>
                  <a:lnTo>
                    <a:pt x="12750" y="1193"/>
                  </a:lnTo>
                  <a:lnTo>
                    <a:pt x="12725" y="1435"/>
                  </a:lnTo>
                  <a:lnTo>
                    <a:pt x="12649" y="1701"/>
                  </a:lnTo>
                  <a:lnTo>
                    <a:pt x="7518" y="7861"/>
                  </a:lnTo>
                  <a:lnTo>
                    <a:pt x="3797" y="12966"/>
                  </a:lnTo>
                  <a:lnTo>
                    <a:pt x="368" y="18287"/>
                  </a:lnTo>
                  <a:lnTo>
                    <a:pt x="165" y="18326"/>
                  </a:lnTo>
                  <a:lnTo>
                    <a:pt x="0" y="18237"/>
                  </a:lnTo>
                  <a:lnTo>
                    <a:pt x="266" y="18440"/>
                  </a:lnTo>
                  <a:lnTo>
                    <a:pt x="533" y="18440"/>
                  </a:lnTo>
                  <a:lnTo>
                    <a:pt x="4457" y="12357"/>
                  </a:lnTo>
                  <a:lnTo>
                    <a:pt x="8801" y="6527"/>
                  </a:lnTo>
                  <a:lnTo>
                    <a:pt x="13843" y="660"/>
                  </a:lnTo>
                  <a:lnTo>
                    <a:pt x="13792" y="355"/>
                  </a:lnTo>
                  <a:lnTo>
                    <a:pt x="13563" y="177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" name="object 285" descr=""/>
            <p:cNvSpPr/>
            <p:nvPr/>
          </p:nvSpPr>
          <p:spPr>
            <a:xfrm>
              <a:off x="2941943" y="17042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374" y="0"/>
                  </a:moveTo>
                  <a:lnTo>
                    <a:pt x="863" y="647"/>
                  </a:lnTo>
                  <a:lnTo>
                    <a:pt x="431" y="1168"/>
                  </a:lnTo>
                  <a:lnTo>
                    <a:pt x="0" y="1676"/>
                  </a:lnTo>
                  <a:lnTo>
                    <a:pt x="393" y="1816"/>
                  </a:lnTo>
                  <a:lnTo>
                    <a:pt x="1155" y="2324"/>
                  </a:lnTo>
                  <a:lnTo>
                    <a:pt x="1917" y="2819"/>
                  </a:lnTo>
                  <a:lnTo>
                    <a:pt x="2616" y="3632"/>
                  </a:lnTo>
                  <a:lnTo>
                    <a:pt x="3035" y="3149"/>
                  </a:lnTo>
                  <a:lnTo>
                    <a:pt x="3454" y="2667"/>
                  </a:lnTo>
                  <a:lnTo>
                    <a:pt x="3797" y="1155"/>
                  </a:lnTo>
                  <a:lnTo>
                    <a:pt x="3086" y="584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" name="object 286" descr=""/>
            <p:cNvSpPr/>
            <p:nvPr/>
          </p:nvSpPr>
          <p:spPr>
            <a:xfrm>
              <a:off x="2942757" y="170449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689" y="0"/>
                  </a:moveTo>
                  <a:lnTo>
                    <a:pt x="647" y="304"/>
                  </a:lnTo>
                  <a:lnTo>
                    <a:pt x="25" y="711"/>
                  </a:lnTo>
                  <a:lnTo>
                    <a:pt x="0" y="990"/>
                  </a:lnTo>
                  <a:lnTo>
                    <a:pt x="355" y="1142"/>
                  </a:lnTo>
                  <a:lnTo>
                    <a:pt x="876" y="1511"/>
                  </a:lnTo>
                  <a:lnTo>
                    <a:pt x="1447" y="1904"/>
                  </a:lnTo>
                  <a:lnTo>
                    <a:pt x="2006" y="2476"/>
                  </a:lnTo>
                  <a:lnTo>
                    <a:pt x="2412" y="2451"/>
                  </a:lnTo>
                  <a:lnTo>
                    <a:pt x="2654" y="1803"/>
                  </a:lnTo>
                  <a:lnTo>
                    <a:pt x="2743" y="838"/>
                  </a:lnTo>
                  <a:lnTo>
                    <a:pt x="2222" y="431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2933468" y="1709956"/>
              <a:ext cx="14604" cy="18415"/>
            </a:xfrm>
            <a:custGeom>
              <a:avLst/>
              <a:gdLst/>
              <a:ahLst/>
              <a:cxnLst/>
              <a:rect l="l" t="t" r="r" b="b"/>
              <a:pathLst>
                <a:path w="14605" h="18414">
                  <a:moveTo>
                    <a:pt x="13716" y="0"/>
                  </a:moveTo>
                  <a:lnTo>
                    <a:pt x="13385" y="25"/>
                  </a:lnTo>
                  <a:lnTo>
                    <a:pt x="8318" y="5943"/>
                  </a:lnTo>
                  <a:lnTo>
                    <a:pt x="3937" y="11734"/>
                  </a:lnTo>
                  <a:lnTo>
                    <a:pt x="0" y="17665"/>
                  </a:lnTo>
                  <a:lnTo>
                    <a:pt x="88" y="17932"/>
                  </a:lnTo>
                  <a:lnTo>
                    <a:pt x="533" y="18237"/>
                  </a:lnTo>
                  <a:lnTo>
                    <a:pt x="800" y="18224"/>
                  </a:lnTo>
                  <a:lnTo>
                    <a:pt x="927" y="18046"/>
                  </a:lnTo>
                  <a:lnTo>
                    <a:pt x="4800" y="12268"/>
                  </a:lnTo>
                  <a:lnTo>
                    <a:pt x="9207" y="6502"/>
                  </a:lnTo>
                  <a:lnTo>
                    <a:pt x="14211" y="673"/>
                  </a:lnTo>
                  <a:lnTo>
                    <a:pt x="14173" y="355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2933732" y="1709956"/>
              <a:ext cx="13970" cy="18415"/>
            </a:xfrm>
            <a:custGeom>
              <a:avLst/>
              <a:gdLst/>
              <a:ahLst/>
              <a:cxnLst/>
              <a:rect l="l" t="t" r="r" b="b"/>
              <a:pathLst>
                <a:path w="13969" h="18414">
                  <a:moveTo>
                    <a:pt x="13449" y="0"/>
                  </a:moveTo>
                  <a:lnTo>
                    <a:pt x="13119" y="25"/>
                  </a:lnTo>
                  <a:lnTo>
                    <a:pt x="12103" y="1219"/>
                  </a:lnTo>
                  <a:lnTo>
                    <a:pt x="12369" y="1079"/>
                  </a:lnTo>
                  <a:lnTo>
                    <a:pt x="12611" y="1003"/>
                  </a:lnTo>
                  <a:lnTo>
                    <a:pt x="12865" y="1193"/>
                  </a:lnTo>
                  <a:lnTo>
                    <a:pt x="12839" y="1422"/>
                  </a:lnTo>
                  <a:lnTo>
                    <a:pt x="12763" y="1701"/>
                  </a:lnTo>
                  <a:lnTo>
                    <a:pt x="7645" y="7823"/>
                  </a:lnTo>
                  <a:lnTo>
                    <a:pt x="3873" y="12865"/>
                  </a:lnTo>
                  <a:lnTo>
                    <a:pt x="368" y="18084"/>
                  </a:lnTo>
                  <a:lnTo>
                    <a:pt x="165" y="18135"/>
                  </a:lnTo>
                  <a:lnTo>
                    <a:pt x="0" y="18046"/>
                  </a:lnTo>
                  <a:lnTo>
                    <a:pt x="266" y="18237"/>
                  </a:lnTo>
                  <a:lnTo>
                    <a:pt x="533" y="18224"/>
                  </a:lnTo>
                  <a:lnTo>
                    <a:pt x="4533" y="12268"/>
                  </a:lnTo>
                  <a:lnTo>
                    <a:pt x="8940" y="6502"/>
                  </a:lnTo>
                  <a:lnTo>
                    <a:pt x="13944" y="673"/>
                  </a:lnTo>
                  <a:lnTo>
                    <a:pt x="13906" y="355"/>
                  </a:lnTo>
                  <a:lnTo>
                    <a:pt x="13677" y="177"/>
                  </a:lnTo>
                  <a:lnTo>
                    <a:pt x="13449" y="0"/>
                  </a:lnTo>
                  <a:close/>
                </a:path>
              </a:pathLst>
            </a:custGeom>
            <a:solidFill>
              <a:srgbClr val="E1E0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" name="object 289" descr=""/>
            <p:cNvSpPr/>
            <p:nvPr/>
          </p:nvSpPr>
          <p:spPr>
            <a:xfrm>
              <a:off x="2945382" y="170834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362" y="0"/>
                  </a:moveTo>
                  <a:lnTo>
                    <a:pt x="876" y="635"/>
                  </a:lnTo>
                  <a:lnTo>
                    <a:pt x="0" y="1663"/>
                  </a:lnTo>
                  <a:lnTo>
                    <a:pt x="406" y="1803"/>
                  </a:lnTo>
                  <a:lnTo>
                    <a:pt x="1904" y="2819"/>
                  </a:lnTo>
                  <a:lnTo>
                    <a:pt x="2616" y="3644"/>
                  </a:lnTo>
                  <a:lnTo>
                    <a:pt x="3022" y="3162"/>
                  </a:lnTo>
                  <a:lnTo>
                    <a:pt x="3441" y="2679"/>
                  </a:lnTo>
                  <a:lnTo>
                    <a:pt x="3771" y="1168"/>
                  </a:lnTo>
                  <a:lnTo>
                    <a:pt x="3073" y="584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FDA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2946203" y="1708570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676" y="0"/>
                  </a:moveTo>
                  <a:lnTo>
                    <a:pt x="647" y="292"/>
                  </a:lnTo>
                  <a:lnTo>
                    <a:pt x="25" y="698"/>
                  </a:lnTo>
                  <a:lnTo>
                    <a:pt x="0" y="977"/>
                  </a:lnTo>
                  <a:lnTo>
                    <a:pt x="342" y="1142"/>
                  </a:lnTo>
                  <a:lnTo>
                    <a:pt x="863" y="1511"/>
                  </a:lnTo>
                  <a:lnTo>
                    <a:pt x="1435" y="1904"/>
                  </a:lnTo>
                  <a:lnTo>
                    <a:pt x="1993" y="2489"/>
                  </a:lnTo>
                  <a:lnTo>
                    <a:pt x="2387" y="2463"/>
                  </a:lnTo>
                  <a:lnTo>
                    <a:pt x="2641" y="1816"/>
                  </a:lnTo>
                  <a:lnTo>
                    <a:pt x="2717" y="863"/>
                  </a:lnTo>
                  <a:lnTo>
                    <a:pt x="2209" y="431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" name="object 291" descr=""/>
            <p:cNvSpPr/>
            <p:nvPr/>
          </p:nvSpPr>
          <p:spPr>
            <a:xfrm>
              <a:off x="2886910" y="1703088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8508" y="0"/>
                  </a:moveTo>
                  <a:lnTo>
                    <a:pt x="8445" y="825"/>
                  </a:lnTo>
                  <a:lnTo>
                    <a:pt x="8686" y="2908"/>
                  </a:lnTo>
                  <a:lnTo>
                    <a:pt x="8267" y="4381"/>
                  </a:lnTo>
                  <a:lnTo>
                    <a:pt x="2387" y="7721"/>
                  </a:lnTo>
                  <a:lnTo>
                    <a:pt x="1866" y="7670"/>
                  </a:lnTo>
                  <a:lnTo>
                    <a:pt x="1015" y="7442"/>
                  </a:lnTo>
                  <a:lnTo>
                    <a:pt x="355" y="7112"/>
                  </a:lnTo>
                  <a:lnTo>
                    <a:pt x="0" y="6629"/>
                  </a:lnTo>
                  <a:lnTo>
                    <a:pt x="723" y="8229"/>
                  </a:lnTo>
                  <a:lnTo>
                    <a:pt x="914" y="8813"/>
                  </a:lnTo>
                  <a:lnTo>
                    <a:pt x="2158" y="11925"/>
                  </a:lnTo>
                  <a:lnTo>
                    <a:pt x="2146" y="12052"/>
                  </a:lnTo>
                  <a:lnTo>
                    <a:pt x="3390" y="15176"/>
                  </a:lnTo>
                  <a:lnTo>
                    <a:pt x="3098" y="15176"/>
                  </a:lnTo>
                  <a:lnTo>
                    <a:pt x="4356" y="18300"/>
                  </a:lnTo>
                  <a:lnTo>
                    <a:pt x="4597" y="18199"/>
                  </a:lnTo>
                  <a:lnTo>
                    <a:pt x="5841" y="21323"/>
                  </a:lnTo>
                  <a:lnTo>
                    <a:pt x="7035" y="24460"/>
                  </a:lnTo>
                  <a:lnTo>
                    <a:pt x="7492" y="24282"/>
                  </a:lnTo>
                  <a:lnTo>
                    <a:pt x="8534" y="26885"/>
                  </a:lnTo>
                  <a:lnTo>
                    <a:pt x="9182" y="27927"/>
                  </a:lnTo>
                  <a:lnTo>
                    <a:pt x="11493" y="28435"/>
                  </a:lnTo>
                  <a:lnTo>
                    <a:pt x="14046" y="27406"/>
                  </a:lnTo>
                  <a:lnTo>
                    <a:pt x="15303" y="26847"/>
                  </a:lnTo>
                  <a:lnTo>
                    <a:pt x="16421" y="26289"/>
                  </a:lnTo>
                  <a:lnTo>
                    <a:pt x="17741" y="24320"/>
                  </a:lnTo>
                  <a:lnTo>
                    <a:pt x="18300" y="22974"/>
                  </a:lnTo>
                  <a:lnTo>
                    <a:pt x="17259" y="20383"/>
                  </a:lnTo>
                  <a:lnTo>
                    <a:pt x="16814" y="20561"/>
                  </a:lnTo>
                  <a:lnTo>
                    <a:pt x="15570" y="17437"/>
                  </a:lnTo>
                  <a:lnTo>
                    <a:pt x="16014" y="17259"/>
                  </a:lnTo>
                  <a:lnTo>
                    <a:pt x="15392" y="15697"/>
                  </a:lnTo>
                  <a:lnTo>
                    <a:pt x="14770" y="14135"/>
                  </a:lnTo>
                  <a:lnTo>
                    <a:pt x="14643" y="14185"/>
                  </a:lnTo>
                  <a:lnTo>
                    <a:pt x="13385" y="11061"/>
                  </a:lnTo>
                  <a:lnTo>
                    <a:pt x="13068" y="11188"/>
                  </a:lnTo>
                  <a:lnTo>
                    <a:pt x="11823" y="8077"/>
                  </a:lnTo>
                  <a:lnTo>
                    <a:pt x="12014" y="8001"/>
                  </a:lnTo>
                  <a:lnTo>
                    <a:pt x="10769" y="4876"/>
                  </a:lnTo>
                  <a:lnTo>
                    <a:pt x="10579" y="4953"/>
                  </a:lnTo>
                  <a:lnTo>
                    <a:pt x="8877" y="723"/>
                  </a:lnTo>
                  <a:lnTo>
                    <a:pt x="8508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" name="object 292" descr=""/>
            <p:cNvSpPr/>
            <p:nvPr/>
          </p:nvSpPr>
          <p:spPr>
            <a:xfrm>
              <a:off x="2886910" y="1703088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15392" y="15697"/>
                  </a:moveTo>
                  <a:lnTo>
                    <a:pt x="14770" y="14135"/>
                  </a:lnTo>
                  <a:lnTo>
                    <a:pt x="14643" y="14185"/>
                  </a:lnTo>
                  <a:lnTo>
                    <a:pt x="14008" y="12623"/>
                  </a:lnTo>
                  <a:lnTo>
                    <a:pt x="13385" y="11061"/>
                  </a:lnTo>
                  <a:lnTo>
                    <a:pt x="13068" y="11188"/>
                  </a:lnTo>
                  <a:lnTo>
                    <a:pt x="12445" y="9639"/>
                  </a:lnTo>
                  <a:lnTo>
                    <a:pt x="11823" y="8077"/>
                  </a:lnTo>
                  <a:lnTo>
                    <a:pt x="12014" y="8001"/>
                  </a:lnTo>
                  <a:lnTo>
                    <a:pt x="11391" y="6438"/>
                  </a:lnTo>
                  <a:lnTo>
                    <a:pt x="10769" y="4876"/>
                  </a:lnTo>
                  <a:lnTo>
                    <a:pt x="10579" y="4953"/>
                  </a:lnTo>
                  <a:lnTo>
                    <a:pt x="9956" y="3390"/>
                  </a:lnTo>
                  <a:lnTo>
                    <a:pt x="9474" y="2209"/>
                  </a:lnTo>
                  <a:lnTo>
                    <a:pt x="8877" y="723"/>
                  </a:lnTo>
                  <a:lnTo>
                    <a:pt x="8508" y="0"/>
                  </a:lnTo>
                  <a:lnTo>
                    <a:pt x="8445" y="825"/>
                  </a:lnTo>
                  <a:lnTo>
                    <a:pt x="8686" y="2908"/>
                  </a:lnTo>
                  <a:lnTo>
                    <a:pt x="8470" y="3683"/>
                  </a:lnTo>
                  <a:lnTo>
                    <a:pt x="8381" y="4038"/>
                  </a:lnTo>
                  <a:lnTo>
                    <a:pt x="8267" y="4381"/>
                  </a:lnTo>
                  <a:lnTo>
                    <a:pt x="8127" y="4711"/>
                  </a:lnTo>
                  <a:lnTo>
                    <a:pt x="8077" y="4838"/>
                  </a:lnTo>
                  <a:lnTo>
                    <a:pt x="5689" y="6997"/>
                  </a:lnTo>
                  <a:lnTo>
                    <a:pt x="4813" y="7391"/>
                  </a:lnTo>
                  <a:lnTo>
                    <a:pt x="3835" y="7607"/>
                  </a:lnTo>
                  <a:lnTo>
                    <a:pt x="2959" y="7670"/>
                  </a:lnTo>
                  <a:lnTo>
                    <a:pt x="2387" y="7721"/>
                  </a:lnTo>
                  <a:lnTo>
                    <a:pt x="355" y="7112"/>
                  </a:lnTo>
                  <a:lnTo>
                    <a:pt x="0" y="6629"/>
                  </a:lnTo>
                  <a:lnTo>
                    <a:pt x="723" y="8229"/>
                  </a:lnTo>
                  <a:lnTo>
                    <a:pt x="914" y="8813"/>
                  </a:lnTo>
                  <a:lnTo>
                    <a:pt x="1536" y="10375"/>
                  </a:lnTo>
                  <a:lnTo>
                    <a:pt x="2158" y="11925"/>
                  </a:lnTo>
                  <a:lnTo>
                    <a:pt x="2146" y="12052"/>
                  </a:lnTo>
                  <a:lnTo>
                    <a:pt x="2768" y="13614"/>
                  </a:lnTo>
                  <a:lnTo>
                    <a:pt x="3390" y="15176"/>
                  </a:lnTo>
                  <a:lnTo>
                    <a:pt x="3098" y="15176"/>
                  </a:lnTo>
                  <a:lnTo>
                    <a:pt x="3721" y="16738"/>
                  </a:lnTo>
                  <a:lnTo>
                    <a:pt x="4356" y="18300"/>
                  </a:lnTo>
                  <a:lnTo>
                    <a:pt x="4597" y="18199"/>
                  </a:lnTo>
                  <a:lnTo>
                    <a:pt x="5219" y="19761"/>
                  </a:lnTo>
                  <a:lnTo>
                    <a:pt x="5841" y="21323"/>
                  </a:lnTo>
                  <a:lnTo>
                    <a:pt x="6464" y="22872"/>
                  </a:lnTo>
                  <a:lnTo>
                    <a:pt x="7035" y="24460"/>
                  </a:lnTo>
                  <a:lnTo>
                    <a:pt x="7492" y="24282"/>
                  </a:lnTo>
                  <a:lnTo>
                    <a:pt x="8115" y="25844"/>
                  </a:lnTo>
                  <a:lnTo>
                    <a:pt x="8534" y="26885"/>
                  </a:lnTo>
                  <a:lnTo>
                    <a:pt x="9182" y="27927"/>
                  </a:lnTo>
                  <a:lnTo>
                    <a:pt x="10401" y="28194"/>
                  </a:lnTo>
                  <a:lnTo>
                    <a:pt x="11493" y="28435"/>
                  </a:lnTo>
                  <a:lnTo>
                    <a:pt x="12788" y="27914"/>
                  </a:lnTo>
                  <a:lnTo>
                    <a:pt x="14046" y="27406"/>
                  </a:lnTo>
                  <a:lnTo>
                    <a:pt x="15303" y="26847"/>
                  </a:lnTo>
                  <a:lnTo>
                    <a:pt x="16421" y="26289"/>
                  </a:lnTo>
                  <a:lnTo>
                    <a:pt x="17043" y="25361"/>
                  </a:lnTo>
                  <a:lnTo>
                    <a:pt x="17741" y="24320"/>
                  </a:lnTo>
                  <a:lnTo>
                    <a:pt x="18300" y="22974"/>
                  </a:lnTo>
                  <a:lnTo>
                    <a:pt x="17881" y="21945"/>
                  </a:lnTo>
                  <a:lnTo>
                    <a:pt x="17259" y="20383"/>
                  </a:lnTo>
                  <a:lnTo>
                    <a:pt x="16814" y="20561"/>
                  </a:lnTo>
                  <a:lnTo>
                    <a:pt x="16192" y="18999"/>
                  </a:lnTo>
                  <a:lnTo>
                    <a:pt x="15570" y="17437"/>
                  </a:lnTo>
                  <a:lnTo>
                    <a:pt x="16014" y="17259"/>
                  </a:lnTo>
                  <a:lnTo>
                    <a:pt x="15392" y="15697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3" name="object 293" descr=""/>
            <p:cNvSpPr/>
            <p:nvPr/>
          </p:nvSpPr>
          <p:spPr>
            <a:xfrm>
              <a:off x="2890132" y="1708558"/>
              <a:ext cx="12700" cy="20320"/>
            </a:xfrm>
            <a:custGeom>
              <a:avLst/>
              <a:gdLst/>
              <a:ahLst/>
              <a:cxnLst/>
              <a:rect l="l" t="t" r="r" b="b"/>
              <a:pathLst>
                <a:path w="12700" h="20319">
                  <a:moveTo>
                    <a:pt x="6121" y="0"/>
                  </a:moveTo>
                  <a:lnTo>
                    <a:pt x="5524" y="2412"/>
                  </a:lnTo>
                  <a:lnTo>
                    <a:pt x="3492" y="4648"/>
                  </a:lnTo>
                  <a:lnTo>
                    <a:pt x="838" y="3771"/>
                  </a:lnTo>
                  <a:lnTo>
                    <a:pt x="279" y="3670"/>
                  </a:lnTo>
                  <a:lnTo>
                    <a:pt x="0" y="3568"/>
                  </a:lnTo>
                  <a:lnTo>
                    <a:pt x="127" y="3898"/>
                  </a:lnTo>
                  <a:lnTo>
                    <a:pt x="863" y="6959"/>
                  </a:lnTo>
                  <a:lnTo>
                    <a:pt x="1701" y="8547"/>
                  </a:lnTo>
                  <a:lnTo>
                    <a:pt x="1854" y="8953"/>
                  </a:lnTo>
                  <a:lnTo>
                    <a:pt x="2578" y="11518"/>
                  </a:lnTo>
                  <a:lnTo>
                    <a:pt x="2743" y="12877"/>
                  </a:lnTo>
                  <a:lnTo>
                    <a:pt x="2895" y="13639"/>
                  </a:lnTo>
                  <a:lnTo>
                    <a:pt x="3670" y="14071"/>
                  </a:lnTo>
                  <a:lnTo>
                    <a:pt x="4419" y="14592"/>
                  </a:lnTo>
                  <a:lnTo>
                    <a:pt x="4864" y="15074"/>
                  </a:lnTo>
                  <a:lnTo>
                    <a:pt x="5702" y="16548"/>
                  </a:lnTo>
                  <a:lnTo>
                    <a:pt x="4813" y="18249"/>
                  </a:lnTo>
                  <a:lnTo>
                    <a:pt x="6286" y="19557"/>
                  </a:lnTo>
                  <a:lnTo>
                    <a:pt x="6883" y="19900"/>
                  </a:lnTo>
                  <a:lnTo>
                    <a:pt x="7429" y="20015"/>
                  </a:lnTo>
                  <a:lnTo>
                    <a:pt x="11239" y="19672"/>
                  </a:lnTo>
                  <a:lnTo>
                    <a:pt x="12522" y="16535"/>
                  </a:lnTo>
                  <a:lnTo>
                    <a:pt x="12420" y="14427"/>
                  </a:lnTo>
                  <a:lnTo>
                    <a:pt x="11747" y="12966"/>
                  </a:lnTo>
                  <a:lnTo>
                    <a:pt x="11531" y="12484"/>
                  </a:lnTo>
                  <a:lnTo>
                    <a:pt x="11264" y="12026"/>
                  </a:lnTo>
                  <a:lnTo>
                    <a:pt x="10629" y="10642"/>
                  </a:lnTo>
                  <a:lnTo>
                    <a:pt x="10287" y="9740"/>
                  </a:lnTo>
                  <a:lnTo>
                    <a:pt x="8902" y="6540"/>
                  </a:lnTo>
                  <a:lnTo>
                    <a:pt x="7061" y="1955"/>
                  </a:lnTo>
                  <a:lnTo>
                    <a:pt x="6705" y="888"/>
                  </a:lnTo>
                  <a:lnTo>
                    <a:pt x="6121" y="0"/>
                  </a:lnTo>
                  <a:close/>
                </a:path>
              </a:pathLst>
            </a:custGeom>
            <a:solidFill>
              <a:srgbClr val="C6844D">
                <a:alpha val="50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2882667" y="1691907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5016" y="0"/>
                  </a:moveTo>
                  <a:lnTo>
                    <a:pt x="4368" y="152"/>
                  </a:lnTo>
                  <a:lnTo>
                    <a:pt x="1422" y="1371"/>
                  </a:lnTo>
                  <a:lnTo>
                    <a:pt x="304" y="2921"/>
                  </a:lnTo>
                  <a:lnTo>
                    <a:pt x="0" y="6362"/>
                  </a:lnTo>
                  <a:lnTo>
                    <a:pt x="723" y="8039"/>
                  </a:lnTo>
                  <a:lnTo>
                    <a:pt x="1562" y="10883"/>
                  </a:lnTo>
                  <a:lnTo>
                    <a:pt x="2298" y="12522"/>
                  </a:lnTo>
                  <a:lnTo>
                    <a:pt x="3314" y="15087"/>
                  </a:lnTo>
                  <a:lnTo>
                    <a:pt x="4102" y="18948"/>
                  </a:lnTo>
                  <a:lnTo>
                    <a:pt x="6451" y="19786"/>
                  </a:lnTo>
                  <a:lnTo>
                    <a:pt x="13500" y="13512"/>
                  </a:lnTo>
                  <a:lnTo>
                    <a:pt x="12661" y="10934"/>
                  </a:lnTo>
                  <a:lnTo>
                    <a:pt x="12572" y="10185"/>
                  </a:lnTo>
                  <a:lnTo>
                    <a:pt x="11607" y="7175"/>
                  </a:lnTo>
                  <a:lnTo>
                    <a:pt x="10515" y="4762"/>
                  </a:lnTo>
                  <a:lnTo>
                    <a:pt x="8902" y="2921"/>
                  </a:lnTo>
                  <a:lnTo>
                    <a:pt x="8115" y="2019"/>
                  </a:lnTo>
                  <a:lnTo>
                    <a:pt x="7391" y="1003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" name="object 295" descr=""/>
            <p:cNvSpPr/>
            <p:nvPr/>
          </p:nvSpPr>
          <p:spPr>
            <a:xfrm>
              <a:off x="2882667" y="1691907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8902" y="2921"/>
                  </a:moveTo>
                  <a:lnTo>
                    <a:pt x="8115" y="2019"/>
                  </a:lnTo>
                  <a:lnTo>
                    <a:pt x="7391" y="1003"/>
                  </a:lnTo>
                  <a:lnTo>
                    <a:pt x="6261" y="520"/>
                  </a:lnTo>
                  <a:lnTo>
                    <a:pt x="5016" y="0"/>
                  </a:lnTo>
                  <a:lnTo>
                    <a:pt x="4368" y="152"/>
                  </a:lnTo>
                  <a:lnTo>
                    <a:pt x="3111" y="673"/>
                  </a:lnTo>
                  <a:lnTo>
                    <a:pt x="1422" y="1371"/>
                  </a:lnTo>
                  <a:lnTo>
                    <a:pt x="304" y="2921"/>
                  </a:lnTo>
                  <a:lnTo>
                    <a:pt x="139" y="4724"/>
                  </a:lnTo>
                  <a:lnTo>
                    <a:pt x="0" y="6362"/>
                  </a:lnTo>
                  <a:lnTo>
                    <a:pt x="723" y="8039"/>
                  </a:lnTo>
                  <a:lnTo>
                    <a:pt x="1181" y="9575"/>
                  </a:lnTo>
                  <a:lnTo>
                    <a:pt x="1371" y="10223"/>
                  </a:lnTo>
                  <a:lnTo>
                    <a:pt x="1562" y="10883"/>
                  </a:lnTo>
                  <a:lnTo>
                    <a:pt x="1841" y="11493"/>
                  </a:lnTo>
                  <a:lnTo>
                    <a:pt x="2070" y="12014"/>
                  </a:lnTo>
                  <a:lnTo>
                    <a:pt x="2298" y="12522"/>
                  </a:lnTo>
                  <a:lnTo>
                    <a:pt x="2501" y="13055"/>
                  </a:lnTo>
                  <a:lnTo>
                    <a:pt x="3314" y="15087"/>
                  </a:lnTo>
                  <a:lnTo>
                    <a:pt x="4102" y="18948"/>
                  </a:lnTo>
                  <a:lnTo>
                    <a:pt x="5981" y="19621"/>
                  </a:lnTo>
                  <a:lnTo>
                    <a:pt x="6451" y="19786"/>
                  </a:lnTo>
                  <a:lnTo>
                    <a:pt x="6984" y="19799"/>
                  </a:lnTo>
                  <a:lnTo>
                    <a:pt x="7556" y="19761"/>
                  </a:lnTo>
                  <a:lnTo>
                    <a:pt x="8445" y="19697"/>
                  </a:lnTo>
                  <a:lnTo>
                    <a:pt x="9410" y="19469"/>
                  </a:lnTo>
                  <a:lnTo>
                    <a:pt x="10286" y="19075"/>
                  </a:lnTo>
                  <a:lnTo>
                    <a:pt x="11239" y="18656"/>
                  </a:lnTo>
                  <a:lnTo>
                    <a:pt x="12064" y="18021"/>
                  </a:lnTo>
                  <a:lnTo>
                    <a:pt x="12547" y="17157"/>
                  </a:lnTo>
                  <a:lnTo>
                    <a:pt x="12674" y="16916"/>
                  </a:lnTo>
                  <a:lnTo>
                    <a:pt x="12725" y="16789"/>
                  </a:lnTo>
                  <a:lnTo>
                    <a:pt x="13487" y="14960"/>
                  </a:lnTo>
                  <a:lnTo>
                    <a:pt x="13500" y="13512"/>
                  </a:lnTo>
                  <a:lnTo>
                    <a:pt x="12890" y="11658"/>
                  </a:lnTo>
                  <a:lnTo>
                    <a:pt x="12661" y="10934"/>
                  </a:lnTo>
                  <a:lnTo>
                    <a:pt x="12572" y="10185"/>
                  </a:lnTo>
                  <a:lnTo>
                    <a:pt x="12344" y="9461"/>
                  </a:lnTo>
                  <a:lnTo>
                    <a:pt x="11607" y="7175"/>
                  </a:lnTo>
                  <a:lnTo>
                    <a:pt x="10515" y="4762"/>
                  </a:lnTo>
                  <a:lnTo>
                    <a:pt x="8902" y="2921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6" name="object 296" descr=""/>
            <p:cNvSpPr/>
            <p:nvPr/>
          </p:nvSpPr>
          <p:spPr>
            <a:xfrm>
              <a:off x="2886458" y="1697896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89">
                  <a:moveTo>
                    <a:pt x="2400" y="0"/>
                  </a:moveTo>
                  <a:lnTo>
                    <a:pt x="2095" y="76"/>
                  </a:lnTo>
                  <a:lnTo>
                    <a:pt x="723" y="647"/>
                  </a:lnTo>
                  <a:lnTo>
                    <a:pt x="190" y="1333"/>
                  </a:lnTo>
                  <a:lnTo>
                    <a:pt x="0" y="2832"/>
                  </a:lnTo>
                  <a:lnTo>
                    <a:pt x="317" y="3556"/>
                  </a:lnTo>
                  <a:lnTo>
                    <a:pt x="660" y="4787"/>
                  </a:lnTo>
                  <a:lnTo>
                    <a:pt x="787" y="5041"/>
                  </a:lnTo>
                  <a:lnTo>
                    <a:pt x="1422" y="6578"/>
                  </a:lnTo>
                  <a:lnTo>
                    <a:pt x="1727" y="8255"/>
                  </a:lnTo>
                  <a:lnTo>
                    <a:pt x="2806" y="8597"/>
                  </a:lnTo>
                  <a:lnTo>
                    <a:pt x="6159" y="5765"/>
                  </a:lnTo>
                  <a:lnTo>
                    <a:pt x="5803" y="4660"/>
                  </a:lnTo>
                  <a:lnTo>
                    <a:pt x="5765" y="4330"/>
                  </a:lnTo>
                  <a:lnTo>
                    <a:pt x="5359" y="3035"/>
                  </a:lnTo>
                  <a:lnTo>
                    <a:pt x="4889" y="1993"/>
                  </a:lnTo>
                  <a:lnTo>
                    <a:pt x="4165" y="1219"/>
                  </a:lnTo>
                  <a:lnTo>
                    <a:pt x="3810" y="838"/>
                  </a:lnTo>
                  <a:lnTo>
                    <a:pt x="3492" y="406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C9A5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" name="object 297" descr=""/>
            <p:cNvSpPr/>
            <p:nvPr/>
          </p:nvSpPr>
          <p:spPr>
            <a:xfrm>
              <a:off x="2894790" y="1710892"/>
              <a:ext cx="6985" cy="15875"/>
            </a:xfrm>
            <a:custGeom>
              <a:avLst/>
              <a:gdLst/>
              <a:ahLst/>
              <a:cxnLst/>
              <a:rect l="l" t="t" r="r" b="b"/>
              <a:pathLst>
                <a:path w="6985" h="15875">
                  <a:moveTo>
                    <a:pt x="1422" y="0"/>
                  </a:moveTo>
                  <a:lnTo>
                    <a:pt x="1498" y="723"/>
                  </a:lnTo>
                  <a:lnTo>
                    <a:pt x="1676" y="1549"/>
                  </a:lnTo>
                  <a:lnTo>
                    <a:pt x="850" y="2476"/>
                  </a:lnTo>
                  <a:lnTo>
                    <a:pt x="393" y="2286"/>
                  </a:lnTo>
                  <a:lnTo>
                    <a:pt x="0" y="2222"/>
                  </a:lnTo>
                  <a:lnTo>
                    <a:pt x="38" y="2501"/>
                  </a:lnTo>
                  <a:lnTo>
                    <a:pt x="292" y="2781"/>
                  </a:lnTo>
                  <a:lnTo>
                    <a:pt x="507" y="3251"/>
                  </a:lnTo>
                  <a:lnTo>
                    <a:pt x="634" y="3606"/>
                  </a:lnTo>
                  <a:lnTo>
                    <a:pt x="673" y="3784"/>
                  </a:lnTo>
                  <a:lnTo>
                    <a:pt x="711" y="4572"/>
                  </a:lnTo>
                  <a:lnTo>
                    <a:pt x="1727" y="6197"/>
                  </a:lnTo>
                  <a:lnTo>
                    <a:pt x="2019" y="6718"/>
                  </a:lnTo>
                  <a:lnTo>
                    <a:pt x="2171" y="7112"/>
                  </a:lnTo>
                  <a:lnTo>
                    <a:pt x="2082" y="7683"/>
                  </a:lnTo>
                  <a:lnTo>
                    <a:pt x="2108" y="8458"/>
                  </a:lnTo>
                  <a:lnTo>
                    <a:pt x="2412" y="9690"/>
                  </a:lnTo>
                  <a:lnTo>
                    <a:pt x="2489" y="9880"/>
                  </a:lnTo>
                  <a:lnTo>
                    <a:pt x="3390" y="11264"/>
                  </a:lnTo>
                  <a:lnTo>
                    <a:pt x="3022" y="12979"/>
                  </a:lnTo>
                  <a:lnTo>
                    <a:pt x="3809" y="14389"/>
                  </a:lnTo>
                  <a:lnTo>
                    <a:pt x="4152" y="15074"/>
                  </a:lnTo>
                  <a:lnTo>
                    <a:pt x="5130" y="15430"/>
                  </a:lnTo>
                  <a:lnTo>
                    <a:pt x="5854" y="14986"/>
                  </a:lnTo>
                  <a:lnTo>
                    <a:pt x="6908" y="14274"/>
                  </a:lnTo>
                  <a:lnTo>
                    <a:pt x="6591" y="12750"/>
                  </a:lnTo>
                  <a:lnTo>
                    <a:pt x="6083" y="11836"/>
                  </a:lnTo>
                  <a:lnTo>
                    <a:pt x="5499" y="10566"/>
                  </a:lnTo>
                  <a:lnTo>
                    <a:pt x="4203" y="9740"/>
                  </a:lnTo>
                  <a:lnTo>
                    <a:pt x="3797" y="6858"/>
                  </a:lnTo>
                  <a:lnTo>
                    <a:pt x="3619" y="5918"/>
                  </a:lnTo>
                  <a:lnTo>
                    <a:pt x="3517" y="4953"/>
                  </a:lnTo>
                  <a:lnTo>
                    <a:pt x="3086" y="3683"/>
                  </a:lnTo>
                  <a:lnTo>
                    <a:pt x="2628" y="2438"/>
                  </a:lnTo>
                  <a:lnTo>
                    <a:pt x="2108" y="1155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A35233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" name="object 298" descr=""/>
            <p:cNvSpPr/>
            <p:nvPr/>
          </p:nvSpPr>
          <p:spPr>
            <a:xfrm>
              <a:off x="2889499" y="171230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28" y="0"/>
                  </a:moveTo>
                  <a:lnTo>
                    <a:pt x="0" y="6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35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" name="object 299" descr=""/>
            <p:cNvSpPr/>
            <p:nvPr/>
          </p:nvSpPr>
          <p:spPr>
            <a:xfrm>
              <a:off x="2887840" y="170004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467" y="0"/>
                  </a:moveTo>
                  <a:lnTo>
                    <a:pt x="3517" y="241"/>
                  </a:lnTo>
                  <a:lnTo>
                    <a:pt x="3543" y="482"/>
                  </a:lnTo>
                  <a:lnTo>
                    <a:pt x="3873" y="1511"/>
                  </a:lnTo>
                  <a:lnTo>
                    <a:pt x="190" y="4508"/>
                  </a:lnTo>
                  <a:lnTo>
                    <a:pt x="0" y="4483"/>
                  </a:lnTo>
                  <a:lnTo>
                    <a:pt x="266" y="5295"/>
                  </a:lnTo>
                  <a:lnTo>
                    <a:pt x="596" y="6184"/>
                  </a:lnTo>
                  <a:lnTo>
                    <a:pt x="1422" y="6451"/>
                  </a:lnTo>
                  <a:lnTo>
                    <a:pt x="2349" y="6375"/>
                  </a:lnTo>
                  <a:lnTo>
                    <a:pt x="4775" y="3619"/>
                  </a:lnTo>
                  <a:lnTo>
                    <a:pt x="4419" y="2514"/>
                  </a:lnTo>
                  <a:lnTo>
                    <a:pt x="4381" y="2184"/>
                  </a:lnTo>
                  <a:lnTo>
                    <a:pt x="4089" y="1244"/>
                  </a:lnTo>
                  <a:lnTo>
                    <a:pt x="3822" y="596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" name="object 300" descr=""/>
            <p:cNvSpPr/>
            <p:nvPr/>
          </p:nvSpPr>
          <p:spPr>
            <a:xfrm>
              <a:off x="2877564" y="1708248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8509" y="0"/>
                  </a:moveTo>
                  <a:lnTo>
                    <a:pt x="8432" y="825"/>
                  </a:lnTo>
                  <a:lnTo>
                    <a:pt x="8674" y="2908"/>
                  </a:lnTo>
                  <a:lnTo>
                    <a:pt x="8255" y="4381"/>
                  </a:lnTo>
                  <a:lnTo>
                    <a:pt x="2374" y="7721"/>
                  </a:lnTo>
                  <a:lnTo>
                    <a:pt x="1854" y="7670"/>
                  </a:lnTo>
                  <a:lnTo>
                    <a:pt x="1003" y="7442"/>
                  </a:lnTo>
                  <a:lnTo>
                    <a:pt x="342" y="7112"/>
                  </a:lnTo>
                  <a:lnTo>
                    <a:pt x="0" y="6629"/>
                  </a:lnTo>
                  <a:lnTo>
                    <a:pt x="711" y="8229"/>
                  </a:lnTo>
                  <a:lnTo>
                    <a:pt x="901" y="8813"/>
                  </a:lnTo>
                  <a:lnTo>
                    <a:pt x="2146" y="11938"/>
                  </a:lnTo>
                  <a:lnTo>
                    <a:pt x="3378" y="15176"/>
                  </a:lnTo>
                  <a:lnTo>
                    <a:pt x="3086" y="15176"/>
                  </a:lnTo>
                  <a:lnTo>
                    <a:pt x="4343" y="18300"/>
                  </a:lnTo>
                  <a:lnTo>
                    <a:pt x="4584" y="18199"/>
                  </a:lnTo>
                  <a:lnTo>
                    <a:pt x="5829" y="21323"/>
                  </a:lnTo>
                  <a:lnTo>
                    <a:pt x="7023" y="24460"/>
                  </a:lnTo>
                  <a:lnTo>
                    <a:pt x="7480" y="24282"/>
                  </a:lnTo>
                  <a:lnTo>
                    <a:pt x="8521" y="26885"/>
                  </a:lnTo>
                  <a:lnTo>
                    <a:pt x="9169" y="27927"/>
                  </a:lnTo>
                  <a:lnTo>
                    <a:pt x="11480" y="28435"/>
                  </a:lnTo>
                  <a:lnTo>
                    <a:pt x="14033" y="27406"/>
                  </a:lnTo>
                  <a:lnTo>
                    <a:pt x="15290" y="26847"/>
                  </a:lnTo>
                  <a:lnTo>
                    <a:pt x="16408" y="26289"/>
                  </a:lnTo>
                  <a:lnTo>
                    <a:pt x="17729" y="24333"/>
                  </a:lnTo>
                  <a:lnTo>
                    <a:pt x="18288" y="22974"/>
                  </a:lnTo>
                  <a:lnTo>
                    <a:pt x="17246" y="20383"/>
                  </a:lnTo>
                  <a:lnTo>
                    <a:pt x="16802" y="20561"/>
                  </a:lnTo>
                  <a:lnTo>
                    <a:pt x="15557" y="17437"/>
                  </a:lnTo>
                  <a:lnTo>
                    <a:pt x="16002" y="17259"/>
                  </a:lnTo>
                  <a:lnTo>
                    <a:pt x="15379" y="15697"/>
                  </a:lnTo>
                  <a:lnTo>
                    <a:pt x="14757" y="14135"/>
                  </a:lnTo>
                  <a:lnTo>
                    <a:pt x="14630" y="14185"/>
                  </a:lnTo>
                  <a:lnTo>
                    <a:pt x="13373" y="11061"/>
                  </a:lnTo>
                  <a:lnTo>
                    <a:pt x="13055" y="11188"/>
                  </a:lnTo>
                  <a:lnTo>
                    <a:pt x="11811" y="8077"/>
                  </a:lnTo>
                  <a:lnTo>
                    <a:pt x="12001" y="8001"/>
                  </a:lnTo>
                  <a:lnTo>
                    <a:pt x="10756" y="4876"/>
                  </a:lnTo>
                  <a:lnTo>
                    <a:pt x="10566" y="4953"/>
                  </a:lnTo>
                  <a:lnTo>
                    <a:pt x="8864" y="736"/>
                  </a:lnTo>
                  <a:lnTo>
                    <a:pt x="8509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" name="object 301" descr=""/>
            <p:cNvSpPr/>
            <p:nvPr/>
          </p:nvSpPr>
          <p:spPr>
            <a:xfrm>
              <a:off x="2877564" y="1708248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15379" y="15697"/>
                  </a:moveTo>
                  <a:lnTo>
                    <a:pt x="14757" y="14135"/>
                  </a:lnTo>
                  <a:lnTo>
                    <a:pt x="14630" y="14185"/>
                  </a:lnTo>
                  <a:lnTo>
                    <a:pt x="13995" y="12623"/>
                  </a:lnTo>
                  <a:lnTo>
                    <a:pt x="13373" y="11061"/>
                  </a:lnTo>
                  <a:lnTo>
                    <a:pt x="13055" y="11188"/>
                  </a:lnTo>
                  <a:lnTo>
                    <a:pt x="12433" y="9639"/>
                  </a:lnTo>
                  <a:lnTo>
                    <a:pt x="11811" y="8077"/>
                  </a:lnTo>
                  <a:lnTo>
                    <a:pt x="12001" y="8001"/>
                  </a:lnTo>
                  <a:lnTo>
                    <a:pt x="11379" y="6438"/>
                  </a:lnTo>
                  <a:lnTo>
                    <a:pt x="10756" y="4876"/>
                  </a:lnTo>
                  <a:lnTo>
                    <a:pt x="10566" y="4953"/>
                  </a:lnTo>
                  <a:lnTo>
                    <a:pt x="9944" y="3390"/>
                  </a:lnTo>
                  <a:lnTo>
                    <a:pt x="9461" y="2209"/>
                  </a:lnTo>
                  <a:lnTo>
                    <a:pt x="8864" y="736"/>
                  </a:lnTo>
                  <a:lnTo>
                    <a:pt x="8509" y="0"/>
                  </a:lnTo>
                  <a:lnTo>
                    <a:pt x="8432" y="825"/>
                  </a:lnTo>
                  <a:lnTo>
                    <a:pt x="8674" y="2908"/>
                  </a:lnTo>
                  <a:lnTo>
                    <a:pt x="8458" y="3683"/>
                  </a:lnTo>
                  <a:lnTo>
                    <a:pt x="8369" y="4038"/>
                  </a:lnTo>
                  <a:lnTo>
                    <a:pt x="8255" y="4381"/>
                  </a:lnTo>
                  <a:lnTo>
                    <a:pt x="8115" y="4711"/>
                  </a:lnTo>
                  <a:lnTo>
                    <a:pt x="8064" y="4838"/>
                  </a:lnTo>
                  <a:lnTo>
                    <a:pt x="7937" y="5080"/>
                  </a:lnTo>
                  <a:lnTo>
                    <a:pt x="7454" y="5943"/>
                  </a:lnTo>
                  <a:lnTo>
                    <a:pt x="2946" y="7670"/>
                  </a:lnTo>
                  <a:lnTo>
                    <a:pt x="2374" y="7721"/>
                  </a:lnTo>
                  <a:lnTo>
                    <a:pt x="342" y="7112"/>
                  </a:lnTo>
                  <a:lnTo>
                    <a:pt x="0" y="6629"/>
                  </a:lnTo>
                  <a:lnTo>
                    <a:pt x="711" y="8229"/>
                  </a:lnTo>
                  <a:lnTo>
                    <a:pt x="901" y="8813"/>
                  </a:lnTo>
                  <a:lnTo>
                    <a:pt x="1524" y="10375"/>
                  </a:lnTo>
                  <a:lnTo>
                    <a:pt x="2146" y="11938"/>
                  </a:lnTo>
                  <a:lnTo>
                    <a:pt x="2755" y="13614"/>
                  </a:lnTo>
                  <a:lnTo>
                    <a:pt x="3378" y="15176"/>
                  </a:lnTo>
                  <a:lnTo>
                    <a:pt x="3086" y="15176"/>
                  </a:lnTo>
                  <a:lnTo>
                    <a:pt x="3708" y="16738"/>
                  </a:lnTo>
                  <a:lnTo>
                    <a:pt x="4343" y="18300"/>
                  </a:lnTo>
                  <a:lnTo>
                    <a:pt x="4584" y="18199"/>
                  </a:lnTo>
                  <a:lnTo>
                    <a:pt x="5207" y="19761"/>
                  </a:lnTo>
                  <a:lnTo>
                    <a:pt x="5829" y="21323"/>
                  </a:lnTo>
                  <a:lnTo>
                    <a:pt x="6451" y="22872"/>
                  </a:lnTo>
                  <a:lnTo>
                    <a:pt x="7023" y="24460"/>
                  </a:lnTo>
                  <a:lnTo>
                    <a:pt x="7480" y="24282"/>
                  </a:lnTo>
                  <a:lnTo>
                    <a:pt x="8102" y="25844"/>
                  </a:lnTo>
                  <a:lnTo>
                    <a:pt x="8521" y="26885"/>
                  </a:lnTo>
                  <a:lnTo>
                    <a:pt x="9169" y="27927"/>
                  </a:lnTo>
                  <a:lnTo>
                    <a:pt x="10388" y="28194"/>
                  </a:lnTo>
                  <a:lnTo>
                    <a:pt x="11480" y="28435"/>
                  </a:lnTo>
                  <a:lnTo>
                    <a:pt x="12776" y="27914"/>
                  </a:lnTo>
                  <a:lnTo>
                    <a:pt x="14033" y="27406"/>
                  </a:lnTo>
                  <a:lnTo>
                    <a:pt x="15290" y="26847"/>
                  </a:lnTo>
                  <a:lnTo>
                    <a:pt x="16408" y="26289"/>
                  </a:lnTo>
                  <a:lnTo>
                    <a:pt x="17030" y="25361"/>
                  </a:lnTo>
                  <a:lnTo>
                    <a:pt x="17729" y="24333"/>
                  </a:lnTo>
                  <a:lnTo>
                    <a:pt x="18288" y="22974"/>
                  </a:lnTo>
                  <a:lnTo>
                    <a:pt x="17868" y="21945"/>
                  </a:lnTo>
                  <a:lnTo>
                    <a:pt x="17246" y="20383"/>
                  </a:lnTo>
                  <a:lnTo>
                    <a:pt x="16802" y="20561"/>
                  </a:lnTo>
                  <a:lnTo>
                    <a:pt x="16179" y="18999"/>
                  </a:lnTo>
                  <a:lnTo>
                    <a:pt x="15557" y="17437"/>
                  </a:lnTo>
                  <a:lnTo>
                    <a:pt x="16002" y="17259"/>
                  </a:lnTo>
                  <a:lnTo>
                    <a:pt x="15379" y="15697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2" name="object 302" descr=""/>
            <p:cNvSpPr/>
            <p:nvPr/>
          </p:nvSpPr>
          <p:spPr>
            <a:xfrm>
              <a:off x="2880773" y="1713715"/>
              <a:ext cx="12700" cy="20320"/>
            </a:xfrm>
            <a:custGeom>
              <a:avLst/>
              <a:gdLst/>
              <a:ahLst/>
              <a:cxnLst/>
              <a:rect l="l" t="t" r="r" b="b"/>
              <a:pathLst>
                <a:path w="12700" h="20319">
                  <a:moveTo>
                    <a:pt x="6134" y="0"/>
                  </a:moveTo>
                  <a:lnTo>
                    <a:pt x="5524" y="2412"/>
                  </a:lnTo>
                  <a:lnTo>
                    <a:pt x="3492" y="4648"/>
                  </a:lnTo>
                  <a:lnTo>
                    <a:pt x="838" y="3784"/>
                  </a:lnTo>
                  <a:lnTo>
                    <a:pt x="279" y="3670"/>
                  </a:lnTo>
                  <a:lnTo>
                    <a:pt x="0" y="3568"/>
                  </a:lnTo>
                  <a:lnTo>
                    <a:pt x="127" y="3898"/>
                  </a:lnTo>
                  <a:lnTo>
                    <a:pt x="876" y="6972"/>
                  </a:lnTo>
                  <a:lnTo>
                    <a:pt x="1701" y="8547"/>
                  </a:lnTo>
                  <a:lnTo>
                    <a:pt x="1854" y="8966"/>
                  </a:lnTo>
                  <a:lnTo>
                    <a:pt x="2578" y="11518"/>
                  </a:lnTo>
                  <a:lnTo>
                    <a:pt x="2743" y="12877"/>
                  </a:lnTo>
                  <a:lnTo>
                    <a:pt x="2895" y="13639"/>
                  </a:lnTo>
                  <a:lnTo>
                    <a:pt x="3670" y="14084"/>
                  </a:lnTo>
                  <a:lnTo>
                    <a:pt x="4533" y="14706"/>
                  </a:lnTo>
                  <a:lnTo>
                    <a:pt x="4864" y="15074"/>
                  </a:lnTo>
                  <a:lnTo>
                    <a:pt x="5715" y="16548"/>
                  </a:lnTo>
                  <a:lnTo>
                    <a:pt x="4826" y="18262"/>
                  </a:lnTo>
                  <a:lnTo>
                    <a:pt x="6299" y="19557"/>
                  </a:lnTo>
                  <a:lnTo>
                    <a:pt x="6883" y="19913"/>
                  </a:lnTo>
                  <a:lnTo>
                    <a:pt x="7442" y="20015"/>
                  </a:lnTo>
                  <a:lnTo>
                    <a:pt x="11252" y="19672"/>
                  </a:lnTo>
                  <a:lnTo>
                    <a:pt x="12522" y="16535"/>
                  </a:lnTo>
                  <a:lnTo>
                    <a:pt x="12420" y="14439"/>
                  </a:lnTo>
                  <a:lnTo>
                    <a:pt x="11747" y="12966"/>
                  </a:lnTo>
                  <a:lnTo>
                    <a:pt x="11531" y="12496"/>
                  </a:lnTo>
                  <a:lnTo>
                    <a:pt x="11264" y="12026"/>
                  </a:lnTo>
                  <a:lnTo>
                    <a:pt x="10642" y="10642"/>
                  </a:lnTo>
                  <a:lnTo>
                    <a:pt x="7429" y="2920"/>
                  </a:lnTo>
                  <a:lnTo>
                    <a:pt x="7061" y="1955"/>
                  </a:lnTo>
                  <a:lnTo>
                    <a:pt x="6705" y="888"/>
                  </a:lnTo>
                  <a:lnTo>
                    <a:pt x="6134" y="0"/>
                  </a:lnTo>
                  <a:close/>
                </a:path>
              </a:pathLst>
            </a:custGeom>
            <a:solidFill>
              <a:srgbClr val="C6844D">
                <a:alpha val="50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" name="object 303" descr=""/>
            <p:cNvSpPr/>
            <p:nvPr/>
          </p:nvSpPr>
          <p:spPr>
            <a:xfrm>
              <a:off x="2873307" y="1697057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5016" y="0"/>
                  </a:moveTo>
                  <a:lnTo>
                    <a:pt x="4368" y="165"/>
                  </a:lnTo>
                  <a:lnTo>
                    <a:pt x="1422" y="1384"/>
                  </a:lnTo>
                  <a:lnTo>
                    <a:pt x="304" y="2920"/>
                  </a:lnTo>
                  <a:lnTo>
                    <a:pt x="0" y="6375"/>
                  </a:lnTo>
                  <a:lnTo>
                    <a:pt x="723" y="8051"/>
                  </a:lnTo>
                  <a:lnTo>
                    <a:pt x="1562" y="10896"/>
                  </a:lnTo>
                  <a:lnTo>
                    <a:pt x="2298" y="12534"/>
                  </a:lnTo>
                  <a:lnTo>
                    <a:pt x="3314" y="15100"/>
                  </a:lnTo>
                  <a:lnTo>
                    <a:pt x="4102" y="18961"/>
                  </a:lnTo>
                  <a:lnTo>
                    <a:pt x="6451" y="19799"/>
                  </a:lnTo>
                  <a:lnTo>
                    <a:pt x="13512" y="13525"/>
                  </a:lnTo>
                  <a:lnTo>
                    <a:pt x="12661" y="10947"/>
                  </a:lnTo>
                  <a:lnTo>
                    <a:pt x="12572" y="10198"/>
                  </a:lnTo>
                  <a:lnTo>
                    <a:pt x="11607" y="7188"/>
                  </a:lnTo>
                  <a:lnTo>
                    <a:pt x="10515" y="4775"/>
                  </a:lnTo>
                  <a:lnTo>
                    <a:pt x="8902" y="2933"/>
                  </a:lnTo>
                  <a:lnTo>
                    <a:pt x="8115" y="2031"/>
                  </a:lnTo>
                  <a:lnTo>
                    <a:pt x="7391" y="1015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" name="object 304" descr=""/>
            <p:cNvSpPr/>
            <p:nvPr/>
          </p:nvSpPr>
          <p:spPr>
            <a:xfrm>
              <a:off x="2873307" y="1697057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8902" y="2933"/>
                  </a:moveTo>
                  <a:lnTo>
                    <a:pt x="8115" y="2031"/>
                  </a:lnTo>
                  <a:lnTo>
                    <a:pt x="7391" y="1015"/>
                  </a:lnTo>
                  <a:lnTo>
                    <a:pt x="6261" y="533"/>
                  </a:lnTo>
                  <a:lnTo>
                    <a:pt x="5016" y="0"/>
                  </a:lnTo>
                  <a:lnTo>
                    <a:pt x="4368" y="165"/>
                  </a:lnTo>
                  <a:lnTo>
                    <a:pt x="3111" y="685"/>
                  </a:lnTo>
                  <a:lnTo>
                    <a:pt x="1422" y="1384"/>
                  </a:lnTo>
                  <a:lnTo>
                    <a:pt x="304" y="2920"/>
                  </a:lnTo>
                  <a:lnTo>
                    <a:pt x="152" y="4737"/>
                  </a:lnTo>
                  <a:lnTo>
                    <a:pt x="0" y="6375"/>
                  </a:lnTo>
                  <a:lnTo>
                    <a:pt x="723" y="8051"/>
                  </a:lnTo>
                  <a:lnTo>
                    <a:pt x="1181" y="9588"/>
                  </a:lnTo>
                  <a:lnTo>
                    <a:pt x="1371" y="10236"/>
                  </a:lnTo>
                  <a:lnTo>
                    <a:pt x="1562" y="10896"/>
                  </a:lnTo>
                  <a:lnTo>
                    <a:pt x="1841" y="11506"/>
                  </a:lnTo>
                  <a:lnTo>
                    <a:pt x="2070" y="12026"/>
                  </a:lnTo>
                  <a:lnTo>
                    <a:pt x="2298" y="12534"/>
                  </a:lnTo>
                  <a:lnTo>
                    <a:pt x="2501" y="13055"/>
                  </a:lnTo>
                  <a:lnTo>
                    <a:pt x="3314" y="15100"/>
                  </a:lnTo>
                  <a:lnTo>
                    <a:pt x="4102" y="18961"/>
                  </a:lnTo>
                  <a:lnTo>
                    <a:pt x="5981" y="19634"/>
                  </a:lnTo>
                  <a:lnTo>
                    <a:pt x="6451" y="19799"/>
                  </a:lnTo>
                  <a:lnTo>
                    <a:pt x="6984" y="19811"/>
                  </a:lnTo>
                  <a:lnTo>
                    <a:pt x="7556" y="19773"/>
                  </a:lnTo>
                  <a:lnTo>
                    <a:pt x="12674" y="16929"/>
                  </a:lnTo>
                  <a:lnTo>
                    <a:pt x="12738" y="16802"/>
                  </a:lnTo>
                  <a:lnTo>
                    <a:pt x="13487" y="14973"/>
                  </a:lnTo>
                  <a:lnTo>
                    <a:pt x="13512" y="13525"/>
                  </a:lnTo>
                  <a:lnTo>
                    <a:pt x="12903" y="11671"/>
                  </a:lnTo>
                  <a:lnTo>
                    <a:pt x="12661" y="10947"/>
                  </a:lnTo>
                  <a:lnTo>
                    <a:pt x="12572" y="10198"/>
                  </a:lnTo>
                  <a:lnTo>
                    <a:pt x="12344" y="9474"/>
                  </a:lnTo>
                  <a:lnTo>
                    <a:pt x="11607" y="7188"/>
                  </a:lnTo>
                  <a:lnTo>
                    <a:pt x="10515" y="4775"/>
                  </a:lnTo>
                  <a:lnTo>
                    <a:pt x="8902" y="2933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2877099" y="1703061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89">
                  <a:moveTo>
                    <a:pt x="2400" y="0"/>
                  </a:moveTo>
                  <a:lnTo>
                    <a:pt x="2095" y="76"/>
                  </a:lnTo>
                  <a:lnTo>
                    <a:pt x="723" y="635"/>
                  </a:lnTo>
                  <a:lnTo>
                    <a:pt x="190" y="1333"/>
                  </a:lnTo>
                  <a:lnTo>
                    <a:pt x="0" y="2832"/>
                  </a:lnTo>
                  <a:lnTo>
                    <a:pt x="304" y="3556"/>
                  </a:lnTo>
                  <a:lnTo>
                    <a:pt x="660" y="4775"/>
                  </a:lnTo>
                  <a:lnTo>
                    <a:pt x="977" y="5486"/>
                  </a:lnTo>
                  <a:lnTo>
                    <a:pt x="1422" y="6578"/>
                  </a:lnTo>
                  <a:lnTo>
                    <a:pt x="1727" y="8255"/>
                  </a:lnTo>
                  <a:lnTo>
                    <a:pt x="2806" y="8585"/>
                  </a:lnTo>
                  <a:lnTo>
                    <a:pt x="3060" y="8585"/>
                  </a:lnTo>
                  <a:lnTo>
                    <a:pt x="3733" y="8521"/>
                  </a:lnTo>
                  <a:lnTo>
                    <a:pt x="6159" y="5765"/>
                  </a:lnTo>
                  <a:lnTo>
                    <a:pt x="5892" y="4965"/>
                  </a:lnTo>
                  <a:lnTo>
                    <a:pt x="5803" y="4660"/>
                  </a:lnTo>
                  <a:lnTo>
                    <a:pt x="4165" y="1219"/>
                  </a:lnTo>
                  <a:lnTo>
                    <a:pt x="3810" y="838"/>
                  </a:lnTo>
                  <a:lnTo>
                    <a:pt x="3492" y="406"/>
                  </a:lnTo>
                  <a:lnTo>
                    <a:pt x="2971" y="203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C9A5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2885432" y="1716052"/>
              <a:ext cx="6985" cy="15875"/>
            </a:xfrm>
            <a:custGeom>
              <a:avLst/>
              <a:gdLst/>
              <a:ahLst/>
              <a:cxnLst/>
              <a:rect l="l" t="t" r="r" b="b"/>
              <a:pathLst>
                <a:path w="6985" h="15875">
                  <a:moveTo>
                    <a:pt x="1435" y="0"/>
                  </a:moveTo>
                  <a:lnTo>
                    <a:pt x="1498" y="723"/>
                  </a:lnTo>
                  <a:lnTo>
                    <a:pt x="1676" y="1549"/>
                  </a:lnTo>
                  <a:lnTo>
                    <a:pt x="850" y="2476"/>
                  </a:lnTo>
                  <a:lnTo>
                    <a:pt x="393" y="2286"/>
                  </a:lnTo>
                  <a:lnTo>
                    <a:pt x="0" y="2222"/>
                  </a:lnTo>
                  <a:lnTo>
                    <a:pt x="38" y="2501"/>
                  </a:lnTo>
                  <a:lnTo>
                    <a:pt x="292" y="2781"/>
                  </a:lnTo>
                  <a:lnTo>
                    <a:pt x="507" y="3251"/>
                  </a:lnTo>
                  <a:lnTo>
                    <a:pt x="634" y="3606"/>
                  </a:lnTo>
                  <a:lnTo>
                    <a:pt x="673" y="3784"/>
                  </a:lnTo>
                  <a:lnTo>
                    <a:pt x="711" y="4572"/>
                  </a:lnTo>
                  <a:lnTo>
                    <a:pt x="2019" y="6718"/>
                  </a:lnTo>
                  <a:lnTo>
                    <a:pt x="2171" y="7112"/>
                  </a:lnTo>
                  <a:lnTo>
                    <a:pt x="2082" y="7861"/>
                  </a:lnTo>
                  <a:lnTo>
                    <a:pt x="2108" y="8458"/>
                  </a:lnTo>
                  <a:lnTo>
                    <a:pt x="2412" y="9690"/>
                  </a:lnTo>
                  <a:lnTo>
                    <a:pt x="2489" y="9880"/>
                  </a:lnTo>
                  <a:lnTo>
                    <a:pt x="3390" y="11264"/>
                  </a:lnTo>
                  <a:lnTo>
                    <a:pt x="3022" y="12979"/>
                  </a:lnTo>
                  <a:lnTo>
                    <a:pt x="4165" y="15062"/>
                  </a:lnTo>
                  <a:lnTo>
                    <a:pt x="5130" y="15430"/>
                  </a:lnTo>
                  <a:lnTo>
                    <a:pt x="5854" y="14986"/>
                  </a:lnTo>
                  <a:lnTo>
                    <a:pt x="6908" y="14274"/>
                  </a:lnTo>
                  <a:lnTo>
                    <a:pt x="6591" y="12750"/>
                  </a:lnTo>
                  <a:lnTo>
                    <a:pt x="6083" y="11836"/>
                  </a:lnTo>
                  <a:lnTo>
                    <a:pt x="5499" y="10566"/>
                  </a:lnTo>
                  <a:lnTo>
                    <a:pt x="4203" y="9740"/>
                  </a:lnTo>
                  <a:lnTo>
                    <a:pt x="3797" y="6858"/>
                  </a:lnTo>
                  <a:lnTo>
                    <a:pt x="3619" y="5918"/>
                  </a:lnTo>
                  <a:lnTo>
                    <a:pt x="3517" y="4953"/>
                  </a:lnTo>
                  <a:lnTo>
                    <a:pt x="3086" y="3683"/>
                  </a:lnTo>
                  <a:lnTo>
                    <a:pt x="2628" y="2438"/>
                  </a:lnTo>
                  <a:lnTo>
                    <a:pt x="2108" y="1155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A35233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" name="object 307" descr=""/>
            <p:cNvSpPr/>
            <p:nvPr/>
          </p:nvSpPr>
          <p:spPr>
            <a:xfrm>
              <a:off x="2880141" y="171746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28" y="0"/>
                  </a:moveTo>
                  <a:lnTo>
                    <a:pt x="0" y="6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35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" name="object 308" descr=""/>
            <p:cNvSpPr/>
            <p:nvPr/>
          </p:nvSpPr>
          <p:spPr>
            <a:xfrm>
              <a:off x="2878483" y="170520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467" y="0"/>
                  </a:moveTo>
                  <a:lnTo>
                    <a:pt x="3517" y="241"/>
                  </a:lnTo>
                  <a:lnTo>
                    <a:pt x="3543" y="482"/>
                  </a:lnTo>
                  <a:lnTo>
                    <a:pt x="3873" y="1511"/>
                  </a:lnTo>
                  <a:lnTo>
                    <a:pt x="3809" y="2159"/>
                  </a:lnTo>
                  <a:lnTo>
                    <a:pt x="3365" y="2984"/>
                  </a:lnTo>
                  <a:lnTo>
                    <a:pt x="3301" y="3111"/>
                  </a:lnTo>
                  <a:lnTo>
                    <a:pt x="190" y="4508"/>
                  </a:lnTo>
                  <a:lnTo>
                    <a:pt x="0" y="4495"/>
                  </a:lnTo>
                  <a:lnTo>
                    <a:pt x="266" y="5295"/>
                  </a:lnTo>
                  <a:lnTo>
                    <a:pt x="596" y="6184"/>
                  </a:lnTo>
                  <a:lnTo>
                    <a:pt x="1422" y="6438"/>
                  </a:lnTo>
                  <a:lnTo>
                    <a:pt x="1676" y="6438"/>
                  </a:lnTo>
                  <a:lnTo>
                    <a:pt x="4775" y="3619"/>
                  </a:lnTo>
                  <a:lnTo>
                    <a:pt x="4508" y="2819"/>
                  </a:lnTo>
                  <a:lnTo>
                    <a:pt x="4419" y="2514"/>
                  </a:lnTo>
                  <a:lnTo>
                    <a:pt x="4381" y="2184"/>
                  </a:lnTo>
                  <a:lnTo>
                    <a:pt x="4089" y="1244"/>
                  </a:lnTo>
                  <a:lnTo>
                    <a:pt x="3822" y="596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2868528" y="1713742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8521" y="0"/>
                  </a:moveTo>
                  <a:lnTo>
                    <a:pt x="8445" y="825"/>
                  </a:lnTo>
                  <a:lnTo>
                    <a:pt x="8686" y="2908"/>
                  </a:lnTo>
                  <a:lnTo>
                    <a:pt x="7950" y="5080"/>
                  </a:lnTo>
                  <a:lnTo>
                    <a:pt x="2387" y="7721"/>
                  </a:lnTo>
                  <a:lnTo>
                    <a:pt x="1866" y="7670"/>
                  </a:lnTo>
                  <a:lnTo>
                    <a:pt x="1015" y="7442"/>
                  </a:lnTo>
                  <a:lnTo>
                    <a:pt x="355" y="7112"/>
                  </a:lnTo>
                  <a:lnTo>
                    <a:pt x="0" y="6629"/>
                  </a:lnTo>
                  <a:lnTo>
                    <a:pt x="723" y="8229"/>
                  </a:lnTo>
                  <a:lnTo>
                    <a:pt x="914" y="8813"/>
                  </a:lnTo>
                  <a:lnTo>
                    <a:pt x="2158" y="11925"/>
                  </a:lnTo>
                  <a:lnTo>
                    <a:pt x="2146" y="12052"/>
                  </a:lnTo>
                  <a:lnTo>
                    <a:pt x="3390" y="15176"/>
                  </a:lnTo>
                  <a:lnTo>
                    <a:pt x="3098" y="15176"/>
                  </a:lnTo>
                  <a:lnTo>
                    <a:pt x="4343" y="18300"/>
                  </a:lnTo>
                  <a:lnTo>
                    <a:pt x="4597" y="18199"/>
                  </a:lnTo>
                  <a:lnTo>
                    <a:pt x="5841" y="21323"/>
                  </a:lnTo>
                  <a:lnTo>
                    <a:pt x="7035" y="24460"/>
                  </a:lnTo>
                  <a:lnTo>
                    <a:pt x="7492" y="24282"/>
                  </a:lnTo>
                  <a:lnTo>
                    <a:pt x="8534" y="26885"/>
                  </a:lnTo>
                  <a:lnTo>
                    <a:pt x="9182" y="27927"/>
                  </a:lnTo>
                  <a:lnTo>
                    <a:pt x="11493" y="28435"/>
                  </a:lnTo>
                  <a:lnTo>
                    <a:pt x="14046" y="27419"/>
                  </a:lnTo>
                  <a:lnTo>
                    <a:pt x="15303" y="26847"/>
                  </a:lnTo>
                  <a:lnTo>
                    <a:pt x="16421" y="26289"/>
                  </a:lnTo>
                  <a:lnTo>
                    <a:pt x="17741" y="24320"/>
                  </a:lnTo>
                  <a:lnTo>
                    <a:pt x="18300" y="22974"/>
                  </a:lnTo>
                  <a:lnTo>
                    <a:pt x="17259" y="20383"/>
                  </a:lnTo>
                  <a:lnTo>
                    <a:pt x="16814" y="20561"/>
                  </a:lnTo>
                  <a:lnTo>
                    <a:pt x="15570" y="17437"/>
                  </a:lnTo>
                  <a:lnTo>
                    <a:pt x="16014" y="17259"/>
                  </a:lnTo>
                  <a:lnTo>
                    <a:pt x="15392" y="15697"/>
                  </a:lnTo>
                  <a:lnTo>
                    <a:pt x="14770" y="14135"/>
                  </a:lnTo>
                  <a:lnTo>
                    <a:pt x="14630" y="14185"/>
                  </a:lnTo>
                  <a:lnTo>
                    <a:pt x="13385" y="11074"/>
                  </a:lnTo>
                  <a:lnTo>
                    <a:pt x="13068" y="11201"/>
                  </a:lnTo>
                  <a:lnTo>
                    <a:pt x="11823" y="8077"/>
                  </a:lnTo>
                  <a:lnTo>
                    <a:pt x="12014" y="8001"/>
                  </a:lnTo>
                  <a:lnTo>
                    <a:pt x="10769" y="4876"/>
                  </a:lnTo>
                  <a:lnTo>
                    <a:pt x="10579" y="4953"/>
                  </a:lnTo>
                  <a:lnTo>
                    <a:pt x="8864" y="723"/>
                  </a:lnTo>
                  <a:lnTo>
                    <a:pt x="8521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" name="object 310" descr=""/>
            <p:cNvSpPr/>
            <p:nvPr/>
          </p:nvSpPr>
          <p:spPr>
            <a:xfrm>
              <a:off x="2868528" y="1713742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15392" y="15697"/>
                  </a:moveTo>
                  <a:lnTo>
                    <a:pt x="14770" y="14135"/>
                  </a:lnTo>
                  <a:lnTo>
                    <a:pt x="14630" y="14185"/>
                  </a:lnTo>
                  <a:lnTo>
                    <a:pt x="14008" y="12623"/>
                  </a:lnTo>
                  <a:lnTo>
                    <a:pt x="13385" y="11074"/>
                  </a:lnTo>
                  <a:lnTo>
                    <a:pt x="13068" y="11201"/>
                  </a:lnTo>
                  <a:lnTo>
                    <a:pt x="12445" y="9639"/>
                  </a:lnTo>
                  <a:lnTo>
                    <a:pt x="11823" y="8077"/>
                  </a:lnTo>
                  <a:lnTo>
                    <a:pt x="12014" y="8001"/>
                  </a:lnTo>
                  <a:lnTo>
                    <a:pt x="11391" y="6438"/>
                  </a:lnTo>
                  <a:lnTo>
                    <a:pt x="10769" y="4876"/>
                  </a:lnTo>
                  <a:lnTo>
                    <a:pt x="10579" y="4953"/>
                  </a:lnTo>
                  <a:lnTo>
                    <a:pt x="9944" y="3390"/>
                  </a:lnTo>
                  <a:lnTo>
                    <a:pt x="9474" y="2209"/>
                  </a:lnTo>
                  <a:lnTo>
                    <a:pt x="8864" y="723"/>
                  </a:lnTo>
                  <a:lnTo>
                    <a:pt x="8521" y="0"/>
                  </a:lnTo>
                  <a:lnTo>
                    <a:pt x="8445" y="825"/>
                  </a:lnTo>
                  <a:lnTo>
                    <a:pt x="8686" y="2908"/>
                  </a:lnTo>
                  <a:lnTo>
                    <a:pt x="8470" y="3683"/>
                  </a:lnTo>
                  <a:lnTo>
                    <a:pt x="8013" y="4953"/>
                  </a:lnTo>
                  <a:lnTo>
                    <a:pt x="7950" y="5080"/>
                  </a:lnTo>
                  <a:lnTo>
                    <a:pt x="2959" y="7670"/>
                  </a:lnTo>
                  <a:lnTo>
                    <a:pt x="2387" y="7721"/>
                  </a:lnTo>
                  <a:lnTo>
                    <a:pt x="1866" y="7670"/>
                  </a:lnTo>
                  <a:lnTo>
                    <a:pt x="1384" y="7531"/>
                  </a:lnTo>
                  <a:lnTo>
                    <a:pt x="1015" y="7442"/>
                  </a:lnTo>
                  <a:lnTo>
                    <a:pt x="673" y="7289"/>
                  </a:lnTo>
                  <a:lnTo>
                    <a:pt x="355" y="7112"/>
                  </a:lnTo>
                  <a:lnTo>
                    <a:pt x="0" y="6629"/>
                  </a:lnTo>
                  <a:lnTo>
                    <a:pt x="723" y="8229"/>
                  </a:lnTo>
                  <a:lnTo>
                    <a:pt x="914" y="8813"/>
                  </a:lnTo>
                  <a:lnTo>
                    <a:pt x="1536" y="10375"/>
                  </a:lnTo>
                  <a:lnTo>
                    <a:pt x="2158" y="11925"/>
                  </a:lnTo>
                  <a:lnTo>
                    <a:pt x="2146" y="12052"/>
                  </a:lnTo>
                  <a:lnTo>
                    <a:pt x="2768" y="13614"/>
                  </a:lnTo>
                  <a:lnTo>
                    <a:pt x="3390" y="15176"/>
                  </a:lnTo>
                  <a:lnTo>
                    <a:pt x="3098" y="15176"/>
                  </a:lnTo>
                  <a:lnTo>
                    <a:pt x="3721" y="16738"/>
                  </a:lnTo>
                  <a:lnTo>
                    <a:pt x="4343" y="18300"/>
                  </a:lnTo>
                  <a:lnTo>
                    <a:pt x="4597" y="18199"/>
                  </a:lnTo>
                  <a:lnTo>
                    <a:pt x="5219" y="19761"/>
                  </a:lnTo>
                  <a:lnTo>
                    <a:pt x="5841" y="21323"/>
                  </a:lnTo>
                  <a:lnTo>
                    <a:pt x="6464" y="22872"/>
                  </a:lnTo>
                  <a:lnTo>
                    <a:pt x="7035" y="24460"/>
                  </a:lnTo>
                  <a:lnTo>
                    <a:pt x="7492" y="24282"/>
                  </a:lnTo>
                  <a:lnTo>
                    <a:pt x="8115" y="25844"/>
                  </a:lnTo>
                  <a:lnTo>
                    <a:pt x="8534" y="26885"/>
                  </a:lnTo>
                  <a:lnTo>
                    <a:pt x="9182" y="27927"/>
                  </a:lnTo>
                  <a:lnTo>
                    <a:pt x="10401" y="28194"/>
                  </a:lnTo>
                  <a:lnTo>
                    <a:pt x="11493" y="28435"/>
                  </a:lnTo>
                  <a:lnTo>
                    <a:pt x="12788" y="27914"/>
                  </a:lnTo>
                  <a:lnTo>
                    <a:pt x="14046" y="27419"/>
                  </a:lnTo>
                  <a:lnTo>
                    <a:pt x="15303" y="26847"/>
                  </a:lnTo>
                  <a:lnTo>
                    <a:pt x="16421" y="26289"/>
                  </a:lnTo>
                  <a:lnTo>
                    <a:pt x="17043" y="25361"/>
                  </a:lnTo>
                  <a:lnTo>
                    <a:pt x="17741" y="24320"/>
                  </a:lnTo>
                  <a:lnTo>
                    <a:pt x="18300" y="22974"/>
                  </a:lnTo>
                  <a:lnTo>
                    <a:pt x="17881" y="21945"/>
                  </a:lnTo>
                  <a:lnTo>
                    <a:pt x="17259" y="20383"/>
                  </a:lnTo>
                  <a:lnTo>
                    <a:pt x="16814" y="20561"/>
                  </a:lnTo>
                  <a:lnTo>
                    <a:pt x="16192" y="18999"/>
                  </a:lnTo>
                  <a:lnTo>
                    <a:pt x="15570" y="17437"/>
                  </a:lnTo>
                  <a:lnTo>
                    <a:pt x="16014" y="17259"/>
                  </a:lnTo>
                  <a:lnTo>
                    <a:pt x="15392" y="15697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1" name="object 311" descr=""/>
            <p:cNvSpPr/>
            <p:nvPr/>
          </p:nvSpPr>
          <p:spPr>
            <a:xfrm>
              <a:off x="2871748" y="1719211"/>
              <a:ext cx="12700" cy="20320"/>
            </a:xfrm>
            <a:custGeom>
              <a:avLst/>
              <a:gdLst/>
              <a:ahLst/>
              <a:cxnLst/>
              <a:rect l="l" t="t" r="r" b="b"/>
              <a:pathLst>
                <a:path w="12700" h="20319">
                  <a:moveTo>
                    <a:pt x="6121" y="0"/>
                  </a:moveTo>
                  <a:lnTo>
                    <a:pt x="5524" y="2412"/>
                  </a:lnTo>
                  <a:lnTo>
                    <a:pt x="3492" y="4648"/>
                  </a:lnTo>
                  <a:lnTo>
                    <a:pt x="838" y="3771"/>
                  </a:lnTo>
                  <a:lnTo>
                    <a:pt x="279" y="3670"/>
                  </a:lnTo>
                  <a:lnTo>
                    <a:pt x="0" y="3581"/>
                  </a:lnTo>
                  <a:lnTo>
                    <a:pt x="127" y="3898"/>
                  </a:lnTo>
                  <a:lnTo>
                    <a:pt x="863" y="6972"/>
                  </a:lnTo>
                  <a:lnTo>
                    <a:pt x="1701" y="8547"/>
                  </a:lnTo>
                  <a:lnTo>
                    <a:pt x="1854" y="8953"/>
                  </a:lnTo>
                  <a:lnTo>
                    <a:pt x="2578" y="11518"/>
                  </a:lnTo>
                  <a:lnTo>
                    <a:pt x="2743" y="12877"/>
                  </a:lnTo>
                  <a:lnTo>
                    <a:pt x="2895" y="13639"/>
                  </a:lnTo>
                  <a:lnTo>
                    <a:pt x="3670" y="14071"/>
                  </a:lnTo>
                  <a:lnTo>
                    <a:pt x="4546" y="14706"/>
                  </a:lnTo>
                  <a:lnTo>
                    <a:pt x="4953" y="15214"/>
                  </a:lnTo>
                  <a:lnTo>
                    <a:pt x="5715" y="16560"/>
                  </a:lnTo>
                  <a:lnTo>
                    <a:pt x="4813" y="18249"/>
                  </a:lnTo>
                  <a:lnTo>
                    <a:pt x="6299" y="19557"/>
                  </a:lnTo>
                  <a:lnTo>
                    <a:pt x="6883" y="19913"/>
                  </a:lnTo>
                  <a:lnTo>
                    <a:pt x="7429" y="20015"/>
                  </a:lnTo>
                  <a:lnTo>
                    <a:pt x="11252" y="19672"/>
                  </a:lnTo>
                  <a:lnTo>
                    <a:pt x="12522" y="16535"/>
                  </a:lnTo>
                  <a:lnTo>
                    <a:pt x="12420" y="14439"/>
                  </a:lnTo>
                  <a:lnTo>
                    <a:pt x="11747" y="12966"/>
                  </a:lnTo>
                  <a:lnTo>
                    <a:pt x="11531" y="12484"/>
                  </a:lnTo>
                  <a:lnTo>
                    <a:pt x="6705" y="888"/>
                  </a:lnTo>
                  <a:lnTo>
                    <a:pt x="6121" y="0"/>
                  </a:lnTo>
                  <a:close/>
                </a:path>
              </a:pathLst>
            </a:custGeom>
            <a:solidFill>
              <a:srgbClr val="C6844D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2864283" y="1702563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5016" y="0"/>
                  </a:moveTo>
                  <a:lnTo>
                    <a:pt x="4368" y="152"/>
                  </a:lnTo>
                  <a:lnTo>
                    <a:pt x="1422" y="1358"/>
                  </a:lnTo>
                  <a:lnTo>
                    <a:pt x="304" y="2908"/>
                  </a:lnTo>
                  <a:lnTo>
                    <a:pt x="0" y="6362"/>
                  </a:lnTo>
                  <a:lnTo>
                    <a:pt x="723" y="8039"/>
                  </a:lnTo>
                  <a:lnTo>
                    <a:pt x="1562" y="10883"/>
                  </a:lnTo>
                  <a:lnTo>
                    <a:pt x="2298" y="12522"/>
                  </a:lnTo>
                  <a:lnTo>
                    <a:pt x="3314" y="15087"/>
                  </a:lnTo>
                  <a:lnTo>
                    <a:pt x="4102" y="18948"/>
                  </a:lnTo>
                  <a:lnTo>
                    <a:pt x="6451" y="19786"/>
                  </a:lnTo>
                  <a:lnTo>
                    <a:pt x="13512" y="13512"/>
                  </a:lnTo>
                  <a:lnTo>
                    <a:pt x="12661" y="10934"/>
                  </a:lnTo>
                  <a:lnTo>
                    <a:pt x="12585" y="10185"/>
                  </a:lnTo>
                  <a:lnTo>
                    <a:pt x="11607" y="7175"/>
                  </a:lnTo>
                  <a:lnTo>
                    <a:pt x="10515" y="4762"/>
                  </a:lnTo>
                  <a:lnTo>
                    <a:pt x="8902" y="2921"/>
                  </a:lnTo>
                  <a:lnTo>
                    <a:pt x="8115" y="2032"/>
                  </a:lnTo>
                  <a:lnTo>
                    <a:pt x="7391" y="1003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" name="object 313" descr=""/>
            <p:cNvSpPr/>
            <p:nvPr/>
          </p:nvSpPr>
          <p:spPr>
            <a:xfrm>
              <a:off x="2864283" y="1702563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8902" y="2921"/>
                  </a:moveTo>
                  <a:lnTo>
                    <a:pt x="8115" y="2032"/>
                  </a:lnTo>
                  <a:lnTo>
                    <a:pt x="7391" y="1003"/>
                  </a:lnTo>
                  <a:lnTo>
                    <a:pt x="6261" y="520"/>
                  </a:lnTo>
                  <a:lnTo>
                    <a:pt x="5016" y="0"/>
                  </a:lnTo>
                  <a:lnTo>
                    <a:pt x="4368" y="152"/>
                  </a:lnTo>
                  <a:lnTo>
                    <a:pt x="3111" y="673"/>
                  </a:lnTo>
                  <a:lnTo>
                    <a:pt x="1422" y="1358"/>
                  </a:lnTo>
                  <a:lnTo>
                    <a:pt x="304" y="2908"/>
                  </a:lnTo>
                  <a:lnTo>
                    <a:pt x="152" y="4724"/>
                  </a:lnTo>
                  <a:lnTo>
                    <a:pt x="0" y="6362"/>
                  </a:lnTo>
                  <a:lnTo>
                    <a:pt x="723" y="8039"/>
                  </a:lnTo>
                  <a:lnTo>
                    <a:pt x="1181" y="9575"/>
                  </a:lnTo>
                  <a:lnTo>
                    <a:pt x="1371" y="10223"/>
                  </a:lnTo>
                  <a:lnTo>
                    <a:pt x="1562" y="10883"/>
                  </a:lnTo>
                  <a:lnTo>
                    <a:pt x="1841" y="11493"/>
                  </a:lnTo>
                  <a:lnTo>
                    <a:pt x="2070" y="12014"/>
                  </a:lnTo>
                  <a:lnTo>
                    <a:pt x="2298" y="12522"/>
                  </a:lnTo>
                  <a:lnTo>
                    <a:pt x="2501" y="13055"/>
                  </a:lnTo>
                  <a:lnTo>
                    <a:pt x="3314" y="15087"/>
                  </a:lnTo>
                  <a:lnTo>
                    <a:pt x="4102" y="18948"/>
                  </a:lnTo>
                  <a:lnTo>
                    <a:pt x="5981" y="19621"/>
                  </a:lnTo>
                  <a:lnTo>
                    <a:pt x="6451" y="19786"/>
                  </a:lnTo>
                  <a:lnTo>
                    <a:pt x="6984" y="19799"/>
                  </a:lnTo>
                  <a:lnTo>
                    <a:pt x="7556" y="19761"/>
                  </a:lnTo>
                  <a:lnTo>
                    <a:pt x="12547" y="17157"/>
                  </a:lnTo>
                  <a:lnTo>
                    <a:pt x="12674" y="16916"/>
                  </a:lnTo>
                  <a:lnTo>
                    <a:pt x="12725" y="16789"/>
                  </a:lnTo>
                  <a:lnTo>
                    <a:pt x="13487" y="14960"/>
                  </a:lnTo>
                  <a:lnTo>
                    <a:pt x="13512" y="13512"/>
                  </a:lnTo>
                  <a:lnTo>
                    <a:pt x="12903" y="11658"/>
                  </a:lnTo>
                  <a:lnTo>
                    <a:pt x="12661" y="10934"/>
                  </a:lnTo>
                  <a:lnTo>
                    <a:pt x="12585" y="10185"/>
                  </a:lnTo>
                  <a:lnTo>
                    <a:pt x="12344" y="9461"/>
                  </a:lnTo>
                  <a:lnTo>
                    <a:pt x="11607" y="7175"/>
                  </a:lnTo>
                  <a:lnTo>
                    <a:pt x="10515" y="4762"/>
                  </a:lnTo>
                  <a:lnTo>
                    <a:pt x="8902" y="2921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4" name="object 314" descr=""/>
            <p:cNvSpPr/>
            <p:nvPr/>
          </p:nvSpPr>
          <p:spPr>
            <a:xfrm>
              <a:off x="2868072" y="1708555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89">
                  <a:moveTo>
                    <a:pt x="2413" y="0"/>
                  </a:moveTo>
                  <a:lnTo>
                    <a:pt x="2108" y="76"/>
                  </a:lnTo>
                  <a:lnTo>
                    <a:pt x="723" y="647"/>
                  </a:lnTo>
                  <a:lnTo>
                    <a:pt x="190" y="1333"/>
                  </a:lnTo>
                  <a:lnTo>
                    <a:pt x="0" y="2832"/>
                  </a:lnTo>
                  <a:lnTo>
                    <a:pt x="317" y="3556"/>
                  </a:lnTo>
                  <a:lnTo>
                    <a:pt x="660" y="4775"/>
                  </a:lnTo>
                  <a:lnTo>
                    <a:pt x="889" y="5257"/>
                  </a:lnTo>
                  <a:lnTo>
                    <a:pt x="1422" y="6578"/>
                  </a:lnTo>
                  <a:lnTo>
                    <a:pt x="1727" y="8255"/>
                  </a:lnTo>
                  <a:lnTo>
                    <a:pt x="2806" y="8585"/>
                  </a:lnTo>
                  <a:lnTo>
                    <a:pt x="3060" y="8585"/>
                  </a:lnTo>
                  <a:lnTo>
                    <a:pt x="3733" y="8521"/>
                  </a:lnTo>
                  <a:lnTo>
                    <a:pt x="6159" y="5765"/>
                  </a:lnTo>
                  <a:lnTo>
                    <a:pt x="5803" y="4660"/>
                  </a:lnTo>
                  <a:lnTo>
                    <a:pt x="5778" y="4330"/>
                  </a:lnTo>
                  <a:lnTo>
                    <a:pt x="5359" y="3035"/>
                  </a:lnTo>
                  <a:lnTo>
                    <a:pt x="4889" y="1993"/>
                  </a:lnTo>
                  <a:lnTo>
                    <a:pt x="4165" y="1219"/>
                  </a:lnTo>
                  <a:lnTo>
                    <a:pt x="3822" y="838"/>
                  </a:lnTo>
                  <a:lnTo>
                    <a:pt x="3492" y="406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C9A5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" name="object 315" descr=""/>
            <p:cNvSpPr/>
            <p:nvPr/>
          </p:nvSpPr>
          <p:spPr>
            <a:xfrm>
              <a:off x="2876407" y="1721558"/>
              <a:ext cx="6985" cy="15875"/>
            </a:xfrm>
            <a:custGeom>
              <a:avLst/>
              <a:gdLst/>
              <a:ahLst/>
              <a:cxnLst/>
              <a:rect l="l" t="t" r="r" b="b"/>
              <a:pathLst>
                <a:path w="6985" h="15875">
                  <a:moveTo>
                    <a:pt x="1435" y="0"/>
                  </a:moveTo>
                  <a:lnTo>
                    <a:pt x="1498" y="711"/>
                  </a:lnTo>
                  <a:lnTo>
                    <a:pt x="1676" y="1536"/>
                  </a:lnTo>
                  <a:lnTo>
                    <a:pt x="850" y="2463"/>
                  </a:lnTo>
                  <a:lnTo>
                    <a:pt x="393" y="2273"/>
                  </a:lnTo>
                  <a:lnTo>
                    <a:pt x="0" y="2209"/>
                  </a:lnTo>
                  <a:lnTo>
                    <a:pt x="38" y="2489"/>
                  </a:lnTo>
                  <a:lnTo>
                    <a:pt x="292" y="2768"/>
                  </a:lnTo>
                  <a:lnTo>
                    <a:pt x="507" y="3238"/>
                  </a:lnTo>
                  <a:lnTo>
                    <a:pt x="634" y="3594"/>
                  </a:lnTo>
                  <a:lnTo>
                    <a:pt x="673" y="3771"/>
                  </a:lnTo>
                  <a:lnTo>
                    <a:pt x="711" y="4572"/>
                  </a:lnTo>
                  <a:lnTo>
                    <a:pt x="2019" y="6705"/>
                  </a:lnTo>
                  <a:lnTo>
                    <a:pt x="2171" y="7099"/>
                  </a:lnTo>
                  <a:lnTo>
                    <a:pt x="2082" y="7848"/>
                  </a:lnTo>
                  <a:lnTo>
                    <a:pt x="2108" y="8445"/>
                  </a:lnTo>
                  <a:lnTo>
                    <a:pt x="2184" y="8864"/>
                  </a:lnTo>
                  <a:lnTo>
                    <a:pt x="2412" y="9677"/>
                  </a:lnTo>
                  <a:lnTo>
                    <a:pt x="2489" y="9867"/>
                  </a:lnTo>
                  <a:lnTo>
                    <a:pt x="3390" y="11252"/>
                  </a:lnTo>
                  <a:lnTo>
                    <a:pt x="3022" y="12966"/>
                  </a:lnTo>
                  <a:lnTo>
                    <a:pt x="3809" y="14376"/>
                  </a:lnTo>
                  <a:lnTo>
                    <a:pt x="4165" y="15062"/>
                  </a:lnTo>
                  <a:lnTo>
                    <a:pt x="5130" y="15417"/>
                  </a:lnTo>
                  <a:lnTo>
                    <a:pt x="5854" y="14973"/>
                  </a:lnTo>
                  <a:lnTo>
                    <a:pt x="6908" y="14262"/>
                  </a:lnTo>
                  <a:lnTo>
                    <a:pt x="6591" y="12738"/>
                  </a:lnTo>
                  <a:lnTo>
                    <a:pt x="6083" y="11823"/>
                  </a:lnTo>
                  <a:lnTo>
                    <a:pt x="5499" y="10553"/>
                  </a:lnTo>
                  <a:lnTo>
                    <a:pt x="4203" y="9728"/>
                  </a:lnTo>
                  <a:lnTo>
                    <a:pt x="3797" y="6845"/>
                  </a:lnTo>
                  <a:lnTo>
                    <a:pt x="3619" y="5905"/>
                  </a:lnTo>
                  <a:lnTo>
                    <a:pt x="3517" y="4940"/>
                  </a:lnTo>
                  <a:lnTo>
                    <a:pt x="3213" y="4076"/>
                  </a:lnTo>
                  <a:lnTo>
                    <a:pt x="3086" y="3670"/>
                  </a:lnTo>
                  <a:lnTo>
                    <a:pt x="2628" y="2425"/>
                  </a:lnTo>
                  <a:lnTo>
                    <a:pt x="2108" y="1143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A35233">
                <a:alpha val="46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2871116" y="172296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28" y="0"/>
                  </a:moveTo>
                  <a:lnTo>
                    <a:pt x="0" y="6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35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" name="object 317" descr=""/>
            <p:cNvSpPr/>
            <p:nvPr/>
          </p:nvSpPr>
          <p:spPr>
            <a:xfrm>
              <a:off x="2869457" y="171070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467" y="0"/>
                  </a:moveTo>
                  <a:lnTo>
                    <a:pt x="3517" y="241"/>
                  </a:lnTo>
                  <a:lnTo>
                    <a:pt x="3543" y="482"/>
                  </a:lnTo>
                  <a:lnTo>
                    <a:pt x="3873" y="1511"/>
                  </a:lnTo>
                  <a:lnTo>
                    <a:pt x="3809" y="2159"/>
                  </a:lnTo>
                  <a:lnTo>
                    <a:pt x="3365" y="2984"/>
                  </a:lnTo>
                  <a:lnTo>
                    <a:pt x="190" y="4508"/>
                  </a:lnTo>
                  <a:lnTo>
                    <a:pt x="0" y="4483"/>
                  </a:lnTo>
                  <a:lnTo>
                    <a:pt x="266" y="5295"/>
                  </a:lnTo>
                  <a:lnTo>
                    <a:pt x="596" y="6184"/>
                  </a:lnTo>
                  <a:lnTo>
                    <a:pt x="1422" y="6438"/>
                  </a:lnTo>
                  <a:lnTo>
                    <a:pt x="1676" y="6438"/>
                  </a:lnTo>
                  <a:lnTo>
                    <a:pt x="2349" y="6375"/>
                  </a:lnTo>
                  <a:lnTo>
                    <a:pt x="2806" y="6273"/>
                  </a:lnTo>
                  <a:lnTo>
                    <a:pt x="3213" y="6083"/>
                  </a:lnTo>
                  <a:lnTo>
                    <a:pt x="3657" y="5892"/>
                  </a:lnTo>
                  <a:lnTo>
                    <a:pt x="4051" y="5600"/>
                  </a:lnTo>
                  <a:lnTo>
                    <a:pt x="4343" y="5118"/>
                  </a:lnTo>
                  <a:lnTo>
                    <a:pt x="4749" y="4254"/>
                  </a:lnTo>
                  <a:lnTo>
                    <a:pt x="4775" y="3619"/>
                  </a:lnTo>
                  <a:lnTo>
                    <a:pt x="4419" y="2514"/>
                  </a:lnTo>
                  <a:lnTo>
                    <a:pt x="4394" y="2184"/>
                  </a:lnTo>
                  <a:lnTo>
                    <a:pt x="4089" y="1244"/>
                  </a:lnTo>
                  <a:lnTo>
                    <a:pt x="3822" y="596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" name="object 318" descr=""/>
            <p:cNvSpPr/>
            <p:nvPr/>
          </p:nvSpPr>
          <p:spPr>
            <a:xfrm>
              <a:off x="2882036" y="1721423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8509" y="0"/>
                  </a:moveTo>
                  <a:lnTo>
                    <a:pt x="8432" y="825"/>
                  </a:lnTo>
                  <a:lnTo>
                    <a:pt x="8674" y="2908"/>
                  </a:lnTo>
                  <a:lnTo>
                    <a:pt x="8255" y="4381"/>
                  </a:lnTo>
                  <a:lnTo>
                    <a:pt x="2374" y="7721"/>
                  </a:lnTo>
                  <a:lnTo>
                    <a:pt x="1854" y="7670"/>
                  </a:lnTo>
                  <a:lnTo>
                    <a:pt x="1003" y="7442"/>
                  </a:lnTo>
                  <a:lnTo>
                    <a:pt x="342" y="7112"/>
                  </a:lnTo>
                  <a:lnTo>
                    <a:pt x="0" y="6629"/>
                  </a:lnTo>
                  <a:lnTo>
                    <a:pt x="711" y="8229"/>
                  </a:lnTo>
                  <a:lnTo>
                    <a:pt x="901" y="8813"/>
                  </a:lnTo>
                  <a:lnTo>
                    <a:pt x="2146" y="11938"/>
                  </a:lnTo>
                  <a:lnTo>
                    <a:pt x="3378" y="15176"/>
                  </a:lnTo>
                  <a:lnTo>
                    <a:pt x="3086" y="15176"/>
                  </a:lnTo>
                  <a:lnTo>
                    <a:pt x="4343" y="18300"/>
                  </a:lnTo>
                  <a:lnTo>
                    <a:pt x="4584" y="18199"/>
                  </a:lnTo>
                  <a:lnTo>
                    <a:pt x="5829" y="21323"/>
                  </a:lnTo>
                  <a:lnTo>
                    <a:pt x="7023" y="24460"/>
                  </a:lnTo>
                  <a:lnTo>
                    <a:pt x="7480" y="24282"/>
                  </a:lnTo>
                  <a:lnTo>
                    <a:pt x="8521" y="26885"/>
                  </a:lnTo>
                  <a:lnTo>
                    <a:pt x="9169" y="27927"/>
                  </a:lnTo>
                  <a:lnTo>
                    <a:pt x="11480" y="28435"/>
                  </a:lnTo>
                  <a:lnTo>
                    <a:pt x="14033" y="27406"/>
                  </a:lnTo>
                  <a:lnTo>
                    <a:pt x="15290" y="26847"/>
                  </a:lnTo>
                  <a:lnTo>
                    <a:pt x="16408" y="26289"/>
                  </a:lnTo>
                  <a:lnTo>
                    <a:pt x="17729" y="24333"/>
                  </a:lnTo>
                  <a:lnTo>
                    <a:pt x="18288" y="22974"/>
                  </a:lnTo>
                  <a:lnTo>
                    <a:pt x="17246" y="20383"/>
                  </a:lnTo>
                  <a:lnTo>
                    <a:pt x="16802" y="20561"/>
                  </a:lnTo>
                  <a:lnTo>
                    <a:pt x="15557" y="17437"/>
                  </a:lnTo>
                  <a:lnTo>
                    <a:pt x="16002" y="17259"/>
                  </a:lnTo>
                  <a:lnTo>
                    <a:pt x="15379" y="15697"/>
                  </a:lnTo>
                  <a:lnTo>
                    <a:pt x="14757" y="14135"/>
                  </a:lnTo>
                  <a:lnTo>
                    <a:pt x="14630" y="14185"/>
                  </a:lnTo>
                  <a:lnTo>
                    <a:pt x="13373" y="11074"/>
                  </a:lnTo>
                  <a:lnTo>
                    <a:pt x="13055" y="11201"/>
                  </a:lnTo>
                  <a:lnTo>
                    <a:pt x="11811" y="8077"/>
                  </a:lnTo>
                  <a:lnTo>
                    <a:pt x="12001" y="8001"/>
                  </a:lnTo>
                  <a:lnTo>
                    <a:pt x="10756" y="4876"/>
                  </a:lnTo>
                  <a:lnTo>
                    <a:pt x="10566" y="4953"/>
                  </a:lnTo>
                  <a:lnTo>
                    <a:pt x="8851" y="736"/>
                  </a:lnTo>
                  <a:lnTo>
                    <a:pt x="8509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" name="object 319" descr=""/>
            <p:cNvSpPr/>
            <p:nvPr/>
          </p:nvSpPr>
          <p:spPr>
            <a:xfrm>
              <a:off x="2882036" y="1721423"/>
              <a:ext cx="18415" cy="28575"/>
            </a:xfrm>
            <a:custGeom>
              <a:avLst/>
              <a:gdLst/>
              <a:ahLst/>
              <a:cxnLst/>
              <a:rect l="l" t="t" r="r" b="b"/>
              <a:pathLst>
                <a:path w="18414" h="28575">
                  <a:moveTo>
                    <a:pt x="15379" y="15697"/>
                  </a:moveTo>
                  <a:lnTo>
                    <a:pt x="14757" y="14135"/>
                  </a:lnTo>
                  <a:lnTo>
                    <a:pt x="14630" y="14185"/>
                  </a:lnTo>
                  <a:lnTo>
                    <a:pt x="13995" y="12623"/>
                  </a:lnTo>
                  <a:lnTo>
                    <a:pt x="13373" y="11074"/>
                  </a:lnTo>
                  <a:lnTo>
                    <a:pt x="13055" y="11201"/>
                  </a:lnTo>
                  <a:lnTo>
                    <a:pt x="12433" y="9639"/>
                  </a:lnTo>
                  <a:lnTo>
                    <a:pt x="11811" y="8077"/>
                  </a:lnTo>
                  <a:lnTo>
                    <a:pt x="12001" y="8001"/>
                  </a:lnTo>
                  <a:lnTo>
                    <a:pt x="11379" y="6438"/>
                  </a:lnTo>
                  <a:lnTo>
                    <a:pt x="10756" y="4876"/>
                  </a:lnTo>
                  <a:lnTo>
                    <a:pt x="10566" y="4953"/>
                  </a:lnTo>
                  <a:lnTo>
                    <a:pt x="9944" y="3390"/>
                  </a:lnTo>
                  <a:lnTo>
                    <a:pt x="9461" y="2209"/>
                  </a:lnTo>
                  <a:lnTo>
                    <a:pt x="8851" y="736"/>
                  </a:lnTo>
                  <a:lnTo>
                    <a:pt x="8509" y="0"/>
                  </a:lnTo>
                  <a:lnTo>
                    <a:pt x="8432" y="825"/>
                  </a:lnTo>
                  <a:lnTo>
                    <a:pt x="8674" y="2908"/>
                  </a:lnTo>
                  <a:lnTo>
                    <a:pt x="8458" y="3695"/>
                  </a:lnTo>
                  <a:lnTo>
                    <a:pt x="8369" y="4038"/>
                  </a:lnTo>
                  <a:lnTo>
                    <a:pt x="8255" y="4381"/>
                  </a:lnTo>
                  <a:lnTo>
                    <a:pt x="8115" y="4711"/>
                  </a:lnTo>
                  <a:lnTo>
                    <a:pt x="8064" y="4838"/>
                  </a:lnTo>
                  <a:lnTo>
                    <a:pt x="2946" y="7670"/>
                  </a:lnTo>
                  <a:lnTo>
                    <a:pt x="2374" y="7721"/>
                  </a:lnTo>
                  <a:lnTo>
                    <a:pt x="342" y="7112"/>
                  </a:lnTo>
                  <a:lnTo>
                    <a:pt x="0" y="6629"/>
                  </a:lnTo>
                  <a:lnTo>
                    <a:pt x="711" y="8229"/>
                  </a:lnTo>
                  <a:lnTo>
                    <a:pt x="901" y="8813"/>
                  </a:lnTo>
                  <a:lnTo>
                    <a:pt x="1524" y="10375"/>
                  </a:lnTo>
                  <a:lnTo>
                    <a:pt x="2146" y="11938"/>
                  </a:lnTo>
                  <a:lnTo>
                    <a:pt x="2755" y="13614"/>
                  </a:lnTo>
                  <a:lnTo>
                    <a:pt x="3378" y="15176"/>
                  </a:lnTo>
                  <a:lnTo>
                    <a:pt x="3086" y="15176"/>
                  </a:lnTo>
                  <a:lnTo>
                    <a:pt x="3721" y="16738"/>
                  </a:lnTo>
                  <a:lnTo>
                    <a:pt x="4343" y="18300"/>
                  </a:lnTo>
                  <a:lnTo>
                    <a:pt x="4584" y="18199"/>
                  </a:lnTo>
                  <a:lnTo>
                    <a:pt x="5207" y="19761"/>
                  </a:lnTo>
                  <a:lnTo>
                    <a:pt x="5829" y="21323"/>
                  </a:lnTo>
                  <a:lnTo>
                    <a:pt x="6451" y="22872"/>
                  </a:lnTo>
                  <a:lnTo>
                    <a:pt x="7023" y="24460"/>
                  </a:lnTo>
                  <a:lnTo>
                    <a:pt x="7480" y="24282"/>
                  </a:lnTo>
                  <a:lnTo>
                    <a:pt x="8102" y="25844"/>
                  </a:lnTo>
                  <a:lnTo>
                    <a:pt x="8521" y="26885"/>
                  </a:lnTo>
                  <a:lnTo>
                    <a:pt x="9169" y="27927"/>
                  </a:lnTo>
                  <a:lnTo>
                    <a:pt x="10388" y="28194"/>
                  </a:lnTo>
                  <a:lnTo>
                    <a:pt x="11480" y="28435"/>
                  </a:lnTo>
                  <a:lnTo>
                    <a:pt x="12776" y="27914"/>
                  </a:lnTo>
                  <a:lnTo>
                    <a:pt x="14033" y="27406"/>
                  </a:lnTo>
                  <a:lnTo>
                    <a:pt x="15290" y="26847"/>
                  </a:lnTo>
                  <a:lnTo>
                    <a:pt x="16408" y="26289"/>
                  </a:lnTo>
                  <a:lnTo>
                    <a:pt x="17030" y="25361"/>
                  </a:lnTo>
                  <a:lnTo>
                    <a:pt x="17729" y="24333"/>
                  </a:lnTo>
                  <a:lnTo>
                    <a:pt x="18288" y="22974"/>
                  </a:lnTo>
                  <a:lnTo>
                    <a:pt x="17868" y="21945"/>
                  </a:lnTo>
                  <a:lnTo>
                    <a:pt x="17246" y="20383"/>
                  </a:lnTo>
                  <a:lnTo>
                    <a:pt x="16802" y="20561"/>
                  </a:lnTo>
                  <a:lnTo>
                    <a:pt x="16179" y="18999"/>
                  </a:lnTo>
                  <a:lnTo>
                    <a:pt x="15557" y="17437"/>
                  </a:lnTo>
                  <a:lnTo>
                    <a:pt x="16002" y="17259"/>
                  </a:lnTo>
                  <a:lnTo>
                    <a:pt x="15379" y="15697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0" name="object 320" descr=""/>
            <p:cNvSpPr/>
            <p:nvPr/>
          </p:nvSpPr>
          <p:spPr>
            <a:xfrm>
              <a:off x="2885246" y="1726893"/>
              <a:ext cx="12700" cy="20320"/>
            </a:xfrm>
            <a:custGeom>
              <a:avLst/>
              <a:gdLst/>
              <a:ahLst/>
              <a:cxnLst/>
              <a:rect l="l" t="t" r="r" b="b"/>
              <a:pathLst>
                <a:path w="12700" h="20319">
                  <a:moveTo>
                    <a:pt x="6121" y="0"/>
                  </a:moveTo>
                  <a:lnTo>
                    <a:pt x="5524" y="2412"/>
                  </a:lnTo>
                  <a:lnTo>
                    <a:pt x="3492" y="4648"/>
                  </a:lnTo>
                  <a:lnTo>
                    <a:pt x="838" y="3771"/>
                  </a:lnTo>
                  <a:lnTo>
                    <a:pt x="279" y="3670"/>
                  </a:lnTo>
                  <a:lnTo>
                    <a:pt x="0" y="3568"/>
                  </a:lnTo>
                  <a:lnTo>
                    <a:pt x="127" y="3898"/>
                  </a:lnTo>
                  <a:lnTo>
                    <a:pt x="863" y="6972"/>
                  </a:lnTo>
                  <a:lnTo>
                    <a:pt x="1701" y="8547"/>
                  </a:lnTo>
                  <a:lnTo>
                    <a:pt x="1854" y="8953"/>
                  </a:lnTo>
                  <a:lnTo>
                    <a:pt x="2578" y="11518"/>
                  </a:lnTo>
                  <a:lnTo>
                    <a:pt x="2743" y="12877"/>
                  </a:lnTo>
                  <a:lnTo>
                    <a:pt x="2895" y="13639"/>
                  </a:lnTo>
                  <a:lnTo>
                    <a:pt x="3670" y="14071"/>
                  </a:lnTo>
                  <a:lnTo>
                    <a:pt x="4546" y="14706"/>
                  </a:lnTo>
                  <a:lnTo>
                    <a:pt x="4953" y="15214"/>
                  </a:lnTo>
                  <a:lnTo>
                    <a:pt x="5702" y="16548"/>
                  </a:lnTo>
                  <a:lnTo>
                    <a:pt x="4813" y="18249"/>
                  </a:lnTo>
                  <a:lnTo>
                    <a:pt x="6286" y="19557"/>
                  </a:lnTo>
                  <a:lnTo>
                    <a:pt x="6883" y="19900"/>
                  </a:lnTo>
                  <a:lnTo>
                    <a:pt x="7429" y="20015"/>
                  </a:lnTo>
                  <a:lnTo>
                    <a:pt x="11252" y="19672"/>
                  </a:lnTo>
                  <a:lnTo>
                    <a:pt x="12522" y="16535"/>
                  </a:lnTo>
                  <a:lnTo>
                    <a:pt x="12420" y="14427"/>
                  </a:lnTo>
                  <a:lnTo>
                    <a:pt x="11747" y="12966"/>
                  </a:lnTo>
                  <a:lnTo>
                    <a:pt x="11531" y="12484"/>
                  </a:lnTo>
                  <a:lnTo>
                    <a:pt x="11264" y="12026"/>
                  </a:lnTo>
                  <a:lnTo>
                    <a:pt x="10642" y="10642"/>
                  </a:lnTo>
                  <a:lnTo>
                    <a:pt x="7048" y="1955"/>
                  </a:lnTo>
                  <a:lnTo>
                    <a:pt x="6705" y="888"/>
                  </a:lnTo>
                  <a:lnTo>
                    <a:pt x="6121" y="0"/>
                  </a:lnTo>
                  <a:close/>
                </a:path>
              </a:pathLst>
            </a:custGeom>
            <a:solidFill>
              <a:srgbClr val="C6844D">
                <a:alpha val="41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" name="object 321" descr=""/>
            <p:cNvSpPr/>
            <p:nvPr/>
          </p:nvSpPr>
          <p:spPr>
            <a:xfrm>
              <a:off x="2877781" y="1710233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5016" y="0"/>
                  </a:moveTo>
                  <a:lnTo>
                    <a:pt x="4368" y="165"/>
                  </a:lnTo>
                  <a:lnTo>
                    <a:pt x="1422" y="1384"/>
                  </a:lnTo>
                  <a:lnTo>
                    <a:pt x="304" y="2920"/>
                  </a:lnTo>
                  <a:lnTo>
                    <a:pt x="0" y="6375"/>
                  </a:lnTo>
                  <a:lnTo>
                    <a:pt x="723" y="8051"/>
                  </a:lnTo>
                  <a:lnTo>
                    <a:pt x="1562" y="10896"/>
                  </a:lnTo>
                  <a:lnTo>
                    <a:pt x="2298" y="12534"/>
                  </a:lnTo>
                  <a:lnTo>
                    <a:pt x="3314" y="15087"/>
                  </a:lnTo>
                  <a:lnTo>
                    <a:pt x="4089" y="18961"/>
                  </a:lnTo>
                  <a:lnTo>
                    <a:pt x="6451" y="19799"/>
                  </a:lnTo>
                  <a:lnTo>
                    <a:pt x="13512" y="13525"/>
                  </a:lnTo>
                  <a:lnTo>
                    <a:pt x="12661" y="10947"/>
                  </a:lnTo>
                  <a:lnTo>
                    <a:pt x="12572" y="10198"/>
                  </a:lnTo>
                  <a:lnTo>
                    <a:pt x="11607" y="7188"/>
                  </a:lnTo>
                  <a:lnTo>
                    <a:pt x="10515" y="4775"/>
                  </a:lnTo>
                  <a:lnTo>
                    <a:pt x="8902" y="2933"/>
                  </a:lnTo>
                  <a:lnTo>
                    <a:pt x="8115" y="2031"/>
                  </a:lnTo>
                  <a:lnTo>
                    <a:pt x="7391" y="1015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rgbClr val="EAE5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" name="object 322" descr=""/>
            <p:cNvSpPr/>
            <p:nvPr/>
          </p:nvSpPr>
          <p:spPr>
            <a:xfrm>
              <a:off x="2877781" y="1710233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69" h="20319">
                  <a:moveTo>
                    <a:pt x="8902" y="2933"/>
                  </a:moveTo>
                  <a:lnTo>
                    <a:pt x="8115" y="2031"/>
                  </a:lnTo>
                  <a:lnTo>
                    <a:pt x="7391" y="1015"/>
                  </a:lnTo>
                  <a:lnTo>
                    <a:pt x="6261" y="533"/>
                  </a:lnTo>
                  <a:lnTo>
                    <a:pt x="5016" y="0"/>
                  </a:lnTo>
                  <a:lnTo>
                    <a:pt x="4368" y="165"/>
                  </a:lnTo>
                  <a:lnTo>
                    <a:pt x="3111" y="685"/>
                  </a:lnTo>
                  <a:lnTo>
                    <a:pt x="1422" y="1384"/>
                  </a:lnTo>
                  <a:lnTo>
                    <a:pt x="304" y="2920"/>
                  </a:lnTo>
                  <a:lnTo>
                    <a:pt x="139" y="4737"/>
                  </a:lnTo>
                  <a:lnTo>
                    <a:pt x="0" y="6375"/>
                  </a:lnTo>
                  <a:lnTo>
                    <a:pt x="723" y="8051"/>
                  </a:lnTo>
                  <a:lnTo>
                    <a:pt x="1181" y="9588"/>
                  </a:lnTo>
                  <a:lnTo>
                    <a:pt x="1371" y="10236"/>
                  </a:lnTo>
                  <a:lnTo>
                    <a:pt x="1562" y="10896"/>
                  </a:lnTo>
                  <a:lnTo>
                    <a:pt x="1841" y="11506"/>
                  </a:lnTo>
                  <a:lnTo>
                    <a:pt x="2070" y="12026"/>
                  </a:lnTo>
                  <a:lnTo>
                    <a:pt x="2298" y="12534"/>
                  </a:lnTo>
                  <a:lnTo>
                    <a:pt x="2501" y="13068"/>
                  </a:lnTo>
                  <a:lnTo>
                    <a:pt x="3314" y="15087"/>
                  </a:lnTo>
                  <a:lnTo>
                    <a:pt x="4089" y="18961"/>
                  </a:lnTo>
                  <a:lnTo>
                    <a:pt x="5981" y="19634"/>
                  </a:lnTo>
                  <a:lnTo>
                    <a:pt x="6451" y="19799"/>
                  </a:lnTo>
                  <a:lnTo>
                    <a:pt x="6984" y="19811"/>
                  </a:lnTo>
                  <a:lnTo>
                    <a:pt x="7556" y="19773"/>
                  </a:lnTo>
                  <a:lnTo>
                    <a:pt x="8445" y="19697"/>
                  </a:lnTo>
                  <a:lnTo>
                    <a:pt x="9410" y="19481"/>
                  </a:lnTo>
                  <a:lnTo>
                    <a:pt x="10286" y="19088"/>
                  </a:lnTo>
                  <a:lnTo>
                    <a:pt x="11239" y="18668"/>
                  </a:lnTo>
                  <a:lnTo>
                    <a:pt x="12064" y="18033"/>
                  </a:lnTo>
                  <a:lnTo>
                    <a:pt x="12547" y="17170"/>
                  </a:lnTo>
                  <a:lnTo>
                    <a:pt x="12674" y="16929"/>
                  </a:lnTo>
                  <a:lnTo>
                    <a:pt x="12725" y="16802"/>
                  </a:lnTo>
                  <a:lnTo>
                    <a:pt x="13487" y="14973"/>
                  </a:lnTo>
                  <a:lnTo>
                    <a:pt x="13512" y="13525"/>
                  </a:lnTo>
                  <a:lnTo>
                    <a:pt x="12890" y="11671"/>
                  </a:lnTo>
                  <a:lnTo>
                    <a:pt x="12661" y="10947"/>
                  </a:lnTo>
                  <a:lnTo>
                    <a:pt x="12572" y="10198"/>
                  </a:lnTo>
                  <a:lnTo>
                    <a:pt x="12344" y="9474"/>
                  </a:lnTo>
                  <a:lnTo>
                    <a:pt x="11607" y="7188"/>
                  </a:lnTo>
                  <a:lnTo>
                    <a:pt x="10515" y="4775"/>
                  </a:lnTo>
                  <a:lnTo>
                    <a:pt x="8902" y="2933"/>
                  </a:lnTo>
                  <a:close/>
                </a:path>
              </a:pathLst>
            </a:custGeom>
            <a:ln w="3175">
              <a:solidFill>
                <a:srgbClr val="B9946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3" name="object 323" descr=""/>
            <p:cNvSpPr/>
            <p:nvPr/>
          </p:nvSpPr>
          <p:spPr>
            <a:xfrm>
              <a:off x="2881571" y="1716234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89">
                  <a:moveTo>
                    <a:pt x="2400" y="0"/>
                  </a:moveTo>
                  <a:lnTo>
                    <a:pt x="2095" y="76"/>
                  </a:lnTo>
                  <a:lnTo>
                    <a:pt x="723" y="647"/>
                  </a:lnTo>
                  <a:lnTo>
                    <a:pt x="190" y="1333"/>
                  </a:lnTo>
                  <a:lnTo>
                    <a:pt x="0" y="2832"/>
                  </a:lnTo>
                  <a:lnTo>
                    <a:pt x="317" y="3556"/>
                  </a:lnTo>
                  <a:lnTo>
                    <a:pt x="660" y="4787"/>
                  </a:lnTo>
                  <a:lnTo>
                    <a:pt x="787" y="5041"/>
                  </a:lnTo>
                  <a:lnTo>
                    <a:pt x="1422" y="6578"/>
                  </a:lnTo>
                  <a:lnTo>
                    <a:pt x="1727" y="8255"/>
                  </a:lnTo>
                  <a:lnTo>
                    <a:pt x="2806" y="8585"/>
                  </a:lnTo>
                  <a:lnTo>
                    <a:pt x="3060" y="8585"/>
                  </a:lnTo>
                  <a:lnTo>
                    <a:pt x="3733" y="8521"/>
                  </a:lnTo>
                  <a:lnTo>
                    <a:pt x="6159" y="5765"/>
                  </a:lnTo>
                  <a:lnTo>
                    <a:pt x="5791" y="4660"/>
                  </a:lnTo>
                  <a:lnTo>
                    <a:pt x="5765" y="4330"/>
                  </a:lnTo>
                  <a:lnTo>
                    <a:pt x="5359" y="3035"/>
                  </a:lnTo>
                  <a:lnTo>
                    <a:pt x="4889" y="2006"/>
                  </a:lnTo>
                  <a:lnTo>
                    <a:pt x="4165" y="1219"/>
                  </a:lnTo>
                  <a:lnTo>
                    <a:pt x="3810" y="838"/>
                  </a:lnTo>
                  <a:lnTo>
                    <a:pt x="3492" y="406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C9A5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" name="object 324" descr=""/>
            <p:cNvSpPr/>
            <p:nvPr/>
          </p:nvSpPr>
          <p:spPr>
            <a:xfrm>
              <a:off x="2889904" y="1729230"/>
              <a:ext cx="6985" cy="15875"/>
            </a:xfrm>
            <a:custGeom>
              <a:avLst/>
              <a:gdLst/>
              <a:ahLst/>
              <a:cxnLst/>
              <a:rect l="l" t="t" r="r" b="b"/>
              <a:pathLst>
                <a:path w="6985" h="15875">
                  <a:moveTo>
                    <a:pt x="1435" y="0"/>
                  </a:moveTo>
                  <a:lnTo>
                    <a:pt x="1498" y="723"/>
                  </a:lnTo>
                  <a:lnTo>
                    <a:pt x="1676" y="1549"/>
                  </a:lnTo>
                  <a:lnTo>
                    <a:pt x="850" y="2476"/>
                  </a:lnTo>
                  <a:lnTo>
                    <a:pt x="393" y="2286"/>
                  </a:lnTo>
                  <a:lnTo>
                    <a:pt x="0" y="2222"/>
                  </a:lnTo>
                  <a:lnTo>
                    <a:pt x="38" y="2501"/>
                  </a:lnTo>
                  <a:lnTo>
                    <a:pt x="292" y="2768"/>
                  </a:lnTo>
                  <a:lnTo>
                    <a:pt x="507" y="3251"/>
                  </a:lnTo>
                  <a:lnTo>
                    <a:pt x="634" y="3594"/>
                  </a:lnTo>
                  <a:lnTo>
                    <a:pt x="673" y="3784"/>
                  </a:lnTo>
                  <a:lnTo>
                    <a:pt x="711" y="4572"/>
                  </a:lnTo>
                  <a:lnTo>
                    <a:pt x="1727" y="6197"/>
                  </a:lnTo>
                  <a:lnTo>
                    <a:pt x="2019" y="6718"/>
                  </a:lnTo>
                  <a:lnTo>
                    <a:pt x="2171" y="7112"/>
                  </a:lnTo>
                  <a:lnTo>
                    <a:pt x="2082" y="7861"/>
                  </a:lnTo>
                  <a:lnTo>
                    <a:pt x="2108" y="8458"/>
                  </a:lnTo>
                  <a:lnTo>
                    <a:pt x="2412" y="9677"/>
                  </a:lnTo>
                  <a:lnTo>
                    <a:pt x="2489" y="9880"/>
                  </a:lnTo>
                  <a:lnTo>
                    <a:pt x="3390" y="11264"/>
                  </a:lnTo>
                  <a:lnTo>
                    <a:pt x="3022" y="12979"/>
                  </a:lnTo>
                  <a:lnTo>
                    <a:pt x="3809" y="14376"/>
                  </a:lnTo>
                  <a:lnTo>
                    <a:pt x="4165" y="15062"/>
                  </a:lnTo>
                  <a:lnTo>
                    <a:pt x="5130" y="15430"/>
                  </a:lnTo>
                  <a:lnTo>
                    <a:pt x="5854" y="14986"/>
                  </a:lnTo>
                  <a:lnTo>
                    <a:pt x="6908" y="14262"/>
                  </a:lnTo>
                  <a:lnTo>
                    <a:pt x="6603" y="12750"/>
                  </a:lnTo>
                  <a:lnTo>
                    <a:pt x="6083" y="11823"/>
                  </a:lnTo>
                  <a:lnTo>
                    <a:pt x="5499" y="10566"/>
                  </a:lnTo>
                  <a:lnTo>
                    <a:pt x="4203" y="9740"/>
                  </a:lnTo>
                  <a:lnTo>
                    <a:pt x="3797" y="6858"/>
                  </a:lnTo>
                  <a:lnTo>
                    <a:pt x="3619" y="5918"/>
                  </a:lnTo>
                  <a:lnTo>
                    <a:pt x="3517" y="4953"/>
                  </a:lnTo>
                  <a:lnTo>
                    <a:pt x="3086" y="3683"/>
                  </a:lnTo>
                  <a:lnTo>
                    <a:pt x="2628" y="2438"/>
                  </a:lnTo>
                  <a:lnTo>
                    <a:pt x="2108" y="1143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A35233">
                <a:alpha val="46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" name="object 325" descr=""/>
            <p:cNvSpPr/>
            <p:nvPr/>
          </p:nvSpPr>
          <p:spPr>
            <a:xfrm>
              <a:off x="2884613" y="173063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28" y="0"/>
                  </a:moveTo>
                  <a:lnTo>
                    <a:pt x="0" y="6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35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" name="object 326" descr=""/>
            <p:cNvSpPr/>
            <p:nvPr/>
          </p:nvSpPr>
          <p:spPr>
            <a:xfrm>
              <a:off x="2882954" y="171837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467" y="0"/>
                  </a:moveTo>
                  <a:lnTo>
                    <a:pt x="3517" y="241"/>
                  </a:lnTo>
                  <a:lnTo>
                    <a:pt x="3543" y="482"/>
                  </a:lnTo>
                  <a:lnTo>
                    <a:pt x="3873" y="1511"/>
                  </a:lnTo>
                  <a:lnTo>
                    <a:pt x="190" y="4508"/>
                  </a:lnTo>
                  <a:lnTo>
                    <a:pt x="0" y="4483"/>
                  </a:lnTo>
                  <a:lnTo>
                    <a:pt x="266" y="5308"/>
                  </a:lnTo>
                  <a:lnTo>
                    <a:pt x="596" y="6197"/>
                  </a:lnTo>
                  <a:lnTo>
                    <a:pt x="1422" y="6438"/>
                  </a:lnTo>
                  <a:lnTo>
                    <a:pt x="1676" y="6438"/>
                  </a:lnTo>
                  <a:lnTo>
                    <a:pt x="2349" y="6375"/>
                  </a:lnTo>
                  <a:lnTo>
                    <a:pt x="2806" y="6273"/>
                  </a:lnTo>
                  <a:lnTo>
                    <a:pt x="3213" y="6083"/>
                  </a:lnTo>
                  <a:lnTo>
                    <a:pt x="3657" y="5892"/>
                  </a:lnTo>
                  <a:lnTo>
                    <a:pt x="4051" y="5600"/>
                  </a:lnTo>
                  <a:lnTo>
                    <a:pt x="4343" y="5118"/>
                  </a:lnTo>
                  <a:lnTo>
                    <a:pt x="4749" y="4254"/>
                  </a:lnTo>
                  <a:lnTo>
                    <a:pt x="4775" y="3619"/>
                  </a:lnTo>
                  <a:lnTo>
                    <a:pt x="4419" y="2514"/>
                  </a:lnTo>
                  <a:lnTo>
                    <a:pt x="4381" y="2184"/>
                  </a:lnTo>
                  <a:lnTo>
                    <a:pt x="4089" y="1244"/>
                  </a:lnTo>
                  <a:lnTo>
                    <a:pt x="3822" y="596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" name="object 327" descr=""/>
            <p:cNvSpPr/>
            <p:nvPr/>
          </p:nvSpPr>
          <p:spPr>
            <a:xfrm>
              <a:off x="2923791" y="1696354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1295" y="0"/>
                  </a:moveTo>
                  <a:lnTo>
                    <a:pt x="1041" y="50"/>
                  </a:lnTo>
                  <a:lnTo>
                    <a:pt x="990" y="482"/>
                  </a:lnTo>
                  <a:lnTo>
                    <a:pt x="596" y="965"/>
                  </a:lnTo>
                  <a:lnTo>
                    <a:pt x="406" y="1409"/>
                  </a:lnTo>
                  <a:lnTo>
                    <a:pt x="203" y="1841"/>
                  </a:lnTo>
                  <a:lnTo>
                    <a:pt x="0" y="2438"/>
                  </a:lnTo>
                  <a:lnTo>
                    <a:pt x="63" y="3467"/>
                  </a:lnTo>
                  <a:lnTo>
                    <a:pt x="241" y="4178"/>
                  </a:lnTo>
                  <a:lnTo>
                    <a:pt x="901" y="4762"/>
                  </a:lnTo>
                  <a:lnTo>
                    <a:pt x="1219" y="4914"/>
                  </a:lnTo>
                  <a:lnTo>
                    <a:pt x="1816" y="4914"/>
                  </a:lnTo>
                  <a:lnTo>
                    <a:pt x="1993" y="4737"/>
                  </a:lnTo>
                  <a:lnTo>
                    <a:pt x="2387" y="4673"/>
                  </a:lnTo>
                  <a:lnTo>
                    <a:pt x="3632" y="3225"/>
                  </a:lnTo>
                  <a:lnTo>
                    <a:pt x="3378" y="2793"/>
                  </a:lnTo>
                  <a:lnTo>
                    <a:pt x="3098" y="2197"/>
                  </a:lnTo>
                  <a:lnTo>
                    <a:pt x="2959" y="1930"/>
                  </a:lnTo>
                  <a:lnTo>
                    <a:pt x="2616" y="1536"/>
                  </a:lnTo>
                  <a:lnTo>
                    <a:pt x="2476" y="1320"/>
                  </a:lnTo>
                  <a:lnTo>
                    <a:pt x="2298" y="1092"/>
                  </a:lnTo>
                  <a:lnTo>
                    <a:pt x="2108" y="876"/>
                  </a:lnTo>
                  <a:lnTo>
                    <a:pt x="1816" y="736"/>
                  </a:lnTo>
                  <a:lnTo>
                    <a:pt x="1473" y="380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" name="object 328" descr=""/>
            <p:cNvSpPr/>
            <p:nvPr/>
          </p:nvSpPr>
          <p:spPr>
            <a:xfrm>
              <a:off x="2924480" y="1696605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1981" y="3048"/>
                  </a:moveTo>
                  <a:lnTo>
                    <a:pt x="1803" y="2971"/>
                  </a:lnTo>
                  <a:lnTo>
                    <a:pt x="1778" y="3098"/>
                  </a:lnTo>
                  <a:lnTo>
                    <a:pt x="1689" y="3416"/>
                  </a:lnTo>
                  <a:lnTo>
                    <a:pt x="1485" y="3695"/>
                  </a:lnTo>
                  <a:lnTo>
                    <a:pt x="1282" y="3302"/>
                  </a:lnTo>
                  <a:lnTo>
                    <a:pt x="1206" y="3111"/>
                  </a:lnTo>
                  <a:lnTo>
                    <a:pt x="1333" y="2933"/>
                  </a:lnTo>
                  <a:lnTo>
                    <a:pt x="1422" y="2667"/>
                  </a:lnTo>
                  <a:lnTo>
                    <a:pt x="1701" y="2387"/>
                  </a:lnTo>
                  <a:lnTo>
                    <a:pt x="1587" y="2006"/>
                  </a:lnTo>
                  <a:lnTo>
                    <a:pt x="1346" y="1917"/>
                  </a:lnTo>
                  <a:lnTo>
                    <a:pt x="1485" y="2374"/>
                  </a:lnTo>
                  <a:lnTo>
                    <a:pt x="1219" y="2628"/>
                  </a:lnTo>
                  <a:lnTo>
                    <a:pt x="1117" y="2819"/>
                  </a:lnTo>
                  <a:lnTo>
                    <a:pt x="1054" y="2603"/>
                  </a:lnTo>
                  <a:lnTo>
                    <a:pt x="812" y="1879"/>
                  </a:lnTo>
                  <a:lnTo>
                    <a:pt x="990" y="1752"/>
                  </a:lnTo>
                  <a:lnTo>
                    <a:pt x="1016" y="1485"/>
                  </a:lnTo>
                  <a:lnTo>
                    <a:pt x="1295" y="1193"/>
                  </a:lnTo>
                  <a:lnTo>
                    <a:pt x="1193" y="889"/>
                  </a:lnTo>
                  <a:lnTo>
                    <a:pt x="965" y="863"/>
                  </a:lnTo>
                  <a:lnTo>
                    <a:pt x="1054" y="1092"/>
                  </a:lnTo>
                  <a:lnTo>
                    <a:pt x="939" y="1257"/>
                  </a:lnTo>
                  <a:lnTo>
                    <a:pt x="838" y="1460"/>
                  </a:lnTo>
                  <a:lnTo>
                    <a:pt x="863" y="927"/>
                  </a:lnTo>
                  <a:lnTo>
                    <a:pt x="609" y="127"/>
                  </a:lnTo>
                  <a:lnTo>
                    <a:pt x="558" y="0"/>
                  </a:lnTo>
                  <a:lnTo>
                    <a:pt x="381" y="88"/>
                  </a:lnTo>
                  <a:lnTo>
                    <a:pt x="660" y="939"/>
                  </a:lnTo>
                  <a:lnTo>
                    <a:pt x="596" y="1473"/>
                  </a:lnTo>
                  <a:lnTo>
                    <a:pt x="431" y="1358"/>
                  </a:lnTo>
                  <a:lnTo>
                    <a:pt x="241" y="1155"/>
                  </a:lnTo>
                  <a:lnTo>
                    <a:pt x="0" y="1193"/>
                  </a:lnTo>
                  <a:lnTo>
                    <a:pt x="292" y="1498"/>
                  </a:lnTo>
                  <a:lnTo>
                    <a:pt x="533" y="1663"/>
                  </a:lnTo>
                  <a:lnTo>
                    <a:pt x="800" y="2451"/>
                  </a:lnTo>
                  <a:lnTo>
                    <a:pt x="901" y="2794"/>
                  </a:lnTo>
                  <a:lnTo>
                    <a:pt x="495" y="2679"/>
                  </a:lnTo>
                  <a:lnTo>
                    <a:pt x="241" y="2400"/>
                  </a:lnTo>
                  <a:lnTo>
                    <a:pt x="0" y="2438"/>
                  </a:lnTo>
                  <a:lnTo>
                    <a:pt x="368" y="2844"/>
                  </a:lnTo>
                  <a:lnTo>
                    <a:pt x="762" y="2946"/>
                  </a:lnTo>
                  <a:lnTo>
                    <a:pt x="990" y="3035"/>
                  </a:lnTo>
                  <a:lnTo>
                    <a:pt x="1054" y="3200"/>
                  </a:lnTo>
                  <a:lnTo>
                    <a:pt x="1371" y="3962"/>
                  </a:lnTo>
                  <a:lnTo>
                    <a:pt x="1092" y="3860"/>
                  </a:lnTo>
                  <a:lnTo>
                    <a:pt x="635" y="3733"/>
                  </a:lnTo>
                  <a:lnTo>
                    <a:pt x="215" y="3505"/>
                  </a:lnTo>
                  <a:lnTo>
                    <a:pt x="25" y="3632"/>
                  </a:lnTo>
                  <a:lnTo>
                    <a:pt x="558" y="3911"/>
                  </a:lnTo>
                  <a:lnTo>
                    <a:pt x="1028" y="4038"/>
                  </a:lnTo>
                  <a:lnTo>
                    <a:pt x="1409" y="4191"/>
                  </a:lnTo>
                  <a:lnTo>
                    <a:pt x="1511" y="4787"/>
                  </a:lnTo>
                  <a:lnTo>
                    <a:pt x="1536" y="4914"/>
                  </a:lnTo>
                  <a:lnTo>
                    <a:pt x="1727" y="4876"/>
                  </a:lnTo>
                  <a:lnTo>
                    <a:pt x="1600" y="4203"/>
                  </a:lnTo>
                  <a:lnTo>
                    <a:pt x="1663" y="4064"/>
                  </a:lnTo>
                  <a:lnTo>
                    <a:pt x="1676" y="3746"/>
                  </a:lnTo>
                  <a:lnTo>
                    <a:pt x="1879" y="3467"/>
                  </a:lnTo>
                  <a:lnTo>
                    <a:pt x="1955" y="3162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" name="object 329" descr=""/>
            <p:cNvSpPr/>
            <p:nvPr/>
          </p:nvSpPr>
          <p:spPr>
            <a:xfrm>
              <a:off x="2926288" y="169999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527" y="0"/>
                  </a:moveTo>
                  <a:lnTo>
                    <a:pt x="0" y="3606"/>
                  </a:lnTo>
                  <a:lnTo>
                    <a:pt x="381" y="4076"/>
                  </a:lnTo>
                  <a:lnTo>
                    <a:pt x="749" y="4737"/>
                  </a:lnTo>
                  <a:lnTo>
                    <a:pt x="838" y="4953"/>
                  </a:lnTo>
                  <a:lnTo>
                    <a:pt x="927" y="5130"/>
                  </a:lnTo>
                  <a:lnTo>
                    <a:pt x="977" y="5283"/>
                  </a:lnTo>
                  <a:lnTo>
                    <a:pt x="1181" y="5435"/>
                  </a:lnTo>
                  <a:lnTo>
                    <a:pt x="1295" y="5600"/>
                  </a:lnTo>
                  <a:lnTo>
                    <a:pt x="1346" y="5727"/>
                  </a:lnTo>
                  <a:lnTo>
                    <a:pt x="1524" y="5829"/>
                  </a:lnTo>
                  <a:lnTo>
                    <a:pt x="1765" y="5994"/>
                  </a:lnTo>
                  <a:lnTo>
                    <a:pt x="1892" y="5930"/>
                  </a:lnTo>
                  <a:lnTo>
                    <a:pt x="2019" y="5791"/>
                  </a:lnTo>
                  <a:lnTo>
                    <a:pt x="2298" y="5410"/>
                  </a:lnTo>
                  <a:lnTo>
                    <a:pt x="2641" y="5168"/>
                  </a:lnTo>
                  <a:lnTo>
                    <a:pt x="2933" y="4279"/>
                  </a:lnTo>
                  <a:lnTo>
                    <a:pt x="3314" y="3797"/>
                  </a:lnTo>
                  <a:lnTo>
                    <a:pt x="3365" y="2832"/>
                  </a:lnTo>
                  <a:lnTo>
                    <a:pt x="2997" y="1130"/>
                  </a:lnTo>
                  <a:lnTo>
                    <a:pt x="2819" y="431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" name="object 330" descr=""/>
            <p:cNvSpPr/>
            <p:nvPr/>
          </p:nvSpPr>
          <p:spPr>
            <a:xfrm>
              <a:off x="2926765" y="1700745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2222" y="1358"/>
                  </a:moveTo>
                  <a:lnTo>
                    <a:pt x="2032" y="1155"/>
                  </a:lnTo>
                  <a:lnTo>
                    <a:pt x="1930" y="1295"/>
                  </a:lnTo>
                  <a:lnTo>
                    <a:pt x="1714" y="342"/>
                  </a:lnTo>
                  <a:lnTo>
                    <a:pt x="1485" y="419"/>
                  </a:lnTo>
                  <a:lnTo>
                    <a:pt x="1562" y="889"/>
                  </a:lnTo>
                  <a:lnTo>
                    <a:pt x="1371" y="673"/>
                  </a:lnTo>
                  <a:lnTo>
                    <a:pt x="1257" y="177"/>
                  </a:lnTo>
                  <a:lnTo>
                    <a:pt x="1219" y="0"/>
                  </a:lnTo>
                  <a:lnTo>
                    <a:pt x="990" y="76"/>
                  </a:lnTo>
                  <a:lnTo>
                    <a:pt x="1143" y="749"/>
                  </a:lnTo>
                  <a:lnTo>
                    <a:pt x="1498" y="1130"/>
                  </a:lnTo>
                  <a:lnTo>
                    <a:pt x="1625" y="1625"/>
                  </a:lnTo>
                  <a:lnTo>
                    <a:pt x="1663" y="1790"/>
                  </a:lnTo>
                  <a:lnTo>
                    <a:pt x="1854" y="2336"/>
                  </a:lnTo>
                  <a:lnTo>
                    <a:pt x="1498" y="2171"/>
                  </a:lnTo>
                  <a:lnTo>
                    <a:pt x="1168" y="2108"/>
                  </a:lnTo>
                  <a:lnTo>
                    <a:pt x="952" y="1866"/>
                  </a:lnTo>
                  <a:lnTo>
                    <a:pt x="762" y="1689"/>
                  </a:lnTo>
                  <a:lnTo>
                    <a:pt x="635" y="1460"/>
                  </a:lnTo>
                  <a:lnTo>
                    <a:pt x="368" y="1130"/>
                  </a:lnTo>
                  <a:lnTo>
                    <a:pt x="203" y="1320"/>
                  </a:lnTo>
                  <a:lnTo>
                    <a:pt x="304" y="1447"/>
                  </a:lnTo>
                  <a:lnTo>
                    <a:pt x="495" y="1676"/>
                  </a:lnTo>
                  <a:lnTo>
                    <a:pt x="647" y="1930"/>
                  </a:lnTo>
                  <a:lnTo>
                    <a:pt x="876" y="2133"/>
                  </a:lnTo>
                  <a:lnTo>
                    <a:pt x="1092" y="2336"/>
                  </a:lnTo>
                  <a:lnTo>
                    <a:pt x="1397" y="2413"/>
                  </a:lnTo>
                  <a:lnTo>
                    <a:pt x="1663" y="2527"/>
                  </a:lnTo>
                  <a:lnTo>
                    <a:pt x="1803" y="2590"/>
                  </a:lnTo>
                  <a:lnTo>
                    <a:pt x="1879" y="2438"/>
                  </a:lnTo>
                  <a:lnTo>
                    <a:pt x="1714" y="3175"/>
                  </a:lnTo>
                  <a:lnTo>
                    <a:pt x="1231" y="3594"/>
                  </a:lnTo>
                  <a:lnTo>
                    <a:pt x="571" y="3251"/>
                  </a:lnTo>
                  <a:lnTo>
                    <a:pt x="279" y="2908"/>
                  </a:lnTo>
                  <a:lnTo>
                    <a:pt x="165" y="2781"/>
                  </a:lnTo>
                  <a:lnTo>
                    <a:pt x="0" y="2971"/>
                  </a:lnTo>
                  <a:lnTo>
                    <a:pt x="114" y="3098"/>
                  </a:lnTo>
                  <a:lnTo>
                    <a:pt x="469" y="3517"/>
                  </a:lnTo>
                  <a:lnTo>
                    <a:pt x="1282" y="3886"/>
                  </a:lnTo>
                  <a:lnTo>
                    <a:pt x="1600" y="3619"/>
                  </a:lnTo>
                  <a:lnTo>
                    <a:pt x="1422" y="4330"/>
                  </a:lnTo>
                  <a:lnTo>
                    <a:pt x="1219" y="6172"/>
                  </a:lnTo>
                  <a:lnTo>
                    <a:pt x="1206" y="6337"/>
                  </a:lnTo>
                  <a:lnTo>
                    <a:pt x="1435" y="6400"/>
                  </a:lnTo>
                  <a:lnTo>
                    <a:pt x="1460" y="6235"/>
                  </a:lnTo>
                  <a:lnTo>
                    <a:pt x="1663" y="4343"/>
                  </a:lnTo>
                  <a:lnTo>
                    <a:pt x="2133" y="2463"/>
                  </a:lnTo>
                  <a:lnTo>
                    <a:pt x="1981" y="1727"/>
                  </a:lnTo>
                  <a:lnTo>
                    <a:pt x="2057" y="1587"/>
                  </a:lnTo>
                  <a:lnTo>
                    <a:pt x="2222" y="135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" name="object 331" descr=""/>
            <p:cNvSpPr/>
            <p:nvPr/>
          </p:nvSpPr>
          <p:spPr>
            <a:xfrm>
              <a:off x="2914009" y="1687519"/>
              <a:ext cx="26670" cy="38100"/>
            </a:xfrm>
            <a:custGeom>
              <a:avLst/>
              <a:gdLst/>
              <a:ahLst/>
              <a:cxnLst/>
              <a:rect l="l" t="t" r="r" b="b"/>
              <a:pathLst>
                <a:path w="26669" h="38100">
                  <a:moveTo>
                    <a:pt x="25971" y="304"/>
                  </a:moveTo>
                  <a:lnTo>
                    <a:pt x="19970" y="9848"/>
                  </a:lnTo>
                  <a:lnTo>
                    <a:pt x="13662" y="19143"/>
                  </a:lnTo>
                  <a:lnTo>
                    <a:pt x="6986" y="28306"/>
                  </a:lnTo>
                  <a:lnTo>
                    <a:pt x="0" y="37287"/>
                  </a:lnTo>
                  <a:lnTo>
                    <a:pt x="571" y="37515"/>
                  </a:lnTo>
                  <a:lnTo>
                    <a:pt x="26076" y="584"/>
                  </a:lnTo>
                  <a:lnTo>
                    <a:pt x="25971" y="304"/>
                  </a:lnTo>
                  <a:close/>
                </a:path>
                <a:path w="26669" h="38100">
                  <a:moveTo>
                    <a:pt x="26194" y="387"/>
                  </a:moveTo>
                  <a:lnTo>
                    <a:pt x="26352" y="584"/>
                  </a:lnTo>
                  <a:lnTo>
                    <a:pt x="26194" y="387"/>
                  </a:lnTo>
                  <a:close/>
                </a:path>
                <a:path w="26669" h="38100">
                  <a:moveTo>
                    <a:pt x="25882" y="0"/>
                  </a:moveTo>
                  <a:lnTo>
                    <a:pt x="26194" y="387"/>
                  </a:lnTo>
                  <a:lnTo>
                    <a:pt x="25882" y="0"/>
                  </a:lnTo>
                  <a:close/>
                </a:path>
              </a:pathLst>
            </a:custGeom>
            <a:solidFill>
              <a:srgbClr val="6B84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2930063" y="1689877"/>
              <a:ext cx="5080" cy="8255"/>
            </a:xfrm>
            <a:custGeom>
              <a:avLst/>
              <a:gdLst/>
              <a:ahLst/>
              <a:cxnLst/>
              <a:rect l="l" t="t" r="r" b="b"/>
              <a:pathLst>
                <a:path w="5080" h="8255">
                  <a:moveTo>
                    <a:pt x="1638" y="0"/>
                  </a:moveTo>
                  <a:lnTo>
                    <a:pt x="1600" y="723"/>
                  </a:lnTo>
                  <a:lnTo>
                    <a:pt x="939" y="1384"/>
                  </a:lnTo>
                  <a:lnTo>
                    <a:pt x="215" y="2425"/>
                  </a:lnTo>
                  <a:lnTo>
                    <a:pt x="0" y="4699"/>
                  </a:lnTo>
                  <a:lnTo>
                    <a:pt x="508" y="5448"/>
                  </a:lnTo>
                  <a:lnTo>
                    <a:pt x="1193" y="6680"/>
                  </a:lnTo>
                  <a:lnTo>
                    <a:pt x="1828" y="7086"/>
                  </a:lnTo>
                  <a:lnTo>
                    <a:pt x="2527" y="7670"/>
                  </a:lnTo>
                  <a:lnTo>
                    <a:pt x="2717" y="7797"/>
                  </a:lnTo>
                  <a:lnTo>
                    <a:pt x="2873" y="7932"/>
                  </a:lnTo>
                  <a:lnTo>
                    <a:pt x="2235" y="6680"/>
                  </a:lnTo>
                  <a:lnTo>
                    <a:pt x="4673" y="5791"/>
                  </a:lnTo>
                  <a:lnTo>
                    <a:pt x="4051" y="3568"/>
                  </a:lnTo>
                  <a:lnTo>
                    <a:pt x="3302" y="3225"/>
                  </a:lnTo>
                  <a:lnTo>
                    <a:pt x="2514" y="2032"/>
                  </a:lnTo>
                  <a:lnTo>
                    <a:pt x="2324" y="1333"/>
                  </a:lnTo>
                  <a:lnTo>
                    <a:pt x="1993" y="419"/>
                  </a:lnTo>
                  <a:lnTo>
                    <a:pt x="1727" y="12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" name="object 333" descr=""/>
            <p:cNvSpPr/>
            <p:nvPr/>
          </p:nvSpPr>
          <p:spPr>
            <a:xfrm>
              <a:off x="2930906" y="1691500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2146" y="3886"/>
                  </a:moveTo>
                  <a:lnTo>
                    <a:pt x="1930" y="3784"/>
                  </a:lnTo>
                  <a:lnTo>
                    <a:pt x="1892" y="3949"/>
                  </a:lnTo>
                  <a:lnTo>
                    <a:pt x="1828" y="4279"/>
                  </a:lnTo>
                  <a:lnTo>
                    <a:pt x="1511" y="4406"/>
                  </a:lnTo>
                  <a:lnTo>
                    <a:pt x="1346" y="4660"/>
                  </a:lnTo>
                  <a:lnTo>
                    <a:pt x="1295" y="4127"/>
                  </a:lnTo>
                  <a:lnTo>
                    <a:pt x="1308" y="3708"/>
                  </a:lnTo>
                  <a:lnTo>
                    <a:pt x="1422" y="3505"/>
                  </a:lnTo>
                  <a:lnTo>
                    <a:pt x="1511" y="3365"/>
                  </a:lnTo>
                  <a:lnTo>
                    <a:pt x="1790" y="3073"/>
                  </a:lnTo>
                  <a:lnTo>
                    <a:pt x="1778" y="2679"/>
                  </a:lnTo>
                  <a:lnTo>
                    <a:pt x="1778" y="2501"/>
                  </a:lnTo>
                  <a:lnTo>
                    <a:pt x="1549" y="2463"/>
                  </a:lnTo>
                  <a:lnTo>
                    <a:pt x="1549" y="2971"/>
                  </a:lnTo>
                  <a:lnTo>
                    <a:pt x="1333" y="3200"/>
                  </a:lnTo>
                  <a:lnTo>
                    <a:pt x="1371" y="2387"/>
                  </a:lnTo>
                  <a:lnTo>
                    <a:pt x="1574" y="2146"/>
                  </a:lnTo>
                  <a:lnTo>
                    <a:pt x="1701" y="1752"/>
                  </a:lnTo>
                  <a:lnTo>
                    <a:pt x="1803" y="1409"/>
                  </a:lnTo>
                  <a:lnTo>
                    <a:pt x="1854" y="1244"/>
                  </a:lnTo>
                  <a:lnTo>
                    <a:pt x="1638" y="1143"/>
                  </a:lnTo>
                  <a:lnTo>
                    <a:pt x="1587" y="1308"/>
                  </a:lnTo>
                  <a:lnTo>
                    <a:pt x="1498" y="1612"/>
                  </a:lnTo>
                  <a:lnTo>
                    <a:pt x="1384" y="1955"/>
                  </a:lnTo>
                  <a:lnTo>
                    <a:pt x="1244" y="1193"/>
                  </a:lnTo>
                  <a:lnTo>
                    <a:pt x="1028" y="165"/>
                  </a:lnTo>
                  <a:lnTo>
                    <a:pt x="990" y="0"/>
                  </a:lnTo>
                  <a:lnTo>
                    <a:pt x="762" y="25"/>
                  </a:lnTo>
                  <a:lnTo>
                    <a:pt x="965" y="965"/>
                  </a:lnTo>
                  <a:lnTo>
                    <a:pt x="1168" y="1701"/>
                  </a:lnTo>
                  <a:lnTo>
                    <a:pt x="838" y="1524"/>
                  </a:lnTo>
                  <a:lnTo>
                    <a:pt x="558" y="1193"/>
                  </a:lnTo>
                  <a:lnTo>
                    <a:pt x="457" y="1066"/>
                  </a:lnTo>
                  <a:lnTo>
                    <a:pt x="279" y="1231"/>
                  </a:lnTo>
                  <a:lnTo>
                    <a:pt x="393" y="1358"/>
                  </a:lnTo>
                  <a:lnTo>
                    <a:pt x="647" y="1663"/>
                  </a:lnTo>
                  <a:lnTo>
                    <a:pt x="1016" y="1892"/>
                  </a:lnTo>
                  <a:lnTo>
                    <a:pt x="1104" y="2197"/>
                  </a:lnTo>
                  <a:lnTo>
                    <a:pt x="1143" y="2400"/>
                  </a:lnTo>
                  <a:lnTo>
                    <a:pt x="1130" y="2946"/>
                  </a:lnTo>
                  <a:lnTo>
                    <a:pt x="1079" y="3238"/>
                  </a:lnTo>
                  <a:lnTo>
                    <a:pt x="749" y="2933"/>
                  </a:lnTo>
                  <a:lnTo>
                    <a:pt x="520" y="2667"/>
                  </a:lnTo>
                  <a:lnTo>
                    <a:pt x="419" y="2540"/>
                  </a:lnTo>
                  <a:lnTo>
                    <a:pt x="241" y="2692"/>
                  </a:lnTo>
                  <a:lnTo>
                    <a:pt x="355" y="2819"/>
                  </a:lnTo>
                  <a:lnTo>
                    <a:pt x="609" y="3124"/>
                  </a:lnTo>
                  <a:lnTo>
                    <a:pt x="901" y="3454"/>
                  </a:lnTo>
                  <a:lnTo>
                    <a:pt x="1066" y="3517"/>
                  </a:lnTo>
                  <a:lnTo>
                    <a:pt x="1066" y="3644"/>
                  </a:lnTo>
                  <a:lnTo>
                    <a:pt x="1117" y="4533"/>
                  </a:lnTo>
                  <a:lnTo>
                    <a:pt x="622" y="4178"/>
                  </a:lnTo>
                  <a:lnTo>
                    <a:pt x="254" y="3860"/>
                  </a:lnTo>
                  <a:lnTo>
                    <a:pt x="127" y="3746"/>
                  </a:lnTo>
                  <a:lnTo>
                    <a:pt x="0" y="3962"/>
                  </a:lnTo>
                  <a:lnTo>
                    <a:pt x="127" y="4076"/>
                  </a:lnTo>
                  <a:lnTo>
                    <a:pt x="508" y="4406"/>
                  </a:lnTo>
                  <a:lnTo>
                    <a:pt x="927" y="4699"/>
                  </a:lnTo>
                  <a:lnTo>
                    <a:pt x="1155" y="4851"/>
                  </a:lnTo>
                  <a:lnTo>
                    <a:pt x="1320" y="5537"/>
                  </a:lnTo>
                  <a:lnTo>
                    <a:pt x="1943" y="6311"/>
                  </a:lnTo>
                  <a:lnTo>
                    <a:pt x="2133" y="6159"/>
                  </a:lnTo>
                  <a:lnTo>
                    <a:pt x="1346" y="5194"/>
                  </a:lnTo>
                  <a:lnTo>
                    <a:pt x="1320" y="4965"/>
                  </a:lnTo>
                  <a:lnTo>
                    <a:pt x="1485" y="5054"/>
                  </a:lnTo>
                  <a:lnTo>
                    <a:pt x="1562" y="4813"/>
                  </a:lnTo>
                  <a:lnTo>
                    <a:pt x="1714" y="4546"/>
                  </a:lnTo>
                  <a:lnTo>
                    <a:pt x="2044" y="4432"/>
                  </a:lnTo>
                  <a:lnTo>
                    <a:pt x="2108" y="4051"/>
                  </a:lnTo>
                  <a:lnTo>
                    <a:pt x="2146" y="3886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" name="object 334" descr=""/>
            <p:cNvSpPr/>
            <p:nvPr/>
          </p:nvSpPr>
          <p:spPr>
            <a:xfrm>
              <a:off x="2923611" y="1703993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679" y="0"/>
                  </a:moveTo>
                  <a:lnTo>
                    <a:pt x="38" y="2717"/>
                  </a:lnTo>
                  <a:lnTo>
                    <a:pt x="38" y="2882"/>
                  </a:lnTo>
                  <a:lnTo>
                    <a:pt x="0" y="3505"/>
                  </a:lnTo>
                  <a:lnTo>
                    <a:pt x="368" y="3975"/>
                  </a:lnTo>
                  <a:lnTo>
                    <a:pt x="685" y="4533"/>
                  </a:lnTo>
                  <a:lnTo>
                    <a:pt x="876" y="4940"/>
                  </a:lnTo>
                  <a:lnTo>
                    <a:pt x="965" y="5181"/>
                  </a:lnTo>
                  <a:lnTo>
                    <a:pt x="1155" y="5321"/>
                  </a:lnTo>
                  <a:lnTo>
                    <a:pt x="1270" y="5473"/>
                  </a:lnTo>
                  <a:lnTo>
                    <a:pt x="1308" y="5600"/>
                  </a:lnTo>
                  <a:lnTo>
                    <a:pt x="1739" y="5867"/>
                  </a:lnTo>
                  <a:lnTo>
                    <a:pt x="1866" y="5816"/>
                  </a:lnTo>
                  <a:lnTo>
                    <a:pt x="1993" y="5689"/>
                  </a:lnTo>
                  <a:lnTo>
                    <a:pt x="2298" y="5308"/>
                  </a:lnTo>
                  <a:lnTo>
                    <a:pt x="2641" y="5080"/>
                  </a:lnTo>
                  <a:lnTo>
                    <a:pt x="2806" y="4660"/>
                  </a:lnTo>
                  <a:lnTo>
                    <a:pt x="2971" y="4203"/>
                  </a:lnTo>
                  <a:lnTo>
                    <a:pt x="3378" y="3733"/>
                  </a:lnTo>
                  <a:lnTo>
                    <a:pt x="3454" y="2781"/>
                  </a:lnTo>
                  <a:lnTo>
                    <a:pt x="3327" y="2082"/>
                  </a:lnTo>
                  <a:lnTo>
                    <a:pt x="3124" y="1117"/>
                  </a:lnTo>
                  <a:lnTo>
                    <a:pt x="2959" y="419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" name="object 335" descr=""/>
            <p:cNvSpPr/>
            <p:nvPr/>
          </p:nvSpPr>
          <p:spPr>
            <a:xfrm>
              <a:off x="2924111" y="1704720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78" y="1930"/>
                  </a:moveTo>
                  <a:lnTo>
                    <a:pt x="2336" y="1866"/>
                  </a:lnTo>
                  <a:lnTo>
                    <a:pt x="2286" y="2019"/>
                  </a:lnTo>
                  <a:lnTo>
                    <a:pt x="2235" y="2159"/>
                  </a:lnTo>
                  <a:lnTo>
                    <a:pt x="2032" y="1689"/>
                  </a:lnTo>
                  <a:lnTo>
                    <a:pt x="2184" y="1473"/>
                  </a:lnTo>
                  <a:lnTo>
                    <a:pt x="2298" y="1333"/>
                  </a:lnTo>
                  <a:lnTo>
                    <a:pt x="2108" y="1130"/>
                  </a:lnTo>
                  <a:lnTo>
                    <a:pt x="1993" y="1270"/>
                  </a:lnTo>
                  <a:lnTo>
                    <a:pt x="1841" y="508"/>
                  </a:lnTo>
                  <a:lnTo>
                    <a:pt x="1803" y="342"/>
                  </a:lnTo>
                  <a:lnTo>
                    <a:pt x="1574" y="406"/>
                  </a:lnTo>
                  <a:lnTo>
                    <a:pt x="1651" y="876"/>
                  </a:lnTo>
                  <a:lnTo>
                    <a:pt x="1460" y="660"/>
                  </a:lnTo>
                  <a:lnTo>
                    <a:pt x="1308" y="0"/>
                  </a:lnTo>
                  <a:lnTo>
                    <a:pt x="1079" y="76"/>
                  </a:lnTo>
                  <a:lnTo>
                    <a:pt x="1231" y="736"/>
                  </a:lnTo>
                  <a:lnTo>
                    <a:pt x="1574" y="1117"/>
                  </a:lnTo>
                  <a:lnTo>
                    <a:pt x="1689" y="1600"/>
                  </a:lnTo>
                  <a:lnTo>
                    <a:pt x="1727" y="1765"/>
                  </a:lnTo>
                  <a:lnTo>
                    <a:pt x="1892" y="2298"/>
                  </a:lnTo>
                  <a:lnTo>
                    <a:pt x="1549" y="2146"/>
                  </a:lnTo>
                  <a:lnTo>
                    <a:pt x="1206" y="2070"/>
                  </a:lnTo>
                  <a:lnTo>
                    <a:pt x="812" y="1651"/>
                  </a:lnTo>
                  <a:lnTo>
                    <a:pt x="673" y="1422"/>
                  </a:lnTo>
                  <a:lnTo>
                    <a:pt x="419" y="1104"/>
                  </a:lnTo>
                  <a:lnTo>
                    <a:pt x="254" y="1282"/>
                  </a:lnTo>
                  <a:lnTo>
                    <a:pt x="342" y="1409"/>
                  </a:lnTo>
                  <a:lnTo>
                    <a:pt x="533" y="1638"/>
                  </a:lnTo>
                  <a:lnTo>
                    <a:pt x="673" y="1892"/>
                  </a:lnTo>
                  <a:lnTo>
                    <a:pt x="901" y="2095"/>
                  </a:lnTo>
                  <a:lnTo>
                    <a:pt x="1130" y="2286"/>
                  </a:lnTo>
                  <a:lnTo>
                    <a:pt x="1435" y="2374"/>
                  </a:lnTo>
                  <a:lnTo>
                    <a:pt x="1701" y="2489"/>
                  </a:lnTo>
                  <a:lnTo>
                    <a:pt x="1841" y="2552"/>
                  </a:lnTo>
                  <a:lnTo>
                    <a:pt x="1727" y="3136"/>
                  </a:lnTo>
                  <a:lnTo>
                    <a:pt x="1231" y="3530"/>
                  </a:lnTo>
                  <a:lnTo>
                    <a:pt x="571" y="3187"/>
                  </a:lnTo>
                  <a:lnTo>
                    <a:pt x="279" y="2844"/>
                  </a:lnTo>
                  <a:lnTo>
                    <a:pt x="0" y="2908"/>
                  </a:lnTo>
                  <a:lnTo>
                    <a:pt x="101" y="3035"/>
                  </a:lnTo>
                  <a:lnTo>
                    <a:pt x="457" y="3441"/>
                  </a:lnTo>
                  <a:lnTo>
                    <a:pt x="1270" y="3822"/>
                  </a:lnTo>
                  <a:lnTo>
                    <a:pt x="1600" y="3568"/>
                  </a:lnTo>
                  <a:lnTo>
                    <a:pt x="1397" y="4254"/>
                  </a:lnTo>
                  <a:lnTo>
                    <a:pt x="1143" y="6057"/>
                  </a:lnTo>
                  <a:lnTo>
                    <a:pt x="1117" y="6223"/>
                  </a:lnTo>
                  <a:lnTo>
                    <a:pt x="1358" y="6286"/>
                  </a:lnTo>
                  <a:lnTo>
                    <a:pt x="1651" y="4267"/>
                  </a:lnTo>
                  <a:lnTo>
                    <a:pt x="1854" y="3517"/>
                  </a:lnTo>
                  <a:lnTo>
                    <a:pt x="2032" y="3454"/>
                  </a:lnTo>
                  <a:lnTo>
                    <a:pt x="2171" y="3365"/>
                  </a:lnTo>
                  <a:lnTo>
                    <a:pt x="2273" y="3225"/>
                  </a:lnTo>
                  <a:lnTo>
                    <a:pt x="2324" y="3098"/>
                  </a:lnTo>
                  <a:lnTo>
                    <a:pt x="2146" y="2984"/>
                  </a:lnTo>
                  <a:lnTo>
                    <a:pt x="2019" y="3136"/>
                  </a:lnTo>
                  <a:lnTo>
                    <a:pt x="2159" y="2451"/>
                  </a:lnTo>
                  <a:lnTo>
                    <a:pt x="2438" y="2324"/>
                  </a:lnTo>
                  <a:lnTo>
                    <a:pt x="2527" y="2082"/>
                  </a:lnTo>
                  <a:lnTo>
                    <a:pt x="2578" y="1930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" name="object 336" descr=""/>
            <p:cNvSpPr/>
            <p:nvPr/>
          </p:nvSpPr>
          <p:spPr>
            <a:xfrm>
              <a:off x="2931478" y="169865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764" y="2616"/>
                  </a:moveTo>
                  <a:lnTo>
                    <a:pt x="1079" y="2616"/>
                  </a:lnTo>
                  <a:lnTo>
                    <a:pt x="2197" y="5372"/>
                  </a:lnTo>
                  <a:lnTo>
                    <a:pt x="4051" y="4648"/>
                  </a:lnTo>
                  <a:lnTo>
                    <a:pt x="4254" y="3784"/>
                  </a:lnTo>
                  <a:lnTo>
                    <a:pt x="5168" y="2870"/>
                  </a:lnTo>
                  <a:lnTo>
                    <a:pt x="5764" y="2616"/>
                  </a:lnTo>
                  <a:close/>
                </a:path>
                <a:path w="6985" h="5714">
                  <a:moveTo>
                    <a:pt x="63" y="3381"/>
                  </a:moveTo>
                  <a:close/>
                </a:path>
                <a:path w="6985" h="5714">
                  <a:moveTo>
                    <a:pt x="2463" y="0"/>
                  </a:moveTo>
                  <a:lnTo>
                    <a:pt x="1892" y="622"/>
                  </a:lnTo>
                  <a:lnTo>
                    <a:pt x="927" y="1447"/>
                  </a:lnTo>
                  <a:lnTo>
                    <a:pt x="627" y="2247"/>
                  </a:lnTo>
                  <a:lnTo>
                    <a:pt x="241" y="2984"/>
                  </a:lnTo>
                  <a:lnTo>
                    <a:pt x="63" y="3381"/>
                  </a:lnTo>
                  <a:lnTo>
                    <a:pt x="1079" y="2616"/>
                  </a:lnTo>
                  <a:lnTo>
                    <a:pt x="5764" y="2616"/>
                  </a:lnTo>
                  <a:lnTo>
                    <a:pt x="6477" y="2247"/>
                  </a:lnTo>
                  <a:lnTo>
                    <a:pt x="6781" y="1930"/>
                  </a:lnTo>
                  <a:lnTo>
                    <a:pt x="6761" y="1790"/>
                  </a:lnTo>
                  <a:lnTo>
                    <a:pt x="6146" y="1790"/>
                  </a:lnTo>
                  <a:lnTo>
                    <a:pt x="5486" y="1015"/>
                  </a:lnTo>
                  <a:lnTo>
                    <a:pt x="4457" y="203"/>
                  </a:lnTo>
                  <a:lnTo>
                    <a:pt x="3746" y="114"/>
                  </a:lnTo>
                  <a:lnTo>
                    <a:pt x="2463" y="0"/>
                  </a:lnTo>
                  <a:close/>
                </a:path>
                <a:path w="6985" h="5714">
                  <a:moveTo>
                    <a:pt x="6667" y="1650"/>
                  </a:moveTo>
                  <a:lnTo>
                    <a:pt x="6146" y="1790"/>
                  </a:lnTo>
                  <a:lnTo>
                    <a:pt x="6761" y="1790"/>
                  </a:lnTo>
                  <a:lnTo>
                    <a:pt x="6667" y="165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" name="object 337" descr=""/>
            <p:cNvSpPr/>
            <p:nvPr/>
          </p:nvSpPr>
          <p:spPr>
            <a:xfrm>
              <a:off x="2931528" y="1699679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372" y="1066"/>
                  </a:moveTo>
                  <a:lnTo>
                    <a:pt x="5308" y="800"/>
                  </a:lnTo>
                  <a:lnTo>
                    <a:pt x="4533" y="1041"/>
                  </a:lnTo>
                  <a:lnTo>
                    <a:pt x="3924" y="1282"/>
                  </a:lnTo>
                  <a:lnTo>
                    <a:pt x="4025" y="889"/>
                  </a:lnTo>
                  <a:lnTo>
                    <a:pt x="4279" y="571"/>
                  </a:lnTo>
                  <a:lnTo>
                    <a:pt x="4368" y="444"/>
                  </a:lnTo>
                  <a:lnTo>
                    <a:pt x="4203" y="241"/>
                  </a:lnTo>
                  <a:lnTo>
                    <a:pt x="4102" y="368"/>
                  </a:lnTo>
                  <a:lnTo>
                    <a:pt x="3873" y="673"/>
                  </a:lnTo>
                  <a:lnTo>
                    <a:pt x="3733" y="1104"/>
                  </a:lnTo>
                  <a:lnTo>
                    <a:pt x="3479" y="1219"/>
                  </a:lnTo>
                  <a:lnTo>
                    <a:pt x="3289" y="1270"/>
                  </a:lnTo>
                  <a:lnTo>
                    <a:pt x="2832" y="1257"/>
                  </a:lnTo>
                  <a:lnTo>
                    <a:pt x="2578" y="1219"/>
                  </a:lnTo>
                  <a:lnTo>
                    <a:pt x="2781" y="825"/>
                  </a:lnTo>
                  <a:lnTo>
                    <a:pt x="2984" y="558"/>
                  </a:lnTo>
                  <a:lnTo>
                    <a:pt x="3086" y="431"/>
                  </a:lnTo>
                  <a:lnTo>
                    <a:pt x="2921" y="241"/>
                  </a:lnTo>
                  <a:lnTo>
                    <a:pt x="2590" y="660"/>
                  </a:lnTo>
                  <a:lnTo>
                    <a:pt x="2362" y="1016"/>
                  </a:lnTo>
                  <a:lnTo>
                    <a:pt x="2336" y="1206"/>
                  </a:lnTo>
                  <a:lnTo>
                    <a:pt x="2209" y="1193"/>
                  </a:lnTo>
                  <a:lnTo>
                    <a:pt x="2019" y="1244"/>
                  </a:lnTo>
                  <a:lnTo>
                    <a:pt x="1435" y="1295"/>
                  </a:lnTo>
                  <a:lnTo>
                    <a:pt x="1676" y="723"/>
                  </a:lnTo>
                  <a:lnTo>
                    <a:pt x="1905" y="279"/>
                  </a:lnTo>
                  <a:lnTo>
                    <a:pt x="1981" y="139"/>
                  </a:lnTo>
                  <a:lnTo>
                    <a:pt x="1765" y="0"/>
                  </a:lnTo>
                  <a:lnTo>
                    <a:pt x="1701" y="139"/>
                  </a:lnTo>
                  <a:lnTo>
                    <a:pt x="1460" y="596"/>
                  </a:lnTo>
                  <a:lnTo>
                    <a:pt x="1270" y="1079"/>
                  </a:lnTo>
                  <a:lnTo>
                    <a:pt x="1168" y="1358"/>
                  </a:lnTo>
                  <a:lnTo>
                    <a:pt x="596" y="1549"/>
                  </a:lnTo>
                  <a:lnTo>
                    <a:pt x="88" y="2171"/>
                  </a:lnTo>
                  <a:lnTo>
                    <a:pt x="0" y="2298"/>
                  </a:lnTo>
                  <a:lnTo>
                    <a:pt x="165" y="2489"/>
                  </a:lnTo>
                  <a:lnTo>
                    <a:pt x="901" y="1562"/>
                  </a:lnTo>
                  <a:lnTo>
                    <a:pt x="1092" y="1549"/>
                  </a:lnTo>
                  <a:lnTo>
                    <a:pt x="1028" y="1714"/>
                  </a:lnTo>
                  <a:lnTo>
                    <a:pt x="1270" y="1803"/>
                  </a:lnTo>
                  <a:lnTo>
                    <a:pt x="1524" y="1981"/>
                  </a:lnTo>
                  <a:lnTo>
                    <a:pt x="1676" y="2336"/>
                  </a:lnTo>
                  <a:lnTo>
                    <a:pt x="2006" y="2425"/>
                  </a:lnTo>
                  <a:lnTo>
                    <a:pt x="2159" y="2451"/>
                  </a:lnTo>
                  <a:lnTo>
                    <a:pt x="2222" y="2197"/>
                  </a:lnTo>
                  <a:lnTo>
                    <a:pt x="2070" y="2171"/>
                  </a:lnTo>
                  <a:lnTo>
                    <a:pt x="1778" y="2095"/>
                  </a:lnTo>
                  <a:lnTo>
                    <a:pt x="1612" y="1739"/>
                  </a:lnTo>
                  <a:lnTo>
                    <a:pt x="1371" y="1562"/>
                  </a:lnTo>
                  <a:lnTo>
                    <a:pt x="1828" y="1473"/>
                  </a:lnTo>
                  <a:lnTo>
                    <a:pt x="2197" y="1498"/>
                  </a:lnTo>
                  <a:lnTo>
                    <a:pt x="2489" y="1676"/>
                  </a:lnTo>
                  <a:lnTo>
                    <a:pt x="2819" y="2006"/>
                  </a:lnTo>
                  <a:lnTo>
                    <a:pt x="3162" y="1993"/>
                  </a:lnTo>
                  <a:lnTo>
                    <a:pt x="3314" y="1993"/>
                  </a:lnTo>
                  <a:lnTo>
                    <a:pt x="3314" y="1727"/>
                  </a:lnTo>
                  <a:lnTo>
                    <a:pt x="3162" y="1727"/>
                  </a:lnTo>
                  <a:lnTo>
                    <a:pt x="2870" y="1739"/>
                  </a:lnTo>
                  <a:lnTo>
                    <a:pt x="2667" y="1511"/>
                  </a:lnTo>
                  <a:lnTo>
                    <a:pt x="3441" y="1562"/>
                  </a:lnTo>
                  <a:lnTo>
                    <a:pt x="3594" y="1739"/>
                  </a:lnTo>
                  <a:lnTo>
                    <a:pt x="3949" y="1892"/>
                  </a:lnTo>
                  <a:lnTo>
                    <a:pt x="4267" y="2006"/>
                  </a:lnTo>
                  <a:lnTo>
                    <a:pt x="4406" y="2057"/>
                  </a:lnTo>
                  <a:lnTo>
                    <a:pt x="4470" y="1803"/>
                  </a:lnTo>
                  <a:lnTo>
                    <a:pt x="4051" y="1651"/>
                  </a:lnTo>
                  <a:lnTo>
                    <a:pt x="3746" y="1536"/>
                  </a:lnTo>
                  <a:lnTo>
                    <a:pt x="4381" y="1358"/>
                  </a:lnTo>
                  <a:lnTo>
                    <a:pt x="5232" y="1104"/>
                  </a:lnTo>
                  <a:lnTo>
                    <a:pt x="5372" y="1066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" name="object 338" descr=""/>
            <p:cNvSpPr/>
            <p:nvPr/>
          </p:nvSpPr>
          <p:spPr>
            <a:xfrm>
              <a:off x="2923934" y="1708893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305" y="12"/>
                  </a:moveTo>
                  <a:lnTo>
                    <a:pt x="3581" y="63"/>
                  </a:lnTo>
                  <a:lnTo>
                    <a:pt x="3263" y="126"/>
                  </a:lnTo>
                  <a:lnTo>
                    <a:pt x="2616" y="152"/>
                  </a:lnTo>
                  <a:lnTo>
                    <a:pt x="2174" y="279"/>
                  </a:lnTo>
                  <a:lnTo>
                    <a:pt x="1473" y="520"/>
                  </a:lnTo>
                  <a:lnTo>
                    <a:pt x="850" y="660"/>
                  </a:lnTo>
                  <a:lnTo>
                    <a:pt x="50" y="1498"/>
                  </a:lnTo>
                  <a:lnTo>
                    <a:pt x="0" y="2158"/>
                  </a:lnTo>
                  <a:lnTo>
                    <a:pt x="177" y="2717"/>
                  </a:lnTo>
                  <a:lnTo>
                    <a:pt x="571" y="3098"/>
                  </a:lnTo>
                  <a:lnTo>
                    <a:pt x="780" y="3416"/>
                  </a:lnTo>
                  <a:lnTo>
                    <a:pt x="838" y="3873"/>
                  </a:lnTo>
                  <a:lnTo>
                    <a:pt x="1358" y="4432"/>
                  </a:lnTo>
                  <a:lnTo>
                    <a:pt x="1765" y="4597"/>
                  </a:lnTo>
                  <a:lnTo>
                    <a:pt x="2870" y="4711"/>
                  </a:lnTo>
                  <a:lnTo>
                    <a:pt x="3695" y="4267"/>
                  </a:lnTo>
                  <a:lnTo>
                    <a:pt x="4699" y="3416"/>
                  </a:lnTo>
                  <a:lnTo>
                    <a:pt x="5067" y="2679"/>
                  </a:lnTo>
                  <a:lnTo>
                    <a:pt x="5524" y="1536"/>
                  </a:lnTo>
                  <a:lnTo>
                    <a:pt x="5613" y="723"/>
                  </a:lnTo>
                  <a:lnTo>
                    <a:pt x="5969" y="279"/>
                  </a:lnTo>
                  <a:lnTo>
                    <a:pt x="4660" y="165"/>
                  </a:lnTo>
                  <a:lnTo>
                    <a:pt x="4305" y="12"/>
                  </a:lnTo>
                  <a:close/>
                </a:path>
                <a:path w="6350" h="5080">
                  <a:moveTo>
                    <a:pt x="5778" y="0"/>
                  </a:moveTo>
                  <a:lnTo>
                    <a:pt x="5295" y="177"/>
                  </a:lnTo>
                  <a:lnTo>
                    <a:pt x="5899" y="177"/>
                  </a:lnTo>
                  <a:lnTo>
                    <a:pt x="5778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" name="object 339" descr=""/>
            <p:cNvSpPr/>
            <p:nvPr/>
          </p:nvSpPr>
          <p:spPr>
            <a:xfrm>
              <a:off x="2924060" y="1709166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537" y="241"/>
                  </a:moveTo>
                  <a:lnTo>
                    <a:pt x="5461" y="0"/>
                  </a:lnTo>
                  <a:lnTo>
                    <a:pt x="4381" y="558"/>
                  </a:lnTo>
                  <a:lnTo>
                    <a:pt x="3886" y="1130"/>
                  </a:lnTo>
                  <a:lnTo>
                    <a:pt x="3962" y="876"/>
                  </a:lnTo>
                  <a:lnTo>
                    <a:pt x="4013" y="749"/>
                  </a:lnTo>
                  <a:lnTo>
                    <a:pt x="4076" y="495"/>
                  </a:lnTo>
                  <a:lnTo>
                    <a:pt x="4203" y="431"/>
                  </a:lnTo>
                  <a:lnTo>
                    <a:pt x="4356" y="368"/>
                  </a:lnTo>
                  <a:lnTo>
                    <a:pt x="4267" y="127"/>
                  </a:lnTo>
                  <a:lnTo>
                    <a:pt x="3771" y="355"/>
                  </a:lnTo>
                  <a:lnTo>
                    <a:pt x="3746" y="889"/>
                  </a:lnTo>
                  <a:lnTo>
                    <a:pt x="3594" y="1181"/>
                  </a:lnTo>
                  <a:lnTo>
                    <a:pt x="3479" y="1409"/>
                  </a:lnTo>
                  <a:lnTo>
                    <a:pt x="2413" y="1993"/>
                  </a:lnTo>
                  <a:lnTo>
                    <a:pt x="2514" y="1727"/>
                  </a:lnTo>
                  <a:lnTo>
                    <a:pt x="2514" y="1231"/>
                  </a:lnTo>
                  <a:lnTo>
                    <a:pt x="2908" y="1041"/>
                  </a:lnTo>
                  <a:lnTo>
                    <a:pt x="3048" y="965"/>
                  </a:lnTo>
                  <a:lnTo>
                    <a:pt x="2908" y="749"/>
                  </a:lnTo>
                  <a:lnTo>
                    <a:pt x="2768" y="825"/>
                  </a:lnTo>
                  <a:lnTo>
                    <a:pt x="2324" y="1041"/>
                  </a:lnTo>
                  <a:lnTo>
                    <a:pt x="2311" y="1562"/>
                  </a:lnTo>
                  <a:lnTo>
                    <a:pt x="2184" y="1905"/>
                  </a:lnTo>
                  <a:lnTo>
                    <a:pt x="2044" y="2108"/>
                  </a:lnTo>
                  <a:lnTo>
                    <a:pt x="1841" y="2260"/>
                  </a:lnTo>
                  <a:lnTo>
                    <a:pt x="1219" y="2489"/>
                  </a:lnTo>
                  <a:lnTo>
                    <a:pt x="1384" y="1968"/>
                  </a:lnTo>
                  <a:lnTo>
                    <a:pt x="1701" y="1460"/>
                  </a:lnTo>
                  <a:lnTo>
                    <a:pt x="1473" y="1346"/>
                  </a:lnTo>
                  <a:lnTo>
                    <a:pt x="1397" y="1485"/>
                  </a:lnTo>
                  <a:lnTo>
                    <a:pt x="1181" y="1828"/>
                  </a:lnTo>
                  <a:lnTo>
                    <a:pt x="1092" y="2247"/>
                  </a:lnTo>
                  <a:lnTo>
                    <a:pt x="850" y="2565"/>
                  </a:lnTo>
                  <a:lnTo>
                    <a:pt x="749" y="2692"/>
                  </a:lnTo>
                  <a:lnTo>
                    <a:pt x="127" y="3124"/>
                  </a:lnTo>
                  <a:lnTo>
                    <a:pt x="0" y="3225"/>
                  </a:lnTo>
                  <a:lnTo>
                    <a:pt x="127" y="3429"/>
                  </a:lnTo>
                  <a:lnTo>
                    <a:pt x="266" y="3340"/>
                  </a:lnTo>
                  <a:lnTo>
                    <a:pt x="939" y="2895"/>
                  </a:lnTo>
                  <a:lnTo>
                    <a:pt x="1384" y="3124"/>
                  </a:lnTo>
                  <a:lnTo>
                    <a:pt x="1892" y="3454"/>
                  </a:lnTo>
                  <a:lnTo>
                    <a:pt x="2463" y="3657"/>
                  </a:lnTo>
                  <a:lnTo>
                    <a:pt x="2616" y="3708"/>
                  </a:lnTo>
                  <a:lnTo>
                    <a:pt x="2730" y="3479"/>
                  </a:lnTo>
                  <a:lnTo>
                    <a:pt x="2578" y="3429"/>
                  </a:lnTo>
                  <a:lnTo>
                    <a:pt x="2006" y="3225"/>
                  </a:lnTo>
                  <a:lnTo>
                    <a:pt x="1498" y="2908"/>
                  </a:lnTo>
                  <a:lnTo>
                    <a:pt x="1193" y="2755"/>
                  </a:lnTo>
                  <a:lnTo>
                    <a:pt x="2146" y="2387"/>
                  </a:lnTo>
                  <a:lnTo>
                    <a:pt x="2362" y="2286"/>
                  </a:lnTo>
                  <a:lnTo>
                    <a:pt x="2628" y="2425"/>
                  </a:lnTo>
                  <a:lnTo>
                    <a:pt x="3073" y="2717"/>
                  </a:lnTo>
                  <a:lnTo>
                    <a:pt x="3594" y="2705"/>
                  </a:lnTo>
                  <a:lnTo>
                    <a:pt x="3759" y="2705"/>
                  </a:lnTo>
                  <a:lnTo>
                    <a:pt x="3733" y="2451"/>
                  </a:lnTo>
                  <a:lnTo>
                    <a:pt x="3581" y="2451"/>
                  </a:lnTo>
                  <a:lnTo>
                    <a:pt x="3098" y="2463"/>
                  </a:lnTo>
                  <a:lnTo>
                    <a:pt x="2692" y="2171"/>
                  </a:lnTo>
                  <a:lnTo>
                    <a:pt x="3911" y="1536"/>
                  </a:lnTo>
                  <a:lnTo>
                    <a:pt x="4356" y="1587"/>
                  </a:lnTo>
                  <a:lnTo>
                    <a:pt x="4737" y="1600"/>
                  </a:lnTo>
                  <a:lnTo>
                    <a:pt x="4889" y="1600"/>
                  </a:lnTo>
                  <a:lnTo>
                    <a:pt x="4876" y="1346"/>
                  </a:lnTo>
                  <a:lnTo>
                    <a:pt x="4711" y="1346"/>
                  </a:lnTo>
                  <a:lnTo>
                    <a:pt x="4368" y="1333"/>
                  </a:lnTo>
                  <a:lnTo>
                    <a:pt x="4114" y="1282"/>
                  </a:lnTo>
                  <a:lnTo>
                    <a:pt x="4546" y="749"/>
                  </a:lnTo>
                  <a:lnTo>
                    <a:pt x="5537" y="241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" name="object 340" descr=""/>
            <p:cNvSpPr/>
            <p:nvPr/>
          </p:nvSpPr>
          <p:spPr>
            <a:xfrm>
              <a:off x="2929538" y="170250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721" y="5219"/>
                  </a:moveTo>
                  <a:lnTo>
                    <a:pt x="2463" y="5219"/>
                  </a:lnTo>
                  <a:lnTo>
                    <a:pt x="2679" y="5232"/>
                  </a:lnTo>
                  <a:lnTo>
                    <a:pt x="3086" y="5334"/>
                  </a:lnTo>
                  <a:lnTo>
                    <a:pt x="3314" y="5511"/>
                  </a:lnTo>
                  <a:lnTo>
                    <a:pt x="3492" y="5562"/>
                  </a:lnTo>
                  <a:lnTo>
                    <a:pt x="4721" y="5219"/>
                  </a:lnTo>
                  <a:close/>
                </a:path>
                <a:path w="6985" h="5714">
                  <a:moveTo>
                    <a:pt x="5454" y="2654"/>
                  </a:moveTo>
                  <a:lnTo>
                    <a:pt x="88" y="2654"/>
                  </a:lnTo>
                  <a:lnTo>
                    <a:pt x="71" y="3416"/>
                  </a:lnTo>
                  <a:lnTo>
                    <a:pt x="355" y="4356"/>
                  </a:lnTo>
                  <a:lnTo>
                    <a:pt x="419" y="4622"/>
                  </a:lnTo>
                  <a:lnTo>
                    <a:pt x="584" y="4648"/>
                  </a:lnTo>
                  <a:lnTo>
                    <a:pt x="762" y="4838"/>
                  </a:lnTo>
                  <a:lnTo>
                    <a:pt x="825" y="4965"/>
                  </a:lnTo>
                  <a:lnTo>
                    <a:pt x="1181" y="5168"/>
                  </a:lnTo>
                  <a:lnTo>
                    <a:pt x="1689" y="5232"/>
                  </a:lnTo>
                  <a:lnTo>
                    <a:pt x="2463" y="5219"/>
                  </a:lnTo>
                  <a:lnTo>
                    <a:pt x="4721" y="5219"/>
                  </a:lnTo>
                  <a:lnTo>
                    <a:pt x="5130" y="5105"/>
                  </a:lnTo>
                  <a:lnTo>
                    <a:pt x="5778" y="5016"/>
                  </a:lnTo>
                  <a:lnTo>
                    <a:pt x="6255" y="5016"/>
                  </a:lnTo>
                  <a:lnTo>
                    <a:pt x="6638" y="4432"/>
                  </a:lnTo>
                  <a:lnTo>
                    <a:pt x="6159" y="4038"/>
                  </a:lnTo>
                  <a:lnTo>
                    <a:pt x="5803" y="3416"/>
                  </a:lnTo>
                  <a:lnTo>
                    <a:pt x="5676" y="3098"/>
                  </a:lnTo>
                  <a:lnTo>
                    <a:pt x="5454" y="2654"/>
                  </a:lnTo>
                  <a:close/>
                </a:path>
                <a:path w="6985" h="5714">
                  <a:moveTo>
                    <a:pt x="6255" y="5016"/>
                  </a:moveTo>
                  <a:lnTo>
                    <a:pt x="5778" y="5016"/>
                  </a:lnTo>
                  <a:lnTo>
                    <a:pt x="6197" y="5105"/>
                  </a:lnTo>
                  <a:close/>
                </a:path>
                <a:path w="6985" h="5714">
                  <a:moveTo>
                    <a:pt x="3390" y="0"/>
                  </a:moveTo>
                  <a:lnTo>
                    <a:pt x="2247" y="558"/>
                  </a:lnTo>
                  <a:lnTo>
                    <a:pt x="1473" y="825"/>
                  </a:lnTo>
                  <a:lnTo>
                    <a:pt x="1117" y="1104"/>
                  </a:lnTo>
                  <a:lnTo>
                    <a:pt x="660" y="1689"/>
                  </a:lnTo>
                  <a:lnTo>
                    <a:pt x="635" y="2184"/>
                  </a:lnTo>
                  <a:lnTo>
                    <a:pt x="381" y="2387"/>
                  </a:lnTo>
                  <a:lnTo>
                    <a:pt x="0" y="2590"/>
                  </a:lnTo>
                  <a:lnTo>
                    <a:pt x="5454" y="2654"/>
                  </a:lnTo>
                  <a:lnTo>
                    <a:pt x="4957" y="2184"/>
                  </a:lnTo>
                  <a:lnTo>
                    <a:pt x="4851" y="1828"/>
                  </a:lnTo>
                  <a:lnTo>
                    <a:pt x="4724" y="1701"/>
                  </a:lnTo>
                  <a:lnTo>
                    <a:pt x="4432" y="1460"/>
                  </a:lnTo>
                  <a:lnTo>
                    <a:pt x="4368" y="1257"/>
                  </a:lnTo>
                  <a:lnTo>
                    <a:pt x="4127" y="850"/>
                  </a:lnTo>
                  <a:lnTo>
                    <a:pt x="4000" y="457"/>
                  </a:lnTo>
                  <a:lnTo>
                    <a:pt x="3390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" name="object 341" descr=""/>
            <p:cNvSpPr/>
            <p:nvPr/>
          </p:nvSpPr>
          <p:spPr>
            <a:xfrm>
              <a:off x="2929128" y="170370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108" y="3124"/>
                  </a:moveTo>
                  <a:lnTo>
                    <a:pt x="5486" y="2870"/>
                  </a:lnTo>
                  <a:lnTo>
                    <a:pt x="5130" y="2362"/>
                  </a:lnTo>
                  <a:lnTo>
                    <a:pt x="4965" y="2247"/>
                  </a:lnTo>
                  <a:lnTo>
                    <a:pt x="5232" y="2019"/>
                  </a:lnTo>
                  <a:lnTo>
                    <a:pt x="5461" y="1930"/>
                  </a:lnTo>
                  <a:lnTo>
                    <a:pt x="5600" y="1879"/>
                  </a:lnTo>
                  <a:lnTo>
                    <a:pt x="5524" y="1625"/>
                  </a:lnTo>
                  <a:lnTo>
                    <a:pt x="5384" y="1676"/>
                  </a:lnTo>
                  <a:lnTo>
                    <a:pt x="5118" y="1778"/>
                  </a:lnTo>
                  <a:lnTo>
                    <a:pt x="4902" y="1968"/>
                  </a:lnTo>
                  <a:lnTo>
                    <a:pt x="4749" y="2095"/>
                  </a:lnTo>
                  <a:lnTo>
                    <a:pt x="4368" y="1803"/>
                  </a:lnTo>
                  <a:lnTo>
                    <a:pt x="3924" y="1739"/>
                  </a:lnTo>
                  <a:lnTo>
                    <a:pt x="3670" y="1689"/>
                  </a:lnTo>
                  <a:lnTo>
                    <a:pt x="3797" y="1422"/>
                  </a:lnTo>
                  <a:lnTo>
                    <a:pt x="4318" y="1270"/>
                  </a:lnTo>
                  <a:lnTo>
                    <a:pt x="4749" y="1155"/>
                  </a:lnTo>
                  <a:lnTo>
                    <a:pt x="4902" y="1117"/>
                  </a:lnTo>
                  <a:lnTo>
                    <a:pt x="4826" y="863"/>
                  </a:lnTo>
                  <a:lnTo>
                    <a:pt x="4191" y="1028"/>
                  </a:lnTo>
                  <a:lnTo>
                    <a:pt x="3619" y="1219"/>
                  </a:lnTo>
                  <a:lnTo>
                    <a:pt x="3441" y="1600"/>
                  </a:lnTo>
                  <a:lnTo>
                    <a:pt x="2425" y="1371"/>
                  </a:lnTo>
                  <a:lnTo>
                    <a:pt x="2057" y="1320"/>
                  </a:lnTo>
                  <a:lnTo>
                    <a:pt x="2209" y="1155"/>
                  </a:lnTo>
                  <a:lnTo>
                    <a:pt x="2565" y="800"/>
                  </a:lnTo>
                  <a:lnTo>
                    <a:pt x="2895" y="393"/>
                  </a:lnTo>
                  <a:lnTo>
                    <a:pt x="3327" y="584"/>
                  </a:lnTo>
                  <a:lnTo>
                    <a:pt x="3378" y="330"/>
                  </a:lnTo>
                  <a:lnTo>
                    <a:pt x="2641" y="0"/>
                  </a:lnTo>
                  <a:lnTo>
                    <a:pt x="2133" y="1041"/>
                  </a:lnTo>
                  <a:lnTo>
                    <a:pt x="1663" y="1257"/>
                  </a:lnTo>
                  <a:lnTo>
                    <a:pt x="1308" y="1193"/>
                  </a:lnTo>
                  <a:lnTo>
                    <a:pt x="0" y="1168"/>
                  </a:lnTo>
                  <a:lnTo>
                    <a:pt x="12" y="1435"/>
                  </a:lnTo>
                  <a:lnTo>
                    <a:pt x="165" y="1435"/>
                  </a:lnTo>
                  <a:lnTo>
                    <a:pt x="1295" y="1447"/>
                  </a:lnTo>
                  <a:lnTo>
                    <a:pt x="1498" y="1498"/>
                  </a:lnTo>
                  <a:lnTo>
                    <a:pt x="1435" y="2222"/>
                  </a:lnTo>
                  <a:lnTo>
                    <a:pt x="1803" y="2755"/>
                  </a:lnTo>
                  <a:lnTo>
                    <a:pt x="2286" y="3263"/>
                  </a:lnTo>
                  <a:lnTo>
                    <a:pt x="2565" y="3200"/>
                  </a:lnTo>
                  <a:lnTo>
                    <a:pt x="2451" y="3073"/>
                  </a:lnTo>
                  <a:lnTo>
                    <a:pt x="2019" y="2616"/>
                  </a:lnTo>
                  <a:lnTo>
                    <a:pt x="1689" y="2171"/>
                  </a:lnTo>
                  <a:lnTo>
                    <a:pt x="1739" y="1536"/>
                  </a:lnTo>
                  <a:lnTo>
                    <a:pt x="2387" y="1638"/>
                  </a:lnTo>
                  <a:lnTo>
                    <a:pt x="3263" y="1866"/>
                  </a:lnTo>
                  <a:lnTo>
                    <a:pt x="3403" y="2286"/>
                  </a:lnTo>
                  <a:lnTo>
                    <a:pt x="3594" y="2705"/>
                  </a:lnTo>
                  <a:lnTo>
                    <a:pt x="3949" y="3009"/>
                  </a:lnTo>
                  <a:lnTo>
                    <a:pt x="4076" y="3111"/>
                  </a:lnTo>
                  <a:lnTo>
                    <a:pt x="4191" y="2882"/>
                  </a:lnTo>
                  <a:lnTo>
                    <a:pt x="3771" y="2527"/>
                  </a:lnTo>
                  <a:lnTo>
                    <a:pt x="3606" y="2146"/>
                  </a:lnTo>
                  <a:lnTo>
                    <a:pt x="3543" y="1955"/>
                  </a:lnTo>
                  <a:lnTo>
                    <a:pt x="4127" y="2057"/>
                  </a:lnTo>
                  <a:lnTo>
                    <a:pt x="4546" y="2247"/>
                  </a:lnTo>
                  <a:lnTo>
                    <a:pt x="4533" y="2590"/>
                  </a:lnTo>
                  <a:lnTo>
                    <a:pt x="4432" y="2971"/>
                  </a:lnTo>
                  <a:lnTo>
                    <a:pt x="4699" y="3225"/>
                  </a:lnTo>
                  <a:lnTo>
                    <a:pt x="4991" y="3149"/>
                  </a:lnTo>
                  <a:lnTo>
                    <a:pt x="4864" y="3035"/>
                  </a:lnTo>
                  <a:lnTo>
                    <a:pt x="4660" y="2857"/>
                  </a:lnTo>
                  <a:lnTo>
                    <a:pt x="4775" y="2501"/>
                  </a:lnTo>
                  <a:lnTo>
                    <a:pt x="5397" y="2971"/>
                  </a:lnTo>
                  <a:lnTo>
                    <a:pt x="5562" y="3175"/>
                  </a:lnTo>
                  <a:lnTo>
                    <a:pt x="5905" y="3314"/>
                  </a:lnTo>
                  <a:lnTo>
                    <a:pt x="6057" y="3390"/>
                  </a:lnTo>
                  <a:lnTo>
                    <a:pt x="6108" y="3124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" name="object 342" descr=""/>
            <p:cNvSpPr/>
            <p:nvPr/>
          </p:nvSpPr>
          <p:spPr>
            <a:xfrm>
              <a:off x="2927159" y="1693056"/>
              <a:ext cx="5080" cy="10160"/>
            </a:xfrm>
            <a:custGeom>
              <a:avLst/>
              <a:gdLst/>
              <a:ahLst/>
              <a:cxnLst/>
              <a:rect l="l" t="t" r="r" b="b"/>
              <a:pathLst>
                <a:path w="5080" h="10160">
                  <a:moveTo>
                    <a:pt x="1562" y="0"/>
                  </a:moveTo>
                  <a:lnTo>
                    <a:pt x="888" y="2159"/>
                  </a:lnTo>
                  <a:lnTo>
                    <a:pt x="330" y="3314"/>
                  </a:lnTo>
                  <a:lnTo>
                    <a:pt x="139" y="4076"/>
                  </a:lnTo>
                  <a:lnTo>
                    <a:pt x="101" y="5270"/>
                  </a:lnTo>
                  <a:lnTo>
                    <a:pt x="0" y="6362"/>
                  </a:lnTo>
                  <a:lnTo>
                    <a:pt x="101" y="6629"/>
                  </a:lnTo>
                  <a:lnTo>
                    <a:pt x="63" y="7835"/>
                  </a:lnTo>
                  <a:lnTo>
                    <a:pt x="558" y="8458"/>
                  </a:lnTo>
                  <a:lnTo>
                    <a:pt x="1523" y="8940"/>
                  </a:lnTo>
                  <a:lnTo>
                    <a:pt x="1663" y="9093"/>
                  </a:lnTo>
                  <a:lnTo>
                    <a:pt x="2209" y="9791"/>
                  </a:lnTo>
                  <a:lnTo>
                    <a:pt x="2489" y="9740"/>
                  </a:lnTo>
                  <a:lnTo>
                    <a:pt x="2920" y="9969"/>
                  </a:lnTo>
                  <a:lnTo>
                    <a:pt x="3086" y="9867"/>
                  </a:lnTo>
                  <a:lnTo>
                    <a:pt x="3467" y="9131"/>
                  </a:lnTo>
                  <a:lnTo>
                    <a:pt x="4330" y="8890"/>
                  </a:lnTo>
                  <a:lnTo>
                    <a:pt x="4787" y="7683"/>
                  </a:lnTo>
                  <a:lnTo>
                    <a:pt x="4660" y="7581"/>
                  </a:lnTo>
                  <a:lnTo>
                    <a:pt x="4419" y="6807"/>
                  </a:lnTo>
                  <a:lnTo>
                    <a:pt x="4495" y="6464"/>
                  </a:lnTo>
                  <a:lnTo>
                    <a:pt x="4356" y="5803"/>
                  </a:lnTo>
                  <a:lnTo>
                    <a:pt x="4190" y="5524"/>
                  </a:lnTo>
                  <a:lnTo>
                    <a:pt x="4025" y="4445"/>
                  </a:lnTo>
                  <a:lnTo>
                    <a:pt x="3848" y="3657"/>
                  </a:lnTo>
                  <a:lnTo>
                    <a:pt x="3835" y="3505"/>
                  </a:lnTo>
                  <a:lnTo>
                    <a:pt x="3555" y="3162"/>
                  </a:lnTo>
                  <a:lnTo>
                    <a:pt x="2628" y="2159"/>
                  </a:lnTo>
                  <a:lnTo>
                    <a:pt x="2578" y="1866"/>
                  </a:lnTo>
                  <a:lnTo>
                    <a:pt x="2387" y="1384"/>
                  </a:lnTo>
                  <a:lnTo>
                    <a:pt x="2260" y="990"/>
                  </a:lnTo>
                  <a:lnTo>
                    <a:pt x="2298" y="800"/>
                  </a:lnTo>
                  <a:lnTo>
                    <a:pt x="2273" y="635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" name="object 343" descr=""/>
            <p:cNvSpPr/>
            <p:nvPr/>
          </p:nvSpPr>
          <p:spPr>
            <a:xfrm>
              <a:off x="2928150" y="1695145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89">
                  <a:moveTo>
                    <a:pt x="2921" y="2946"/>
                  </a:moveTo>
                  <a:lnTo>
                    <a:pt x="2705" y="2844"/>
                  </a:lnTo>
                  <a:lnTo>
                    <a:pt x="2641" y="2997"/>
                  </a:lnTo>
                  <a:lnTo>
                    <a:pt x="2400" y="3695"/>
                  </a:lnTo>
                  <a:lnTo>
                    <a:pt x="1943" y="4216"/>
                  </a:lnTo>
                  <a:lnTo>
                    <a:pt x="1663" y="4622"/>
                  </a:lnTo>
                  <a:lnTo>
                    <a:pt x="1320" y="2832"/>
                  </a:lnTo>
                  <a:lnTo>
                    <a:pt x="1473" y="2336"/>
                  </a:lnTo>
                  <a:lnTo>
                    <a:pt x="1816" y="1905"/>
                  </a:lnTo>
                  <a:lnTo>
                    <a:pt x="2171" y="1270"/>
                  </a:lnTo>
                  <a:lnTo>
                    <a:pt x="1981" y="1104"/>
                  </a:lnTo>
                  <a:lnTo>
                    <a:pt x="1892" y="1244"/>
                  </a:lnTo>
                  <a:lnTo>
                    <a:pt x="1612" y="1752"/>
                  </a:lnTo>
                  <a:lnTo>
                    <a:pt x="1257" y="2209"/>
                  </a:lnTo>
                  <a:lnTo>
                    <a:pt x="1130" y="2501"/>
                  </a:lnTo>
                  <a:lnTo>
                    <a:pt x="596" y="1536"/>
                  </a:lnTo>
                  <a:lnTo>
                    <a:pt x="1054" y="101"/>
                  </a:lnTo>
                  <a:lnTo>
                    <a:pt x="825" y="0"/>
                  </a:lnTo>
                  <a:lnTo>
                    <a:pt x="457" y="1168"/>
                  </a:lnTo>
                  <a:lnTo>
                    <a:pt x="812" y="2387"/>
                  </a:lnTo>
                  <a:lnTo>
                    <a:pt x="482" y="2260"/>
                  </a:lnTo>
                  <a:lnTo>
                    <a:pt x="203" y="1651"/>
                  </a:lnTo>
                  <a:lnTo>
                    <a:pt x="0" y="1752"/>
                  </a:lnTo>
                  <a:lnTo>
                    <a:pt x="279" y="2374"/>
                  </a:lnTo>
                  <a:lnTo>
                    <a:pt x="749" y="2540"/>
                  </a:lnTo>
                  <a:lnTo>
                    <a:pt x="990" y="2997"/>
                  </a:lnTo>
                  <a:lnTo>
                    <a:pt x="1333" y="4089"/>
                  </a:lnTo>
                  <a:lnTo>
                    <a:pt x="1397" y="4610"/>
                  </a:lnTo>
                  <a:lnTo>
                    <a:pt x="1130" y="4356"/>
                  </a:lnTo>
                  <a:lnTo>
                    <a:pt x="546" y="4114"/>
                  </a:lnTo>
                  <a:lnTo>
                    <a:pt x="279" y="3479"/>
                  </a:lnTo>
                  <a:lnTo>
                    <a:pt x="215" y="3314"/>
                  </a:lnTo>
                  <a:lnTo>
                    <a:pt x="12" y="3416"/>
                  </a:lnTo>
                  <a:lnTo>
                    <a:pt x="63" y="3581"/>
                  </a:lnTo>
                  <a:lnTo>
                    <a:pt x="342" y="4279"/>
                  </a:lnTo>
                  <a:lnTo>
                    <a:pt x="952" y="4533"/>
                  </a:lnTo>
                  <a:lnTo>
                    <a:pt x="1435" y="4965"/>
                  </a:lnTo>
                  <a:lnTo>
                    <a:pt x="1498" y="6273"/>
                  </a:lnTo>
                  <a:lnTo>
                    <a:pt x="1320" y="6197"/>
                  </a:lnTo>
                  <a:lnTo>
                    <a:pt x="1054" y="5854"/>
                  </a:lnTo>
                  <a:lnTo>
                    <a:pt x="825" y="5486"/>
                  </a:lnTo>
                  <a:lnTo>
                    <a:pt x="736" y="5334"/>
                  </a:lnTo>
                  <a:lnTo>
                    <a:pt x="558" y="5499"/>
                  </a:lnTo>
                  <a:lnTo>
                    <a:pt x="647" y="5638"/>
                  </a:lnTo>
                  <a:lnTo>
                    <a:pt x="889" y="6057"/>
                  </a:lnTo>
                  <a:lnTo>
                    <a:pt x="1206" y="6426"/>
                  </a:lnTo>
                  <a:lnTo>
                    <a:pt x="1485" y="6540"/>
                  </a:lnTo>
                  <a:lnTo>
                    <a:pt x="1587" y="6731"/>
                  </a:lnTo>
                  <a:lnTo>
                    <a:pt x="1828" y="7391"/>
                  </a:lnTo>
                  <a:lnTo>
                    <a:pt x="1778" y="8496"/>
                  </a:lnTo>
                  <a:lnTo>
                    <a:pt x="2006" y="8534"/>
                  </a:lnTo>
                  <a:lnTo>
                    <a:pt x="2019" y="8369"/>
                  </a:lnTo>
                  <a:lnTo>
                    <a:pt x="2057" y="7721"/>
                  </a:lnTo>
                  <a:lnTo>
                    <a:pt x="1981" y="7124"/>
                  </a:lnTo>
                  <a:lnTo>
                    <a:pt x="1866" y="6553"/>
                  </a:lnTo>
                  <a:lnTo>
                    <a:pt x="2171" y="6273"/>
                  </a:lnTo>
                  <a:lnTo>
                    <a:pt x="2667" y="5803"/>
                  </a:lnTo>
                  <a:lnTo>
                    <a:pt x="2794" y="5194"/>
                  </a:lnTo>
                  <a:lnTo>
                    <a:pt x="2832" y="5029"/>
                  </a:lnTo>
                  <a:lnTo>
                    <a:pt x="2616" y="4927"/>
                  </a:lnTo>
                  <a:lnTo>
                    <a:pt x="2578" y="5080"/>
                  </a:lnTo>
                  <a:lnTo>
                    <a:pt x="2451" y="5664"/>
                  </a:lnTo>
                  <a:lnTo>
                    <a:pt x="1993" y="6096"/>
                  </a:lnTo>
                  <a:lnTo>
                    <a:pt x="1803" y="6261"/>
                  </a:lnTo>
                  <a:lnTo>
                    <a:pt x="1701" y="5689"/>
                  </a:lnTo>
                  <a:lnTo>
                    <a:pt x="1701" y="5003"/>
                  </a:lnTo>
                  <a:lnTo>
                    <a:pt x="2146" y="4356"/>
                  </a:lnTo>
                  <a:lnTo>
                    <a:pt x="2616" y="3810"/>
                  </a:lnTo>
                  <a:lnTo>
                    <a:pt x="2870" y="3098"/>
                  </a:lnTo>
                  <a:lnTo>
                    <a:pt x="2921" y="2946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" name="object 344" descr=""/>
            <p:cNvSpPr/>
            <p:nvPr/>
          </p:nvSpPr>
          <p:spPr>
            <a:xfrm>
              <a:off x="2933454" y="169486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3200" y="0"/>
                  </a:moveTo>
                  <a:lnTo>
                    <a:pt x="2336" y="495"/>
                  </a:lnTo>
                  <a:lnTo>
                    <a:pt x="1663" y="1308"/>
                  </a:lnTo>
                  <a:lnTo>
                    <a:pt x="622" y="2743"/>
                  </a:lnTo>
                  <a:lnTo>
                    <a:pt x="431" y="2679"/>
                  </a:lnTo>
                  <a:lnTo>
                    <a:pt x="0" y="3251"/>
                  </a:lnTo>
                  <a:lnTo>
                    <a:pt x="495" y="3187"/>
                  </a:lnTo>
                  <a:lnTo>
                    <a:pt x="812" y="4102"/>
                  </a:lnTo>
                  <a:lnTo>
                    <a:pt x="1689" y="4813"/>
                  </a:lnTo>
                  <a:lnTo>
                    <a:pt x="2209" y="4749"/>
                  </a:lnTo>
                  <a:lnTo>
                    <a:pt x="3289" y="4546"/>
                  </a:lnTo>
                  <a:lnTo>
                    <a:pt x="3924" y="4191"/>
                  </a:lnTo>
                  <a:lnTo>
                    <a:pt x="4305" y="3771"/>
                  </a:lnTo>
                  <a:lnTo>
                    <a:pt x="4495" y="3581"/>
                  </a:lnTo>
                  <a:lnTo>
                    <a:pt x="4597" y="3327"/>
                  </a:lnTo>
                  <a:lnTo>
                    <a:pt x="4965" y="2959"/>
                  </a:lnTo>
                  <a:lnTo>
                    <a:pt x="5181" y="2819"/>
                  </a:lnTo>
                  <a:lnTo>
                    <a:pt x="5702" y="2311"/>
                  </a:lnTo>
                  <a:lnTo>
                    <a:pt x="6781" y="1917"/>
                  </a:lnTo>
                  <a:lnTo>
                    <a:pt x="5714" y="1168"/>
                  </a:lnTo>
                  <a:lnTo>
                    <a:pt x="5346" y="977"/>
                  </a:lnTo>
                  <a:lnTo>
                    <a:pt x="4330" y="101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" name="object 345" descr=""/>
            <p:cNvSpPr/>
            <p:nvPr/>
          </p:nvSpPr>
          <p:spPr>
            <a:xfrm>
              <a:off x="2932785" y="1695386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549" y="1473"/>
                  </a:moveTo>
                  <a:lnTo>
                    <a:pt x="5524" y="1193"/>
                  </a:lnTo>
                  <a:lnTo>
                    <a:pt x="5372" y="1193"/>
                  </a:lnTo>
                  <a:lnTo>
                    <a:pt x="5181" y="1181"/>
                  </a:lnTo>
                  <a:lnTo>
                    <a:pt x="4991" y="1130"/>
                  </a:lnTo>
                  <a:lnTo>
                    <a:pt x="5003" y="990"/>
                  </a:lnTo>
                  <a:lnTo>
                    <a:pt x="5435" y="723"/>
                  </a:lnTo>
                  <a:lnTo>
                    <a:pt x="5308" y="495"/>
                  </a:lnTo>
                  <a:lnTo>
                    <a:pt x="5181" y="571"/>
                  </a:lnTo>
                  <a:lnTo>
                    <a:pt x="4787" y="812"/>
                  </a:lnTo>
                  <a:lnTo>
                    <a:pt x="4800" y="495"/>
                  </a:lnTo>
                  <a:lnTo>
                    <a:pt x="5016" y="190"/>
                  </a:lnTo>
                  <a:lnTo>
                    <a:pt x="4838" y="0"/>
                  </a:lnTo>
                  <a:lnTo>
                    <a:pt x="4749" y="127"/>
                  </a:lnTo>
                  <a:lnTo>
                    <a:pt x="4597" y="355"/>
                  </a:lnTo>
                  <a:lnTo>
                    <a:pt x="4584" y="622"/>
                  </a:lnTo>
                  <a:lnTo>
                    <a:pt x="4546" y="901"/>
                  </a:lnTo>
                  <a:lnTo>
                    <a:pt x="4419" y="1041"/>
                  </a:lnTo>
                  <a:lnTo>
                    <a:pt x="3657" y="1422"/>
                  </a:lnTo>
                  <a:lnTo>
                    <a:pt x="3365" y="1562"/>
                  </a:lnTo>
                  <a:lnTo>
                    <a:pt x="3416" y="1397"/>
                  </a:lnTo>
                  <a:lnTo>
                    <a:pt x="3505" y="1054"/>
                  </a:lnTo>
                  <a:lnTo>
                    <a:pt x="3670" y="762"/>
                  </a:lnTo>
                  <a:lnTo>
                    <a:pt x="3759" y="635"/>
                  </a:lnTo>
                  <a:lnTo>
                    <a:pt x="3581" y="444"/>
                  </a:lnTo>
                  <a:lnTo>
                    <a:pt x="3492" y="584"/>
                  </a:lnTo>
                  <a:lnTo>
                    <a:pt x="3314" y="889"/>
                  </a:lnTo>
                  <a:lnTo>
                    <a:pt x="3213" y="1231"/>
                  </a:lnTo>
                  <a:lnTo>
                    <a:pt x="3111" y="1600"/>
                  </a:lnTo>
                  <a:lnTo>
                    <a:pt x="2171" y="2082"/>
                  </a:lnTo>
                  <a:lnTo>
                    <a:pt x="2032" y="1841"/>
                  </a:lnTo>
                  <a:lnTo>
                    <a:pt x="2032" y="1612"/>
                  </a:lnTo>
                  <a:lnTo>
                    <a:pt x="2298" y="1435"/>
                  </a:lnTo>
                  <a:lnTo>
                    <a:pt x="2425" y="1358"/>
                  </a:lnTo>
                  <a:lnTo>
                    <a:pt x="2286" y="1130"/>
                  </a:lnTo>
                  <a:lnTo>
                    <a:pt x="1955" y="1346"/>
                  </a:lnTo>
                  <a:lnTo>
                    <a:pt x="1955" y="2171"/>
                  </a:lnTo>
                  <a:lnTo>
                    <a:pt x="1955" y="1346"/>
                  </a:lnTo>
                  <a:lnTo>
                    <a:pt x="1739" y="1841"/>
                  </a:lnTo>
                  <a:lnTo>
                    <a:pt x="1574" y="2184"/>
                  </a:lnTo>
                  <a:lnTo>
                    <a:pt x="1016" y="2273"/>
                  </a:lnTo>
                  <a:lnTo>
                    <a:pt x="0" y="2717"/>
                  </a:lnTo>
                  <a:lnTo>
                    <a:pt x="76" y="2971"/>
                  </a:lnTo>
                  <a:lnTo>
                    <a:pt x="215" y="2921"/>
                  </a:lnTo>
                  <a:lnTo>
                    <a:pt x="1092" y="2540"/>
                  </a:lnTo>
                  <a:lnTo>
                    <a:pt x="2044" y="2438"/>
                  </a:lnTo>
                  <a:lnTo>
                    <a:pt x="2247" y="2679"/>
                  </a:lnTo>
                  <a:lnTo>
                    <a:pt x="2552" y="2882"/>
                  </a:lnTo>
                  <a:lnTo>
                    <a:pt x="2997" y="3187"/>
                  </a:lnTo>
                  <a:lnTo>
                    <a:pt x="3505" y="3225"/>
                  </a:lnTo>
                  <a:lnTo>
                    <a:pt x="3987" y="3340"/>
                  </a:lnTo>
                  <a:lnTo>
                    <a:pt x="4140" y="3365"/>
                  </a:lnTo>
                  <a:lnTo>
                    <a:pt x="4178" y="3111"/>
                  </a:lnTo>
                  <a:lnTo>
                    <a:pt x="4025" y="3073"/>
                  </a:lnTo>
                  <a:lnTo>
                    <a:pt x="3708" y="3009"/>
                  </a:lnTo>
                  <a:lnTo>
                    <a:pt x="3378" y="2959"/>
                  </a:lnTo>
                  <a:lnTo>
                    <a:pt x="2578" y="2717"/>
                  </a:lnTo>
                  <a:lnTo>
                    <a:pt x="2311" y="2324"/>
                  </a:lnTo>
                  <a:lnTo>
                    <a:pt x="2908" y="2057"/>
                  </a:lnTo>
                  <a:lnTo>
                    <a:pt x="3263" y="1892"/>
                  </a:lnTo>
                  <a:lnTo>
                    <a:pt x="4406" y="2578"/>
                  </a:lnTo>
                  <a:lnTo>
                    <a:pt x="5041" y="2654"/>
                  </a:lnTo>
                  <a:lnTo>
                    <a:pt x="5194" y="2679"/>
                  </a:lnTo>
                  <a:lnTo>
                    <a:pt x="5232" y="2413"/>
                  </a:lnTo>
                  <a:lnTo>
                    <a:pt x="5080" y="2400"/>
                  </a:lnTo>
                  <a:lnTo>
                    <a:pt x="4457" y="2311"/>
                  </a:lnTo>
                  <a:lnTo>
                    <a:pt x="3949" y="1981"/>
                  </a:lnTo>
                  <a:lnTo>
                    <a:pt x="3581" y="1765"/>
                  </a:lnTo>
                  <a:lnTo>
                    <a:pt x="3911" y="1625"/>
                  </a:lnTo>
                  <a:lnTo>
                    <a:pt x="4419" y="1409"/>
                  </a:lnTo>
                  <a:lnTo>
                    <a:pt x="4749" y="1257"/>
                  </a:lnTo>
                  <a:lnTo>
                    <a:pt x="4889" y="1371"/>
                  </a:lnTo>
                  <a:lnTo>
                    <a:pt x="5143" y="1447"/>
                  </a:lnTo>
                  <a:lnTo>
                    <a:pt x="5397" y="1460"/>
                  </a:lnTo>
                  <a:lnTo>
                    <a:pt x="5549" y="1473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" name="object 346" descr=""/>
            <p:cNvSpPr/>
            <p:nvPr/>
          </p:nvSpPr>
          <p:spPr>
            <a:xfrm>
              <a:off x="2936900" y="1691878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663" y="0"/>
                  </a:moveTo>
                  <a:lnTo>
                    <a:pt x="1079" y="825"/>
                  </a:lnTo>
                  <a:lnTo>
                    <a:pt x="507" y="1651"/>
                  </a:lnTo>
                  <a:lnTo>
                    <a:pt x="355" y="1689"/>
                  </a:lnTo>
                  <a:lnTo>
                    <a:pt x="190" y="1714"/>
                  </a:lnTo>
                  <a:lnTo>
                    <a:pt x="38" y="1752"/>
                  </a:lnTo>
                  <a:lnTo>
                    <a:pt x="0" y="2235"/>
                  </a:lnTo>
                  <a:lnTo>
                    <a:pt x="126" y="2946"/>
                  </a:lnTo>
                  <a:lnTo>
                    <a:pt x="558" y="3213"/>
                  </a:lnTo>
                  <a:lnTo>
                    <a:pt x="863" y="3416"/>
                  </a:lnTo>
                  <a:lnTo>
                    <a:pt x="1092" y="3225"/>
                  </a:lnTo>
                  <a:lnTo>
                    <a:pt x="1727" y="3073"/>
                  </a:lnTo>
                  <a:lnTo>
                    <a:pt x="1955" y="3251"/>
                  </a:lnTo>
                  <a:lnTo>
                    <a:pt x="2730" y="3276"/>
                  </a:lnTo>
                  <a:lnTo>
                    <a:pt x="3187" y="3022"/>
                  </a:lnTo>
                  <a:lnTo>
                    <a:pt x="3619" y="2895"/>
                  </a:lnTo>
                  <a:lnTo>
                    <a:pt x="4038" y="2794"/>
                  </a:lnTo>
                  <a:lnTo>
                    <a:pt x="4914" y="2832"/>
                  </a:lnTo>
                  <a:lnTo>
                    <a:pt x="4991" y="2209"/>
                  </a:lnTo>
                  <a:lnTo>
                    <a:pt x="4787" y="2044"/>
                  </a:lnTo>
                  <a:lnTo>
                    <a:pt x="4749" y="1803"/>
                  </a:lnTo>
                  <a:lnTo>
                    <a:pt x="4521" y="1663"/>
                  </a:lnTo>
                  <a:lnTo>
                    <a:pt x="4229" y="1676"/>
                  </a:lnTo>
                  <a:lnTo>
                    <a:pt x="4102" y="1600"/>
                  </a:lnTo>
                  <a:lnTo>
                    <a:pt x="4000" y="1397"/>
                  </a:lnTo>
                  <a:lnTo>
                    <a:pt x="3555" y="1054"/>
                  </a:lnTo>
                  <a:lnTo>
                    <a:pt x="3086" y="901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" name="object 347" descr=""/>
            <p:cNvSpPr/>
            <p:nvPr/>
          </p:nvSpPr>
          <p:spPr>
            <a:xfrm>
              <a:off x="2936290" y="1692910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4521" y="850"/>
                  </a:moveTo>
                  <a:lnTo>
                    <a:pt x="4495" y="571"/>
                  </a:lnTo>
                  <a:lnTo>
                    <a:pt x="3733" y="571"/>
                  </a:lnTo>
                  <a:lnTo>
                    <a:pt x="3860" y="431"/>
                  </a:lnTo>
                  <a:lnTo>
                    <a:pt x="3886" y="292"/>
                  </a:lnTo>
                  <a:lnTo>
                    <a:pt x="3441" y="571"/>
                  </a:lnTo>
                  <a:lnTo>
                    <a:pt x="3022" y="571"/>
                  </a:lnTo>
                  <a:lnTo>
                    <a:pt x="2603" y="787"/>
                  </a:lnTo>
                  <a:lnTo>
                    <a:pt x="2946" y="469"/>
                  </a:lnTo>
                  <a:lnTo>
                    <a:pt x="3200" y="241"/>
                  </a:lnTo>
                  <a:lnTo>
                    <a:pt x="3060" y="0"/>
                  </a:lnTo>
                  <a:lnTo>
                    <a:pt x="2705" y="342"/>
                  </a:lnTo>
                  <a:lnTo>
                    <a:pt x="2324" y="571"/>
                  </a:lnTo>
                  <a:lnTo>
                    <a:pt x="2387" y="901"/>
                  </a:lnTo>
                  <a:lnTo>
                    <a:pt x="1574" y="1295"/>
                  </a:lnTo>
                  <a:lnTo>
                    <a:pt x="1473" y="1168"/>
                  </a:lnTo>
                  <a:lnTo>
                    <a:pt x="1397" y="977"/>
                  </a:lnTo>
                  <a:lnTo>
                    <a:pt x="1587" y="838"/>
                  </a:lnTo>
                  <a:lnTo>
                    <a:pt x="1752" y="622"/>
                  </a:lnTo>
                  <a:lnTo>
                    <a:pt x="1955" y="520"/>
                  </a:lnTo>
                  <a:lnTo>
                    <a:pt x="2095" y="457"/>
                  </a:lnTo>
                  <a:lnTo>
                    <a:pt x="2006" y="190"/>
                  </a:lnTo>
                  <a:lnTo>
                    <a:pt x="1879" y="254"/>
                  </a:lnTo>
                  <a:lnTo>
                    <a:pt x="1638" y="368"/>
                  </a:lnTo>
                  <a:lnTo>
                    <a:pt x="1473" y="584"/>
                  </a:lnTo>
                  <a:lnTo>
                    <a:pt x="1295" y="711"/>
                  </a:lnTo>
                  <a:lnTo>
                    <a:pt x="1092" y="749"/>
                  </a:lnTo>
                  <a:lnTo>
                    <a:pt x="1143" y="914"/>
                  </a:lnTo>
                  <a:lnTo>
                    <a:pt x="101" y="292"/>
                  </a:lnTo>
                  <a:lnTo>
                    <a:pt x="0" y="533"/>
                  </a:lnTo>
                  <a:lnTo>
                    <a:pt x="139" y="622"/>
                  </a:lnTo>
                  <a:lnTo>
                    <a:pt x="1460" y="1536"/>
                  </a:lnTo>
                  <a:lnTo>
                    <a:pt x="1828" y="1993"/>
                  </a:lnTo>
                  <a:lnTo>
                    <a:pt x="1968" y="1803"/>
                  </a:lnTo>
                  <a:lnTo>
                    <a:pt x="1866" y="1663"/>
                  </a:lnTo>
                  <a:lnTo>
                    <a:pt x="1714" y="1485"/>
                  </a:lnTo>
                  <a:lnTo>
                    <a:pt x="2438" y="1143"/>
                  </a:lnTo>
                  <a:lnTo>
                    <a:pt x="2755" y="1651"/>
                  </a:lnTo>
                  <a:lnTo>
                    <a:pt x="2882" y="1739"/>
                  </a:lnTo>
                  <a:lnTo>
                    <a:pt x="2933" y="1905"/>
                  </a:lnTo>
                  <a:lnTo>
                    <a:pt x="3200" y="1816"/>
                  </a:lnTo>
                  <a:lnTo>
                    <a:pt x="3136" y="1574"/>
                  </a:lnTo>
                  <a:lnTo>
                    <a:pt x="2908" y="1460"/>
                  </a:lnTo>
                  <a:lnTo>
                    <a:pt x="2705" y="1003"/>
                  </a:lnTo>
                  <a:lnTo>
                    <a:pt x="3009" y="850"/>
                  </a:lnTo>
                  <a:lnTo>
                    <a:pt x="3314" y="850"/>
                  </a:lnTo>
                  <a:lnTo>
                    <a:pt x="3505" y="952"/>
                  </a:lnTo>
                  <a:lnTo>
                    <a:pt x="3721" y="1054"/>
                  </a:lnTo>
                  <a:lnTo>
                    <a:pt x="3873" y="1435"/>
                  </a:lnTo>
                  <a:lnTo>
                    <a:pt x="4152" y="1612"/>
                  </a:lnTo>
                  <a:lnTo>
                    <a:pt x="4292" y="1689"/>
                  </a:lnTo>
                  <a:lnTo>
                    <a:pt x="4381" y="1447"/>
                  </a:lnTo>
                  <a:lnTo>
                    <a:pt x="4241" y="1371"/>
                  </a:lnTo>
                  <a:lnTo>
                    <a:pt x="3962" y="1193"/>
                  </a:lnTo>
                  <a:lnTo>
                    <a:pt x="3810" y="850"/>
                  </a:lnTo>
                  <a:lnTo>
                    <a:pt x="4521" y="850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" name="object 348" descr=""/>
            <p:cNvSpPr/>
            <p:nvPr/>
          </p:nvSpPr>
          <p:spPr>
            <a:xfrm>
              <a:off x="2937854" y="1686899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400" y="0"/>
                  </a:moveTo>
                  <a:lnTo>
                    <a:pt x="2057" y="177"/>
                  </a:lnTo>
                  <a:lnTo>
                    <a:pt x="1422" y="469"/>
                  </a:lnTo>
                  <a:lnTo>
                    <a:pt x="901" y="1396"/>
                  </a:lnTo>
                  <a:lnTo>
                    <a:pt x="647" y="2514"/>
                  </a:lnTo>
                  <a:lnTo>
                    <a:pt x="317" y="4406"/>
                  </a:lnTo>
                  <a:lnTo>
                    <a:pt x="139" y="4432"/>
                  </a:lnTo>
                  <a:lnTo>
                    <a:pt x="88" y="4686"/>
                  </a:lnTo>
                  <a:lnTo>
                    <a:pt x="50" y="4940"/>
                  </a:lnTo>
                  <a:lnTo>
                    <a:pt x="0" y="5194"/>
                  </a:lnTo>
                  <a:lnTo>
                    <a:pt x="393" y="4889"/>
                  </a:lnTo>
                  <a:lnTo>
                    <a:pt x="1003" y="5600"/>
                  </a:lnTo>
                  <a:lnTo>
                    <a:pt x="2019" y="5854"/>
                  </a:lnTo>
                  <a:lnTo>
                    <a:pt x="2438" y="5537"/>
                  </a:lnTo>
                  <a:lnTo>
                    <a:pt x="3238" y="4800"/>
                  </a:lnTo>
                  <a:lnTo>
                    <a:pt x="3632" y="4152"/>
                  </a:lnTo>
                  <a:lnTo>
                    <a:pt x="3860" y="3276"/>
                  </a:lnTo>
                  <a:lnTo>
                    <a:pt x="3860" y="2984"/>
                  </a:lnTo>
                  <a:lnTo>
                    <a:pt x="4013" y="2451"/>
                  </a:lnTo>
                  <a:lnTo>
                    <a:pt x="4140" y="2197"/>
                  </a:lnTo>
                  <a:lnTo>
                    <a:pt x="4216" y="1955"/>
                  </a:lnTo>
                  <a:lnTo>
                    <a:pt x="4356" y="1447"/>
                  </a:lnTo>
                  <a:lnTo>
                    <a:pt x="5092" y="507"/>
                  </a:lnTo>
                  <a:lnTo>
                    <a:pt x="4317" y="380"/>
                  </a:lnTo>
                  <a:lnTo>
                    <a:pt x="3936" y="330"/>
                  </a:lnTo>
                  <a:lnTo>
                    <a:pt x="3555" y="330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" name="object 349" descr=""/>
            <p:cNvSpPr/>
            <p:nvPr/>
          </p:nvSpPr>
          <p:spPr>
            <a:xfrm>
              <a:off x="2937268" y="1687385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4318" y="2413"/>
                  </a:moveTo>
                  <a:lnTo>
                    <a:pt x="4254" y="2146"/>
                  </a:lnTo>
                  <a:lnTo>
                    <a:pt x="3581" y="2425"/>
                  </a:lnTo>
                  <a:lnTo>
                    <a:pt x="3035" y="2362"/>
                  </a:lnTo>
                  <a:lnTo>
                    <a:pt x="2616" y="2324"/>
                  </a:lnTo>
                  <a:lnTo>
                    <a:pt x="2857" y="2019"/>
                  </a:lnTo>
                  <a:lnTo>
                    <a:pt x="3187" y="1562"/>
                  </a:lnTo>
                  <a:lnTo>
                    <a:pt x="3403" y="1244"/>
                  </a:lnTo>
                  <a:lnTo>
                    <a:pt x="3568" y="1295"/>
                  </a:lnTo>
                  <a:lnTo>
                    <a:pt x="3810" y="1231"/>
                  </a:lnTo>
                  <a:lnTo>
                    <a:pt x="4025" y="1117"/>
                  </a:lnTo>
                  <a:lnTo>
                    <a:pt x="4152" y="1054"/>
                  </a:lnTo>
                  <a:lnTo>
                    <a:pt x="4025" y="800"/>
                  </a:lnTo>
                  <a:lnTo>
                    <a:pt x="3898" y="863"/>
                  </a:lnTo>
                  <a:lnTo>
                    <a:pt x="3733" y="952"/>
                  </a:lnTo>
                  <a:lnTo>
                    <a:pt x="3556" y="1003"/>
                  </a:lnTo>
                  <a:lnTo>
                    <a:pt x="3517" y="876"/>
                  </a:lnTo>
                  <a:lnTo>
                    <a:pt x="3759" y="381"/>
                  </a:lnTo>
                  <a:lnTo>
                    <a:pt x="3568" y="228"/>
                  </a:lnTo>
                  <a:lnTo>
                    <a:pt x="3492" y="368"/>
                  </a:lnTo>
                  <a:lnTo>
                    <a:pt x="3263" y="800"/>
                  </a:lnTo>
                  <a:lnTo>
                    <a:pt x="3162" y="495"/>
                  </a:lnTo>
                  <a:lnTo>
                    <a:pt x="3187" y="266"/>
                  </a:lnTo>
                  <a:lnTo>
                    <a:pt x="3213" y="101"/>
                  </a:lnTo>
                  <a:lnTo>
                    <a:pt x="2997" y="0"/>
                  </a:lnTo>
                  <a:lnTo>
                    <a:pt x="2933" y="457"/>
                  </a:lnTo>
                  <a:lnTo>
                    <a:pt x="3022" y="736"/>
                  </a:lnTo>
                  <a:lnTo>
                    <a:pt x="3098" y="1016"/>
                  </a:lnTo>
                  <a:lnTo>
                    <a:pt x="3048" y="1219"/>
                  </a:lnTo>
                  <a:lnTo>
                    <a:pt x="2565" y="1968"/>
                  </a:lnTo>
                  <a:lnTo>
                    <a:pt x="2374" y="2222"/>
                  </a:lnTo>
                  <a:lnTo>
                    <a:pt x="2362" y="2057"/>
                  </a:lnTo>
                  <a:lnTo>
                    <a:pt x="2298" y="1689"/>
                  </a:lnTo>
                  <a:lnTo>
                    <a:pt x="2336" y="1333"/>
                  </a:lnTo>
                  <a:lnTo>
                    <a:pt x="2349" y="1155"/>
                  </a:lnTo>
                  <a:lnTo>
                    <a:pt x="2133" y="1066"/>
                  </a:lnTo>
                  <a:lnTo>
                    <a:pt x="2108" y="1231"/>
                  </a:lnTo>
                  <a:lnTo>
                    <a:pt x="2082" y="1625"/>
                  </a:lnTo>
                  <a:lnTo>
                    <a:pt x="2184" y="2400"/>
                  </a:lnTo>
                  <a:lnTo>
                    <a:pt x="2006" y="2730"/>
                  </a:lnTo>
                  <a:lnTo>
                    <a:pt x="1447" y="3505"/>
                  </a:lnTo>
                  <a:lnTo>
                    <a:pt x="1282" y="2946"/>
                  </a:lnTo>
                  <a:lnTo>
                    <a:pt x="1447" y="2654"/>
                  </a:lnTo>
                  <a:lnTo>
                    <a:pt x="1524" y="2514"/>
                  </a:lnTo>
                  <a:lnTo>
                    <a:pt x="1320" y="2362"/>
                  </a:lnTo>
                  <a:lnTo>
                    <a:pt x="1066" y="2832"/>
                  </a:lnTo>
                  <a:lnTo>
                    <a:pt x="1143" y="3314"/>
                  </a:lnTo>
                  <a:lnTo>
                    <a:pt x="1130" y="3721"/>
                  </a:lnTo>
                  <a:lnTo>
                    <a:pt x="685" y="4089"/>
                  </a:lnTo>
                  <a:lnTo>
                    <a:pt x="101" y="4876"/>
                  </a:lnTo>
                  <a:lnTo>
                    <a:pt x="0" y="5003"/>
                  </a:lnTo>
                  <a:lnTo>
                    <a:pt x="165" y="5207"/>
                  </a:lnTo>
                  <a:lnTo>
                    <a:pt x="850" y="4292"/>
                  </a:lnTo>
                  <a:lnTo>
                    <a:pt x="1358" y="3924"/>
                  </a:lnTo>
                  <a:lnTo>
                    <a:pt x="1485" y="3835"/>
                  </a:lnTo>
                  <a:lnTo>
                    <a:pt x="1727" y="4000"/>
                  </a:lnTo>
                  <a:lnTo>
                    <a:pt x="2044" y="4254"/>
                  </a:lnTo>
                  <a:lnTo>
                    <a:pt x="2857" y="4381"/>
                  </a:lnTo>
                  <a:lnTo>
                    <a:pt x="3302" y="4165"/>
                  </a:lnTo>
                  <a:lnTo>
                    <a:pt x="3746" y="4025"/>
                  </a:lnTo>
                  <a:lnTo>
                    <a:pt x="3886" y="3987"/>
                  </a:lnTo>
                  <a:lnTo>
                    <a:pt x="3810" y="3708"/>
                  </a:lnTo>
                  <a:lnTo>
                    <a:pt x="3683" y="3746"/>
                  </a:lnTo>
                  <a:lnTo>
                    <a:pt x="3378" y="3848"/>
                  </a:lnTo>
                  <a:lnTo>
                    <a:pt x="3086" y="3962"/>
                  </a:lnTo>
                  <a:lnTo>
                    <a:pt x="2781" y="4025"/>
                  </a:lnTo>
                  <a:lnTo>
                    <a:pt x="2336" y="4140"/>
                  </a:lnTo>
                  <a:lnTo>
                    <a:pt x="1676" y="3657"/>
                  </a:lnTo>
                  <a:lnTo>
                    <a:pt x="2400" y="2603"/>
                  </a:lnTo>
                  <a:lnTo>
                    <a:pt x="3060" y="2641"/>
                  </a:lnTo>
                  <a:lnTo>
                    <a:pt x="3632" y="2705"/>
                  </a:lnTo>
                  <a:lnTo>
                    <a:pt x="4191" y="2463"/>
                  </a:lnTo>
                  <a:lnTo>
                    <a:pt x="4318" y="2413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" name="object 350" descr=""/>
            <p:cNvSpPr/>
            <p:nvPr/>
          </p:nvSpPr>
          <p:spPr>
            <a:xfrm>
              <a:off x="2931963" y="1689325"/>
              <a:ext cx="5080" cy="10160"/>
            </a:xfrm>
            <a:custGeom>
              <a:avLst/>
              <a:gdLst/>
              <a:ahLst/>
              <a:cxnLst/>
              <a:rect l="l" t="t" r="r" b="b"/>
              <a:pathLst>
                <a:path w="5080" h="10160">
                  <a:moveTo>
                    <a:pt x="3492" y="88"/>
                  </a:moveTo>
                  <a:lnTo>
                    <a:pt x="3225" y="774"/>
                  </a:lnTo>
                  <a:lnTo>
                    <a:pt x="3200" y="1003"/>
                  </a:lnTo>
                  <a:lnTo>
                    <a:pt x="2641" y="1714"/>
                  </a:lnTo>
                  <a:lnTo>
                    <a:pt x="2273" y="2095"/>
                  </a:lnTo>
                  <a:lnTo>
                    <a:pt x="1790" y="3327"/>
                  </a:lnTo>
                  <a:lnTo>
                    <a:pt x="1333" y="3721"/>
                  </a:lnTo>
                  <a:lnTo>
                    <a:pt x="963" y="4991"/>
                  </a:lnTo>
                  <a:lnTo>
                    <a:pt x="863" y="5702"/>
                  </a:lnTo>
                  <a:lnTo>
                    <a:pt x="406" y="6959"/>
                  </a:lnTo>
                  <a:lnTo>
                    <a:pt x="0" y="7670"/>
                  </a:lnTo>
                  <a:lnTo>
                    <a:pt x="177" y="9131"/>
                  </a:lnTo>
                  <a:lnTo>
                    <a:pt x="660" y="9690"/>
                  </a:lnTo>
                  <a:lnTo>
                    <a:pt x="1244" y="9956"/>
                  </a:lnTo>
                  <a:lnTo>
                    <a:pt x="1562" y="9804"/>
                  </a:lnTo>
                  <a:lnTo>
                    <a:pt x="2047" y="9690"/>
                  </a:lnTo>
                  <a:lnTo>
                    <a:pt x="4851" y="2705"/>
                  </a:lnTo>
                  <a:lnTo>
                    <a:pt x="4544" y="1714"/>
                  </a:lnTo>
                  <a:lnTo>
                    <a:pt x="4483" y="1181"/>
                  </a:lnTo>
                  <a:lnTo>
                    <a:pt x="4063" y="342"/>
                  </a:lnTo>
                  <a:lnTo>
                    <a:pt x="3996" y="139"/>
                  </a:lnTo>
                  <a:lnTo>
                    <a:pt x="3632" y="139"/>
                  </a:lnTo>
                  <a:lnTo>
                    <a:pt x="3492" y="88"/>
                  </a:lnTo>
                  <a:close/>
                </a:path>
                <a:path w="5080" h="10160">
                  <a:moveTo>
                    <a:pt x="3949" y="0"/>
                  </a:moveTo>
                  <a:lnTo>
                    <a:pt x="3632" y="139"/>
                  </a:lnTo>
                  <a:lnTo>
                    <a:pt x="3996" y="139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" name="object 351" descr=""/>
            <p:cNvSpPr/>
            <p:nvPr/>
          </p:nvSpPr>
          <p:spPr>
            <a:xfrm>
              <a:off x="2932315" y="1691093"/>
              <a:ext cx="4445" cy="8890"/>
            </a:xfrm>
            <a:custGeom>
              <a:avLst/>
              <a:gdLst/>
              <a:ahLst/>
              <a:cxnLst/>
              <a:rect l="l" t="t" r="r" b="b"/>
              <a:pathLst>
                <a:path w="4444" h="8889">
                  <a:moveTo>
                    <a:pt x="4318" y="3517"/>
                  </a:moveTo>
                  <a:lnTo>
                    <a:pt x="4140" y="3327"/>
                  </a:lnTo>
                  <a:lnTo>
                    <a:pt x="4038" y="3454"/>
                  </a:lnTo>
                  <a:lnTo>
                    <a:pt x="3708" y="3886"/>
                  </a:lnTo>
                  <a:lnTo>
                    <a:pt x="3200" y="3860"/>
                  </a:lnTo>
                  <a:lnTo>
                    <a:pt x="2921" y="3937"/>
                  </a:lnTo>
                  <a:lnTo>
                    <a:pt x="2959" y="3568"/>
                  </a:lnTo>
                  <a:lnTo>
                    <a:pt x="3098" y="2514"/>
                  </a:lnTo>
                  <a:lnTo>
                    <a:pt x="3251" y="2451"/>
                  </a:lnTo>
                  <a:lnTo>
                    <a:pt x="3213" y="2273"/>
                  </a:lnTo>
                  <a:lnTo>
                    <a:pt x="3517" y="1765"/>
                  </a:lnTo>
                  <a:lnTo>
                    <a:pt x="3759" y="1257"/>
                  </a:lnTo>
                  <a:lnTo>
                    <a:pt x="4102" y="850"/>
                  </a:lnTo>
                  <a:lnTo>
                    <a:pt x="4203" y="723"/>
                  </a:lnTo>
                  <a:lnTo>
                    <a:pt x="4025" y="533"/>
                  </a:lnTo>
                  <a:lnTo>
                    <a:pt x="3581" y="1066"/>
                  </a:lnTo>
                  <a:lnTo>
                    <a:pt x="3340" y="1574"/>
                  </a:lnTo>
                  <a:lnTo>
                    <a:pt x="3454" y="1168"/>
                  </a:lnTo>
                  <a:lnTo>
                    <a:pt x="3492" y="63"/>
                  </a:lnTo>
                  <a:lnTo>
                    <a:pt x="3276" y="0"/>
                  </a:lnTo>
                  <a:lnTo>
                    <a:pt x="3187" y="1168"/>
                  </a:lnTo>
                  <a:lnTo>
                    <a:pt x="3048" y="1739"/>
                  </a:lnTo>
                  <a:lnTo>
                    <a:pt x="2755" y="1371"/>
                  </a:lnTo>
                  <a:lnTo>
                    <a:pt x="2705" y="863"/>
                  </a:lnTo>
                  <a:lnTo>
                    <a:pt x="2692" y="685"/>
                  </a:lnTo>
                  <a:lnTo>
                    <a:pt x="2463" y="685"/>
                  </a:lnTo>
                  <a:lnTo>
                    <a:pt x="2476" y="863"/>
                  </a:lnTo>
                  <a:lnTo>
                    <a:pt x="2527" y="1409"/>
                  </a:lnTo>
                  <a:lnTo>
                    <a:pt x="2882" y="1828"/>
                  </a:lnTo>
                  <a:lnTo>
                    <a:pt x="2959" y="2184"/>
                  </a:lnTo>
                  <a:lnTo>
                    <a:pt x="2755" y="3086"/>
                  </a:lnTo>
                  <a:lnTo>
                    <a:pt x="2717" y="3937"/>
                  </a:lnTo>
                  <a:lnTo>
                    <a:pt x="2057" y="3098"/>
                  </a:lnTo>
                  <a:lnTo>
                    <a:pt x="2311" y="2349"/>
                  </a:lnTo>
                  <a:lnTo>
                    <a:pt x="2095" y="2209"/>
                  </a:lnTo>
                  <a:lnTo>
                    <a:pt x="2044" y="2374"/>
                  </a:lnTo>
                  <a:lnTo>
                    <a:pt x="1803" y="3098"/>
                  </a:lnTo>
                  <a:lnTo>
                    <a:pt x="2222" y="3695"/>
                  </a:lnTo>
                  <a:lnTo>
                    <a:pt x="2616" y="4216"/>
                  </a:lnTo>
                  <a:lnTo>
                    <a:pt x="2133" y="5588"/>
                  </a:lnTo>
                  <a:lnTo>
                    <a:pt x="1689" y="6146"/>
                  </a:lnTo>
                  <a:lnTo>
                    <a:pt x="1612" y="5854"/>
                  </a:lnTo>
                  <a:lnTo>
                    <a:pt x="1384" y="5257"/>
                  </a:lnTo>
                  <a:lnTo>
                    <a:pt x="1574" y="4749"/>
                  </a:lnTo>
                  <a:lnTo>
                    <a:pt x="1625" y="4597"/>
                  </a:lnTo>
                  <a:lnTo>
                    <a:pt x="1422" y="4470"/>
                  </a:lnTo>
                  <a:lnTo>
                    <a:pt x="1358" y="4622"/>
                  </a:lnTo>
                  <a:lnTo>
                    <a:pt x="1143" y="5207"/>
                  </a:lnTo>
                  <a:lnTo>
                    <a:pt x="1371" y="5854"/>
                  </a:lnTo>
                  <a:lnTo>
                    <a:pt x="1473" y="6248"/>
                  </a:lnTo>
                  <a:lnTo>
                    <a:pt x="1524" y="6375"/>
                  </a:lnTo>
                  <a:lnTo>
                    <a:pt x="698" y="7429"/>
                  </a:lnTo>
                  <a:lnTo>
                    <a:pt x="635" y="7581"/>
                  </a:lnTo>
                  <a:lnTo>
                    <a:pt x="165" y="8305"/>
                  </a:lnTo>
                  <a:lnTo>
                    <a:pt x="63" y="8636"/>
                  </a:lnTo>
                  <a:lnTo>
                    <a:pt x="406" y="8089"/>
                  </a:lnTo>
                  <a:lnTo>
                    <a:pt x="63" y="8636"/>
                  </a:lnTo>
                  <a:lnTo>
                    <a:pt x="0" y="8826"/>
                  </a:lnTo>
                  <a:lnTo>
                    <a:pt x="203" y="8877"/>
                  </a:lnTo>
                  <a:lnTo>
                    <a:pt x="279" y="8737"/>
                  </a:lnTo>
                  <a:lnTo>
                    <a:pt x="723" y="8051"/>
                  </a:lnTo>
                  <a:lnTo>
                    <a:pt x="965" y="7581"/>
                  </a:lnTo>
                  <a:lnTo>
                    <a:pt x="1104" y="7277"/>
                  </a:lnTo>
                  <a:lnTo>
                    <a:pt x="1701" y="6565"/>
                  </a:lnTo>
                  <a:lnTo>
                    <a:pt x="2438" y="6946"/>
                  </a:lnTo>
                  <a:lnTo>
                    <a:pt x="3454" y="6438"/>
                  </a:lnTo>
                  <a:lnTo>
                    <a:pt x="3962" y="5626"/>
                  </a:lnTo>
                  <a:lnTo>
                    <a:pt x="3873" y="5346"/>
                  </a:lnTo>
                  <a:lnTo>
                    <a:pt x="3352" y="6184"/>
                  </a:lnTo>
                  <a:lnTo>
                    <a:pt x="2438" y="6680"/>
                  </a:lnTo>
                  <a:lnTo>
                    <a:pt x="1892" y="6350"/>
                  </a:lnTo>
                  <a:lnTo>
                    <a:pt x="2070" y="6146"/>
                  </a:lnTo>
                  <a:lnTo>
                    <a:pt x="2387" y="5499"/>
                  </a:lnTo>
                  <a:lnTo>
                    <a:pt x="2895" y="4267"/>
                  </a:lnTo>
                  <a:lnTo>
                    <a:pt x="3327" y="4114"/>
                  </a:lnTo>
                  <a:lnTo>
                    <a:pt x="3848" y="4114"/>
                  </a:lnTo>
                  <a:lnTo>
                    <a:pt x="4318" y="3517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" name="object 352" descr=""/>
            <p:cNvSpPr/>
            <p:nvPr/>
          </p:nvSpPr>
          <p:spPr>
            <a:xfrm>
              <a:off x="2921899" y="1708300"/>
              <a:ext cx="4445" cy="8255"/>
            </a:xfrm>
            <a:custGeom>
              <a:avLst/>
              <a:gdLst/>
              <a:ahLst/>
              <a:cxnLst/>
              <a:rect l="l" t="t" r="r" b="b"/>
              <a:pathLst>
                <a:path w="4444" h="8255">
                  <a:moveTo>
                    <a:pt x="1930" y="0"/>
                  </a:moveTo>
                  <a:lnTo>
                    <a:pt x="1752" y="1282"/>
                  </a:lnTo>
                  <a:lnTo>
                    <a:pt x="1358" y="1943"/>
                  </a:lnTo>
                  <a:lnTo>
                    <a:pt x="1257" y="2209"/>
                  </a:lnTo>
                  <a:lnTo>
                    <a:pt x="1130" y="2438"/>
                  </a:lnTo>
                  <a:lnTo>
                    <a:pt x="977" y="2679"/>
                  </a:lnTo>
                  <a:lnTo>
                    <a:pt x="762" y="2857"/>
                  </a:lnTo>
                  <a:lnTo>
                    <a:pt x="292" y="3594"/>
                  </a:lnTo>
                  <a:lnTo>
                    <a:pt x="50" y="4343"/>
                  </a:lnTo>
                  <a:lnTo>
                    <a:pt x="0" y="5537"/>
                  </a:lnTo>
                  <a:lnTo>
                    <a:pt x="12" y="6096"/>
                  </a:lnTo>
                  <a:lnTo>
                    <a:pt x="787" y="6921"/>
                  </a:lnTo>
                  <a:lnTo>
                    <a:pt x="1676" y="7086"/>
                  </a:lnTo>
                  <a:lnTo>
                    <a:pt x="1676" y="7632"/>
                  </a:lnTo>
                  <a:lnTo>
                    <a:pt x="2146" y="7061"/>
                  </a:lnTo>
                  <a:lnTo>
                    <a:pt x="2057" y="6870"/>
                  </a:lnTo>
                  <a:lnTo>
                    <a:pt x="3225" y="5461"/>
                  </a:lnTo>
                  <a:lnTo>
                    <a:pt x="3873" y="4559"/>
                  </a:lnTo>
                  <a:lnTo>
                    <a:pt x="4191" y="3505"/>
                  </a:lnTo>
                  <a:lnTo>
                    <a:pt x="3924" y="2273"/>
                  </a:lnTo>
                  <a:lnTo>
                    <a:pt x="3594" y="1968"/>
                  </a:lnTo>
                  <a:lnTo>
                    <a:pt x="2997" y="1371"/>
                  </a:lnTo>
                  <a:lnTo>
                    <a:pt x="2768" y="1003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" name="object 353" descr=""/>
            <p:cNvSpPr/>
            <p:nvPr/>
          </p:nvSpPr>
          <p:spPr>
            <a:xfrm>
              <a:off x="2922524" y="1710359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959" y="495"/>
                  </a:moveTo>
                  <a:lnTo>
                    <a:pt x="2755" y="342"/>
                  </a:lnTo>
                  <a:lnTo>
                    <a:pt x="2514" y="647"/>
                  </a:lnTo>
                  <a:lnTo>
                    <a:pt x="2286" y="698"/>
                  </a:lnTo>
                  <a:lnTo>
                    <a:pt x="2387" y="254"/>
                  </a:lnTo>
                  <a:lnTo>
                    <a:pt x="2438" y="101"/>
                  </a:lnTo>
                  <a:lnTo>
                    <a:pt x="2209" y="0"/>
                  </a:lnTo>
                  <a:lnTo>
                    <a:pt x="2032" y="533"/>
                  </a:lnTo>
                  <a:lnTo>
                    <a:pt x="1854" y="368"/>
                  </a:lnTo>
                  <a:lnTo>
                    <a:pt x="1816" y="165"/>
                  </a:lnTo>
                  <a:lnTo>
                    <a:pt x="1778" y="0"/>
                  </a:lnTo>
                  <a:lnTo>
                    <a:pt x="1536" y="38"/>
                  </a:lnTo>
                  <a:lnTo>
                    <a:pt x="1562" y="203"/>
                  </a:lnTo>
                  <a:lnTo>
                    <a:pt x="1625" y="469"/>
                  </a:lnTo>
                  <a:lnTo>
                    <a:pt x="1714" y="736"/>
                  </a:lnTo>
                  <a:lnTo>
                    <a:pt x="1841" y="838"/>
                  </a:lnTo>
                  <a:lnTo>
                    <a:pt x="1549" y="2235"/>
                  </a:lnTo>
                  <a:lnTo>
                    <a:pt x="1295" y="1892"/>
                  </a:lnTo>
                  <a:lnTo>
                    <a:pt x="927" y="1397"/>
                  </a:lnTo>
                  <a:lnTo>
                    <a:pt x="762" y="749"/>
                  </a:lnTo>
                  <a:lnTo>
                    <a:pt x="711" y="584"/>
                  </a:lnTo>
                  <a:lnTo>
                    <a:pt x="482" y="685"/>
                  </a:lnTo>
                  <a:lnTo>
                    <a:pt x="520" y="850"/>
                  </a:lnTo>
                  <a:lnTo>
                    <a:pt x="698" y="1511"/>
                  </a:lnTo>
                  <a:lnTo>
                    <a:pt x="1079" y="2032"/>
                  </a:lnTo>
                  <a:lnTo>
                    <a:pt x="1473" y="2565"/>
                  </a:lnTo>
                  <a:lnTo>
                    <a:pt x="1206" y="3721"/>
                  </a:lnTo>
                  <a:lnTo>
                    <a:pt x="812" y="3517"/>
                  </a:lnTo>
                  <a:lnTo>
                    <a:pt x="622" y="3035"/>
                  </a:lnTo>
                  <a:lnTo>
                    <a:pt x="482" y="2705"/>
                  </a:lnTo>
                  <a:lnTo>
                    <a:pt x="393" y="2362"/>
                  </a:lnTo>
                  <a:lnTo>
                    <a:pt x="228" y="1866"/>
                  </a:lnTo>
                  <a:lnTo>
                    <a:pt x="0" y="1968"/>
                  </a:lnTo>
                  <a:lnTo>
                    <a:pt x="215" y="2616"/>
                  </a:lnTo>
                  <a:lnTo>
                    <a:pt x="317" y="3162"/>
                  </a:lnTo>
                  <a:lnTo>
                    <a:pt x="889" y="3860"/>
                  </a:lnTo>
                  <a:lnTo>
                    <a:pt x="1155" y="3975"/>
                  </a:lnTo>
                  <a:lnTo>
                    <a:pt x="1181" y="5092"/>
                  </a:lnTo>
                  <a:lnTo>
                    <a:pt x="901" y="6248"/>
                  </a:lnTo>
                  <a:lnTo>
                    <a:pt x="1155" y="6286"/>
                  </a:lnTo>
                  <a:lnTo>
                    <a:pt x="1435" y="5118"/>
                  </a:lnTo>
                  <a:lnTo>
                    <a:pt x="1409" y="4521"/>
                  </a:lnTo>
                  <a:lnTo>
                    <a:pt x="1727" y="4241"/>
                  </a:lnTo>
                  <a:lnTo>
                    <a:pt x="2120" y="4025"/>
                  </a:lnTo>
                  <a:lnTo>
                    <a:pt x="2247" y="3657"/>
                  </a:lnTo>
                  <a:lnTo>
                    <a:pt x="2311" y="3505"/>
                  </a:lnTo>
                  <a:lnTo>
                    <a:pt x="2070" y="3403"/>
                  </a:lnTo>
                  <a:lnTo>
                    <a:pt x="2019" y="3556"/>
                  </a:lnTo>
                  <a:lnTo>
                    <a:pt x="1905" y="3886"/>
                  </a:lnTo>
                  <a:lnTo>
                    <a:pt x="1752" y="3975"/>
                  </a:lnTo>
                  <a:lnTo>
                    <a:pt x="1485" y="3860"/>
                  </a:lnTo>
                  <a:lnTo>
                    <a:pt x="1485" y="4127"/>
                  </a:lnTo>
                  <a:lnTo>
                    <a:pt x="1485" y="3860"/>
                  </a:lnTo>
                  <a:lnTo>
                    <a:pt x="1612" y="3073"/>
                  </a:lnTo>
                  <a:lnTo>
                    <a:pt x="1676" y="2768"/>
                  </a:lnTo>
                  <a:lnTo>
                    <a:pt x="2070" y="2527"/>
                  </a:lnTo>
                  <a:lnTo>
                    <a:pt x="2374" y="2362"/>
                  </a:lnTo>
                  <a:lnTo>
                    <a:pt x="2628" y="2095"/>
                  </a:lnTo>
                  <a:lnTo>
                    <a:pt x="2743" y="1968"/>
                  </a:lnTo>
                  <a:lnTo>
                    <a:pt x="2540" y="1816"/>
                  </a:lnTo>
                  <a:lnTo>
                    <a:pt x="2197" y="2184"/>
                  </a:lnTo>
                  <a:lnTo>
                    <a:pt x="1765" y="2425"/>
                  </a:lnTo>
                  <a:lnTo>
                    <a:pt x="2070" y="1193"/>
                  </a:lnTo>
                  <a:lnTo>
                    <a:pt x="2108" y="1041"/>
                  </a:lnTo>
                  <a:lnTo>
                    <a:pt x="2425" y="914"/>
                  </a:lnTo>
                  <a:lnTo>
                    <a:pt x="2679" y="838"/>
                  </a:lnTo>
                  <a:lnTo>
                    <a:pt x="2844" y="622"/>
                  </a:lnTo>
                  <a:lnTo>
                    <a:pt x="2959" y="495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" name="object 354" descr=""/>
            <p:cNvSpPr/>
            <p:nvPr/>
          </p:nvSpPr>
          <p:spPr>
            <a:xfrm>
              <a:off x="2937057" y="1702957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628" y="0"/>
                  </a:moveTo>
                  <a:lnTo>
                    <a:pt x="1778" y="228"/>
                  </a:lnTo>
                  <a:lnTo>
                    <a:pt x="1397" y="723"/>
                  </a:lnTo>
                  <a:lnTo>
                    <a:pt x="622" y="1206"/>
                  </a:lnTo>
                  <a:lnTo>
                    <a:pt x="457" y="1600"/>
                  </a:lnTo>
                  <a:lnTo>
                    <a:pt x="139" y="1968"/>
                  </a:lnTo>
                  <a:lnTo>
                    <a:pt x="38" y="2133"/>
                  </a:lnTo>
                  <a:lnTo>
                    <a:pt x="0" y="2273"/>
                  </a:lnTo>
                  <a:lnTo>
                    <a:pt x="177" y="2489"/>
                  </a:lnTo>
                  <a:lnTo>
                    <a:pt x="292" y="2666"/>
                  </a:lnTo>
                  <a:lnTo>
                    <a:pt x="419" y="2692"/>
                  </a:lnTo>
                  <a:lnTo>
                    <a:pt x="584" y="2781"/>
                  </a:lnTo>
                  <a:lnTo>
                    <a:pt x="673" y="2920"/>
                  </a:lnTo>
                  <a:lnTo>
                    <a:pt x="825" y="2997"/>
                  </a:lnTo>
                  <a:lnTo>
                    <a:pt x="965" y="3035"/>
                  </a:lnTo>
                  <a:lnTo>
                    <a:pt x="1371" y="3162"/>
                  </a:lnTo>
                  <a:lnTo>
                    <a:pt x="1930" y="3416"/>
                  </a:lnTo>
                  <a:lnTo>
                    <a:pt x="2413" y="3721"/>
                  </a:lnTo>
                  <a:lnTo>
                    <a:pt x="2997" y="3606"/>
                  </a:lnTo>
                  <a:lnTo>
                    <a:pt x="5257" y="342"/>
                  </a:lnTo>
                  <a:lnTo>
                    <a:pt x="4838" y="114"/>
                  </a:lnTo>
                  <a:lnTo>
                    <a:pt x="4191" y="63"/>
                  </a:lnTo>
                  <a:lnTo>
                    <a:pt x="3733" y="38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" name="object 355" descr=""/>
            <p:cNvSpPr/>
            <p:nvPr/>
          </p:nvSpPr>
          <p:spPr>
            <a:xfrm>
              <a:off x="2935960" y="170333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816" y="1003"/>
                  </a:moveTo>
                  <a:lnTo>
                    <a:pt x="5664" y="990"/>
                  </a:lnTo>
                  <a:lnTo>
                    <a:pt x="5207" y="965"/>
                  </a:lnTo>
                  <a:lnTo>
                    <a:pt x="4978" y="800"/>
                  </a:lnTo>
                  <a:lnTo>
                    <a:pt x="5410" y="800"/>
                  </a:lnTo>
                  <a:lnTo>
                    <a:pt x="5435" y="533"/>
                  </a:lnTo>
                  <a:lnTo>
                    <a:pt x="4559" y="533"/>
                  </a:lnTo>
                  <a:lnTo>
                    <a:pt x="4673" y="355"/>
                  </a:lnTo>
                  <a:lnTo>
                    <a:pt x="4470" y="190"/>
                  </a:lnTo>
                  <a:lnTo>
                    <a:pt x="4356" y="330"/>
                  </a:lnTo>
                  <a:lnTo>
                    <a:pt x="4216" y="495"/>
                  </a:lnTo>
                  <a:lnTo>
                    <a:pt x="3695" y="520"/>
                  </a:lnTo>
                  <a:lnTo>
                    <a:pt x="3721" y="393"/>
                  </a:lnTo>
                  <a:lnTo>
                    <a:pt x="3848" y="317"/>
                  </a:lnTo>
                  <a:lnTo>
                    <a:pt x="3987" y="228"/>
                  </a:lnTo>
                  <a:lnTo>
                    <a:pt x="3898" y="0"/>
                  </a:lnTo>
                  <a:lnTo>
                    <a:pt x="3759" y="76"/>
                  </a:lnTo>
                  <a:lnTo>
                    <a:pt x="3556" y="203"/>
                  </a:lnTo>
                  <a:lnTo>
                    <a:pt x="3505" y="431"/>
                  </a:lnTo>
                  <a:lnTo>
                    <a:pt x="2794" y="876"/>
                  </a:lnTo>
                  <a:lnTo>
                    <a:pt x="2933" y="673"/>
                  </a:lnTo>
                  <a:lnTo>
                    <a:pt x="2959" y="520"/>
                  </a:lnTo>
                  <a:lnTo>
                    <a:pt x="2794" y="469"/>
                  </a:lnTo>
                  <a:lnTo>
                    <a:pt x="2628" y="647"/>
                  </a:lnTo>
                  <a:lnTo>
                    <a:pt x="2552" y="812"/>
                  </a:lnTo>
                  <a:lnTo>
                    <a:pt x="2527" y="990"/>
                  </a:lnTo>
                  <a:lnTo>
                    <a:pt x="1866" y="1346"/>
                  </a:lnTo>
                  <a:lnTo>
                    <a:pt x="0" y="1917"/>
                  </a:lnTo>
                  <a:lnTo>
                    <a:pt x="88" y="2146"/>
                  </a:lnTo>
                  <a:lnTo>
                    <a:pt x="241" y="2108"/>
                  </a:lnTo>
                  <a:lnTo>
                    <a:pt x="1917" y="1600"/>
                  </a:lnTo>
                  <a:lnTo>
                    <a:pt x="2514" y="1282"/>
                  </a:lnTo>
                  <a:lnTo>
                    <a:pt x="2324" y="1663"/>
                  </a:lnTo>
                  <a:lnTo>
                    <a:pt x="2781" y="2451"/>
                  </a:lnTo>
                  <a:lnTo>
                    <a:pt x="3200" y="2768"/>
                  </a:lnTo>
                  <a:lnTo>
                    <a:pt x="3327" y="2857"/>
                  </a:lnTo>
                  <a:lnTo>
                    <a:pt x="3479" y="2654"/>
                  </a:lnTo>
                  <a:lnTo>
                    <a:pt x="3352" y="2565"/>
                  </a:lnTo>
                  <a:lnTo>
                    <a:pt x="3009" y="2298"/>
                  </a:lnTo>
                  <a:lnTo>
                    <a:pt x="2603" y="1663"/>
                  </a:lnTo>
                  <a:lnTo>
                    <a:pt x="2844" y="1206"/>
                  </a:lnTo>
                  <a:lnTo>
                    <a:pt x="2908" y="1079"/>
                  </a:lnTo>
                  <a:lnTo>
                    <a:pt x="3390" y="825"/>
                  </a:lnTo>
                  <a:lnTo>
                    <a:pt x="3505" y="1003"/>
                  </a:lnTo>
                  <a:lnTo>
                    <a:pt x="3657" y="1257"/>
                  </a:lnTo>
                  <a:lnTo>
                    <a:pt x="3759" y="1574"/>
                  </a:lnTo>
                  <a:lnTo>
                    <a:pt x="4191" y="1981"/>
                  </a:lnTo>
                  <a:lnTo>
                    <a:pt x="4432" y="2095"/>
                  </a:lnTo>
                  <a:lnTo>
                    <a:pt x="4673" y="2260"/>
                  </a:lnTo>
                  <a:lnTo>
                    <a:pt x="4813" y="2336"/>
                  </a:lnTo>
                  <a:lnTo>
                    <a:pt x="4953" y="2133"/>
                  </a:lnTo>
                  <a:lnTo>
                    <a:pt x="4826" y="2044"/>
                  </a:lnTo>
                  <a:lnTo>
                    <a:pt x="4610" y="1905"/>
                  </a:lnTo>
                  <a:lnTo>
                    <a:pt x="4394" y="1803"/>
                  </a:lnTo>
                  <a:lnTo>
                    <a:pt x="3962" y="1460"/>
                  </a:lnTo>
                  <a:lnTo>
                    <a:pt x="3848" y="1104"/>
                  </a:lnTo>
                  <a:lnTo>
                    <a:pt x="3695" y="838"/>
                  </a:lnTo>
                  <a:lnTo>
                    <a:pt x="4114" y="774"/>
                  </a:lnTo>
                  <a:lnTo>
                    <a:pt x="4318" y="876"/>
                  </a:lnTo>
                  <a:lnTo>
                    <a:pt x="4775" y="914"/>
                  </a:lnTo>
                  <a:lnTo>
                    <a:pt x="5168" y="1219"/>
                  </a:lnTo>
                  <a:lnTo>
                    <a:pt x="5791" y="1270"/>
                  </a:lnTo>
                  <a:lnTo>
                    <a:pt x="5816" y="1003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" name="object 356" descr=""/>
            <p:cNvSpPr/>
            <p:nvPr/>
          </p:nvSpPr>
          <p:spPr>
            <a:xfrm>
              <a:off x="2913151" y="1698126"/>
              <a:ext cx="29845" cy="26034"/>
            </a:xfrm>
            <a:custGeom>
              <a:avLst/>
              <a:gdLst/>
              <a:ahLst/>
              <a:cxnLst/>
              <a:rect l="l" t="t" r="r" b="b"/>
              <a:pathLst>
                <a:path w="29844" h="26035">
                  <a:moveTo>
                    <a:pt x="29235" y="0"/>
                  </a:moveTo>
                  <a:lnTo>
                    <a:pt x="22572" y="6790"/>
                  </a:lnTo>
                  <a:lnTo>
                    <a:pt x="15441" y="13339"/>
                  </a:lnTo>
                  <a:lnTo>
                    <a:pt x="7898" y="19600"/>
                  </a:lnTo>
                  <a:lnTo>
                    <a:pt x="0" y="25526"/>
                  </a:lnTo>
                  <a:lnTo>
                    <a:pt x="444" y="25704"/>
                  </a:lnTo>
                  <a:lnTo>
                    <a:pt x="29400" y="736"/>
                  </a:lnTo>
                  <a:lnTo>
                    <a:pt x="29197" y="634"/>
                  </a:lnTo>
                  <a:lnTo>
                    <a:pt x="29146" y="368"/>
                  </a:lnTo>
                  <a:lnTo>
                    <a:pt x="29235" y="0"/>
                  </a:lnTo>
                  <a:close/>
                </a:path>
              </a:pathLst>
            </a:custGeom>
            <a:solidFill>
              <a:srgbClr val="6B84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" name="object 357" descr=""/>
            <p:cNvSpPr/>
            <p:nvPr/>
          </p:nvSpPr>
          <p:spPr>
            <a:xfrm>
              <a:off x="2931464" y="170042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48" y="6680"/>
                  </a:moveTo>
                  <a:lnTo>
                    <a:pt x="1447" y="6680"/>
                  </a:lnTo>
                  <a:lnTo>
                    <a:pt x="1892" y="6731"/>
                  </a:lnTo>
                  <a:lnTo>
                    <a:pt x="2501" y="6845"/>
                  </a:lnTo>
                  <a:lnTo>
                    <a:pt x="2692" y="6819"/>
                  </a:lnTo>
                  <a:lnTo>
                    <a:pt x="3048" y="6680"/>
                  </a:lnTo>
                  <a:close/>
                </a:path>
                <a:path w="5080" h="6985">
                  <a:moveTo>
                    <a:pt x="3152" y="6680"/>
                  </a:moveTo>
                  <a:close/>
                </a:path>
                <a:path w="5080" h="6985">
                  <a:moveTo>
                    <a:pt x="558" y="0"/>
                  </a:moveTo>
                  <a:lnTo>
                    <a:pt x="138" y="457"/>
                  </a:lnTo>
                  <a:lnTo>
                    <a:pt x="108" y="2032"/>
                  </a:lnTo>
                  <a:lnTo>
                    <a:pt x="0" y="3733"/>
                  </a:lnTo>
                  <a:lnTo>
                    <a:pt x="190" y="3962"/>
                  </a:lnTo>
                  <a:lnTo>
                    <a:pt x="342" y="4368"/>
                  </a:lnTo>
                  <a:lnTo>
                    <a:pt x="469" y="5410"/>
                  </a:lnTo>
                  <a:lnTo>
                    <a:pt x="590" y="5905"/>
                  </a:lnTo>
                  <a:lnTo>
                    <a:pt x="825" y="6273"/>
                  </a:lnTo>
                  <a:lnTo>
                    <a:pt x="952" y="6324"/>
                  </a:lnTo>
                  <a:lnTo>
                    <a:pt x="1143" y="6477"/>
                  </a:lnTo>
                  <a:lnTo>
                    <a:pt x="1193" y="6654"/>
                  </a:lnTo>
                  <a:lnTo>
                    <a:pt x="1371" y="6705"/>
                  </a:lnTo>
                  <a:lnTo>
                    <a:pt x="3152" y="6680"/>
                  </a:lnTo>
                  <a:lnTo>
                    <a:pt x="3289" y="6273"/>
                  </a:lnTo>
                  <a:lnTo>
                    <a:pt x="3416" y="6019"/>
                  </a:lnTo>
                  <a:lnTo>
                    <a:pt x="3860" y="5905"/>
                  </a:lnTo>
                  <a:lnTo>
                    <a:pt x="4330" y="5308"/>
                  </a:lnTo>
                  <a:lnTo>
                    <a:pt x="4533" y="4876"/>
                  </a:lnTo>
                  <a:lnTo>
                    <a:pt x="4769" y="3594"/>
                  </a:lnTo>
                  <a:lnTo>
                    <a:pt x="4991" y="2654"/>
                  </a:lnTo>
                  <a:lnTo>
                    <a:pt x="4495" y="2095"/>
                  </a:lnTo>
                  <a:lnTo>
                    <a:pt x="4127" y="2032"/>
                  </a:lnTo>
                  <a:lnTo>
                    <a:pt x="3721" y="1854"/>
                  </a:lnTo>
                  <a:lnTo>
                    <a:pt x="3530" y="1828"/>
                  </a:lnTo>
                  <a:lnTo>
                    <a:pt x="3289" y="1663"/>
                  </a:lnTo>
                  <a:lnTo>
                    <a:pt x="3167" y="1473"/>
                  </a:lnTo>
                  <a:lnTo>
                    <a:pt x="2844" y="1435"/>
                  </a:lnTo>
                  <a:lnTo>
                    <a:pt x="2349" y="977"/>
                  </a:lnTo>
                  <a:lnTo>
                    <a:pt x="1828" y="787"/>
                  </a:lnTo>
                  <a:lnTo>
                    <a:pt x="1574" y="736"/>
                  </a:lnTo>
                  <a:lnTo>
                    <a:pt x="965" y="457"/>
                  </a:lnTo>
                  <a:lnTo>
                    <a:pt x="558" y="0"/>
                  </a:lnTo>
                  <a:close/>
                </a:path>
                <a:path w="5080" h="6985">
                  <a:moveTo>
                    <a:pt x="3136" y="1447"/>
                  </a:move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" name="object 358" descr=""/>
            <p:cNvSpPr/>
            <p:nvPr/>
          </p:nvSpPr>
          <p:spPr>
            <a:xfrm>
              <a:off x="2932010" y="1701419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543" y="3149"/>
                  </a:moveTo>
                  <a:lnTo>
                    <a:pt x="3136" y="2413"/>
                  </a:lnTo>
                  <a:lnTo>
                    <a:pt x="2921" y="2514"/>
                  </a:lnTo>
                  <a:lnTo>
                    <a:pt x="3149" y="2933"/>
                  </a:lnTo>
                  <a:lnTo>
                    <a:pt x="2832" y="3365"/>
                  </a:lnTo>
                  <a:lnTo>
                    <a:pt x="2552" y="3822"/>
                  </a:lnTo>
                  <a:lnTo>
                    <a:pt x="2425" y="3975"/>
                  </a:lnTo>
                  <a:lnTo>
                    <a:pt x="2336" y="3606"/>
                  </a:lnTo>
                  <a:lnTo>
                    <a:pt x="1968" y="2616"/>
                  </a:lnTo>
                  <a:lnTo>
                    <a:pt x="2311" y="2336"/>
                  </a:lnTo>
                  <a:lnTo>
                    <a:pt x="2387" y="1676"/>
                  </a:lnTo>
                  <a:lnTo>
                    <a:pt x="2438" y="1130"/>
                  </a:lnTo>
                  <a:lnTo>
                    <a:pt x="2451" y="965"/>
                  </a:lnTo>
                  <a:lnTo>
                    <a:pt x="2209" y="939"/>
                  </a:lnTo>
                  <a:lnTo>
                    <a:pt x="2159" y="1587"/>
                  </a:lnTo>
                  <a:lnTo>
                    <a:pt x="2108" y="2171"/>
                  </a:lnTo>
                  <a:lnTo>
                    <a:pt x="1879" y="2362"/>
                  </a:lnTo>
                  <a:lnTo>
                    <a:pt x="1790" y="2082"/>
                  </a:lnTo>
                  <a:lnTo>
                    <a:pt x="1663" y="1612"/>
                  </a:lnTo>
                  <a:lnTo>
                    <a:pt x="1358" y="1270"/>
                  </a:lnTo>
                  <a:lnTo>
                    <a:pt x="1574" y="838"/>
                  </a:lnTo>
                  <a:lnTo>
                    <a:pt x="1638" y="520"/>
                  </a:lnTo>
                  <a:lnTo>
                    <a:pt x="1663" y="355"/>
                  </a:lnTo>
                  <a:lnTo>
                    <a:pt x="1422" y="342"/>
                  </a:lnTo>
                  <a:lnTo>
                    <a:pt x="1397" y="495"/>
                  </a:lnTo>
                  <a:lnTo>
                    <a:pt x="1346" y="762"/>
                  </a:lnTo>
                  <a:lnTo>
                    <a:pt x="1219" y="990"/>
                  </a:lnTo>
                  <a:lnTo>
                    <a:pt x="1054" y="901"/>
                  </a:lnTo>
                  <a:lnTo>
                    <a:pt x="546" y="622"/>
                  </a:lnTo>
                  <a:lnTo>
                    <a:pt x="215" y="0"/>
                  </a:lnTo>
                  <a:lnTo>
                    <a:pt x="0" y="101"/>
                  </a:lnTo>
                  <a:lnTo>
                    <a:pt x="254" y="596"/>
                  </a:lnTo>
                  <a:lnTo>
                    <a:pt x="469" y="736"/>
                  </a:lnTo>
                  <a:lnTo>
                    <a:pt x="1041" y="1308"/>
                  </a:lnTo>
                  <a:lnTo>
                    <a:pt x="660" y="1511"/>
                  </a:lnTo>
                  <a:lnTo>
                    <a:pt x="469" y="1320"/>
                  </a:lnTo>
                  <a:lnTo>
                    <a:pt x="203" y="1422"/>
                  </a:lnTo>
                  <a:lnTo>
                    <a:pt x="330" y="1536"/>
                  </a:lnTo>
                  <a:lnTo>
                    <a:pt x="584" y="1778"/>
                  </a:lnTo>
                  <a:lnTo>
                    <a:pt x="927" y="1587"/>
                  </a:lnTo>
                  <a:lnTo>
                    <a:pt x="1219" y="1524"/>
                  </a:lnTo>
                  <a:lnTo>
                    <a:pt x="1473" y="1917"/>
                  </a:lnTo>
                  <a:lnTo>
                    <a:pt x="1676" y="2527"/>
                  </a:lnTo>
                  <a:lnTo>
                    <a:pt x="1460" y="2514"/>
                  </a:lnTo>
                  <a:lnTo>
                    <a:pt x="1079" y="2413"/>
                  </a:lnTo>
                  <a:lnTo>
                    <a:pt x="812" y="2133"/>
                  </a:lnTo>
                  <a:lnTo>
                    <a:pt x="508" y="2184"/>
                  </a:lnTo>
                  <a:lnTo>
                    <a:pt x="939" y="2616"/>
                  </a:lnTo>
                  <a:lnTo>
                    <a:pt x="1358" y="2755"/>
                  </a:lnTo>
                  <a:lnTo>
                    <a:pt x="1778" y="2819"/>
                  </a:lnTo>
                  <a:lnTo>
                    <a:pt x="2095" y="3695"/>
                  </a:lnTo>
                  <a:lnTo>
                    <a:pt x="2273" y="4368"/>
                  </a:lnTo>
                  <a:lnTo>
                    <a:pt x="1689" y="4546"/>
                  </a:lnTo>
                  <a:lnTo>
                    <a:pt x="1231" y="4267"/>
                  </a:lnTo>
                  <a:lnTo>
                    <a:pt x="749" y="3886"/>
                  </a:lnTo>
                  <a:lnTo>
                    <a:pt x="482" y="4000"/>
                  </a:lnTo>
                  <a:lnTo>
                    <a:pt x="609" y="4089"/>
                  </a:lnTo>
                  <a:lnTo>
                    <a:pt x="1143" y="4521"/>
                  </a:lnTo>
                  <a:lnTo>
                    <a:pt x="1663" y="4813"/>
                  </a:lnTo>
                  <a:lnTo>
                    <a:pt x="2336" y="4622"/>
                  </a:lnTo>
                  <a:lnTo>
                    <a:pt x="2413" y="4826"/>
                  </a:lnTo>
                  <a:lnTo>
                    <a:pt x="2578" y="6019"/>
                  </a:lnTo>
                  <a:lnTo>
                    <a:pt x="2603" y="6184"/>
                  </a:lnTo>
                  <a:lnTo>
                    <a:pt x="2844" y="6146"/>
                  </a:lnTo>
                  <a:lnTo>
                    <a:pt x="2654" y="4775"/>
                  </a:lnTo>
                  <a:lnTo>
                    <a:pt x="2540" y="4381"/>
                  </a:lnTo>
                  <a:lnTo>
                    <a:pt x="2667" y="3873"/>
                  </a:lnTo>
                  <a:lnTo>
                    <a:pt x="3543" y="314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" name="object 359" descr=""/>
            <p:cNvSpPr/>
            <p:nvPr/>
          </p:nvSpPr>
          <p:spPr>
            <a:xfrm>
              <a:off x="2921268" y="171770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463" y="0"/>
                  </a:moveTo>
                  <a:lnTo>
                    <a:pt x="1917" y="292"/>
                  </a:lnTo>
                  <a:lnTo>
                    <a:pt x="990" y="431"/>
                  </a:lnTo>
                  <a:lnTo>
                    <a:pt x="685" y="723"/>
                  </a:lnTo>
                  <a:lnTo>
                    <a:pt x="190" y="952"/>
                  </a:lnTo>
                  <a:lnTo>
                    <a:pt x="50" y="1092"/>
                  </a:lnTo>
                  <a:lnTo>
                    <a:pt x="126" y="1549"/>
                  </a:lnTo>
                  <a:lnTo>
                    <a:pt x="253" y="1689"/>
                  </a:lnTo>
                  <a:lnTo>
                    <a:pt x="380" y="1841"/>
                  </a:lnTo>
                  <a:lnTo>
                    <a:pt x="419" y="1981"/>
                  </a:lnTo>
                  <a:lnTo>
                    <a:pt x="533" y="2120"/>
                  </a:lnTo>
                  <a:lnTo>
                    <a:pt x="749" y="2273"/>
                  </a:lnTo>
                  <a:lnTo>
                    <a:pt x="1041" y="2527"/>
                  </a:lnTo>
                  <a:lnTo>
                    <a:pt x="1460" y="2921"/>
                  </a:lnTo>
                  <a:lnTo>
                    <a:pt x="1816" y="3390"/>
                  </a:lnTo>
                  <a:lnTo>
                    <a:pt x="2425" y="3505"/>
                  </a:lnTo>
                  <a:lnTo>
                    <a:pt x="2578" y="3543"/>
                  </a:lnTo>
                  <a:lnTo>
                    <a:pt x="2755" y="3543"/>
                  </a:lnTo>
                  <a:lnTo>
                    <a:pt x="2908" y="3530"/>
                  </a:lnTo>
                  <a:lnTo>
                    <a:pt x="4051" y="3111"/>
                  </a:lnTo>
                  <a:lnTo>
                    <a:pt x="5194" y="2413"/>
                  </a:lnTo>
                  <a:lnTo>
                    <a:pt x="5816" y="1460"/>
                  </a:lnTo>
                  <a:lnTo>
                    <a:pt x="5499" y="1092"/>
                  </a:lnTo>
                  <a:lnTo>
                    <a:pt x="4876" y="787"/>
                  </a:lnTo>
                  <a:lnTo>
                    <a:pt x="3378" y="114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" name="object 360" descr=""/>
            <p:cNvSpPr/>
            <p:nvPr/>
          </p:nvSpPr>
          <p:spPr>
            <a:xfrm>
              <a:off x="2920200" y="1718233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981" y="1676"/>
                  </a:moveTo>
                  <a:lnTo>
                    <a:pt x="5397" y="1384"/>
                  </a:lnTo>
                  <a:lnTo>
                    <a:pt x="5245" y="1155"/>
                  </a:lnTo>
                  <a:lnTo>
                    <a:pt x="5664" y="1320"/>
                  </a:lnTo>
                  <a:lnTo>
                    <a:pt x="5791" y="1104"/>
                  </a:lnTo>
                  <a:lnTo>
                    <a:pt x="4914" y="736"/>
                  </a:lnTo>
                  <a:lnTo>
                    <a:pt x="5105" y="635"/>
                  </a:lnTo>
                  <a:lnTo>
                    <a:pt x="4953" y="393"/>
                  </a:lnTo>
                  <a:lnTo>
                    <a:pt x="4800" y="482"/>
                  </a:lnTo>
                  <a:lnTo>
                    <a:pt x="4597" y="571"/>
                  </a:lnTo>
                  <a:lnTo>
                    <a:pt x="4089" y="393"/>
                  </a:lnTo>
                  <a:lnTo>
                    <a:pt x="4305" y="266"/>
                  </a:lnTo>
                  <a:lnTo>
                    <a:pt x="4470" y="254"/>
                  </a:lnTo>
                  <a:lnTo>
                    <a:pt x="4470" y="0"/>
                  </a:lnTo>
                  <a:lnTo>
                    <a:pt x="4305" y="25"/>
                  </a:lnTo>
                  <a:lnTo>
                    <a:pt x="4064" y="50"/>
                  </a:lnTo>
                  <a:lnTo>
                    <a:pt x="3924" y="241"/>
                  </a:lnTo>
                  <a:lnTo>
                    <a:pt x="3086" y="368"/>
                  </a:lnTo>
                  <a:lnTo>
                    <a:pt x="3302" y="241"/>
                  </a:lnTo>
                  <a:lnTo>
                    <a:pt x="3340" y="76"/>
                  </a:lnTo>
                  <a:lnTo>
                    <a:pt x="3162" y="38"/>
                  </a:lnTo>
                  <a:lnTo>
                    <a:pt x="3009" y="114"/>
                  </a:lnTo>
                  <a:lnTo>
                    <a:pt x="2882" y="228"/>
                  </a:lnTo>
                  <a:lnTo>
                    <a:pt x="2794" y="368"/>
                  </a:lnTo>
                  <a:lnTo>
                    <a:pt x="2019" y="431"/>
                  </a:lnTo>
                  <a:lnTo>
                    <a:pt x="0" y="228"/>
                  </a:lnTo>
                  <a:lnTo>
                    <a:pt x="0" y="482"/>
                  </a:lnTo>
                  <a:lnTo>
                    <a:pt x="165" y="495"/>
                  </a:lnTo>
                  <a:lnTo>
                    <a:pt x="1968" y="685"/>
                  </a:lnTo>
                  <a:lnTo>
                    <a:pt x="2679" y="635"/>
                  </a:lnTo>
                  <a:lnTo>
                    <a:pt x="2349" y="901"/>
                  </a:lnTo>
                  <a:lnTo>
                    <a:pt x="2501" y="1790"/>
                  </a:lnTo>
                  <a:lnTo>
                    <a:pt x="2895" y="2362"/>
                  </a:lnTo>
                  <a:lnTo>
                    <a:pt x="3111" y="2235"/>
                  </a:lnTo>
                  <a:lnTo>
                    <a:pt x="2768" y="1739"/>
                  </a:lnTo>
                  <a:lnTo>
                    <a:pt x="2616" y="1003"/>
                  </a:lnTo>
                  <a:lnTo>
                    <a:pt x="3009" y="673"/>
                  </a:lnTo>
                  <a:lnTo>
                    <a:pt x="3683" y="558"/>
                  </a:lnTo>
                  <a:lnTo>
                    <a:pt x="3721" y="762"/>
                  </a:lnTo>
                  <a:lnTo>
                    <a:pt x="3771" y="1054"/>
                  </a:lnTo>
                  <a:lnTo>
                    <a:pt x="3771" y="1371"/>
                  </a:lnTo>
                  <a:lnTo>
                    <a:pt x="4025" y="1905"/>
                  </a:lnTo>
                  <a:lnTo>
                    <a:pt x="4229" y="2108"/>
                  </a:lnTo>
                  <a:lnTo>
                    <a:pt x="4406" y="2349"/>
                  </a:lnTo>
                  <a:lnTo>
                    <a:pt x="4508" y="2476"/>
                  </a:lnTo>
                  <a:lnTo>
                    <a:pt x="4724" y="2349"/>
                  </a:lnTo>
                  <a:lnTo>
                    <a:pt x="4470" y="2006"/>
                  </a:lnTo>
                  <a:lnTo>
                    <a:pt x="4292" y="1828"/>
                  </a:lnTo>
                  <a:lnTo>
                    <a:pt x="4165" y="1612"/>
                  </a:lnTo>
                  <a:lnTo>
                    <a:pt x="4000" y="1346"/>
                  </a:lnTo>
                  <a:lnTo>
                    <a:pt x="4013" y="990"/>
                  </a:lnTo>
                  <a:lnTo>
                    <a:pt x="3937" y="609"/>
                  </a:lnTo>
                  <a:lnTo>
                    <a:pt x="4394" y="800"/>
                  </a:lnTo>
                  <a:lnTo>
                    <a:pt x="4559" y="965"/>
                  </a:lnTo>
                  <a:lnTo>
                    <a:pt x="4991" y="1181"/>
                  </a:lnTo>
                  <a:lnTo>
                    <a:pt x="5270" y="1612"/>
                  </a:lnTo>
                  <a:lnTo>
                    <a:pt x="5715" y="1828"/>
                  </a:lnTo>
                  <a:lnTo>
                    <a:pt x="5854" y="1892"/>
                  </a:lnTo>
                  <a:lnTo>
                    <a:pt x="5981" y="1676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" name="object 361" descr=""/>
            <p:cNvSpPr/>
            <p:nvPr/>
          </p:nvSpPr>
          <p:spPr>
            <a:xfrm>
              <a:off x="2936866" y="1696088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6210" y="0"/>
                  </a:moveTo>
                  <a:lnTo>
                    <a:pt x="4343" y="888"/>
                  </a:lnTo>
                  <a:lnTo>
                    <a:pt x="3886" y="1015"/>
                  </a:lnTo>
                  <a:lnTo>
                    <a:pt x="3187" y="1231"/>
                  </a:lnTo>
                  <a:lnTo>
                    <a:pt x="2552" y="1600"/>
                  </a:lnTo>
                  <a:lnTo>
                    <a:pt x="1752" y="2374"/>
                  </a:lnTo>
                  <a:lnTo>
                    <a:pt x="965" y="3035"/>
                  </a:lnTo>
                  <a:lnTo>
                    <a:pt x="863" y="3301"/>
                  </a:lnTo>
                  <a:lnTo>
                    <a:pt x="50" y="4102"/>
                  </a:lnTo>
                  <a:lnTo>
                    <a:pt x="0" y="4902"/>
                  </a:lnTo>
                  <a:lnTo>
                    <a:pt x="368" y="5956"/>
                  </a:lnTo>
                  <a:lnTo>
                    <a:pt x="368" y="6172"/>
                  </a:lnTo>
                  <a:lnTo>
                    <a:pt x="292" y="7073"/>
                  </a:lnTo>
                  <a:lnTo>
                    <a:pt x="520" y="7238"/>
                  </a:lnTo>
                  <a:lnTo>
                    <a:pt x="685" y="7721"/>
                  </a:lnTo>
                  <a:lnTo>
                    <a:pt x="876" y="7772"/>
                  </a:lnTo>
                  <a:lnTo>
                    <a:pt x="1625" y="7556"/>
                  </a:lnTo>
                  <a:lnTo>
                    <a:pt x="2413" y="8039"/>
                  </a:lnTo>
                  <a:lnTo>
                    <a:pt x="3530" y="7594"/>
                  </a:lnTo>
                  <a:lnTo>
                    <a:pt x="3517" y="7404"/>
                  </a:lnTo>
                  <a:lnTo>
                    <a:pt x="3848" y="6718"/>
                  </a:lnTo>
                  <a:lnTo>
                    <a:pt x="4127" y="6553"/>
                  </a:lnTo>
                  <a:lnTo>
                    <a:pt x="4457" y="5994"/>
                  </a:lnTo>
                  <a:lnTo>
                    <a:pt x="4521" y="5689"/>
                  </a:lnTo>
                  <a:lnTo>
                    <a:pt x="5118" y="4825"/>
                  </a:lnTo>
                  <a:lnTo>
                    <a:pt x="5499" y="4178"/>
                  </a:lnTo>
                  <a:lnTo>
                    <a:pt x="5613" y="3276"/>
                  </a:lnTo>
                  <a:lnTo>
                    <a:pt x="5588" y="2247"/>
                  </a:lnTo>
                  <a:lnTo>
                    <a:pt x="5753" y="2006"/>
                  </a:lnTo>
                  <a:lnTo>
                    <a:pt x="5918" y="1549"/>
                  </a:lnTo>
                  <a:lnTo>
                    <a:pt x="6083" y="1193"/>
                  </a:lnTo>
                  <a:lnTo>
                    <a:pt x="6235" y="1104"/>
                  </a:lnTo>
                  <a:lnTo>
                    <a:pt x="6324" y="965"/>
                  </a:lnTo>
                  <a:lnTo>
                    <a:pt x="6210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" name="object 362" descr=""/>
            <p:cNvSpPr/>
            <p:nvPr/>
          </p:nvSpPr>
          <p:spPr>
            <a:xfrm>
              <a:off x="2937027" y="169765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5041" y="1879"/>
                  </a:moveTo>
                  <a:lnTo>
                    <a:pt x="5003" y="1625"/>
                  </a:lnTo>
                  <a:lnTo>
                    <a:pt x="4864" y="1651"/>
                  </a:lnTo>
                  <a:lnTo>
                    <a:pt x="4318" y="1778"/>
                  </a:lnTo>
                  <a:lnTo>
                    <a:pt x="3771" y="1803"/>
                  </a:lnTo>
                  <a:lnTo>
                    <a:pt x="3479" y="1905"/>
                  </a:lnTo>
                  <a:lnTo>
                    <a:pt x="3733" y="838"/>
                  </a:lnTo>
                  <a:lnTo>
                    <a:pt x="4978" y="241"/>
                  </a:lnTo>
                  <a:lnTo>
                    <a:pt x="4889" y="0"/>
                  </a:lnTo>
                  <a:lnTo>
                    <a:pt x="3860" y="482"/>
                  </a:lnTo>
                  <a:lnTo>
                    <a:pt x="3378" y="1511"/>
                  </a:lnTo>
                  <a:lnTo>
                    <a:pt x="3175" y="1244"/>
                  </a:lnTo>
                  <a:lnTo>
                    <a:pt x="3378" y="622"/>
                  </a:lnTo>
                  <a:lnTo>
                    <a:pt x="3149" y="533"/>
                  </a:lnTo>
                  <a:lnTo>
                    <a:pt x="2946" y="1155"/>
                  </a:lnTo>
                  <a:lnTo>
                    <a:pt x="3187" y="1638"/>
                  </a:lnTo>
                  <a:lnTo>
                    <a:pt x="3073" y="2108"/>
                  </a:lnTo>
                  <a:lnTo>
                    <a:pt x="2590" y="3111"/>
                  </a:lnTo>
                  <a:lnTo>
                    <a:pt x="2298" y="3517"/>
                  </a:lnTo>
                  <a:lnTo>
                    <a:pt x="2273" y="3149"/>
                  </a:lnTo>
                  <a:lnTo>
                    <a:pt x="2006" y="2540"/>
                  </a:lnTo>
                  <a:lnTo>
                    <a:pt x="2247" y="1905"/>
                  </a:lnTo>
                  <a:lnTo>
                    <a:pt x="2298" y="1752"/>
                  </a:lnTo>
                  <a:lnTo>
                    <a:pt x="2082" y="1651"/>
                  </a:lnTo>
                  <a:lnTo>
                    <a:pt x="2019" y="1803"/>
                  </a:lnTo>
                  <a:lnTo>
                    <a:pt x="1765" y="2489"/>
                  </a:lnTo>
                  <a:lnTo>
                    <a:pt x="2032" y="3124"/>
                  </a:lnTo>
                  <a:lnTo>
                    <a:pt x="2082" y="3797"/>
                  </a:lnTo>
                  <a:lnTo>
                    <a:pt x="1295" y="4749"/>
                  </a:lnTo>
                  <a:lnTo>
                    <a:pt x="1206" y="4533"/>
                  </a:lnTo>
                  <a:lnTo>
                    <a:pt x="1231" y="4102"/>
                  </a:lnTo>
                  <a:lnTo>
                    <a:pt x="1320" y="3683"/>
                  </a:lnTo>
                  <a:lnTo>
                    <a:pt x="1346" y="3505"/>
                  </a:lnTo>
                  <a:lnTo>
                    <a:pt x="1117" y="3479"/>
                  </a:lnTo>
                  <a:lnTo>
                    <a:pt x="1079" y="3644"/>
                  </a:lnTo>
                  <a:lnTo>
                    <a:pt x="990" y="4114"/>
                  </a:lnTo>
                  <a:lnTo>
                    <a:pt x="965" y="4597"/>
                  </a:lnTo>
                  <a:lnTo>
                    <a:pt x="1092" y="4902"/>
                  </a:lnTo>
                  <a:lnTo>
                    <a:pt x="1041" y="5143"/>
                  </a:lnTo>
                  <a:lnTo>
                    <a:pt x="774" y="5740"/>
                  </a:lnTo>
                  <a:lnTo>
                    <a:pt x="0" y="6451"/>
                  </a:lnTo>
                  <a:lnTo>
                    <a:pt x="152" y="6667"/>
                  </a:lnTo>
                  <a:lnTo>
                    <a:pt x="723" y="6134"/>
                  </a:lnTo>
                  <a:lnTo>
                    <a:pt x="1066" y="5664"/>
                  </a:lnTo>
                  <a:lnTo>
                    <a:pt x="1358" y="5194"/>
                  </a:lnTo>
                  <a:lnTo>
                    <a:pt x="1752" y="5232"/>
                  </a:lnTo>
                  <a:lnTo>
                    <a:pt x="2413" y="5295"/>
                  </a:lnTo>
                  <a:lnTo>
                    <a:pt x="2921" y="4978"/>
                  </a:lnTo>
                  <a:lnTo>
                    <a:pt x="3048" y="4902"/>
                  </a:lnTo>
                  <a:lnTo>
                    <a:pt x="2959" y="4660"/>
                  </a:lnTo>
                  <a:lnTo>
                    <a:pt x="2362" y="5029"/>
                  </a:lnTo>
                  <a:lnTo>
                    <a:pt x="1739" y="4978"/>
                  </a:lnTo>
                  <a:lnTo>
                    <a:pt x="1498" y="4953"/>
                  </a:lnTo>
                  <a:lnTo>
                    <a:pt x="3695" y="3911"/>
                  </a:lnTo>
                  <a:lnTo>
                    <a:pt x="4343" y="3632"/>
                  </a:lnTo>
                  <a:lnTo>
                    <a:pt x="4495" y="3581"/>
                  </a:lnTo>
                  <a:lnTo>
                    <a:pt x="4394" y="3340"/>
                  </a:lnTo>
                  <a:lnTo>
                    <a:pt x="4254" y="3390"/>
                  </a:lnTo>
                  <a:lnTo>
                    <a:pt x="3632" y="3670"/>
                  </a:lnTo>
                  <a:lnTo>
                    <a:pt x="2959" y="3657"/>
                  </a:lnTo>
                  <a:lnTo>
                    <a:pt x="2476" y="3733"/>
                  </a:lnTo>
                  <a:lnTo>
                    <a:pt x="3403" y="2260"/>
                  </a:lnTo>
                  <a:lnTo>
                    <a:pt x="3848" y="2044"/>
                  </a:lnTo>
                  <a:lnTo>
                    <a:pt x="4381" y="2019"/>
                  </a:lnTo>
                  <a:lnTo>
                    <a:pt x="4889" y="1905"/>
                  </a:lnTo>
                  <a:lnTo>
                    <a:pt x="5041" y="187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" name="object 363" descr=""/>
            <p:cNvSpPr/>
            <p:nvPr/>
          </p:nvSpPr>
          <p:spPr>
            <a:xfrm>
              <a:off x="2916113" y="1714635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4127" y="0"/>
                  </a:moveTo>
                  <a:lnTo>
                    <a:pt x="3771" y="304"/>
                  </a:lnTo>
                  <a:lnTo>
                    <a:pt x="3276" y="1041"/>
                  </a:lnTo>
                  <a:lnTo>
                    <a:pt x="2946" y="1625"/>
                  </a:lnTo>
                  <a:lnTo>
                    <a:pt x="1917" y="2489"/>
                  </a:lnTo>
                  <a:lnTo>
                    <a:pt x="1054" y="2590"/>
                  </a:lnTo>
                  <a:lnTo>
                    <a:pt x="0" y="4432"/>
                  </a:lnTo>
                  <a:lnTo>
                    <a:pt x="2412" y="5930"/>
                  </a:lnTo>
                  <a:lnTo>
                    <a:pt x="1472" y="6883"/>
                  </a:lnTo>
                  <a:lnTo>
                    <a:pt x="1892" y="6743"/>
                  </a:lnTo>
                  <a:lnTo>
                    <a:pt x="2743" y="6413"/>
                  </a:lnTo>
                  <a:lnTo>
                    <a:pt x="3492" y="6223"/>
                  </a:lnTo>
                  <a:lnTo>
                    <a:pt x="4457" y="5308"/>
                  </a:lnTo>
                  <a:lnTo>
                    <a:pt x="5143" y="4762"/>
                  </a:lnTo>
                  <a:lnTo>
                    <a:pt x="5321" y="2616"/>
                  </a:lnTo>
                  <a:lnTo>
                    <a:pt x="4737" y="1460"/>
                  </a:lnTo>
                  <a:lnTo>
                    <a:pt x="4140" y="685"/>
                  </a:lnTo>
                  <a:lnTo>
                    <a:pt x="4299" y="304"/>
                  </a:lnTo>
                  <a:lnTo>
                    <a:pt x="4203" y="12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" name="object 364" descr=""/>
            <p:cNvSpPr/>
            <p:nvPr/>
          </p:nvSpPr>
          <p:spPr>
            <a:xfrm>
              <a:off x="2917507" y="171606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882" y="1320"/>
                  </a:moveTo>
                  <a:lnTo>
                    <a:pt x="2730" y="1117"/>
                  </a:lnTo>
                  <a:lnTo>
                    <a:pt x="2590" y="1206"/>
                  </a:lnTo>
                  <a:lnTo>
                    <a:pt x="2247" y="1435"/>
                  </a:lnTo>
                  <a:lnTo>
                    <a:pt x="1854" y="1536"/>
                  </a:lnTo>
                  <a:lnTo>
                    <a:pt x="2209" y="901"/>
                  </a:lnTo>
                  <a:lnTo>
                    <a:pt x="2501" y="241"/>
                  </a:lnTo>
                  <a:lnTo>
                    <a:pt x="2578" y="101"/>
                  </a:lnTo>
                  <a:lnTo>
                    <a:pt x="2336" y="0"/>
                  </a:lnTo>
                  <a:lnTo>
                    <a:pt x="2273" y="152"/>
                  </a:lnTo>
                  <a:lnTo>
                    <a:pt x="1587" y="1689"/>
                  </a:lnTo>
                  <a:lnTo>
                    <a:pt x="1536" y="1346"/>
                  </a:lnTo>
                  <a:lnTo>
                    <a:pt x="1498" y="1041"/>
                  </a:lnTo>
                  <a:lnTo>
                    <a:pt x="1473" y="876"/>
                  </a:lnTo>
                  <a:lnTo>
                    <a:pt x="1219" y="914"/>
                  </a:lnTo>
                  <a:lnTo>
                    <a:pt x="1244" y="1079"/>
                  </a:lnTo>
                  <a:lnTo>
                    <a:pt x="1295" y="1422"/>
                  </a:lnTo>
                  <a:lnTo>
                    <a:pt x="1358" y="1816"/>
                  </a:lnTo>
                  <a:lnTo>
                    <a:pt x="1511" y="2006"/>
                  </a:lnTo>
                  <a:lnTo>
                    <a:pt x="1422" y="2730"/>
                  </a:lnTo>
                  <a:lnTo>
                    <a:pt x="1231" y="2565"/>
                  </a:lnTo>
                  <a:lnTo>
                    <a:pt x="1295" y="2260"/>
                  </a:lnTo>
                  <a:lnTo>
                    <a:pt x="1333" y="2095"/>
                  </a:lnTo>
                  <a:lnTo>
                    <a:pt x="1079" y="2070"/>
                  </a:lnTo>
                  <a:lnTo>
                    <a:pt x="1041" y="2222"/>
                  </a:lnTo>
                  <a:lnTo>
                    <a:pt x="965" y="2590"/>
                  </a:lnTo>
                  <a:lnTo>
                    <a:pt x="1206" y="2933"/>
                  </a:lnTo>
                  <a:lnTo>
                    <a:pt x="1270" y="3187"/>
                  </a:lnTo>
                  <a:lnTo>
                    <a:pt x="1282" y="3683"/>
                  </a:lnTo>
                  <a:lnTo>
                    <a:pt x="1143" y="4165"/>
                  </a:lnTo>
                  <a:lnTo>
                    <a:pt x="990" y="3873"/>
                  </a:lnTo>
                  <a:lnTo>
                    <a:pt x="685" y="3670"/>
                  </a:lnTo>
                  <a:lnTo>
                    <a:pt x="673" y="3352"/>
                  </a:lnTo>
                  <a:lnTo>
                    <a:pt x="673" y="3187"/>
                  </a:lnTo>
                  <a:lnTo>
                    <a:pt x="419" y="3225"/>
                  </a:lnTo>
                  <a:lnTo>
                    <a:pt x="431" y="3390"/>
                  </a:lnTo>
                  <a:lnTo>
                    <a:pt x="431" y="3746"/>
                  </a:lnTo>
                  <a:lnTo>
                    <a:pt x="749" y="3949"/>
                  </a:lnTo>
                  <a:lnTo>
                    <a:pt x="876" y="4229"/>
                  </a:lnTo>
                  <a:lnTo>
                    <a:pt x="901" y="4470"/>
                  </a:lnTo>
                  <a:lnTo>
                    <a:pt x="1066" y="4432"/>
                  </a:lnTo>
                  <a:lnTo>
                    <a:pt x="1016" y="4635"/>
                  </a:lnTo>
                  <a:lnTo>
                    <a:pt x="0" y="5283"/>
                  </a:lnTo>
                  <a:lnTo>
                    <a:pt x="152" y="5486"/>
                  </a:lnTo>
                  <a:lnTo>
                    <a:pt x="977" y="4965"/>
                  </a:lnTo>
                  <a:lnTo>
                    <a:pt x="1270" y="4381"/>
                  </a:lnTo>
                  <a:lnTo>
                    <a:pt x="1562" y="4305"/>
                  </a:lnTo>
                  <a:lnTo>
                    <a:pt x="2057" y="4165"/>
                  </a:lnTo>
                  <a:lnTo>
                    <a:pt x="2679" y="3898"/>
                  </a:lnTo>
                  <a:lnTo>
                    <a:pt x="2578" y="3670"/>
                  </a:lnTo>
                  <a:lnTo>
                    <a:pt x="1981" y="3924"/>
                  </a:lnTo>
                  <a:lnTo>
                    <a:pt x="1511" y="4064"/>
                  </a:lnTo>
                  <a:lnTo>
                    <a:pt x="1371" y="4102"/>
                  </a:lnTo>
                  <a:lnTo>
                    <a:pt x="1600" y="3327"/>
                  </a:lnTo>
                  <a:lnTo>
                    <a:pt x="1625" y="3187"/>
                  </a:lnTo>
                  <a:lnTo>
                    <a:pt x="1828" y="3175"/>
                  </a:lnTo>
                  <a:lnTo>
                    <a:pt x="2197" y="2971"/>
                  </a:lnTo>
                  <a:lnTo>
                    <a:pt x="2527" y="2768"/>
                  </a:lnTo>
                  <a:lnTo>
                    <a:pt x="2667" y="2679"/>
                  </a:lnTo>
                  <a:lnTo>
                    <a:pt x="2514" y="2489"/>
                  </a:lnTo>
                  <a:lnTo>
                    <a:pt x="2374" y="2565"/>
                  </a:lnTo>
                  <a:lnTo>
                    <a:pt x="2082" y="2755"/>
                  </a:lnTo>
                  <a:lnTo>
                    <a:pt x="1752" y="2933"/>
                  </a:lnTo>
                  <a:lnTo>
                    <a:pt x="1676" y="2667"/>
                  </a:lnTo>
                  <a:lnTo>
                    <a:pt x="1752" y="2184"/>
                  </a:lnTo>
                  <a:lnTo>
                    <a:pt x="1905" y="2044"/>
                  </a:lnTo>
                  <a:lnTo>
                    <a:pt x="1981" y="1727"/>
                  </a:lnTo>
                  <a:lnTo>
                    <a:pt x="2425" y="1612"/>
                  </a:lnTo>
                  <a:lnTo>
                    <a:pt x="2882" y="1320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" name="object 365" descr=""/>
            <p:cNvSpPr/>
            <p:nvPr/>
          </p:nvSpPr>
          <p:spPr>
            <a:xfrm>
              <a:off x="2931100" y="1704934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5">
                  <a:moveTo>
                    <a:pt x="7797" y="0"/>
                  </a:moveTo>
                  <a:lnTo>
                    <a:pt x="7175" y="330"/>
                  </a:lnTo>
                  <a:lnTo>
                    <a:pt x="7023" y="495"/>
                  </a:lnTo>
                  <a:lnTo>
                    <a:pt x="6134" y="673"/>
                  </a:lnTo>
                  <a:lnTo>
                    <a:pt x="5600" y="736"/>
                  </a:lnTo>
                  <a:lnTo>
                    <a:pt x="4483" y="1371"/>
                  </a:lnTo>
                  <a:lnTo>
                    <a:pt x="3843" y="1409"/>
                  </a:lnTo>
                  <a:lnTo>
                    <a:pt x="2806" y="2158"/>
                  </a:lnTo>
                  <a:lnTo>
                    <a:pt x="2362" y="2628"/>
                  </a:lnTo>
                  <a:lnTo>
                    <a:pt x="1269" y="3327"/>
                  </a:lnTo>
                  <a:lnTo>
                    <a:pt x="520" y="3644"/>
                  </a:lnTo>
                  <a:lnTo>
                    <a:pt x="82" y="4495"/>
                  </a:lnTo>
                  <a:lnTo>
                    <a:pt x="0" y="5600"/>
                  </a:lnTo>
                  <a:lnTo>
                    <a:pt x="355" y="6146"/>
                  </a:lnTo>
                  <a:lnTo>
                    <a:pt x="723" y="6222"/>
                  </a:lnTo>
                  <a:lnTo>
                    <a:pt x="1142" y="6400"/>
                  </a:lnTo>
                  <a:lnTo>
                    <a:pt x="1498" y="6489"/>
                  </a:lnTo>
                  <a:lnTo>
                    <a:pt x="3327" y="6743"/>
                  </a:lnTo>
                  <a:lnTo>
                    <a:pt x="4127" y="6743"/>
                  </a:lnTo>
                  <a:lnTo>
                    <a:pt x="4432" y="6654"/>
                  </a:lnTo>
                  <a:lnTo>
                    <a:pt x="5130" y="6146"/>
                  </a:lnTo>
                  <a:lnTo>
                    <a:pt x="5168" y="5892"/>
                  </a:lnTo>
                  <a:lnTo>
                    <a:pt x="5638" y="5245"/>
                  </a:lnTo>
                  <a:lnTo>
                    <a:pt x="5905" y="5067"/>
                  </a:lnTo>
                  <a:lnTo>
                    <a:pt x="6286" y="4495"/>
                  </a:lnTo>
                  <a:lnTo>
                    <a:pt x="6413" y="4216"/>
                  </a:lnTo>
                  <a:lnTo>
                    <a:pt x="7137" y="3327"/>
                  </a:lnTo>
                  <a:lnTo>
                    <a:pt x="7543" y="2768"/>
                  </a:lnTo>
                  <a:lnTo>
                    <a:pt x="7848" y="1777"/>
                  </a:lnTo>
                  <a:lnTo>
                    <a:pt x="8064" y="1409"/>
                  </a:lnTo>
                  <a:lnTo>
                    <a:pt x="8185" y="495"/>
                  </a:lnTo>
                  <a:lnTo>
                    <a:pt x="8242" y="203"/>
                  </a:lnTo>
                  <a:lnTo>
                    <a:pt x="7886" y="114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" name="object 366" descr=""/>
            <p:cNvSpPr/>
            <p:nvPr/>
          </p:nvSpPr>
          <p:spPr>
            <a:xfrm>
              <a:off x="2930423" y="1706270"/>
              <a:ext cx="8255" cy="5080"/>
            </a:xfrm>
            <a:custGeom>
              <a:avLst/>
              <a:gdLst/>
              <a:ahLst/>
              <a:cxnLst/>
              <a:rect l="l" t="t" r="r" b="b"/>
              <a:pathLst>
                <a:path w="8255" h="5080">
                  <a:moveTo>
                    <a:pt x="8077" y="1104"/>
                  </a:moveTo>
                  <a:lnTo>
                    <a:pt x="8026" y="850"/>
                  </a:lnTo>
                  <a:lnTo>
                    <a:pt x="7874" y="876"/>
                  </a:lnTo>
                  <a:lnTo>
                    <a:pt x="7340" y="977"/>
                  </a:lnTo>
                  <a:lnTo>
                    <a:pt x="6845" y="1206"/>
                  </a:lnTo>
                  <a:lnTo>
                    <a:pt x="7175" y="990"/>
                  </a:lnTo>
                  <a:lnTo>
                    <a:pt x="7823" y="190"/>
                  </a:lnTo>
                  <a:lnTo>
                    <a:pt x="7658" y="0"/>
                  </a:lnTo>
                  <a:lnTo>
                    <a:pt x="7137" y="647"/>
                  </a:lnTo>
                  <a:lnTo>
                    <a:pt x="6502" y="1181"/>
                  </a:lnTo>
                  <a:lnTo>
                    <a:pt x="6426" y="698"/>
                  </a:lnTo>
                  <a:lnTo>
                    <a:pt x="6667" y="279"/>
                  </a:lnTo>
                  <a:lnTo>
                    <a:pt x="6756" y="139"/>
                  </a:lnTo>
                  <a:lnTo>
                    <a:pt x="6553" y="0"/>
                  </a:lnTo>
                  <a:lnTo>
                    <a:pt x="6210" y="584"/>
                  </a:lnTo>
                  <a:lnTo>
                    <a:pt x="6286" y="1117"/>
                  </a:lnTo>
                  <a:lnTo>
                    <a:pt x="6146" y="1473"/>
                  </a:lnTo>
                  <a:lnTo>
                    <a:pt x="5461" y="2044"/>
                  </a:lnTo>
                  <a:lnTo>
                    <a:pt x="4991" y="2628"/>
                  </a:lnTo>
                  <a:lnTo>
                    <a:pt x="4940" y="2209"/>
                  </a:lnTo>
                  <a:lnTo>
                    <a:pt x="4876" y="1587"/>
                  </a:lnTo>
                  <a:lnTo>
                    <a:pt x="5372" y="1257"/>
                  </a:lnTo>
                  <a:lnTo>
                    <a:pt x="5511" y="1168"/>
                  </a:lnTo>
                  <a:lnTo>
                    <a:pt x="5397" y="939"/>
                  </a:lnTo>
                  <a:lnTo>
                    <a:pt x="5257" y="1028"/>
                  </a:lnTo>
                  <a:lnTo>
                    <a:pt x="4648" y="1435"/>
                  </a:lnTo>
                  <a:lnTo>
                    <a:pt x="4686" y="2133"/>
                  </a:lnTo>
                  <a:lnTo>
                    <a:pt x="4737" y="2794"/>
                  </a:lnTo>
                  <a:lnTo>
                    <a:pt x="3568" y="3543"/>
                  </a:lnTo>
                  <a:lnTo>
                    <a:pt x="2857" y="3721"/>
                  </a:lnTo>
                  <a:lnTo>
                    <a:pt x="2946" y="3429"/>
                  </a:lnTo>
                  <a:lnTo>
                    <a:pt x="3073" y="2832"/>
                  </a:lnTo>
                  <a:lnTo>
                    <a:pt x="3517" y="2552"/>
                  </a:lnTo>
                  <a:lnTo>
                    <a:pt x="3657" y="2476"/>
                  </a:lnTo>
                  <a:lnTo>
                    <a:pt x="3543" y="2247"/>
                  </a:lnTo>
                  <a:lnTo>
                    <a:pt x="3403" y="2324"/>
                  </a:lnTo>
                  <a:lnTo>
                    <a:pt x="2895" y="2654"/>
                  </a:lnTo>
                  <a:lnTo>
                    <a:pt x="2743" y="3276"/>
                  </a:lnTo>
                  <a:lnTo>
                    <a:pt x="2616" y="3657"/>
                  </a:lnTo>
                  <a:lnTo>
                    <a:pt x="2578" y="3784"/>
                  </a:lnTo>
                  <a:lnTo>
                    <a:pt x="1282" y="4114"/>
                  </a:lnTo>
                  <a:lnTo>
                    <a:pt x="1079" y="4229"/>
                  </a:lnTo>
                  <a:lnTo>
                    <a:pt x="1079" y="4495"/>
                  </a:lnTo>
                  <a:lnTo>
                    <a:pt x="698" y="4622"/>
                  </a:lnTo>
                  <a:lnTo>
                    <a:pt x="1079" y="4495"/>
                  </a:lnTo>
                  <a:lnTo>
                    <a:pt x="1079" y="4241"/>
                  </a:lnTo>
                  <a:lnTo>
                    <a:pt x="876" y="4343"/>
                  </a:lnTo>
                  <a:lnTo>
                    <a:pt x="1079" y="4229"/>
                  </a:lnTo>
                  <a:lnTo>
                    <a:pt x="342" y="4495"/>
                  </a:lnTo>
                  <a:lnTo>
                    <a:pt x="63" y="4699"/>
                  </a:lnTo>
                  <a:lnTo>
                    <a:pt x="0" y="4902"/>
                  </a:lnTo>
                  <a:lnTo>
                    <a:pt x="228" y="4902"/>
                  </a:lnTo>
                  <a:lnTo>
                    <a:pt x="1028" y="4597"/>
                  </a:lnTo>
                  <a:lnTo>
                    <a:pt x="1714" y="4241"/>
                  </a:lnTo>
                  <a:lnTo>
                    <a:pt x="1905" y="4203"/>
                  </a:lnTo>
                  <a:lnTo>
                    <a:pt x="2679" y="4051"/>
                  </a:lnTo>
                  <a:lnTo>
                    <a:pt x="3073" y="4762"/>
                  </a:lnTo>
                  <a:lnTo>
                    <a:pt x="4241" y="4978"/>
                  </a:lnTo>
                  <a:lnTo>
                    <a:pt x="5143" y="4660"/>
                  </a:lnTo>
                  <a:lnTo>
                    <a:pt x="5270" y="4610"/>
                  </a:lnTo>
                  <a:lnTo>
                    <a:pt x="5232" y="4394"/>
                  </a:lnTo>
                  <a:lnTo>
                    <a:pt x="5092" y="4432"/>
                  </a:lnTo>
                  <a:lnTo>
                    <a:pt x="4292" y="4724"/>
                  </a:lnTo>
                  <a:lnTo>
                    <a:pt x="3213" y="4572"/>
                  </a:lnTo>
                  <a:lnTo>
                    <a:pt x="2921" y="4000"/>
                  </a:lnTo>
                  <a:lnTo>
                    <a:pt x="3200" y="3937"/>
                  </a:lnTo>
                  <a:lnTo>
                    <a:pt x="3835" y="3632"/>
                  </a:lnTo>
                  <a:lnTo>
                    <a:pt x="4965" y="2984"/>
                  </a:lnTo>
                  <a:lnTo>
                    <a:pt x="5422" y="3124"/>
                  </a:lnTo>
                  <a:lnTo>
                    <a:pt x="5880" y="3441"/>
                  </a:lnTo>
                  <a:lnTo>
                    <a:pt x="6464" y="3302"/>
                  </a:lnTo>
                  <a:lnTo>
                    <a:pt x="6629" y="3276"/>
                  </a:lnTo>
                  <a:lnTo>
                    <a:pt x="6565" y="3022"/>
                  </a:lnTo>
                  <a:lnTo>
                    <a:pt x="6413" y="3048"/>
                  </a:lnTo>
                  <a:lnTo>
                    <a:pt x="5880" y="3175"/>
                  </a:lnTo>
                  <a:lnTo>
                    <a:pt x="5448" y="2857"/>
                  </a:lnTo>
                  <a:lnTo>
                    <a:pt x="5181" y="2755"/>
                  </a:lnTo>
                  <a:lnTo>
                    <a:pt x="5892" y="2006"/>
                  </a:lnTo>
                  <a:lnTo>
                    <a:pt x="6134" y="1765"/>
                  </a:lnTo>
                  <a:lnTo>
                    <a:pt x="6273" y="1803"/>
                  </a:lnTo>
                  <a:lnTo>
                    <a:pt x="6337" y="1651"/>
                  </a:lnTo>
                  <a:lnTo>
                    <a:pt x="6896" y="1460"/>
                  </a:lnTo>
                  <a:lnTo>
                    <a:pt x="7391" y="1231"/>
                  </a:lnTo>
                  <a:lnTo>
                    <a:pt x="7924" y="1130"/>
                  </a:lnTo>
                  <a:lnTo>
                    <a:pt x="8077" y="1104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" name="object 367" descr=""/>
            <p:cNvSpPr/>
            <p:nvPr/>
          </p:nvSpPr>
          <p:spPr>
            <a:xfrm>
              <a:off x="2927115" y="1706433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848" y="5537"/>
                  </a:moveTo>
                  <a:lnTo>
                    <a:pt x="1208" y="5537"/>
                  </a:lnTo>
                  <a:lnTo>
                    <a:pt x="1653" y="5803"/>
                  </a:lnTo>
                  <a:lnTo>
                    <a:pt x="2046" y="6184"/>
                  </a:lnTo>
                  <a:lnTo>
                    <a:pt x="2605" y="6324"/>
                  </a:lnTo>
                  <a:lnTo>
                    <a:pt x="3240" y="6235"/>
                  </a:lnTo>
                  <a:lnTo>
                    <a:pt x="3848" y="5537"/>
                  </a:lnTo>
                  <a:close/>
                </a:path>
                <a:path w="4444" h="6350">
                  <a:moveTo>
                    <a:pt x="4040" y="0"/>
                  </a:moveTo>
                  <a:lnTo>
                    <a:pt x="3647" y="419"/>
                  </a:lnTo>
                  <a:lnTo>
                    <a:pt x="2885" y="596"/>
                  </a:lnTo>
                  <a:lnTo>
                    <a:pt x="1818" y="1155"/>
                  </a:lnTo>
                  <a:lnTo>
                    <a:pt x="1145" y="1600"/>
                  </a:lnTo>
                  <a:lnTo>
                    <a:pt x="370" y="2692"/>
                  </a:lnTo>
                  <a:lnTo>
                    <a:pt x="0" y="3479"/>
                  </a:lnTo>
                  <a:lnTo>
                    <a:pt x="10" y="3873"/>
                  </a:lnTo>
                  <a:lnTo>
                    <a:pt x="141" y="4711"/>
                  </a:lnTo>
                  <a:lnTo>
                    <a:pt x="319" y="5080"/>
                  </a:lnTo>
                  <a:lnTo>
                    <a:pt x="878" y="5575"/>
                  </a:lnTo>
                  <a:lnTo>
                    <a:pt x="1208" y="5537"/>
                  </a:lnTo>
                  <a:lnTo>
                    <a:pt x="3848" y="5537"/>
                  </a:lnTo>
                  <a:lnTo>
                    <a:pt x="4002" y="5359"/>
                  </a:lnTo>
                  <a:lnTo>
                    <a:pt x="4110" y="4686"/>
                  </a:lnTo>
                  <a:lnTo>
                    <a:pt x="4320" y="3873"/>
                  </a:lnTo>
                  <a:lnTo>
                    <a:pt x="4320" y="165"/>
                  </a:lnTo>
                  <a:lnTo>
                    <a:pt x="4040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" name="object 368" descr=""/>
            <p:cNvSpPr/>
            <p:nvPr/>
          </p:nvSpPr>
          <p:spPr>
            <a:xfrm>
              <a:off x="2927807" y="1706765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390" y="63"/>
                  </a:moveTo>
                  <a:lnTo>
                    <a:pt x="3149" y="0"/>
                  </a:lnTo>
                  <a:lnTo>
                    <a:pt x="2730" y="1092"/>
                  </a:lnTo>
                  <a:lnTo>
                    <a:pt x="2247" y="1574"/>
                  </a:lnTo>
                  <a:lnTo>
                    <a:pt x="2197" y="1333"/>
                  </a:lnTo>
                  <a:lnTo>
                    <a:pt x="2159" y="965"/>
                  </a:lnTo>
                  <a:lnTo>
                    <a:pt x="2146" y="800"/>
                  </a:lnTo>
                  <a:lnTo>
                    <a:pt x="1892" y="800"/>
                  </a:lnTo>
                  <a:lnTo>
                    <a:pt x="1917" y="965"/>
                  </a:lnTo>
                  <a:lnTo>
                    <a:pt x="1955" y="1358"/>
                  </a:lnTo>
                  <a:lnTo>
                    <a:pt x="2044" y="1778"/>
                  </a:lnTo>
                  <a:lnTo>
                    <a:pt x="1498" y="3187"/>
                  </a:lnTo>
                  <a:lnTo>
                    <a:pt x="1181" y="2730"/>
                  </a:lnTo>
                  <a:lnTo>
                    <a:pt x="1155" y="2247"/>
                  </a:lnTo>
                  <a:lnTo>
                    <a:pt x="1155" y="2082"/>
                  </a:lnTo>
                  <a:lnTo>
                    <a:pt x="914" y="2082"/>
                  </a:lnTo>
                  <a:lnTo>
                    <a:pt x="914" y="2247"/>
                  </a:lnTo>
                  <a:lnTo>
                    <a:pt x="939" y="2794"/>
                  </a:lnTo>
                  <a:lnTo>
                    <a:pt x="1244" y="3213"/>
                  </a:lnTo>
                  <a:lnTo>
                    <a:pt x="1384" y="3479"/>
                  </a:lnTo>
                  <a:lnTo>
                    <a:pt x="1308" y="3708"/>
                  </a:lnTo>
                  <a:lnTo>
                    <a:pt x="1003" y="4711"/>
                  </a:lnTo>
                  <a:lnTo>
                    <a:pt x="838" y="4419"/>
                  </a:lnTo>
                  <a:lnTo>
                    <a:pt x="495" y="3911"/>
                  </a:lnTo>
                  <a:lnTo>
                    <a:pt x="203" y="3187"/>
                  </a:lnTo>
                  <a:lnTo>
                    <a:pt x="0" y="3314"/>
                  </a:lnTo>
                  <a:lnTo>
                    <a:pt x="50" y="3467"/>
                  </a:lnTo>
                  <a:lnTo>
                    <a:pt x="279" y="4038"/>
                  </a:lnTo>
                  <a:lnTo>
                    <a:pt x="622" y="4546"/>
                  </a:lnTo>
                  <a:lnTo>
                    <a:pt x="876" y="4991"/>
                  </a:lnTo>
                  <a:lnTo>
                    <a:pt x="469" y="5689"/>
                  </a:lnTo>
                  <a:lnTo>
                    <a:pt x="381" y="5829"/>
                  </a:lnTo>
                  <a:lnTo>
                    <a:pt x="596" y="5956"/>
                  </a:lnTo>
                  <a:lnTo>
                    <a:pt x="1041" y="5181"/>
                  </a:lnTo>
                  <a:lnTo>
                    <a:pt x="1219" y="5080"/>
                  </a:lnTo>
                  <a:lnTo>
                    <a:pt x="1485" y="4775"/>
                  </a:lnTo>
                  <a:lnTo>
                    <a:pt x="1892" y="4660"/>
                  </a:lnTo>
                  <a:lnTo>
                    <a:pt x="2222" y="4419"/>
                  </a:lnTo>
                  <a:lnTo>
                    <a:pt x="2349" y="4318"/>
                  </a:lnTo>
                  <a:lnTo>
                    <a:pt x="2222" y="4102"/>
                  </a:lnTo>
                  <a:lnTo>
                    <a:pt x="2095" y="4203"/>
                  </a:lnTo>
                  <a:lnTo>
                    <a:pt x="1752" y="4457"/>
                  </a:lnTo>
                  <a:lnTo>
                    <a:pt x="1333" y="4584"/>
                  </a:lnTo>
                  <a:lnTo>
                    <a:pt x="1447" y="4013"/>
                  </a:lnTo>
                  <a:lnTo>
                    <a:pt x="1536" y="3746"/>
                  </a:lnTo>
                  <a:lnTo>
                    <a:pt x="1803" y="3670"/>
                  </a:lnTo>
                  <a:lnTo>
                    <a:pt x="2095" y="3479"/>
                  </a:lnTo>
                  <a:lnTo>
                    <a:pt x="2590" y="3416"/>
                  </a:lnTo>
                  <a:lnTo>
                    <a:pt x="2844" y="2794"/>
                  </a:lnTo>
                  <a:lnTo>
                    <a:pt x="2628" y="2667"/>
                  </a:lnTo>
                  <a:lnTo>
                    <a:pt x="2400" y="3225"/>
                  </a:lnTo>
                  <a:lnTo>
                    <a:pt x="1930" y="3276"/>
                  </a:lnTo>
                  <a:lnTo>
                    <a:pt x="1676" y="3403"/>
                  </a:lnTo>
                  <a:lnTo>
                    <a:pt x="2146" y="2159"/>
                  </a:lnTo>
                  <a:lnTo>
                    <a:pt x="2413" y="2184"/>
                  </a:lnTo>
                  <a:lnTo>
                    <a:pt x="2654" y="1943"/>
                  </a:lnTo>
                  <a:lnTo>
                    <a:pt x="3162" y="1866"/>
                  </a:lnTo>
                  <a:lnTo>
                    <a:pt x="3289" y="1473"/>
                  </a:lnTo>
                  <a:lnTo>
                    <a:pt x="3352" y="1320"/>
                  </a:lnTo>
                  <a:lnTo>
                    <a:pt x="3111" y="1257"/>
                  </a:lnTo>
                  <a:lnTo>
                    <a:pt x="3009" y="1562"/>
                  </a:lnTo>
                  <a:lnTo>
                    <a:pt x="2768" y="1651"/>
                  </a:lnTo>
                  <a:lnTo>
                    <a:pt x="2641" y="1701"/>
                  </a:lnTo>
                  <a:lnTo>
                    <a:pt x="2451" y="1790"/>
                  </a:lnTo>
                  <a:lnTo>
                    <a:pt x="2933" y="1257"/>
                  </a:lnTo>
                  <a:lnTo>
                    <a:pt x="3390" y="63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" name="object 369" descr=""/>
            <p:cNvSpPr/>
            <p:nvPr/>
          </p:nvSpPr>
          <p:spPr>
            <a:xfrm>
              <a:off x="2924797" y="1712283"/>
              <a:ext cx="9525" cy="5715"/>
            </a:xfrm>
            <a:custGeom>
              <a:avLst/>
              <a:gdLst/>
              <a:ahLst/>
              <a:cxnLst/>
              <a:rect l="l" t="t" r="r" b="b"/>
              <a:pathLst>
                <a:path w="9525" h="5714">
                  <a:moveTo>
                    <a:pt x="5067" y="0"/>
                  </a:moveTo>
                  <a:lnTo>
                    <a:pt x="4533" y="165"/>
                  </a:lnTo>
                  <a:lnTo>
                    <a:pt x="4216" y="241"/>
                  </a:lnTo>
                  <a:lnTo>
                    <a:pt x="3238" y="558"/>
                  </a:lnTo>
                  <a:lnTo>
                    <a:pt x="2933" y="533"/>
                  </a:lnTo>
                  <a:lnTo>
                    <a:pt x="2324" y="673"/>
                  </a:lnTo>
                  <a:lnTo>
                    <a:pt x="2070" y="914"/>
                  </a:lnTo>
                  <a:lnTo>
                    <a:pt x="1320" y="1015"/>
                  </a:lnTo>
                  <a:lnTo>
                    <a:pt x="1168" y="927"/>
                  </a:lnTo>
                  <a:lnTo>
                    <a:pt x="355" y="1892"/>
                  </a:lnTo>
                  <a:lnTo>
                    <a:pt x="495" y="2844"/>
                  </a:lnTo>
                  <a:lnTo>
                    <a:pt x="25" y="3505"/>
                  </a:lnTo>
                  <a:lnTo>
                    <a:pt x="0" y="3644"/>
                  </a:lnTo>
                  <a:lnTo>
                    <a:pt x="368" y="4038"/>
                  </a:lnTo>
                  <a:lnTo>
                    <a:pt x="444" y="4330"/>
                  </a:lnTo>
                  <a:lnTo>
                    <a:pt x="1270" y="4571"/>
                  </a:lnTo>
                  <a:lnTo>
                    <a:pt x="1460" y="4648"/>
                  </a:lnTo>
                  <a:lnTo>
                    <a:pt x="2273" y="5372"/>
                  </a:lnTo>
                  <a:lnTo>
                    <a:pt x="3009" y="5587"/>
                  </a:lnTo>
                  <a:lnTo>
                    <a:pt x="4025" y="5054"/>
                  </a:lnTo>
                  <a:lnTo>
                    <a:pt x="4305" y="5041"/>
                  </a:lnTo>
                  <a:lnTo>
                    <a:pt x="4914" y="4648"/>
                  </a:lnTo>
                  <a:lnTo>
                    <a:pt x="5181" y="4457"/>
                  </a:lnTo>
                  <a:lnTo>
                    <a:pt x="6172" y="3898"/>
                  </a:lnTo>
                  <a:lnTo>
                    <a:pt x="6731" y="3365"/>
                  </a:lnTo>
                  <a:lnTo>
                    <a:pt x="7442" y="2298"/>
                  </a:lnTo>
                  <a:lnTo>
                    <a:pt x="8902" y="634"/>
                  </a:lnTo>
                  <a:lnTo>
                    <a:pt x="8077" y="215"/>
                  </a:lnTo>
                  <a:lnTo>
                    <a:pt x="7924" y="279"/>
                  </a:lnTo>
                  <a:lnTo>
                    <a:pt x="7785" y="406"/>
                  </a:lnTo>
                  <a:lnTo>
                    <a:pt x="7429" y="507"/>
                  </a:lnTo>
                  <a:lnTo>
                    <a:pt x="6946" y="495"/>
                  </a:lnTo>
                  <a:lnTo>
                    <a:pt x="6680" y="571"/>
                  </a:lnTo>
                  <a:lnTo>
                    <a:pt x="5765" y="228"/>
                  </a:lnTo>
                  <a:lnTo>
                    <a:pt x="5067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" name="object 370" descr=""/>
            <p:cNvSpPr/>
            <p:nvPr/>
          </p:nvSpPr>
          <p:spPr>
            <a:xfrm>
              <a:off x="2924200" y="1712887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7696" y="749"/>
                  </a:moveTo>
                  <a:lnTo>
                    <a:pt x="7505" y="584"/>
                  </a:lnTo>
                  <a:lnTo>
                    <a:pt x="6527" y="1676"/>
                  </a:lnTo>
                  <a:lnTo>
                    <a:pt x="5473" y="1587"/>
                  </a:lnTo>
                  <a:lnTo>
                    <a:pt x="5676" y="1320"/>
                  </a:lnTo>
                  <a:lnTo>
                    <a:pt x="5905" y="762"/>
                  </a:lnTo>
                  <a:lnTo>
                    <a:pt x="6197" y="254"/>
                  </a:lnTo>
                  <a:lnTo>
                    <a:pt x="6286" y="114"/>
                  </a:lnTo>
                  <a:lnTo>
                    <a:pt x="6057" y="0"/>
                  </a:lnTo>
                  <a:lnTo>
                    <a:pt x="5981" y="139"/>
                  </a:lnTo>
                  <a:lnTo>
                    <a:pt x="5689" y="635"/>
                  </a:lnTo>
                  <a:lnTo>
                    <a:pt x="5486" y="1168"/>
                  </a:lnTo>
                  <a:lnTo>
                    <a:pt x="5194" y="1562"/>
                  </a:lnTo>
                  <a:lnTo>
                    <a:pt x="3479" y="2006"/>
                  </a:lnTo>
                  <a:lnTo>
                    <a:pt x="3721" y="1536"/>
                  </a:lnTo>
                  <a:lnTo>
                    <a:pt x="3962" y="863"/>
                  </a:lnTo>
                  <a:lnTo>
                    <a:pt x="4432" y="304"/>
                  </a:lnTo>
                  <a:lnTo>
                    <a:pt x="4356" y="12"/>
                  </a:lnTo>
                  <a:lnTo>
                    <a:pt x="4254" y="139"/>
                  </a:lnTo>
                  <a:lnTo>
                    <a:pt x="3771" y="698"/>
                  </a:lnTo>
                  <a:lnTo>
                    <a:pt x="3517" y="1397"/>
                  </a:lnTo>
                  <a:lnTo>
                    <a:pt x="3175" y="2057"/>
                  </a:lnTo>
                  <a:lnTo>
                    <a:pt x="2578" y="2425"/>
                  </a:lnTo>
                  <a:lnTo>
                    <a:pt x="2032" y="2565"/>
                  </a:lnTo>
                  <a:lnTo>
                    <a:pt x="2108" y="2311"/>
                  </a:lnTo>
                  <a:lnTo>
                    <a:pt x="2286" y="1676"/>
                  </a:lnTo>
                  <a:lnTo>
                    <a:pt x="2717" y="1308"/>
                  </a:lnTo>
                  <a:lnTo>
                    <a:pt x="2844" y="1193"/>
                  </a:lnTo>
                  <a:lnTo>
                    <a:pt x="2654" y="1028"/>
                  </a:lnTo>
                  <a:lnTo>
                    <a:pt x="2527" y="1130"/>
                  </a:lnTo>
                  <a:lnTo>
                    <a:pt x="2070" y="1536"/>
                  </a:lnTo>
                  <a:lnTo>
                    <a:pt x="1879" y="2209"/>
                  </a:lnTo>
                  <a:lnTo>
                    <a:pt x="1765" y="2641"/>
                  </a:lnTo>
                  <a:lnTo>
                    <a:pt x="1244" y="2755"/>
                  </a:lnTo>
                  <a:lnTo>
                    <a:pt x="685" y="2933"/>
                  </a:lnTo>
                  <a:lnTo>
                    <a:pt x="139" y="3238"/>
                  </a:lnTo>
                  <a:lnTo>
                    <a:pt x="0" y="3314"/>
                  </a:lnTo>
                  <a:lnTo>
                    <a:pt x="127" y="3530"/>
                  </a:lnTo>
                  <a:lnTo>
                    <a:pt x="1066" y="3009"/>
                  </a:lnTo>
                  <a:lnTo>
                    <a:pt x="1701" y="2971"/>
                  </a:lnTo>
                  <a:lnTo>
                    <a:pt x="1930" y="3009"/>
                  </a:lnTo>
                  <a:lnTo>
                    <a:pt x="2159" y="3213"/>
                  </a:lnTo>
                  <a:lnTo>
                    <a:pt x="2590" y="3352"/>
                  </a:lnTo>
                  <a:lnTo>
                    <a:pt x="3048" y="3416"/>
                  </a:lnTo>
                  <a:lnTo>
                    <a:pt x="3213" y="3441"/>
                  </a:lnTo>
                  <a:lnTo>
                    <a:pt x="3276" y="3187"/>
                  </a:lnTo>
                  <a:lnTo>
                    <a:pt x="3111" y="3175"/>
                  </a:lnTo>
                  <a:lnTo>
                    <a:pt x="2705" y="3111"/>
                  </a:lnTo>
                  <a:lnTo>
                    <a:pt x="2298" y="2997"/>
                  </a:lnTo>
                  <a:lnTo>
                    <a:pt x="2146" y="2844"/>
                  </a:lnTo>
                  <a:lnTo>
                    <a:pt x="3302" y="2362"/>
                  </a:lnTo>
                  <a:lnTo>
                    <a:pt x="3860" y="2628"/>
                  </a:lnTo>
                  <a:lnTo>
                    <a:pt x="4330" y="3111"/>
                  </a:lnTo>
                  <a:lnTo>
                    <a:pt x="5041" y="3086"/>
                  </a:lnTo>
                  <a:lnTo>
                    <a:pt x="5207" y="3073"/>
                  </a:lnTo>
                  <a:lnTo>
                    <a:pt x="5207" y="2819"/>
                  </a:lnTo>
                  <a:lnTo>
                    <a:pt x="5041" y="2832"/>
                  </a:lnTo>
                  <a:lnTo>
                    <a:pt x="4381" y="2857"/>
                  </a:lnTo>
                  <a:lnTo>
                    <a:pt x="3937" y="2387"/>
                  </a:lnTo>
                  <a:lnTo>
                    <a:pt x="3632" y="2247"/>
                  </a:lnTo>
                  <a:lnTo>
                    <a:pt x="4089" y="2095"/>
                  </a:lnTo>
                  <a:lnTo>
                    <a:pt x="4838" y="1968"/>
                  </a:lnTo>
                  <a:lnTo>
                    <a:pt x="5130" y="1930"/>
                  </a:lnTo>
                  <a:lnTo>
                    <a:pt x="5626" y="1968"/>
                  </a:lnTo>
                  <a:lnTo>
                    <a:pt x="5956" y="2362"/>
                  </a:lnTo>
                  <a:lnTo>
                    <a:pt x="6591" y="2362"/>
                  </a:lnTo>
                  <a:lnTo>
                    <a:pt x="6591" y="2108"/>
                  </a:lnTo>
                  <a:lnTo>
                    <a:pt x="5969" y="2108"/>
                  </a:lnTo>
                  <a:lnTo>
                    <a:pt x="5715" y="1841"/>
                  </a:lnTo>
                  <a:lnTo>
                    <a:pt x="6896" y="1651"/>
                  </a:lnTo>
                  <a:lnTo>
                    <a:pt x="7696" y="74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" name="object 371" descr=""/>
            <p:cNvSpPr/>
            <p:nvPr/>
          </p:nvSpPr>
          <p:spPr>
            <a:xfrm>
              <a:off x="2918386" y="170543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2235" y="0"/>
                  </a:moveTo>
                  <a:lnTo>
                    <a:pt x="1219" y="584"/>
                  </a:lnTo>
                  <a:lnTo>
                    <a:pt x="711" y="1524"/>
                  </a:lnTo>
                  <a:lnTo>
                    <a:pt x="533" y="2603"/>
                  </a:lnTo>
                  <a:lnTo>
                    <a:pt x="304" y="4419"/>
                  </a:lnTo>
                  <a:lnTo>
                    <a:pt x="101" y="4470"/>
                  </a:lnTo>
                  <a:lnTo>
                    <a:pt x="63" y="4711"/>
                  </a:lnTo>
                  <a:lnTo>
                    <a:pt x="38" y="4953"/>
                  </a:lnTo>
                  <a:lnTo>
                    <a:pt x="0" y="5194"/>
                  </a:lnTo>
                  <a:lnTo>
                    <a:pt x="406" y="4851"/>
                  </a:lnTo>
                  <a:lnTo>
                    <a:pt x="1117" y="5422"/>
                  </a:lnTo>
                  <a:lnTo>
                    <a:pt x="2235" y="5486"/>
                  </a:lnTo>
                  <a:lnTo>
                    <a:pt x="2667" y="5130"/>
                  </a:lnTo>
                  <a:lnTo>
                    <a:pt x="3505" y="4318"/>
                  </a:lnTo>
                  <a:lnTo>
                    <a:pt x="3886" y="3644"/>
                  </a:lnTo>
                  <a:lnTo>
                    <a:pt x="4089" y="2806"/>
                  </a:lnTo>
                  <a:lnTo>
                    <a:pt x="4064" y="2527"/>
                  </a:lnTo>
                  <a:lnTo>
                    <a:pt x="4191" y="2006"/>
                  </a:lnTo>
                  <a:lnTo>
                    <a:pt x="4318" y="1752"/>
                  </a:lnTo>
                  <a:lnTo>
                    <a:pt x="4495" y="1016"/>
                  </a:lnTo>
                  <a:lnTo>
                    <a:pt x="5232" y="38"/>
                  </a:lnTo>
                  <a:lnTo>
                    <a:pt x="3949" y="50"/>
                  </a:lnTo>
                  <a:lnTo>
                    <a:pt x="3530" y="114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" name="object 372" descr=""/>
            <p:cNvSpPr/>
            <p:nvPr/>
          </p:nvSpPr>
          <p:spPr>
            <a:xfrm>
              <a:off x="2917774" y="1705889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533" y="2006"/>
                  </a:moveTo>
                  <a:lnTo>
                    <a:pt x="4445" y="1765"/>
                  </a:lnTo>
                  <a:lnTo>
                    <a:pt x="4305" y="1841"/>
                  </a:lnTo>
                  <a:lnTo>
                    <a:pt x="3733" y="2133"/>
                  </a:lnTo>
                  <a:lnTo>
                    <a:pt x="2679" y="2197"/>
                  </a:lnTo>
                  <a:lnTo>
                    <a:pt x="2908" y="1892"/>
                  </a:lnTo>
                  <a:lnTo>
                    <a:pt x="3454" y="1092"/>
                  </a:lnTo>
                  <a:lnTo>
                    <a:pt x="3632" y="1104"/>
                  </a:lnTo>
                  <a:lnTo>
                    <a:pt x="3886" y="1003"/>
                  </a:lnTo>
                  <a:lnTo>
                    <a:pt x="4102" y="876"/>
                  </a:lnTo>
                  <a:lnTo>
                    <a:pt x="4241" y="787"/>
                  </a:lnTo>
                  <a:lnTo>
                    <a:pt x="4089" y="584"/>
                  </a:lnTo>
                  <a:lnTo>
                    <a:pt x="3949" y="660"/>
                  </a:lnTo>
                  <a:lnTo>
                    <a:pt x="3784" y="762"/>
                  </a:lnTo>
                  <a:lnTo>
                    <a:pt x="3594" y="838"/>
                  </a:lnTo>
                  <a:lnTo>
                    <a:pt x="3543" y="711"/>
                  </a:lnTo>
                  <a:lnTo>
                    <a:pt x="3708" y="368"/>
                  </a:lnTo>
                  <a:lnTo>
                    <a:pt x="3784" y="228"/>
                  </a:lnTo>
                  <a:lnTo>
                    <a:pt x="3543" y="114"/>
                  </a:lnTo>
                  <a:lnTo>
                    <a:pt x="3479" y="254"/>
                  </a:lnTo>
                  <a:lnTo>
                    <a:pt x="3251" y="698"/>
                  </a:lnTo>
                  <a:lnTo>
                    <a:pt x="3124" y="431"/>
                  </a:lnTo>
                  <a:lnTo>
                    <a:pt x="3136" y="215"/>
                  </a:lnTo>
                  <a:lnTo>
                    <a:pt x="3149" y="50"/>
                  </a:lnTo>
                  <a:lnTo>
                    <a:pt x="2895" y="0"/>
                  </a:lnTo>
                  <a:lnTo>
                    <a:pt x="2895" y="165"/>
                  </a:lnTo>
                  <a:lnTo>
                    <a:pt x="2870" y="431"/>
                  </a:lnTo>
                  <a:lnTo>
                    <a:pt x="2997" y="673"/>
                  </a:lnTo>
                  <a:lnTo>
                    <a:pt x="3098" y="927"/>
                  </a:lnTo>
                  <a:lnTo>
                    <a:pt x="3060" y="1117"/>
                  </a:lnTo>
                  <a:lnTo>
                    <a:pt x="2590" y="1879"/>
                  </a:lnTo>
                  <a:lnTo>
                    <a:pt x="2400" y="2146"/>
                  </a:lnTo>
                  <a:lnTo>
                    <a:pt x="2374" y="2006"/>
                  </a:lnTo>
                  <a:lnTo>
                    <a:pt x="2273" y="1676"/>
                  </a:lnTo>
                  <a:lnTo>
                    <a:pt x="2286" y="1333"/>
                  </a:lnTo>
                  <a:lnTo>
                    <a:pt x="2286" y="1168"/>
                  </a:lnTo>
                  <a:lnTo>
                    <a:pt x="2044" y="1117"/>
                  </a:lnTo>
                  <a:lnTo>
                    <a:pt x="2044" y="1282"/>
                  </a:lnTo>
                  <a:lnTo>
                    <a:pt x="2032" y="1651"/>
                  </a:lnTo>
                  <a:lnTo>
                    <a:pt x="2120" y="1993"/>
                  </a:lnTo>
                  <a:lnTo>
                    <a:pt x="2209" y="2349"/>
                  </a:lnTo>
                  <a:lnTo>
                    <a:pt x="2044" y="2692"/>
                  </a:lnTo>
                  <a:lnTo>
                    <a:pt x="1612" y="3327"/>
                  </a:lnTo>
                  <a:lnTo>
                    <a:pt x="1460" y="3251"/>
                  </a:lnTo>
                  <a:lnTo>
                    <a:pt x="1460" y="3530"/>
                  </a:lnTo>
                  <a:lnTo>
                    <a:pt x="1460" y="3251"/>
                  </a:lnTo>
                  <a:lnTo>
                    <a:pt x="1295" y="3175"/>
                  </a:lnTo>
                  <a:lnTo>
                    <a:pt x="1257" y="3009"/>
                  </a:lnTo>
                  <a:lnTo>
                    <a:pt x="1409" y="2705"/>
                  </a:lnTo>
                  <a:lnTo>
                    <a:pt x="1485" y="2565"/>
                  </a:lnTo>
                  <a:lnTo>
                    <a:pt x="1257" y="2451"/>
                  </a:lnTo>
                  <a:lnTo>
                    <a:pt x="1181" y="2590"/>
                  </a:lnTo>
                  <a:lnTo>
                    <a:pt x="1003" y="2933"/>
                  </a:lnTo>
                  <a:lnTo>
                    <a:pt x="1117" y="3378"/>
                  </a:lnTo>
                  <a:lnTo>
                    <a:pt x="1143" y="3746"/>
                  </a:lnTo>
                  <a:lnTo>
                    <a:pt x="685" y="4165"/>
                  </a:lnTo>
                  <a:lnTo>
                    <a:pt x="0" y="5118"/>
                  </a:lnTo>
                  <a:lnTo>
                    <a:pt x="190" y="5295"/>
                  </a:lnTo>
                  <a:lnTo>
                    <a:pt x="279" y="5156"/>
                  </a:lnTo>
                  <a:lnTo>
                    <a:pt x="876" y="4330"/>
                  </a:lnTo>
                  <a:lnTo>
                    <a:pt x="1663" y="3695"/>
                  </a:lnTo>
                  <a:lnTo>
                    <a:pt x="1955" y="3771"/>
                  </a:lnTo>
                  <a:lnTo>
                    <a:pt x="2857" y="3746"/>
                  </a:lnTo>
                  <a:lnTo>
                    <a:pt x="3327" y="3479"/>
                  </a:lnTo>
                  <a:lnTo>
                    <a:pt x="3949" y="3213"/>
                  </a:lnTo>
                  <a:lnTo>
                    <a:pt x="3860" y="2971"/>
                  </a:lnTo>
                  <a:lnTo>
                    <a:pt x="3390" y="3175"/>
                  </a:lnTo>
                  <a:lnTo>
                    <a:pt x="3086" y="3327"/>
                  </a:lnTo>
                  <a:lnTo>
                    <a:pt x="2260" y="3606"/>
                  </a:lnTo>
                  <a:lnTo>
                    <a:pt x="1841" y="3429"/>
                  </a:lnTo>
                  <a:lnTo>
                    <a:pt x="2463" y="2514"/>
                  </a:lnTo>
                  <a:lnTo>
                    <a:pt x="3797" y="2387"/>
                  </a:lnTo>
                  <a:lnTo>
                    <a:pt x="4394" y="2082"/>
                  </a:lnTo>
                  <a:lnTo>
                    <a:pt x="4533" y="2006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" name="object 373" descr=""/>
            <p:cNvSpPr/>
            <p:nvPr/>
          </p:nvSpPr>
          <p:spPr>
            <a:xfrm>
              <a:off x="2910619" y="1687655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04" y="0"/>
                  </a:moveTo>
                  <a:lnTo>
                    <a:pt x="0" y="952"/>
                  </a:lnTo>
                  <a:lnTo>
                    <a:pt x="177" y="2298"/>
                  </a:lnTo>
                  <a:lnTo>
                    <a:pt x="520" y="3543"/>
                  </a:lnTo>
                  <a:lnTo>
                    <a:pt x="596" y="3695"/>
                  </a:lnTo>
                  <a:lnTo>
                    <a:pt x="711" y="3860"/>
                  </a:lnTo>
                  <a:lnTo>
                    <a:pt x="1282" y="4533"/>
                  </a:lnTo>
                  <a:lnTo>
                    <a:pt x="1866" y="4711"/>
                  </a:lnTo>
                  <a:lnTo>
                    <a:pt x="2540" y="5016"/>
                  </a:lnTo>
                  <a:lnTo>
                    <a:pt x="3136" y="5346"/>
                  </a:lnTo>
                  <a:lnTo>
                    <a:pt x="3276" y="5346"/>
                  </a:lnTo>
                  <a:lnTo>
                    <a:pt x="3454" y="5372"/>
                  </a:lnTo>
                  <a:lnTo>
                    <a:pt x="3581" y="5422"/>
                  </a:lnTo>
                  <a:lnTo>
                    <a:pt x="3898" y="5473"/>
                  </a:lnTo>
                  <a:lnTo>
                    <a:pt x="4038" y="5473"/>
                  </a:lnTo>
                  <a:lnTo>
                    <a:pt x="4165" y="5461"/>
                  </a:lnTo>
                  <a:lnTo>
                    <a:pt x="4216" y="5219"/>
                  </a:lnTo>
                  <a:lnTo>
                    <a:pt x="4102" y="4660"/>
                  </a:lnTo>
                  <a:lnTo>
                    <a:pt x="4152" y="4254"/>
                  </a:lnTo>
                  <a:lnTo>
                    <a:pt x="3937" y="3822"/>
                  </a:lnTo>
                  <a:lnTo>
                    <a:pt x="3708" y="3327"/>
                  </a:lnTo>
                  <a:lnTo>
                    <a:pt x="3594" y="2692"/>
                  </a:lnTo>
                  <a:lnTo>
                    <a:pt x="2921" y="1866"/>
                  </a:lnTo>
                  <a:lnTo>
                    <a:pt x="2298" y="1346"/>
                  </a:lnTo>
                  <a:lnTo>
                    <a:pt x="1879" y="1016"/>
                  </a:lnTo>
                  <a:lnTo>
                    <a:pt x="1447" y="660"/>
                  </a:lnTo>
                  <a:lnTo>
                    <a:pt x="800" y="177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" name="object 374" descr=""/>
            <p:cNvSpPr/>
            <p:nvPr/>
          </p:nvSpPr>
          <p:spPr>
            <a:xfrm>
              <a:off x="2910840" y="1688782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889" y="5219"/>
                  </a:moveTo>
                  <a:lnTo>
                    <a:pt x="3556" y="3365"/>
                  </a:lnTo>
                  <a:lnTo>
                    <a:pt x="3111" y="2590"/>
                  </a:lnTo>
                  <a:lnTo>
                    <a:pt x="3175" y="2451"/>
                  </a:lnTo>
                  <a:lnTo>
                    <a:pt x="3187" y="2286"/>
                  </a:lnTo>
                  <a:lnTo>
                    <a:pt x="3149" y="2108"/>
                  </a:lnTo>
                  <a:lnTo>
                    <a:pt x="3086" y="1968"/>
                  </a:lnTo>
                  <a:lnTo>
                    <a:pt x="2946" y="1943"/>
                  </a:lnTo>
                  <a:lnTo>
                    <a:pt x="2933" y="2197"/>
                  </a:lnTo>
                  <a:lnTo>
                    <a:pt x="2501" y="1524"/>
                  </a:lnTo>
                  <a:lnTo>
                    <a:pt x="2590" y="1270"/>
                  </a:lnTo>
                  <a:lnTo>
                    <a:pt x="2451" y="1016"/>
                  </a:lnTo>
                  <a:lnTo>
                    <a:pt x="2374" y="850"/>
                  </a:lnTo>
                  <a:lnTo>
                    <a:pt x="2171" y="939"/>
                  </a:lnTo>
                  <a:lnTo>
                    <a:pt x="2260" y="1104"/>
                  </a:lnTo>
                  <a:lnTo>
                    <a:pt x="2336" y="1257"/>
                  </a:lnTo>
                  <a:lnTo>
                    <a:pt x="1739" y="520"/>
                  </a:lnTo>
                  <a:lnTo>
                    <a:pt x="1473" y="469"/>
                  </a:lnTo>
                  <a:lnTo>
                    <a:pt x="1498" y="660"/>
                  </a:lnTo>
                  <a:lnTo>
                    <a:pt x="673" y="0"/>
                  </a:lnTo>
                  <a:lnTo>
                    <a:pt x="584" y="190"/>
                  </a:lnTo>
                  <a:lnTo>
                    <a:pt x="723" y="317"/>
                  </a:lnTo>
                  <a:lnTo>
                    <a:pt x="965" y="533"/>
                  </a:lnTo>
                  <a:lnTo>
                    <a:pt x="685" y="469"/>
                  </a:lnTo>
                  <a:lnTo>
                    <a:pt x="241" y="127"/>
                  </a:lnTo>
                  <a:lnTo>
                    <a:pt x="88" y="12"/>
                  </a:lnTo>
                  <a:lnTo>
                    <a:pt x="0" y="215"/>
                  </a:lnTo>
                  <a:lnTo>
                    <a:pt x="152" y="317"/>
                  </a:lnTo>
                  <a:lnTo>
                    <a:pt x="596" y="673"/>
                  </a:lnTo>
                  <a:lnTo>
                    <a:pt x="1104" y="774"/>
                  </a:lnTo>
                  <a:lnTo>
                    <a:pt x="1549" y="1117"/>
                  </a:lnTo>
                  <a:lnTo>
                    <a:pt x="1701" y="1231"/>
                  </a:lnTo>
                  <a:lnTo>
                    <a:pt x="2209" y="1562"/>
                  </a:lnTo>
                  <a:lnTo>
                    <a:pt x="1879" y="1638"/>
                  </a:lnTo>
                  <a:lnTo>
                    <a:pt x="1600" y="1778"/>
                  </a:lnTo>
                  <a:lnTo>
                    <a:pt x="1282" y="1727"/>
                  </a:lnTo>
                  <a:lnTo>
                    <a:pt x="1028" y="1676"/>
                  </a:lnTo>
                  <a:lnTo>
                    <a:pt x="787" y="1574"/>
                  </a:lnTo>
                  <a:lnTo>
                    <a:pt x="368" y="1447"/>
                  </a:lnTo>
                  <a:lnTo>
                    <a:pt x="393" y="1701"/>
                  </a:lnTo>
                  <a:lnTo>
                    <a:pt x="850" y="1841"/>
                  </a:lnTo>
                  <a:lnTo>
                    <a:pt x="1130" y="1968"/>
                  </a:lnTo>
                  <a:lnTo>
                    <a:pt x="1727" y="2019"/>
                  </a:lnTo>
                  <a:lnTo>
                    <a:pt x="1981" y="1905"/>
                  </a:lnTo>
                  <a:lnTo>
                    <a:pt x="2235" y="1841"/>
                  </a:lnTo>
                  <a:lnTo>
                    <a:pt x="2374" y="1816"/>
                  </a:lnTo>
                  <a:lnTo>
                    <a:pt x="2730" y="2362"/>
                  </a:lnTo>
                  <a:lnTo>
                    <a:pt x="2730" y="2489"/>
                  </a:lnTo>
                  <a:lnTo>
                    <a:pt x="2717" y="2997"/>
                  </a:lnTo>
                  <a:lnTo>
                    <a:pt x="2032" y="3098"/>
                  </a:lnTo>
                  <a:lnTo>
                    <a:pt x="1587" y="2997"/>
                  </a:lnTo>
                  <a:lnTo>
                    <a:pt x="1435" y="2959"/>
                  </a:lnTo>
                  <a:lnTo>
                    <a:pt x="1460" y="3213"/>
                  </a:lnTo>
                  <a:lnTo>
                    <a:pt x="1612" y="3251"/>
                  </a:lnTo>
                  <a:lnTo>
                    <a:pt x="2159" y="3378"/>
                  </a:lnTo>
                  <a:lnTo>
                    <a:pt x="2959" y="3213"/>
                  </a:lnTo>
                  <a:lnTo>
                    <a:pt x="2971" y="2781"/>
                  </a:lnTo>
                  <a:lnTo>
                    <a:pt x="3390" y="3505"/>
                  </a:lnTo>
                  <a:lnTo>
                    <a:pt x="4572" y="5156"/>
                  </a:lnTo>
                  <a:lnTo>
                    <a:pt x="4673" y="5295"/>
                  </a:lnTo>
                  <a:lnTo>
                    <a:pt x="4889" y="521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" name="object 375" descr=""/>
            <p:cNvSpPr/>
            <p:nvPr/>
          </p:nvSpPr>
          <p:spPr>
            <a:xfrm>
              <a:off x="2912600" y="1684089"/>
              <a:ext cx="6350" cy="40640"/>
            </a:xfrm>
            <a:custGeom>
              <a:avLst/>
              <a:gdLst/>
              <a:ahLst/>
              <a:cxnLst/>
              <a:rect l="l" t="t" r="r" b="b"/>
              <a:pathLst>
                <a:path w="6350" h="40639">
                  <a:moveTo>
                    <a:pt x="469" y="0"/>
                  </a:moveTo>
                  <a:lnTo>
                    <a:pt x="406" y="330"/>
                  </a:lnTo>
                  <a:lnTo>
                    <a:pt x="241" y="469"/>
                  </a:lnTo>
                  <a:lnTo>
                    <a:pt x="0" y="368"/>
                  </a:lnTo>
                  <a:lnTo>
                    <a:pt x="2857" y="10248"/>
                  </a:lnTo>
                  <a:lnTo>
                    <a:pt x="4518" y="20162"/>
                  </a:lnTo>
                  <a:lnTo>
                    <a:pt x="4954" y="30041"/>
                  </a:lnTo>
                  <a:lnTo>
                    <a:pt x="4140" y="39814"/>
                  </a:lnTo>
                  <a:lnTo>
                    <a:pt x="5283" y="40119"/>
                  </a:lnTo>
                  <a:lnTo>
                    <a:pt x="6008" y="30200"/>
                  </a:lnTo>
                  <a:lnTo>
                    <a:pt x="5424" y="20154"/>
                  </a:lnTo>
                  <a:lnTo>
                    <a:pt x="3566" y="10061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6B84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" name="object 376" descr=""/>
            <p:cNvSpPr/>
            <p:nvPr/>
          </p:nvSpPr>
          <p:spPr>
            <a:xfrm>
              <a:off x="2915693" y="1692161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852" y="5575"/>
                  </a:moveTo>
                  <a:lnTo>
                    <a:pt x="1955" y="5575"/>
                  </a:lnTo>
                  <a:lnTo>
                    <a:pt x="2265" y="5651"/>
                  </a:lnTo>
                  <a:lnTo>
                    <a:pt x="2730" y="5651"/>
                  </a:lnTo>
                  <a:close/>
                </a:path>
                <a:path w="6350" h="5714">
                  <a:moveTo>
                    <a:pt x="4869" y="4203"/>
                  </a:moveTo>
                  <a:lnTo>
                    <a:pt x="253" y="4203"/>
                  </a:lnTo>
                  <a:lnTo>
                    <a:pt x="469" y="4584"/>
                  </a:lnTo>
                  <a:lnTo>
                    <a:pt x="674" y="4787"/>
                  </a:lnTo>
                  <a:lnTo>
                    <a:pt x="1600" y="5460"/>
                  </a:lnTo>
                  <a:lnTo>
                    <a:pt x="1816" y="5651"/>
                  </a:lnTo>
                  <a:lnTo>
                    <a:pt x="1955" y="5575"/>
                  </a:lnTo>
                  <a:lnTo>
                    <a:pt x="2852" y="5575"/>
                  </a:lnTo>
                  <a:lnTo>
                    <a:pt x="3136" y="5397"/>
                  </a:lnTo>
                  <a:lnTo>
                    <a:pt x="3835" y="4787"/>
                  </a:lnTo>
                  <a:lnTo>
                    <a:pt x="4190" y="4648"/>
                  </a:lnTo>
                  <a:lnTo>
                    <a:pt x="4381" y="4635"/>
                  </a:lnTo>
                  <a:lnTo>
                    <a:pt x="4618" y="4584"/>
                  </a:lnTo>
                  <a:lnTo>
                    <a:pt x="4869" y="4203"/>
                  </a:lnTo>
                  <a:close/>
                </a:path>
                <a:path w="6350" h="5714">
                  <a:moveTo>
                    <a:pt x="4505" y="4635"/>
                  </a:moveTo>
                  <a:close/>
                </a:path>
                <a:path w="6350" h="5714">
                  <a:moveTo>
                    <a:pt x="723" y="0"/>
                  </a:moveTo>
                  <a:lnTo>
                    <a:pt x="330" y="1155"/>
                  </a:lnTo>
                  <a:lnTo>
                    <a:pt x="47" y="1701"/>
                  </a:lnTo>
                  <a:lnTo>
                    <a:pt x="0" y="3060"/>
                  </a:lnTo>
                  <a:lnTo>
                    <a:pt x="121" y="3225"/>
                  </a:lnTo>
                  <a:lnTo>
                    <a:pt x="213" y="4000"/>
                  </a:lnTo>
                  <a:lnTo>
                    <a:pt x="139" y="4216"/>
                  </a:lnTo>
                  <a:lnTo>
                    <a:pt x="4869" y="4203"/>
                  </a:lnTo>
                  <a:lnTo>
                    <a:pt x="5448" y="3225"/>
                  </a:lnTo>
                  <a:lnTo>
                    <a:pt x="5841" y="2755"/>
                  </a:lnTo>
                  <a:lnTo>
                    <a:pt x="6197" y="2578"/>
                  </a:lnTo>
                  <a:lnTo>
                    <a:pt x="6019" y="1714"/>
                  </a:lnTo>
                  <a:lnTo>
                    <a:pt x="5422" y="1701"/>
                  </a:lnTo>
                  <a:lnTo>
                    <a:pt x="4737" y="1396"/>
                  </a:lnTo>
                  <a:lnTo>
                    <a:pt x="4495" y="1244"/>
                  </a:lnTo>
                  <a:lnTo>
                    <a:pt x="3936" y="952"/>
                  </a:lnTo>
                  <a:lnTo>
                    <a:pt x="3721" y="939"/>
                  </a:lnTo>
                  <a:lnTo>
                    <a:pt x="3251" y="863"/>
                  </a:lnTo>
                  <a:lnTo>
                    <a:pt x="3001" y="673"/>
                  </a:lnTo>
                  <a:lnTo>
                    <a:pt x="2701" y="660"/>
                  </a:lnTo>
                  <a:lnTo>
                    <a:pt x="2451" y="584"/>
                  </a:lnTo>
                  <a:lnTo>
                    <a:pt x="2273" y="469"/>
                  </a:lnTo>
                  <a:lnTo>
                    <a:pt x="1816" y="266"/>
                  </a:lnTo>
                  <a:lnTo>
                    <a:pt x="1460" y="12"/>
                  </a:lnTo>
                  <a:lnTo>
                    <a:pt x="723" y="0"/>
                  </a:lnTo>
                  <a:close/>
                </a:path>
                <a:path w="6350" h="5714">
                  <a:moveTo>
                    <a:pt x="260" y="4214"/>
                  </a:moveTo>
                  <a:close/>
                </a:path>
                <a:path w="6350" h="5714">
                  <a:moveTo>
                    <a:pt x="253" y="4203"/>
                  </a:moveTo>
                  <a:close/>
                </a:path>
                <a:path w="6350" h="5714">
                  <a:moveTo>
                    <a:pt x="2806" y="622"/>
                  </a:moveTo>
                  <a:lnTo>
                    <a:pt x="3001" y="673"/>
                  </a:lnTo>
                  <a:lnTo>
                    <a:pt x="2806" y="622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" name="object 377" descr=""/>
            <p:cNvSpPr/>
            <p:nvPr/>
          </p:nvSpPr>
          <p:spPr>
            <a:xfrm>
              <a:off x="2915412" y="169326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40" y="1358"/>
                  </a:moveTo>
                  <a:lnTo>
                    <a:pt x="5600" y="1104"/>
                  </a:lnTo>
                  <a:lnTo>
                    <a:pt x="4991" y="1270"/>
                  </a:lnTo>
                  <a:lnTo>
                    <a:pt x="4394" y="1054"/>
                  </a:lnTo>
                  <a:lnTo>
                    <a:pt x="4191" y="1054"/>
                  </a:lnTo>
                  <a:lnTo>
                    <a:pt x="4216" y="723"/>
                  </a:lnTo>
                  <a:lnTo>
                    <a:pt x="4305" y="508"/>
                  </a:lnTo>
                  <a:lnTo>
                    <a:pt x="4356" y="368"/>
                  </a:lnTo>
                  <a:lnTo>
                    <a:pt x="4140" y="203"/>
                  </a:lnTo>
                  <a:lnTo>
                    <a:pt x="4076" y="330"/>
                  </a:lnTo>
                  <a:lnTo>
                    <a:pt x="3975" y="584"/>
                  </a:lnTo>
                  <a:lnTo>
                    <a:pt x="3924" y="1054"/>
                  </a:lnTo>
                  <a:lnTo>
                    <a:pt x="3492" y="1054"/>
                  </a:lnTo>
                  <a:lnTo>
                    <a:pt x="3136" y="1270"/>
                  </a:lnTo>
                  <a:lnTo>
                    <a:pt x="2895" y="1384"/>
                  </a:lnTo>
                  <a:lnTo>
                    <a:pt x="2806" y="1079"/>
                  </a:lnTo>
                  <a:lnTo>
                    <a:pt x="3073" y="647"/>
                  </a:lnTo>
                  <a:lnTo>
                    <a:pt x="3276" y="292"/>
                  </a:lnTo>
                  <a:lnTo>
                    <a:pt x="3352" y="165"/>
                  </a:lnTo>
                  <a:lnTo>
                    <a:pt x="3124" y="0"/>
                  </a:lnTo>
                  <a:lnTo>
                    <a:pt x="2806" y="520"/>
                  </a:lnTo>
                  <a:lnTo>
                    <a:pt x="2540" y="1028"/>
                  </a:lnTo>
                  <a:lnTo>
                    <a:pt x="2667" y="1473"/>
                  </a:lnTo>
                  <a:lnTo>
                    <a:pt x="1841" y="1854"/>
                  </a:lnTo>
                  <a:lnTo>
                    <a:pt x="1536" y="2032"/>
                  </a:lnTo>
                  <a:lnTo>
                    <a:pt x="1524" y="1828"/>
                  </a:lnTo>
                  <a:lnTo>
                    <a:pt x="1536" y="1574"/>
                  </a:lnTo>
                  <a:lnTo>
                    <a:pt x="1536" y="1308"/>
                  </a:lnTo>
                  <a:lnTo>
                    <a:pt x="1485" y="774"/>
                  </a:lnTo>
                  <a:lnTo>
                    <a:pt x="1765" y="711"/>
                  </a:lnTo>
                  <a:lnTo>
                    <a:pt x="1917" y="673"/>
                  </a:lnTo>
                  <a:lnTo>
                    <a:pt x="1765" y="431"/>
                  </a:lnTo>
                  <a:lnTo>
                    <a:pt x="1625" y="457"/>
                  </a:lnTo>
                  <a:lnTo>
                    <a:pt x="1028" y="596"/>
                  </a:lnTo>
                  <a:lnTo>
                    <a:pt x="1397" y="1778"/>
                  </a:lnTo>
                  <a:lnTo>
                    <a:pt x="1219" y="2222"/>
                  </a:lnTo>
                  <a:lnTo>
                    <a:pt x="927" y="2387"/>
                  </a:lnTo>
                  <a:lnTo>
                    <a:pt x="0" y="3149"/>
                  </a:lnTo>
                  <a:lnTo>
                    <a:pt x="177" y="3365"/>
                  </a:lnTo>
                  <a:lnTo>
                    <a:pt x="1104" y="2616"/>
                  </a:lnTo>
                  <a:lnTo>
                    <a:pt x="1257" y="2540"/>
                  </a:lnTo>
                  <a:lnTo>
                    <a:pt x="1727" y="3187"/>
                  </a:lnTo>
                  <a:lnTo>
                    <a:pt x="2324" y="3403"/>
                  </a:lnTo>
                  <a:lnTo>
                    <a:pt x="3022" y="3530"/>
                  </a:lnTo>
                  <a:lnTo>
                    <a:pt x="3175" y="3568"/>
                  </a:lnTo>
                  <a:lnTo>
                    <a:pt x="3175" y="3314"/>
                  </a:lnTo>
                  <a:lnTo>
                    <a:pt x="3009" y="3276"/>
                  </a:lnTo>
                  <a:lnTo>
                    <a:pt x="2387" y="3162"/>
                  </a:lnTo>
                  <a:lnTo>
                    <a:pt x="1854" y="2984"/>
                  </a:lnTo>
                  <a:lnTo>
                    <a:pt x="1447" y="2425"/>
                  </a:lnTo>
                  <a:lnTo>
                    <a:pt x="1993" y="2108"/>
                  </a:lnTo>
                  <a:lnTo>
                    <a:pt x="2730" y="1778"/>
                  </a:lnTo>
                  <a:lnTo>
                    <a:pt x="3124" y="2044"/>
                  </a:lnTo>
                  <a:lnTo>
                    <a:pt x="3556" y="2286"/>
                  </a:lnTo>
                  <a:lnTo>
                    <a:pt x="4165" y="2336"/>
                  </a:lnTo>
                  <a:lnTo>
                    <a:pt x="4089" y="2070"/>
                  </a:lnTo>
                  <a:lnTo>
                    <a:pt x="3556" y="2032"/>
                  </a:lnTo>
                  <a:lnTo>
                    <a:pt x="3175" y="1803"/>
                  </a:lnTo>
                  <a:lnTo>
                    <a:pt x="2984" y="1676"/>
                  </a:lnTo>
                  <a:lnTo>
                    <a:pt x="3492" y="1409"/>
                  </a:lnTo>
                  <a:lnTo>
                    <a:pt x="3886" y="1320"/>
                  </a:lnTo>
                  <a:lnTo>
                    <a:pt x="4127" y="1612"/>
                  </a:lnTo>
                  <a:lnTo>
                    <a:pt x="4318" y="2006"/>
                  </a:lnTo>
                  <a:lnTo>
                    <a:pt x="4673" y="2044"/>
                  </a:lnTo>
                  <a:lnTo>
                    <a:pt x="4838" y="2070"/>
                  </a:lnTo>
                  <a:lnTo>
                    <a:pt x="4826" y="1803"/>
                  </a:lnTo>
                  <a:lnTo>
                    <a:pt x="4673" y="1790"/>
                  </a:lnTo>
                  <a:lnTo>
                    <a:pt x="4406" y="1765"/>
                  </a:lnTo>
                  <a:lnTo>
                    <a:pt x="4241" y="1397"/>
                  </a:lnTo>
                  <a:lnTo>
                    <a:pt x="4991" y="1409"/>
                  </a:lnTo>
                  <a:lnTo>
                    <a:pt x="5257" y="1473"/>
                  </a:lnTo>
                  <a:lnTo>
                    <a:pt x="5588" y="1384"/>
                  </a:lnTo>
                  <a:lnTo>
                    <a:pt x="5740" y="135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" name="object 378" descr=""/>
            <p:cNvSpPr/>
            <p:nvPr/>
          </p:nvSpPr>
          <p:spPr>
            <a:xfrm>
              <a:off x="2913352" y="171004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79" y="0"/>
                  </a:moveTo>
                  <a:lnTo>
                    <a:pt x="0" y="1092"/>
                  </a:lnTo>
                  <a:lnTo>
                    <a:pt x="190" y="2425"/>
                  </a:lnTo>
                  <a:lnTo>
                    <a:pt x="558" y="3556"/>
                  </a:lnTo>
                  <a:lnTo>
                    <a:pt x="635" y="3683"/>
                  </a:lnTo>
                  <a:lnTo>
                    <a:pt x="749" y="3810"/>
                  </a:lnTo>
                  <a:lnTo>
                    <a:pt x="1333" y="4305"/>
                  </a:lnTo>
                  <a:lnTo>
                    <a:pt x="1930" y="4267"/>
                  </a:lnTo>
                  <a:lnTo>
                    <a:pt x="2501" y="4330"/>
                  </a:lnTo>
                  <a:lnTo>
                    <a:pt x="2654" y="4356"/>
                  </a:lnTo>
                  <a:lnTo>
                    <a:pt x="3060" y="4432"/>
                  </a:lnTo>
                  <a:lnTo>
                    <a:pt x="3213" y="4470"/>
                  </a:lnTo>
                  <a:lnTo>
                    <a:pt x="3352" y="4432"/>
                  </a:lnTo>
                  <a:lnTo>
                    <a:pt x="3657" y="4394"/>
                  </a:lnTo>
                  <a:lnTo>
                    <a:pt x="3848" y="4406"/>
                  </a:lnTo>
                  <a:lnTo>
                    <a:pt x="3975" y="4343"/>
                  </a:lnTo>
                  <a:lnTo>
                    <a:pt x="4241" y="4241"/>
                  </a:lnTo>
                  <a:lnTo>
                    <a:pt x="4279" y="4102"/>
                  </a:lnTo>
                  <a:lnTo>
                    <a:pt x="4152" y="3454"/>
                  </a:lnTo>
                  <a:lnTo>
                    <a:pt x="4191" y="3022"/>
                  </a:lnTo>
                  <a:lnTo>
                    <a:pt x="3708" y="2235"/>
                  </a:lnTo>
                  <a:lnTo>
                    <a:pt x="3581" y="1625"/>
                  </a:lnTo>
                  <a:lnTo>
                    <a:pt x="3238" y="1308"/>
                  </a:lnTo>
                  <a:lnTo>
                    <a:pt x="2895" y="1003"/>
                  </a:lnTo>
                  <a:lnTo>
                    <a:pt x="1854" y="495"/>
                  </a:lnTo>
                  <a:lnTo>
                    <a:pt x="774" y="12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" name="object 379" descr=""/>
            <p:cNvSpPr/>
            <p:nvPr/>
          </p:nvSpPr>
          <p:spPr>
            <a:xfrm>
              <a:off x="2913570" y="171098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991" y="3848"/>
                  </a:moveTo>
                  <a:lnTo>
                    <a:pt x="3594" y="2451"/>
                  </a:lnTo>
                  <a:lnTo>
                    <a:pt x="3124" y="1841"/>
                  </a:lnTo>
                  <a:lnTo>
                    <a:pt x="3200" y="1663"/>
                  </a:lnTo>
                  <a:lnTo>
                    <a:pt x="3213" y="1485"/>
                  </a:lnTo>
                  <a:lnTo>
                    <a:pt x="3162" y="1320"/>
                  </a:lnTo>
                  <a:lnTo>
                    <a:pt x="3022" y="1219"/>
                  </a:lnTo>
                  <a:lnTo>
                    <a:pt x="2895" y="1295"/>
                  </a:lnTo>
                  <a:lnTo>
                    <a:pt x="2946" y="1485"/>
                  </a:lnTo>
                  <a:lnTo>
                    <a:pt x="2501" y="965"/>
                  </a:lnTo>
                  <a:lnTo>
                    <a:pt x="2578" y="660"/>
                  </a:lnTo>
                  <a:lnTo>
                    <a:pt x="2349" y="304"/>
                  </a:lnTo>
                  <a:lnTo>
                    <a:pt x="2159" y="469"/>
                  </a:lnTo>
                  <a:lnTo>
                    <a:pt x="2247" y="609"/>
                  </a:lnTo>
                  <a:lnTo>
                    <a:pt x="2324" y="736"/>
                  </a:lnTo>
                  <a:lnTo>
                    <a:pt x="1854" y="622"/>
                  </a:lnTo>
                  <a:lnTo>
                    <a:pt x="1790" y="469"/>
                  </a:lnTo>
                  <a:lnTo>
                    <a:pt x="1727" y="177"/>
                  </a:lnTo>
                  <a:lnTo>
                    <a:pt x="1447" y="215"/>
                  </a:lnTo>
                  <a:lnTo>
                    <a:pt x="1498" y="393"/>
                  </a:lnTo>
                  <a:lnTo>
                    <a:pt x="660" y="0"/>
                  </a:lnTo>
                  <a:lnTo>
                    <a:pt x="571" y="241"/>
                  </a:lnTo>
                  <a:lnTo>
                    <a:pt x="711" y="317"/>
                  </a:lnTo>
                  <a:lnTo>
                    <a:pt x="965" y="457"/>
                  </a:lnTo>
                  <a:lnTo>
                    <a:pt x="685" y="495"/>
                  </a:lnTo>
                  <a:lnTo>
                    <a:pt x="241" y="292"/>
                  </a:lnTo>
                  <a:lnTo>
                    <a:pt x="88" y="228"/>
                  </a:lnTo>
                  <a:lnTo>
                    <a:pt x="0" y="457"/>
                  </a:lnTo>
                  <a:lnTo>
                    <a:pt x="152" y="520"/>
                  </a:lnTo>
                  <a:lnTo>
                    <a:pt x="596" y="723"/>
                  </a:lnTo>
                  <a:lnTo>
                    <a:pt x="1104" y="660"/>
                  </a:lnTo>
                  <a:lnTo>
                    <a:pt x="1549" y="850"/>
                  </a:lnTo>
                  <a:lnTo>
                    <a:pt x="1701" y="914"/>
                  </a:lnTo>
                  <a:lnTo>
                    <a:pt x="2222" y="1092"/>
                  </a:lnTo>
                  <a:lnTo>
                    <a:pt x="1879" y="1295"/>
                  </a:lnTo>
                  <a:lnTo>
                    <a:pt x="1612" y="1536"/>
                  </a:lnTo>
                  <a:lnTo>
                    <a:pt x="1308" y="1587"/>
                  </a:lnTo>
                  <a:lnTo>
                    <a:pt x="1054" y="1625"/>
                  </a:lnTo>
                  <a:lnTo>
                    <a:pt x="800" y="1600"/>
                  </a:lnTo>
                  <a:lnTo>
                    <a:pt x="546" y="1612"/>
                  </a:lnTo>
                  <a:lnTo>
                    <a:pt x="381" y="1625"/>
                  </a:lnTo>
                  <a:lnTo>
                    <a:pt x="419" y="1879"/>
                  </a:lnTo>
                  <a:lnTo>
                    <a:pt x="584" y="1866"/>
                  </a:lnTo>
                  <a:lnTo>
                    <a:pt x="876" y="1854"/>
                  </a:lnTo>
                  <a:lnTo>
                    <a:pt x="1155" y="1879"/>
                  </a:lnTo>
                  <a:lnTo>
                    <a:pt x="1739" y="1727"/>
                  </a:lnTo>
                  <a:lnTo>
                    <a:pt x="1993" y="1524"/>
                  </a:lnTo>
                  <a:lnTo>
                    <a:pt x="2247" y="1371"/>
                  </a:lnTo>
                  <a:lnTo>
                    <a:pt x="2387" y="1295"/>
                  </a:lnTo>
                  <a:lnTo>
                    <a:pt x="2755" y="1714"/>
                  </a:lnTo>
                  <a:lnTo>
                    <a:pt x="2755" y="1854"/>
                  </a:lnTo>
                  <a:lnTo>
                    <a:pt x="2768" y="2362"/>
                  </a:lnTo>
                  <a:lnTo>
                    <a:pt x="2082" y="2717"/>
                  </a:lnTo>
                  <a:lnTo>
                    <a:pt x="1638" y="2755"/>
                  </a:lnTo>
                  <a:lnTo>
                    <a:pt x="1473" y="2781"/>
                  </a:lnTo>
                  <a:lnTo>
                    <a:pt x="1511" y="3022"/>
                  </a:lnTo>
                  <a:lnTo>
                    <a:pt x="1663" y="3009"/>
                  </a:lnTo>
                  <a:lnTo>
                    <a:pt x="2209" y="2946"/>
                  </a:lnTo>
                  <a:lnTo>
                    <a:pt x="3009" y="2501"/>
                  </a:lnTo>
                  <a:lnTo>
                    <a:pt x="3009" y="2070"/>
                  </a:lnTo>
                  <a:lnTo>
                    <a:pt x="3429" y="2641"/>
                  </a:lnTo>
                  <a:lnTo>
                    <a:pt x="4673" y="3898"/>
                  </a:lnTo>
                  <a:lnTo>
                    <a:pt x="4991" y="384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2912164" y="1682140"/>
              <a:ext cx="5715" cy="10160"/>
            </a:xfrm>
            <a:custGeom>
              <a:avLst/>
              <a:gdLst/>
              <a:ahLst/>
              <a:cxnLst/>
              <a:rect l="l" t="t" r="r" b="b"/>
              <a:pathLst>
                <a:path w="5714" h="10160">
                  <a:moveTo>
                    <a:pt x="990" y="0"/>
                  </a:moveTo>
                  <a:lnTo>
                    <a:pt x="508" y="571"/>
                  </a:lnTo>
                  <a:lnTo>
                    <a:pt x="546" y="736"/>
                  </a:lnTo>
                  <a:lnTo>
                    <a:pt x="673" y="927"/>
                  </a:lnTo>
                  <a:lnTo>
                    <a:pt x="749" y="1308"/>
                  </a:lnTo>
                  <a:lnTo>
                    <a:pt x="685" y="1752"/>
                  </a:lnTo>
                  <a:lnTo>
                    <a:pt x="736" y="2032"/>
                  </a:lnTo>
                  <a:lnTo>
                    <a:pt x="469" y="2476"/>
                  </a:lnTo>
                  <a:lnTo>
                    <a:pt x="292" y="2717"/>
                  </a:lnTo>
                  <a:lnTo>
                    <a:pt x="0" y="3276"/>
                  </a:lnTo>
                  <a:lnTo>
                    <a:pt x="38" y="3416"/>
                  </a:lnTo>
                  <a:lnTo>
                    <a:pt x="139" y="4178"/>
                  </a:lnTo>
                  <a:lnTo>
                    <a:pt x="317" y="5219"/>
                  </a:lnTo>
                  <a:lnTo>
                    <a:pt x="254" y="5486"/>
                  </a:lnTo>
                  <a:lnTo>
                    <a:pt x="304" y="6121"/>
                  </a:lnTo>
                  <a:lnTo>
                    <a:pt x="495" y="6464"/>
                  </a:lnTo>
                  <a:lnTo>
                    <a:pt x="482" y="7188"/>
                  </a:lnTo>
                  <a:lnTo>
                    <a:pt x="1193" y="8483"/>
                  </a:lnTo>
                  <a:lnTo>
                    <a:pt x="2146" y="8788"/>
                  </a:lnTo>
                  <a:lnTo>
                    <a:pt x="2705" y="9525"/>
                  </a:lnTo>
                  <a:lnTo>
                    <a:pt x="2908" y="9639"/>
                  </a:lnTo>
                  <a:lnTo>
                    <a:pt x="3289" y="9436"/>
                  </a:lnTo>
                  <a:lnTo>
                    <a:pt x="3581" y="9512"/>
                  </a:lnTo>
                  <a:lnTo>
                    <a:pt x="4064" y="8712"/>
                  </a:lnTo>
                  <a:lnTo>
                    <a:pt x="4914" y="8293"/>
                  </a:lnTo>
                  <a:lnTo>
                    <a:pt x="5257" y="7708"/>
                  </a:lnTo>
                  <a:lnTo>
                    <a:pt x="4864" y="6527"/>
                  </a:lnTo>
                  <a:lnTo>
                    <a:pt x="4889" y="6261"/>
                  </a:lnTo>
                  <a:lnTo>
                    <a:pt x="4584" y="5524"/>
                  </a:lnTo>
                  <a:lnTo>
                    <a:pt x="4432" y="5194"/>
                  </a:lnTo>
                  <a:lnTo>
                    <a:pt x="4000" y="4013"/>
                  </a:lnTo>
                  <a:lnTo>
                    <a:pt x="3530" y="3263"/>
                  </a:lnTo>
                  <a:lnTo>
                    <a:pt x="2933" y="2578"/>
                  </a:lnTo>
                  <a:lnTo>
                    <a:pt x="2552" y="2108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2912592" y="1684147"/>
              <a:ext cx="3810" cy="8890"/>
            </a:xfrm>
            <a:custGeom>
              <a:avLst/>
              <a:gdLst/>
              <a:ahLst/>
              <a:cxnLst/>
              <a:rect l="l" t="t" r="r" b="b"/>
              <a:pathLst>
                <a:path w="3810" h="8889">
                  <a:moveTo>
                    <a:pt x="3225" y="5372"/>
                  </a:moveTo>
                  <a:lnTo>
                    <a:pt x="2997" y="5194"/>
                  </a:lnTo>
                  <a:lnTo>
                    <a:pt x="2819" y="5689"/>
                  </a:lnTo>
                  <a:lnTo>
                    <a:pt x="2641" y="6007"/>
                  </a:lnTo>
                  <a:lnTo>
                    <a:pt x="2451" y="6083"/>
                  </a:lnTo>
                  <a:lnTo>
                    <a:pt x="2171" y="4800"/>
                  </a:lnTo>
                  <a:lnTo>
                    <a:pt x="2527" y="4406"/>
                  </a:lnTo>
                  <a:lnTo>
                    <a:pt x="3073" y="4191"/>
                  </a:lnTo>
                  <a:lnTo>
                    <a:pt x="3149" y="3365"/>
                  </a:lnTo>
                  <a:lnTo>
                    <a:pt x="2895" y="3251"/>
                  </a:lnTo>
                  <a:lnTo>
                    <a:pt x="2832" y="4025"/>
                  </a:lnTo>
                  <a:lnTo>
                    <a:pt x="2298" y="4229"/>
                  </a:lnTo>
                  <a:lnTo>
                    <a:pt x="2108" y="4432"/>
                  </a:lnTo>
                  <a:lnTo>
                    <a:pt x="2032" y="3949"/>
                  </a:lnTo>
                  <a:lnTo>
                    <a:pt x="1993" y="2921"/>
                  </a:lnTo>
                  <a:lnTo>
                    <a:pt x="2095" y="2463"/>
                  </a:lnTo>
                  <a:lnTo>
                    <a:pt x="2527" y="2336"/>
                  </a:lnTo>
                  <a:lnTo>
                    <a:pt x="2590" y="1892"/>
                  </a:lnTo>
                  <a:lnTo>
                    <a:pt x="2603" y="1739"/>
                  </a:lnTo>
                  <a:lnTo>
                    <a:pt x="2349" y="1638"/>
                  </a:lnTo>
                  <a:lnTo>
                    <a:pt x="2336" y="1778"/>
                  </a:lnTo>
                  <a:lnTo>
                    <a:pt x="2286" y="2209"/>
                  </a:lnTo>
                  <a:lnTo>
                    <a:pt x="1968" y="2324"/>
                  </a:lnTo>
                  <a:lnTo>
                    <a:pt x="1943" y="1143"/>
                  </a:lnTo>
                  <a:lnTo>
                    <a:pt x="1117" y="0"/>
                  </a:lnTo>
                  <a:lnTo>
                    <a:pt x="927" y="88"/>
                  </a:lnTo>
                  <a:lnTo>
                    <a:pt x="1930" y="1498"/>
                  </a:lnTo>
                  <a:lnTo>
                    <a:pt x="1701" y="2438"/>
                  </a:lnTo>
                  <a:lnTo>
                    <a:pt x="1460" y="2120"/>
                  </a:lnTo>
                  <a:lnTo>
                    <a:pt x="939" y="1663"/>
                  </a:lnTo>
                  <a:lnTo>
                    <a:pt x="342" y="1016"/>
                  </a:lnTo>
                  <a:lnTo>
                    <a:pt x="203" y="1168"/>
                  </a:lnTo>
                  <a:lnTo>
                    <a:pt x="330" y="1308"/>
                  </a:lnTo>
                  <a:lnTo>
                    <a:pt x="787" y="1790"/>
                  </a:lnTo>
                  <a:lnTo>
                    <a:pt x="1295" y="2235"/>
                  </a:lnTo>
                  <a:lnTo>
                    <a:pt x="1638" y="2692"/>
                  </a:lnTo>
                  <a:lnTo>
                    <a:pt x="1841" y="4457"/>
                  </a:lnTo>
                  <a:lnTo>
                    <a:pt x="1422" y="4025"/>
                  </a:lnTo>
                  <a:lnTo>
                    <a:pt x="787" y="3492"/>
                  </a:lnTo>
                  <a:lnTo>
                    <a:pt x="304" y="2806"/>
                  </a:lnTo>
                  <a:lnTo>
                    <a:pt x="190" y="2654"/>
                  </a:lnTo>
                  <a:lnTo>
                    <a:pt x="0" y="2743"/>
                  </a:lnTo>
                  <a:lnTo>
                    <a:pt x="114" y="2895"/>
                  </a:lnTo>
                  <a:lnTo>
                    <a:pt x="609" y="3606"/>
                  </a:lnTo>
                  <a:lnTo>
                    <a:pt x="2171" y="6045"/>
                  </a:lnTo>
                  <a:lnTo>
                    <a:pt x="1943" y="5867"/>
                  </a:lnTo>
                  <a:lnTo>
                    <a:pt x="1346" y="5422"/>
                  </a:lnTo>
                  <a:lnTo>
                    <a:pt x="1041" y="4851"/>
                  </a:lnTo>
                  <a:lnTo>
                    <a:pt x="965" y="4699"/>
                  </a:lnTo>
                  <a:lnTo>
                    <a:pt x="762" y="4787"/>
                  </a:lnTo>
                  <a:lnTo>
                    <a:pt x="850" y="4940"/>
                  </a:lnTo>
                  <a:lnTo>
                    <a:pt x="1168" y="5549"/>
                  </a:lnTo>
                  <a:lnTo>
                    <a:pt x="1816" y="6045"/>
                  </a:lnTo>
                  <a:lnTo>
                    <a:pt x="2184" y="6337"/>
                  </a:lnTo>
                  <a:lnTo>
                    <a:pt x="2235" y="6870"/>
                  </a:lnTo>
                  <a:lnTo>
                    <a:pt x="2311" y="7467"/>
                  </a:lnTo>
                  <a:lnTo>
                    <a:pt x="2501" y="8102"/>
                  </a:lnTo>
                  <a:lnTo>
                    <a:pt x="2552" y="8267"/>
                  </a:lnTo>
                  <a:lnTo>
                    <a:pt x="2781" y="8255"/>
                  </a:lnTo>
                  <a:lnTo>
                    <a:pt x="2451" y="7150"/>
                  </a:lnTo>
                  <a:lnTo>
                    <a:pt x="2501" y="6553"/>
                  </a:lnTo>
                  <a:lnTo>
                    <a:pt x="2590" y="6350"/>
                  </a:lnTo>
                  <a:lnTo>
                    <a:pt x="2832" y="6235"/>
                  </a:lnTo>
                  <a:lnTo>
                    <a:pt x="3048" y="5892"/>
                  </a:lnTo>
                  <a:lnTo>
                    <a:pt x="3187" y="5499"/>
                  </a:lnTo>
                  <a:lnTo>
                    <a:pt x="3225" y="5372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2916962" y="171225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4394" y="0"/>
                  </a:moveTo>
                  <a:lnTo>
                    <a:pt x="4038" y="520"/>
                  </a:lnTo>
                  <a:lnTo>
                    <a:pt x="3047" y="571"/>
                  </a:lnTo>
                  <a:lnTo>
                    <a:pt x="1790" y="876"/>
                  </a:lnTo>
                  <a:lnTo>
                    <a:pt x="215" y="2387"/>
                  </a:lnTo>
                  <a:lnTo>
                    <a:pt x="190" y="3263"/>
                  </a:lnTo>
                  <a:lnTo>
                    <a:pt x="0" y="4572"/>
                  </a:lnTo>
                  <a:lnTo>
                    <a:pt x="266" y="5257"/>
                  </a:lnTo>
                  <a:lnTo>
                    <a:pt x="469" y="6108"/>
                  </a:lnTo>
                  <a:lnTo>
                    <a:pt x="588" y="6514"/>
                  </a:lnTo>
                  <a:lnTo>
                    <a:pt x="876" y="5207"/>
                  </a:lnTo>
                  <a:lnTo>
                    <a:pt x="3908" y="5207"/>
                  </a:lnTo>
                  <a:lnTo>
                    <a:pt x="4419" y="4114"/>
                  </a:lnTo>
                  <a:lnTo>
                    <a:pt x="3987" y="3390"/>
                  </a:lnTo>
                  <a:lnTo>
                    <a:pt x="4051" y="2044"/>
                  </a:lnTo>
                  <a:lnTo>
                    <a:pt x="4305" y="1422"/>
                  </a:lnTo>
                  <a:lnTo>
                    <a:pt x="4476" y="876"/>
                  </a:lnTo>
                  <a:lnTo>
                    <a:pt x="4394" y="0"/>
                  </a:lnTo>
                  <a:close/>
                </a:path>
                <a:path w="5080" h="6985">
                  <a:moveTo>
                    <a:pt x="3908" y="5207"/>
                  </a:moveTo>
                  <a:lnTo>
                    <a:pt x="876" y="5207"/>
                  </a:lnTo>
                  <a:lnTo>
                    <a:pt x="3505" y="6070"/>
                  </a:lnTo>
                  <a:lnTo>
                    <a:pt x="3908" y="5207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" name="object 383" descr=""/>
            <p:cNvSpPr/>
            <p:nvPr/>
          </p:nvSpPr>
          <p:spPr>
            <a:xfrm>
              <a:off x="2917342" y="1713458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327" y="127"/>
                  </a:moveTo>
                  <a:lnTo>
                    <a:pt x="3098" y="0"/>
                  </a:lnTo>
                  <a:lnTo>
                    <a:pt x="3035" y="152"/>
                  </a:lnTo>
                  <a:lnTo>
                    <a:pt x="2705" y="800"/>
                  </a:lnTo>
                  <a:lnTo>
                    <a:pt x="2425" y="1447"/>
                  </a:lnTo>
                  <a:lnTo>
                    <a:pt x="2260" y="1104"/>
                  </a:lnTo>
                  <a:lnTo>
                    <a:pt x="2222" y="698"/>
                  </a:lnTo>
                  <a:lnTo>
                    <a:pt x="2209" y="533"/>
                  </a:lnTo>
                  <a:lnTo>
                    <a:pt x="1955" y="546"/>
                  </a:lnTo>
                  <a:lnTo>
                    <a:pt x="1968" y="711"/>
                  </a:lnTo>
                  <a:lnTo>
                    <a:pt x="2006" y="1092"/>
                  </a:lnTo>
                  <a:lnTo>
                    <a:pt x="2184" y="1485"/>
                  </a:lnTo>
                  <a:lnTo>
                    <a:pt x="2070" y="1765"/>
                  </a:lnTo>
                  <a:lnTo>
                    <a:pt x="1981" y="1943"/>
                  </a:lnTo>
                  <a:lnTo>
                    <a:pt x="1612" y="2324"/>
                  </a:lnTo>
                  <a:lnTo>
                    <a:pt x="1397" y="2501"/>
                  </a:lnTo>
                  <a:lnTo>
                    <a:pt x="1308" y="2070"/>
                  </a:lnTo>
                  <a:lnTo>
                    <a:pt x="1270" y="1739"/>
                  </a:lnTo>
                  <a:lnTo>
                    <a:pt x="1257" y="1574"/>
                  </a:lnTo>
                  <a:lnTo>
                    <a:pt x="1016" y="1587"/>
                  </a:lnTo>
                  <a:lnTo>
                    <a:pt x="1016" y="1739"/>
                  </a:lnTo>
                  <a:lnTo>
                    <a:pt x="1054" y="2120"/>
                  </a:lnTo>
                  <a:lnTo>
                    <a:pt x="1104" y="2540"/>
                  </a:lnTo>
                  <a:lnTo>
                    <a:pt x="1206" y="2692"/>
                  </a:lnTo>
                  <a:lnTo>
                    <a:pt x="596" y="3467"/>
                  </a:lnTo>
                  <a:lnTo>
                    <a:pt x="406" y="2908"/>
                  </a:lnTo>
                  <a:lnTo>
                    <a:pt x="292" y="2438"/>
                  </a:lnTo>
                  <a:lnTo>
                    <a:pt x="241" y="2286"/>
                  </a:lnTo>
                  <a:lnTo>
                    <a:pt x="0" y="2362"/>
                  </a:lnTo>
                  <a:lnTo>
                    <a:pt x="165" y="2997"/>
                  </a:lnTo>
                  <a:lnTo>
                    <a:pt x="330" y="3467"/>
                  </a:lnTo>
                  <a:lnTo>
                    <a:pt x="419" y="3733"/>
                  </a:lnTo>
                  <a:lnTo>
                    <a:pt x="114" y="4330"/>
                  </a:lnTo>
                  <a:lnTo>
                    <a:pt x="139" y="5283"/>
                  </a:lnTo>
                  <a:lnTo>
                    <a:pt x="393" y="5270"/>
                  </a:lnTo>
                  <a:lnTo>
                    <a:pt x="368" y="4089"/>
                  </a:lnTo>
                  <a:lnTo>
                    <a:pt x="495" y="3911"/>
                  </a:lnTo>
                  <a:lnTo>
                    <a:pt x="571" y="4064"/>
                  </a:lnTo>
                  <a:lnTo>
                    <a:pt x="762" y="3949"/>
                  </a:lnTo>
                  <a:lnTo>
                    <a:pt x="1104" y="3860"/>
                  </a:lnTo>
                  <a:lnTo>
                    <a:pt x="1447" y="3962"/>
                  </a:lnTo>
                  <a:lnTo>
                    <a:pt x="1752" y="3746"/>
                  </a:lnTo>
                  <a:lnTo>
                    <a:pt x="1879" y="3644"/>
                  </a:lnTo>
                  <a:lnTo>
                    <a:pt x="1765" y="3429"/>
                  </a:lnTo>
                  <a:lnTo>
                    <a:pt x="1638" y="3530"/>
                  </a:lnTo>
                  <a:lnTo>
                    <a:pt x="1371" y="3721"/>
                  </a:lnTo>
                  <a:lnTo>
                    <a:pt x="1016" y="3632"/>
                  </a:lnTo>
                  <a:lnTo>
                    <a:pt x="711" y="3708"/>
                  </a:lnTo>
                  <a:lnTo>
                    <a:pt x="1003" y="3276"/>
                  </a:lnTo>
                  <a:lnTo>
                    <a:pt x="1282" y="2984"/>
                  </a:lnTo>
                  <a:lnTo>
                    <a:pt x="1422" y="2971"/>
                  </a:lnTo>
                  <a:lnTo>
                    <a:pt x="1562" y="2895"/>
                  </a:lnTo>
                  <a:lnTo>
                    <a:pt x="2095" y="2819"/>
                  </a:lnTo>
                  <a:lnTo>
                    <a:pt x="2349" y="2527"/>
                  </a:lnTo>
                  <a:lnTo>
                    <a:pt x="2451" y="2400"/>
                  </a:lnTo>
                  <a:lnTo>
                    <a:pt x="2273" y="2222"/>
                  </a:lnTo>
                  <a:lnTo>
                    <a:pt x="2171" y="2349"/>
                  </a:lnTo>
                  <a:lnTo>
                    <a:pt x="1955" y="2603"/>
                  </a:lnTo>
                  <a:lnTo>
                    <a:pt x="1638" y="2628"/>
                  </a:lnTo>
                  <a:lnTo>
                    <a:pt x="2197" y="2070"/>
                  </a:lnTo>
                  <a:lnTo>
                    <a:pt x="2501" y="2019"/>
                  </a:lnTo>
                  <a:lnTo>
                    <a:pt x="2857" y="1828"/>
                  </a:lnTo>
                  <a:lnTo>
                    <a:pt x="3162" y="1638"/>
                  </a:lnTo>
                  <a:lnTo>
                    <a:pt x="3302" y="1549"/>
                  </a:lnTo>
                  <a:lnTo>
                    <a:pt x="3175" y="1346"/>
                  </a:lnTo>
                  <a:lnTo>
                    <a:pt x="3035" y="1422"/>
                  </a:lnTo>
                  <a:lnTo>
                    <a:pt x="2768" y="1587"/>
                  </a:lnTo>
                  <a:lnTo>
                    <a:pt x="2463" y="1765"/>
                  </a:lnTo>
                  <a:lnTo>
                    <a:pt x="2806" y="1130"/>
                  </a:lnTo>
                  <a:lnTo>
                    <a:pt x="3251" y="266"/>
                  </a:lnTo>
                  <a:lnTo>
                    <a:pt x="3327" y="127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" name="object 384" descr=""/>
            <p:cNvSpPr/>
            <p:nvPr/>
          </p:nvSpPr>
          <p:spPr>
            <a:xfrm>
              <a:off x="2912109" y="1691259"/>
              <a:ext cx="5715" cy="10160"/>
            </a:xfrm>
            <a:custGeom>
              <a:avLst/>
              <a:gdLst/>
              <a:ahLst/>
              <a:cxnLst/>
              <a:rect l="l" t="t" r="r" b="b"/>
              <a:pathLst>
                <a:path w="5714" h="10160">
                  <a:moveTo>
                    <a:pt x="681" y="0"/>
                  </a:moveTo>
                  <a:lnTo>
                    <a:pt x="592" y="279"/>
                  </a:lnTo>
                  <a:lnTo>
                    <a:pt x="243" y="927"/>
                  </a:lnTo>
                  <a:lnTo>
                    <a:pt x="249" y="1371"/>
                  </a:lnTo>
                  <a:lnTo>
                    <a:pt x="69" y="1981"/>
                  </a:lnTo>
                  <a:lnTo>
                    <a:pt x="0" y="2438"/>
                  </a:lnTo>
                  <a:lnTo>
                    <a:pt x="135" y="3746"/>
                  </a:lnTo>
                  <a:lnTo>
                    <a:pt x="135" y="6413"/>
                  </a:lnTo>
                  <a:lnTo>
                    <a:pt x="3615" y="9893"/>
                  </a:lnTo>
                  <a:lnTo>
                    <a:pt x="3945" y="10134"/>
                  </a:lnTo>
                  <a:lnTo>
                    <a:pt x="4567" y="10058"/>
                  </a:lnTo>
                  <a:lnTo>
                    <a:pt x="5078" y="9690"/>
                  </a:lnTo>
                  <a:lnTo>
                    <a:pt x="5150" y="9474"/>
                  </a:lnTo>
                  <a:lnTo>
                    <a:pt x="5367" y="8356"/>
                  </a:lnTo>
                  <a:lnTo>
                    <a:pt x="4961" y="7581"/>
                  </a:lnTo>
                  <a:lnTo>
                    <a:pt x="4448" y="6210"/>
                  </a:lnTo>
                  <a:lnTo>
                    <a:pt x="4364" y="5588"/>
                  </a:lnTo>
                  <a:lnTo>
                    <a:pt x="3894" y="4241"/>
                  </a:lnTo>
                  <a:lnTo>
                    <a:pt x="3373" y="3746"/>
                  </a:lnTo>
                  <a:lnTo>
                    <a:pt x="2764" y="2438"/>
                  </a:lnTo>
                  <a:lnTo>
                    <a:pt x="2319" y="1981"/>
                  </a:lnTo>
                  <a:lnTo>
                    <a:pt x="1633" y="1155"/>
                  </a:lnTo>
                  <a:lnTo>
                    <a:pt x="1570" y="927"/>
                  </a:lnTo>
                  <a:lnTo>
                    <a:pt x="1189" y="215"/>
                  </a:lnTo>
                  <a:lnTo>
                    <a:pt x="1049" y="215"/>
                  </a:lnTo>
                  <a:lnTo>
                    <a:pt x="681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2912376" y="1692998"/>
              <a:ext cx="5080" cy="9525"/>
            </a:xfrm>
            <a:custGeom>
              <a:avLst/>
              <a:gdLst/>
              <a:ahLst/>
              <a:cxnLst/>
              <a:rect l="l" t="t" r="r" b="b"/>
              <a:pathLst>
                <a:path w="5080" h="9525">
                  <a:moveTo>
                    <a:pt x="4533" y="9258"/>
                  </a:moveTo>
                  <a:lnTo>
                    <a:pt x="4483" y="9067"/>
                  </a:lnTo>
                  <a:lnTo>
                    <a:pt x="4406" y="8712"/>
                  </a:lnTo>
                  <a:lnTo>
                    <a:pt x="3975" y="7950"/>
                  </a:lnTo>
                  <a:lnTo>
                    <a:pt x="4127" y="8318"/>
                  </a:lnTo>
                  <a:lnTo>
                    <a:pt x="4114" y="8712"/>
                  </a:lnTo>
                  <a:lnTo>
                    <a:pt x="3937" y="8318"/>
                  </a:lnTo>
                  <a:lnTo>
                    <a:pt x="4114" y="8712"/>
                  </a:lnTo>
                  <a:lnTo>
                    <a:pt x="4114" y="8293"/>
                  </a:lnTo>
                  <a:lnTo>
                    <a:pt x="3949" y="7937"/>
                  </a:lnTo>
                  <a:lnTo>
                    <a:pt x="3898" y="7747"/>
                  </a:lnTo>
                  <a:lnTo>
                    <a:pt x="3060" y="6515"/>
                  </a:lnTo>
                  <a:lnTo>
                    <a:pt x="3111" y="6362"/>
                  </a:lnTo>
                  <a:lnTo>
                    <a:pt x="3251" y="6045"/>
                  </a:lnTo>
                  <a:lnTo>
                    <a:pt x="3505" y="5499"/>
                  </a:lnTo>
                  <a:lnTo>
                    <a:pt x="3276" y="4889"/>
                  </a:lnTo>
                  <a:lnTo>
                    <a:pt x="3213" y="4737"/>
                  </a:lnTo>
                  <a:lnTo>
                    <a:pt x="2984" y="4800"/>
                  </a:lnTo>
                  <a:lnTo>
                    <a:pt x="3048" y="4953"/>
                  </a:lnTo>
                  <a:lnTo>
                    <a:pt x="3251" y="5486"/>
                  </a:lnTo>
                  <a:lnTo>
                    <a:pt x="2997" y="5981"/>
                  </a:lnTo>
                  <a:lnTo>
                    <a:pt x="2895" y="6235"/>
                  </a:lnTo>
                  <a:lnTo>
                    <a:pt x="2438" y="5588"/>
                  </a:lnTo>
                  <a:lnTo>
                    <a:pt x="1905" y="4165"/>
                  </a:lnTo>
                  <a:lnTo>
                    <a:pt x="2336" y="3771"/>
                  </a:lnTo>
                  <a:lnTo>
                    <a:pt x="2768" y="3340"/>
                  </a:lnTo>
                  <a:lnTo>
                    <a:pt x="2413" y="2413"/>
                  </a:lnTo>
                  <a:lnTo>
                    <a:pt x="2197" y="2489"/>
                  </a:lnTo>
                  <a:lnTo>
                    <a:pt x="2260" y="2641"/>
                  </a:lnTo>
                  <a:lnTo>
                    <a:pt x="2489" y="3263"/>
                  </a:lnTo>
                  <a:lnTo>
                    <a:pt x="2082" y="3619"/>
                  </a:lnTo>
                  <a:lnTo>
                    <a:pt x="1803" y="3886"/>
                  </a:lnTo>
                  <a:lnTo>
                    <a:pt x="1739" y="3048"/>
                  </a:lnTo>
                  <a:lnTo>
                    <a:pt x="1473" y="2171"/>
                  </a:lnTo>
                  <a:lnTo>
                    <a:pt x="1536" y="1841"/>
                  </a:lnTo>
                  <a:lnTo>
                    <a:pt x="1905" y="1549"/>
                  </a:lnTo>
                  <a:lnTo>
                    <a:pt x="1917" y="1054"/>
                  </a:lnTo>
                  <a:lnTo>
                    <a:pt x="1917" y="889"/>
                  </a:lnTo>
                  <a:lnTo>
                    <a:pt x="1663" y="825"/>
                  </a:lnTo>
                  <a:lnTo>
                    <a:pt x="1663" y="977"/>
                  </a:lnTo>
                  <a:lnTo>
                    <a:pt x="1651" y="1447"/>
                  </a:lnTo>
                  <a:lnTo>
                    <a:pt x="1320" y="1701"/>
                  </a:lnTo>
                  <a:lnTo>
                    <a:pt x="1079" y="863"/>
                  </a:lnTo>
                  <a:lnTo>
                    <a:pt x="952" y="12"/>
                  </a:lnTo>
                  <a:lnTo>
                    <a:pt x="711" y="0"/>
                  </a:lnTo>
                  <a:lnTo>
                    <a:pt x="863" y="1054"/>
                  </a:lnTo>
                  <a:lnTo>
                    <a:pt x="1016" y="1460"/>
                  </a:lnTo>
                  <a:lnTo>
                    <a:pt x="711" y="901"/>
                  </a:lnTo>
                  <a:lnTo>
                    <a:pt x="292" y="419"/>
                  </a:lnTo>
                  <a:lnTo>
                    <a:pt x="177" y="279"/>
                  </a:lnTo>
                  <a:lnTo>
                    <a:pt x="0" y="406"/>
                  </a:lnTo>
                  <a:lnTo>
                    <a:pt x="114" y="546"/>
                  </a:lnTo>
                  <a:lnTo>
                    <a:pt x="533" y="1028"/>
                  </a:lnTo>
                  <a:lnTo>
                    <a:pt x="838" y="1587"/>
                  </a:lnTo>
                  <a:lnTo>
                    <a:pt x="1181" y="2108"/>
                  </a:lnTo>
                  <a:lnTo>
                    <a:pt x="1168" y="2311"/>
                  </a:lnTo>
                  <a:lnTo>
                    <a:pt x="1308" y="2400"/>
                  </a:lnTo>
                  <a:lnTo>
                    <a:pt x="1562" y="3797"/>
                  </a:lnTo>
                  <a:lnTo>
                    <a:pt x="1295" y="3657"/>
                  </a:lnTo>
                  <a:lnTo>
                    <a:pt x="749" y="3530"/>
                  </a:lnTo>
                  <a:lnTo>
                    <a:pt x="254" y="2882"/>
                  </a:lnTo>
                  <a:lnTo>
                    <a:pt x="76" y="3009"/>
                  </a:lnTo>
                  <a:lnTo>
                    <a:pt x="177" y="3162"/>
                  </a:lnTo>
                  <a:lnTo>
                    <a:pt x="609" y="3708"/>
                  </a:lnTo>
                  <a:lnTo>
                    <a:pt x="1168" y="3860"/>
                  </a:lnTo>
                  <a:lnTo>
                    <a:pt x="1612" y="4076"/>
                  </a:lnTo>
                  <a:lnTo>
                    <a:pt x="2247" y="5588"/>
                  </a:lnTo>
                  <a:lnTo>
                    <a:pt x="2501" y="6134"/>
                  </a:lnTo>
                  <a:lnTo>
                    <a:pt x="2667" y="6375"/>
                  </a:lnTo>
                  <a:lnTo>
                    <a:pt x="2095" y="6527"/>
                  </a:lnTo>
                  <a:lnTo>
                    <a:pt x="1143" y="5791"/>
                  </a:lnTo>
                  <a:lnTo>
                    <a:pt x="660" y="4978"/>
                  </a:lnTo>
                  <a:lnTo>
                    <a:pt x="571" y="4838"/>
                  </a:lnTo>
                  <a:lnTo>
                    <a:pt x="406" y="4953"/>
                  </a:lnTo>
                  <a:lnTo>
                    <a:pt x="495" y="5092"/>
                  </a:lnTo>
                  <a:lnTo>
                    <a:pt x="1028" y="5994"/>
                  </a:lnTo>
                  <a:lnTo>
                    <a:pt x="2095" y="6769"/>
                  </a:lnTo>
                  <a:lnTo>
                    <a:pt x="2781" y="6591"/>
                  </a:lnTo>
                  <a:lnTo>
                    <a:pt x="3492" y="7480"/>
                  </a:lnTo>
                  <a:lnTo>
                    <a:pt x="4241" y="9093"/>
                  </a:lnTo>
                  <a:lnTo>
                    <a:pt x="4127" y="8724"/>
                  </a:lnTo>
                  <a:lnTo>
                    <a:pt x="4241" y="9093"/>
                  </a:lnTo>
                  <a:lnTo>
                    <a:pt x="4318" y="9258"/>
                  </a:lnTo>
                  <a:lnTo>
                    <a:pt x="4533" y="925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" name="object 386" descr=""/>
            <p:cNvSpPr/>
            <p:nvPr/>
          </p:nvSpPr>
          <p:spPr>
            <a:xfrm>
              <a:off x="2915860" y="169844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33" y="0"/>
                  </a:moveTo>
                  <a:lnTo>
                    <a:pt x="2730" y="457"/>
                  </a:lnTo>
                  <a:lnTo>
                    <a:pt x="2298" y="850"/>
                  </a:lnTo>
                  <a:lnTo>
                    <a:pt x="1943" y="952"/>
                  </a:lnTo>
                  <a:lnTo>
                    <a:pt x="1485" y="1447"/>
                  </a:lnTo>
                  <a:lnTo>
                    <a:pt x="1308" y="1701"/>
                  </a:lnTo>
                  <a:lnTo>
                    <a:pt x="876" y="2146"/>
                  </a:lnTo>
                  <a:lnTo>
                    <a:pt x="342" y="3174"/>
                  </a:lnTo>
                  <a:lnTo>
                    <a:pt x="0" y="3682"/>
                  </a:lnTo>
                  <a:lnTo>
                    <a:pt x="12" y="4851"/>
                  </a:lnTo>
                  <a:lnTo>
                    <a:pt x="431" y="5410"/>
                  </a:lnTo>
                  <a:lnTo>
                    <a:pt x="939" y="5740"/>
                  </a:lnTo>
                  <a:lnTo>
                    <a:pt x="1485" y="5803"/>
                  </a:lnTo>
                  <a:lnTo>
                    <a:pt x="1981" y="5956"/>
                  </a:lnTo>
                  <a:lnTo>
                    <a:pt x="2209" y="6235"/>
                  </a:lnTo>
                  <a:lnTo>
                    <a:pt x="2946" y="6362"/>
                  </a:lnTo>
                  <a:lnTo>
                    <a:pt x="3352" y="6235"/>
                  </a:lnTo>
                  <a:lnTo>
                    <a:pt x="4229" y="5626"/>
                  </a:lnTo>
                  <a:lnTo>
                    <a:pt x="4464" y="4851"/>
                  </a:lnTo>
                  <a:lnTo>
                    <a:pt x="4577" y="3682"/>
                  </a:lnTo>
                  <a:lnTo>
                    <a:pt x="4521" y="3174"/>
                  </a:lnTo>
                  <a:lnTo>
                    <a:pt x="4356" y="2616"/>
                  </a:lnTo>
                  <a:lnTo>
                    <a:pt x="3848" y="1396"/>
                  </a:lnTo>
                  <a:lnTo>
                    <a:pt x="3340" y="698"/>
                  </a:lnTo>
                  <a:lnTo>
                    <a:pt x="3263" y="114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" name="object 387" descr=""/>
            <p:cNvSpPr/>
            <p:nvPr/>
          </p:nvSpPr>
          <p:spPr>
            <a:xfrm>
              <a:off x="2917050" y="1698790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52" y="1663"/>
                  </a:moveTo>
                  <a:lnTo>
                    <a:pt x="2349" y="1460"/>
                  </a:lnTo>
                  <a:lnTo>
                    <a:pt x="1993" y="1765"/>
                  </a:lnTo>
                  <a:lnTo>
                    <a:pt x="1790" y="1892"/>
                  </a:lnTo>
                  <a:lnTo>
                    <a:pt x="1714" y="1181"/>
                  </a:lnTo>
                  <a:lnTo>
                    <a:pt x="1981" y="279"/>
                  </a:lnTo>
                  <a:lnTo>
                    <a:pt x="2032" y="139"/>
                  </a:lnTo>
                  <a:lnTo>
                    <a:pt x="1803" y="0"/>
                  </a:lnTo>
                  <a:lnTo>
                    <a:pt x="1752" y="139"/>
                  </a:lnTo>
                  <a:lnTo>
                    <a:pt x="1460" y="1143"/>
                  </a:lnTo>
                  <a:lnTo>
                    <a:pt x="1511" y="1905"/>
                  </a:lnTo>
                  <a:lnTo>
                    <a:pt x="1333" y="1524"/>
                  </a:lnTo>
                  <a:lnTo>
                    <a:pt x="1206" y="1282"/>
                  </a:lnTo>
                  <a:lnTo>
                    <a:pt x="1308" y="1003"/>
                  </a:lnTo>
                  <a:lnTo>
                    <a:pt x="1079" y="850"/>
                  </a:lnTo>
                  <a:lnTo>
                    <a:pt x="1028" y="1003"/>
                  </a:lnTo>
                  <a:lnTo>
                    <a:pt x="901" y="1358"/>
                  </a:lnTo>
                  <a:lnTo>
                    <a:pt x="1244" y="1803"/>
                  </a:lnTo>
                  <a:lnTo>
                    <a:pt x="1358" y="2133"/>
                  </a:lnTo>
                  <a:lnTo>
                    <a:pt x="1435" y="2400"/>
                  </a:lnTo>
                  <a:lnTo>
                    <a:pt x="1092" y="3517"/>
                  </a:lnTo>
                  <a:lnTo>
                    <a:pt x="990" y="3263"/>
                  </a:lnTo>
                  <a:lnTo>
                    <a:pt x="660" y="2870"/>
                  </a:lnTo>
                  <a:lnTo>
                    <a:pt x="787" y="2463"/>
                  </a:lnTo>
                  <a:lnTo>
                    <a:pt x="838" y="2311"/>
                  </a:lnTo>
                  <a:lnTo>
                    <a:pt x="584" y="2235"/>
                  </a:lnTo>
                  <a:lnTo>
                    <a:pt x="546" y="2387"/>
                  </a:lnTo>
                  <a:lnTo>
                    <a:pt x="393" y="2844"/>
                  </a:lnTo>
                  <a:lnTo>
                    <a:pt x="736" y="3263"/>
                  </a:lnTo>
                  <a:lnTo>
                    <a:pt x="876" y="3619"/>
                  </a:lnTo>
                  <a:lnTo>
                    <a:pt x="914" y="3860"/>
                  </a:lnTo>
                  <a:lnTo>
                    <a:pt x="889" y="4102"/>
                  </a:lnTo>
                  <a:lnTo>
                    <a:pt x="596" y="4686"/>
                  </a:lnTo>
                  <a:lnTo>
                    <a:pt x="368" y="4165"/>
                  </a:lnTo>
                  <a:lnTo>
                    <a:pt x="228" y="3568"/>
                  </a:lnTo>
                  <a:lnTo>
                    <a:pt x="0" y="3619"/>
                  </a:lnTo>
                  <a:lnTo>
                    <a:pt x="127" y="4191"/>
                  </a:lnTo>
                  <a:lnTo>
                    <a:pt x="355" y="4584"/>
                  </a:lnTo>
                  <a:lnTo>
                    <a:pt x="381" y="4991"/>
                  </a:lnTo>
                  <a:lnTo>
                    <a:pt x="406" y="5194"/>
                  </a:lnTo>
                  <a:lnTo>
                    <a:pt x="228" y="6045"/>
                  </a:lnTo>
                  <a:lnTo>
                    <a:pt x="469" y="6121"/>
                  </a:lnTo>
                  <a:lnTo>
                    <a:pt x="508" y="5969"/>
                  </a:lnTo>
                  <a:lnTo>
                    <a:pt x="673" y="5194"/>
                  </a:lnTo>
                  <a:lnTo>
                    <a:pt x="1155" y="5092"/>
                  </a:lnTo>
                  <a:lnTo>
                    <a:pt x="1739" y="5029"/>
                  </a:lnTo>
                  <a:lnTo>
                    <a:pt x="2425" y="4775"/>
                  </a:lnTo>
                  <a:lnTo>
                    <a:pt x="2349" y="4521"/>
                  </a:lnTo>
                  <a:lnTo>
                    <a:pt x="2209" y="4584"/>
                  </a:lnTo>
                  <a:lnTo>
                    <a:pt x="1663" y="4775"/>
                  </a:lnTo>
                  <a:lnTo>
                    <a:pt x="1079" y="4851"/>
                  </a:lnTo>
                  <a:lnTo>
                    <a:pt x="762" y="4914"/>
                  </a:lnTo>
                  <a:lnTo>
                    <a:pt x="1193" y="4025"/>
                  </a:lnTo>
                  <a:lnTo>
                    <a:pt x="1270" y="3797"/>
                  </a:lnTo>
                  <a:lnTo>
                    <a:pt x="1549" y="3746"/>
                  </a:lnTo>
                  <a:lnTo>
                    <a:pt x="2057" y="3695"/>
                  </a:lnTo>
                  <a:lnTo>
                    <a:pt x="2413" y="3365"/>
                  </a:lnTo>
                  <a:lnTo>
                    <a:pt x="2336" y="3060"/>
                  </a:lnTo>
                  <a:lnTo>
                    <a:pt x="1905" y="3479"/>
                  </a:lnTo>
                  <a:lnTo>
                    <a:pt x="1422" y="3505"/>
                  </a:lnTo>
                  <a:lnTo>
                    <a:pt x="1828" y="2222"/>
                  </a:lnTo>
                  <a:lnTo>
                    <a:pt x="2171" y="1981"/>
                  </a:lnTo>
                  <a:lnTo>
                    <a:pt x="2438" y="1752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2913029" y="1700860"/>
              <a:ext cx="5715" cy="9525"/>
            </a:xfrm>
            <a:custGeom>
              <a:avLst/>
              <a:gdLst/>
              <a:ahLst/>
              <a:cxnLst/>
              <a:rect l="l" t="t" r="r" b="b"/>
              <a:pathLst>
                <a:path w="5714" h="9525">
                  <a:moveTo>
                    <a:pt x="139" y="0"/>
                  </a:moveTo>
                  <a:lnTo>
                    <a:pt x="190" y="2222"/>
                  </a:lnTo>
                  <a:lnTo>
                    <a:pt x="0" y="3479"/>
                  </a:lnTo>
                  <a:lnTo>
                    <a:pt x="50" y="4254"/>
                  </a:lnTo>
                  <a:lnTo>
                    <a:pt x="368" y="5384"/>
                  </a:lnTo>
                  <a:lnTo>
                    <a:pt x="584" y="6438"/>
                  </a:lnTo>
                  <a:lnTo>
                    <a:pt x="762" y="6654"/>
                  </a:lnTo>
                  <a:lnTo>
                    <a:pt x="1079" y="7797"/>
                  </a:lnTo>
                  <a:lnTo>
                    <a:pt x="1739" y="8216"/>
                  </a:lnTo>
                  <a:lnTo>
                    <a:pt x="2819" y="8369"/>
                  </a:lnTo>
                  <a:lnTo>
                    <a:pt x="2997" y="8470"/>
                  </a:lnTo>
                  <a:lnTo>
                    <a:pt x="3733" y="8953"/>
                  </a:lnTo>
                  <a:lnTo>
                    <a:pt x="4000" y="8813"/>
                  </a:lnTo>
                  <a:lnTo>
                    <a:pt x="4483" y="8890"/>
                  </a:lnTo>
                  <a:lnTo>
                    <a:pt x="4622" y="8737"/>
                  </a:lnTo>
                  <a:lnTo>
                    <a:pt x="4787" y="7937"/>
                  </a:lnTo>
                  <a:lnTo>
                    <a:pt x="5562" y="7429"/>
                  </a:lnTo>
                  <a:lnTo>
                    <a:pt x="5676" y="6172"/>
                  </a:lnTo>
                  <a:lnTo>
                    <a:pt x="5511" y="6108"/>
                  </a:lnTo>
                  <a:lnTo>
                    <a:pt x="5054" y="5473"/>
                  </a:lnTo>
                  <a:lnTo>
                    <a:pt x="5029" y="5130"/>
                  </a:lnTo>
                  <a:lnTo>
                    <a:pt x="4686" y="4559"/>
                  </a:lnTo>
                  <a:lnTo>
                    <a:pt x="4445" y="4343"/>
                  </a:lnTo>
                  <a:lnTo>
                    <a:pt x="3949" y="3378"/>
                  </a:lnTo>
                  <a:lnTo>
                    <a:pt x="3530" y="2705"/>
                  </a:lnTo>
                  <a:lnTo>
                    <a:pt x="3467" y="2565"/>
                  </a:lnTo>
                  <a:lnTo>
                    <a:pt x="2794" y="2159"/>
                  </a:lnTo>
                  <a:lnTo>
                    <a:pt x="2451" y="1993"/>
                  </a:lnTo>
                  <a:lnTo>
                    <a:pt x="1879" y="1689"/>
                  </a:lnTo>
                  <a:lnTo>
                    <a:pt x="1727" y="1422"/>
                  </a:lnTo>
                  <a:lnTo>
                    <a:pt x="1384" y="1041"/>
                  </a:lnTo>
                  <a:lnTo>
                    <a:pt x="1130" y="711"/>
                  </a:lnTo>
                  <a:lnTo>
                    <a:pt x="1117" y="520"/>
                  </a:lnTo>
                  <a:lnTo>
                    <a:pt x="1028" y="36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" name="object 389" descr=""/>
            <p:cNvSpPr/>
            <p:nvPr/>
          </p:nvSpPr>
          <p:spPr>
            <a:xfrm>
              <a:off x="2913837" y="1702739"/>
              <a:ext cx="4445" cy="8255"/>
            </a:xfrm>
            <a:custGeom>
              <a:avLst/>
              <a:gdLst/>
              <a:ahLst/>
              <a:cxnLst/>
              <a:rect l="l" t="t" r="r" b="b"/>
              <a:pathLst>
                <a:path w="4444" h="8255">
                  <a:moveTo>
                    <a:pt x="3924" y="7607"/>
                  </a:moveTo>
                  <a:lnTo>
                    <a:pt x="3886" y="7442"/>
                  </a:lnTo>
                  <a:lnTo>
                    <a:pt x="3746" y="6832"/>
                  </a:lnTo>
                  <a:lnTo>
                    <a:pt x="3505" y="6286"/>
                  </a:lnTo>
                  <a:lnTo>
                    <a:pt x="3225" y="5791"/>
                  </a:lnTo>
                  <a:lnTo>
                    <a:pt x="3454" y="5448"/>
                  </a:lnTo>
                  <a:lnTo>
                    <a:pt x="3797" y="4851"/>
                  </a:lnTo>
                  <a:lnTo>
                    <a:pt x="3759" y="4229"/>
                  </a:lnTo>
                  <a:lnTo>
                    <a:pt x="3746" y="4064"/>
                  </a:lnTo>
                  <a:lnTo>
                    <a:pt x="3492" y="4038"/>
                  </a:lnTo>
                  <a:lnTo>
                    <a:pt x="3556" y="4787"/>
                  </a:lnTo>
                  <a:lnTo>
                    <a:pt x="3225" y="5334"/>
                  </a:lnTo>
                  <a:lnTo>
                    <a:pt x="3086" y="5549"/>
                  </a:lnTo>
                  <a:lnTo>
                    <a:pt x="2819" y="5041"/>
                  </a:lnTo>
                  <a:lnTo>
                    <a:pt x="2628" y="4394"/>
                  </a:lnTo>
                  <a:lnTo>
                    <a:pt x="2882" y="3644"/>
                  </a:lnTo>
                  <a:lnTo>
                    <a:pt x="3175" y="2997"/>
                  </a:lnTo>
                  <a:lnTo>
                    <a:pt x="3200" y="2247"/>
                  </a:lnTo>
                  <a:lnTo>
                    <a:pt x="3213" y="2082"/>
                  </a:lnTo>
                  <a:lnTo>
                    <a:pt x="2959" y="2057"/>
                  </a:lnTo>
                  <a:lnTo>
                    <a:pt x="2959" y="2222"/>
                  </a:lnTo>
                  <a:lnTo>
                    <a:pt x="2933" y="2946"/>
                  </a:lnTo>
                  <a:lnTo>
                    <a:pt x="2628" y="3568"/>
                  </a:lnTo>
                  <a:lnTo>
                    <a:pt x="2463" y="4051"/>
                  </a:lnTo>
                  <a:lnTo>
                    <a:pt x="1612" y="2489"/>
                  </a:lnTo>
                  <a:lnTo>
                    <a:pt x="1612" y="1981"/>
                  </a:lnTo>
                  <a:lnTo>
                    <a:pt x="1816" y="1460"/>
                  </a:lnTo>
                  <a:lnTo>
                    <a:pt x="1930" y="914"/>
                  </a:lnTo>
                  <a:lnTo>
                    <a:pt x="1955" y="762"/>
                  </a:lnTo>
                  <a:lnTo>
                    <a:pt x="1714" y="673"/>
                  </a:lnTo>
                  <a:lnTo>
                    <a:pt x="1689" y="825"/>
                  </a:lnTo>
                  <a:lnTo>
                    <a:pt x="1574" y="1397"/>
                  </a:lnTo>
                  <a:lnTo>
                    <a:pt x="1371" y="1930"/>
                  </a:lnTo>
                  <a:lnTo>
                    <a:pt x="1320" y="2247"/>
                  </a:lnTo>
                  <a:lnTo>
                    <a:pt x="508" y="1511"/>
                  </a:lnTo>
                  <a:lnTo>
                    <a:pt x="495" y="25"/>
                  </a:lnTo>
                  <a:lnTo>
                    <a:pt x="241" y="0"/>
                  </a:lnTo>
                  <a:lnTo>
                    <a:pt x="266" y="1206"/>
                  </a:lnTo>
                  <a:lnTo>
                    <a:pt x="952" y="2159"/>
                  </a:lnTo>
                  <a:lnTo>
                    <a:pt x="622" y="2222"/>
                  </a:lnTo>
                  <a:lnTo>
                    <a:pt x="292" y="1866"/>
                  </a:lnTo>
                  <a:lnTo>
                    <a:pt x="177" y="1739"/>
                  </a:lnTo>
                  <a:lnTo>
                    <a:pt x="0" y="1905"/>
                  </a:lnTo>
                  <a:lnTo>
                    <a:pt x="457" y="2400"/>
                  </a:lnTo>
                  <a:lnTo>
                    <a:pt x="977" y="2400"/>
                  </a:lnTo>
                  <a:lnTo>
                    <a:pt x="1333" y="2730"/>
                  </a:lnTo>
                  <a:lnTo>
                    <a:pt x="1993" y="3657"/>
                  </a:lnTo>
                  <a:lnTo>
                    <a:pt x="2209" y="4114"/>
                  </a:lnTo>
                  <a:lnTo>
                    <a:pt x="1879" y="3975"/>
                  </a:lnTo>
                  <a:lnTo>
                    <a:pt x="1231" y="3937"/>
                  </a:lnTo>
                  <a:lnTo>
                    <a:pt x="787" y="3416"/>
                  </a:lnTo>
                  <a:lnTo>
                    <a:pt x="685" y="3289"/>
                  </a:lnTo>
                  <a:lnTo>
                    <a:pt x="508" y="3441"/>
                  </a:lnTo>
                  <a:lnTo>
                    <a:pt x="609" y="3581"/>
                  </a:lnTo>
                  <a:lnTo>
                    <a:pt x="1092" y="4140"/>
                  </a:lnTo>
                  <a:lnTo>
                    <a:pt x="1765" y="4191"/>
                  </a:lnTo>
                  <a:lnTo>
                    <a:pt x="2349" y="4445"/>
                  </a:lnTo>
                  <a:lnTo>
                    <a:pt x="2794" y="5626"/>
                  </a:lnTo>
                  <a:lnTo>
                    <a:pt x="2590" y="5613"/>
                  </a:lnTo>
                  <a:lnTo>
                    <a:pt x="2235" y="5384"/>
                  </a:lnTo>
                  <a:lnTo>
                    <a:pt x="1905" y="5105"/>
                  </a:lnTo>
                  <a:lnTo>
                    <a:pt x="1778" y="5003"/>
                  </a:lnTo>
                  <a:lnTo>
                    <a:pt x="1638" y="5207"/>
                  </a:lnTo>
                  <a:lnTo>
                    <a:pt x="1765" y="5321"/>
                  </a:lnTo>
                  <a:lnTo>
                    <a:pt x="2133" y="5626"/>
                  </a:lnTo>
                  <a:lnTo>
                    <a:pt x="2540" y="5867"/>
                  </a:lnTo>
                  <a:lnTo>
                    <a:pt x="2857" y="5892"/>
                  </a:lnTo>
                  <a:lnTo>
                    <a:pt x="3022" y="6057"/>
                  </a:lnTo>
                  <a:lnTo>
                    <a:pt x="3441" y="6591"/>
                  </a:lnTo>
                  <a:lnTo>
                    <a:pt x="3683" y="7645"/>
                  </a:lnTo>
                  <a:lnTo>
                    <a:pt x="3924" y="7607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" name="object 390" descr=""/>
            <p:cNvSpPr/>
            <p:nvPr/>
          </p:nvSpPr>
          <p:spPr>
            <a:xfrm>
              <a:off x="2912947" y="1682948"/>
              <a:ext cx="9525" cy="46355"/>
            </a:xfrm>
            <a:custGeom>
              <a:avLst/>
              <a:gdLst/>
              <a:ahLst/>
              <a:cxnLst/>
              <a:rect l="l" t="t" r="r" b="b"/>
              <a:pathLst>
                <a:path w="9525" h="46355">
                  <a:moveTo>
                    <a:pt x="8097" y="207"/>
                  </a:moveTo>
                  <a:lnTo>
                    <a:pt x="8547" y="12277"/>
                  </a:lnTo>
                  <a:lnTo>
                    <a:pt x="7335" y="23883"/>
                  </a:lnTo>
                  <a:lnTo>
                    <a:pt x="4473" y="34920"/>
                  </a:lnTo>
                  <a:lnTo>
                    <a:pt x="0" y="45300"/>
                  </a:lnTo>
                  <a:lnTo>
                    <a:pt x="508" y="45593"/>
                  </a:lnTo>
                  <a:lnTo>
                    <a:pt x="1574" y="46151"/>
                  </a:lnTo>
                  <a:lnTo>
                    <a:pt x="5932" y="35149"/>
                  </a:lnTo>
                  <a:lnTo>
                    <a:pt x="8318" y="23883"/>
                  </a:lnTo>
                  <a:lnTo>
                    <a:pt x="9015" y="12230"/>
                  </a:lnTo>
                  <a:lnTo>
                    <a:pt x="8318" y="254"/>
                  </a:lnTo>
                  <a:lnTo>
                    <a:pt x="8097" y="207"/>
                  </a:lnTo>
                  <a:close/>
                </a:path>
                <a:path w="9525" h="46355">
                  <a:moveTo>
                    <a:pt x="8095" y="140"/>
                  </a:moveTo>
                  <a:lnTo>
                    <a:pt x="7899" y="165"/>
                  </a:lnTo>
                  <a:lnTo>
                    <a:pt x="8097" y="207"/>
                  </a:lnTo>
                  <a:close/>
                </a:path>
                <a:path w="9525" h="46355">
                  <a:moveTo>
                    <a:pt x="8089" y="0"/>
                  </a:moveTo>
                  <a:lnTo>
                    <a:pt x="8095" y="140"/>
                  </a:lnTo>
                  <a:lnTo>
                    <a:pt x="8509" y="88"/>
                  </a:lnTo>
                  <a:lnTo>
                    <a:pt x="8089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" name="object 391" descr=""/>
            <p:cNvSpPr/>
            <p:nvPr/>
          </p:nvSpPr>
          <p:spPr>
            <a:xfrm>
              <a:off x="2913437" y="1707475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4724" y="0"/>
                  </a:moveTo>
                  <a:lnTo>
                    <a:pt x="4368" y="126"/>
                  </a:lnTo>
                  <a:lnTo>
                    <a:pt x="3924" y="177"/>
                  </a:lnTo>
                  <a:lnTo>
                    <a:pt x="3746" y="241"/>
                  </a:lnTo>
                  <a:lnTo>
                    <a:pt x="3454" y="228"/>
                  </a:lnTo>
                  <a:lnTo>
                    <a:pt x="3213" y="114"/>
                  </a:lnTo>
                  <a:lnTo>
                    <a:pt x="2946" y="241"/>
                  </a:lnTo>
                  <a:lnTo>
                    <a:pt x="2286" y="88"/>
                  </a:lnTo>
                  <a:lnTo>
                    <a:pt x="1739" y="190"/>
                  </a:lnTo>
                  <a:lnTo>
                    <a:pt x="1485" y="253"/>
                  </a:lnTo>
                  <a:lnTo>
                    <a:pt x="800" y="330"/>
                  </a:lnTo>
                  <a:lnTo>
                    <a:pt x="228" y="126"/>
                  </a:lnTo>
                  <a:lnTo>
                    <a:pt x="0" y="939"/>
                  </a:lnTo>
                  <a:lnTo>
                    <a:pt x="317" y="1231"/>
                  </a:lnTo>
                  <a:lnTo>
                    <a:pt x="660" y="1854"/>
                  </a:lnTo>
                  <a:lnTo>
                    <a:pt x="774" y="2184"/>
                  </a:lnTo>
                  <a:lnTo>
                    <a:pt x="1117" y="3047"/>
                  </a:lnTo>
                  <a:lnTo>
                    <a:pt x="1308" y="3505"/>
                  </a:lnTo>
                  <a:lnTo>
                    <a:pt x="1447" y="3632"/>
                  </a:lnTo>
                  <a:lnTo>
                    <a:pt x="1638" y="3682"/>
                  </a:lnTo>
                  <a:lnTo>
                    <a:pt x="1816" y="3784"/>
                  </a:lnTo>
                  <a:lnTo>
                    <a:pt x="2057" y="4000"/>
                  </a:lnTo>
                  <a:lnTo>
                    <a:pt x="2197" y="4178"/>
                  </a:lnTo>
                  <a:lnTo>
                    <a:pt x="2641" y="4851"/>
                  </a:lnTo>
                  <a:lnTo>
                    <a:pt x="2997" y="5245"/>
                  </a:lnTo>
                  <a:lnTo>
                    <a:pt x="3365" y="5422"/>
                  </a:lnTo>
                  <a:lnTo>
                    <a:pt x="3505" y="5397"/>
                  </a:lnTo>
                  <a:lnTo>
                    <a:pt x="3632" y="5422"/>
                  </a:lnTo>
                  <a:lnTo>
                    <a:pt x="3759" y="5435"/>
                  </a:lnTo>
                  <a:lnTo>
                    <a:pt x="3886" y="5562"/>
                  </a:lnTo>
                  <a:lnTo>
                    <a:pt x="4064" y="5524"/>
                  </a:lnTo>
                  <a:lnTo>
                    <a:pt x="4254" y="5397"/>
                  </a:lnTo>
                  <a:lnTo>
                    <a:pt x="4546" y="5308"/>
                  </a:lnTo>
                  <a:lnTo>
                    <a:pt x="4711" y="5270"/>
                  </a:lnTo>
                  <a:lnTo>
                    <a:pt x="5156" y="5105"/>
                  </a:lnTo>
                  <a:lnTo>
                    <a:pt x="5321" y="4991"/>
                  </a:lnTo>
                  <a:lnTo>
                    <a:pt x="5588" y="4698"/>
                  </a:lnTo>
                  <a:lnTo>
                    <a:pt x="5600" y="4279"/>
                  </a:lnTo>
                  <a:lnTo>
                    <a:pt x="5600" y="3949"/>
                  </a:lnTo>
                  <a:lnTo>
                    <a:pt x="5943" y="3632"/>
                  </a:lnTo>
                  <a:lnTo>
                    <a:pt x="6096" y="2882"/>
                  </a:lnTo>
                  <a:lnTo>
                    <a:pt x="6070" y="2400"/>
                  </a:lnTo>
                  <a:lnTo>
                    <a:pt x="5778" y="1587"/>
                  </a:lnTo>
                  <a:lnTo>
                    <a:pt x="5448" y="241"/>
                  </a:lnTo>
                  <a:lnTo>
                    <a:pt x="4724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" name="object 392" descr=""/>
            <p:cNvSpPr/>
            <p:nvPr/>
          </p:nvSpPr>
          <p:spPr>
            <a:xfrm>
              <a:off x="2914142" y="1707959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372" y="4445"/>
                  </a:moveTo>
                  <a:lnTo>
                    <a:pt x="4572" y="3352"/>
                  </a:lnTo>
                  <a:lnTo>
                    <a:pt x="4279" y="3073"/>
                  </a:lnTo>
                  <a:lnTo>
                    <a:pt x="4178" y="2565"/>
                  </a:lnTo>
                  <a:lnTo>
                    <a:pt x="4610" y="1498"/>
                  </a:lnTo>
                  <a:lnTo>
                    <a:pt x="4038" y="1155"/>
                  </a:lnTo>
                  <a:lnTo>
                    <a:pt x="3911" y="1066"/>
                  </a:lnTo>
                  <a:lnTo>
                    <a:pt x="3759" y="1270"/>
                  </a:lnTo>
                  <a:lnTo>
                    <a:pt x="3898" y="1346"/>
                  </a:lnTo>
                  <a:lnTo>
                    <a:pt x="4165" y="1524"/>
                  </a:lnTo>
                  <a:lnTo>
                    <a:pt x="4076" y="2044"/>
                  </a:lnTo>
                  <a:lnTo>
                    <a:pt x="4051" y="2311"/>
                  </a:lnTo>
                  <a:lnTo>
                    <a:pt x="4038" y="2578"/>
                  </a:lnTo>
                  <a:lnTo>
                    <a:pt x="4000" y="2781"/>
                  </a:lnTo>
                  <a:lnTo>
                    <a:pt x="3733" y="2501"/>
                  </a:lnTo>
                  <a:lnTo>
                    <a:pt x="2959" y="1841"/>
                  </a:lnTo>
                  <a:lnTo>
                    <a:pt x="3124" y="1384"/>
                  </a:lnTo>
                  <a:lnTo>
                    <a:pt x="2895" y="787"/>
                  </a:lnTo>
                  <a:lnTo>
                    <a:pt x="2616" y="127"/>
                  </a:lnTo>
                  <a:lnTo>
                    <a:pt x="2387" y="228"/>
                  </a:lnTo>
                  <a:lnTo>
                    <a:pt x="2857" y="1358"/>
                  </a:lnTo>
                  <a:lnTo>
                    <a:pt x="2730" y="1625"/>
                  </a:lnTo>
                  <a:lnTo>
                    <a:pt x="2540" y="1447"/>
                  </a:lnTo>
                  <a:lnTo>
                    <a:pt x="2209" y="1092"/>
                  </a:lnTo>
                  <a:lnTo>
                    <a:pt x="1778" y="952"/>
                  </a:lnTo>
                  <a:lnTo>
                    <a:pt x="1765" y="444"/>
                  </a:lnTo>
                  <a:lnTo>
                    <a:pt x="1676" y="152"/>
                  </a:lnTo>
                  <a:lnTo>
                    <a:pt x="1625" y="0"/>
                  </a:lnTo>
                  <a:lnTo>
                    <a:pt x="1397" y="88"/>
                  </a:lnTo>
                  <a:lnTo>
                    <a:pt x="1447" y="241"/>
                  </a:lnTo>
                  <a:lnTo>
                    <a:pt x="1524" y="495"/>
                  </a:lnTo>
                  <a:lnTo>
                    <a:pt x="1524" y="850"/>
                  </a:lnTo>
                  <a:lnTo>
                    <a:pt x="1333" y="774"/>
                  </a:lnTo>
                  <a:lnTo>
                    <a:pt x="736" y="787"/>
                  </a:lnTo>
                  <a:lnTo>
                    <a:pt x="165" y="406"/>
                  </a:lnTo>
                  <a:lnTo>
                    <a:pt x="0" y="596"/>
                  </a:lnTo>
                  <a:lnTo>
                    <a:pt x="457" y="901"/>
                  </a:lnTo>
                  <a:lnTo>
                    <a:pt x="723" y="927"/>
                  </a:lnTo>
                  <a:lnTo>
                    <a:pt x="1485" y="1130"/>
                  </a:lnTo>
                  <a:lnTo>
                    <a:pt x="1270" y="1473"/>
                  </a:lnTo>
                  <a:lnTo>
                    <a:pt x="1003" y="1409"/>
                  </a:lnTo>
                  <a:lnTo>
                    <a:pt x="850" y="1371"/>
                  </a:lnTo>
                  <a:lnTo>
                    <a:pt x="812" y="1625"/>
                  </a:lnTo>
                  <a:lnTo>
                    <a:pt x="977" y="1663"/>
                  </a:lnTo>
                  <a:lnTo>
                    <a:pt x="1320" y="1752"/>
                  </a:lnTo>
                  <a:lnTo>
                    <a:pt x="1549" y="1422"/>
                  </a:lnTo>
                  <a:lnTo>
                    <a:pt x="1778" y="1219"/>
                  </a:lnTo>
                  <a:lnTo>
                    <a:pt x="2171" y="1460"/>
                  </a:lnTo>
                  <a:lnTo>
                    <a:pt x="2628" y="1866"/>
                  </a:lnTo>
                  <a:lnTo>
                    <a:pt x="2451" y="1955"/>
                  </a:lnTo>
                  <a:lnTo>
                    <a:pt x="2070" y="2057"/>
                  </a:lnTo>
                  <a:lnTo>
                    <a:pt x="1689" y="1943"/>
                  </a:lnTo>
                  <a:lnTo>
                    <a:pt x="1536" y="1905"/>
                  </a:lnTo>
                  <a:lnTo>
                    <a:pt x="1447" y="2133"/>
                  </a:lnTo>
                  <a:lnTo>
                    <a:pt x="1600" y="2184"/>
                  </a:lnTo>
                  <a:lnTo>
                    <a:pt x="2032" y="2311"/>
                  </a:lnTo>
                  <a:lnTo>
                    <a:pt x="2476" y="2222"/>
                  </a:lnTo>
                  <a:lnTo>
                    <a:pt x="2870" y="2082"/>
                  </a:lnTo>
                  <a:lnTo>
                    <a:pt x="3568" y="2692"/>
                  </a:lnTo>
                  <a:lnTo>
                    <a:pt x="4038" y="3187"/>
                  </a:lnTo>
                  <a:lnTo>
                    <a:pt x="3606" y="3619"/>
                  </a:lnTo>
                  <a:lnTo>
                    <a:pt x="3073" y="3594"/>
                  </a:lnTo>
                  <a:lnTo>
                    <a:pt x="2451" y="3492"/>
                  </a:lnTo>
                  <a:lnTo>
                    <a:pt x="2286" y="3479"/>
                  </a:lnTo>
                  <a:lnTo>
                    <a:pt x="2260" y="3721"/>
                  </a:lnTo>
                  <a:lnTo>
                    <a:pt x="3086" y="3860"/>
                  </a:lnTo>
                  <a:lnTo>
                    <a:pt x="3708" y="3860"/>
                  </a:lnTo>
                  <a:lnTo>
                    <a:pt x="4216" y="3365"/>
                  </a:lnTo>
                  <a:lnTo>
                    <a:pt x="4381" y="3517"/>
                  </a:lnTo>
                  <a:lnTo>
                    <a:pt x="5080" y="4470"/>
                  </a:lnTo>
                  <a:lnTo>
                    <a:pt x="5181" y="4597"/>
                  </a:lnTo>
                  <a:lnTo>
                    <a:pt x="5372" y="4445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" name="object 393" descr=""/>
            <p:cNvSpPr/>
            <p:nvPr/>
          </p:nvSpPr>
          <p:spPr>
            <a:xfrm>
              <a:off x="2916568" y="1698206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0" y="0"/>
                  </a:moveTo>
                  <a:lnTo>
                    <a:pt x="520" y="1244"/>
                  </a:lnTo>
                  <a:lnTo>
                    <a:pt x="558" y="2031"/>
                  </a:lnTo>
                  <a:lnTo>
                    <a:pt x="622" y="2324"/>
                  </a:lnTo>
                  <a:lnTo>
                    <a:pt x="647" y="2882"/>
                  </a:lnTo>
                  <a:lnTo>
                    <a:pt x="571" y="3149"/>
                  </a:lnTo>
                  <a:lnTo>
                    <a:pt x="571" y="4051"/>
                  </a:lnTo>
                  <a:lnTo>
                    <a:pt x="774" y="4838"/>
                  </a:lnTo>
                  <a:lnTo>
                    <a:pt x="1358" y="5918"/>
                  </a:lnTo>
                  <a:lnTo>
                    <a:pt x="1663" y="6413"/>
                  </a:lnTo>
                  <a:lnTo>
                    <a:pt x="2730" y="6730"/>
                  </a:lnTo>
                  <a:lnTo>
                    <a:pt x="3530" y="6426"/>
                  </a:lnTo>
                  <a:lnTo>
                    <a:pt x="3822" y="6908"/>
                  </a:lnTo>
                  <a:lnTo>
                    <a:pt x="3911" y="6159"/>
                  </a:lnTo>
                  <a:lnTo>
                    <a:pt x="3746" y="6045"/>
                  </a:lnTo>
                  <a:lnTo>
                    <a:pt x="3949" y="4178"/>
                  </a:lnTo>
                  <a:lnTo>
                    <a:pt x="3949" y="3822"/>
                  </a:lnTo>
                  <a:lnTo>
                    <a:pt x="3975" y="3047"/>
                  </a:lnTo>
                  <a:lnTo>
                    <a:pt x="3670" y="1930"/>
                  </a:lnTo>
                  <a:lnTo>
                    <a:pt x="3111" y="1333"/>
                  </a:lnTo>
                  <a:lnTo>
                    <a:pt x="2806" y="990"/>
                  </a:lnTo>
                  <a:lnTo>
                    <a:pt x="1574" y="660"/>
                  </a:lnTo>
                  <a:lnTo>
                    <a:pt x="1193" y="4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" name="object 394" descr=""/>
            <p:cNvSpPr/>
            <p:nvPr/>
          </p:nvSpPr>
          <p:spPr>
            <a:xfrm>
              <a:off x="2917355" y="169952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505" y="6159"/>
                  </a:moveTo>
                  <a:lnTo>
                    <a:pt x="3111" y="4991"/>
                  </a:lnTo>
                  <a:lnTo>
                    <a:pt x="2768" y="4457"/>
                  </a:lnTo>
                  <a:lnTo>
                    <a:pt x="2870" y="4064"/>
                  </a:lnTo>
                  <a:lnTo>
                    <a:pt x="3098" y="3670"/>
                  </a:lnTo>
                  <a:lnTo>
                    <a:pt x="2997" y="3263"/>
                  </a:lnTo>
                  <a:lnTo>
                    <a:pt x="2959" y="3098"/>
                  </a:lnTo>
                  <a:lnTo>
                    <a:pt x="2730" y="3136"/>
                  </a:lnTo>
                  <a:lnTo>
                    <a:pt x="2844" y="3644"/>
                  </a:lnTo>
                  <a:lnTo>
                    <a:pt x="2743" y="3810"/>
                  </a:lnTo>
                  <a:lnTo>
                    <a:pt x="2616" y="3835"/>
                  </a:lnTo>
                  <a:lnTo>
                    <a:pt x="2616" y="4089"/>
                  </a:lnTo>
                  <a:lnTo>
                    <a:pt x="2616" y="3835"/>
                  </a:lnTo>
                  <a:lnTo>
                    <a:pt x="2451" y="3848"/>
                  </a:lnTo>
                  <a:lnTo>
                    <a:pt x="2070" y="2768"/>
                  </a:lnTo>
                  <a:lnTo>
                    <a:pt x="2260" y="2362"/>
                  </a:lnTo>
                  <a:lnTo>
                    <a:pt x="2413" y="2057"/>
                  </a:lnTo>
                  <a:lnTo>
                    <a:pt x="2476" y="1689"/>
                  </a:lnTo>
                  <a:lnTo>
                    <a:pt x="2501" y="1524"/>
                  </a:lnTo>
                  <a:lnTo>
                    <a:pt x="2260" y="1485"/>
                  </a:lnTo>
                  <a:lnTo>
                    <a:pt x="2184" y="1993"/>
                  </a:lnTo>
                  <a:lnTo>
                    <a:pt x="2019" y="2298"/>
                  </a:lnTo>
                  <a:lnTo>
                    <a:pt x="1955" y="2438"/>
                  </a:lnTo>
                  <a:lnTo>
                    <a:pt x="1854" y="2095"/>
                  </a:lnTo>
                  <a:lnTo>
                    <a:pt x="1562" y="1168"/>
                  </a:lnTo>
                  <a:lnTo>
                    <a:pt x="1511" y="1003"/>
                  </a:lnTo>
                  <a:lnTo>
                    <a:pt x="1689" y="736"/>
                  </a:lnTo>
                  <a:lnTo>
                    <a:pt x="1841" y="533"/>
                  </a:lnTo>
                  <a:lnTo>
                    <a:pt x="1866" y="254"/>
                  </a:lnTo>
                  <a:lnTo>
                    <a:pt x="1892" y="88"/>
                  </a:lnTo>
                  <a:lnTo>
                    <a:pt x="1651" y="63"/>
                  </a:lnTo>
                  <a:lnTo>
                    <a:pt x="1638" y="228"/>
                  </a:lnTo>
                  <a:lnTo>
                    <a:pt x="1612" y="444"/>
                  </a:lnTo>
                  <a:lnTo>
                    <a:pt x="1460" y="609"/>
                  </a:lnTo>
                  <a:lnTo>
                    <a:pt x="1308" y="165"/>
                  </a:lnTo>
                  <a:lnTo>
                    <a:pt x="1270" y="0"/>
                  </a:lnTo>
                  <a:lnTo>
                    <a:pt x="1028" y="38"/>
                  </a:lnTo>
                  <a:lnTo>
                    <a:pt x="1079" y="203"/>
                  </a:lnTo>
                  <a:lnTo>
                    <a:pt x="1168" y="609"/>
                  </a:lnTo>
                  <a:lnTo>
                    <a:pt x="927" y="558"/>
                  </a:lnTo>
                  <a:lnTo>
                    <a:pt x="673" y="279"/>
                  </a:lnTo>
                  <a:lnTo>
                    <a:pt x="495" y="431"/>
                  </a:lnTo>
                  <a:lnTo>
                    <a:pt x="609" y="558"/>
                  </a:lnTo>
                  <a:lnTo>
                    <a:pt x="787" y="774"/>
                  </a:lnTo>
                  <a:lnTo>
                    <a:pt x="1016" y="965"/>
                  </a:lnTo>
                  <a:lnTo>
                    <a:pt x="1181" y="990"/>
                  </a:lnTo>
                  <a:lnTo>
                    <a:pt x="1676" y="2374"/>
                  </a:lnTo>
                  <a:lnTo>
                    <a:pt x="1295" y="2197"/>
                  </a:lnTo>
                  <a:lnTo>
                    <a:pt x="723" y="1955"/>
                  </a:lnTo>
                  <a:lnTo>
                    <a:pt x="254" y="1460"/>
                  </a:lnTo>
                  <a:lnTo>
                    <a:pt x="127" y="1333"/>
                  </a:lnTo>
                  <a:lnTo>
                    <a:pt x="0" y="1549"/>
                  </a:lnTo>
                  <a:lnTo>
                    <a:pt x="609" y="2171"/>
                  </a:lnTo>
                  <a:lnTo>
                    <a:pt x="1181" y="2425"/>
                  </a:lnTo>
                  <a:lnTo>
                    <a:pt x="1803" y="2692"/>
                  </a:lnTo>
                  <a:lnTo>
                    <a:pt x="2197" y="3873"/>
                  </a:lnTo>
                  <a:lnTo>
                    <a:pt x="1778" y="3898"/>
                  </a:lnTo>
                  <a:lnTo>
                    <a:pt x="1358" y="3568"/>
                  </a:lnTo>
                  <a:lnTo>
                    <a:pt x="1079" y="3340"/>
                  </a:lnTo>
                  <a:lnTo>
                    <a:pt x="825" y="3086"/>
                  </a:lnTo>
                  <a:lnTo>
                    <a:pt x="431" y="2730"/>
                  </a:lnTo>
                  <a:lnTo>
                    <a:pt x="292" y="2933"/>
                  </a:lnTo>
                  <a:lnTo>
                    <a:pt x="812" y="3403"/>
                  </a:lnTo>
                  <a:lnTo>
                    <a:pt x="1181" y="3835"/>
                  </a:lnTo>
                  <a:lnTo>
                    <a:pt x="1676" y="4025"/>
                  </a:lnTo>
                  <a:lnTo>
                    <a:pt x="2019" y="4165"/>
                  </a:lnTo>
                  <a:lnTo>
                    <a:pt x="2286" y="4127"/>
                  </a:lnTo>
                  <a:lnTo>
                    <a:pt x="2895" y="5080"/>
                  </a:lnTo>
                  <a:lnTo>
                    <a:pt x="3276" y="6261"/>
                  </a:lnTo>
                  <a:lnTo>
                    <a:pt x="3505" y="615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" name="object 395" descr=""/>
            <p:cNvSpPr/>
            <p:nvPr/>
          </p:nvSpPr>
          <p:spPr>
            <a:xfrm>
              <a:off x="2917160" y="168782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647" y="0"/>
                  </a:moveTo>
                  <a:lnTo>
                    <a:pt x="495" y="152"/>
                  </a:lnTo>
                  <a:lnTo>
                    <a:pt x="253" y="76"/>
                  </a:lnTo>
                  <a:lnTo>
                    <a:pt x="0" y="596"/>
                  </a:lnTo>
                  <a:lnTo>
                    <a:pt x="685" y="1371"/>
                  </a:lnTo>
                  <a:lnTo>
                    <a:pt x="1193" y="2298"/>
                  </a:lnTo>
                  <a:lnTo>
                    <a:pt x="1396" y="2895"/>
                  </a:lnTo>
                  <a:lnTo>
                    <a:pt x="1727" y="3301"/>
                  </a:lnTo>
                  <a:lnTo>
                    <a:pt x="1981" y="3581"/>
                  </a:lnTo>
                  <a:lnTo>
                    <a:pt x="2247" y="3670"/>
                  </a:lnTo>
                  <a:lnTo>
                    <a:pt x="2628" y="4343"/>
                  </a:lnTo>
                  <a:lnTo>
                    <a:pt x="2692" y="4686"/>
                  </a:lnTo>
                  <a:lnTo>
                    <a:pt x="3022" y="4838"/>
                  </a:lnTo>
                  <a:lnTo>
                    <a:pt x="3492" y="5029"/>
                  </a:lnTo>
                  <a:lnTo>
                    <a:pt x="3962" y="4660"/>
                  </a:lnTo>
                  <a:lnTo>
                    <a:pt x="4203" y="4292"/>
                  </a:lnTo>
                  <a:lnTo>
                    <a:pt x="4102" y="4127"/>
                  </a:lnTo>
                  <a:lnTo>
                    <a:pt x="4013" y="3962"/>
                  </a:lnTo>
                  <a:lnTo>
                    <a:pt x="3911" y="3797"/>
                  </a:lnTo>
                  <a:lnTo>
                    <a:pt x="3936" y="2705"/>
                  </a:lnTo>
                  <a:lnTo>
                    <a:pt x="3898" y="1587"/>
                  </a:lnTo>
                  <a:lnTo>
                    <a:pt x="2362" y="901"/>
                  </a:lnTo>
                  <a:lnTo>
                    <a:pt x="1930" y="596"/>
                  </a:lnTo>
                  <a:lnTo>
                    <a:pt x="1422" y="419"/>
                  </a:lnTo>
                  <a:lnTo>
                    <a:pt x="1104" y="406"/>
                  </a:lnTo>
                  <a:lnTo>
                    <a:pt x="990" y="177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" name="object 396" descr=""/>
            <p:cNvSpPr/>
            <p:nvPr/>
          </p:nvSpPr>
          <p:spPr>
            <a:xfrm>
              <a:off x="2918130" y="168850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1028" y="2286"/>
                  </a:moveTo>
                  <a:lnTo>
                    <a:pt x="977" y="1993"/>
                  </a:lnTo>
                  <a:lnTo>
                    <a:pt x="965" y="2247"/>
                  </a:lnTo>
                  <a:close/>
                </a:path>
                <a:path w="4444" h="4444">
                  <a:moveTo>
                    <a:pt x="3860" y="3822"/>
                  </a:moveTo>
                  <a:lnTo>
                    <a:pt x="3721" y="3759"/>
                  </a:lnTo>
                  <a:lnTo>
                    <a:pt x="2667" y="3352"/>
                  </a:lnTo>
                  <a:lnTo>
                    <a:pt x="2895" y="3238"/>
                  </a:lnTo>
                  <a:lnTo>
                    <a:pt x="2768" y="2984"/>
                  </a:lnTo>
                  <a:lnTo>
                    <a:pt x="2692" y="2768"/>
                  </a:lnTo>
                  <a:lnTo>
                    <a:pt x="2679" y="2463"/>
                  </a:lnTo>
                  <a:lnTo>
                    <a:pt x="2501" y="2006"/>
                  </a:lnTo>
                  <a:lnTo>
                    <a:pt x="2298" y="2120"/>
                  </a:lnTo>
                  <a:lnTo>
                    <a:pt x="2362" y="2273"/>
                  </a:lnTo>
                  <a:lnTo>
                    <a:pt x="2463" y="2540"/>
                  </a:lnTo>
                  <a:lnTo>
                    <a:pt x="2476" y="2832"/>
                  </a:lnTo>
                  <a:lnTo>
                    <a:pt x="2527" y="3111"/>
                  </a:lnTo>
                  <a:lnTo>
                    <a:pt x="2374" y="3175"/>
                  </a:lnTo>
                  <a:lnTo>
                    <a:pt x="2247" y="3175"/>
                  </a:lnTo>
                  <a:lnTo>
                    <a:pt x="1841" y="2146"/>
                  </a:lnTo>
                  <a:lnTo>
                    <a:pt x="2070" y="1981"/>
                  </a:lnTo>
                  <a:lnTo>
                    <a:pt x="1905" y="1473"/>
                  </a:lnTo>
                  <a:lnTo>
                    <a:pt x="1841" y="1079"/>
                  </a:lnTo>
                  <a:lnTo>
                    <a:pt x="1816" y="901"/>
                  </a:lnTo>
                  <a:lnTo>
                    <a:pt x="1587" y="939"/>
                  </a:lnTo>
                  <a:lnTo>
                    <a:pt x="1612" y="1117"/>
                  </a:lnTo>
                  <a:lnTo>
                    <a:pt x="1651" y="1346"/>
                  </a:lnTo>
                  <a:lnTo>
                    <a:pt x="1828" y="1828"/>
                  </a:lnTo>
                  <a:lnTo>
                    <a:pt x="1549" y="1346"/>
                  </a:lnTo>
                  <a:lnTo>
                    <a:pt x="1270" y="1016"/>
                  </a:lnTo>
                  <a:lnTo>
                    <a:pt x="1231" y="711"/>
                  </a:lnTo>
                  <a:lnTo>
                    <a:pt x="1206" y="508"/>
                  </a:lnTo>
                  <a:lnTo>
                    <a:pt x="1155" y="368"/>
                  </a:lnTo>
                  <a:lnTo>
                    <a:pt x="1028" y="355"/>
                  </a:lnTo>
                  <a:lnTo>
                    <a:pt x="977" y="482"/>
                  </a:lnTo>
                  <a:lnTo>
                    <a:pt x="990" y="622"/>
                  </a:lnTo>
                  <a:lnTo>
                    <a:pt x="431" y="0"/>
                  </a:lnTo>
                  <a:lnTo>
                    <a:pt x="266" y="152"/>
                  </a:lnTo>
                  <a:lnTo>
                    <a:pt x="787" y="800"/>
                  </a:lnTo>
                  <a:lnTo>
                    <a:pt x="520" y="914"/>
                  </a:lnTo>
                  <a:lnTo>
                    <a:pt x="215" y="774"/>
                  </a:lnTo>
                  <a:lnTo>
                    <a:pt x="63" y="698"/>
                  </a:lnTo>
                  <a:lnTo>
                    <a:pt x="0" y="952"/>
                  </a:lnTo>
                  <a:lnTo>
                    <a:pt x="152" y="1016"/>
                  </a:lnTo>
                  <a:lnTo>
                    <a:pt x="457" y="1155"/>
                  </a:lnTo>
                  <a:lnTo>
                    <a:pt x="774" y="1028"/>
                  </a:lnTo>
                  <a:lnTo>
                    <a:pt x="952" y="1143"/>
                  </a:lnTo>
                  <a:lnTo>
                    <a:pt x="1155" y="1257"/>
                  </a:lnTo>
                  <a:lnTo>
                    <a:pt x="1422" y="1562"/>
                  </a:lnTo>
                  <a:lnTo>
                    <a:pt x="1549" y="1930"/>
                  </a:lnTo>
                  <a:lnTo>
                    <a:pt x="1168" y="2070"/>
                  </a:lnTo>
                  <a:lnTo>
                    <a:pt x="1028" y="1993"/>
                  </a:lnTo>
                  <a:lnTo>
                    <a:pt x="812" y="1879"/>
                  </a:lnTo>
                  <a:lnTo>
                    <a:pt x="774" y="2120"/>
                  </a:lnTo>
                  <a:lnTo>
                    <a:pt x="889" y="2349"/>
                  </a:lnTo>
                  <a:lnTo>
                    <a:pt x="977" y="1993"/>
                  </a:lnTo>
                  <a:lnTo>
                    <a:pt x="1143" y="2349"/>
                  </a:lnTo>
                  <a:lnTo>
                    <a:pt x="1574" y="2222"/>
                  </a:lnTo>
                  <a:lnTo>
                    <a:pt x="2019" y="3162"/>
                  </a:lnTo>
                  <a:lnTo>
                    <a:pt x="1663" y="3162"/>
                  </a:lnTo>
                  <a:lnTo>
                    <a:pt x="1663" y="3429"/>
                  </a:lnTo>
                  <a:lnTo>
                    <a:pt x="2146" y="3429"/>
                  </a:lnTo>
                  <a:lnTo>
                    <a:pt x="3657" y="4013"/>
                  </a:lnTo>
                  <a:lnTo>
                    <a:pt x="3810" y="4076"/>
                  </a:lnTo>
                  <a:lnTo>
                    <a:pt x="3860" y="3822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" name="object 397" descr=""/>
            <p:cNvSpPr/>
            <p:nvPr/>
          </p:nvSpPr>
          <p:spPr>
            <a:xfrm>
              <a:off x="2920004" y="1701818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5803" y="0"/>
                  </a:moveTo>
                  <a:lnTo>
                    <a:pt x="4940" y="165"/>
                  </a:lnTo>
                  <a:lnTo>
                    <a:pt x="4864" y="304"/>
                  </a:lnTo>
                  <a:lnTo>
                    <a:pt x="4838" y="495"/>
                  </a:lnTo>
                  <a:lnTo>
                    <a:pt x="4622" y="812"/>
                  </a:lnTo>
                  <a:lnTo>
                    <a:pt x="4241" y="1079"/>
                  </a:lnTo>
                  <a:lnTo>
                    <a:pt x="4102" y="1320"/>
                  </a:lnTo>
                  <a:lnTo>
                    <a:pt x="3810" y="1397"/>
                  </a:lnTo>
                  <a:lnTo>
                    <a:pt x="3530" y="1498"/>
                  </a:lnTo>
                  <a:lnTo>
                    <a:pt x="3187" y="1574"/>
                  </a:lnTo>
                  <a:lnTo>
                    <a:pt x="2527" y="1828"/>
                  </a:lnTo>
                  <a:lnTo>
                    <a:pt x="2451" y="1955"/>
                  </a:lnTo>
                  <a:lnTo>
                    <a:pt x="2006" y="2540"/>
                  </a:lnTo>
                  <a:lnTo>
                    <a:pt x="1447" y="3390"/>
                  </a:lnTo>
                  <a:lnTo>
                    <a:pt x="1193" y="3556"/>
                  </a:lnTo>
                  <a:lnTo>
                    <a:pt x="812" y="4038"/>
                  </a:lnTo>
                  <a:lnTo>
                    <a:pt x="749" y="4381"/>
                  </a:lnTo>
                  <a:lnTo>
                    <a:pt x="228" y="4914"/>
                  </a:lnTo>
                  <a:lnTo>
                    <a:pt x="63" y="4927"/>
                  </a:lnTo>
                  <a:lnTo>
                    <a:pt x="0" y="6223"/>
                  </a:lnTo>
                  <a:lnTo>
                    <a:pt x="673" y="6908"/>
                  </a:lnTo>
                  <a:lnTo>
                    <a:pt x="685" y="7734"/>
                  </a:lnTo>
                  <a:lnTo>
                    <a:pt x="787" y="7924"/>
                  </a:lnTo>
                  <a:lnTo>
                    <a:pt x="1270" y="7975"/>
                  </a:lnTo>
                  <a:lnTo>
                    <a:pt x="1498" y="8166"/>
                  </a:lnTo>
                  <a:lnTo>
                    <a:pt x="2476" y="7810"/>
                  </a:lnTo>
                  <a:lnTo>
                    <a:pt x="3543" y="7937"/>
                  </a:lnTo>
                  <a:lnTo>
                    <a:pt x="4254" y="7683"/>
                  </a:lnTo>
                  <a:lnTo>
                    <a:pt x="4724" y="6616"/>
                  </a:lnTo>
                  <a:lnTo>
                    <a:pt x="4940" y="6438"/>
                  </a:lnTo>
                  <a:lnTo>
                    <a:pt x="5270" y="5435"/>
                  </a:lnTo>
                  <a:lnTo>
                    <a:pt x="5689" y="4381"/>
                  </a:lnTo>
                  <a:lnTo>
                    <a:pt x="5803" y="3606"/>
                  </a:lnTo>
                  <a:lnTo>
                    <a:pt x="5715" y="2286"/>
                  </a:lnTo>
                  <a:lnTo>
                    <a:pt x="5803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" name="object 398" descr=""/>
            <p:cNvSpPr/>
            <p:nvPr/>
          </p:nvSpPr>
          <p:spPr>
            <a:xfrm>
              <a:off x="2920428" y="1703501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4572" y="2019"/>
                  </a:moveTo>
                  <a:lnTo>
                    <a:pt x="4419" y="1803"/>
                  </a:lnTo>
                  <a:lnTo>
                    <a:pt x="3949" y="2184"/>
                  </a:lnTo>
                  <a:lnTo>
                    <a:pt x="3606" y="2108"/>
                  </a:lnTo>
                  <a:lnTo>
                    <a:pt x="4368" y="1270"/>
                  </a:lnTo>
                  <a:lnTo>
                    <a:pt x="4445" y="38"/>
                  </a:lnTo>
                  <a:lnTo>
                    <a:pt x="4203" y="0"/>
                  </a:lnTo>
                  <a:lnTo>
                    <a:pt x="4114" y="1511"/>
                  </a:lnTo>
                  <a:lnTo>
                    <a:pt x="3251" y="2070"/>
                  </a:lnTo>
                  <a:lnTo>
                    <a:pt x="3251" y="1727"/>
                  </a:lnTo>
                  <a:lnTo>
                    <a:pt x="3098" y="1130"/>
                  </a:lnTo>
                  <a:lnTo>
                    <a:pt x="3022" y="520"/>
                  </a:lnTo>
                  <a:lnTo>
                    <a:pt x="2997" y="355"/>
                  </a:lnTo>
                  <a:lnTo>
                    <a:pt x="2755" y="393"/>
                  </a:lnTo>
                  <a:lnTo>
                    <a:pt x="2781" y="558"/>
                  </a:lnTo>
                  <a:lnTo>
                    <a:pt x="2857" y="1143"/>
                  </a:lnTo>
                  <a:lnTo>
                    <a:pt x="3009" y="1714"/>
                  </a:lnTo>
                  <a:lnTo>
                    <a:pt x="3009" y="2222"/>
                  </a:lnTo>
                  <a:lnTo>
                    <a:pt x="1955" y="3606"/>
                  </a:lnTo>
                  <a:lnTo>
                    <a:pt x="1866" y="3073"/>
                  </a:lnTo>
                  <a:lnTo>
                    <a:pt x="1651" y="2362"/>
                  </a:lnTo>
                  <a:lnTo>
                    <a:pt x="1689" y="1625"/>
                  </a:lnTo>
                  <a:lnTo>
                    <a:pt x="1701" y="1460"/>
                  </a:lnTo>
                  <a:lnTo>
                    <a:pt x="1447" y="1422"/>
                  </a:lnTo>
                  <a:lnTo>
                    <a:pt x="1447" y="1600"/>
                  </a:lnTo>
                  <a:lnTo>
                    <a:pt x="1409" y="2349"/>
                  </a:lnTo>
                  <a:lnTo>
                    <a:pt x="1625" y="3086"/>
                  </a:lnTo>
                  <a:lnTo>
                    <a:pt x="1752" y="3822"/>
                  </a:lnTo>
                  <a:lnTo>
                    <a:pt x="1511" y="4495"/>
                  </a:lnTo>
                  <a:lnTo>
                    <a:pt x="1168" y="4927"/>
                  </a:lnTo>
                  <a:lnTo>
                    <a:pt x="1066" y="4673"/>
                  </a:lnTo>
                  <a:lnTo>
                    <a:pt x="825" y="4051"/>
                  </a:lnTo>
                  <a:lnTo>
                    <a:pt x="939" y="3479"/>
                  </a:lnTo>
                  <a:lnTo>
                    <a:pt x="977" y="3327"/>
                  </a:lnTo>
                  <a:lnTo>
                    <a:pt x="736" y="3289"/>
                  </a:lnTo>
                  <a:lnTo>
                    <a:pt x="698" y="3454"/>
                  </a:lnTo>
                  <a:lnTo>
                    <a:pt x="584" y="4064"/>
                  </a:lnTo>
                  <a:lnTo>
                    <a:pt x="825" y="4737"/>
                  </a:lnTo>
                  <a:lnTo>
                    <a:pt x="990" y="5156"/>
                  </a:lnTo>
                  <a:lnTo>
                    <a:pt x="647" y="5575"/>
                  </a:lnTo>
                  <a:lnTo>
                    <a:pt x="317" y="6045"/>
                  </a:lnTo>
                  <a:lnTo>
                    <a:pt x="63" y="6616"/>
                  </a:lnTo>
                  <a:lnTo>
                    <a:pt x="0" y="6769"/>
                  </a:lnTo>
                  <a:lnTo>
                    <a:pt x="228" y="6870"/>
                  </a:lnTo>
                  <a:lnTo>
                    <a:pt x="660" y="5892"/>
                  </a:lnTo>
                  <a:lnTo>
                    <a:pt x="1155" y="5435"/>
                  </a:lnTo>
                  <a:lnTo>
                    <a:pt x="1346" y="5359"/>
                  </a:lnTo>
                  <a:lnTo>
                    <a:pt x="1638" y="5397"/>
                  </a:lnTo>
                  <a:lnTo>
                    <a:pt x="2070" y="5245"/>
                  </a:lnTo>
                  <a:lnTo>
                    <a:pt x="2603" y="4953"/>
                  </a:lnTo>
                  <a:lnTo>
                    <a:pt x="2501" y="4711"/>
                  </a:lnTo>
                  <a:lnTo>
                    <a:pt x="2362" y="4787"/>
                  </a:lnTo>
                  <a:lnTo>
                    <a:pt x="2006" y="4991"/>
                  </a:lnTo>
                  <a:lnTo>
                    <a:pt x="1625" y="5130"/>
                  </a:lnTo>
                  <a:lnTo>
                    <a:pt x="1409" y="5092"/>
                  </a:lnTo>
                  <a:lnTo>
                    <a:pt x="2032" y="4013"/>
                  </a:lnTo>
                  <a:lnTo>
                    <a:pt x="2641" y="3898"/>
                  </a:lnTo>
                  <a:lnTo>
                    <a:pt x="3289" y="4025"/>
                  </a:lnTo>
                  <a:lnTo>
                    <a:pt x="3810" y="3568"/>
                  </a:lnTo>
                  <a:lnTo>
                    <a:pt x="3937" y="3467"/>
                  </a:lnTo>
                  <a:lnTo>
                    <a:pt x="3784" y="3263"/>
                  </a:lnTo>
                  <a:lnTo>
                    <a:pt x="3657" y="3365"/>
                  </a:lnTo>
                  <a:lnTo>
                    <a:pt x="3175" y="3784"/>
                  </a:lnTo>
                  <a:lnTo>
                    <a:pt x="2540" y="3657"/>
                  </a:lnTo>
                  <a:lnTo>
                    <a:pt x="2209" y="3721"/>
                  </a:lnTo>
                  <a:lnTo>
                    <a:pt x="2476" y="3327"/>
                  </a:lnTo>
                  <a:lnTo>
                    <a:pt x="2984" y="2768"/>
                  </a:lnTo>
                  <a:lnTo>
                    <a:pt x="3213" y="2527"/>
                  </a:lnTo>
                  <a:lnTo>
                    <a:pt x="3594" y="2286"/>
                  </a:lnTo>
                  <a:lnTo>
                    <a:pt x="4089" y="2400"/>
                  </a:lnTo>
                  <a:lnTo>
                    <a:pt x="4572" y="201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" name="object 399" descr=""/>
            <p:cNvSpPr/>
            <p:nvPr/>
          </p:nvSpPr>
          <p:spPr>
            <a:xfrm>
              <a:off x="2913729" y="171358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0" y="0"/>
                  </a:moveTo>
                  <a:lnTo>
                    <a:pt x="431" y="1193"/>
                  </a:lnTo>
                  <a:lnTo>
                    <a:pt x="393" y="1943"/>
                  </a:lnTo>
                  <a:lnTo>
                    <a:pt x="431" y="2222"/>
                  </a:lnTo>
                  <a:lnTo>
                    <a:pt x="393" y="2768"/>
                  </a:lnTo>
                  <a:lnTo>
                    <a:pt x="292" y="3009"/>
                  </a:lnTo>
                  <a:lnTo>
                    <a:pt x="203" y="3860"/>
                  </a:lnTo>
                  <a:lnTo>
                    <a:pt x="330" y="4622"/>
                  </a:lnTo>
                  <a:lnTo>
                    <a:pt x="838" y="5664"/>
                  </a:lnTo>
                  <a:lnTo>
                    <a:pt x="1117" y="6134"/>
                  </a:lnTo>
                  <a:lnTo>
                    <a:pt x="2197" y="6477"/>
                  </a:lnTo>
                  <a:lnTo>
                    <a:pt x="3086" y="6197"/>
                  </a:lnTo>
                  <a:lnTo>
                    <a:pt x="3340" y="6667"/>
                  </a:lnTo>
                  <a:lnTo>
                    <a:pt x="3390" y="6426"/>
                  </a:lnTo>
                  <a:lnTo>
                    <a:pt x="3454" y="6197"/>
                  </a:lnTo>
                  <a:lnTo>
                    <a:pt x="3505" y="5956"/>
                  </a:lnTo>
                  <a:lnTo>
                    <a:pt x="3340" y="5842"/>
                  </a:lnTo>
                  <a:lnTo>
                    <a:pt x="3733" y="4076"/>
                  </a:lnTo>
                  <a:lnTo>
                    <a:pt x="3886" y="2997"/>
                  </a:lnTo>
                  <a:lnTo>
                    <a:pt x="3683" y="1930"/>
                  </a:lnTo>
                  <a:lnTo>
                    <a:pt x="2857" y="1016"/>
                  </a:lnTo>
                  <a:lnTo>
                    <a:pt x="1600" y="673"/>
                  </a:lnTo>
                  <a:lnTo>
                    <a:pt x="1219" y="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" name="object 400" descr=""/>
            <p:cNvSpPr/>
            <p:nvPr/>
          </p:nvSpPr>
          <p:spPr>
            <a:xfrm>
              <a:off x="2914142" y="1714893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352" y="5918"/>
                  </a:moveTo>
                  <a:lnTo>
                    <a:pt x="3302" y="5765"/>
                  </a:lnTo>
                  <a:lnTo>
                    <a:pt x="3060" y="4787"/>
                  </a:lnTo>
                  <a:lnTo>
                    <a:pt x="2743" y="4292"/>
                  </a:lnTo>
                  <a:lnTo>
                    <a:pt x="2921" y="3898"/>
                  </a:lnTo>
                  <a:lnTo>
                    <a:pt x="3175" y="3543"/>
                  </a:lnTo>
                  <a:lnTo>
                    <a:pt x="3111" y="3149"/>
                  </a:lnTo>
                  <a:lnTo>
                    <a:pt x="3098" y="2997"/>
                  </a:lnTo>
                  <a:lnTo>
                    <a:pt x="2844" y="3022"/>
                  </a:lnTo>
                  <a:lnTo>
                    <a:pt x="2870" y="3175"/>
                  </a:lnTo>
                  <a:lnTo>
                    <a:pt x="2908" y="3505"/>
                  </a:lnTo>
                  <a:lnTo>
                    <a:pt x="2667" y="3835"/>
                  </a:lnTo>
                  <a:lnTo>
                    <a:pt x="2603" y="3975"/>
                  </a:lnTo>
                  <a:lnTo>
                    <a:pt x="2171" y="2667"/>
                  </a:lnTo>
                  <a:lnTo>
                    <a:pt x="2425" y="2273"/>
                  </a:lnTo>
                  <a:lnTo>
                    <a:pt x="2628" y="1981"/>
                  </a:lnTo>
                  <a:lnTo>
                    <a:pt x="2730" y="1625"/>
                  </a:lnTo>
                  <a:lnTo>
                    <a:pt x="2768" y="1473"/>
                  </a:lnTo>
                  <a:lnTo>
                    <a:pt x="2514" y="1435"/>
                  </a:lnTo>
                  <a:lnTo>
                    <a:pt x="2476" y="1587"/>
                  </a:lnTo>
                  <a:lnTo>
                    <a:pt x="2387" y="1917"/>
                  </a:lnTo>
                  <a:lnTo>
                    <a:pt x="2184" y="2197"/>
                  </a:lnTo>
                  <a:lnTo>
                    <a:pt x="2095" y="2336"/>
                  </a:lnTo>
                  <a:lnTo>
                    <a:pt x="2019" y="2006"/>
                  </a:lnTo>
                  <a:lnTo>
                    <a:pt x="1803" y="1130"/>
                  </a:lnTo>
                  <a:lnTo>
                    <a:pt x="1765" y="977"/>
                  </a:lnTo>
                  <a:lnTo>
                    <a:pt x="1993" y="723"/>
                  </a:lnTo>
                  <a:lnTo>
                    <a:pt x="2171" y="533"/>
                  </a:lnTo>
                  <a:lnTo>
                    <a:pt x="2235" y="279"/>
                  </a:lnTo>
                  <a:lnTo>
                    <a:pt x="2273" y="114"/>
                  </a:lnTo>
                  <a:lnTo>
                    <a:pt x="2019" y="76"/>
                  </a:lnTo>
                  <a:lnTo>
                    <a:pt x="1981" y="241"/>
                  </a:lnTo>
                  <a:lnTo>
                    <a:pt x="1943" y="444"/>
                  </a:lnTo>
                  <a:lnTo>
                    <a:pt x="1765" y="596"/>
                  </a:lnTo>
                  <a:lnTo>
                    <a:pt x="1638" y="165"/>
                  </a:lnTo>
                  <a:lnTo>
                    <a:pt x="1612" y="0"/>
                  </a:lnTo>
                  <a:lnTo>
                    <a:pt x="1358" y="38"/>
                  </a:lnTo>
                  <a:lnTo>
                    <a:pt x="1447" y="571"/>
                  </a:lnTo>
                  <a:lnTo>
                    <a:pt x="1219" y="533"/>
                  </a:lnTo>
                  <a:lnTo>
                    <a:pt x="1092" y="368"/>
                  </a:lnTo>
                  <a:lnTo>
                    <a:pt x="774" y="393"/>
                  </a:lnTo>
                  <a:lnTo>
                    <a:pt x="876" y="520"/>
                  </a:lnTo>
                  <a:lnTo>
                    <a:pt x="1054" y="723"/>
                  </a:lnTo>
                  <a:lnTo>
                    <a:pt x="1270" y="901"/>
                  </a:lnTo>
                  <a:lnTo>
                    <a:pt x="1422" y="927"/>
                  </a:lnTo>
                  <a:lnTo>
                    <a:pt x="1701" y="1905"/>
                  </a:lnTo>
                  <a:lnTo>
                    <a:pt x="1803" y="2273"/>
                  </a:lnTo>
                  <a:lnTo>
                    <a:pt x="1422" y="2095"/>
                  </a:lnTo>
                  <a:lnTo>
                    <a:pt x="863" y="1841"/>
                  </a:lnTo>
                  <a:lnTo>
                    <a:pt x="406" y="1371"/>
                  </a:lnTo>
                  <a:lnTo>
                    <a:pt x="292" y="1244"/>
                  </a:lnTo>
                  <a:lnTo>
                    <a:pt x="127" y="1447"/>
                  </a:lnTo>
                  <a:lnTo>
                    <a:pt x="711" y="2057"/>
                  </a:lnTo>
                  <a:lnTo>
                    <a:pt x="1905" y="2578"/>
                  </a:lnTo>
                  <a:lnTo>
                    <a:pt x="2260" y="3898"/>
                  </a:lnTo>
                  <a:lnTo>
                    <a:pt x="1460" y="3937"/>
                  </a:lnTo>
                  <a:lnTo>
                    <a:pt x="1054" y="3619"/>
                  </a:lnTo>
                  <a:lnTo>
                    <a:pt x="787" y="3390"/>
                  </a:lnTo>
                  <a:lnTo>
                    <a:pt x="546" y="3136"/>
                  </a:lnTo>
                  <a:lnTo>
                    <a:pt x="279" y="2908"/>
                  </a:lnTo>
                  <a:lnTo>
                    <a:pt x="0" y="2984"/>
                  </a:lnTo>
                  <a:lnTo>
                    <a:pt x="495" y="3454"/>
                  </a:lnTo>
                  <a:lnTo>
                    <a:pt x="838" y="3860"/>
                  </a:lnTo>
                  <a:lnTo>
                    <a:pt x="1689" y="4203"/>
                  </a:lnTo>
                  <a:lnTo>
                    <a:pt x="2095" y="4152"/>
                  </a:lnTo>
                  <a:lnTo>
                    <a:pt x="2362" y="4140"/>
                  </a:lnTo>
                  <a:lnTo>
                    <a:pt x="2819" y="4876"/>
                  </a:lnTo>
                  <a:lnTo>
                    <a:pt x="3098" y="5994"/>
                  </a:lnTo>
                  <a:lnTo>
                    <a:pt x="3352" y="591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" name="object 401" descr=""/>
            <p:cNvSpPr/>
            <p:nvPr/>
          </p:nvSpPr>
          <p:spPr>
            <a:xfrm>
              <a:off x="2918308" y="168108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651" y="0"/>
                  </a:moveTo>
                  <a:lnTo>
                    <a:pt x="863" y="609"/>
                  </a:lnTo>
                  <a:lnTo>
                    <a:pt x="330" y="1765"/>
                  </a:lnTo>
                  <a:lnTo>
                    <a:pt x="12" y="2946"/>
                  </a:lnTo>
                  <a:lnTo>
                    <a:pt x="0" y="3111"/>
                  </a:lnTo>
                  <a:lnTo>
                    <a:pt x="25" y="3289"/>
                  </a:lnTo>
                  <a:lnTo>
                    <a:pt x="203" y="4127"/>
                  </a:lnTo>
                  <a:lnTo>
                    <a:pt x="660" y="4559"/>
                  </a:lnTo>
                  <a:lnTo>
                    <a:pt x="1054" y="5041"/>
                  </a:lnTo>
                  <a:lnTo>
                    <a:pt x="1155" y="5181"/>
                  </a:lnTo>
                  <a:lnTo>
                    <a:pt x="1409" y="5549"/>
                  </a:lnTo>
                  <a:lnTo>
                    <a:pt x="1536" y="5740"/>
                  </a:lnTo>
                  <a:lnTo>
                    <a:pt x="1866" y="5981"/>
                  </a:lnTo>
                  <a:lnTo>
                    <a:pt x="1930" y="6108"/>
                  </a:lnTo>
                  <a:lnTo>
                    <a:pt x="2374" y="6311"/>
                  </a:lnTo>
                  <a:lnTo>
                    <a:pt x="2552" y="6134"/>
                  </a:lnTo>
                  <a:lnTo>
                    <a:pt x="2730" y="5626"/>
                  </a:lnTo>
                  <a:lnTo>
                    <a:pt x="2984" y="5333"/>
                  </a:lnTo>
                  <a:lnTo>
                    <a:pt x="3048" y="4356"/>
                  </a:lnTo>
                  <a:lnTo>
                    <a:pt x="3276" y="3797"/>
                  </a:lnTo>
                  <a:lnTo>
                    <a:pt x="3098" y="2793"/>
                  </a:lnTo>
                  <a:lnTo>
                    <a:pt x="2362" y="1104"/>
                  </a:lnTo>
                  <a:lnTo>
                    <a:pt x="2019" y="393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" name="object 402" descr=""/>
            <p:cNvSpPr/>
            <p:nvPr/>
          </p:nvSpPr>
          <p:spPr>
            <a:xfrm>
              <a:off x="2918764" y="1682013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2362" y="3124"/>
                  </a:moveTo>
                  <a:lnTo>
                    <a:pt x="2247" y="2959"/>
                  </a:lnTo>
                  <a:lnTo>
                    <a:pt x="2095" y="3149"/>
                  </a:lnTo>
                  <a:lnTo>
                    <a:pt x="2044" y="2413"/>
                  </a:lnTo>
                  <a:lnTo>
                    <a:pt x="2247" y="2235"/>
                  </a:lnTo>
                  <a:lnTo>
                    <a:pt x="2260" y="1968"/>
                  </a:lnTo>
                  <a:lnTo>
                    <a:pt x="2273" y="1803"/>
                  </a:lnTo>
                  <a:lnTo>
                    <a:pt x="2044" y="1778"/>
                  </a:lnTo>
                  <a:lnTo>
                    <a:pt x="2032" y="1943"/>
                  </a:lnTo>
                  <a:lnTo>
                    <a:pt x="2032" y="2108"/>
                  </a:lnTo>
                  <a:lnTo>
                    <a:pt x="1727" y="1663"/>
                  </a:lnTo>
                  <a:lnTo>
                    <a:pt x="1765" y="1498"/>
                  </a:lnTo>
                  <a:lnTo>
                    <a:pt x="1866" y="1231"/>
                  </a:lnTo>
                  <a:lnTo>
                    <a:pt x="1638" y="1054"/>
                  </a:lnTo>
                  <a:lnTo>
                    <a:pt x="1574" y="1206"/>
                  </a:lnTo>
                  <a:lnTo>
                    <a:pt x="1219" y="431"/>
                  </a:lnTo>
                  <a:lnTo>
                    <a:pt x="1155" y="254"/>
                  </a:lnTo>
                  <a:lnTo>
                    <a:pt x="965" y="368"/>
                  </a:lnTo>
                  <a:lnTo>
                    <a:pt x="1155" y="863"/>
                  </a:lnTo>
                  <a:lnTo>
                    <a:pt x="927" y="660"/>
                  </a:lnTo>
                  <a:lnTo>
                    <a:pt x="698" y="152"/>
                  </a:lnTo>
                  <a:lnTo>
                    <a:pt x="622" y="0"/>
                  </a:lnTo>
                  <a:lnTo>
                    <a:pt x="431" y="101"/>
                  </a:lnTo>
                  <a:lnTo>
                    <a:pt x="736" y="762"/>
                  </a:lnTo>
                  <a:lnTo>
                    <a:pt x="1155" y="1104"/>
                  </a:lnTo>
                  <a:lnTo>
                    <a:pt x="1384" y="1600"/>
                  </a:lnTo>
                  <a:lnTo>
                    <a:pt x="1460" y="1765"/>
                  </a:lnTo>
                  <a:lnTo>
                    <a:pt x="1765" y="2311"/>
                  </a:lnTo>
                  <a:lnTo>
                    <a:pt x="1397" y="2184"/>
                  </a:lnTo>
                  <a:lnTo>
                    <a:pt x="1066" y="2159"/>
                  </a:lnTo>
                  <a:lnTo>
                    <a:pt x="812" y="1955"/>
                  </a:lnTo>
                  <a:lnTo>
                    <a:pt x="609" y="1803"/>
                  </a:lnTo>
                  <a:lnTo>
                    <a:pt x="431" y="1587"/>
                  </a:lnTo>
                  <a:lnTo>
                    <a:pt x="228" y="1397"/>
                  </a:lnTo>
                  <a:lnTo>
                    <a:pt x="101" y="1282"/>
                  </a:lnTo>
                  <a:lnTo>
                    <a:pt x="0" y="1498"/>
                  </a:lnTo>
                  <a:lnTo>
                    <a:pt x="127" y="1612"/>
                  </a:lnTo>
                  <a:lnTo>
                    <a:pt x="355" y="1828"/>
                  </a:lnTo>
                  <a:lnTo>
                    <a:pt x="546" y="2070"/>
                  </a:lnTo>
                  <a:lnTo>
                    <a:pt x="1066" y="2413"/>
                  </a:lnTo>
                  <a:lnTo>
                    <a:pt x="1358" y="2451"/>
                  </a:lnTo>
                  <a:lnTo>
                    <a:pt x="1625" y="2527"/>
                  </a:lnTo>
                  <a:lnTo>
                    <a:pt x="1765" y="2565"/>
                  </a:lnTo>
                  <a:lnTo>
                    <a:pt x="1828" y="3187"/>
                  </a:lnTo>
                  <a:lnTo>
                    <a:pt x="1498" y="3683"/>
                  </a:lnTo>
                  <a:lnTo>
                    <a:pt x="800" y="3429"/>
                  </a:lnTo>
                  <a:lnTo>
                    <a:pt x="457" y="3124"/>
                  </a:lnTo>
                  <a:lnTo>
                    <a:pt x="330" y="3022"/>
                  </a:lnTo>
                  <a:lnTo>
                    <a:pt x="215" y="3238"/>
                  </a:lnTo>
                  <a:lnTo>
                    <a:pt x="342" y="3352"/>
                  </a:lnTo>
                  <a:lnTo>
                    <a:pt x="774" y="3721"/>
                  </a:lnTo>
                  <a:lnTo>
                    <a:pt x="1600" y="3987"/>
                  </a:lnTo>
                  <a:lnTo>
                    <a:pt x="1828" y="3644"/>
                  </a:lnTo>
                  <a:lnTo>
                    <a:pt x="1841" y="4419"/>
                  </a:lnTo>
                  <a:lnTo>
                    <a:pt x="2082" y="6362"/>
                  </a:lnTo>
                  <a:lnTo>
                    <a:pt x="2108" y="6527"/>
                  </a:lnTo>
                  <a:lnTo>
                    <a:pt x="2336" y="6565"/>
                  </a:lnTo>
                  <a:lnTo>
                    <a:pt x="2057" y="4394"/>
                  </a:lnTo>
                  <a:lnTo>
                    <a:pt x="2044" y="3581"/>
                  </a:lnTo>
                  <a:lnTo>
                    <a:pt x="2184" y="3492"/>
                  </a:lnTo>
                  <a:lnTo>
                    <a:pt x="2286" y="3352"/>
                  </a:lnTo>
                  <a:lnTo>
                    <a:pt x="2349" y="3200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" name="object 403" descr=""/>
            <p:cNvSpPr/>
            <p:nvPr/>
          </p:nvSpPr>
          <p:spPr>
            <a:xfrm>
              <a:off x="2922318" y="169267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860" y="0"/>
                  </a:moveTo>
                  <a:lnTo>
                    <a:pt x="3505" y="38"/>
                  </a:lnTo>
                  <a:lnTo>
                    <a:pt x="3378" y="228"/>
                  </a:lnTo>
                  <a:lnTo>
                    <a:pt x="3136" y="228"/>
                  </a:lnTo>
                  <a:lnTo>
                    <a:pt x="2552" y="101"/>
                  </a:lnTo>
                  <a:lnTo>
                    <a:pt x="2108" y="241"/>
                  </a:lnTo>
                  <a:lnTo>
                    <a:pt x="533" y="330"/>
                  </a:lnTo>
                  <a:lnTo>
                    <a:pt x="431" y="1422"/>
                  </a:lnTo>
                  <a:lnTo>
                    <a:pt x="342" y="2501"/>
                  </a:lnTo>
                  <a:lnTo>
                    <a:pt x="0" y="2882"/>
                  </a:lnTo>
                  <a:lnTo>
                    <a:pt x="203" y="3327"/>
                  </a:lnTo>
                  <a:lnTo>
                    <a:pt x="634" y="3873"/>
                  </a:lnTo>
                  <a:lnTo>
                    <a:pt x="1447" y="3835"/>
                  </a:lnTo>
                  <a:lnTo>
                    <a:pt x="1549" y="3517"/>
                  </a:lnTo>
                  <a:lnTo>
                    <a:pt x="2006" y="3009"/>
                  </a:lnTo>
                  <a:lnTo>
                    <a:pt x="2273" y="3022"/>
                  </a:lnTo>
                  <a:lnTo>
                    <a:pt x="2908" y="2565"/>
                  </a:lnTo>
                  <a:lnTo>
                    <a:pt x="3162" y="2057"/>
                  </a:lnTo>
                  <a:lnTo>
                    <a:pt x="3733" y="1333"/>
                  </a:lnTo>
                  <a:lnTo>
                    <a:pt x="4457" y="825"/>
                  </a:lnTo>
                  <a:lnTo>
                    <a:pt x="4241" y="215"/>
                  </a:lnTo>
                  <a:lnTo>
                    <a:pt x="3987" y="203"/>
                  </a:lnTo>
                  <a:lnTo>
                    <a:pt x="3860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" name="object 404" descr=""/>
            <p:cNvSpPr/>
            <p:nvPr/>
          </p:nvSpPr>
          <p:spPr>
            <a:xfrm>
              <a:off x="2921660" y="1693049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76" y="1104"/>
                  </a:moveTo>
                  <a:lnTo>
                    <a:pt x="4038" y="838"/>
                  </a:lnTo>
                  <a:lnTo>
                    <a:pt x="3581" y="876"/>
                  </a:lnTo>
                  <a:lnTo>
                    <a:pt x="3314" y="647"/>
                  </a:lnTo>
                  <a:lnTo>
                    <a:pt x="3873" y="215"/>
                  </a:lnTo>
                  <a:lnTo>
                    <a:pt x="3721" y="0"/>
                  </a:lnTo>
                  <a:lnTo>
                    <a:pt x="3098" y="482"/>
                  </a:lnTo>
                  <a:lnTo>
                    <a:pt x="3149" y="266"/>
                  </a:lnTo>
                  <a:lnTo>
                    <a:pt x="3098" y="114"/>
                  </a:lnTo>
                  <a:lnTo>
                    <a:pt x="2971" y="88"/>
                  </a:lnTo>
                  <a:lnTo>
                    <a:pt x="2870" y="393"/>
                  </a:lnTo>
                  <a:lnTo>
                    <a:pt x="2870" y="596"/>
                  </a:lnTo>
                  <a:lnTo>
                    <a:pt x="2527" y="914"/>
                  </a:lnTo>
                  <a:lnTo>
                    <a:pt x="2273" y="1358"/>
                  </a:lnTo>
                  <a:lnTo>
                    <a:pt x="2425" y="863"/>
                  </a:lnTo>
                  <a:lnTo>
                    <a:pt x="2476" y="660"/>
                  </a:lnTo>
                  <a:lnTo>
                    <a:pt x="2514" y="495"/>
                  </a:lnTo>
                  <a:lnTo>
                    <a:pt x="2298" y="368"/>
                  </a:lnTo>
                  <a:lnTo>
                    <a:pt x="2260" y="533"/>
                  </a:lnTo>
                  <a:lnTo>
                    <a:pt x="2159" y="889"/>
                  </a:lnTo>
                  <a:lnTo>
                    <a:pt x="1955" y="1333"/>
                  </a:lnTo>
                  <a:lnTo>
                    <a:pt x="2159" y="1574"/>
                  </a:lnTo>
                  <a:lnTo>
                    <a:pt x="1676" y="2451"/>
                  </a:lnTo>
                  <a:lnTo>
                    <a:pt x="1536" y="2400"/>
                  </a:lnTo>
                  <a:lnTo>
                    <a:pt x="1384" y="2260"/>
                  </a:lnTo>
                  <a:lnTo>
                    <a:pt x="1473" y="2019"/>
                  </a:lnTo>
                  <a:lnTo>
                    <a:pt x="1511" y="1739"/>
                  </a:lnTo>
                  <a:lnTo>
                    <a:pt x="1714" y="1371"/>
                  </a:lnTo>
                  <a:lnTo>
                    <a:pt x="1524" y="1193"/>
                  </a:lnTo>
                  <a:lnTo>
                    <a:pt x="1447" y="1333"/>
                  </a:lnTo>
                  <a:lnTo>
                    <a:pt x="1308" y="1574"/>
                  </a:lnTo>
                  <a:lnTo>
                    <a:pt x="1270" y="1866"/>
                  </a:lnTo>
                  <a:lnTo>
                    <a:pt x="1181" y="2082"/>
                  </a:lnTo>
                  <a:lnTo>
                    <a:pt x="1028" y="2260"/>
                  </a:lnTo>
                  <a:lnTo>
                    <a:pt x="1155" y="2374"/>
                  </a:lnTo>
                  <a:lnTo>
                    <a:pt x="0" y="2463"/>
                  </a:lnTo>
                  <a:lnTo>
                    <a:pt x="38" y="2730"/>
                  </a:lnTo>
                  <a:lnTo>
                    <a:pt x="190" y="2730"/>
                  </a:lnTo>
                  <a:lnTo>
                    <a:pt x="1714" y="2730"/>
                  </a:lnTo>
                  <a:lnTo>
                    <a:pt x="2070" y="2857"/>
                  </a:lnTo>
                  <a:lnTo>
                    <a:pt x="2222" y="2908"/>
                  </a:lnTo>
                  <a:lnTo>
                    <a:pt x="2247" y="2641"/>
                  </a:lnTo>
                  <a:lnTo>
                    <a:pt x="2095" y="2590"/>
                  </a:lnTo>
                  <a:lnTo>
                    <a:pt x="1879" y="2527"/>
                  </a:lnTo>
                  <a:lnTo>
                    <a:pt x="2311" y="1752"/>
                  </a:lnTo>
                  <a:lnTo>
                    <a:pt x="2832" y="2044"/>
                  </a:lnTo>
                  <a:lnTo>
                    <a:pt x="3022" y="1765"/>
                  </a:lnTo>
                  <a:lnTo>
                    <a:pt x="2959" y="2019"/>
                  </a:lnTo>
                  <a:lnTo>
                    <a:pt x="3086" y="2146"/>
                  </a:lnTo>
                  <a:lnTo>
                    <a:pt x="3213" y="1968"/>
                  </a:lnTo>
                  <a:lnTo>
                    <a:pt x="3213" y="1701"/>
                  </a:lnTo>
                  <a:lnTo>
                    <a:pt x="2844" y="1765"/>
                  </a:lnTo>
                  <a:lnTo>
                    <a:pt x="2463" y="1498"/>
                  </a:lnTo>
                  <a:lnTo>
                    <a:pt x="2641" y="1168"/>
                  </a:lnTo>
                  <a:lnTo>
                    <a:pt x="2908" y="965"/>
                  </a:lnTo>
                  <a:lnTo>
                    <a:pt x="3073" y="939"/>
                  </a:lnTo>
                  <a:lnTo>
                    <a:pt x="3314" y="901"/>
                  </a:lnTo>
                  <a:lnTo>
                    <a:pt x="3619" y="1143"/>
                  </a:lnTo>
                  <a:lnTo>
                    <a:pt x="4076" y="1104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" name="object 405" descr=""/>
            <p:cNvSpPr/>
            <p:nvPr/>
          </p:nvSpPr>
          <p:spPr>
            <a:xfrm>
              <a:off x="2920067" y="1696679"/>
              <a:ext cx="5080" cy="7620"/>
            </a:xfrm>
            <a:custGeom>
              <a:avLst/>
              <a:gdLst/>
              <a:ahLst/>
              <a:cxnLst/>
              <a:rect l="l" t="t" r="r" b="b"/>
              <a:pathLst>
                <a:path w="5080" h="7619">
                  <a:moveTo>
                    <a:pt x="3581" y="0"/>
                  </a:moveTo>
                  <a:lnTo>
                    <a:pt x="3276" y="317"/>
                  </a:lnTo>
                  <a:lnTo>
                    <a:pt x="2870" y="1092"/>
                  </a:lnTo>
                  <a:lnTo>
                    <a:pt x="2603" y="1689"/>
                  </a:lnTo>
                  <a:lnTo>
                    <a:pt x="1689" y="2590"/>
                  </a:lnTo>
                  <a:lnTo>
                    <a:pt x="888" y="2679"/>
                  </a:lnTo>
                  <a:lnTo>
                    <a:pt x="0" y="4597"/>
                  </a:lnTo>
                  <a:lnTo>
                    <a:pt x="2336" y="6222"/>
                  </a:lnTo>
                  <a:lnTo>
                    <a:pt x="1477" y="7215"/>
                  </a:lnTo>
                  <a:lnTo>
                    <a:pt x="1879" y="7073"/>
                  </a:lnTo>
                  <a:lnTo>
                    <a:pt x="2666" y="6743"/>
                  </a:lnTo>
                  <a:lnTo>
                    <a:pt x="3365" y="6553"/>
                  </a:lnTo>
                  <a:lnTo>
                    <a:pt x="4229" y="5613"/>
                  </a:lnTo>
                  <a:lnTo>
                    <a:pt x="4851" y="5054"/>
                  </a:lnTo>
                  <a:lnTo>
                    <a:pt x="4780" y="2590"/>
                  </a:lnTo>
                  <a:lnTo>
                    <a:pt x="4267" y="1574"/>
                  </a:lnTo>
                  <a:lnTo>
                    <a:pt x="3657" y="723"/>
                  </a:lnTo>
                  <a:lnTo>
                    <a:pt x="3777" y="317"/>
                  </a:lnTo>
                  <a:lnTo>
                    <a:pt x="3759" y="88"/>
                  </a:lnTo>
                  <a:lnTo>
                    <a:pt x="3581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" name="object 406" descr=""/>
            <p:cNvSpPr/>
            <p:nvPr/>
          </p:nvSpPr>
          <p:spPr>
            <a:xfrm>
              <a:off x="2921457" y="1698193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2527" y="1409"/>
                  </a:moveTo>
                  <a:lnTo>
                    <a:pt x="2374" y="1193"/>
                  </a:lnTo>
                  <a:lnTo>
                    <a:pt x="2247" y="1282"/>
                  </a:lnTo>
                  <a:lnTo>
                    <a:pt x="1943" y="1511"/>
                  </a:lnTo>
                  <a:lnTo>
                    <a:pt x="1574" y="1612"/>
                  </a:lnTo>
                  <a:lnTo>
                    <a:pt x="1866" y="952"/>
                  </a:lnTo>
                  <a:lnTo>
                    <a:pt x="2159" y="101"/>
                  </a:lnTo>
                  <a:lnTo>
                    <a:pt x="1930" y="0"/>
                  </a:lnTo>
                  <a:lnTo>
                    <a:pt x="1879" y="152"/>
                  </a:lnTo>
                  <a:lnTo>
                    <a:pt x="1333" y="1752"/>
                  </a:lnTo>
                  <a:lnTo>
                    <a:pt x="1206" y="1079"/>
                  </a:lnTo>
                  <a:lnTo>
                    <a:pt x="1181" y="901"/>
                  </a:lnTo>
                  <a:lnTo>
                    <a:pt x="952" y="939"/>
                  </a:lnTo>
                  <a:lnTo>
                    <a:pt x="977" y="1104"/>
                  </a:lnTo>
                  <a:lnTo>
                    <a:pt x="1041" y="1473"/>
                  </a:lnTo>
                  <a:lnTo>
                    <a:pt x="1130" y="1879"/>
                  </a:lnTo>
                  <a:lnTo>
                    <a:pt x="1282" y="2082"/>
                  </a:lnTo>
                  <a:lnTo>
                    <a:pt x="1231" y="2857"/>
                  </a:lnTo>
                  <a:lnTo>
                    <a:pt x="1054" y="2679"/>
                  </a:lnTo>
                  <a:lnTo>
                    <a:pt x="1092" y="2349"/>
                  </a:lnTo>
                  <a:lnTo>
                    <a:pt x="1117" y="2184"/>
                  </a:lnTo>
                  <a:lnTo>
                    <a:pt x="876" y="2159"/>
                  </a:lnTo>
                  <a:lnTo>
                    <a:pt x="863" y="2324"/>
                  </a:lnTo>
                  <a:lnTo>
                    <a:pt x="800" y="2692"/>
                  </a:lnTo>
                  <a:lnTo>
                    <a:pt x="1054" y="3073"/>
                  </a:lnTo>
                  <a:lnTo>
                    <a:pt x="1117" y="3340"/>
                  </a:lnTo>
                  <a:lnTo>
                    <a:pt x="1168" y="3860"/>
                  </a:lnTo>
                  <a:lnTo>
                    <a:pt x="1054" y="4356"/>
                  </a:lnTo>
                  <a:lnTo>
                    <a:pt x="889" y="4051"/>
                  </a:lnTo>
                  <a:lnTo>
                    <a:pt x="584" y="3822"/>
                  </a:lnTo>
                  <a:lnTo>
                    <a:pt x="571" y="3492"/>
                  </a:lnTo>
                  <a:lnTo>
                    <a:pt x="558" y="3314"/>
                  </a:lnTo>
                  <a:lnTo>
                    <a:pt x="317" y="3352"/>
                  </a:lnTo>
                  <a:lnTo>
                    <a:pt x="355" y="3898"/>
                  </a:lnTo>
                  <a:lnTo>
                    <a:pt x="660" y="4114"/>
                  </a:lnTo>
                  <a:lnTo>
                    <a:pt x="787" y="4419"/>
                  </a:lnTo>
                  <a:lnTo>
                    <a:pt x="825" y="4673"/>
                  </a:lnTo>
                  <a:lnTo>
                    <a:pt x="977" y="4635"/>
                  </a:lnTo>
                  <a:lnTo>
                    <a:pt x="952" y="4864"/>
                  </a:lnTo>
                  <a:lnTo>
                    <a:pt x="0" y="5511"/>
                  </a:lnTo>
                  <a:lnTo>
                    <a:pt x="152" y="5727"/>
                  </a:lnTo>
                  <a:lnTo>
                    <a:pt x="292" y="5638"/>
                  </a:lnTo>
                  <a:lnTo>
                    <a:pt x="914" y="5194"/>
                  </a:lnTo>
                  <a:lnTo>
                    <a:pt x="1181" y="4597"/>
                  </a:lnTo>
                  <a:lnTo>
                    <a:pt x="1447" y="4521"/>
                  </a:lnTo>
                  <a:lnTo>
                    <a:pt x="1892" y="4368"/>
                  </a:lnTo>
                  <a:lnTo>
                    <a:pt x="2336" y="4178"/>
                  </a:lnTo>
                  <a:lnTo>
                    <a:pt x="2476" y="4114"/>
                  </a:lnTo>
                  <a:lnTo>
                    <a:pt x="2374" y="3873"/>
                  </a:lnTo>
                  <a:lnTo>
                    <a:pt x="2235" y="3937"/>
                  </a:lnTo>
                  <a:lnTo>
                    <a:pt x="1816" y="4114"/>
                  </a:lnTo>
                  <a:lnTo>
                    <a:pt x="1384" y="4254"/>
                  </a:lnTo>
                  <a:lnTo>
                    <a:pt x="1257" y="4292"/>
                  </a:lnTo>
                  <a:lnTo>
                    <a:pt x="1435" y="3492"/>
                  </a:lnTo>
                  <a:lnTo>
                    <a:pt x="1460" y="3340"/>
                  </a:lnTo>
                  <a:lnTo>
                    <a:pt x="1651" y="3340"/>
                  </a:lnTo>
                  <a:lnTo>
                    <a:pt x="1981" y="3124"/>
                  </a:lnTo>
                  <a:lnTo>
                    <a:pt x="2400" y="2832"/>
                  </a:lnTo>
                  <a:lnTo>
                    <a:pt x="2247" y="2616"/>
                  </a:lnTo>
                  <a:lnTo>
                    <a:pt x="2120" y="2705"/>
                  </a:lnTo>
                  <a:lnTo>
                    <a:pt x="1866" y="2895"/>
                  </a:lnTo>
                  <a:lnTo>
                    <a:pt x="1562" y="3073"/>
                  </a:lnTo>
                  <a:lnTo>
                    <a:pt x="1473" y="2781"/>
                  </a:lnTo>
                  <a:lnTo>
                    <a:pt x="1511" y="2286"/>
                  </a:lnTo>
                  <a:lnTo>
                    <a:pt x="1663" y="2146"/>
                  </a:lnTo>
                  <a:lnTo>
                    <a:pt x="1714" y="1816"/>
                  </a:lnTo>
                  <a:lnTo>
                    <a:pt x="2120" y="1714"/>
                  </a:lnTo>
                  <a:lnTo>
                    <a:pt x="2413" y="149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" name="object 407" descr=""/>
            <p:cNvSpPr/>
            <p:nvPr/>
          </p:nvSpPr>
          <p:spPr>
            <a:xfrm>
              <a:off x="2919098" y="1712786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4">
                  <a:moveTo>
                    <a:pt x="2451" y="0"/>
                  </a:moveTo>
                  <a:lnTo>
                    <a:pt x="1524" y="965"/>
                  </a:lnTo>
                  <a:lnTo>
                    <a:pt x="1155" y="1257"/>
                  </a:lnTo>
                  <a:lnTo>
                    <a:pt x="863" y="1511"/>
                  </a:lnTo>
                  <a:lnTo>
                    <a:pt x="596" y="1904"/>
                  </a:lnTo>
                  <a:lnTo>
                    <a:pt x="342" y="2616"/>
                  </a:lnTo>
                  <a:lnTo>
                    <a:pt x="482" y="3073"/>
                  </a:lnTo>
                  <a:lnTo>
                    <a:pt x="304" y="3352"/>
                  </a:lnTo>
                  <a:lnTo>
                    <a:pt x="0" y="3682"/>
                  </a:lnTo>
                  <a:lnTo>
                    <a:pt x="165" y="4102"/>
                  </a:lnTo>
                  <a:lnTo>
                    <a:pt x="254" y="4279"/>
                  </a:lnTo>
                  <a:lnTo>
                    <a:pt x="342" y="4406"/>
                  </a:lnTo>
                  <a:lnTo>
                    <a:pt x="850" y="5003"/>
                  </a:lnTo>
                  <a:lnTo>
                    <a:pt x="927" y="5130"/>
                  </a:lnTo>
                  <a:lnTo>
                    <a:pt x="1079" y="5346"/>
                  </a:lnTo>
                  <a:lnTo>
                    <a:pt x="1257" y="5308"/>
                  </a:lnTo>
                  <a:lnTo>
                    <a:pt x="1485" y="5410"/>
                  </a:lnTo>
                  <a:lnTo>
                    <a:pt x="1993" y="5537"/>
                  </a:lnTo>
                  <a:lnTo>
                    <a:pt x="2514" y="5397"/>
                  </a:lnTo>
                  <a:lnTo>
                    <a:pt x="3263" y="5079"/>
                  </a:lnTo>
                  <a:lnTo>
                    <a:pt x="3479" y="5003"/>
                  </a:lnTo>
                  <a:lnTo>
                    <a:pt x="3898" y="4940"/>
                  </a:lnTo>
                  <a:lnTo>
                    <a:pt x="4051" y="4965"/>
                  </a:lnTo>
                  <a:lnTo>
                    <a:pt x="4191" y="5003"/>
                  </a:lnTo>
                  <a:lnTo>
                    <a:pt x="4343" y="5003"/>
                  </a:lnTo>
                  <a:lnTo>
                    <a:pt x="5003" y="4533"/>
                  </a:lnTo>
                  <a:lnTo>
                    <a:pt x="5511" y="4152"/>
                  </a:lnTo>
                  <a:lnTo>
                    <a:pt x="5791" y="3924"/>
                  </a:lnTo>
                  <a:lnTo>
                    <a:pt x="6388" y="3581"/>
                  </a:lnTo>
                  <a:lnTo>
                    <a:pt x="6819" y="3505"/>
                  </a:lnTo>
                  <a:lnTo>
                    <a:pt x="7023" y="2679"/>
                  </a:lnTo>
                  <a:lnTo>
                    <a:pt x="6426" y="2552"/>
                  </a:lnTo>
                  <a:lnTo>
                    <a:pt x="5880" y="2120"/>
                  </a:lnTo>
                  <a:lnTo>
                    <a:pt x="5689" y="1930"/>
                  </a:lnTo>
                  <a:lnTo>
                    <a:pt x="5270" y="1549"/>
                  </a:lnTo>
                  <a:lnTo>
                    <a:pt x="5054" y="1485"/>
                  </a:lnTo>
                  <a:lnTo>
                    <a:pt x="4622" y="1320"/>
                  </a:lnTo>
                  <a:lnTo>
                    <a:pt x="4470" y="1168"/>
                  </a:lnTo>
                  <a:lnTo>
                    <a:pt x="4279" y="1003"/>
                  </a:lnTo>
                  <a:lnTo>
                    <a:pt x="4102" y="1003"/>
                  </a:lnTo>
                  <a:lnTo>
                    <a:pt x="3924" y="901"/>
                  </a:lnTo>
                  <a:lnTo>
                    <a:pt x="3797" y="749"/>
                  </a:lnTo>
                  <a:lnTo>
                    <a:pt x="3441" y="469"/>
                  </a:lnTo>
                  <a:lnTo>
                    <a:pt x="3187" y="165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" name="object 408" descr=""/>
            <p:cNvSpPr/>
            <p:nvPr/>
          </p:nvSpPr>
          <p:spPr>
            <a:xfrm>
              <a:off x="2918637" y="1714245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6578" y="1778"/>
                  </a:moveTo>
                  <a:lnTo>
                    <a:pt x="6553" y="1524"/>
                  </a:lnTo>
                  <a:lnTo>
                    <a:pt x="6388" y="1536"/>
                  </a:lnTo>
                  <a:lnTo>
                    <a:pt x="5867" y="1536"/>
                  </a:lnTo>
                  <a:lnTo>
                    <a:pt x="5359" y="1219"/>
                  </a:lnTo>
                  <a:lnTo>
                    <a:pt x="5168" y="1193"/>
                  </a:lnTo>
                  <a:lnTo>
                    <a:pt x="5334" y="889"/>
                  </a:lnTo>
                  <a:lnTo>
                    <a:pt x="5524" y="711"/>
                  </a:lnTo>
                  <a:lnTo>
                    <a:pt x="5499" y="406"/>
                  </a:lnTo>
                  <a:lnTo>
                    <a:pt x="5372" y="508"/>
                  </a:lnTo>
                  <a:lnTo>
                    <a:pt x="5156" y="711"/>
                  </a:lnTo>
                  <a:lnTo>
                    <a:pt x="5003" y="965"/>
                  </a:lnTo>
                  <a:lnTo>
                    <a:pt x="4902" y="1130"/>
                  </a:lnTo>
                  <a:lnTo>
                    <a:pt x="4445" y="1028"/>
                  </a:lnTo>
                  <a:lnTo>
                    <a:pt x="3987" y="1143"/>
                  </a:lnTo>
                  <a:lnTo>
                    <a:pt x="3708" y="1193"/>
                  </a:lnTo>
                  <a:lnTo>
                    <a:pt x="3746" y="914"/>
                  </a:lnTo>
                  <a:lnTo>
                    <a:pt x="4216" y="571"/>
                  </a:lnTo>
                  <a:lnTo>
                    <a:pt x="4584" y="292"/>
                  </a:lnTo>
                  <a:lnTo>
                    <a:pt x="4711" y="190"/>
                  </a:lnTo>
                  <a:lnTo>
                    <a:pt x="4559" y="0"/>
                  </a:lnTo>
                  <a:lnTo>
                    <a:pt x="4432" y="88"/>
                  </a:lnTo>
                  <a:lnTo>
                    <a:pt x="4013" y="406"/>
                  </a:lnTo>
                  <a:lnTo>
                    <a:pt x="3517" y="800"/>
                  </a:lnTo>
                  <a:lnTo>
                    <a:pt x="3467" y="1206"/>
                  </a:lnTo>
                  <a:lnTo>
                    <a:pt x="2413" y="1409"/>
                  </a:lnTo>
                  <a:lnTo>
                    <a:pt x="2057" y="1498"/>
                  </a:lnTo>
                  <a:lnTo>
                    <a:pt x="2133" y="1308"/>
                  </a:lnTo>
                  <a:lnTo>
                    <a:pt x="2247" y="1079"/>
                  </a:lnTo>
                  <a:lnTo>
                    <a:pt x="2374" y="838"/>
                  </a:lnTo>
                  <a:lnTo>
                    <a:pt x="2565" y="342"/>
                  </a:lnTo>
                  <a:lnTo>
                    <a:pt x="3035" y="342"/>
                  </a:lnTo>
                  <a:lnTo>
                    <a:pt x="2997" y="88"/>
                  </a:lnTo>
                  <a:lnTo>
                    <a:pt x="2184" y="88"/>
                  </a:lnTo>
                  <a:lnTo>
                    <a:pt x="2032" y="1231"/>
                  </a:lnTo>
                  <a:lnTo>
                    <a:pt x="1663" y="1600"/>
                  </a:lnTo>
                  <a:lnTo>
                    <a:pt x="1270" y="1689"/>
                  </a:lnTo>
                  <a:lnTo>
                    <a:pt x="152" y="2120"/>
                  </a:lnTo>
                  <a:lnTo>
                    <a:pt x="0" y="2171"/>
                  </a:lnTo>
                  <a:lnTo>
                    <a:pt x="88" y="2413"/>
                  </a:lnTo>
                  <a:lnTo>
                    <a:pt x="241" y="2349"/>
                  </a:lnTo>
                  <a:lnTo>
                    <a:pt x="1346" y="1917"/>
                  </a:lnTo>
                  <a:lnTo>
                    <a:pt x="1562" y="1879"/>
                  </a:lnTo>
                  <a:lnTo>
                    <a:pt x="1739" y="2578"/>
                  </a:lnTo>
                  <a:lnTo>
                    <a:pt x="2260" y="2908"/>
                  </a:lnTo>
                  <a:lnTo>
                    <a:pt x="3048" y="3238"/>
                  </a:lnTo>
                  <a:lnTo>
                    <a:pt x="3149" y="2997"/>
                  </a:lnTo>
                  <a:lnTo>
                    <a:pt x="3009" y="2933"/>
                  </a:lnTo>
                  <a:lnTo>
                    <a:pt x="2425" y="2692"/>
                  </a:lnTo>
                  <a:lnTo>
                    <a:pt x="1955" y="2425"/>
                  </a:lnTo>
                  <a:lnTo>
                    <a:pt x="1790" y="1828"/>
                  </a:lnTo>
                  <a:lnTo>
                    <a:pt x="2476" y="1663"/>
                  </a:lnTo>
                  <a:lnTo>
                    <a:pt x="3378" y="1511"/>
                  </a:lnTo>
                  <a:lnTo>
                    <a:pt x="3644" y="1841"/>
                  </a:lnTo>
                  <a:lnTo>
                    <a:pt x="3975" y="2146"/>
                  </a:lnTo>
                  <a:lnTo>
                    <a:pt x="4419" y="2273"/>
                  </a:lnTo>
                  <a:lnTo>
                    <a:pt x="4572" y="2324"/>
                  </a:lnTo>
                  <a:lnTo>
                    <a:pt x="4610" y="2070"/>
                  </a:lnTo>
                  <a:lnTo>
                    <a:pt x="4457" y="2019"/>
                  </a:lnTo>
                  <a:lnTo>
                    <a:pt x="4089" y="1917"/>
                  </a:lnTo>
                  <a:lnTo>
                    <a:pt x="3797" y="1638"/>
                  </a:lnTo>
                  <a:lnTo>
                    <a:pt x="3683" y="1485"/>
                  </a:lnTo>
                  <a:lnTo>
                    <a:pt x="4292" y="1346"/>
                  </a:lnTo>
                  <a:lnTo>
                    <a:pt x="4737" y="1346"/>
                  </a:lnTo>
                  <a:lnTo>
                    <a:pt x="4851" y="1663"/>
                  </a:lnTo>
                  <a:lnTo>
                    <a:pt x="4864" y="2057"/>
                  </a:lnTo>
                  <a:lnTo>
                    <a:pt x="5207" y="2184"/>
                  </a:lnTo>
                  <a:lnTo>
                    <a:pt x="5372" y="2235"/>
                  </a:lnTo>
                  <a:lnTo>
                    <a:pt x="5461" y="1993"/>
                  </a:lnTo>
                  <a:lnTo>
                    <a:pt x="5321" y="1943"/>
                  </a:lnTo>
                  <a:lnTo>
                    <a:pt x="5067" y="1866"/>
                  </a:lnTo>
                  <a:lnTo>
                    <a:pt x="5054" y="1498"/>
                  </a:lnTo>
                  <a:lnTo>
                    <a:pt x="5803" y="1676"/>
                  </a:lnTo>
                  <a:lnTo>
                    <a:pt x="6045" y="1790"/>
                  </a:lnTo>
                  <a:lnTo>
                    <a:pt x="6578" y="177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" name="object 409" descr=""/>
            <p:cNvSpPr/>
            <p:nvPr/>
          </p:nvSpPr>
          <p:spPr>
            <a:xfrm>
              <a:off x="2920350" y="1682760"/>
              <a:ext cx="5080" cy="10160"/>
            </a:xfrm>
            <a:custGeom>
              <a:avLst/>
              <a:gdLst/>
              <a:ahLst/>
              <a:cxnLst/>
              <a:rect l="l" t="t" r="r" b="b"/>
              <a:pathLst>
                <a:path w="5080" h="10160">
                  <a:moveTo>
                    <a:pt x="4745" y="0"/>
                  </a:moveTo>
                  <a:lnTo>
                    <a:pt x="4491" y="114"/>
                  </a:lnTo>
                  <a:lnTo>
                    <a:pt x="3767" y="266"/>
                  </a:lnTo>
                  <a:lnTo>
                    <a:pt x="3513" y="558"/>
                  </a:lnTo>
                  <a:lnTo>
                    <a:pt x="2726" y="952"/>
                  </a:lnTo>
                  <a:lnTo>
                    <a:pt x="1735" y="2311"/>
                  </a:lnTo>
                  <a:lnTo>
                    <a:pt x="1532" y="2476"/>
                  </a:lnTo>
                  <a:lnTo>
                    <a:pt x="1113" y="2946"/>
                  </a:lnTo>
                  <a:lnTo>
                    <a:pt x="1011" y="3251"/>
                  </a:lnTo>
                  <a:lnTo>
                    <a:pt x="541" y="3797"/>
                  </a:lnTo>
                  <a:lnTo>
                    <a:pt x="325" y="3848"/>
                  </a:lnTo>
                  <a:lnTo>
                    <a:pt x="21" y="4648"/>
                  </a:lnTo>
                  <a:lnTo>
                    <a:pt x="0" y="5016"/>
                  </a:lnTo>
                  <a:lnTo>
                    <a:pt x="148" y="5880"/>
                  </a:lnTo>
                  <a:lnTo>
                    <a:pt x="740" y="8000"/>
                  </a:lnTo>
                  <a:lnTo>
                    <a:pt x="833" y="8254"/>
                  </a:lnTo>
                  <a:lnTo>
                    <a:pt x="1062" y="8712"/>
                  </a:lnTo>
                  <a:lnTo>
                    <a:pt x="1189" y="9105"/>
                  </a:lnTo>
                  <a:lnTo>
                    <a:pt x="1748" y="9486"/>
                  </a:lnTo>
                  <a:lnTo>
                    <a:pt x="2421" y="9575"/>
                  </a:lnTo>
                  <a:lnTo>
                    <a:pt x="3411" y="8839"/>
                  </a:lnTo>
                  <a:lnTo>
                    <a:pt x="3605" y="7873"/>
                  </a:lnTo>
                  <a:lnTo>
                    <a:pt x="3970" y="6756"/>
                  </a:lnTo>
                  <a:lnTo>
                    <a:pt x="4300" y="6235"/>
                  </a:lnTo>
                  <a:lnTo>
                    <a:pt x="4758" y="5016"/>
                  </a:lnTo>
                  <a:lnTo>
                    <a:pt x="4691" y="4648"/>
                  </a:lnTo>
                  <a:lnTo>
                    <a:pt x="4754" y="3797"/>
                  </a:lnTo>
                  <a:lnTo>
                    <a:pt x="4884" y="3251"/>
                  </a:lnTo>
                  <a:lnTo>
                    <a:pt x="4948" y="952"/>
                  </a:lnTo>
                  <a:lnTo>
                    <a:pt x="5037" y="482"/>
                  </a:lnTo>
                  <a:lnTo>
                    <a:pt x="4910" y="393"/>
                  </a:lnTo>
                  <a:lnTo>
                    <a:pt x="4745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" name="object 410" descr=""/>
            <p:cNvSpPr/>
            <p:nvPr/>
          </p:nvSpPr>
          <p:spPr>
            <a:xfrm>
              <a:off x="2920835" y="1683842"/>
              <a:ext cx="4445" cy="9525"/>
            </a:xfrm>
            <a:custGeom>
              <a:avLst/>
              <a:gdLst/>
              <a:ahLst/>
              <a:cxnLst/>
              <a:rect l="l" t="t" r="r" b="b"/>
              <a:pathLst>
                <a:path w="4444" h="9525">
                  <a:moveTo>
                    <a:pt x="3860" y="1676"/>
                  </a:moveTo>
                  <a:lnTo>
                    <a:pt x="3695" y="1447"/>
                  </a:lnTo>
                  <a:lnTo>
                    <a:pt x="3289" y="1854"/>
                  </a:lnTo>
                  <a:lnTo>
                    <a:pt x="2870" y="1790"/>
                  </a:lnTo>
                  <a:lnTo>
                    <a:pt x="3200" y="1041"/>
                  </a:lnTo>
                  <a:lnTo>
                    <a:pt x="3619" y="419"/>
                  </a:lnTo>
                  <a:lnTo>
                    <a:pt x="3416" y="241"/>
                  </a:lnTo>
                  <a:lnTo>
                    <a:pt x="2870" y="1066"/>
                  </a:lnTo>
                  <a:lnTo>
                    <a:pt x="2743" y="1524"/>
                  </a:lnTo>
                  <a:lnTo>
                    <a:pt x="2844" y="825"/>
                  </a:lnTo>
                  <a:lnTo>
                    <a:pt x="2794" y="38"/>
                  </a:lnTo>
                  <a:lnTo>
                    <a:pt x="2565" y="0"/>
                  </a:lnTo>
                  <a:lnTo>
                    <a:pt x="2616" y="787"/>
                  </a:lnTo>
                  <a:lnTo>
                    <a:pt x="2527" y="1358"/>
                  </a:lnTo>
                  <a:lnTo>
                    <a:pt x="2489" y="1955"/>
                  </a:lnTo>
                  <a:lnTo>
                    <a:pt x="2362" y="2082"/>
                  </a:lnTo>
                  <a:lnTo>
                    <a:pt x="2425" y="2260"/>
                  </a:lnTo>
                  <a:lnTo>
                    <a:pt x="1955" y="3098"/>
                  </a:lnTo>
                  <a:lnTo>
                    <a:pt x="1778" y="3378"/>
                  </a:lnTo>
                  <a:lnTo>
                    <a:pt x="1625" y="3073"/>
                  </a:lnTo>
                  <a:lnTo>
                    <a:pt x="1270" y="2603"/>
                  </a:lnTo>
                  <a:lnTo>
                    <a:pt x="1257" y="1993"/>
                  </a:lnTo>
                  <a:lnTo>
                    <a:pt x="1244" y="1816"/>
                  </a:lnTo>
                  <a:lnTo>
                    <a:pt x="1016" y="1778"/>
                  </a:lnTo>
                  <a:lnTo>
                    <a:pt x="1016" y="1955"/>
                  </a:lnTo>
                  <a:lnTo>
                    <a:pt x="1028" y="2616"/>
                  </a:lnTo>
                  <a:lnTo>
                    <a:pt x="1397" y="3111"/>
                  </a:lnTo>
                  <a:lnTo>
                    <a:pt x="1638" y="3594"/>
                  </a:lnTo>
                  <a:lnTo>
                    <a:pt x="1447" y="4254"/>
                  </a:lnTo>
                  <a:lnTo>
                    <a:pt x="1117" y="5626"/>
                  </a:lnTo>
                  <a:lnTo>
                    <a:pt x="1092" y="5905"/>
                  </a:lnTo>
                  <a:lnTo>
                    <a:pt x="546" y="5613"/>
                  </a:lnTo>
                  <a:lnTo>
                    <a:pt x="215" y="4432"/>
                  </a:lnTo>
                  <a:lnTo>
                    <a:pt x="317" y="3390"/>
                  </a:lnTo>
                  <a:lnTo>
                    <a:pt x="114" y="3352"/>
                  </a:lnTo>
                  <a:lnTo>
                    <a:pt x="0" y="4508"/>
                  </a:lnTo>
                  <a:lnTo>
                    <a:pt x="406" y="5791"/>
                  </a:lnTo>
                  <a:lnTo>
                    <a:pt x="1066" y="6146"/>
                  </a:lnTo>
                  <a:lnTo>
                    <a:pt x="990" y="7734"/>
                  </a:lnTo>
                  <a:lnTo>
                    <a:pt x="838" y="8394"/>
                  </a:lnTo>
                  <a:lnTo>
                    <a:pt x="723" y="9093"/>
                  </a:lnTo>
                  <a:lnTo>
                    <a:pt x="889" y="9245"/>
                  </a:lnTo>
                  <a:lnTo>
                    <a:pt x="965" y="9080"/>
                  </a:lnTo>
                  <a:lnTo>
                    <a:pt x="1041" y="8928"/>
                  </a:lnTo>
                  <a:lnTo>
                    <a:pt x="1130" y="8636"/>
                  </a:lnTo>
                  <a:lnTo>
                    <a:pt x="1231" y="7924"/>
                  </a:lnTo>
                  <a:lnTo>
                    <a:pt x="1346" y="6299"/>
                  </a:lnTo>
                  <a:lnTo>
                    <a:pt x="1778" y="6096"/>
                  </a:lnTo>
                  <a:lnTo>
                    <a:pt x="2311" y="5892"/>
                  </a:lnTo>
                  <a:lnTo>
                    <a:pt x="2552" y="5156"/>
                  </a:lnTo>
                  <a:lnTo>
                    <a:pt x="2324" y="5041"/>
                  </a:lnTo>
                  <a:lnTo>
                    <a:pt x="2273" y="5194"/>
                  </a:lnTo>
                  <a:lnTo>
                    <a:pt x="2120" y="5702"/>
                  </a:lnTo>
                  <a:lnTo>
                    <a:pt x="1612" y="5867"/>
                  </a:lnTo>
                  <a:lnTo>
                    <a:pt x="1358" y="5981"/>
                  </a:lnTo>
                  <a:lnTo>
                    <a:pt x="1384" y="5626"/>
                  </a:lnTo>
                  <a:lnTo>
                    <a:pt x="1397" y="5194"/>
                  </a:lnTo>
                  <a:lnTo>
                    <a:pt x="1828" y="3860"/>
                  </a:lnTo>
                  <a:lnTo>
                    <a:pt x="2413" y="3886"/>
                  </a:lnTo>
                  <a:lnTo>
                    <a:pt x="3035" y="3898"/>
                  </a:lnTo>
                  <a:lnTo>
                    <a:pt x="3314" y="3035"/>
                  </a:lnTo>
                  <a:lnTo>
                    <a:pt x="3086" y="2921"/>
                  </a:lnTo>
                  <a:lnTo>
                    <a:pt x="3035" y="3073"/>
                  </a:lnTo>
                  <a:lnTo>
                    <a:pt x="2857" y="3657"/>
                  </a:lnTo>
                  <a:lnTo>
                    <a:pt x="2286" y="3606"/>
                  </a:lnTo>
                  <a:lnTo>
                    <a:pt x="1917" y="3594"/>
                  </a:lnTo>
                  <a:lnTo>
                    <a:pt x="2374" y="2971"/>
                  </a:lnTo>
                  <a:lnTo>
                    <a:pt x="2705" y="2184"/>
                  </a:lnTo>
                  <a:lnTo>
                    <a:pt x="2946" y="2032"/>
                  </a:lnTo>
                  <a:lnTo>
                    <a:pt x="3429" y="2082"/>
                  </a:lnTo>
                  <a:lnTo>
                    <a:pt x="3746" y="177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" name="object 411" descr=""/>
            <p:cNvSpPr/>
            <p:nvPr/>
          </p:nvSpPr>
          <p:spPr>
            <a:xfrm>
              <a:off x="2916140" y="1689211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89">
                  <a:moveTo>
                    <a:pt x="0" y="0"/>
                  </a:moveTo>
                  <a:lnTo>
                    <a:pt x="317" y="2324"/>
                  </a:lnTo>
                  <a:lnTo>
                    <a:pt x="317" y="3670"/>
                  </a:lnTo>
                  <a:lnTo>
                    <a:pt x="469" y="4470"/>
                  </a:lnTo>
                  <a:lnTo>
                    <a:pt x="939" y="5587"/>
                  </a:lnTo>
                  <a:lnTo>
                    <a:pt x="1308" y="6642"/>
                  </a:lnTo>
                  <a:lnTo>
                    <a:pt x="1524" y="6845"/>
                  </a:lnTo>
                  <a:lnTo>
                    <a:pt x="2006" y="7975"/>
                  </a:lnTo>
                  <a:lnTo>
                    <a:pt x="2692" y="8305"/>
                  </a:lnTo>
                  <a:lnTo>
                    <a:pt x="3733" y="8280"/>
                  </a:lnTo>
                  <a:lnTo>
                    <a:pt x="4686" y="8737"/>
                  </a:lnTo>
                  <a:lnTo>
                    <a:pt x="4902" y="8559"/>
                  </a:lnTo>
                  <a:lnTo>
                    <a:pt x="5372" y="8559"/>
                  </a:lnTo>
                  <a:lnTo>
                    <a:pt x="5473" y="8381"/>
                  </a:lnTo>
                  <a:lnTo>
                    <a:pt x="5473" y="7531"/>
                  </a:lnTo>
                  <a:lnTo>
                    <a:pt x="6096" y="6870"/>
                  </a:lnTo>
                  <a:lnTo>
                    <a:pt x="5981" y="5537"/>
                  </a:lnTo>
                  <a:lnTo>
                    <a:pt x="5816" y="5499"/>
                  </a:lnTo>
                  <a:lnTo>
                    <a:pt x="5283" y="4914"/>
                  </a:lnTo>
                  <a:lnTo>
                    <a:pt x="5207" y="4559"/>
                  </a:lnTo>
                  <a:lnTo>
                    <a:pt x="4800" y="4013"/>
                  </a:lnTo>
                  <a:lnTo>
                    <a:pt x="4546" y="3835"/>
                  </a:lnTo>
                  <a:lnTo>
                    <a:pt x="3937" y="2908"/>
                  </a:lnTo>
                  <a:lnTo>
                    <a:pt x="3378" y="2120"/>
                  </a:lnTo>
                  <a:lnTo>
                    <a:pt x="2705" y="1816"/>
                  </a:lnTo>
                  <a:lnTo>
                    <a:pt x="2374" y="1701"/>
                  </a:lnTo>
                  <a:lnTo>
                    <a:pt x="1803" y="1473"/>
                  </a:lnTo>
                  <a:lnTo>
                    <a:pt x="1638" y="1219"/>
                  </a:lnTo>
                  <a:lnTo>
                    <a:pt x="1270" y="876"/>
                  </a:lnTo>
                  <a:lnTo>
                    <a:pt x="990" y="571"/>
                  </a:lnTo>
                  <a:lnTo>
                    <a:pt x="952" y="368"/>
                  </a:lnTo>
                  <a:lnTo>
                    <a:pt x="863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" name="object 412" descr=""/>
            <p:cNvSpPr/>
            <p:nvPr/>
          </p:nvSpPr>
          <p:spPr>
            <a:xfrm>
              <a:off x="2917202" y="1691017"/>
              <a:ext cx="5080" cy="7620"/>
            </a:xfrm>
            <a:custGeom>
              <a:avLst/>
              <a:gdLst/>
              <a:ahLst/>
              <a:cxnLst/>
              <a:rect l="l" t="t" r="r" b="b"/>
              <a:pathLst>
                <a:path w="5080" h="7619">
                  <a:moveTo>
                    <a:pt x="4648" y="7327"/>
                  </a:moveTo>
                  <a:lnTo>
                    <a:pt x="4584" y="7162"/>
                  </a:lnTo>
                  <a:lnTo>
                    <a:pt x="4330" y="6553"/>
                  </a:lnTo>
                  <a:lnTo>
                    <a:pt x="4000" y="6032"/>
                  </a:lnTo>
                  <a:lnTo>
                    <a:pt x="3657" y="5575"/>
                  </a:lnTo>
                  <a:lnTo>
                    <a:pt x="3810" y="5156"/>
                  </a:lnTo>
                  <a:lnTo>
                    <a:pt x="4025" y="4483"/>
                  </a:lnTo>
                  <a:lnTo>
                    <a:pt x="3835" y="3683"/>
                  </a:lnTo>
                  <a:lnTo>
                    <a:pt x="3606" y="3683"/>
                  </a:lnTo>
                  <a:lnTo>
                    <a:pt x="3644" y="3860"/>
                  </a:lnTo>
                  <a:lnTo>
                    <a:pt x="3784" y="4457"/>
                  </a:lnTo>
                  <a:lnTo>
                    <a:pt x="3581" y="5080"/>
                  </a:lnTo>
                  <a:lnTo>
                    <a:pt x="3479" y="5334"/>
                  </a:lnTo>
                  <a:lnTo>
                    <a:pt x="3149" y="4851"/>
                  </a:lnTo>
                  <a:lnTo>
                    <a:pt x="2870" y="4216"/>
                  </a:lnTo>
                  <a:lnTo>
                    <a:pt x="2971" y="3390"/>
                  </a:lnTo>
                  <a:lnTo>
                    <a:pt x="3136" y="2654"/>
                  </a:lnTo>
                  <a:lnTo>
                    <a:pt x="3048" y="1879"/>
                  </a:lnTo>
                  <a:lnTo>
                    <a:pt x="3035" y="1701"/>
                  </a:lnTo>
                  <a:lnTo>
                    <a:pt x="2806" y="1714"/>
                  </a:lnTo>
                  <a:lnTo>
                    <a:pt x="2819" y="1892"/>
                  </a:lnTo>
                  <a:lnTo>
                    <a:pt x="2908" y="2641"/>
                  </a:lnTo>
                  <a:lnTo>
                    <a:pt x="2730" y="3352"/>
                  </a:lnTo>
                  <a:lnTo>
                    <a:pt x="2654" y="3886"/>
                  </a:lnTo>
                  <a:lnTo>
                    <a:pt x="1612" y="2400"/>
                  </a:lnTo>
                  <a:lnTo>
                    <a:pt x="1549" y="1841"/>
                  </a:lnTo>
                  <a:lnTo>
                    <a:pt x="1663" y="1270"/>
                  </a:lnTo>
                  <a:lnTo>
                    <a:pt x="1689" y="685"/>
                  </a:lnTo>
                  <a:lnTo>
                    <a:pt x="1689" y="508"/>
                  </a:lnTo>
                  <a:lnTo>
                    <a:pt x="1460" y="457"/>
                  </a:lnTo>
                  <a:lnTo>
                    <a:pt x="1447" y="622"/>
                  </a:lnTo>
                  <a:lnTo>
                    <a:pt x="1422" y="1244"/>
                  </a:lnTo>
                  <a:lnTo>
                    <a:pt x="1308" y="1828"/>
                  </a:lnTo>
                  <a:lnTo>
                    <a:pt x="1320" y="2197"/>
                  </a:lnTo>
                  <a:lnTo>
                    <a:pt x="457" y="1536"/>
                  </a:lnTo>
                  <a:lnTo>
                    <a:pt x="228" y="0"/>
                  </a:lnTo>
                  <a:lnTo>
                    <a:pt x="0" y="0"/>
                  </a:lnTo>
                  <a:lnTo>
                    <a:pt x="177" y="1270"/>
                  </a:lnTo>
                  <a:lnTo>
                    <a:pt x="990" y="2222"/>
                  </a:lnTo>
                  <a:lnTo>
                    <a:pt x="673" y="2260"/>
                  </a:lnTo>
                  <a:lnTo>
                    <a:pt x="304" y="1943"/>
                  </a:lnTo>
                  <a:lnTo>
                    <a:pt x="177" y="1828"/>
                  </a:lnTo>
                  <a:lnTo>
                    <a:pt x="38" y="2032"/>
                  </a:lnTo>
                  <a:lnTo>
                    <a:pt x="165" y="2133"/>
                  </a:lnTo>
                  <a:lnTo>
                    <a:pt x="546" y="2463"/>
                  </a:lnTo>
                  <a:lnTo>
                    <a:pt x="1016" y="2387"/>
                  </a:lnTo>
                  <a:lnTo>
                    <a:pt x="1397" y="2679"/>
                  </a:lnTo>
                  <a:lnTo>
                    <a:pt x="1625" y="2933"/>
                  </a:lnTo>
                  <a:lnTo>
                    <a:pt x="2146" y="3556"/>
                  </a:lnTo>
                  <a:lnTo>
                    <a:pt x="2413" y="3987"/>
                  </a:lnTo>
                  <a:lnTo>
                    <a:pt x="2120" y="3898"/>
                  </a:lnTo>
                  <a:lnTo>
                    <a:pt x="1511" y="3962"/>
                  </a:lnTo>
                  <a:lnTo>
                    <a:pt x="1016" y="3492"/>
                  </a:lnTo>
                  <a:lnTo>
                    <a:pt x="889" y="3378"/>
                  </a:lnTo>
                  <a:lnTo>
                    <a:pt x="749" y="3568"/>
                  </a:lnTo>
                  <a:lnTo>
                    <a:pt x="876" y="3683"/>
                  </a:lnTo>
                  <a:lnTo>
                    <a:pt x="1409" y="4203"/>
                  </a:lnTo>
                  <a:lnTo>
                    <a:pt x="2044" y="4140"/>
                  </a:lnTo>
                  <a:lnTo>
                    <a:pt x="2603" y="4292"/>
                  </a:lnTo>
                  <a:lnTo>
                    <a:pt x="2933" y="4876"/>
                  </a:lnTo>
                  <a:lnTo>
                    <a:pt x="3238" y="5473"/>
                  </a:lnTo>
                  <a:lnTo>
                    <a:pt x="3048" y="5486"/>
                  </a:lnTo>
                  <a:lnTo>
                    <a:pt x="2679" y="5295"/>
                  </a:lnTo>
                  <a:lnTo>
                    <a:pt x="2184" y="4978"/>
                  </a:lnTo>
                  <a:lnTo>
                    <a:pt x="2095" y="5219"/>
                  </a:lnTo>
                  <a:lnTo>
                    <a:pt x="2628" y="5562"/>
                  </a:lnTo>
                  <a:lnTo>
                    <a:pt x="3048" y="5753"/>
                  </a:lnTo>
                  <a:lnTo>
                    <a:pt x="3327" y="5727"/>
                  </a:lnTo>
                  <a:lnTo>
                    <a:pt x="3492" y="5842"/>
                  </a:lnTo>
                  <a:lnTo>
                    <a:pt x="4000" y="6350"/>
                  </a:lnTo>
                  <a:lnTo>
                    <a:pt x="4432" y="7404"/>
                  </a:lnTo>
                  <a:lnTo>
                    <a:pt x="4648" y="7327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" name="object 413" descr=""/>
            <p:cNvSpPr/>
            <p:nvPr/>
          </p:nvSpPr>
          <p:spPr>
            <a:xfrm>
              <a:off x="2921373" y="168893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3911" y="355"/>
                  </a:moveTo>
                  <a:lnTo>
                    <a:pt x="3276" y="571"/>
                  </a:lnTo>
                  <a:lnTo>
                    <a:pt x="2984" y="698"/>
                  </a:lnTo>
                  <a:lnTo>
                    <a:pt x="2387" y="876"/>
                  </a:lnTo>
                  <a:lnTo>
                    <a:pt x="1346" y="1460"/>
                  </a:lnTo>
                  <a:lnTo>
                    <a:pt x="749" y="1714"/>
                  </a:lnTo>
                  <a:lnTo>
                    <a:pt x="12" y="2628"/>
                  </a:lnTo>
                  <a:lnTo>
                    <a:pt x="0" y="3225"/>
                  </a:lnTo>
                  <a:lnTo>
                    <a:pt x="215" y="3708"/>
                  </a:lnTo>
                  <a:lnTo>
                    <a:pt x="673" y="4013"/>
                  </a:lnTo>
                  <a:lnTo>
                    <a:pt x="1003" y="4356"/>
                  </a:lnTo>
                  <a:lnTo>
                    <a:pt x="1007" y="4660"/>
                  </a:lnTo>
                  <a:lnTo>
                    <a:pt x="1574" y="5079"/>
                  </a:lnTo>
                  <a:lnTo>
                    <a:pt x="2031" y="5181"/>
                  </a:lnTo>
                  <a:lnTo>
                    <a:pt x="3276" y="5168"/>
                  </a:lnTo>
                  <a:lnTo>
                    <a:pt x="5407" y="444"/>
                  </a:lnTo>
                  <a:lnTo>
                    <a:pt x="4279" y="444"/>
                  </a:lnTo>
                  <a:lnTo>
                    <a:pt x="3911" y="355"/>
                  </a:lnTo>
                  <a:close/>
                </a:path>
                <a:path w="5714" h="5714">
                  <a:moveTo>
                    <a:pt x="5206" y="0"/>
                  </a:moveTo>
                  <a:lnTo>
                    <a:pt x="4851" y="304"/>
                  </a:lnTo>
                  <a:lnTo>
                    <a:pt x="4279" y="444"/>
                  </a:lnTo>
                  <a:lnTo>
                    <a:pt x="5407" y="444"/>
                  </a:lnTo>
                  <a:lnTo>
                    <a:pt x="5460" y="253"/>
                  </a:lnTo>
                  <a:lnTo>
                    <a:pt x="5206" y="0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" name="object 414" descr=""/>
            <p:cNvSpPr/>
            <p:nvPr/>
          </p:nvSpPr>
          <p:spPr>
            <a:xfrm>
              <a:off x="2921546" y="1689265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5092" y="228"/>
                  </a:moveTo>
                  <a:lnTo>
                    <a:pt x="4940" y="0"/>
                  </a:lnTo>
                  <a:lnTo>
                    <a:pt x="4178" y="838"/>
                  </a:lnTo>
                  <a:lnTo>
                    <a:pt x="3822" y="1549"/>
                  </a:lnTo>
                  <a:lnTo>
                    <a:pt x="3822" y="1384"/>
                  </a:lnTo>
                  <a:lnTo>
                    <a:pt x="3848" y="1092"/>
                  </a:lnTo>
                  <a:lnTo>
                    <a:pt x="3848" y="825"/>
                  </a:lnTo>
                  <a:lnTo>
                    <a:pt x="4064" y="635"/>
                  </a:lnTo>
                  <a:lnTo>
                    <a:pt x="3924" y="393"/>
                  </a:lnTo>
                  <a:lnTo>
                    <a:pt x="3530" y="749"/>
                  </a:lnTo>
                  <a:lnTo>
                    <a:pt x="3632" y="1282"/>
                  </a:lnTo>
                  <a:lnTo>
                    <a:pt x="3543" y="1612"/>
                  </a:lnTo>
                  <a:lnTo>
                    <a:pt x="3479" y="1866"/>
                  </a:lnTo>
                  <a:lnTo>
                    <a:pt x="3619" y="1866"/>
                  </a:lnTo>
                  <a:lnTo>
                    <a:pt x="2514" y="2616"/>
                  </a:lnTo>
                  <a:lnTo>
                    <a:pt x="2578" y="2362"/>
                  </a:lnTo>
                  <a:lnTo>
                    <a:pt x="2514" y="1879"/>
                  </a:lnTo>
                  <a:lnTo>
                    <a:pt x="2971" y="1511"/>
                  </a:lnTo>
                  <a:lnTo>
                    <a:pt x="2794" y="1333"/>
                  </a:lnTo>
                  <a:lnTo>
                    <a:pt x="2286" y="1739"/>
                  </a:lnTo>
                  <a:lnTo>
                    <a:pt x="2349" y="2235"/>
                  </a:lnTo>
                  <a:lnTo>
                    <a:pt x="2260" y="2578"/>
                  </a:lnTo>
                  <a:lnTo>
                    <a:pt x="2146" y="2781"/>
                  </a:lnTo>
                  <a:lnTo>
                    <a:pt x="1981" y="2971"/>
                  </a:lnTo>
                  <a:lnTo>
                    <a:pt x="1320" y="3289"/>
                  </a:lnTo>
                  <a:lnTo>
                    <a:pt x="1460" y="2768"/>
                  </a:lnTo>
                  <a:lnTo>
                    <a:pt x="1651" y="2387"/>
                  </a:lnTo>
                  <a:lnTo>
                    <a:pt x="1714" y="2235"/>
                  </a:lnTo>
                  <a:lnTo>
                    <a:pt x="1473" y="2171"/>
                  </a:lnTo>
                  <a:lnTo>
                    <a:pt x="1397" y="2311"/>
                  </a:lnTo>
                  <a:lnTo>
                    <a:pt x="1219" y="2679"/>
                  </a:lnTo>
                  <a:lnTo>
                    <a:pt x="1168" y="3073"/>
                  </a:lnTo>
                  <a:lnTo>
                    <a:pt x="914" y="3390"/>
                  </a:lnTo>
                  <a:lnTo>
                    <a:pt x="812" y="3517"/>
                  </a:lnTo>
                  <a:lnTo>
                    <a:pt x="152" y="3975"/>
                  </a:lnTo>
                  <a:lnTo>
                    <a:pt x="0" y="4064"/>
                  </a:lnTo>
                  <a:lnTo>
                    <a:pt x="152" y="4229"/>
                  </a:lnTo>
                  <a:lnTo>
                    <a:pt x="304" y="4140"/>
                  </a:lnTo>
                  <a:lnTo>
                    <a:pt x="1041" y="3683"/>
                  </a:lnTo>
                  <a:lnTo>
                    <a:pt x="1536" y="3835"/>
                  </a:lnTo>
                  <a:lnTo>
                    <a:pt x="2108" y="4064"/>
                  </a:lnTo>
                  <a:lnTo>
                    <a:pt x="2908" y="4191"/>
                  </a:lnTo>
                  <a:lnTo>
                    <a:pt x="3009" y="3975"/>
                  </a:lnTo>
                  <a:lnTo>
                    <a:pt x="2844" y="3937"/>
                  </a:lnTo>
                  <a:lnTo>
                    <a:pt x="2222" y="3835"/>
                  </a:lnTo>
                  <a:lnTo>
                    <a:pt x="1638" y="3606"/>
                  </a:lnTo>
                  <a:lnTo>
                    <a:pt x="1333" y="3517"/>
                  </a:lnTo>
                  <a:lnTo>
                    <a:pt x="2311" y="3060"/>
                  </a:lnTo>
                  <a:lnTo>
                    <a:pt x="2527" y="2908"/>
                  </a:lnTo>
                  <a:lnTo>
                    <a:pt x="2794" y="2984"/>
                  </a:lnTo>
                  <a:lnTo>
                    <a:pt x="3276" y="3187"/>
                  </a:lnTo>
                  <a:lnTo>
                    <a:pt x="3810" y="3098"/>
                  </a:lnTo>
                  <a:lnTo>
                    <a:pt x="3975" y="3060"/>
                  </a:lnTo>
                  <a:lnTo>
                    <a:pt x="3924" y="2819"/>
                  </a:lnTo>
                  <a:lnTo>
                    <a:pt x="3759" y="2857"/>
                  </a:lnTo>
                  <a:lnTo>
                    <a:pt x="3289" y="2946"/>
                  </a:lnTo>
                  <a:lnTo>
                    <a:pt x="2819" y="2743"/>
                  </a:lnTo>
                  <a:lnTo>
                    <a:pt x="3962" y="1917"/>
                  </a:lnTo>
                  <a:lnTo>
                    <a:pt x="4381" y="1866"/>
                  </a:lnTo>
                  <a:lnTo>
                    <a:pt x="4889" y="1778"/>
                  </a:lnTo>
                  <a:lnTo>
                    <a:pt x="4800" y="1524"/>
                  </a:lnTo>
                  <a:lnTo>
                    <a:pt x="4330" y="1612"/>
                  </a:lnTo>
                  <a:lnTo>
                    <a:pt x="4102" y="1612"/>
                  </a:lnTo>
                  <a:lnTo>
                    <a:pt x="4381" y="1003"/>
                  </a:lnTo>
                  <a:lnTo>
                    <a:pt x="5092" y="228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" name="object 415" descr=""/>
            <p:cNvSpPr/>
            <p:nvPr/>
          </p:nvSpPr>
          <p:spPr>
            <a:xfrm>
              <a:off x="2918557" y="1705967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812" y="0"/>
                  </a:moveTo>
                  <a:lnTo>
                    <a:pt x="622" y="114"/>
                  </a:lnTo>
                  <a:lnTo>
                    <a:pt x="381" y="12"/>
                  </a:lnTo>
                  <a:lnTo>
                    <a:pt x="0" y="469"/>
                  </a:lnTo>
                  <a:lnTo>
                    <a:pt x="571" y="1270"/>
                  </a:lnTo>
                  <a:lnTo>
                    <a:pt x="736" y="1714"/>
                  </a:lnTo>
                  <a:lnTo>
                    <a:pt x="927" y="2197"/>
                  </a:lnTo>
                  <a:lnTo>
                    <a:pt x="1003" y="2768"/>
                  </a:lnTo>
                  <a:lnTo>
                    <a:pt x="1295" y="3175"/>
                  </a:lnTo>
                  <a:lnTo>
                    <a:pt x="1498" y="3479"/>
                  </a:lnTo>
                  <a:lnTo>
                    <a:pt x="1752" y="3581"/>
                  </a:lnTo>
                  <a:lnTo>
                    <a:pt x="2032" y="4254"/>
                  </a:lnTo>
                  <a:lnTo>
                    <a:pt x="2032" y="4584"/>
                  </a:lnTo>
                  <a:lnTo>
                    <a:pt x="2806" y="4991"/>
                  </a:lnTo>
                  <a:lnTo>
                    <a:pt x="3390" y="4699"/>
                  </a:lnTo>
                  <a:lnTo>
                    <a:pt x="3721" y="4381"/>
                  </a:lnTo>
                  <a:lnTo>
                    <a:pt x="3644" y="4216"/>
                  </a:lnTo>
                  <a:lnTo>
                    <a:pt x="3581" y="4051"/>
                  </a:lnTo>
                  <a:lnTo>
                    <a:pt x="3505" y="3886"/>
                  </a:lnTo>
                  <a:lnTo>
                    <a:pt x="3759" y="2870"/>
                  </a:lnTo>
                  <a:lnTo>
                    <a:pt x="3949" y="1828"/>
                  </a:lnTo>
                  <a:lnTo>
                    <a:pt x="2451" y="1028"/>
                  </a:lnTo>
                  <a:lnTo>
                    <a:pt x="2057" y="685"/>
                  </a:lnTo>
                  <a:lnTo>
                    <a:pt x="1549" y="457"/>
                  </a:lnTo>
                  <a:lnTo>
                    <a:pt x="1206" y="419"/>
                  </a:lnTo>
                  <a:lnTo>
                    <a:pt x="1143" y="190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" name="object 416" descr=""/>
            <p:cNvSpPr/>
            <p:nvPr/>
          </p:nvSpPr>
          <p:spPr>
            <a:xfrm>
              <a:off x="2919374" y="1706664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838" y="1930"/>
                  </a:moveTo>
                  <a:lnTo>
                    <a:pt x="736" y="2133"/>
                  </a:lnTo>
                  <a:lnTo>
                    <a:pt x="838" y="1930"/>
                  </a:lnTo>
                  <a:close/>
                </a:path>
                <a:path w="3810" h="4444">
                  <a:moveTo>
                    <a:pt x="3530" y="3949"/>
                  </a:moveTo>
                  <a:lnTo>
                    <a:pt x="2349" y="3378"/>
                  </a:lnTo>
                  <a:lnTo>
                    <a:pt x="2603" y="3289"/>
                  </a:lnTo>
                  <a:lnTo>
                    <a:pt x="2527" y="3048"/>
                  </a:lnTo>
                  <a:lnTo>
                    <a:pt x="2489" y="2844"/>
                  </a:lnTo>
                  <a:lnTo>
                    <a:pt x="2540" y="2552"/>
                  </a:lnTo>
                  <a:lnTo>
                    <a:pt x="2438" y="2108"/>
                  </a:lnTo>
                  <a:lnTo>
                    <a:pt x="2209" y="2184"/>
                  </a:lnTo>
                  <a:lnTo>
                    <a:pt x="2247" y="2349"/>
                  </a:lnTo>
                  <a:lnTo>
                    <a:pt x="2298" y="2603"/>
                  </a:lnTo>
                  <a:lnTo>
                    <a:pt x="2247" y="2870"/>
                  </a:lnTo>
                  <a:lnTo>
                    <a:pt x="2247" y="3136"/>
                  </a:lnTo>
                  <a:lnTo>
                    <a:pt x="2082" y="3187"/>
                  </a:lnTo>
                  <a:lnTo>
                    <a:pt x="1930" y="3162"/>
                  </a:lnTo>
                  <a:lnTo>
                    <a:pt x="1714" y="2159"/>
                  </a:lnTo>
                  <a:lnTo>
                    <a:pt x="1993" y="2032"/>
                  </a:lnTo>
                  <a:lnTo>
                    <a:pt x="1930" y="1536"/>
                  </a:lnTo>
                  <a:lnTo>
                    <a:pt x="1930" y="1168"/>
                  </a:lnTo>
                  <a:lnTo>
                    <a:pt x="1943" y="1003"/>
                  </a:lnTo>
                  <a:lnTo>
                    <a:pt x="1689" y="1016"/>
                  </a:lnTo>
                  <a:lnTo>
                    <a:pt x="1689" y="1181"/>
                  </a:lnTo>
                  <a:lnTo>
                    <a:pt x="1676" y="1397"/>
                  </a:lnTo>
                  <a:lnTo>
                    <a:pt x="1765" y="1854"/>
                  </a:lnTo>
                  <a:lnTo>
                    <a:pt x="1562" y="1384"/>
                  </a:lnTo>
                  <a:lnTo>
                    <a:pt x="1333" y="1054"/>
                  </a:lnTo>
                  <a:lnTo>
                    <a:pt x="1371" y="749"/>
                  </a:lnTo>
                  <a:lnTo>
                    <a:pt x="1384" y="558"/>
                  </a:lnTo>
                  <a:lnTo>
                    <a:pt x="1358" y="431"/>
                  </a:lnTo>
                  <a:lnTo>
                    <a:pt x="1231" y="393"/>
                  </a:lnTo>
                  <a:lnTo>
                    <a:pt x="1130" y="647"/>
                  </a:lnTo>
                  <a:lnTo>
                    <a:pt x="647" y="0"/>
                  </a:lnTo>
                  <a:lnTo>
                    <a:pt x="444" y="139"/>
                  </a:lnTo>
                  <a:lnTo>
                    <a:pt x="863" y="800"/>
                  </a:lnTo>
                  <a:lnTo>
                    <a:pt x="546" y="863"/>
                  </a:lnTo>
                  <a:lnTo>
                    <a:pt x="254" y="698"/>
                  </a:lnTo>
                  <a:lnTo>
                    <a:pt x="114" y="622"/>
                  </a:lnTo>
                  <a:lnTo>
                    <a:pt x="0" y="850"/>
                  </a:lnTo>
                  <a:lnTo>
                    <a:pt x="139" y="927"/>
                  </a:lnTo>
                  <a:lnTo>
                    <a:pt x="431" y="1092"/>
                  </a:lnTo>
                  <a:lnTo>
                    <a:pt x="800" y="1016"/>
                  </a:lnTo>
                  <a:lnTo>
                    <a:pt x="1041" y="1181"/>
                  </a:lnTo>
                  <a:lnTo>
                    <a:pt x="1168" y="1257"/>
                  </a:lnTo>
                  <a:lnTo>
                    <a:pt x="1384" y="1574"/>
                  </a:lnTo>
                  <a:lnTo>
                    <a:pt x="1447" y="1930"/>
                  </a:lnTo>
                  <a:lnTo>
                    <a:pt x="1320" y="1943"/>
                  </a:lnTo>
                  <a:lnTo>
                    <a:pt x="1016" y="2019"/>
                  </a:lnTo>
                  <a:lnTo>
                    <a:pt x="876" y="1930"/>
                  </a:lnTo>
                  <a:lnTo>
                    <a:pt x="673" y="1790"/>
                  </a:lnTo>
                  <a:lnTo>
                    <a:pt x="673" y="2247"/>
                  </a:lnTo>
                  <a:lnTo>
                    <a:pt x="736" y="2019"/>
                  </a:lnTo>
                  <a:lnTo>
                    <a:pt x="939" y="2260"/>
                  </a:lnTo>
                  <a:lnTo>
                    <a:pt x="1422" y="2197"/>
                  </a:lnTo>
                  <a:lnTo>
                    <a:pt x="1689" y="3136"/>
                  </a:lnTo>
                  <a:lnTo>
                    <a:pt x="1473" y="3098"/>
                  </a:lnTo>
                  <a:lnTo>
                    <a:pt x="1320" y="3086"/>
                  </a:lnTo>
                  <a:lnTo>
                    <a:pt x="1257" y="3340"/>
                  </a:lnTo>
                  <a:lnTo>
                    <a:pt x="1422" y="3352"/>
                  </a:lnTo>
                  <a:lnTo>
                    <a:pt x="1765" y="3390"/>
                  </a:lnTo>
                  <a:lnTo>
                    <a:pt x="3263" y="4102"/>
                  </a:lnTo>
                  <a:lnTo>
                    <a:pt x="3403" y="4178"/>
                  </a:lnTo>
                  <a:lnTo>
                    <a:pt x="3530" y="394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" name="object 417" descr=""/>
            <p:cNvSpPr/>
            <p:nvPr/>
          </p:nvSpPr>
          <p:spPr>
            <a:xfrm>
              <a:off x="2913005" y="1683055"/>
              <a:ext cx="17780" cy="44450"/>
            </a:xfrm>
            <a:custGeom>
              <a:avLst/>
              <a:gdLst/>
              <a:ahLst/>
              <a:cxnLst/>
              <a:rect l="l" t="t" r="r" b="b"/>
              <a:pathLst>
                <a:path w="17780" h="44450">
                  <a:moveTo>
                    <a:pt x="16979" y="0"/>
                  </a:moveTo>
                  <a:lnTo>
                    <a:pt x="0" y="43488"/>
                  </a:lnTo>
                  <a:lnTo>
                    <a:pt x="482" y="43755"/>
                  </a:lnTo>
                  <a:lnTo>
                    <a:pt x="1473" y="44237"/>
                  </a:lnTo>
                  <a:lnTo>
                    <a:pt x="5715" y="37951"/>
                  </a:lnTo>
                  <a:lnTo>
                    <a:pt x="9563" y="30610"/>
                  </a:lnTo>
                  <a:lnTo>
                    <a:pt x="12105" y="23216"/>
                  </a:lnTo>
                  <a:lnTo>
                    <a:pt x="16675" y="10836"/>
                  </a:lnTo>
                  <a:lnTo>
                    <a:pt x="17157" y="245"/>
                  </a:lnTo>
                  <a:lnTo>
                    <a:pt x="16979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" name="object 418" descr=""/>
            <p:cNvSpPr/>
            <p:nvPr/>
          </p:nvSpPr>
          <p:spPr>
            <a:xfrm>
              <a:off x="2925406" y="1696254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6032" y="0"/>
                  </a:moveTo>
                  <a:lnTo>
                    <a:pt x="5168" y="101"/>
                  </a:lnTo>
                  <a:lnTo>
                    <a:pt x="5080" y="228"/>
                  </a:lnTo>
                  <a:lnTo>
                    <a:pt x="5041" y="419"/>
                  </a:lnTo>
                  <a:lnTo>
                    <a:pt x="4826" y="723"/>
                  </a:lnTo>
                  <a:lnTo>
                    <a:pt x="4635" y="800"/>
                  </a:lnTo>
                  <a:lnTo>
                    <a:pt x="4432" y="977"/>
                  </a:lnTo>
                  <a:lnTo>
                    <a:pt x="4279" y="1193"/>
                  </a:lnTo>
                  <a:lnTo>
                    <a:pt x="3378" y="1409"/>
                  </a:lnTo>
                  <a:lnTo>
                    <a:pt x="2705" y="1600"/>
                  </a:lnTo>
                  <a:lnTo>
                    <a:pt x="2171" y="2298"/>
                  </a:lnTo>
                  <a:lnTo>
                    <a:pt x="1574" y="3111"/>
                  </a:lnTo>
                  <a:lnTo>
                    <a:pt x="1308" y="3251"/>
                  </a:lnTo>
                  <a:lnTo>
                    <a:pt x="914" y="3733"/>
                  </a:lnTo>
                  <a:lnTo>
                    <a:pt x="838" y="4076"/>
                  </a:lnTo>
                  <a:lnTo>
                    <a:pt x="304" y="4572"/>
                  </a:lnTo>
                  <a:lnTo>
                    <a:pt x="139" y="4572"/>
                  </a:lnTo>
                  <a:lnTo>
                    <a:pt x="0" y="5880"/>
                  </a:lnTo>
                  <a:lnTo>
                    <a:pt x="635" y="6616"/>
                  </a:lnTo>
                  <a:lnTo>
                    <a:pt x="596" y="7467"/>
                  </a:lnTo>
                  <a:lnTo>
                    <a:pt x="698" y="7658"/>
                  </a:lnTo>
                  <a:lnTo>
                    <a:pt x="1168" y="7734"/>
                  </a:lnTo>
                  <a:lnTo>
                    <a:pt x="1384" y="7950"/>
                  </a:lnTo>
                  <a:lnTo>
                    <a:pt x="2374" y="7658"/>
                  </a:lnTo>
                  <a:lnTo>
                    <a:pt x="3416" y="7861"/>
                  </a:lnTo>
                  <a:lnTo>
                    <a:pt x="4127" y="7645"/>
                  </a:lnTo>
                  <a:lnTo>
                    <a:pt x="4635" y="6604"/>
                  </a:lnTo>
                  <a:lnTo>
                    <a:pt x="4851" y="6438"/>
                  </a:lnTo>
                  <a:lnTo>
                    <a:pt x="5118" y="5765"/>
                  </a:lnTo>
                  <a:lnTo>
                    <a:pt x="5219" y="5448"/>
                  </a:lnTo>
                  <a:lnTo>
                    <a:pt x="5702" y="4406"/>
                  </a:lnTo>
                  <a:lnTo>
                    <a:pt x="5842" y="3632"/>
                  </a:lnTo>
                  <a:lnTo>
                    <a:pt x="5816" y="2286"/>
                  </a:lnTo>
                  <a:lnTo>
                    <a:pt x="6032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" name="object 419" descr=""/>
            <p:cNvSpPr/>
            <p:nvPr/>
          </p:nvSpPr>
          <p:spPr>
            <a:xfrm>
              <a:off x="2925724" y="1697863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4724" y="2070"/>
                  </a:moveTo>
                  <a:lnTo>
                    <a:pt x="4584" y="1841"/>
                  </a:lnTo>
                  <a:lnTo>
                    <a:pt x="4457" y="1943"/>
                  </a:lnTo>
                  <a:lnTo>
                    <a:pt x="4102" y="2197"/>
                  </a:lnTo>
                  <a:lnTo>
                    <a:pt x="3759" y="2095"/>
                  </a:lnTo>
                  <a:lnTo>
                    <a:pt x="4572" y="1282"/>
                  </a:lnTo>
                  <a:lnTo>
                    <a:pt x="4711" y="50"/>
                  </a:lnTo>
                  <a:lnTo>
                    <a:pt x="4470" y="0"/>
                  </a:lnTo>
                  <a:lnTo>
                    <a:pt x="4305" y="1511"/>
                  </a:lnTo>
                  <a:lnTo>
                    <a:pt x="3429" y="2019"/>
                  </a:lnTo>
                  <a:lnTo>
                    <a:pt x="3441" y="1676"/>
                  </a:lnTo>
                  <a:lnTo>
                    <a:pt x="3314" y="1054"/>
                  </a:lnTo>
                  <a:lnTo>
                    <a:pt x="3263" y="279"/>
                  </a:lnTo>
                  <a:lnTo>
                    <a:pt x="3022" y="292"/>
                  </a:lnTo>
                  <a:lnTo>
                    <a:pt x="3073" y="1054"/>
                  </a:lnTo>
                  <a:lnTo>
                    <a:pt x="3200" y="1651"/>
                  </a:lnTo>
                  <a:lnTo>
                    <a:pt x="3187" y="2171"/>
                  </a:lnTo>
                  <a:lnTo>
                    <a:pt x="2070" y="3492"/>
                  </a:lnTo>
                  <a:lnTo>
                    <a:pt x="2019" y="2959"/>
                  </a:lnTo>
                  <a:lnTo>
                    <a:pt x="1841" y="2222"/>
                  </a:lnTo>
                  <a:lnTo>
                    <a:pt x="1917" y="1485"/>
                  </a:lnTo>
                  <a:lnTo>
                    <a:pt x="1930" y="1320"/>
                  </a:lnTo>
                  <a:lnTo>
                    <a:pt x="1689" y="1257"/>
                  </a:lnTo>
                  <a:lnTo>
                    <a:pt x="1676" y="1435"/>
                  </a:lnTo>
                  <a:lnTo>
                    <a:pt x="1600" y="2197"/>
                  </a:lnTo>
                  <a:lnTo>
                    <a:pt x="1778" y="2946"/>
                  </a:lnTo>
                  <a:lnTo>
                    <a:pt x="1866" y="3708"/>
                  </a:lnTo>
                  <a:lnTo>
                    <a:pt x="1600" y="4356"/>
                  </a:lnTo>
                  <a:lnTo>
                    <a:pt x="1231" y="4775"/>
                  </a:lnTo>
                  <a:lnTo>
                    <a:pt x="1143" y="4521"/>
                  </a:lnTo>
                  <a:lnTo>
                    <a:pt x="952" y="3873"/>
                  </a:lnTo>
                  <a:lnTo>
                    <a:pt x="1130" y="3136"/>
                  </a:lnTo>
                  <a:lnTo>
                    <a:pt x="889" y="3086"/>
                  </a:lnTo>
                  <a:lnTo>
                    <a:pt x="850" y="3251"/>
                  </a:lnTo>
                  <a:lnTo>
                    <a:pt x="698" y="3860"/>
                  </a:lnTo>
                  <a:lnTo>
                    <a:pt x="914" y="4559"/>
                  </a:lnTo>
                  <a:lnTo>
                    <a:pt x="1041" y="4991"/>
                  </a:lnTo>
                  <a:lnTo>
                    <a:pt x="698" y="5384"/>
                  </a:lnTo>
                  <a:lnTo>
                    <a:pt x="355" y="5842"/>
                  </a:lnTo>
                  <a:lnTo>
                    <a:pt x="76" y="6400"/>
                  </a:lnTo>
                  <a:lnTo>
                    <a:pt x="0" y="6553"/>
                  </a:lnTo>
                  <a:lnTo>
                    <a:pt x="228" y="6667"/>
                  </a:lnTo>
                  <a:lnTo>
                    <a:pt x="698" y="5702"/>
                  </a:lnTo>
                  <a:lnTo>
                    <a:pt x="1231" y="5270"/>
                  </a:lnTo>
                  <a:lnTo>
                    <a:pt x="1384" y="5219"/>
                  </a:lnTo>
                  <a:lnTo>
                    <a:pt x="1676" y="5283"/>
                  </a:lnTo>
                  <a:lnTo>
                    <a:pt x="2108" y="5168"/>
                  </a:lnTo>
                  <a:lnTo>
                    <a:pt x="2501" y="4965"/>
                  </a:lnTo>
                  <a:lnTo>
                    <a:pt x="2641" y="4902"/>
                  </a:lnTo>
                  <a:lnTo>
                    <a:pt x="2565" y="4660"/>
                  </a:lnTo>
                  <a:lnTo>
                    <a:pt x="2425" y="4724"/>
                  </a:lnTo>
                  <a:lnTo>
                    <a:pt x="2057" y="4902"/>
                  </a:lnTo>
                  <a:lnTo>
                    <a:pt x="1676" y="5016"/>
                  </a:lnTo>
                  <a:lnTo>
                    <a:pt x="1473" y="4965"/>
                  </a:lnTo>
                  <a:lnTo>
                    <a:pt x="1816" y="4432"/>
                  </a:lnTo>
                  <a:lnTo>
                    <a:pt x="2120" y="3911"/>
                  </a:lnTo>
                  <a:lnTo>
                    <a:pt x="2730" y="3848"/>
                  </a:lnTo>
                  <a:lnTo>
                    <a:pt x="3365" y="4000"/>
                  </a:lnTo>
                  <a:lnTo>
                    <a:pt x="4025" y="3492"/>
                  </a:lnTo>
                  <a:lnTo>
                    <a:pt x="3886" y="3263"/>
                  </a:lnTo>
                  <a:lnTo>
                    <a:pt x="3263" y="3746"/>
                  </a:lnTo>
                  <a:lnTo>
                    <a:pt x="2654" y="3581"/>
                  </a:lnTo>
                  <a:lnTo>
                    <a:pt x="2324" y="3619"/>
                  </a:lnTo>
                  <a:lnTo>
                    <a:pt x="2616" y="3238"/>
                  </a:lnTo>
                  <a:lnTo>
                    <a:pt x="3340" y="2514"/>
                  </a:lnTo>
                  <a:lnTo>
                    <a:pt x="3746" y="2273"/>
                  </a:lnTo>
                  <a:lnTo>
                    <a:pt x="4229" y="2425"/>
                  </a:lnTo>
                  <a:lnTo>
                    <a:pt x="4610" y="215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" name="object 420" descr=""/>
            <p:cNvSpPr/>
            <p:nvPr/>
          </p:nvSpPr>
          <p:spPr>
            <a:xfrm>
              <a:off x="2924496" y="1687425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685" y="0"/>
                  </a:moveTo>
                  <a:lnTo>
                    <a:pt x="533" y="139"/>
                  </a:lnTo>
                  <a:lnTo>
                    <a:pt x="292" y="38"/>
                  </a:lnTo>
                  <a:lnTo>
                    <a:pt x="0" y="533"/>
                  </a:lnTo>
                  <a:lnTo>
                    <a:pt x="622" y="1358"/>
                  </a:lnTo>
                  <a:lnTo>
                    <a:pt x="825" y="1828"/>
                  </a:lnTo>
                  <a:lnTo>
                    <a:pt x="1054" y="2324"/>
                  </a:lnTo>
                  <a:lnTo>
                    <a:pt x="1193" y="2933"/>
                  </a:lnTo>
                  <a:lnTo>
                    <a:pt x="1727" y="3670"/>
                  </a:lnTo>
                  <a:lnTo>
                    <a:pt x="1981" y="3771"/>
                  </a:lnTo>
                  <a:lnTo>
                    <a:pt x="2324" y="4470"/>
                  </a:lnTo>
                  <a:lnTo>
                    <a:pt x="2362" y="4813"/>
                  </a:lnTo>
                  <a:lnTo>
                    <a:pt x="2679" y="4991"/>
                  </a:lnTo>
                  <a:lnTo>
                    <a:pt x="3124" y="5219"/>
                  </a:lnTo>
                  <a:lnTo>
                    <a:pt x="3632" y="4889"/>
                  </a:lnTo>
                  <a:lnTo>
                    <a:pt x="3898" y="4546"/>
                  </a:lnTo>
                  <a:lnTo>
                    <a:pt x="3822" y="4368"/>
                  </a:lnTo>
                  <a:lnTo>
                    <a:pt x="3644" y="4025"/>
                  </a:lnTo>
                  <a:lnTo>
                    <a:pt x="3759" y="2946"/>
                  </a:lnTo>
                  <a:lnTo>
                    <a:pt x="3822" y="1828"/>
                  </a:lnTo>
                  <a:lnTo>
                    <a:pt x="2336" y="1028"/>
                  </a:lnTo>
                  <a:lnTo>
                    <a:pt x="1930" y="685"/>
                  </a:lnTo>
                  <a:lnTo>
                    <a:pt x="1524" y="520"/>
                  </a:lnTo>
                  <a:lnTo>
                    <a:pt x="1358" y="546"/>
                  </a:lnTo>
                  <a:lnTo>
                    <a:pt x="1117" y="431"/>
                  </a:lnTo>
                  <a:lnTo>
                    <a:pt x="1028" y="203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698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" name="object 421" descr=""/>
            <p:cNvSpPr/>
            <p:nvPr/>
          </p:nvSpPr>
          <p:spPr>
            <a:xfrm>
              <a:off x="2925381" y="1688147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632" y="4076"/>
                  </a:moveTo>
                  <a:lnTo>
                    <a:pt x="3479" y="4013"/>
                  </a:lnTo>
                  <a:lnTo>
                    <a:pt x="2451" y="3505"/>
                  </a:lnTo>
                  <a:lnTo>
                    <a:pt x="2692" y="3416"/>
                  </a:lnTo>
                  <a:lnTo>
                    <a:pt x="2590" y="3162"/>
                  </a:lnTo>
                  <a:lnTo>
                    <a:pt x="2540" y="2933"/>
                  </a:lnTo>
                  <a:lnTo>
                    <a:pt x="2552" y="2628"/>
                  </a:lnTo>
                  <a:lnTo>
                    <a:pt x="2463" y="2336"/>
                  </a:lnTo>
                  <a:lnTo>
                    <a:pt x="2413" y="2159"/>
                  </a:lnTo>
                  <a:lnTo>
                    <a:pt x="2197" y="2247"/>
                  </a:lnTo>
                  <a:lnTo>
                    <a:pt x="2336" y="2692"/>
                  </a:lnTo>
                  <a:lnTo>
                    <a:pt x="2311" y="2984"/>
                  </a:lnTo>
                  <a:lnTo>
                    <a:pt x="2349" y="3251"/>
                  </a:lnTo>
                  <a:lnTo>
                    <a:pt x="2184" y="3314"/>
                  </a:lnTo>
                  <a:lnTo>
                    <a:pt x="2057" y="3302"/>
                  </a:lnTo>
                  <a:lnTo>
                    <a:pt x="1739" y="2260"/>
                  </a:lnTo>
                  <a:lnTo>
                    <a:pt x="1981" y="2108"/>
                  </a:lnTo>
                  <a:lnTo>
                    <a:pt x="1854" y="1587"/>
                  </a:lnTo>
                  <a:lnTo>
                    <a:pt x="1828" y="1193"/>
                  </a:lnTo>
                  <a:lnTo>
                    <a:pt x="1803" y="1016"/>
                  </a:lnTo>
                  <a:lnTo>
                    <a:pt x="1587" y="1041"/>
                  </a:lnTo>
                  <a:lnTo>
                    <a:pt x="1600" y="1206"/>
                  </a:lnTo>
                  <a:lnTo>
                    <a:pt x="1612" y="1447"/>
                  </a:lnTo>
                  <a:lnTo>
                    <a:pt x="1752" y="1930"/>
                  </a:lnTo>
                  <a:lnTo>
                    <a:pt x="1511" y="1435"/>
                  </a:lnTo>
                  <a:lnTo>
                    <a:pt x="1257" y="1079"/>
                  </a:lnTo>
                  <a:lnTo>
                    <a:pt x="1257" y="774"/>
                  </a:lnTo>
                  <a:lnTo>
                    <a:pt x="1244" y="584"/>
                  </a:lnTo>
                  <a:lnTo>
                    <a:pt x="1206" y="431"/>
                  </a:lnTo>
                  <a:lnTo>
                    <a:pt x="1079" y="406"/>
                  </a:lnTo>
                  <a:lnTo>
                    <a:pt x="1016" y="736"/>
                  </a:lnTo>
                  <a:lnTo>
                    <a:pt x="508" y="0"/>
                  </a:lnTo>
                  <a:lnTo>
                    <a:pt x="330" y="152"/>
                  </a:lnTo>
                  <a:lnTo>
                    <a:pt x="787" y="825"/>
                  </a:lnTo>
                  <a:lnTo>
                    <a:pt x="508" y="914"/>
                  </a:lnTo>
                  <a:lnTo>
                    <a:pt x="215" y="762"/>
                  </a:lnTo>
                  <a:lnTo>
                    <a:pt x="76" y="685"/>
                  </a:lnTo>
                  <a:lnTo>
                    <a:pt x="0" y="927"/>
                  </a:lnTo>
                  <a:lnTo>
                    <a:pt x="139" y="1003"/>
                  </a:lnTo>
                  <a:lnTo>
                    <a:pt x="431" y="1168"/>
                  </a:lnTo>
                  <a:lnTo>
                    <a:pt x="749" y="1066"/>
                  </a:lnTo>
                  <a:lnTo>
                    <a:pt x="952" y="1206"/>
                  </a:lnTo>
                  <a:lnTo>
                    <a:pt x="1117" y="1308"/>
                  </a:lnTo>
                  <a:lnTo>
                    <a:pt x="1358" y="1638"/>
                  </a:lnTo>
                  <a:lnTo>
                    <a:pt x="1460" y="2019"/>
                  </a:lnTo>
                  <a:lnTo>
                    <a:pt x="1066" y="2133"/>
                  </a:lnTo>
                  <a:lnTo>
                    <a:pt x="939" y="2044"/>
                  </a:lnTo>
                  <a:lnTo>
                    <a:pt x="723" y="1905"/>
                  </a:lnTo>
                  <a:lnTo>
                    <a:pt x="673" y="2133"/>
                  </a:lnTo>
                  <a:lnTo>
                    <a:pt x="774" y="2387"/>
                  </a:lnTo>
                  <a:lnTo>
                    <a:pt x="914" y="2324"/>
                  </a:lnTo>
                  <a:lnTo>
                    <a:pt x="889" y="2044"/>
                  </a:lnTo>
                  <a:lnTo>
                    <a:pt x="1028" y="2400"/>
                  </a:lnTo>
                  <a:lnTo>
                    <a:pt x="1473" y="2311"/>
                  </a:lnTo>
                  <a:lnTo>
                    <a:pt x="1828" y="3276"/>
                  </a:lnTo>
                  <a:lnTo>
                    <a:pt x="1473" y="3238"/>
                  </a:lnTo>
                  <a:lnTo>
                    <a:pt x="1447" y="3505"/>
                  </a:lnTo>
                  <a:lnTo>
                    <a:pt x="1930" y="3543"/>
                  </a:lnTo>
                  <a:lnTo>
                    <a:pt x="3403" y="4254"/>
                  </a:lnTo>
                  <a:lnTo>
                    <a:pt x="3543" y="4318"/>
                  </a:lnTo>
                  <a:lnTo>
                    <a:pt x="3632" y="4076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" name="object 422" descr=""/>
            <p:cNvSpPr/>
            <p:nvPr/>
          </p:nvSpPr>
          <p:spPr>
            <a:xfrm>
              <a:off x="2919228" y="17014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174" y="5575"/>
                  </a:moveTo>
                  <a:lnTo>
                    <a:pt x="3225" y="5575"/>
                  </a:lnTo>
                  <a:lnTo>
                    <a:pt x="3479" y="5638"/>
                  </a:lnTo>
                  <a:lnTo>
                    <a:pt x="3784" y="5740"/>
                  </a:lnTo>
                  <a:lnTo>
                    <a:pt x="4174" y="5575"/>
                  </a:lnTo>
                  <a:close/>
                </a:path>
                <a:path w="6350" h="6350">
                  <a:moveTo>
                    <a:pt x="266" y="0"/>
                  </a:moveTo>
                  <a:lnTo>
                    <a:pt x="0" y="812"/>
                  </a:lnTo>
                  <a:lnTo>
                    <a:pt x="304" y="1143"/>
                  </a:lnTo>
                  <a:lnTo>
                    <a:pt x="634" y="1866"/>
                  </a:lnTo>
                  <a:lnTo>
                    <a:pt x="1181" y="3543"/>
                  </a:lnTo>
                  <a:lnTo>
                    <a:pt x="1574" y="3759"/>
                  </a:lnTo>
                  <a:lnTo>
                    <a:pt x="1879" y="4064"/>
                  </a:lnTo>
                  <a:lnTo>
                    <a:pt x="2412" y="4953"/>
                  </a:lnTo>
                  <a:lnTo>
                    <a:pt x="2743" y="5384"/>
                  </a:lnTo>
                  <a:lnTo>
                    <a:pt x="3098" y="5588"/>
                  </a:lnTo>
                  <a:lnTo>
                    <a:pt x="4174" y="5575"/>
                  </a:lnTo>
                  <a:lnTo>
                    <a:pt x="4864" y="5384"/>
                  </a:lnTo>
                  <a:lnTo>
                    <a:pt x="5041" y="5283"/>
                  </a:lnTo>
                  <a:lnTo>
                    <a:pt x="5308" y="5003"/>
                  </a:lnTo>
                  <a:lnTo>
                    <a:pt x="5359" y="4241"/>
                  </a:lnTo>
                  <a:lnTo>
                    <a:pt x="5714" y="3949"/>
                  </a:lnTo>
                  <a:lnTo>
                    <a:pt x="5838" y="3429"/>
                  </a:lnTo>
                  <a:lnTo>
                    <a:pt x="5892" y="2717"/>
                  </a:lnTo>
                  <a:lnTo>
                    <a:pt x="5636" y="1790"/>
                  </a:lnTo>
                  <a:lnTo>
                    <a:pt x="5384" y="482"/>
                  </a:lnTo>
                  <a:lnTo>
                    <a:pt x="5116" y="368"/>
                  </a:lnTo>
                  <a:lnTo>
                    <a:pt x="3721" y="368"/>
                  </a:lnTo>
                  <a:lnTo>
                    <a:pt x="3441" y="330"/>
                  </a:lnTo>
                  <a:lnTo>
                    <a:pt x="2946" y="304"/>
                  </a:lnTo>
                  <a:lnTo>
                    <a:pt x="2784" y="254"/>
                  </a:lnTo>
                  <a:lnTo>
                    <a:pt x="825" y="254"/>
                  </a:lnTo>
                  <a:lnTo>
                    <a:pt x="266" y="0"/>
                  </a:lnTo>
                  <a:close/>
                </a:path>
                <a:path w="6350" h="6350">
                  <a:moveTo>
                    <a:pt x="5403" y="5003"/>
                  </a:moveTo>
                  <a:close/>
                </a:path>
                <a:path w="6350" h="6350">
                  <a:moveTo>
                    <a:pt x="4698" y="190"/>
                  </a:moveTo>
                  <a:lnTo>
                    <a:pt x="4343" y="292"/>
                  </a:lnTo>
                  <a:lnTo>
                    <a:pt x="3854" y="330"/>
                  </a:lnTo>
                  <a:lnTo>
                    <a:pt x="3721" y="368"/>
                  </a:lnTo>
                  <a:lnTo>
                    <a:pt x="5116" y="368"/>
                  </a:lnTo>
                  <a:lnTo>
                    <a:pt x="4698" y="190"/>
                  </a:lnTo>
                  <a:close/>
                </a:path>
                <a:path w="6350" h="6350">
                  <a:moveTo>
                    <a:pt x="3213" y="203"/>
                  </a:moveTo>
                  <a:lnTo>
                    <a:pt x="3060" y="279"/>
                  </a:lnTo>
                  <a:lnTo>
                    <a:pt x="3423" y="304"/>
                  </a:lnTo>
                  <a:lnTo>
                    <a:pt x="3213" y="203"/>
                  </a:lnTo>
                  <a:close/>
                </a:path>
                <a:path w="6350" h="6350">
                  <a:moveTo>
                    <a:pt x="2298" y="101"/>
                  </a:moveTo>
                  <a:lnTo>
                    <a:pt x="1498" y="215"/>
                  </a:lnTo>
                  <a:lnTo>
                    <a:pt x="825" y="254"/>
                  </a:lnTo>
                  <a:lnTo>
                    <a:pt x="2784" y="254"/>
                  </a:lnTo>
                  <a:lnTo>
                    <a:pt x="2298" y="101"/>
                  </a:lnTo>
                  <a:close/>
                </a:path>
              </a:pathLst>
            </a:custGeom>
            <a:solidFill>
              <a:srgbClr val="56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" name="object 423" descr=""/>
            <p:cNvSpPr/>
            <p:nvPr/>
          </p:nvSpPr>
          <p:spPr>
            <a:xfrm>
              <a:off x="2919933" y="1701914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092" y="4775"/>
                  </a:moveTo>
                  <a:lnTo>
                    <a:pt x="4356" y="3606"/>
                  </a:lnTo>
                  <a:lnTo>
                    <a:pt x="4089" y="3314"/>
                  </a:lnTo>
                  <a:lnTo>
                    <a:pt x="4000" y="2781"/>
                  </a:lnTo>
                  <a:lnTo>
                    <a:pt x="4483" y="1727"/>
                  </a:lnTo>
                  <a:lnTo>
                    <a:pt x="3937" y="1333"/>
                  </a:lnTo>
                  <a:lnTo>
                    <a:pt x="3810" y="1231"/>
                  </a:lnTo>
                  <a:lnTo>
                    <a:pt x="3644" y="1422"/>
                  </a:lnTo>
                  <a:lnTo>
                    <a:pt x="4038" y="1701"/>
                  </a:lnTo>
                  <a:lnTo>
                    <a:pt x="3924" y="2247"/>
                  </a:lnTo>
                  <a:lnTo>
                    <a:pt x="3886" y="2501"/>
                  </a:lnTo>
                  <a:lnTo>
                    <a:pt x="3860" y="2768"/>
                  </a:lnTo>
                  <a:lnTo>
                    <a:pt x="3810" y="2971"/>
                  </a:lnTo>
                  <a:lnTo>
                    <a:pt x="3581" y="2692"/>
                  </a:lnTo>
                  <a:lnTo>
                    <a:pt x="2832" y="1955"/>
                  </a:lnTo>
                  <a:lnTo>
                    <a:pt x="3022" y="1524"/>
                  </a:lnTo>
                  <a:lnTo>
                    <a:pt x="2819" y="889"/>
                  </a:lnTo>
                  <a:lnTo>
                    <a:pt x="2641" y="368"/>
                  </a:lnTo>
                  <a:lnTo>
                    <a:pt x="2578" y="203"/>
                  </a:lnTo>
                  <a:lnTo>
                    <a:pt x="2349" y="292"/>
                  </a:lnTo>
                  <a:lnTo>
                    <a:pt x="2413" y="444"/>
                  </a:lnTo>
                  <a:lnTo>
                    <a:pt x="2565" y="901"/>
                  </a:lnTo>
                  <a:lnTo>
                    <a:pt x="2768" y="1460"/>
                  </a:lnTo>
                  <a:lnTo>
                    <a:pt x="2628" y="1727"/>
                  </a:lnTo>
                  <a:lnTo>
                    <a:pt x="2451" y="1536"/>
                  </a:lnTo>
                  <a:lnTo>
                    <a:pt x="2146" y="1168"/>
                  </a:lnTo>
                  <a:lnTo>
                    <a:pt x="1778" y="990"/>
                  </a:lnTo>
                  <a:lnTo>
                    <a:pt x="1727" y="469"/>
                  </a:lnTo>
                  <a:lnTo>
                    <a:pt x="1651" y="165"/>
                  </a:lnTo>
                  <a:lnTo>
                    <a:pt x="1612" y="0"/>
                  </a:lnTo>
                  <a:lnTo>
                    <a:pt x="1384" y="76"/>
                  </a:lnTo>
                  <a:lnTo>
                    <a:pt x="1485" y="508"/>
                  </a:lnTo>
                  <a:lnTo>
                    <a:pt x="1460" y="863"/>
                  </a:lnTo>
                  <a:lnTo>
                    <a:pt x="1295" y="774"/>
                  </a:lnTo>
                  <a:lnTo>
                    <a:pt x="723" y="736"/>
                  </a:lnTo>
                  <a:lnTo>
                    <a:pt x="165" y="317"/>
                  </a:lnTo>
                  <a:lnTo>
                    <a:pt x="0" y="508"/>
                  </a:lnTo>
                  <a:lnTo>
                    <a:pt x="431" y="838"/>
                  </a:lnTo>
                  <a:lnTo>
                    <a:pt x="685" y="889"/>
                  </a:lnTo>
                  <a:lnTo>
                    <a:pt x="1435" y="1143"/>
                  </a:lnTo>
                  <a:lnTo>
                    <a:pt x="1181" y="1485"/>
                  </a:lnTo>
                  <a:lnTo>
                    <a:pt x="939" y="1397"/>
                  </a:lnTo>
                  <a:lnTo>
                    <a:pt x="787" y="1346"/>
                  </a:lnTo>
                  <a:lnTo>
                    <a:pt x="736" y="1600"/>
                  </a:lnTo>
                  <a:lnTo>
                    <a:pt x="1231" y="1765"/>
                  </a:lnTo>
                  <a:lnTo>
                    <a:pt x="1460" y="1447"/>
                  </a:lnTo>
                  <a:lnTo>
                    <a:pt x="1701" y="1257"/>
                  </a:lnTo>
                  <a:lnTo>
                    <a:pt x="2095" y="1524"/>
                  </a:lnTo>
                  <a:lnTo>
                    <a:pt x="2514" y="1968"/>
                  </a:lnTo>
                  <a:lnTo>
                    <a:pt x="2324" y="2044"/>
                  </a:lnTo>
                  <a:lnTo>
                    <a:pt x="1943" y="2108"/>
                  </a:lnTo>
                  <a:lnTo>
                    <a:pt x="1574" y="1981"/>
                  </a:lnTo>
                  <a:lnTo>
                    <a:pt x="1435" y="1930"/>
                  </a:lnTo>
                  <a:lnTo>
                    <a:pt x="1320" y="2159"/>
                  </a:lnTo>
                  <a:lnTo>
                    <a:pt x="1473" y="2209"/>
                  </a:lnTo>
                  <a:lnTo>
                    <a:pt x="1905" y="2374"/>
                  </a:lnTo>
                  <a:lnTo>
                    <a:pt x="2336" y="2311"/>
                  </a:lnTo>
                  <a:lnTo>
                    <a:pt x="2730" y="2197"/>
                  </a:lnTo>
                  <a:lnTo>
                    <a:pt x="3403" y="2870"/>
                  </a:lnTo>
                  <a:lnTo>
                    <a:pt x="3835" y="3403"/>
                  </a:lnTo>
                  <a:lnTo>
                    <a:pt x="3390" y="3810"/>
                  </a:lnTo>
                  <a:lnTo>
                    <a:pt x="2857" y="3746"/>
                  </a:lnTo>
                  <a:lnTo>
                    <a:pt x="2095" y="3568"/>
                  </a:lnTo>
                  <a:lnTo>
                    <a:pt x="2057" y="3822"/>
                  </a:lnTo>
                  <a:lnTo>
                    <a:pt x="2209" y="3860"/>
                  </a:lnTo>
                  <a:lnTo>
                    <a:pt x="2870" y="4013"/>
                  </a:lnTo>
                  <a:lnTo>
                    <a:pt x="3479" y="4064"/>
                  </a:lnTo>
                  <a:lnTo>
                    <a:pt x="4000" y="3594"/>
                  </a:lnTo>
                  <a:lnTo>
                    <a:pt x="4165" y="3759"/>
                  </a:lnTo>
                  <a:lnTo>
                    <a:pt x="4800" y="4775"/>
                  </a:lnTo>
                  <a:lnTo>
                    <a:pt x="4889" y="4914"/>
                  </a:lnTo>
                  <a:lnTo>
                    <a:pt x="5092" y="4775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" name="object 424" descr=""/>
            <p:cNvSpPr/>
            <p:nvPr/>
          </p:nvSpPr>
          <p:spPr>
            <a:xfrm>
              <a:off x="2922715" y="1704660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661" y="190"/>
                  </a:moveTo>
                  <a:lnTo>
                    <a:pt x="0" y="3479"/>
                  </a:lnTo>
                  <a:lnTo>
                    <a:pt x="124" y="3835"/>
                  </a:lnTo>
                  <a:lnTo>
                    <a:pt x="435" y="4330"/>
                  </a:lnTo>
                  <a:lnTo>
                    <a:pt x="752" y="4406"/>
                  </a:lnTo>
                  <a:lnTo>
                    <a:pt x="1095" y="4800"/>
                  </a:lnTo>
                  <a:lnTo>
                    <a:pt x="1362" y="5295"/>
                  </a:lnTo>
                  <a:lnTo>
                    <a:pt x="1845" y="5613"/>
                  </a:lnTo>
                  <a:lnTo>
                    <a:pt x="2480" y="5740"/>
                  </a:lnTo>
                  <a:lnTo>
                    <a:pt x="3458" y="5143"/>
                  </a:lnTo>
                  <a:lnTo>
                    <a:pt x="3869" y="4330"/>
                  </a:lnTo>
                  <a:lnTo>
                    <a:pt x="4334" y="3479"/>
                  </a:lnTo>
                  <a:lnTo>
                    <a:pt x="4512" y="2832"/>
                  </a:lnTo>
                  <a:lnTo>
                    <a:pt x="4639" y="2514"/>
                  </a:lnTo>
                  <a:lnTo>
                    <a:pt x="4749" y="2095"/>
                  </a:lnTo>
                  <a:lnTo>
                    <a:pt x="4753" y="1371"/>
                  </a:lnTo>
                  <a:lnTo>
                    <a:pt x="4880" y="723"/>
                  </a:lnTo>
                  <a:lnTo>
                    <a:pt x="5120" y="279"/>
                  </a:lnTo>
                  <a:lnTo>
                    <a:pt x="4435" y="279"/>
                  </a:lnTo>
                  <a:lnTo>
                    <a:pt x="3661" y="190"/>
                  </a:lnTo>
                  <a:close/>
                </a:path>
                <a:path w="5714" h="6350">
                  <a:moveTo>
                    <a:pt x="4905" y="0"/>
                  </a:moveTo>
                  <a:lnTo>
                    <a:pt x="4435" y="279"/>
                  </a:lnTo>
                  <a:lnTo>
                    <a:pt x="5120" y="279"/>
                  </a:lnTo>
                  <a:lnTo>
                    <a:pt x="4905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" name="object 425" descr=""/>
            <p:cNvSpPr/>
            <p:nvPr/>
          </p:nvSpPr>
          <p:spPr>
            <a:xfrm>
              <a:off x="2923171" y="1704924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4394" y="139"/>
                  </a:moveTo>
                  <a:lnTo>
                    <a:pt x="4178" y="0"/>
                  </a:lnTo>
                  <a:lnTo>
                    <a:pt x="3505" y="914"/>
                  </a:lnTo>
                  <a:lnTo>
                    <a:pt x="2933" y="1231"/>
                  </a:lnTo>
                  <a:lnTo>
                    <a:pt x="2933" y="965"/>
                  </a:lnTo>
                  <a:lnTo>
                    <a:pt x="2997" y="609"/>
                  </a:lnTo>
                  <a:lnTo>
                    <a:pt x="3022" y="444"/>
                  </a:lnTo>
                  <a:lnTo>
                    <a:pt x="2794" y="368"/>
                  </a:lnTo>
                  <a:lnTo>
                    <a:pt x="2705" y="914"/>
                  </a:lnTo>
                  <a:lnTo>
                    <a:pt x="2679" y="1371"/>
                  </a:lnTo>
                  <a:lnTo>
                    <a:pt x="1790" y="2514"/>
                  </a:lnTo>
                  <a:lnTo>
                    <a:pt x="1612" y="1981"/>
                  </a:lnTo>
                  <a:lnTo>
                    <a:pt x="1765" y="1346"/>
                  </a:lnTo>
                  <a:lnTo>
                    <a:pt x="1524" y="1257"/>
                  </a:lnTo>
                  <a:lnTo>
                    <a:pt x="1485" y="1422"/>
                  </a:lnTo>
                  <a:lnTo>
                    <a:pt x="1371" y="1955"/>
                  </a:lnTo>
                  <a:lnTo>
                    <a:pt x="1536" y="2463"/>
                  </a:lnTo>
                  <a:lnTo>
                    <a:pt x="1600" y="2768"/>
                  </a:lnTo>
                  <a:lnTo>
                    <a:pt x="1460" y="2959"/>
                  </a:lnTo>
                  <a:lnTo>
                    <a:pt x="901" y="3835"/>
                  </a:lnTo>
                  <a:lnTo>
                    <a:pt x="825" y="3479"/>
                  </a:lnTo>
                  <a:lnTo>
                    <a:pt x="647" y="2882"/>
                  </a:lnTo>
                  <a:lnTo>
                    <a:pt x="584" y="2273"/>
                  </a:lnTo>
                  <a:lnTo>
                    <a:pt x="571" y="2095"/>
                  </a:lnTo>
                  <a:lnTo>
                    <a:pt x="330" y="2159"/>
                  </a:lnTo>
                  <a:lnTo>
                    <a:pt x="342" y="2324"/>
                  </a:lnTo>
                  <a:lnTo>
                    <a:pt x="406" y="2946"/>
                  </a:lnTo>
                  <a:lnTo>
                    <a:pt x="584" y="3543"/>
                  </a:lnTo>
                  <a:lnTo>
                    <a:pt x="698" y="4064"/>
                  </a:lnTo>
                  <a:lnTo>
                    <a:pt x="114" y="4584"/>
                  </a:lnTo>
                  <a:lnTo>
                    <a:pt x="165" y="4876"/>
                  </a:lnTo>
                  <a:lnTo>
                    <a:pt x="787" y="4305"/>
                  </a:lnTo>
                  <a:lnTo>
                    <a:pt x="1003" y="4254"/>
                  </a:lnTo>
                  <a:lnTo>
                    <a:pt x="1333" y="4051"/>
                  </a:lnTo>
                  <a:lnTo>
                    <a:pt x="1739" y="4076"/>
                  </a:lnTo>
                  <a:lnTo>
                    <a:pt x="2120" y="3949"/>
                  </a:lnTo>
                  <a:lnTo>
                    <a:pt x="2273" y="3886"/>
                  </a:lnTo>
                  <a:lnTo>
                    <a:pt x="2222" y="3644"/>
                  </a:lnTo>
                  <a:lnTo>
                    <a:pt x="1676" y="3822"/>
                  </a:lnTo>
                  <a:lnTo>
                    <a:pt x="1244" y="3810"/>
                  </a:lnTo>
                  <a:lnTo>
                    <a:pt x="1524" y="3302"/>
                  </a:lnTo>
                  <a:lnTo>
                    <a:pt x="1676" y="3086"/>
                  </a:lnTo>
                  <a:lnTo>
                    <a:pt x="1943" y="3086"/>
                  </a:lnTo>
                  <a:lnTo>
                    <a:pt x="2273" y="2997"/>
                  </a:lnTo>
                  <a:lnTo>
                    <a:pt x="2755" y="3098"/>
                  </a:lnTo>
                  <a:lnTo>
                    <a:pt x="3060" y="2705"/>
                  </a:lnTo>
                  <a:lnTo>
                    <a:pt x="3162" y="2578"/>
                  </a:lnTo>
                  <a:lnTo>
                    <a:pt x="2997" y="2387"/>
                  </a:lnTo>
                  <a:lnTo>
                    <a:pt x="2895" y="2514"/>
                  </a:lnTo>
                  <a:lnTo>
                    <a:pt x="2628" y="2857"/>
                  </a:lnTo>
                  <a:lnTo>
                    <a:pt x="2171" y="2743"/>
                  </a:lnTo>
                  <a:lnTo>
                    <a:pt x="1917" y="2781"/>
                  </a:lnTo>
                  <a:lnTo>
                    <a:pt x="2679" y="1765"/>
                  </a:lnTo>
                  <a:lnTo>
                    <a:pt x="2921" y="1866"/>
                  </a:lnTo>
                  <a:lnTo>
                    <a:pt x="3225" y="1714"/>
                  </a:lnTo>
                  <a:lnTo>
                    <a:pt x="3721" y="1803"/>
                  </a:lnTo>
                  <a:lnTo>
                    <a:pt x="4038" y="1346"/>
                  </a:lnTo>
                  <a:lnTo>
                    <a:pt x="3835" y="1206"/>
                  </a:lnTo>
                  <a:lnTo>
                    <a:pt x="3733" y="1333"/>
                  </a:lnTo>
                  <a:lnTo>
                    <a:pt x="3644" y="1460"/>
                  </a:lnTo>
                  <a:lnTo>
                    <a:pt x="3403" y="1460"/>
                  </a:lnTo>
                  <a:lnTo>
                    <a:pt x="3276" y="1473"/>
                  </a:lnTo>
                  <a:lnTo>
                    <a:pt x="3124" y="1498"/>
                  </a:lnTo>
                  <a:lnTo>
                    <a:pt x="3657" y="1130"/>
                  </a:lnTo>
                  <a:lnTo>
                    <a:pt x="4292" y="266"/>
                  </a:lnTo>
                  <a:lnTo>
                    <a:pt x="4394" y="139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" name="object 426" descr=""/>
            <p:cNvSpPr/>
            <p:nvPr/>
          </p:nvSpPr>
          <p:spPr>
            <a:xfrm>
              <a:off x="2924623" y="1692163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197" y="0"/>
                  </a:moveTo>
                  <a:lnTo>
                    <a:pt x="0" y="3009"/>
                  </a:lnTo>
                  <a:lnTo>
                    <a:pt x="63" y="3822"/>
                  </a:lnTo>
                  <a:lnTo>
                    <a:pt x="457" y="4279"/>
                  </a:lnTo>
                  <a:lnTo>
                    <a:pt x="888" y="4940"/>
                  </a:lnTo>
                  <a:lnTo>
                    <a:pt x="1054" y="5245"/>
                  </a:lnTo>
                  <a:lnTo>
                    <a:pt x="1155" y="5473"/>
                  </a:lnTo>
                  <a:lnTo>
                    <a:pt x="1282" y="5549"/>
                  </a:lnTo>
                  <a:lnTo>
                    <a:pt x="1498" y="5765"/>
                  </a:lnTo>
                  <a:lnTo>
                    <a:pt x="1549" y="5905"/>
                  </a:lnTo>
                  <a:lnTo>
                    <a:pt x="1739" y="5994"/>
                  </a:lnTo>
                  <a:lnTo>
                    <a:pt x="1981" y="6146"/>
                  </a:lnTo>
                  <a:lnTo>
                    <a:pt x="2184" y="5981"/>
                  </a:lnTo>
                  <a:lnTo>
                    <a:pt x="2451" y="5511"/>
                  </a:lnTo>
                  <a:lnTo>
                    <a:pt x="2755" y="5257"/>
                  </a:lnTo>
                  <a:lnTo>
                    <a:pt x="2971" y="4317"/>
                  </a:lnTo>
                  <a:lnTo>
                    <a:pt x="3289" y="3809"/>
                  </a:lnTo>
                  <a:lnTo>
                    <a:pt x="3263" y="2819"/>
                  </a:lnTo>
                  <a:lnTo>
                    <a:pt x="2755" y="1117"/>
                  </a:lnTo>
                  <a:lnTo>
                    <a:pt x="2514" y="406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5E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" name="object 427" descr=""/>
            <p:cNvSpPr/>
            <p:nvPr/>
          </p:nvSpPr>
          <p:spPr>
            <a:xfrm>
              <a:off x="2925165" y="1692986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2336" y="1892"/>
                  </a:moveTo>
                  <a:lnTo>
                    <a:pt x="2108" y="1841"/>
                  </a:lnTo>
                  <a:lnTo>
                    <a:pt x="2070" y="2006"/>
                  </a:lnTo>
                  <a:lnTo>
                    <a:pt x="2044" y="2159"/>
                  </a:lnTo>
                  <a:lnTo>
                    <a:pt x="1803" y="1689"/>
                  </a:lnTo>
                  <a:lnTo>
                    <a:pt x="1866" y="1549"/>
                  </a:lnTo>
                  <a:lnTo>
                    <a:pt x="2006" y="1308"/>
                  </a:lnTo>
                  <a:lnTo>
                    <a:pt x="1803" y="1117"/>
                  </a:lnTo>
                  <a:lnTo>
                    <a:pt x="1714" y="1270"/>
                  </a:lnTo>
                  <a:lnTo>
                    <a:pt x="1473" y="469"/>
                  </a:lnTo>
                  <a:lnTo>
                    <a:pt x="1435" y="304"/>
                  </a:lnTo>
                  <a:lnTo>
                    <a:pt x="1219" y="393"/>
                  </a:lnTo>
                  <a:lnTo>
                    <a:pt x="1257" y="571"/>
                  </a:lnTo>
                  <a:lnTo>
                    <a:pt x="1333" y="901"/>
                  </a:lnTo>
                  <a:lnTo>
                    <a:pt x="1117" y="673"/>
                  </a:lnTo>
                  <a:lnTo>
                    <a:pt x="952" y="165"/>
                  </a:lnTo>
                  <a:lnTo>
                    <a:pt x="901" y="0"/>
                  </a:lnTo>
                  <a:lnTo>
                    <a:pt x="685" y="88"/>
                  </a:lnTo>
                  <a:lnTo>
                    <a:pt x="749" y="254"/>
                  </a:lnTo>
                  <a:lnTo>
                    <a:pt x="901" y="762"/>
                  </a:lnTo>
                  <a:lnTo>
                    <a:pt x="1282" y="1130"/>
                  </a:lnTo>
                  <a:lnTo>
                    <a:pt x="1447" y="1625"/>
                  </a:lnTo>
                  <a:lnTo>
                    <a:pt x="1498" y="1790"/>
                  </a:lnTo>
                  <a:lnTo>
                    <a:pt x="1727" y="2336"/>
                  </a:lnTo>
                  <a:lnTo>
                    <a:pt x="1384" y="2197"/>
                  </a:lnTo>
                  <a:lnTo>
                    <a:pt x="1054" y="2133"/>
                  </a:lnTo>
                  <a:lnTo>
                    <a:pt x="635" y="1739"/>
                  </a:lnTo>
                  <a:lnTo>
                    <a:pt x="482" y="1524"/>
                  </a:lnTo>
                  <a:lnTo>
                    <a:pt x="190" y="1193"/>
                  </a:lnTo>
                  <a:lnTo>
                    <a:pt x="50" y="1397"/>
                  </a:lnTo>
                  <a:lnTo>
                    <a:pt x="368" y="1752"/>
                  </a:lnTo>
                  <a:lnTo>
                    <a:pt x="533" y="2006"/>
                  </a:lnTo>
                  <a:lnTo>
                    <a:pt x="762" y="2197"/>
                  </a:lnTo>
                  <a:lnTo>
                    <a:pt x="1003" y="2374"/>
                  </a:lnTo>
                  <a:lnTo>
                    <a:pt x="1308" y="2438"/>
                  </a:lnTo>
                  <a:lnTo>
                    <a:pt x="1574" y="2540"/>
                  </a:lnTo>
                  <a:lnTo>
                    <a:pt x="1714" y="2603"/>
                  </a:lnTo>
                  <a:lnTo>
                    <a:pt x="1676" y="3187"/>
                  </a:lnTo>
                  <a:lnTo>
                    <a:pt x="1244" y="3632"/>
                  </a:lnTo>
                  <a:lnTo>
                    <a:pt x="571" y="3327"/>
                  </a:lnTo>
                  <a:lnTo>
                    <a:pt x="254" y="3009"/>
                  </a:lnTo>
                  <a:lnTo>
                    <a:pt x="139" y="2882"/>
                  </a:lnTo>
                  <a:lnTo>
                    <a:pt x="0" y="3086"/>
                  </a:lnTo>
                  <a:lnTo>
                    <a:pt x="495" y="3606"/>
                  </a:lnTo>
                  <a:lnTo>
                    <a:pt x="1308" y="3937"/>
                  </a:lnTo>
                  <a:lnTo>
                    <a:pt x="1612" y="3632"/>
                  </a:lnTo>
                  <a:lnTo>
                    <a:pt x="1498" y="4381"/>
                  </a:lnTo>
                  <a:lnTo>
                    <a:pt x="1460" y="6273"/>
                  </a:lnTo>
                  <a:lnTo>
                    <a:pt x="1460" y="6438"/>
                  </a:lnTo>
                  <a:lnTo>
                    <a:pt x="1689" y="6489"/>
                  </a:lnTo>
                  <a:lnTo>
                    <a:pt x="1701" y="6324"/>
                  </a:lnTo>
                  <a:lnTo>
                    <a:pt x="1727" y="4381"/>
                  </a:lnTo>
                  <a:lnTo>
                    <a:pt x="1841" y="3581"/>
                  </a:lnTo>
                  <a:lnTo>
                    <a:pt x="1993" y="3517"/>
                  </a:lnTo>
                  <a:lnTo>
                    <a:pt x="2108" y="3390"/>
                  </a:lnTo>
                  <a:lnTo>
                    <a:pt x="2197" y="3251"/>
                  </a:lnTo>
                  <a:lnTo>
                    <a:pt x="2235" y="3111"/>
                  </a:lnTo>
                  <a:lnTo>
                    <a:pt x="2044" y="3009"/>
                  </a:lnTo>
                  <a:lnTo>
                    <a:pt x="1943" y="3187"/>
                  </a:lnTo>
                  <a:lnTo>
                    <a:pt x="2006" y="2451"/>
                  </a:lnTo>
                  <a:lnTo>
                    <a:pt x="2260" y="2311"/>
                  </a:lnTo>
                  <a:lnTo>
                    <a:pt x="2311" y="2057"/>
                  </a:lnTo>
                  <a:lnTo>
                    <a:pt x="2336" y="1892"/>
                  </a:lnTo>
                  <a:close/>
                </a:path>
              </a:pathLst>
            </a:custGeom>
            <a:solidFill>
              <a:srgbClr val="5A72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8" name="object 428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87300" y="1681408"/>
              <a:ext cx="77443" cy="64731"/>
            </a:xfrm>
            <a:prstGeom prst="rect">
              <a:avLst/>
            </a:prstGeom>
          </p:spPr>
        </p:pic>
        <p:pic>
          <p:nvPicPr>
            <p:cNvPr id="429" name="object 429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797733" y="1536182"/>
              <a:ext cx="399317" cy="306804"/>
            </a:xfrm>
            <a:prstGeom prst="rect">
              <a:avLst/>
            </a:prstGeom>
          </p:spPr>
        </p:pic>
        <p:pic>
          <p:nvPicPr>
            <p:cNvPr id="430" name="object 430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733673" y="2037173"/>
              <a:ext cx="202496" cy="145237"/>
            </a:xfrm>
            <a:prstGeom prst="rect">
              <a:avLst/>
            </a:prstGeom>
          </p:spPr>
        </p:pic>
        <p:pic>
          <p:nvPicPr>
            <p:cNvPr id="431" name="object 431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836134" y="2096199"/>
              <a:ext cx="15485" cy="14271"/>
            </a:xfrm>
            <a:prstGeom prst="rect">
              <a:avLst/>
            </a:prstGeom>
          </p:spPr>
        </p:pic>
        <p:sp>
          <p:nvSpPr>
            <p:cNvPr id="432" name="object 432" descr=""/>
            <p:cNvSpPr/>
            <p:nvPr/>
          </p:nvSpPr>
          <p:spPr>
            <a:xfrm>
              <a:off x="2836298" y="2097410"/>
              <a:ext cx="12700" cy="12065"/>
            </a:xfrm>
            <a:custGeom>
              <a:avLst/>
              <a:gdLst/>
              <a:ahLst/>
              <a:cxnLst/>
              <a:rect l="l" t="t" r="r" b="b"/>
              <a:pathLst>
                <a:path w="12700" h="12064">
                  <a:moveTo>
                    <a:pt x="5257" y="0"/>
                  </a:moveTo>
                  <a:lnTo>
                    <a:pt x="2095" y="165"/>
                  </a:lnTo>
                  <a:lnTo>
                    <a:pt x="0" y="4584"/>
                  </a:lnTo>
                  <a:lnTo>
                    <a:pt x="1460" y="8000"/>
                  </a:lnTo>
                  <a:lnTo>
                    <a:pt x="7162" y="12001"/>
                  </a:lnTo>
                  <a:lnTo>
                    <a:pt x="10325" y="11836"/>
                  </a:lnTo>
                  <a:lnTo>
                    <a:pt x="10511" y="11442"/>
                  </a:lnTo>
                  <a:lnTo>
                    <a:pt x="6858" y="11442"/>
                  </a:lnTo>
                  <a:lnTo>
                    <a:pt x="2070" y="8026"/>
                  </a:lnTo>
                  <a:lnTo>
                    <a:pt x="914" y="4978"/>
                  </a:lnTo>
                  <a:lnTo>
                    <a:pt x="2844" y="850"/>
                  </a:lnTo>
                  <a:lnTo>
                    <a:pt x="5562" y="558"/>
                  </a:lnTo>
                  <a:lnTo>
                    <a:pt x="6053" y="558"/>
                  </a:lnTo>
                  <a:lnTo>
                    <a:pt x="5257" y="0"/>
                  </a:lnTo>
                  <a:close/>
                </a:path>
                <a:path w="12700" h="12064">
                  <a:moveTo>
                    <a:pt x="6053" y="558"/>
                  </a:moveTo>
                  <a:lnTo>
                    <a:pt x="5562" y="558"/>
                  </a:lnTo>
                  <a:lnTo>
                    <a:pt x="10350" y="3975"/>
                  </a:lnTo>
                  <a:lnTo>
                    <a:pt x="11506" y="7035"/>
                  </a:lnTo>
                  <a:lnTo>
                    <a:pt x="9575" y="11150"/>
                  </a:lnTo>
                  <a:lnTo>
                    <a:pt x="6858" y="11442"/>
                  </a:lnTo>
                  <a:lnTo>
                    <a:pt x="10511" y="11442"/>
                  </a:lnTo>
                  <a:lnTo>
                    <a:pt x="12420" y="7416"/>
                  </a:lnTo>
                  <a:lnTo>
                    <a:pt x="10960" y="4013"/>
                  </a:lnTo>
                  <a:lnTo>
                    <a:pt x="6053" y="558"/>
                  </a:lnTo>
                  <a:close/>
                </a:path>
              </a:pathLst>
            </a:custGeom>
            <a:solidFill>
              <a:srgbClr val="85B0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3" name="object 433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824327" y="2088946"/>
              <a:ext cx="17792" cy="16306"/>
            </a:xfrm>
            <a:prstGeom prst="rect">
              <a:avLst/>
            </a:prstGeom>
          </p:spPr>
        </p:pic>
        <p:sp>
          <p:nvSpPr>
            <p:cNvPr id="434" name="object 434" descr=""/>
            <p:cNvSpPr/>
            <p:nvPr/>
          </p:nvSpPr>
          <p:spPr>
            <a:xfrm>
              <a:off x="2828324" y="2090519"/>
              <a:ext cx="10160" cy="13335"/>
            </a:xfrm>
            <a:custGeom>
              <a:avLst/>
              <a:gdLst/>
              <a:ahLst/>
              <a:cxnLst/>
              <a:rect l="l" t="t" r="r" b="b"/>
              <a:pathLst>
                <a:path w="10160" h="13335">
                  <a:moveTo>
                    <a:pt x="7861" y="0"/>
                  </a:moveTo>
                  <a:lnTo>
                    <a:pt x="2984" y="317"/>
                  </a:lnTo>
                  <a:lnTo>
                    <a:pt x="740" y="3213"/>
                  </a:lnTo>
                  <a:lnTo>
                    <a:pt x="653" y="3810"/>
                  </a:lnTo>
                  <a:lnTo>
                    <a:pt x="0" y="10185"/>
                  </a:lnTo>
                  <a:lnTo>
                    <a:pt x="1689" y="12865"/>
                  </a:lnTo>
                  <a:lnTo>
                    <a:pt x="6565" y="12547"/>
                  </a:lnTo>
                  <a:lnTo>
                    <a:pt x="7077" y="11887"/>
                  </a:lnTo>
                  <a:lnTo>
                    <a:pt x="1917" y="11887"/>
                  </a:lnTo>
                  <a:lnTo>
                    <a:pt x="342" y="9652"/>
                  </a:lnTo>
                  <a:lnTo>
                    <a:pt x="990" y="3810"/>
                  </a:lnTo>
                  <a:lnTo>
                    <a:pt x="3086" y="1308"/>
                  </a:lnTo>
                  <a:lnTo>
                    <a:pt x="7632" y="977"/>
                  </a:lnTo>
                  <a:lnTo>
                    <a:pt x="8477" y="977"/>
                  </a:lnTo>
                  <a:lnTo>
                    <a:pt x="7861" y="0"/>
                  </a:lnTo>
                  <a:close/>
                </a:path>
                <a:path w="10160" h="13335">
                  <a:moveTo>
                    <a:pt x="8477" y="977"/>
                  </a:moveTo>
                  <a:lnTo>
                    <a:pt x="7632" y="977"/>
                  </a:lnTo>
                  <a:lnTo>
                    <a:pt x="9207" y="3213"/>
                  </a:lnTo>
                  <a:lnTo>
                    <a:pt x="8559" y="9055"/>
                  </a:lnTo>
                  <a:lnTo>
                    <a:pt x="6464" y="11557"/>
                  </a:lnTo>
                  <a:lnTo>
                    <a:pt x="1917" y="11887"/>
                  </a:lnTo>
                  <a:lnTo>
                    <a:pt x="7077" y="11887"/>
                  </a:lnTo>
                  <a:lnTo>
                    <a:pt x="8809" y="9652"/>
                  </a:lnTo>
                  <a:lnTo>
                    <a:pt x="8896" y="9055"/>
                  </a:lnTo>
                  <a:lnTo>
                    <a:pt x="9550" y="2679"/>
                  </a:lnTo>
                  <a:lnTo>
                    <a:pt x="8477" y="977"/>
                  </a:lnTo>
                  <a:close/>
                </a:path>
              </a:pathLst>
            </a:custGeom>
            <a:solidFill>
              <a:srgbClr val="85B0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5" name="object 435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826218" y="2108493"/>
              <a:ext cx="15913" cy="13441"/>
            </a:xfrm>
            <a:prstGeom prst="rect">
              <a:avLst/>
            </a:prstGeom>
          </p:spPr>
        </p:pic>
        <p:sp>
          <p:nvSpPr>
            <p:cNvPr id="436" name="object 436" descr=""/>
            <p:cNvSpPr/>
            <p:nvPr/>
          </p:nvSpPr>
          <p:spPr>
            <a:xfrm>
              <a:off x="2826777" y="2109473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4">
                  <a:moveTo>
                    <a:pt x="4546" y="0"/>
                  </a:moveTo>
                  <a:lnTo>
                    <a:pt x="1435" y="622"/>
                  </a:lnTo>
                  <a:lnTo>
                    <a:pt x="0" y="5295"/>
                  </a:lnTo>
                  <a:lnTo>
                    <a:pt x="1943" y="8458"/>
                  </a:lnTo>
                  <a:lnTo>
                    <a:pt x="8153" y="11595"/>
                  </a:lnTo>
                  <a:lnTo>
                    <a:pt x="10693" y="11087"/>
                  </a:lnTo>
                  <a:lnTo>
                    <a:pt x="7785" y="11087"/>
                  </a:lnTo>
                  <a:lnTo>
                    <a:pt x="2552" y="8407"/>
                  </a:lnTo>
                  <a:lnTo>
                    <a:pt x="965" y="5549"/>
                  </a:lnTo>
                  <a:lnTo>
                    <a:pt x="2273" y="1193"/>
                  </a:lnTo>
                  <a:lnTo>
                    <a:pt x="4927" y="507"/>
                  </a:lnTo>
                  <a:lnTo>
                    <a:pt x="5550" y="507"/>
                  </a:lnTo>
                  <a:lnTo>
                    <a:pt x="4546" y="0"/>
                  </a:lnTo>
                  <a:close/>
                </a:path>
                <a:path w="13335" h="12064">
                  <a:moveTo>
                    <a:pt x="5550" y="507"/>
                  </a:moveTo>
                  <a:lnTo>
                    <a:pt x="4927" y="507"/>
                  </a:lnTo>
                  <a:lnTo>
                    <a:pt x="10147" y="3200"/>
                  </a:lnTo>
                  <a:lnTo>
                    <a:pt x="11734" y="6045"/>
                  </a:lnTo>
                  <a:lnTo>
                    <a:pt x="10426" y="10413"/>
                  </a:lnTo>
                  <a:lnTo>
                    <a:pt x="7785" y="11087"/>
                  </a:lnTo>
                  <a:lnTo>
                    <a:pt x="10693" y="11087"/>
                  </a:lnTo>
                  <a:lnTo>
                    <a:pt x="11264" y="10972"/>
                  </a:lnTo>
                  <a:lnTo>
                    <a:pt x="12712" y="6299"/>
                  </a:lnTo>
                  <a:lnTo>
                    <a:pt x="10769" y="3136"/>
                  </a:lnTo>
                  <a:lnTo>
                    <a:pt x="5550" y="507"/>
                  </a:lnTo>
                  <a:close/>
                </a:path>
              </a:pathLst>
            </a:custGeom>
            <a:solidFill>
              <a:srgbClr val="85B0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" name="object 437" descr=""/>
            <p:cNvSpPr/>
            <p:nvPr/>
          </p:nvSpPr>
          <p:spPr>
            <a:xfrm>
              <a:off x="2847856" y="2108347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30" h="12700">
                  <a:moveTo>
                    <a:pt x="3723" y="0"/>
                  </a:moveTo>
                  <a:lnTo>
                    <a:pt x="145" y="1632"/>
                  </a:lnTo>
                  <a:lnTo>
                    <a:pt x="0" y="6156"/>
                  </a:lnTo>
                  <a:lnTo>
                    <a:pt x="3155" y="10349"/>
                  </a:lnTo>
                  <a:lnTo>
                    <a:pt x="7567" y="12464"/>
                  </a:lnTo>
                  <a:lnTo>
                    <a:pt x="10575" y="11043"/>
                  </a:lnTo>
                  <a:lnTo>
                    <a:pt x="6165" y="11043"/>
                  </a:lnTo>
                  <a:lnTo>
                    <a:pt x="1974" y="8058"/>
                  </a:lnTo>
                  <a:lnTo>
                    <a:pt x="958" y="5379"/>
                  </a:lnTo>
                  <a:lnTo>
                    <a:pt x="2647" y="1759"/>
                  </a:lnTo>
                  <a:lnTo>
                    <a:pt x="5022" y="1505"/>
                  </a:lnTo>
                  <a:lnTo>
                    <a:pt x="6674" y="1505"/>
                  </a:lnTo>
                  <a:lnTo>
                    <a:pt x="3723" y="0"/>
                  </a:lnTo>
                  <a:close/>
                </a:path>
                <a:path w="11430" h="12700">
                  <a:moveTo>
                    <a:pt x="6674" y="1505"/>
                  </a:moveTo>
                  <a:lnTo>
                    <a:pt x="5022" y="1505"/>
                  </a:lnTo>
                  <a:lnTo>
                    <a:pt x="9213" y="4502"/>
                  </a:lnTo>
                  <a:lnTo>
                    <a:pt x="10241" y="7182"/>
                  </a:lnTo>
                  <a:lnTo>
                    <a:pt x="8552" y="10789"/>
                  </a:lnTo>
                  <a:lnTo>
                    <a:pt x="6165" y="11043"/>
                  </a:lnTo>
                  <a:lnTo>
                    <a:pt x="10575" y="11043"/>
                  </a:lnTo>
                  <a:lnTo>
                    <a:pt x="11113" y="10789"/>
                  </a:lnTo>
                  <a:lnTo>
                    <a:pt x="11223" y="6426"/>
                  </a:lnTo>
                  <a:lnTo>
                    <a:pt x="8074" y="2220"/>
                  </a:lnTo>
                  <a:lnTo>
                    <a:pt x="6674" y="1505"/>
                  </a:lnTo>
                  <a:close/>
                </a:path>
              </a:pathLst>
            </a:custGeom>
            <a:solidFill>
              <a:srgbClr val="C6DA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" name="object 438" descr=""/>
            <p:cNvSpPr/>
            <p:nvPr/>
          </p:nvSpPr>
          <p:spPr>
            <a:xfrm>
              <a:off x="2848001" y="2109370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30" h="10794">
                  <a:moveTo>
                    <a:pt x="4622" y="0"/>
                  </a:moveTo>
                  <a:lnTo>
                    <a:pt x="1841" y="139"/>
                  </a:lnTo>
                  <a:lnTo>
                    <a:pt x="0" y="4013"/>
                  </a:lnTo>
                  <a:lnTo>
                    <a:pt x="1282" y="6997"/>
                  </a:lnTo>
                  <a:lnTo>
                    <a:pt x="6286" y="10515"/>
                  </a:lnTo>
                  <a:lnTo>
                    <a:pt x="9055" y="10363"/>
                  </a:lnTo>
                  <a:lnTo>
                    <a:pt x="9218" y="10020"/>
                  </a:lnTo>
                  <a:lnTo>
                    <a:pt x="6019" y="10020"/>
                  </a:lnTo>
                  <a:lnTo>
                    <a:pt x="1828" y="7035"/>
                  </a:lnTo>
                  <a:lnTo>
                    <a:pt x="812" y="4356"/>
                  </a:lnTo>
                  <a:lnTo>
                    <a:pt x="2501" y="736"/>
                  </a:lnTo>
                  <a:lnTo>
                    <a:pt x="4876" y="482"/>
                  </a:lnTo>
                  <a:lnTo>
                    <a:pt x="5311" y="482"/>
                  </a:lnTo>
                  <a:lnTo>
                    <a:pt x="4622" y="0"/>
                  </a:lnTo>
                  <a:close/>
                </a:path>
                <a:path w="11430" h="10794">
                  <a:moveTo>
                    <a:pt x="5311" y="482"/>
                  </a:moveTo>
                  <a:lnTo>
                    <a:pt x="4876" y="482"/>
                  </a:lnTo>
                  <a:lnTo>
                    <a:pt x="9067" y="3479"/>
                  </a:lnTo>
                  <a:lnTo>
                    <a:pt x="10096" y="6159"/>
                  </a:lnTo>
                  <a:lnTo>
                    <a:pt x="8407" y="9766"/>
                  </a:lnTo>
                  <a:lnTo>
                    <a:pt x="6019" y="10020"/>
                  </a:lnTo>
                  <a:lnTo>
                    <a:pt x="9218" y="10020"/>
                  </a:lnTo>
                  <a:lnTo>
                    <a:pt x="10896" y="6502"/>
                  </a:lnTo>
                  <a:lnTo>
                    <a:pt x="9613" y="3505"/>
                  </a:lnTo>
                  <a:lnTo>
                    <a:pt x="5311" y="482"/>
                  </a:lnTo>
                  <a:close/>
                </a:path>
              </a:pathLst>
            </a:custGeom>
            <a:solidFill>
              <a:srgbClr val="809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" name="object 439" descr=""/>
            <p:cNvSpPr/>
            <p:nvPr/>
          </p:nvSpPr>
          <p:spPr>
            <a:xfrm>
              <a:off x="2819038" y="2097302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30" h="12700">
                  <a:moveTo>
                    <a:pt x="3729" y="0"/>
                  </a:moveTo>
                  <a:lnTo>
                    <a:pt x="150" y="1632"/>
                  </a:lnTo>
                  <a:lnTo>
                    <a:pt x="0" y="6157"/>
                  </a:lnTo>
                  <a:lnTo>
                    <a:pt x="3155" y="10354"/>
                  </a:lnTo>
                  <a:lnTo>
                    <a:pt x="7571" y="12469"/>
                  </a:lnTo>
                  <a:lnTo>
                    <a:pt x="10582" y="11043"/>
                  </a:lnTo>
                  <a:lnTo>
                    <a:pt x="6170" y="11043"/>
                  </a:lnTo>
                  <a:lnTo>
                    <a:pt x="1979" y="8058"/>
                  </a:lnTo>
                  <a:lnTo>
                    <a:pt x="963" y="5379"/>
                  </a:lnTo>
                  <a:lnTo>
                    <a:pt x="2639" y="1759"/>
                  </a:lnTo>
                  <a:lnTo>
                    <a:pt x="5027" y="1505"/>
                  </a:lnTo>
                  <a:lnTo>
                    <a:pt x="6680" y="1505"/>
                  </a:lnTo>
                  <a:lnTo>
                    <a:pt x="3729" y="0"/>
                  </a:lnTo>
                  <a:close/>
                </a:path>
                <a:path w="11430" h="12700">
                  <a:moveTo>
                    <a:pt x="6680" y="1505"/>
                  </a:moveTo>
                  <a:lnTo>
                    <a:pt x="5027" y="1505"/>
                  </a:lnTo>
                  <a:lnTo>
                    <a:pt x="9231" y="4502"/>
                  </a:lnTo>
                  <a:lnTo>
                    <a:pt x="10234" y="7182"/>
                  </a:lnTo>
                  <a:lnTo>
                    <a:pt x="8558" y="10789"/>
                  </a:lnTo>
                  <a:lnTo>
                    <a:pt x="6170" y="11043"/>
                  </a:lnTo>
                  <a:lnTo>
                    <a:pt x="10582" y="11043"/>
                  </a:lnTo>
                  <a:lnTo>
                    <a:pt x="11119" y="10789"/>
                  </a:lnTo>
                  <a:lnTo>
                    <a:pt x="11228" y="6426"/>
                  </a:lnTo>
                  <a:lnTo>
                    <a:pt x="8080" y="2220"/>
                  </a:lnTo>
                  <a:lnTo>
                    <a:pt x="6680" y="1505"/>
                  </a:lnTo>
                  <a:close/>
                </a:path>
              </a:pathLst>
            </a:custGeom>
            <a:solidFill>
              <a:srgbClr val="C6DA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" name="object 440" descr=""/>
            <p:cNvSpPr/>
            <p:nvPr/>
          </p:nvSpPr>
          <p:spPr>
            <a:xfrm>
              <a:off x="2819189" y="2098325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30" h="10794">
                  <a:moveTo>
                    <a:pt x="4622" y="0"/>
                  </a:moveTo>
                  <a:lnTo>
                    <a:pt x="1841" y="139"/>
                  </a:lnTo>
                  <a:lnTo>
                    <a:pt x="0" y="4013"/>
                  </a:lnTo>
                  <a:lnTo>
                    <a:pt x="1282" y="6997"/>
                  </a:lnTo>
                  <a:lnTo>
                    <a:pt x="6286" y="10515"/>
                  </a:lnTo>
                  <a:lnTo>
                    <a:pt x="9055" y="10363"/>
                  </a:lnTo>
                  <a:lnTo>
                    <a:pt x="9218" y="10020"/>
                  </a:lnTo>
                  <a:lnTo>
                    <a:pt x="6019" y="10020"/>
                  </a:lnTo>
                  <a:lnTo>
                    <a:pt x="1828" y="7035"/>
                  </a:lnTo>
                  <a:lnTo>
                    <a:pt x="812" y="4356"/>
                  </a:lnTo>
                  <a:lnTo>
                    <a:pt x="2489" y="736"/>
                  </a:lnTo>
                  <a:lnTo>
                    <a:pt x="4876" y="482"/>
                  </a:lnTo>
                  <a:lnTo>
                    <a:pt x="5311" y="482"/>
                  </a:lnTo>
                  <a:lnTo>
                    <a:pt x="4622" y="0"/>
                  </a:lnTo>
                  <a:close/>
                </a:path>
                <a:path w="11430" h="10794">
                  <a:moveTo>
                    <a:pt x="5311" y="482"/>
                  </a:moveTo>
                  <a:lnTo>
                    <a:pt x="4876" y="482"/>
                  </a:lnTo>
                  <a:lnTo>
                    <a:pt x="9080" y="3479"/>
                  </a:lnTo>
                  <a:lnTo>
                    <a:pt x="10083" y="6159"/>
                  </a:lnTo>
                  <a:lnTo>
                    <a:pt x="8407" y="9766"/>
                  </a:lnTo>
                  <a:lnTo>
                    <a:pt x="6019" y="10020"/>
                  </a:lnTo>
                  <a:lnTo>
                    <a:pt x="9218" y="10020"/>
                  </a:lnTo>
                  <a:lnTo>
                    <a:pt x="10896" y="6502"/>
                  </a:lnTo>
                  <a:lnTo>
                    <a:pt x="9613" y="3505"/>
                  </a:lnTo>
                  <a:lnTo>
                    <a:pt x="5311" y="482"/>
                  </a:lnTo>
                  <a:close/>
                </a:path>
              </a:pathLst>
            </a:custGeom>
            <a:solidFill>
              <a:srgbClr val="809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" name="object 441" descr=""/>
            <p:cNvSpPr/>
            <p:nvPr/>
          </p:nvSpPr>
          <p:spPr>
            <a:xfrm>
              <a:off x="2834793" y="2099398"/>
              <a:ext cx="15240" cy="19685"/>
            </a:xfrm>
            <a:custGeom>
              <a:avLst/>
              <a:gdLst/>
              <a:ahLst/>
              <a:cxnLst/>
              <a:rect l="l" t="t" r="r" b="b"/>
              <a:pathLst>
                <a:path w="15239" h="19685">
                  <a:moveTo>
                    <a:pt x="11683" y="0"/>
                  </a:moveTo>
                  <a:lnTo>
                    <a:pt x="0" y="5499"/>
                  </a:lnTo>
                  <a:lnTo>
                    <a:pt x="4013" y="19278"/>
                  </a:lnTo>
                  <a:lnTo>
                    <a:pt x="12967" y="15049"/>
                  </a:lnTo>
                  <a:lnTo>
                    <a:pt x="7721" y="15049"/>
                  </a:lnTo>
                  <a:lnTo>
                    <a:pt x="5600" y="13944"/>
                  </a:lnTo>
                  <a:lnTo>
                    <a:pt x="3759" y="9131"/>
                  </a:lnTo>
                  <a:lnTo>
                    <a:pt x="4394" y="6337"/>
                  </a:lnTo>
                  <a:lnTo>
                    <a:pt x="7797" y="4254"/>
                  </a:lnTo>
                  <a:lnTo>
                    <a:pt x="12770" y="4254"/>
                  </a:lnTo>
                  <a:lnTo>
                    <a:pt x="11683" y="0"/>
                  </a:lnTo>
                  <a:close/>
                </a:path>
                <a:path w="15239" h="19685">
                  <a:moveTo>
                    <a:pt x="12770" y="4254"/>
                  </a:moveTo>
                  <a:lnTo>
                    <a:pt x="7797" y="4254"/>
                  </a:lnTo>
                  <a:lnTo>
                    <a:pt x="9918" y="5359"/>
                  </a:lnTo>
                  <a:lnTo>
                    <a:pt x="11760" y="10172"/>
                  </a:lnTo>
                  <a:lnTo>
                    <a:pt x="11125" y="12966"/>
                  </a:lnTo>
                  <a:lnTo>
                    <a:pt x="7721" y="15049"/>
                  </a:lnTo>
                  <a:lnTo>
                    <a:pt x="12967" y="15049"/>
                  </a:lnTo>
                  <a:lnTo>
                    <a:pt x="15172" y="14008"/>
                  </a:lnTo>
                  <a:lnTo>
                    <a:pt x="12770" y="4254"/>
                  </a:lnTo>
                  <a:close/>
                </a:path>
              </a:pathLst>
            </a:custGeom>
            <a:solidFill>
              <a:srgbClr val="C6DA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" name="object 442" descr=""/>
            <p:cNvSpPr/>
            <p:nvPr/>
          </p:nvSpPr>
          <p:spPr>
            <a:xfrm>
              <a:off x="2838108" y="2102789"/>
              <a:ext cx="8890" cy="12700"/>
            </a:xfrm>
            <a:custGeom>
              <a:avLst/>
              <a:gdLst/>
              <a:ahLst/>
              <a:cxnLst/>
              <a:rect l="l" t="t" r="r" b="b"/>
              <a:pathLst>
                <a:path w="8889" h="12700">
                  <a:moveTo>
                    <a:pt x="4267" y="0"/>
                  </a:moveTo>
                  <a:lnTo>
                    <a:pt x="596" y="2209"/>
                  </a:lnTo>
                  <a:lnTo>
                    <a:pt x="0" y="5410"/>
                  </a:lnTo>
                  <a:lnTo>
                    <a:pt x="2235" y="11099"/>
                  </a:lnTo>
                  <a:lnTo>
                    <a:pt x="4622" y="12509"/>
                  </a:lnTo>
                  <a:lnTo>
                    <a:pt x="6044" y="11658"/>
                  </a:lnTo>
                  <a:lnTo>
                    <a:pt x="4406" y="11658"/>
                  </a:lnTo>
                  <a:lnTo>
                    <a:pt x="2285" y="10553"/>
                  </a:lnTo>
                  <a:lnTo>
                    <a:pt x="444" y="5740"/>
                  </a:lnTo>
                  <a:lnTo>
                    <a:pt x="1079" y="2946"/>
                  </a:lnTo>
                  <a:lnTo>
                    <a:pt x="4483" y="863"/>
                  </a:lnTo>
                  <a:lnTo>
                    <a:pt x="5716" y="863"/>
                  </a:lnTo>
                  <a:lnTo>
                    <a:pt x="4267" y="0"/>
                  </a:lnTo>
                  <a:close/>
                </a:path>
                <a:path w="8889" h="12700">
                  <a:moveTo>
                    <a:pt x="5716" y="863"/>
                  </a:moveTo>
                  <a:lnTo>
                    <a:pt x="4483" y="863"/>
                  </a:lnTo>
                  <a:lnTo>
                    <a:pt x="6603" y="1968"/>
                  </a:lnTo>
                  <a:lnTo>
                    <a:pt x="8445" y="6781"/>
                  </a:lnTo>
                  <a:lnTo>
                    <a:pt x="7810" y="9575"/>
                  </a:lnTo>
                  <a:lnTo>
                    <a:pt x="4406" y="11658"/>
                  </a:lnTo>
                  <a:lnTo>
                    <a:pt x="6044" y="11658"/>
                  </a:lnTo>
                  <a:lnTo>
                    <a:pt x="8293" y="10312"/>
                  </a:lnTo>
                  <a:lnTo>
                    <a:pt x="8889" y="7112"/>
                  </a:lnTo>
                  <a:lnTo>
                    <a:pt x="6654" y="1422"/>
                  </a:lnTo>
                  <a:lnTo>
                    <a:pt x="5716" y="863"/>
                  </a:lnTo>
                  <a:close/>
                </a:path>
              </a:pathLst>
            </a:custGeom>
            <a:solidFill>
              <a:srgbClr val="809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" name="object 443" descr=""/>
            <p:cNvSpPr/>
            <p:nvPr/>
          </p:nvSpPr>
          <p:spPr>
            <a:xfrm>
              <a:off x="2833141" y="2108582"/>
              <a:ext cx="15875" cy="13970"/>
            </a:xfrm>
            <a:custGeom>
              <a:avLst/>
              <a:gdLst/>
              <a:ahLst/>
              <a:cxnLst/>
              <a:rect l="l" t="t" r="r" b="b"/>
              <a:pathLst>
                <a:path w="15875" h="13969">
                  <a:moveTo>
                    <a:pt x="0" y="0"/>
                  </a:moveTo>
                  <a:lnTo>
                    <a:pt x="1511" y="12814"/>
                  </a:lnTo>
                  <a:lnTo>
                    <a:pt x="15849" y="13398"/>
                  </a:lnTo>
                  <a:lnTo>
                    <a:pt x="15496" y="10414"/>
                  </a:lnTo>
                  <a:lnTo>
                    <a:pt x="6146" y="10414"/>
                  </a:lnTo>
                  <a:lnTo>
                    <a:pt x="3695" y="8928"/>
                  </a:lnTo>
                  <a:lnTo>
                    <a:pt x="2806" y="5029"/>
                  </a:lnTo>
                  <a:lnTo>
                    <a:pt x="4533" y="3365"/>
                  </a:lnTo>
                  <a:lnTo>
                    <a:pt x="9677" y="3149"/>
                  </a:lnTo>
                  <a:lnTo>
                    <a:pt x="14637" y="3149"/>
                  </a:lnTo>
                  <a:lnTo>
                    <a:pt x="14389" y="1054"/>
                  </a:lnTo>
                  <a:lnTo>
                    <a:pt x="0" y="0"/>
                  </a:lnTo>
                  <a:close/>
                </a:path>
                <a:path w="15875" h="13969">
                  <a:moveTo>
                    <a:pt x="14637" y="3149"/>
                  </a:moveTo>
                  <a:lnTo>
                    <a:pt x="9677" y="3149"/>
                  </a:lnTo>
                  <a:lnTo>
                    <a:pt x="12128" y="4648"/>
                  </a:lnTo>
                  <a:lnTo>
                    <a:pt x="13017" y="8534"/>
                  </a:lnTo>
                  <a:lnTo>
                    <a:pt x="11290" y="10198"/>
                  </a:lnTo>
                  <a:lnTo>
                    <a:pt x="6146" y="10414"/>
                  </a:lnTo>
                  <a:lnTo>
                    <a:pt x="15496" y="10414"/>
                  </a:lnTo>
                  <a:lnTo>
                    <a:pt x="14637" y="3149"/>
                  </a:lnTo>
                  <a:close/>
                </a:path>
              </a:pathLst>
            </a:custGeom>
            <a:solidFill>
              <a:srgbClr val="6279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" name="object 444" descr=""/>
            <p:cNvSpPr/>
            <p:nvPr/>
          </p:nvSpPr>
          <p:spPr>
            <a:xfrm>
              <a:off x="2835071" y="2111427"/>
              <a:ext cx="12065" cy="8255"/>
            </a:xfrm>
            <a:custGeom>
              <a:avLst/>
              <a:gdLst/>
              <a:ahLst/>
              <a:cxnLst/>
              <a:rect l="l" t="t" r="r" b="b"/>
              <a:pathLst>
                <a:path w="12064" h="8255">
                  <a:moveTo>
                    <a:pt x="8204" y="0"/>
                  </a:moveTo>
                  <a:lnTo>
                    <a:pt x="2080" y="304"/>
                  </a:lnTo>
                  <a:lnTo>
                    <a:pt x="0" y="2120"/>
                  </a:lnTo>
                  <a:lnTo>
                    <a:pt x="914" y="6299"/>
                  </a:lnTo>
                  <a:lnTo>
                    <a:pt x="3771" y="7874"/>
                  </a:lnTo>
                  <a:lnTo>
                    <a:pt x="9882" y="7569"/>
                  </a:lnTo>
                  <a:lnTo>
                    <a:pt x="4216" y="7569"/>
                  </a:lnTo>
                  <a:lnTo>
                    <a:pt x="1765" y="6083"/>
                  </a:lnTo>
                  <a:lnTo>
                    <a:pt x="876" y="2184"/>
                  </a:lnTo>
                  <a:lnTo>
                    <a:pt x="2603" y="520"/>
                  </a:lnTo>
                  <a:lnTo>
                    <a:pt x="7746" y="304"/>
                  </a:lnTo>
                  <a:lnTo>
                    <a:pt x="8754" y="304"/>
                  </a:lnTo>
                  <a:lnTo>
                    <a:pt x="8204" y="0"/>
                  </a:lnTo>
                  <a:close/>
                </a:path>
                <a:path w="12064" h="8255">
                  <a:moveTo>
                    <a:pt x="8754" y="304"/>
                  </a:moveTo>
                  <a:lnTo>
                    <a:pt x="7746" y="304"/>
                  </a:lnTo>
                  <a:lnTo>
                    <a:pt x="10198" y="1803"/>
                  </a:lnTo>
                  <a:lnTo>
                    <a:pt x="11087" y="5689"/>
                  </a:lnTo>
                  <a:lnTo>
                    <a:pt x="9359" y="7353"/>
                  </a:lnTo>
                  <a:lnTo>
                    <a:pt x="4216" y="7569"/>
                  </a:lnTo>
                  <a:lnTo>
                    <a:pt x="9882" y="7569"/>
                  </a:lnTo>
                  <a:lnTo>
                    <a:pt x="11963" y="5765"/>
                  </a:lnTo>
                  <a:lnTo>
                    <a:pt x="11048" y="1574"/>
                  </a:lnTo>
                  <a:lnTo>
                    <a:pt x="8754" y="304"/>
                  </a:lnTo>
                  <a:close/>
                </a:path>
              </a:pathLst>
            </a:custGeom>
            <a:solidFill>
              <a:srgbClr val="718A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" name="object 445" descr=""/>
            <p:cNvSpPr/>
            <p:nvPr/>
          </p:nvSpPr>
          <p:spPr>
            <a:xfrm>
              <a:off x="2852811" y="2098487"/>
              <a:ext cx="15875" cy="13970"/>
            </a:xfrm>
            <a:custGeom>
              <a:avLst/>
              <a:gdLst/>
              <a:ahLst/>
              <a:cxnLst/>
              <a:rect l="l" t="t" r="r" b="b"/>
              <a:pathLst>
                <a:path w="15875" h="13969">
                  <a:moveTo>
                    <a:pt x="0" y="0"/>
                  </a:moveTo>
                  <a:lnTo>
                    <a:pt x="1511" y="12814"/>
                  </a:lnTo>
                  <a:lnTo>
                    <a:pt x="15849" y="13398"/>
                  </a:lnTo>
                  <a:lnTo>
                    <a:pt x="15496" y="10414"/>
                  </a:lnTo>
                  <a:lnTo>
                    <a:pt x="6146" y="10414"/>
                  </a:lnTo>
                  <a:lnTo>
                    <a:pt x="3695" y="8928"/>
                  </a:lnTo>
                  <a:lnTo>
                    <a:pt x="2806" y="5029"/>
                  </a:lnTo>
                  <a:lnTo>
                    <a:pt x="4533" y="3365"/>
                  </a:lnTo>
                  <a:lnTo>
                    <a:pt x="9677" y="3149"/>
                  </a:lnTo>
                  <a:lnTo>
                    <a:pt x="14637" y="3149"/>
                  </a:lnTo>
                  <a:lnTo>
                    <a:pt x="14389" y="1054"/>
                  </a:lnTo>
                  <a:lnTo>
                    <a:pt x="0" y="0"/>
                  </a:lnTo>
                  <a:close/>
                </a:path>
                <a:path w="15875" h="13969">
                  <a:moveTo>
                    <a:pt x="14637" y="3149"/>
                  </a:moveTo>
                  <a:lnTo>
                    <a:pt x="9677" y="3149"/>
                  </a:lnTo>
                  <a:lnTo>
                    <a:pt x="12128" y="4648"/>
                  </a:lnTo>
                  <a:lnTo>
                    <a:pt x="13017" y="8534"/>
                  </a:lnTo>
                  <a:lnTo>
                    <a:pt x="11290" y="10198"/>
                  </a:lnTo>
                  <a:lnTo>
                    <a:pt x="6146" y="10414"/>
                  </a:lnTo>
                  <a:lnTo>
                    <a:pt x="15496" y="10414"/>
                  </a:lnTo>
                  <a:lnTo>
                    <a:pt x="14637" y="3149"/>
                  </a:lnTo>
                  <a:close/>
                </a:path>
              </a:pathLst>
            </a:custGeom>
            <a:solidFill>
              <a:srgbClr val="6279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" name="object 446" descr=""/>
            <p:cNvSpPr/>
            <p:nvPr/>
          </p:nvSpPr>
          <p:spPr>
            <a:xfrm>
              <a:off x="2854741" y="2101332"/>
              <a:ext cx="12065" cy="8255"/>
            </a:xfrm>
            <a:custGeom>
              <a:avLst/>
              <a:gdLst/>
              <a:ahLst/>
              <a:cxnLst/>
              <a:rect l="l" t="t" r="r" b="b"/>
              <a:pathLst>
                <a:path w="12064" h="8255">
                  <a:moveTo>
                    <a:pt x="8204" y="0"/>
                  </a:moveTo>
                  <a:lnTo>
                    <a:pt x="2095" y="304"/>
                  </a:lnTo>
                  <a:lnTo>
                    <a:pt x="0" y="2120"/>
                  </a:lnTo>
                  <a:lnTo>
                    <a:pt x="914" y="6299"/>
                  </a:lnTo>
                  <a:lnTo>
                    <a:pt x="3771" y="7886"/>
                  </a:lnTo>
                  <a:lnTo>
                    <a:pt x="9882" y="7569"/>
                  </a:lnTo>
                  <a:lnTo>
                    <a:pt x="4216" y="7569"/>
                  </a:lnTo>
                  <a:lnTo>
                    <a:pt x="1765" y="6083"/>
                  </a:lnTo>
                  <a:lnTo>
                    <a:pt x="876" y="2184"/>
                  </a:lnTo>
                  <a:lnTo>
                    <a:pt x="2603" y="520"/>
                  </a:lnTo>
                  <a:lnTo>
                    <a:pt x="7746" y="304"/>
                  </a:lnTo>
                  <a:lnTo>
                    <a:pt x="8754" y="304"/>
                  </a:lnTo>
                  <a:lnTo>
                    <a:pt x="8204" y="0"/>
                  </a:lnTo>
                  <a:close/>
                </a:path>
                <a:path w="12064" h="8255">
                  <a:moveTo>
                    <a:pt x="8754" y="304"/>
                  </a:moveTo>
                  <a:lnTo>
                    <a:pt x="7746" y="304"/>
                  </a:lnTo>
                  <a:lnTo>
                    <a:pt x="10198" y="1803"/>
                  </a:lnTo>
                  <a:lnTo>
                    <a:pt x="11087" y="5689"/>
                  </a:lnTo>
                  <a:lnTo>
                    <a:pt x="9359" y="7353"/>
                  </a:lnTo>
                  <a:lnTo>
                    <a:pt x="4216" y="7569"/>
                  </a:lnTo>
                  <a:lnTo>
                    <a:pt x="9882" y="7569"/>
                  </a:lnTo>
                  <a:lnTo>
                    <a:pt x="11963" y="5765"/>
                  </a:lnTo>
                  <a:lnTo>
                    <a:pt x="11048" y="1574"/>
                  </a:lnTo>
                  <a:lnTo>
                    <a:pt x="8754" y="304"/>
                  </a:lnTo>
                  <a:close/>
                </a:path>
              </a:pathLst>
            </a:custGeom>
            <a:solidFill>
              <a:srgbClr val="718A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7" name="object 447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853556" y="2104136"/>
              <a:ext cx="14294" cy="15475"/>
            </a:xfrm>
            <a:prstGeom prst="rect">
              <a:avLst/>
            </a:prstGeom>
          </p:spPr>
        </p:pic>
        <p:pic>
          <p:nvPicPr>
            <p:cNvPr id="448" name="object 448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854183" y="2105240"/>
              <a:ext cx="193697" cy="197545"/>
            </a:xfrm>
            <a:prstGeom prst="rect">
              <a:avLst/>
            </a:prstGeom>
          </p:spPr>
        </p:pic>
        <p:pic>
          <p:nvPicPr>
            <p:cNvPr id="449" name="object 449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920873" y="2210359"/>
              <a:ext cx="73939" cy="60553"/>
            </a:xfrm>
            <a:prstGeom prst="rect">
              <a:avLst/>
            </a:prstGeom>
          </p:spPr>
        </p:pic>
        <p:sp>
          <p:nvSpPr>
            <p:cNvPr id="450" name="object 450" descr=""/>
            <p:cNvSpPr/>
            <p:nvPr/>
          </p:nvSpPr>
          <p:spPr>
            <a:xfrm>
              <a:off x="2878941" y="2193663"/>
              <a:ext cx="166370" cy="103505"/>
            </a:xfrm>
            <a:custGeom>
              <a:avLst/>
              <a:gdLst/>
              <a:ahLst/>
              <a:cxnLst/>
              <a:rect l="l" t="t" r="r" b="b"/>
              <a:pathLst>
                <a:path w="166369" h="103505">
                  <a:moveTo>
                    <a:pt x="164109" y="0"/>
                  </a:moveTo>
                  <a:lnTo>
                    <a:pt x="126200" y="17695"/>
                  </a:lnTo>
                  <a:lnTo>
                    <a:pt x="99772" y="49841"/>
                  </a:lnTo>
                  <a:lnTo>
                    <a:pt x="94998" y="55804"/>
                  </a:lnTo>
                  <a:lnTo>
                    <a:pt x="89407" y="60921"/>
                  </a:lnTo>
                  <a:lnTo>
                    <a:pt x="81398" y="65535"/>
                  </a:lnTo>
                  <a:lnTo>
                    <a:pt x="72667" y="68583"/>
                  </a:lnTo>
                  <a:lnTo>
                    <a:pt x="54546" y="72644"/>
                  </a:lnTo>
                  <a:lnTo>
                    <a:pt x="39819" y="76923"/>
                  </a:lnTo>
                  <a:lnTo>
                    <a:pt x="25763" y="83064"/>
                  </a:lnTo>
                  <a:lnTo>
                    <a:pt x="12785" y="91167"/>
                  </a:lnTo>
                  <a:lnTo>
                    <a:pt x="1295" y="101333"/>
                  </a:lnTo>
                  <a:lnTo>
                    <a:pt x="0" y="102704"/>
                  </a:lnTo>
                  <a:lnTo>
                    <a:pt x="2984" y="102971"/>
                  </a:lnTo>
                  <a:lnTo>
                    <a:pt x="3835" y="102069"/>
                  </a:lnTo>
                  <a:lnTo>
                    <a:pt x="17593" y="90464"/>
                  </a:lnTo>
                  <a:lnTo>
                    <a:pt x="32912" y="82227"/>
                  </a:lnTo>
                  <a:lnTo>
                    <a:pt x="49430" y="76393"/>
                  </a:lnTo>
                  <a:lnTo>
                    <a:pt x="73476" y="70322"/>
                  </a:lnTo>
                  <a:lnTo>
                    <a:pt x="80043" y="68179"/>
                  </a:lnTo>
                  <a:lnTo>
                    <a:pt x="86307" y="65341"/>
                  </a:lnTo>
                  <a:lnTo>
                    <a:pt x="92087" y="61582"/>
                  </a:lnTo>
                  <a:lnTo>
                    <a:pt x="98069" y="56908"/>
                  </a:lnTo>
                  <a:lnTo>
                    <a:pt x="114161" y="32662"/>
                  </a:lnTo>
                  <a:lnTo>
                    <a:pt x="118328" y="27152"/>
                  </a:lnTo>
                  <a:lnTo>
                    <a:pt x="123050" y="22148"/>
                  </a:lnTo>
                  <a:lnTo>
                    <a:pt x="127114" y="18415"/>
                  </a:lnTo>
                  <a:lnTo>
                    <a:pt x="165849" y="1384"/>
                  </a:lnTo>
                  <a:lnTo>
                    <a:pt x="164109" y="0"/>
                  </a:lnTo>
                  <a:close/>
                </a:path>
              </a:pathLst>
            </a:custGeom>
            <a:solidFill>
              <a:srgbClr val="BE9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" name="object 451" descr=""/>
            <p:cNvSpPr/>
            <p:nvPr/>
          </p:nvSpPr>
          <p:spPr>
            <a:xfrm>
              <a:off x="2901454" y="2200173"/>
              <a:ext cx="122555" cy="86995"/>
            </a:xfrm>
            <a:custGeom>
              <a:avLst/>
              <a:gdLst/>
              <a:ahLst/>
              <a:cxnLst/>
              <a:rect l="l" t="t" r="r" b="b"/>
              <a:pathLst>
                <a:path w="122555" h="86994">
                  <a:moveTo>
                    <a:pt x="26644" y="71983"/>
                  </a:moveTo>
                  <a:lnTo>
                    <a:pt x="24371" y="71551"/>
                  </a:lnTo>
                  <a:lnTo>
                    <a:pt x="24371" y="74968"/>
                  </a:lnTo>
                  <a:lnTo>
                    <a:pt x="22250" y="76009"/>
                  </a:lnTo>
                  <a:lnTo>
                    <a:pt x="20535" y="75844"/>
                  </a:lnTo>
                  <a:lnTo>
                    <a:pt x="19875" y="75501"/>
                  </a:lnTo>
                  <a:lnTo>
                    <a:pt x="19304" y="75031"/>
                  </a:lnTo>
                  <a:lnTo>
                    <a:pt x="19240" y="74803"/>
                  </a:lnTo>
                  <a:lnTo>
                    <a:pt x="19113" y="74587"/>
                  </a:lnTo>
                  <a:lnTo>
                    <a:pt x="18910" y="74371"/>
                  </a:lnTo>
                  <a:lnTo>
                    <a:pt x="19392" y="74117"/>
                  </a:lnTo>
                  <a:lnTo>
                    <a:pt x="20281" y="73647"/>
                  </a:lnTo>
                  <a:lnTo>
                    <a:pt x="21882" y="73177"/>
                  </a:lnTo>
                  <a:lnTo>
                    <a:pt x="24371" y="74968"/>
                  </a:lnTo>
                  <a:lnTo>
                    <a:pt x="24371" y="71551"/>
                  </a:lnTo>
                  <a:lnTo>
                    <a:pt x="23774" y="71437"/>
                  </a:lnTo>
                  <a:lnTo>
                    <a:pt x="21018" y="71551"/>
                  </a:lnTo>
                  <a:lnTo>
                    <a:pt x="20091" y="71704"/>
                  </a:lnTo>
                  <a:lnTo>
                    <a:pt x="19189" y="71983"/>
                  </a:lnTo>
                  <a:lnTo>
                    <a:pt x="19532" y="69862"/>
                  </a:lnTo>
                  <a:lnTo>
                    <a:pt x="19227" y="67589"/>
                  </a:lnTo>
                  <a:lnTo>
                    <a:pt x="16370" y="61810"/>
                  </a:lnTo>
                  <a:lnTo>
                    <a:pt x="16370" y="70662"/>
                  </a:lnTo>
                  <a:lnTo>
                    <a:pt x="16243" y="72136"/>
                  </a:lnTo>
                  <a:lnTo>
                    <a:pt x="15709" y="73710"/>
                  </a:lnTo>
                  <a:lnTo>
                    <a:pt x="15189" y="74117"/>
                  </a:lnTo>
                  <a:lnTo>
                    <a:pt x="15392" y="71983"/>
                  </a:lnTo>
                  <a:lnTo>
                    <a:pt x="15328" y="69862"/>
                  </a:lnTo>
                  <a:lnTo>
                    <a:pt x="14706" y="67144"/>
                  </a:lnTo>
                  <a:lnTo>
                    <a:pt x="12026" y="63195"/>
                  </a:lnTo>
                  <a:lnTo>
                    <a:pt x="11252" y="62331"/>
                  </a:lnTo>
                  <a:lnTo>
                    <a:pt x="10401" y="61620"/>
                  </a:lnTo>
                  <a:lnTo>
                    <a:pt x="12001" y="62458"/>
                  </a:lnTo>
                  <a:lnTo>
                    <a:pt x="16370" y="70662"/>
                  </a:lnTo>
                  <a:lnTo>
                    <a:pt x="16370" y="61810"/>
                  </a:lnTo>
                  <a:lnTo>
                    <a:pt x="16281" y="61620"/>
                  </a:lnTo>
                  <a:lnTo>
                    <a:pt x="15798" y="60629"/>
                  </a:lnTo>
                  <a:lnTo>
                    <a:pt x="15608" y="60261"/>
                  </a:lnTo>
                  <a:lnTo>
                    <a:pt x="10020" y="57556"/>
                  </a:lnTo>
                  <a:lnTo>
                    <a:pt x="2946" y="58508"/>
                  </a:lnTo>
                  <a:lnTo>
                    <a:pt x="2247" y="59575"/>
                  </a:lnTo>
                  <a:lnTo>
                    <a:pt x="2590" y="60147"/>
                  </a:lnTo>
                  <a:lnTo>
                    <a:pt x="2120" y="60337"/>
                  </a:lnTo>
                  <a:lnTo>
                    <a:pt x="0" y="61442"/>
                  </a:lnTo>
                  <a:lnTo>
                    <a:pt x="1727" y="62572"/>
                  </a:lnTo>
                  <a:lnTo>
                    <a:pt x="5461" y="60629"/>
                  </a:lnTo>
                  <a:lnTo>
                    <a:pt x="7937" y="62953"/>
                  </a:lnTo>
                  <a:lnTo>
                    <a:pt x="10337" y="65989"/>
                  </a:lnTo>
                  <a:lnTo>
                    <a:pt x="11137" y="67589"/>
                  </a:lnTo>
                  <a:lnTo>
                    <a:pt x="12407" y="71983"/>
                  </a:lnTo>
                  <a:lnTo>
                    <a:pt x="12496" y="73647"/>
                  </a:lnTo>
                  <a:lnTo>
                    <a:pt x="12255" y="76009"/>
                  </a:lnTo>
                  <a:lnTo>
                    <a:pt x="10528" y="80137"/>
                  </a:lnTo>
                  <a:lnTo>
                    <a:pt x="13614" y="79794"/>
                  </a:lnTo>
                  <a:lnTo>
                    <a:pt x="14122" y="78587"/>
                  </a:lnTo>
                  <a:lnTo>
                    <a:pt x="14211" y="78308"/>
                  </a:lnTo>
                  <a:lnTo>
                    <a:pt x="14655" y="78168"/>
                  </a:lnTo>
                  <a:lnTo>
                    <a:pt x="15443" y="77749"/>
                  </a:lnTo>
                  <a:lnTo>
                    <a:pt x="15925" y="80137"/>
                  </a:lnTo>
                  <a:lnTo>
                    <a:pt x="16078" y="82537"/>
                  </a:lnTo>
                  <a:lnTo>
                    <a:pt x="15748" y="86461"/>
                  </a:lnTo>
                  <a:lnTo>
                    <a:pt x="18872" y="85966"/>
                  </a:lnTo>
                  <a:lnTo>
                    <a:pt x="19177" y="82537"/>
                  </a:lnTo>
                  <a:lnTo>
                    <a:pt x="19050" y="79794"/>
                  </a:lnTo>
                  <a:lnTo>
                    <a:pt x="18694" y="77749"/>
                  </a:lnTo>
                  <a:lnTo>
                    <a:pt x="19621" y="78079"/>
                  </a:lnTo>
                  <a:lnTo>
                    <a:pt x="26606" y="73177"/>
                  </a:lnTo>
                  <a:lnTo>
                    <a:pt x="26644" y="71983"/>
                  </a:lnTo>
                  <a:close/>
                </a:path>
                <a:path w="122555" h="86994">
                  <a:moveTo>
                    <a:pt x="97802" y="381"/>
                  </a:moveTo>
                  <a:lnTo>
                    <a:pt x="97218" y="0"/>
                  </a:lnTo>
                  <a:lnTo>
                    <a:pt x="95554" y="254"/>
                  </a:lnTo>
                  <a:lnTo>
                    <a:pt x="97802" y="381"/>
                  </a:lnTo>
                  <a:close/>
                </a:path>
                <a:path w="122555" h="86994">
                  <a:moveTo>
                    <a:pt x="122516" y="20650"/>
                  </a:moveTo>
                  <a:lnTo>
                    <a:pt x="121970" y="17297"/>
                  </a:lnTo>
                  <a:lnTo>
                    <a:pt x="121615" y="15189"/>
                  </a:lnTo>
                  <a:lnTo>
                    <a:pt x="119240" y="15100"/>
                  </a:lnTo>
                  <a:lnTo>
                    <a:pt x="119240" y="18656"/>
                  </a:lnTo>
                  <a:lnTo>
                    <a:pt x="119240" y="19164"/>
                  </a:lnTo>
                  <a:lnTo>
                    <a:pt x="118059" y="19710"/>
                  </a:lnTo>
                  <a:lnTo>
                    <a:pt x="117119" y="20548"/>
                  </a:lnTo>
                  <a:lnTo>
                    <a:pt x="116459" y="20726"/>
                  </a:lnTo>
                  <a:lnTo>
                    <a:pt x="113931" y="20485"/>
                  </a:lnTo>
                  <a:lnTo>
                    <a:pt x="112801" y="19951"/>
                  </a:lnTo>
                  <a:lnTo>
                    <a:pt x="111772" y="19227"/>
                  </a:lnTo>
                  <a:lnTo>
                    <a:pt x="113322" y="18211"/>
                  </a:lnTo>
                  <a:lnTo>
                    <a:pt x="113957" y="17919"/>
                  </a:lnTo>
                  <a:lnTo>
                    <a:pt x="115087" y="17399"/>
                  </a:lnTo>
                  <a:lnTo>
                    <a:pt x="116674" y="17513"/>
                  </a:lnTo>
                  <a:lnTo>
                    <a:pt x="116992" y="17399"/>
                  </a:lnTo>
                  <a:lnTo>
                    <a:pt x="117271" y="17297"/>
                  </a:lnTo>
                  <a:lnTo>
                    <a:pt x="117729" y="17513"/>
                  </a:lnTo>
                  <a:lnTo>
                    <a:pt x="118071" y="18173"/>
                  </a:lnTo>
                  <a:lnTo>
                    <a:pt x="119240" y="18656"/>
                  </a:lnTo>
                  <a:lnTo>
                    <a:pt x="119240" y="15100"/>
                  </a:lnTo>
                  <a:lnTo>
                    <a:pt x="118452" y="15062"/>
                  </a:lnTo>
                  <a:lnTo>
                    <a:pt x="114046" y="15786"/>
                  </a:lnTo>
                  <a:lnTo>
                    <a:pt x="111810" y="16675"/>
                  </a:lnTo>
                  <a:lnTo>
                    <a:pt x="109804" y="17919"/>
                  </a:lnTo>
                  <a:lnTo>
                    <a:pt x="109359" y="10160"/>
                  </a:lnTo>
                  <a:lnTo>
                    <a:pt x="108470" y="8788"/>
                  </a:lnTo>
                  <a:lnTo>
                    <a:pt x="105422" y="4089"/>
                  </a:lnTo>
                  <a:lnTo>
                    <a:pt x="98996" y="457"/>
                  </a:lnTo>
                  <a:lnTo>
                    <a:pt x="97802" y="381"/>
                  </a:lnTo>
                  <a:lnTo>
                    <a:pt x="102654" y="3594"/>
                  </a:lnTo>
                  <a:lnTo>
                    <a:pt x="105283" y="8788"/>
                  </a:lnTo>
                  <a:lnTo>
                    <a:pt x="101892" y="4381"/>
                  </a:lnTo>
                  <a:lnTo>
                    <a:pt x="96685" y="1536"/>
                  </a:lnTo>
                  <a:lnTo>
                    <a:pt x="90627" y="1016"/>
                  </a:lnTo>
                  <a:lnTo>
                    <a:pt x="95554" y="254"/>
                  </a:lnTo>
                  <a:lnTo>
                    <a:pt x="91059" y="0"/>
                  </a:lnTo>
                  <a:lnTo>
                    <a:pt x="90106" y="165"/>
                  </a:lnTo>
                  <a:lnTo>
                    <a:pt x="88900" y="952"/>
                  </a:lnTo>
                  <a:lnTo>
                    <a:pt x="89573" y="1079"/>
                  </a:lnTo>
                  <a:lnTo>
                    <a:pt x="88569" y="1358"/>
                  </a:lnTo>
                  <a:lnTo>
                    <a:pt x="87033" y="2070"/>
                  </a:lnTo>
                  <a:lnTo>
                    <a:pt x="97904" y="2819"/>
                  </a:lnTo>
                  <a:lnTo>
                    <a:pt x="105143" y="10236"/>
                  </a:lnTo>
                  <a:lnTo>
                    <a:pt x="106210" y="19710"/>
                  </a:lnTo>
                  <a:lnTo>
                    <a:pt x="105410" y="20548"/>
                  </a:lnTo>
                  <a:lnTo>
                    <a:pt x="105321" y="20726"/>
                  </a:lnTo>
                  <a:lnTo>
                    <a:pt x="104952" y="21844"/>
                  </a:lnTo>
                  <a:lnTo>
                    <a:pt x="106273" y="23431"/>
                  </a:lnTo>
                  <a:lnTo>
                    <a:pt x="106895" y="23685"/>
                  </a:lnTo>
                  <a:lnTo>
                    <a:pt x="107581" y="23749"/>
                  </a:lnTo>
                  <a:lnTo>
                    <a:pt x="107746" y="26200"/>
                  </a:lnTo>
                  <a:lnTo>
                    <a:pt x="107810" y="29870"/>
                  </a:lnTo>
                  <a:lnTo>
                    <a:pt x="107569" y="34340"/>
                  </a:lnTo>
                  <a:lnTo>
                    <a:pt x="110680" y="33782"/>
                  </a:lnTo>
                  <a:lnTo>
                    <a:pt x="110896" y="29870"/>
                  </a:lnTo>
                  <a:lnTo>
                    <a:pt x="110896" y="26200"/>
                  </a:lnTo>
                  <a:lnTo>
                    <a:pt x="110667" y="22987"/>
                  </a:lnTo>
                  <a:lnTo>
                    <a:pt x="111074" y="22745"/>
                  </a:lnTo>
                  <a:lnTo>
                    <a:pt x="111353" y="22466"/>
                  </a:lnTo>
                  <a:lnTo>
                    <a:pt x="111569" y="22136"/>
                  </a:lnTo>
                  <a:lnTo>
                    <a:pt x="113296" y="22796"/>
                  </a:lnTo>
                  <a:lnTo>
                    <a:pt x="115176" y="23012"/>
                  </a:lnTo>
                  <a:lnTo>
                    <a:pt x="119354" y="22237"/>
                  </a:lnTo>
                  <a:lnTo>
                    <a:pt x="119557" y="22136"/>
                  </a:lnTo>
                  <a:lnTo>
                    <a:pt x="122364" y="20726"/>
                  </a:lnTo>
                  <a:lnTo>
                    <a:pt x="122516" y="20650"/>
                  </a:lnTo>
                  <a:close/>
                </a:path>
              </a:pathLst>
            </a:custGeom>
            <a:solidFill>
              <a:srgbClr val="D7BEA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2" name="object 452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936531" y="2226081"/>
              <a:ext cx="42748" cy="29501"/>
            </a:xfrm>
            <a:prstGeom prst="rect">
              <a:avLst/>
            </a:prstGeom>
          </p:spPr>
        </p:pic>
        <p:pic>
          <p:nvPicPr>
            <p:cNvPr id="453" name="object 453" descr="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880843" y="2200814"/>
              <a:ext cx="196731" cy="129849"/>
            </a:xfrm>
            <a:prstGeom prst="rect">
              <a:avLst/>
            </a:prstGeom>
          </p:spPr>
        </p:pic>
        <p:pic>
          <p:nvPicPr>
            <p:cNvPr id="454" name="object 454" descr="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943301" y="2232940"/>
              <a:ext cx="78180" cy="64033"/>
            </a:xfrm>
            <a:prstGeom prst="rect">
              <a:avLst/>
            </a:prstGeom>
          </p:spPr>
        </p:pic>
        <p:sp>
          <p:nvSpPr>
            <p:cNvPr id="455" name="object 455" descr=""/>
            <p:cNvSpPr/>
            <p:nvPr/>
          </p:nvSpPr>
          <p:spPr>
            <a:xfrm>
              <a:off x="2898980" y="2215297"/>
              <a:ext cx="175895" cy="109220"/>
            </a:xfrm>
            <a:custGeom>
              <a:avLst/>
              <a:gdLst/>
              <a:ahLst/>
              <a:cxnLst/>
              <a:rect l="l" t="t" r="r" b="b"/>
              <a:pathLst>
                <a:path w="175894" h="109219">
                  <a:moveTo>
                    <a:pt x="173481" y="0"/>
                  </a:moveTo>
                  <a:lnTo>
                    <a:pt x="133417" y="18713"/>
                  </a:lnTo>
                  <a:lnTo>
                    <a:pt x="105481" y="52695"/>
                  </a:lnTo>
                  <a:lnTo>
                    <a:pt x="100436" y="59000"/>
                  </a:lnTo>
                  <a:lnTo>
                    <a:pt x="94526" y="64414"/>
                  </a:lnTo>
                  <a:lnTo>
                    <a:pt x="86052" y="69292"/>
                  </a:lnTo>
                  <a:lnTo>
                    <a:pt x="76822" y="72510"/>
                  </a:lnTo>
                  <a:lnTo>
                    <a:pt x="57670" y="76796"/>
                  </a:lnTo>
                  <a:lnTo>
                    <a:pt x="42094" y="81325"/>
                  </a:lnTo>
                  <a:lnTo>
                    <a:pt x="27235" y="87818"/>
                  </a:lnTo>
                  <a:lnTo>
                    <a:pt x="13518" y="96386"/>
                  </a:lnTo>
                  <a:lnTo>
                    <a:pt x="1371" y="107137"/>
                  </a:lnTo>
                  <a:lnTo>
                    <a:pt x="0" y="108584"/>
                  </a:lnTo>
                  <a:lnTo>
                    <a:pt x="3149" y="108864"/>
                  </a:lnTo>
                  <a:lnTo>
                    <a:pt x="4051" y="107911"/>
                  </a:lnTo>
                  <a:lnTo>
                    <a:pt x="18600" y="95642"/>
                  </a:lnTo>
                  <a:lnTo>
                    <a:pt x="34793" y="86936"/>
                  </a:lnTo>
                  <a:lnTo>
                    <a:pt x="52255" y="80771"/>
                  </a:lnTo>
                  <a:lnTo>
                    <a:pt x="77678" y="74353"/>
                  </a:lnTo>
                  <a:lnTo>
                    <a:pt x="84618" y="72085"/>
                  </a:lnTo>
                  <a:lnTo>
                    <a:pt x="91241" y="69083"/>
                  </a:lnTo>
                  <a:lnTo>
                    <a:pt x="97358" y="65112"/>
                  </a:lnTo>
                  <a:lnTo>
                    <a:pt x="103670" y="60159"/>
                  </a:lnTo>
                  <a:lnTo>
                    <a:pt x="120692" y="34534"/>
                  </a:lnTo>
                  <a:lnTo>
                    <a:pt x="125097" y="28708"/>
                  </a:lnTo>
                  <a:lnTo>
                    <a:pt x="130086" y="23418"/>
                  </a:lnTo>
                  <a:lnTo>
                    <a:pt x="134391" y="19469"/>
                  </a:lnTo>
                  <a:lnTo>
                    <a:pt x="175323" y="1473"/>
                  </a:lnTo>
                  <a:lnTo>
                    <a:pt x="173481" y="0"/>
                  </a:lnTo>
                  <a:close/>
                </a:path>
              </a:pathLst>
            </a:custGeom>
            <a:solidFill>
              <a:srgbClr val="BE9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" name="object 456" descr=""/>
            <p:cNvSpPr/>
            <p:nvPr/>
          </p:nvSpPr>
          <p:spPr>
            <a:xfrm>
              <a:off x="2922778" y="2222169"/>
              <a:ext cx="129539" cy="91440"/>
            </a:xfrm>
            <a:custGeom>
              <a:avLst/>
              <a:gdLst/>
              <a:ahLst/>
              <a:cxnLst/>
              <a:rect l="l" t="t" r="r" b="b"/>
              <a:pathLst>
                <a:path w="129539" h="91439">
                  <a:moveTo>
                    <a:pt x="28168" y="76111"/>
                  </a:moveTo>
                  <a:lnTo>
                    <a:pt x="25768" y="75666"/>
                  </a:lnTo>
                  <a:lnTo>
                    <a:pt x="25768" y="79273"/>
                  </a:lnTo>
                  <a:lnTo>
                    <a:pt x="23520" y="80378"/>
                  </a:lnTo>
                  <a:lnTo>
                    <a:pt x="21717" y="80200"/>
                  </a:lnTo>
                  <a:lnTo>
                    <a:pt x="21018" y="79832"/>
                  </a:lnTo>
                  <a:lnTo>
                    <a:pt x="20408" y="79336"/>
                  </a:lnTo>
                  <a:lnTo>
                    <a:pt x="20345" y="79095"/>
                  </a:lnTo>
                  <a:lnTo>
                    <a:pt x="20205" y="78867"/>
                  </a:lnTo>
                  <a:lnTo>
                    <a:pt x="19989" y="78638"/>
                  </a:lnTo>
                  <a:lnTo>
                    <a:pt x="20497" y="78371"/>
                  </a:lnTo>
                  <a:lnTo>
                    <a:pt x="21437" y="77863"/>
                  </a:lnTo>
                  <a:lnTo>
                    <a:pt x="23139" y="77368"/>
                  </a:lnTo>
                  <a:lnTo>
                    <a:pt x="25768" y="79273"/>
                  </a:lnTo>
                  <a:lnTo>
                    <a:pt x="25768" y="75666"/>
                  </a:lnTo>
                  <a:lnTo>
                    <a:pt x="25133" y="75539"/>
                  </a:lnTo>
                  <a:lnTo>
                    <a:pt x="22225" y="75653"/>
                  </a:lnTo>
                  <a:lnTo>
                    <a:pt x="21247" y="75819"/>
                  </a:lnTo>
                  <a:lnTo>
                    <a:pt x="20294" y="76111"/>
                  </a:lnTo>
                  <a:lnTo>
                    <a:pt x="20650" y="73875"/>
                  </a:lnTo>
                  <a:lnTo>
                    <a:pt x="20320" y="71475"/>
                  </a:lnTo>
                  <a:lnTo>
                    <a:pt x="17259" y="65265"/>
                  </a:lnTo>
                  <a:lnTo>
                    <a:pt x="17259" y="73875"/>
                  </a:lnTo>
                  <a:lnTo>
                    <a:pt x="17233" y="75539"/>
                  </a:lnTo>
                  <a:lnTo>
                    <a:pt x="17170" y="76276"/>
                  </a:lnTo>
                  <a:lnTo>
                    <a:pt x="16598" y="77939"/>
                  </a:lnTo>
                  <a:lnTo>
                    <a:pt x="16052" y="78371"/>
                  </a:lnTo>
                  <a:lnTo>
                    <a:pt x="16319" y="75539"/>
                  </a:lnTo>
                  <a:lnTo>
                    <a:pt x="16205" y="73875"/>
                  </a:lnTo>
                  <a:lnTo>
                    <a:pt x="15544" y="71005"/>
                  </a:lnTo>
                  <a:lnTo>
                    <a:pt x="12725" y="66827"/>
                  </a:lnTo>
                  <a:lnTo>
                    <a:pt x="11899" y="65913"/>
                  </a:lnTo>
                  <a:lnTo>
                    <a:pt x="10998" y="65151"/>
                  </a:lnTo>
                  <a:lnTo>
                    <a:pt x="12687" y="66052"/>
                  </a:lnTo>
                  <a:lnTo>
                    <a:pt x="14173" y="67360"/>
                  </a:lnTo>
                  <a:lnTo>
                    <a:pt x="16167" y="70358"/>
                  </a:lnTo>
                  <a:lnTo>
                    <a:pt x="16891" y="71831"/>
                  </a:lnTo>
                  <a:lnTo>
                    <a:pt x="17259" y="73875"/>
                  </a:lnTo>
                  <a:lnTo>
                    <a:pt x="17259" y="65265"/>
                  </a:lnTo>
                  <a:lnTo>
                    <a:pt x="16687" y="64109"/>
                  </a:lnTo>
                  <a:lnTo>
                    <a:pt x="16497" y="63728"/>
                  </a:lnTo>
                  <a:lnTo>
                    <a:pt x="10591" y="60858"/>
                  </a:lnTo>
                  <a:lnTo>
                    <a:pt x="3111" y="61874"/>
                  </a:lnTo>
                  <a:lnTo>
                    <a:pt x="2374" y="62992"/>
                  </a:lnTo>
                  <a:lnTo>
                    <a:pt x="2743" y="63588"/>
                  </a:lnTo>
                  <a:lnTo>
                    <a:pt x="1993" y="63931"/>
                  </a:lnTo>
                  <a:lnTo>
                    <a:pt x="0" y="64973"/>
                  </a:lnTo>
                  <a:lnTo>
                    <a:pt x="1828" y="66167"/>
                  </a:lnTo>
                  <a:lnTo>
                    <a:pt x="5765" y="64109"/>
                  </a:lnTo>
                  <a:lnTo>
                    <a:pt x="8394" y="66560"/>
                  </a:lnTo>
                  <a:lnTo>
                    <a:pt x="10934" y="69773"/>
                  </a:lnTo>
                  <a:lnTo>
                    <a:pt x="11785" y="71475"/>
                  </a:lnTo>
                  <a:lnTo>
                    <a:pt x="13106" y="76111"/>
                  </a:lnTo>
                  <a:lnTo>
                    <a:pt x="13195" y="77939"/>
                  </a:lnTo>
                  <a:lnTo>
                    <a:pt x="12954" y="80378"/>
                  </a:lnTo>
                  <a:lnTo>
                    <a:pt x="11137" y="84734"/>
                  </a:lnTo>
                  <a:lnTo>
                    <a:pt x="14401" y="84378"/>
                  </a:lnTo>
                  <a:lnTo>
                    <a:pt x="14922" y="83096"/>
                  </a:lnTo>
                  <a:lnTo>
                    <a:pt x="15024" y="82804"/>
                  </a:lnTo>
                  <a:lnTo>
                    <a:pt x="15494" y="82651"/>
                  </a:lnTo>
                  <a:lnTo>
                    <a:pt x="15925" y="82448"/>
                  </a:lnTo>
                  <a:lnTo>
                    <a:pt x="16332" y="82219"/>
                  </a:lnTo>
                  <a:lnTo>
                    <a:pt x="16827" y="84734"/>
                  </a:lnTo>
                  <a:lnTo>
                    <a:pt x="17005" y="87261"/>
                  </a:lnTo>
                  <a:lnTo>
                    <a:pt x="16649" y="91414"/>
                  </a:lnTo>
                  <a:lnTo>
                    <a:pt x="19951" y="90906"/>
                  </a:lnTo>
                  <a:lnTo>
                    <a:pt x="20269" y="87261"/>
                  </a:lnTo>
                  <a:lnTo>
                    <a:pt x="20180" y="84632"/>
                  </a:lnTo>
                  <a:lnTo>
                    <a:pt x="19773" y="82219"/>
                  </a:lnTo>
                  <a:lnTo>
                    <a:pt x="20751" y="82550"/>
                  </a:lnTo>
                  <a:lnTo>
                    <a:pt x="28130" y="77368"/>
                  </a:lnTo>
                  <a:lnTo>
                    <a:pt x="28168" y="76111"/>
                  </a:lnTo>
                  <a:close/>
                </a:path>
                <a:path w="129539" h="91439">
                  <a:moveTo>
                    <a:pt x="103416" y="419"/>
                  </a:moveTo>
                  <a:lnTo>
                    <a:pt x="102781" y="0"/>
                  </a:lnTo>
                  <a:lnTo>
                    <a:pt x="100977" y="279"/>
                  </a:lnTo>
                  <a:lnTo>
                    <a:pt x="103416" y="419"/>
                  </a:lnTo>
                  <a:close/>
                </a:path>
                <a:path w="129539" h="91439">
                  <a:moveTo>
                    <a:pt x="129527" y="21831"/>
                  </a:moveTo>
                  <a:lnTo>
                    <a:pt x="128943" y="18288"/>
                  </a:lnTo>
                  <a:lnTo>
                    <a:pt x="128574" y="16065"/>
                  </a:lnTo>
                  <a:lnTo>
                    <a:pt x="126060" y="15976"/>
                  </a:lnTo>
                  <a:lnTo>
                    <a:pt x="126060" y="19735"/>
                  </a:lnTo>
                  <a:lnTo>
                    <a:pt x="126060" y="20269"/>
                  </a:lnTo>
                  <a:lnTo>
                    <a:pt x="124802" y="20853"/>
                  </a:lnTo>
                  <a:lnTo>
                    <a:pt x="123825" y="21729"/>
                  </a:lnTo>
                  <a:lnTo>
                    <a:pt x="123126" y="21920"/>
                  </a:lnTo>
                  <a:lnTo>
                    <a:pt x="120459" y="21653"/>
                  </a:lnTo>
                  <a:lnTo>
                    <a:pt x="119265" y="21094"/>
                  </a:lnTo>
                  <a:lnTo>
                    <a:pt x="118160" y="20332"/>
                  </a:lnTo>
                  <a:lnTo>
                    <a:pt x="119799" y="19253"/>
                  </a:lnTo>
                  <a:lnTo>
                    <a:pt x="120472" y="18948"/>
                  </a:lnTo>
                  <a:lnTo>
                    <a:pt x="121678" y="18402"/>
                  </a:lnTo>
                  <a:lnTo>
                    <a:pt x="123355" y="18516"/>
                  </a:lnTo>
                  <a:lnTo>
                    <a:pt x="123659" y="18402"/>
                  </a:lnTo>
                  <a:lnTo>
                    <a:pt x="123977" y="18288"/>
                  </a:lnTo>
                  <a:lnTo>
                    <a:pt x="124472" y="18516"/>
                  </a:lnTo>
                  <a:lnTo>
                    <a:pt x="124828" y="19215"/>
                  </a:lnTo>
                  <a:lnTo>
                    <a:pt x="126060" y="19735"/>
                  </a:lnTo>
                  <a:lnTo>
                    <a:pt x="126060" y="15976"/>
                  </a:lnTo>
                  <a:lnTo>
                    <a:pt x="125234" y="15938"/>
                  </a:lnTo>
                  <a:lnTo>
                    <a:pt x="120573" y="16700"/>
                  </a:lnTo>
                  <a:lnTo>
                    <a:pt x="118211" y="17627"/>
                  </a:lnTo>
                  <a:lnTo>
                    <a:pt x="116078" y="18948"/>
                  </a:lnTo>
                  <a:lnTo>
                    <a:pt x="115608" y="10744"/>
                  </a:lnTo>
                  <a:lnTo>
                    <a:pt x="114668" y="9296"/>
                  </a:lnTo>
                  <a:lnTo>
                    <a:pt x="111455" y="4330"/>
                  </a:lnTo>
                  <a:lnTo>
                    <a:pt x="104660" y="495"/>
                  </a:lnTo>
                  <a:lnTo>
                    <a:pt x="103416" y="419"/>
                  </a:lnTo>
                  <a:lnTo>
                    <a:pt x="108534" y="3797"/>
                  </a:lnTo>
                  <a:lnTo>
                    <a:pt x="111315" y="9296"/>
                  </a:lnTo>
                  <a:lnTo>
                    <a:pt x="107721" y="4635"/>
                  </a:lnTo>
                  <a:lnTo>
                    <a:pt x="102209" y="1638"/>
                  </a:lnTo>
                  <a:lnTo>
                    <a:pt x="95808" y="1079"/>
                  </a:lnTo>
                  <a:lnTo>
                    <a:pt x="100977" y="279"/>
                  </a:lnTo>
                  <a:lnTo>
                    <a:pt x="96278" y="12"/>
                  </a:lnTo>
                  <a:lnTo>
                    <a:pt x="95262" y="177"/>
                  </a:lnTo>
                  <a:lnTo>
                    <a:pt x="93992" y="1016"/>
                  </a:lnTo>
                  <a:lnTo>
                    <a:pt x="94703" y="1143"/>
                  </a:lnTo>
                  <a:lnTo>
                    <a:pt x="93637" y="1447"/>
                  </a:lnTo>
                  <a:lnTo>
                    <a:pt x="92011" y="2197"/>
                  </a:lnTo>
                  <a:lnTo>
                    <a:pt x="93230" y="2273"/>
                  </a:lnTo>
                  <a:lnTo>
                    <a:pt x="100380" y="4076"/>
                  </a:lnTo>
                  <a:lnTo>
                    <a:pt x="106184" y="8077"/>
                  </a:lnTo>
                  <a:lnTo>
                    <a:pt x="110274" y="13817"/>
                  </a:lnTo>
                  <a:lnTo>
                    <a:pt x="112280" y="20853"/>
                  </a:lnTo>
                  <a:lnTo>
                    <a:pt x="111429" y="21729"/>
                  </a:lnTo>
                  <a:lnTo>
                    <a:pt x="111340" y="21920"/>
                  </a:lnTo>
                  <a:lnTo>
                    <a:pt x="110959" y="23101"/>
                  </a:lnTo>
                  <a:lnTo>
                    <a:pt x="112356" y="24777"/>
                  </a:lnTo>
                  <a:lnTo>
                    <a:pt x="113017" y="25031"/>
                  </a:lnTo>
                  <a:lnTo>
                    <a:pt x="113728" y="25107"/>
                  </a:lnTo>
                  <a:lnTo>
                    <a:pt x="113906" y="27698"/>
                  </a:lnTo>
                  <a:lnTo>
                    <a:pt x="113982" y="31584"/>
                  </a:lnTo>
                  <a:lnTo>
                    <a:pt x="113728" y="36309"/>
                  </a:lnTo>
                  <a:lnTo>
                    <a:pt x="117017" y="35725"/>
                  </a:lnTo>
                  <a:lnTo>
                    <a:pt x="117246" y="31584"/>
                  </a:lnTo>
                  <a:lnTo>
                    <a:pt x="117246" y="27698"/>
                  </a:lnTo>
                  <a:lnTo>
                    <a:pt x="117005" y="24307"/>
                  </a:lnTo>
                  <a:lnTo>
                    <a:pt x="117424" y="24053"/>
                  </a:lnTo>
                  <a:lnTo>
                    <a:pt x="117716" y="23749"/>
                  </a:lnTo>
                  <a:lnTo>
                    <a:pt x="117944" y="23406"/>
                  </a:lnTo>
                  <a:lnTo>
                    <a:pt x="119773" y="24104"/>
                  </a:lnTo>
                  <a:lnTo>
                    <a:pt x="121767" y="24320"/>
                  </a:lnTo>
                  <a:lnTo>
                    <a:pt x="126174" y="23507"/>
                  </a:lnTo>
                  <a:lnTo>
                    <a:pt x="126377" y="23406"/>
                  </a:lnTo>
                  <a:lnTo>
                    <a:pt x="129349" y="21920"/>
                  </a:lnTo>
                  <a:lnTo>
                    <a:pt x="129527" y="21831"/>
                  </a:lnTo>
                  <a:close/>
                </a:path>
              </a:pathLst>
            </a:custGeom>
            <a:solidFill>
              <a:srgbClr val="D7BEA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7" name="object 457" descr="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959861" y="2249577"/>
              <a:ext cx="45186" cy="31179"/>
            </a:xfrm>
            <a:prstGeom prst="rect">
              <a:avLst/>
            </a:prstGeom>
          </p:spPr>
        </p:pic>
        <p:sp>
          <p:nvSpPr>
            <p:cNvPr id="458" name="object 458" descr=""/>
            <p:cNvSpPr/>
            <p:nvPr/>
          </p:nvSpPr>
          <p:spPr>
            <a:xfrm>
              <a:off x="2947251" y="2235847"/>
              <a:ext cx="67945" cy="54610"/>
            </a:xfrm>
            <a:custGeom>
              <a:avLst/>
              <a:gdLst/>
              <a:ahLst/>
              <a:cxnLst/>
              <a:rect l="l" t="t" r="r" b="b"/>
              <a:pathLst>
                <a:path w="67944" h="54610">
                  <a:moveTo>
                    <a:pt x="12077" y="47307"/>
                  </a:moveTo>
                  <a:lnTo>
                    <a:pt x="11303" y="46558"/>
                  </a:lnTo>
                  <a:lnTo>
                    <a:pt x="8864" y="45059"/>
                  </a:lnTo>
                  <a:lnTo>
                    <a:pt x="7645" y="44640"/>
                  </a:lnTo>
                  <a:lnTo>
                    <a:pt x="6261" y="44907"/>
                  </a:lnTo>
                  <a:lnTo>
                    <a:pt x="5346" y="44462"/>
                  </a:lnTo>
                  <a:lnTo>
                    <a:pt x="4343" y="44272"/>
                  </a:lnTo>
                  <a:lnTo>
                    <a:pt x="1358" y="44919"/>
                  </a:lnTo>
                  <a:lnTo>
                    <a:pt x="0" y="46570"/>
                  </a:lnTo>
                  <a:lnTo>
                    <a:pt x="292" y="49149"/>
                  </a:lnTo>
                  <a:lnTo>
                    <a:pt x="1308" y="48755"/>
                  </a:lnTo>
                  <a:lnTo>
                    <a:pt x="2336" y="46951"/>
                  </a:lnTo>
                  <a:lnTo>
                    <a:pt x="3771" y="46113"/>
                  </a:lnTo>
                  <a:lnTo>
                    <a:pt x="5321" y="46012"/>
                  </a:lnTo>
                  <a:lnTo>
                    <a:pt x="5753" y="46012"/>
                  </a:lnTo>
                  <a:lnTo>
                    <a:pt x="7188" y="47028"/>
                  </a:lnTo>
                  <a:lnTo>
                    <a:pt x="8013" y="48044"/>
                  </a:lnTo>
                  <a:lnTo>
                    <a:pt x="8940" y="47879"/>
                  </a:lnTo>
                  <a:lnTo>
                    <a:pt x="8991" y="46672"/>
                  </a:lnTo>
                  <a:lnTo>
                    <a:pt x="9537" y="47256"/>
                  </a:lnTo>
                  <a:lnTo>
                    <a:pt x="9969" y="47904"/>
                  </a:lnTo>
                  <a:lnTo>
                    <a:pt x="10528" y="49187"/>
                  </a:lnTo>
                  <a:lnTo>
                    <a:pt x="11417" y="49098"/>
                  </a:lnTo>
                  <a:lnTo>
                    <a:pt x="12077" y="47307"/>
                  </a:lnTo>
                  <a:close/>
                </a:path>
                <a:path w="67944" h="54610">
                  <a:moveTo>
                    <a:pt x="13233" y="51981"/>
                  </a:moveTo>
                  <a:lnTo>
                    <a:pt x="10528" y="50228"/>
                  </a:lnTo>
                  <a:lnTo>
                    <a:pt x="5753" y="50647"/>
                  </a:lnTo>
                  <a:lnTo>
                    <a:pt x="3289" y="53911"/>
                  </a:lnTo>
                  <a:lnTo>
                    <a:pt x="3073" y="54203"/>
                  </a:lnTo>
                  <a:lnTo>
                    <a:pt x="4406" y="53975"/>
                  </a:lnTo>
                  <a:lnTo>
                    <a:pt x="4889" y="53238"/>
                  </a:lnTo>
                  <a:lnTo>
                    <a:pt x="5257" y="52857"/>
                  </a:lnTo>
                  <a:lnTo>
                    <a:pt x="5664" y="52527"/>
                  </a:lnTo>
                  <a:lnTo>
                    <a:pt x="6223" y="52260"/>
                  </a:lnTo>
                  <a:lnTo>
                    <a:pt x="6896" y="52273"/>
                  </a:lnTo>
                  <a:lnTo>
                    <a:pt x="7861" y="52844"/>
                  </a:lnTo>
                  <a:lnTo>
                    <a:pt x="8763" y="52463"/>
                  </a:lnTo>
                  <a:lnTo>
                    <a:pt x="8813" y="52273"/>
                  </a:lnTo>
                  <a:lnTo>
                    <a:pt x="12179" y="52311"/>
                  </a:lnTo>
                  <a:lnTo>
                    <a:pt x="13233" y="51981"/>
                  </a:lnTo>
                  <a:close/>
                </a:path>
                <a:path w="67944" h="54610">
                  <a:moveTo>
                    <a:pt x="14681" y="31927"/>
                  </a:moveTo>
                  <a:lnTo>
                    <a:pt x="13347" y="31102"/>
                  </a:lnTo>
                  <a:lnTo>
                    <a:pt x="11671" y="31203"/>
                  </a:lnTo>
                  <a:lnTo>
                    <a:pt x="10261" y="31280"/>
                  </a:lnTo>
                  <a:lnTo>
                    <a:pt x="8813" y="31394"/>
                  </a:lnTo>
                  <a:lnTo>
                    <a:pt x="7124" y="32410"/>
                  </a:lnTo>
                  <a:lnTo>
                    <a:pt x="5118" y="33337"/>
                  </a:lnTo>
                  <a:lnTo>
                    <a:pt x="3924" y="35420"/>
                  </a:lnTo>
                  <a:lnTo>
                    <a:pt x="3746" y="39522"/>
                  </a:lnTo>
                  <a:lnTo>
                    <a:pt x="6248" y="35814"/>
                  </a:lnTo>
                  <a:lnTo>
                    <a:pt x="6972" y="35013"/>
                  </a:lnTo>
                  <a:lnTo>
                    <a:pt x="7264" y="35191"/>
                  </a:lnTo>
                  <a:lnTo>
                    <a:pt x="7670" y="35280"/>
                  </a:lnTo>
                  <a:lnTo>
                    <a:pt x="9461" y="35102"/>
                  </a:lnTo>
                  <a:lnTo>
                    <a:pt x="10134" y="34328"/>
                  </a:lnTo>
                  <a:lnTo>
                    <a:pt x="10515" y="33274"/>
                  </a:lnTo>
                  <a:lnTo>
                    <a:pt x="10769" y="33261"/>
                  </a:lnTo>
                  <a:lnTo>
                    <a:pt x="12433" y="33502"/>
                  </a:lnTo>
                  <a:lnTo>
                    <a:pt x="13157" y="34277"/>
                  </a:lnTo>
                  <a:lnTo>
                    <a:pt x="14185" y="33997"/>
                  </a:lnTo>
                  <a:lnTo>
                    <a:pt x="14681" y="31927"/>
                  </a:lnTo>
                  <a:close/>
                </a:path>
                <a:path w="67944" h="54610">
                  <a:moveTo>
                    <a:pt x="22936" y="21577"/>
                  </a:moveTo>
                  <a:lnTo>
                    <a:pt x="20878" y="21526"/>
                  </a:lnTo>
                  <a:lnTo>
                    <a:pt x="19850" y="22021"/>
                  </a:lnTo>
                  <a:lnTo>
                    <a:pt x="18072" y="20218"/>
                  </a:lnTo>
                  <a:lnTo>
                    <a:pt x="17703" y="19304"/>
                  </a:lnTo>
                  <a:lnTo>
                    <a:pt x="17564" y="19050"/>
                  </a:lnTo>
                  <a:lnTo>
                    <a:pt x="16319" y="19456"/>
                  </a:lnTo>
                  <a:lnTo>
                    <a:pt x="16395" y="19659"/>
                  </a:lnTo>
                  <a:lnTo>
                    <a:pt x="16586" y="19977"/>
                  </a:lnTo>
                  <a:lnTo>
                    <a:pt x="17068" y="21463"/>
                  </a:lnTo>
                  <a:lnTo>
                    <a:pt x="15392" y="20358"/>
                  </a:lnTo>
                  <a:lnTo>
                    <a:pt x="16497" y="17945"/>
                  </a:lnTo>
                  <a:lnTo>
                    <a:pt x="14020" y="18402"/>
                  </a:lnTo>
                  <a:lnTo>
                    <a:pt x="12623" y="20408"/>
                  </a:lnTo>
                  <a:lnTo>
                    <a:pt x="15951" y="23583"/>
                  </a:lnTo>
                  <a:lnTo>
                    <a:pt x="17970" y="23622"/>
                  </a:lnTo>
                  <a:lnTo>
                    <a:pt x="19939" y="22847"/>
                  </a:lnTo>
                  <a:lnTo>
                    <a:pt x="22161" y="21958"/>
                  </a:lnTo>
                  <a:lnTo>
                    <a:pt x="22936" y="21577"/>
                  </a:lnTo>
                  <a:close/>
                </a:path>
                <a:path w="67944" h="54610">
                  <a:moveTo>
                    <a:pt x="24282" y="49276"/>
                  </a:moveTo>
                  <a:lnTo>
                    <a:pt x="23482" y="48907"/>
                  </a:lnTo>
                  <a:lnTo>
                    <a:pt x="23241" y="48882"/>
                  </a:lnTo>
                  <a:lnTo>
                    <a:pt x="20891" y="47650"/>
                  </a:lnTo>
                  <a:lnTo>
                    <a:pt x="17830" y="48425"/>
                  </a:lnTo>
                  <a:lnTo>
                    <a:pt x="15862" y="51155"/>
                  </a:lnTo>
                  <a:lnTo>
                    <a:pt x="17094" y="51028"/>
                  </a:lnTo>
                  <a:lnTo>
                    <a:pt x="18884" y="49923"/>
                  </a:lnTo>
                  <a:lnTo>
                    <a:pt x="20662" y="49542"/>
                  </a:lnTo>
                  <a:lnTo>
                    <a:pt x="22479" y="49733"/>
                  </a:lnTo>
                  <a:lnTo>
                    <a:pt x="22631" y="49822"/>
                  </a:lnTo>
                  <a:lnTo>
                    <a:pt x="24218" y="49860"/>
                  </a:lnTo>
                  <a:lnTo>
                    <a:pt x="24066" y="49466"/>
                  </a:lnTo>
                  <a:lnTo>
                    <a:pt x="24282" y="49276"/>
                  </a:lnTo>
                  <a:close/>
                </a:path>
                <a:path w="67944" h="54610">
                  <a:moveTo>
                    <a:pt x="25933" y="34074"/>
                  </a:moveTo>
                  <a:lnTo>
                    <a:pt x="25044" y="34086"/>
                  </a:lnTo>
                  <a:lnTo>
                    <a:pt x="23507" y="33705"/>
                  </a:lnTo>
                  <a:lnTo>
                    <a:pt x="22034" y="34467"/>
                  </a:lnTo>
                  <a:lnTo>
                    <a:pt x="18605" y="34518"/>
                  </a:lnTo>
                  <a:lnTo>
                    <a:pt x="16852" y="33401"/>
                  </a:lnTo>
                  <a:lnTo>
                    <a:pt x="14617" y="35674"/>
                  </a:lnTo>
                  <a:lnTo>
                    <a:pt x="13944" y="36944"/>
                  </a:lnTo>
                  <a:lnTo>
                    <a:pt x="14592" y="39166"/>
                  </a:lnTo>
                  <a:lnTo>
                    <a:pt x="15798" y="38823"/>
                  </a:lnTo>
                  <a:lnTo>
                    <a:pt x="15570" y="37236"/>
                  </a:lnTo>
                  <a:lnTo>
                    <a:pt x="16052" y="37033"/>
                  </a:lnTo>
                  <a:lnTo>
                    <a:pt x="15976" y="38328"/>
                  </a:lnTo>
                  <a:lnTo>
                    <a:pt x="16814" y="38290"/>
                  </a:lnTo>
                  <a:lnTo>
                    <a:pt x="19367" y="36106"/>
                  </a:lnTo>
                  <a:lnTo>
                    <a:pt x="21971" y="35115"/>
                  </a:lnTo>
                  <a:lnTo>
                    <a:pt x="24942" y="35077"/>
                  </a:lnTo>
                  <a:lnTo>
                    <a:pt x="25692" y="35039"/>
                  </a:lnTo>
                  <a:lnTo>
                    <a:pt x="25933" y="34074"/>
                  </a:lnTo>
                  <a:close/>
                </a:path>
                <a:path w="67944" h="54610">
                  <a:moveTo>
                    <a:pt x="28981" y="24104"/>
                  </a:moveTo>
                  <a:lnTo>
                    <a:pt x="27178" y="25120"/>
                  </a:lnTo>
                  <a:lnTo>
                    <a:pt x="26136" y="26619"/>
                  </a:lnTo>
                  <a:lnTo>
                    <a:pt x="25476" y="26187"/>
                  </a:lnTo>
                  <a:lnTo>
                    <a:pt x="24599" y="26073"/>
                  </a:lnTo>
                  <a:lnTo>
                    <a:pt x="22809" y="27152"/>
                  </a:lnTo>
                  <a:lnTo>
                    <a:pt x="22885" y="29044"/>
                  </a:lnTo>
                  <a:lnTo>
                    <a:pt x="22313" y="28752"/>
                  </a:lnTo>
                  <a:lnTo>
                    <a:pt x="21767" y="28829"/>
                  </a:lnTo>
                  <a:lnTo>
                    <a:pt x="21094" y="29146"/>
                  </a:lnTo>
                  <a:lnTo>
                    <a:pt x="18529" y="30454"/>
                  </a:lnTo>
                  <a:lnTo>
                    <a:pt x="18313" y="30518"/>
                  </a:lnTo>
                  <a:lnTo>
                    <a:pt x="18021" y="30010"/>
                  </a:lnTo>
                  <a:lnTo>
                    <a:pt x="17919" y="29438"/>
                  </a:lnTo>
                  <a:lnTo>
                    <a:pt x="18719" y="28244"/>
                  </a:lnTo>
                  <a:lnTo>
                    <a:pt x="17500" y="27990"/>
                  </a:lnTo>
                  <a:lnTo>
                    <a:pt x="15100" y="31597"/>
                  </a:lnTo>
                  <a:lnTo>
                    <a:pt x="19761" y="33401"/>
                  </a:lnTo>
                  <a:lnTo>
                    <a:pt x="22618" y="32740"/>
                  </a:lnTo>
                  <a:lnTo>
                    <a:pt x="23279" y="32651"/>
                  </a:lnTo>
                  <a:lnTo>
                    <a:pt x="24523" y="32169"/>
                  </a:lnTo>
                  <a:lnTo>
                    <a:pt x="27876" y="30264"/>
                  </a:lnTo>
                  <a:lnTo>
                    <a:pt x="28765" y="28422"/>
                  </a:lnTo>
                  <a:lnTo>
                    <a:pt x="28981" y="24104"/>
                  </a:lnTo>
                  <a:close/>
                </a:path>
                <a:path w="67944" h="54610">
                  <a:moveTo>
                    <a:pt x="30949" y="11379"/>
                  </a:moveTo>
                  <a:lnTo>
                    <a:pt x="28841" y="8991"/>
                  </a:lnTo>
                  <a:lnTo>
                    <a:pt x="25463" y="9118"/>
                  </a:lnTo>
                  <a:lnTo>
                    <a:pt x="23075" y="11391"/>
                  </a:lnTo>
                  <a:lnTo>
                    <a:pt x="24180" y="11341"/>
                  </a:lnTo>
                  <a:lnTo>
                    <a:pt x="24536" y="11112"/>
                  </a:lnTo>
                  <a:lnTo>
                    <a:pt x="26860" y="10579"/>
                  </a:lnTo>
                  <a:lnTo>
                    <a:pt x="27914" y="11417"/>
                  </a:lnTo>
                  <a:lnTo>
                    <a:pt x="29781" y="11582"/>
                  </a:lnTo>
                  <a:lnTo>
                    <a:pt x="30949" y="11379"/>
                  </a:lnTo>
                  <a:close/>
                </a:path>
                <a:path w="67944" h="54610">
                  <a:moveTo>
                    <a:pt x="35737" y="23837"/>
                  </a:moveTo>
                  <a:lnTo>
                    <a:pt x="33553" y="22771"/>
                  </a:lnTo>
                  <a:lnTo>
                    <a:pt x="31356" y="21945"/>
                  </a:lnTo>
                  <a:lnTo>
                    <a:pt x="31648" y="18567"/>
                  </a:lnTo>
                  <a:lnTo>
                    <a:pt x="30797" y="19634"/>
                  </a:lnTo>
                  <a:lnTo>
                    <a:pt x="30213" y="21056"/>
                  </a:lnTo>
                  <a:lnTo>
                    <a:pt x="30403" y="22072"/>
                  </a:lnTo>
                  <a:lnTo>
                    <a:pt x="30975" y="22834"/>
                  </a:lnTo>
                  <a:lnTo>
                    <a:pt x="30340" y="22542"/>
                  </a:lnTo>
                  <a:lnTo>
                    <a:pt x="29743" y="22186"/>
                  </a:lnTo>
                  <a:lnTo>
                    <a:pt x="28536" y="21120"/>
                  </a:lnTo>
                  <a:lnTo>
                    <a:pt x="27940" y="20396"/>
                  </a:lnTo>
                  <a:lnTo>
                    <a:pt x="27444" y="18846"/>
                  </a:lnTo>
                  <a:lnTo>
                    <a:pt x="27457" y="16624"/>
                  </a:lnTo>
                  <a:lnTo>
                    <a:pt x="29108" y="16979"/>
                  </a:lnTo>
                  <a:lnTo>
                    <a:pt x="30238" y="16484"/>
                  </a:lnTo>
                  <a:lnTo>
                    <a:pt x="27647" y="15925"/>
                  </a:lnTo>
                  <a:lnTo>
                    <a:pt x="25565" y="17843"/>
                  </a:lnTo>
                  <a:lnTo>
                    <a:pt x="27470" y="22821"/>
                  </a:lnTo>
                  <a:lnTo>
                    <a:pt x="32219" y="24066"/>
                  </a:lnTo>
                  <a:lnTo>
                    <a:pt x="34696" y="24003"/>
                  </a:lnTo>
                  <a:lnTo>
                    <a:pt x="35737" y="23837"/>
                  </a:lnTo>
                  <a:close/>
                </a:path>
                <a:path w="67944" h="54610">
                  <a:moveTo>
                    <a:pt x="38163" y="35509"/>
                  </a:moveTo>
                  <a:lnTo>
                    <a:pt x="35915" y="34023"/>
                  </a:lnTo>
                  <a:lnTo>
                    <a:pt x="32410" y="35013"/>
                  </a:lnTo>
                  <a:lnTo>
                    <a:pt x="31877" y="35166"/>
                  </a:lnTo>
                  <a:lnTo>
                    <a:pt x="30861" y="35687"/>
                  </a:lnTo>
                  <a:lnTo>
                    <a:pt x="30327" y="35826"/>
                  </a:lnTo>
                  <a:lnTo>
                    <a:pt x="27901" y="35293"/>
                  </a:lnTo>
                  <a:lnTo>
                    <a:pt x="25501" y="37134"/>
                  </a:lnTo>
                  <a:lnTo>
                    <a:pt x="26365" y="40589"/>
                  </a:lnTo>
                  <a:lnTo>
                    <a:pt x="27432" y="40259"/>
                  </a:lnTo>
                  <a:lnTo>
                    <a:pt x="27736" y="38468"/>
                  </a:lnTo>
                  <a:lnTo>
                    <a:pt x="28498" y="37680"/>
                  </a:lnTo>
                  <a:lnTo>
                    <a:pt x="29489" y="37185"/>
                  </a:lnTo>
                  <a:lnTo>
                    <a:pt x="29311" y="37553"/>
                  </a:lnTo>
                  <a:lnTo>
                    <a:pt x="29591" y="37998"/>
                  </a:lnTo>
                  <a:lnTo>
                    <a:pt x="32435" y="37071"/>
                  </a:lnTo>
                  <a:lnTo>
                    <a:pt x="34658" y="37579"/>
                  </a:lnTo>
                  <a:lnTo>
                    <a:pt x="36817" y="39446"/>
                  </a:lnTo>
                  <a:lnTo>
                    <a:pt x="37528" y="39141"/>
                  </a:lnTo>
                  <a:lnTo>
                    <a:pt x="38163" y="35509"/>
                  </a:lnTo>
                  <a:close/>
                </a:path>
                <a:path w="67944" h="54610">
                  <a:moveTo>
                    <a:pt x="39573" y="31076"/>
                  </a:moveTo>
                  <a:lnTo>
                    <a:pt x="39217" y="30429"/>
                  </a:lnTo>
                  <a:lnTo>
                    <a:pt x="36449" y="31178"/>
                  </a:lnTo>
                  <a:lnTo>
                    <a:pt x="38925" y="29692"/>
                  </a:lnTo>
                  <a:lnTo>
                    <a:pt x="37706" y="28079"/>
                  </a:lnTo>
                  <a:lnTo>
                    <a:pt x="35585" y="29641"/>
                  </a:lnTo>
                  <a:lnTo>
                    <a:pt x="35661" y="30035"/>
                  </a:lnTo>
                  <a:lnTo>
                    <a:pt x="33108" y="32296"/>
                  </a:lnTo>
                  <a:lnTo>
                    <a:pt x="31394" y="31826"/>
                  </a:lnTo>
                  <a:lnTo>
                    <a:pt x="32016" y="32880"/>
                  </a:lnTo>
                  <a:lnTo>
                    <a:pt x="32181" y="33540"/>
                  </a:lnTo>
                  <a:lnTo>
                    <a:pt x="34810" y="33502"/>
                  </a:lnTo>
                  <a:lnTo>
                    <a:pt x="36398" y="33007"/>
                  </a:lnTo>
                  <a:lnTo>
                    <a:pt x="38328" y="32296"/>
                  </a:lnTo>
                  <a:lnTo>
                    <a:pt x="39573" y="31838"/>
                  </a:lnTo>
                  <a:lnTo>
                    <a:pt x="39573" y="31178"/>
                  </a:lnTo>
                  <a:close/>
                </a:path>
                <a:path w="67944" h="54610">
                  <a:moveTo>
                    <a:pt x="39700" y="28054"/>
                  </a:moveTo>
                  <a:lnTo>
                    <a:pt x="37820" y="23393"/>
                  </a:lnTo>
                  <a:lnTo>
                    <a:pt x="37058" y="23228"/>
                  </a:lnTo>
                  <a:lnTo>
                    <a:pt x="37490" y="27419"/>
                  </a:lnTo>
                  <a:lnTo>
                    <a:pt x="39700" y="28054"/>
                  </a:lnTo>
                  <a:close/>
                </a:path>
                <a:path w="67944" h="54610">
                  <a:moveTo>
                    <a:pt x="40487" y="7950"/>
                  </a:moveTo>
                  <a:lnTo>
                    <a:pt x="37973" y="6451"/>
                  </a:lnTo>
                  <a:lnTo>
                    <a:pt x="36156" y="6197"/>
                  </a:lnTo>
                  <a:lnTo>
                    <a:pt x="32219" y="9309"/>
                  </a:lnTo>
                  <a:lnTo>
                    <a:pt x="34213" y="8966"/>
                  </a:lnTo>
                  <a:lnTo>
                    <a:pt x="34632" y="8801"/>
                  </a:lnTo>
                  <a:lnTo>
                    <a:pt x="36982" y="7861"/>
                  </a:lnTo>
                  <a:lnTo>
                    <a:pt x="40487" y="7950"/>
                  </a:lnTo>
                  <a:close/>
                </a:path>
                <a:path w="67944" h="54610">
                  <a:moveTo>
                    <a:pt x="40678" y="28346"/>
                  </a:moveTo>
                  <a:lnTo>
                    <a:pt x="39700" y="28054"/>
                  </a:lnTo>
                  <a:lnTo>
                    <a:pt x="40030" y="28867"/>
                  </a:lnTo>
                  <a:lnTo>
                    <a:pt x="40678" y="28346"/>
                  </a:lnTo>
                  <a:close/>
                </a:path>
                <a:path w="67944" h="54610">
                  <a:moveTo>
                    <a:pt x="51269" y="18338"/>
                  </a:moveTo>
                  <a:lnTo>
                    <a:pt x="46761" y="16827"/>
                  </a:lnTo>
                  <a:lnTo>
                    <a:pt x="46532" y="17399"/>
                  </a:lnTo>
                  <a:lnTo>
                    <a:pt x="49110" y="20853"/>
                  </a:lnTo>
                  <a:lnTo>
                    <a:pt x="45059" y="23914"/>
                  </a:lnTo>
                  <a:lnTo>
                    <a:pt x="41986" y="22186"/>
                  </a:lnTo>
                  <a:lnTo>
                    <a:pt x="41338" y="21755"/>
                  </a:lnTo>
                  <a:lnTo>
                    <a:pt x="41948" y="23774"/>
                  </a:lnTo>
                  <a:lnTo>
                    <a:pt x="43332" y="24130"/>
                  </a:lnTo>
                  <a:lnTo>
                    <a:pt x="45364" y="23914"/>
                  </a:lnTo>
                  <a:lnTo>
                    <a:pt x="46202" y="23825"/>
                  </a:lnTo>
                  <a:lnTo>
                    <a:pt x="45859" y="24130"/>
                  </a:lnTo>
                  <a:lnTo>
                    <a:pt x="40678" y="28346"/>
                  </a:lnTo>
                  <a:lnTo>
                    <a:pt x="44831" y="26365"/>
                  </a:lnTo>
                  <a:lnTo>
                    <a:pt x="47307" y="24028"/>
                  </a:lnTo>
                  <a:lnTo>
                    <a:pt x="47421" y="23825"/>
                  </a:lnTo>
                  <a:lnTo>
                    <a:pt x="47993" y="22771"/>
                  </a:lnTo>
                  <a:lnTo>
                    <a:pt x="48158" y="22694"/>
                  </a:lnTo>
                  <a:lnTo>
                    <a:pt x="51269" y="18338"/>
                  </a:lnTo>
                  <a:close/>
                </a:path>
                <a:path w="67944" h="54610">
                  <a:moveTo>
                    <a:pt x="52209" y="9842"/>
                  </a:moveTo>
                  <a:lnTo>
                    <a:pt x="51803" y="8648"/>
                  </a:lnTo>
                  <a:lnTo>
                    <a:pt x="50711" y="9283"/>
                  </a:lnTo>
                  <a:lnTo>
                    <a:pt x="50380" y="9283"/>
                  </a:lnTo>
                  <a:lnTo>
                    <a:pt x="48831" y="9283"/>
                  </a:lnTo>
                  <a:lnTo>
                    <a:pt x="48869" y="8026"/>
                  </a:lnTo>
                  <a:lnTo>
                    <a:pt x="47853" y="7848"/>
                  </a:lnTo>
                  <a:lnTo>
                    <a:pt x="47066" y="7975"/>
                  </a:lnTo>
                  <a:lnTo>
                    <a:pt x="45808" y="9779"/>
                  </a:lnTo>
                  <a:lnTo>
                    <a:pt x="43967" y="9309"/>
                  </a:lnTo>
                  <a:lnTo>
                    <a:pt x="43840" y="7048"/>
                  </a:lnTo>
                  <a:lnTo>
                    <a:pt x="42519" y="7239"/>
                  </a:lnTo>
                  <a:lnTo>
                    <a:pt x="42646" y="9537"/>
                  </a:lnTo>
                  <a:lnTo>
                    <a:pt x="44297" y="10642"/>
                  </a:lnTo>
                  <a:lnTo>
                    <a:pt x="47434" y="11468"/>
                  </a:lnTo>
                  <a:lnTo>
                    <a:pt x="50406" y="10629"/>
                  </a:lnTo>
                  <a:lnTo>
                    <a:pt x="51473" y="10439"/>
                  </a:lnTo>
                  <a:lnTo>
                    <a:pt x="52209" y="9842"/>
                  </a:lnTo>
                  <a:close/>
                </a:path>
                <a:path w="67944" h="54610">
                  <a:moveTo>
                    <a:pt x="57797" y="27597"/>
                  </a:moveTo>
                  <a:lnTo>
                    <a:pt x="56261" y="28257"/>
                  </a:lnTo>
                  <a:lnTo>
                    <a:pt x="55854" y="28740"/>
                  </a:lnTo>
                  <a:lnTo>
                    <a:pt x="55727" y="28879"/>
                  </a:lnTo>
                  <a:lnTo>
                    <a:pt x="54610" y="32308"/>
                  </a:lnTo>
                  <a:lnTo>
                    <a:pt x="52031" y="33832"/>
                  </a:lnTo>
                  <a:lnTo>
                    <a:pt x="53111" y="34264"/>
                  </a:lnTo>
                  <a:lnTo>
                    <a:pt x="55054" y="33362"/>
                  </a:lnTo>
                  <a:lnTo>
                    <a:pt x="56235" y="32054"/>
                  </a:lnTo>
                  <a:lnTo>
                    <a:pt x="56718" y="30416"/>
                  </a:lnTo>
                  <a:lnTo>
                    <a:pt x="56857" y="30251"/>
                  </a:lnTo>
                  <a:lnTo>
                    <a:pt x="57670" y="29667"/>
                  </a:lnTo>
                  <a:lnTo>
                    <a:pt x="57797" y="27597"/>
                  </a:lnTo>
                  <a:close/>
                </a:path>
                <a:path w="67944" h="54610">
                  <a:moveTo>
                    <a:pt x="59156" y="19075"/>
                  </a:moveTo>
                  <a:lnTo>
                    <a:pt x="57581" y="18935"/>
                  </a:lnTo>
                  <a:lnTo>
                    <a:pt x="56349" y="21577"/>
                  </a:lnTo>
                  <a:lnTo>
                    <a:pt x="56730" y="23063"/>
                  </a:lnTo>
                  <a:lnTo>
                    <a:pt x="57708" y="24612"/>
                  </a:lnTo>
                  <a:lnTo>
                    <a:pt x="58915" y="24117"/>
                  </a:lnTo>
                  <a:lnTo>
                    <a:pt x="58077" y="22783"/>
                  </a:lnTo>
                  <a:lnTo>
                    <a:pt x="58191" y="21526"/>
                  </a:lnTo>
                  <a:lnTo>
                    <a:pt x="58686" y="20269"/>
                  </a:lnTo>
                  <a:lnTo>
                    <a:pt x="59156" y="19075"/>
                  </a:lnTo>
                  <a:close/>
                </a:path>
                <a:path w="67944" h="54610">
                  <a:moveTo>
                    <a:pt x="67538" y="1739"/>
                  </a:moveTo>
                  <a:lnTo>
                    <a:pt x="66319" y="1676"/>
                  </a:lnTo>
                  <a:lnTo>
                    <a:pt x="66014" y="1879"/>
                  </a:lnTo>
                  <a:lnTo>
                    <a:pt x="65100" y="2616"/>
                  </a:lnTo>
                  <a:lnTo>
                    <a:pt x="63995" y="2768"/>
                  </a:lnTo>
                  <a:lnTo>
                    <a:pt x="62712" y="2349"/>
                  </a:lnTo>
                  <a:lnTo>
                    <a:pt x="62280" y="1333"/>
                  </a:lnTo>
                  <a:lnTo>
                    <a:pt x="62090" y="812"/>
                  </a:lnTo>
                  <a:lnTo>
                    <a:pt x="61747" y="431"/>
                  </a:lnTo>
                  <a:lnTo>
                    <a:pt x="60921" y="0"/>
                  </a:lnTo>
                  <a:lnTo>
                    <a:pt x="60083" y="152"/>
                  </a:lnTo>
                  <a:lnTo>
                    <a:pt x="58127" y="1397"/>
                  </a:lnTo>
                  <a:lnTo>
                    <a:pt x="59055" y="2933"/>
                  </a:lnTo>
                  <a:lnTo>
                    <a:pt x="60794" y="3048"/>
                  </a:lnTo>
                  <a:lnTo>
                    <a:pt x="58051" y="4038"/>
                  </a:lnTo>
                  <a:lnTo>
                    <a:pt x="55397" y="2578"/>
                  </a:lnTo>
                  <a:lnTo>
                    <a:pt x="54190" y="3162"/>
                  </a:lnTo>
                  <a:lnTo>
                    <a:pt x="61239" y="6896"/>
                  </a:lnTo>
                  <a:lnTo>
                    <a:pt x="60566" y="9118"/>
                  </a:lnTo>
                  <a:lnTo>
                    <a:pt x="61074" y="10769"/>
                  </a:lnTo>
                  <a:lnTo>
                    <a:pt x="62458" y="11557"/>
                  </a:lnTo>
                  <a:lnTo>
                    <a:pt x="62699" y="11709"/>
                  </a:lnTo>
                  <a:lnTo>
                    <a:pt x="63677" y="11607"/>
                  </a:lnTo>
                  <a:lnTo>
                    <a:pt x="63881" y="9512"/>
                  </a:lnTo>
                  <a:lnTo>
                    <a:pt x="64477" y="8013"/>
                  </a:lnTo>
                  <a:lnTo>
                    <a:pt x="65862" y="6299"/>
                  </a:lnTo>
                  <a:lnTo>
                    <a:pt x="64592" y="6438"/>
                  </a:lnTo>
                  <a:lnTo>
                    <a:pt x="64363" y="6718"/>
                  </a:lnTo>
                  <a:lnTo>
                    <a:pt x="63525" y="7759"/>
                  </a:lnTo>
                  <a:lnTo>
                    <a:pt x="62941" y="8915"/>
                  </a:lnTo>
                  <a:lnTo>
                    <a:pt x="62636" y="10172"/>
                  </a:lnTo>
                  <a:lnTo>
                    <a:pt x="61290" y="8305"/>
                  </a:lnTo>
                  <a:lnTo>
                    <a:pt x="64884" y="4699"/>
                  </a:lnTo>
                  <a:lnTo>
                    <a:pt x="64135" y="5130"/>
                  </a:lnTo>
                  <a:lnTo>
                    <a:pt x="66954" y="2222"/>
                  </a:lnTo>
                  <a:lnTo>
                    <a:pt x="67538" y="1739"/>
                  </a:lnTo>
                  <a:close/>
                </a:path>
              </a:pathLst>
            </a:custGeom>
            <a:solidFill>
              <a:srgbClr val="B1885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9" name="object 459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607270" y="2290483"/>
              <a:ext cx="165191" cy="132931"/>
            </a:xfrm>
            <a:prstGeom prst="rect">
              <a:avLst/>
            </a:prstGeom>
          </p:spPr>
        </p:pic>
        <p:pic>
          <p:nvPicPr>
            <p:cNvPr id="460" name="object 460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696959" y="2302192"/>
              <a:ext cx="32816" cy="36054"/>
            </a:xfrm>
            <a:prstGeom prst="rect">
              <a:avLst/>
            </a:prstGeom>
          </p:spPr>
        </p:pic>
        <p:pic>
          <p:nvPicPr>
            <p:cNvPr id="461" name="object 461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652530" y="2249373"/>
              <a:ext cx="130306" cy="142049"/>
            </a:xfrm>
            <a:prstGeom prst="rect">
              <a:avLst/>
            </a:prstGeom>
          </p:spPr>
        </p:pic>
        <p:sp>
          <p:nvSpPr>
            <p:cNvPr id="462" name="object 462" descr=""/>
            <p:cNvSpPr/>
            <p:nvPr/>
          </p:nvSpPr>
          <p:spPr>
            <a:xfrm>
              <a:off x="2681149" y="2293611"/>
              <a:ext cx="27940" cy="44450"/>
            </a:xfrm>
            <a:custGeom>
              <a:avLst/>
              <a:gdLst/>
              <a:ahLst/>
              <a:cxnLst/>
              <a:rect l="l" t="t" r="r" b="b"/>
              <a:pathLst>
                <a:path w="27939" h="44450">
                  <a:moveTo>
                    <a:pt x="7138" y="0"/>
                  </a:moveTo>
                  <a:lnTo>
                    <a:pt x="1003" y="209"/>
                  </a:lnTo>
                  <a:lnTo>
                    <a:pt x="317" y="375"/>
                  </a:lnTo>
                  <a:lnTo>
                    <a:pt x="0" y="971"/>
                  </a:lnTo>
                  <a:lnTo>
                    <a:pt x="1358" y="2838"/>
                  </a:lnTo>
                  <a:lnTo>
                    <a:pt x="2476" y="3245"/>
                  </a:lnTo>
                  <a:lnTo>
                    <a:pt x="3454" y="4578"/>
                  </a:lnTo>
                  <a:lnTo>
                    <a:pt x="6362" y="9506"/>
                  </a:lnTo>
                  <a:lnTo>
                    <a:pt x="7048" y="16592"/>
                  </a:lnTo>
                  <a:lnTo>
                    <a:pt x="11087" y="27730"/>
                  </a:lnTo>
                  <a:lnTo>
                    <a:pt x="11531" y="28518"/>
                  </a:lnTo>
                  <a:lnTo>
                    <a:pt x="11061" y="34411"/>
                  </a:lnTo>
                  <a:lnTo>
                    <a:pt x="10236" y="37281"/>
                  </a:lnTo>
                  <a:lnTo>
                    <a:pt x="9766" y="40786"/>
                  </a:lnTo>
                  <a:lnTo>
                    <a:pt x="8902" y="42513"/>
                  </a:lnTo>
                  <a:lnTo>
                    <a:pt x="8166" y="44355"/>
                  </a:lnTo>
                  <a:lnTo>
                    <a:pt x="8902" y="44215"/>
                  </a:lnTo>
                  <a:lnTo>
                    <a:pt x="16600" y="41201"/>
                  </a:lnTo>
                  <a:lnTo>
                    <a:pt x="22528" y="35884"/>
                  </a:lnTo>
                  <a:lnTo>
                    <a:pt x="26253" y="29195"/>
                  </a:lnTo>
                  <a:lnTo>
                    <a:pt x="27343" y="22066"/>
                  </a:lnTo>
                  <a:lnTo>
                    <a:pt x="27152" y="18256"/>
                  </a:lnTo>
                  <a:lnTo>
                    <a:pt x="25996" y="13290"/>
                  </a:lnTo>
                  <a:lnTo>
                    <a:pt x="23126" y="9747"/>
                  </a:lnTo>
                  <a:lnTo>
                    <a:pt x="18576" y="5242"/>
                  </a:lnTo>
                  <a:lnTo>
                    <a:pt x="13122" y="183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3" name="object 463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681719" y="2294839"/>
              <a:ext cx="23482" cy="40284"/>
            </a:xfrm>
            <a:prstGeom prst="rect">
              <a:avLst/>
            </a:prstGeom>
          </p:spPr>
        </p:pic>
        <p:pic>
          <p:nvPicPr>
            <p:cNvPr id="464" name="object 464" descr="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629649" y="2240982"/>
              <a:ext cx="129590" cy="142414"/>
            </a:xfrm>
            <a:prstGeom prst="rect">
              <a:avLst/>
            </a:prstGeom>
          </p:spPr>
        </p:pic>
        <p:sp>
          <p:nvSpPr>
            <p:cNvPr id="465" name="object 465" descr=""/>
            <p:cNvSpPr/>
            <p:nvPr/>
          </p:nvSpPr>
          <p:spPr>
            <a:xfrm>
              <a:off x="2645723" y="2300790"/>
              <a:ext cx="45720" cy="36830"/>
            </a:xfrm>
            <a:custGeom>
              <a:avLst/>
              <a:gdLst/>
              <a:ahLst/>
              <a:cxnLst/>
              <a:rect l="l" t="t" r="r" b="b"/>
              <a:pathLst>
                <a:path w="45719" h="36830">
                  <a:moveTo>
                    <a:pt x="18573" y="0"/>
                  </a:moveTo>
                  <a:lnTo>
                    <a:pt x="11503" y="657"/>
                  </a:lnTo>
                  <a:lnTo>
                    <a:pt x="5218" y="2937"/>
                  </a:lnTo>
                  <a:lnTo>
                    <a:pt x="431" y="7006"/>
                  </a:lnTo>
                  <a:lnTo>
                    <a:pt x="0" y="7577"/>
                  </a:lnTo>
                  <a:lnTo>
                    <a:pt x="266" y="8288"/>
                  </a:lnTo>
                  <a:lnTo>
                    <a:pt x="2984" y="8923"/>
                  </a:lnTo>
                  <a:lnTo>
                    <a:pt x="4241" y="8517"/>
                  </a:lnTo>
                  <a:lnTo>
                    <a:pt x="6172" y="8974"/>
                  </a:lnTo>
                  <a:lnTo>
                    <a:pt x="12636" y="11044"/>
                  </a:lnTo>
                  <a:lnTo>
                    <a:pt x="18961" y="16175"/>
                  </a:lnTo>
                  <a:lnTo>
                    <a:pt x="30848" y="22106"/>
                  </a:lnTo>
                  <a:lnTo>
                    <a:pt x="31775" y="22424"/>
                  </a:lnTo>
                  <a:lnTo>
                    <a:pt x="35966" y="27110"/>
                  </a:lnTo>
                  <a:lnTo>
                    <a:pt x="37566" y="29764"/>
                  </a:lnTo>
                  <a:lnTo>
                    <a:pt x="39877" y="32622"/>
                  </a:lnTo>
                  <a:lnTo>
                    <a:pt x="40551" y="34438"/>
                  </a:lnTo>
                  <a:lnTo>
                    <a:pt x="41414" y="36241"/>
                  </a:lnTo>
                  <a:lnTo>
                    <a:pt x="41833" y="35670"/>
                  </a:lnTo>
                  <a:lnTo>
                    <a:pt x="44968" y="28613"/>
                  </a:lnTo>
                  <a:lnTo>
                    <a:pt x="45172" y="21003"/>
                  </a:lnTo>
                  <a:lnTo>
                    <a:pt x="42821" y="13747"/>
                  </a:lnTo>
                  <a:lnTo>
                    <a:pt x="38290" y="7755"/>
                  </a:lnTo>
                  <a:lnTo>
                    <a:pt x="35255" y="4961"/>
                  </a:lnTo>
                  <a:lnTo>
                    <a:pt x="30619" y="1837"/>
                  </a:lnTo>
                  <a:lnTo>
                    <a:pt x="25717" y="795"/>
                  </a:lnTo>
                  <a:lnTo>
                    <a:pt x="18573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6" name="object 466" descr="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647162" y="2303309"/>
              <a:ext cx="40865" cy="30924"/>
            </a:xfrm>
            <a:prstGeom prst="rect">
              <a:avLst/>
            </a:prstGeom>
          </p:spPr>
        </p:pic>
        <p:pic>
          <p:nvPicPr>
            <p:cNvPr id="467" name="object 467" descr="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593994" y="2250110"/>
              <a:ext cx="147745" cy="129232"/>
            </a:xfrm>
            <a:prstGeom prst="rect">
              <a:avLst/>
            </a:prstGeom>
          </p:spPr>
        </p:pic>
        <p:sp>
          <p:nvSpPr>
            <p:cNvPr id="468" name="object 468" descr=""/>
            <p:cNvSpPr/>
            <p:nvPr/>
          </p:nvSpPr>
          <p:spPr>
            <a:xfrm>
              <a:off x="2701898" y="2320481"/>
              <a:ext cx="48895" cy="34290"/>
            </a:xfrm>
            <a:custGeom>
              <a:avLst/>
              <a:gdLst/>
              <a:ahLst/>
              <a:cxnLst/>
              <a:rect l="l" t="t" r="r" b="b"/>
              <a:pathLst>
                <a:path w="48894" h="34289">
                  <a:moveTo>
                    <a:pt x="42913" y="0"/>
                  </a:moveTo>
                  <a:lnTo>
                    <a:pt x="41490" y="1828"/>
                  </a:lnTo>
                  <a:lnTo>
                    <a:pt x="41605" y="2946"/>
                  </a:lnTo>
                  <a:lnTo>
                    <a:pt x="40576" y="4267"/>
                  </a:lnTo>
                  <a:lnTo>
                    <a:pt x="36474" y="8559"/>
                  </a:lnTo>
                  <a:lnTo>
                    <a:pt x="28943" y="11595"/>
                  </a:lnTo>
                  <a:lnTo>
                    <a:pt x="18567" y="18961"/>
                  </a:lnTo>
                  <a:lnTo>
                    <a:pt x="17906" y="19634"/>
                  </a:lnTo>
                  <a:lnTo>
                    <a:pt x="11404" y="21107"/>
                  </a:lnTo>
                  <a:lnTo>
                    <a:pt x="8051" y="21272"/>
                  </a:lnTo>
                  <a:lnTo>
                    <a:pt x="4241" y="21958"/>
                  </a:lnTo>
                  <a:lnTo>
                    <a:pt x="2146" y="21729"/>
                  </a:lnTo>
                  <a:lnTo>
                    <a:pt x="0" y="21653"/>
                  </a:lnTo>
                  <a:lnTo>
                    <a:pt x="393" y="22263"/>
                  </a:lnTo>
                  <a:lnTo>
                    <a:pt x="6520" y="28557"/>
                  </a:lnTo>
                  <a:lnTo>
                    <a:pt x="14692" y="32554"/>
                  </a:lnTo>
                  <a:lnTo>
                    <a:pt x="23680" y="34044"/>
                  </a:lnTo>
                  <a:lnTo>
                    <a:pt x="32257" y="32816"/>
                  </a:lnTo>
                  <a:lnTo>
                    <a:pt x="48687" y="12177"/>
                  </a:lnTo>
                  <a:lnTo>
                    <a:pt x="47698" y="6030"/>
                  </a:lnTo>
                  <a:lnTo>
                    <a:pt x="44272" y="596"/>
                  </a:lnTo>
                  <a:lnTo>
                    <a:pt x="43751" y="63"/>
                  </a:lnTo>
                  <a:lnTo>
                    <a:pt x="42913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9" name="object 469" descr="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705214" y="2321205"/>
              <a:ext cx="44729" cy="29359"/>
            </a:xfrm>
            <a:prstGeom prst="rect">
              <a:avLst/>
            </a:prstGeom>
          </p:spPr>
        </p:pic>
        <p:pic>
          <p:nvPicPr>
            <p:cNvPr id="470" name="object 470" descr="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659512" y="2269198"/>
              <a:ext cx="142768" cy="135284"/>
            </a:xfrm>
            <a:prstGeom prst="rect">
              <a:avLst/>
            </a:prstGeom>
          </p:spPr>
        </p:pic>
        <p:sp>
          <p:nvSpPr>
            <p:cNvPr id="471" name="object 471" descr=""/>
            <p:cNvSpPr/>
            <p:nvPr/>
          </p:nvSpPr>
          <p:spPr>
            <a:xfrm>
              <a:off x="2641429" y="2349920"/>
              <a:ext cx="41910" cy="55244"/>
            </a:xfrm>
            <a:custGeom>
              <a:avLst/>
              <a:gdLst/>
              <a:ahLst/>
              <a:cxnLst/>
              <a:rect l="l" t="t" r="r" b="b"/>
              <a:pathLst>
                <a:path w="41910" h="55244">
                  <a:moveTo>
                    <a:pt x="32525" y="0"/>
                  </a:moveTo>
                  <a:lnTo>
                    <a:pt x="547" y="26523"/>
                  </a:lnTo>
                  <a:lnTo>
                    <a:pt x="0" y="35208"/>
                  </a:lnTo>
                  <a:lnTo>
                    <a:pt x="1470" y="43477"/>
                  </a:lnTo>
                  <a:lnTo>
                    <a:pt x="5143" y="50337"/>
                  </a:lnTo>
                  <a:lnTo>
                    <a:pt x="11203" y="54793"/>
                  </a:lnTo>
                  <a:lnTo>
                    <a:pt x="12041" y="55123"/>
                  </a:lnTo>
                  <a:lnTo>
                    <a:pt x="12968" y="54526"/>
                  </a:lnTo>
                  <a:lnTo>
                    <a:pt x="13539" y="50920"/>
                  </a:lnTo>
                  <a:lnTo>
                    <a:pt x="12866" y="49535"/>
                  </a:lnTo>
                  <a:lnTo>
                    <a:pt x="13273" y="47008"/>
                  </a:lnTo>
                  <a:lnTo>
                    <a:pt x="15414" y="40687"/>
                  </a:lnTo>
                  <a:lnTo>
                    <a:pt x="18356" y="34387"/>
                  </a:lnTo>
                  <a:lnTo>
                    <a:pt x="21474" y="28273"/>
                  </a:lnTo>
                  <a:lnTo>
                    <a:pt x="24144" y="22510"/>
                  </a:lnTo>
                  <a:lnTo>
                    <a:pt x="26963" y="15525"/>
                  </a:lnTo>
                  <a:lnTo>
                    <a:pt x="27217" y="14483"/>
                  </a:lnTo>
                  <a:lnTo>
                    <a:pt x="32145" y="9175"/>
                  </a:lnTo>
                  <a:lnTo>
                    <a:pt x="34952" y="7028"/>
                  </a:lnTo>
                  <a:lnTo>
                    <a:pt x="37822" y="4196"/>
                  </a:lnTo>
                  <a:lnTo>
                    <a:pt x="39727" y="3180"/>
                  </a:lnTo>
                  <a:lnTo>
                    <a:pt x="41568" y="2025"/>
                  </a:lnTo>
                  <a:lnTo>
                    <a:pt x="40883" y="1720"/>
                  </a:lnTo>
                  <a:lnTo>
                    <a:pt x="32525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2" name="object 472" descr="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644942" y="2352713"/>
              <a:ext cx="35189" cy="50355"/>
            </a:xfrm>
            <a:prstGeom prst="rect">
              <a:avLst/>
            </a:prstGeom>
          </p:spPr>
        </p:pic>
        <p:pic>
          <p:nvPicPr>
            <p:cNvPr id="473" name="object 473" descr="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591342" y="2300232"/>
              <a:ext cx="132803" cy="155945"/>
            </a:xfrm>
            <a:prstGeom prst="rect">
              <a:avLst/>
            </a:prstGeom>
          </p:spPr>
        </p:pic>
        <p:sp>
          <p:nvSpPr>
            <p:cNvPr id="474" name="object 474" descr=""/>
            <p:cNvSpPr/>
            <p:nvPr/>
          </p:nvSpPr>
          <p:spPr>
            <a:xfrm>
              <a:off x="2665768" y="2351979"/>
              <a:ext cx="32384" cy="62230"/>
            </a:xfrm>
            <a:custGeom>
              <a:avLst/>
              <a:gdLst/>
              <a:ahLst/>
              <a:cxnLst/>
              <a:rect l="l" t="t" r="r" b="b"/>
              <a:pathLst>
                <a:path w="32385" h="62230">
                  <a:moveTo>
                    <a:pt x="25069" y="0"/>
                  </a:moveTo>
                  <a:lnTo>
                    <a:pt x="0" y="31800"/>
                  </a:lnTo>
                  <a:lnTo>
                    <a:pt x="203" y="39268"/>
                  </a:lnTo>
                  <a:lnTo>
                    <a:pt x="3035" y="44907"/>
                  </a:lnTo>
                  <a:lnTo>
                    <a:pt x="8151" y="52636"/>
                  </a:lnTo>
                  <a:lnTo>
                    <a:pt x="14836" y="58556"/>
                  </a:lnTo>
                  <a:lnTo>
                    <a:pt x="22584" y="61709"/>
                  </a:lnTo>
                  <a:lnTo>
                    <a:pt x="30886" y="61137"/>
                  </a:lnTo>
                  <a:lnTo>
                    <a:pt x="31813" y="60832"/>
                  </a:lnTo>
                  <a:lnTo>
                    <a:pt x="32257" y="59715"/>
                  </a:lnTo>
                  <a:lnTo>
                    <a:pt x="30543" y="56400"/>
                  </a:lnTo>
                  <a:lnTo>
                    <a:pt x="29082" y="55714"/>
                  </a:lnTo>
                  <a:lnTo>
                    <a:pt x="27889" y="53390"/>
                  </a:lnTo>
                  <a:lnTo>
                    <a:pt x="25868" y="46831"/>
                  </a:lnTo>
                  <a:lnTo>
                    <a:pt x="24574" y="39798"/>
                  </a:lnTo>
                  <a:lnTo>
                    <a:pt x="23556" y="32827"/>
                  </a:lnTo>
                  <a:lnTo>
                    <a:pt x="22364" y="26454"/>
                  </a:lnTo>
                  <a:lnTo>
                    <a:pt x="20573" y="19075"/>
                  </a:lnTo>
                  <a:lnTo>
                    <a:pt x="20154" y="18072"/>
                  </a:lnTo>
                  <a:lnTo>
                    <a:pt x="21247" y="10921"/>
                  </a:lnTo>
                  <a:lnTo>
                    <a:pt x="22402" y="7619"/>
                  </a:lnTo>
                  <a:lnTo>
                    <a:pt x="23177" y="3759"/>
                  </a:lnTo>
                  <a:lnTo>
                    <a:pt x="24206" y="1917"/>
                  </a:lnTo>
                  <a:lnTo>
                    <a:pt x="25069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5" name="object 475" descr="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670060" y="2354962"/>
              <a:ext cx="27241" cy="55941"/>
            </a:xfrm>
            <a:prstGeom prst="rect">
              <a:avLst/>
            </a:prstGeom>
          </p:spPr>
        </p:pic>
        <p:pic>
          <p:nvPicPr>
            <p:cNvPr id="476" name="object 476" descr="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616366" y="2307025"/>
              <a:ext cx="132803" cy="158794"/>
            </a:xfrm>
            <a:prstGeom prst="rect">
              <a:avLst/>
            </a:prstGeom>
          </p:spPr>
        </p:pic>
        <p:sp>
          <p:nvSpPr>
            <p:cNvPr id="477" name="object 477" descr=""/>
            <p:cNvSpPr/>
            <p:nvPr/>
          </p:nvSpPr>
          <p:spPr>
            <a:xfrm>
              <a:off x="2689224" y="2354371"/>
              <a:ext cx="52705" cy="48260"/>
            </a:xfrm>
            <a:custGeom>
              <a:avLst/>
              <a:gdLst/>
              <a:ahLst/>
              <a:cxnLst/>
              <a:rect l="l" t="t" r="r" b="b"/>
              <a:pathLst>
                <a:path w="52705" h="48260">
                  <a:moveTo>
                    <a:pt x="5208" y="0"/>
                  </a:moveTo>
                  <a:lnTo>
                    <a:pt x="4751" y="596"/>
                  </a:lnTo>
                  <a:lnTo>
                    <a:pt x="815" y="8726"/>
                  </a:lnTo>
                  <a:lnTo>
                    <a:pt x="0" y="18121"/>
                  </a:lnTo>
                  <a:lnTo>
                    <a:pt x="2106" y="27580"/>
                  </a:lnTo>
                  <a:lnTo>
                    <a:pt x="31267" y="48261"/>
                  </a:lnTo>
                  <a:lnTo>
                    <a:pt x="39784" y="47282"/>
                  </a:lnTo>
                  <a:lnTo>
                    <a:pt x="46938" y="43759"/>
                  </a:lnTo>
                  <a:lnTo>
                    <a:pt x="51766" y="37477"/>
                  </a:lnTo>
                  <a:lnTo>
                    <a:pt x="52135" y="36639"/>
                  </a:lnTo>
                  <a:lnTo>
                    <a:pt x="51665" y="35610"/>
                  </a:lnTo>
                  <a:lnTo>
                    <a:pt x="48413" y="34658"/>
                  </a:lnTo>
                  <a:lnTo>
                    <a:pt x="47067" y="35217"/>
                  </a:lnTo>
                  <a:lnTo>
                    <a:pt x="44756" y="34531"/>
                  </a:lnTo>
                  <a:lnTo>
                    <a:pt x="38973" y="31600"/>
                  </a:lnTo>
                  <a:lnTo>
                    <a:pt x="33280" y="27808"/>
                  </a:lnTo>
                  <a:lnTo>
                    <a:pt x="27756" y="23828"/>
                  </a:lnTo>
                  <a:lnTo>
                    <a:pt x="22480" y="20332"/>
                  </a:lnTo>
                  <a:lnTo>
                    <a:pt x="15927" y="16484"/>
                  </a:lnTo>
                  <a:lnTo>
                    <a:pt x="14911" y="16078"/>
                  </a:lnTo>
                  <a:lnTo>
                    <a:pt x="10466" y="10312"/>
                  </a:lnTo>
                  <a:lnTo>
                    <a:pt x="8878" y="7213"/>
                  </a:lnTo>
                  <a:lnTo>
                    <a:pt x="6592" y="3937"/>
                  </a:lnTo>
                  <a:lnTo>
                    <a:pt x="5983" y="1943"/>
                  </a:lnTo>
                  <a:lnTo>
                    <a:pt x="5208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8" name="object 478" descr="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692879" y="2357412"/>
              <a:ext cx="46764" cy="41110"/>
            </a:xfrm>
            <a:prstGeom prst="rect">
              <a:avLst/>
            </a:prstGeom>
          </p:spPr>
        </p:pic>
        <p:pic>
          <p:nvPicPr>
            <p:cNvPr id="479" name="object 479" descr="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639121" y="2313638"/>
              <a:ext cx="154165" cy="138143"/>
            </a:xfrm>
            <a:prstGeom prst="rect">
              <a:avLst/>
            </a:prstGeom>
          </p:spPr>
        </p:pic>
        <p:sp>
          <p:nvSpPr>
            <p:cNvPr id="480" name="object 480" descr=""/>
            <p:cNvSpPr/>
            <p:nvPr/>
          </p:nvSpPr>
          <p:spPr>
            <a:xfrm>
              <a:off x="2696932" y="2346141"/>
              <a:ext cx="55244" cy="32384"/>
            </a:xfrm>
            <a:custGeom>
              <a:avLst/>
              <a:gdLst/>
              <a:ahLst/>
              <a:cxnLst/>
              <a:rect l="l" t="t" r="r" b="b"/>
              <a:pathLst>
                <a:path w="55244" h="32385">
                  <a:moveTo>
                    <a:pt x="101" y="0"/>
                  </a:moveTo>
                  <a:lnTo>
                    <a:pt x="24841" y="30797"/>
                  </a:lnTo>
                  <a:lnTo>
                    <a:pt x="31826" y="32080"/>
                  </a:lnTo>
                  <a:lnTo>
                    <a:pt x="37439" y="30518"/>
                  </a:lnTo>
                  <a:lnTo>
                    <a:pt x="44782" y="27447"/>
                  </a:lnTo>
                  <a:lnTo>
                    <a:pt x="50673" y="22794"/>
                  </a:lnTo>
                  <a:lnTo>
                    <a:pt x="54334" y="16825"/>
                  </a:lnTo>
                  <a:lnTo>
                    <a:pt x="54991" y="9804"/>
                  </a:lnTo>
                  <a:lnTo>
                    <a:pt x="54876" y="8991"/>
                  </a:lnTo>
                  <a:lnTo>
                    <a:pt x="54063" y="8394"/>
                  </a:lnTo>
                  <a:lnTo>
                    <a:pt x="51257" y="9055"/>
                  </a:lnTo>
                  <a:lnTo>
                    <a:pt x="50533" y="10083"/>
                  </a:lnTo>
                  <a:lnTo>
                    <a:pt x="48514" y="10553"/>
                  </a:lnTo>
                  <a:lnTo>
                    <a:pt x="41325" y="11544"/>
                  </a:lnTo>
                  <a:lnTo>
                    <a:pt x="32004" y="9271"/>
                  </a:lnTo>
                  <a:lnTo>
                    <a:pt x="17462" y="8890"/>
                  </a:lnTo>
                  <a:lnTo>
                    <a:pt x="16421" y="9017"/>
                  </a:lnTo>
                  <a:lnTo>
                    <a:pt x="9842" y="6273"/>
                  </a:lnTo>
                  <a:lnTo>
                    <a:pt x="6934" y="4406"/>
                  </a:lnTo>
                  <a:lnTo>
                    <a:pt x="3314" y="2705"/>
                  </a:lnTo>
                  <a:lnTo>
                    <a:pt x="1765" y="1295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1" name="object 481" descr="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699626" y="2348153"/>
              <a:ext cx="50434" cy="25857"/>
            </a:xfrm>
            <a:prstGeom prst="rect">
              <a:avLst/>
            </a:prstGeom>
          </p:spPr>
        </p:pic>
        <p:pic>
          <p:nvPicPr>
            <p:cNvPr id="482" name="object 482" descr="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648803" y="2303488"/>
              <a:ext cx="156301" cy="123190"/>
            </a:xfrm>
            <a:prstGeom prst="rect">
              <a:avLst/>
            </a:prstGeom>
          </p:spPr>
        </p:pic>
        <p:sp>
          <p:nvSpPr>
            <p:cNvPr id="483" name="object 483" descr=""/>
            <p:cNvSpPr/>
            <p:nvPr/>
          </p:nvSpPr>
          <p:spPr>
            <a:xfrm>
              <a:off x="2626935" y="2315724"/>
              <a:ext cx="57150" cy="26670"/>
            </a:xfrm>
            <a:custGeom>
              <a:avLst/>
              <a:gdLst/>
              <a:ahLst/>
              <a:cxnLst/>
              <a:rect l="l" t="t" r="r" b="b"/>
              <a:pathLst>
                <a:path w="57150" h="26669">
                  <a:moveTo>
                    <a:pt x="26619" y="0"/>
                  </a:moveTo>
                  <a:lnTo>
                    <a:pt x="0" y="20485"/>
                  </a:lnTo>
                  <a:lnTo>
                    <a:pt x="761" y="21031"/>
                  </a:lnTo>
                  <a:lnTo>
                    <a:pt x="4000" y="20256"/>
                  </a:lnTo>
                  <a:lnTo>
                    <a:pt x="5003" y="19240"/>
                  </a:lnTo>
                  <a:lnTo>
                    <a:pt x="7289" y="18694"/>
                  </a:lnTo>
                  <a:lnTo>
                    <a:pt x="15125" y="17449"/>
                  </a:lnTo>
                  <a:lnTo>
                    <a:pt x="24612" y="19202"/>
                  </a:lnTo>
                  <a:lnTo>
                    <a:pt x="39395" y="18948"/>
                  </a:lnTo>
                  <a:lnTo>
                    <a:pt x="40436" y="18783"/>
                  </a:lnTo>
                  <a:lnTo>
                    <a:pt x="46989" y="21056"/>
                  </a:lnTo>
                  <a:lnTo>
                    <a:pt x="49949" y="22682"/>
                  </a:lnTo>
                  <a:lnTo>
                    <a:pt x="53619" y="24142"/>
                  </a:lnTo>
                  <a:lnTo>
                    <a:pt x="55244" y="25425"/>
                  </a:lnTo>
                  <a:lnTo>
                    <a:pt x="57010" y="26593"/>
                  </a:lnTo>
                  <a:lnTo>
                    <a:pt x="57035" y="25895"/>
                  </a:lnTo>
                  <a:lnTo>
                    <a:pt x="32969" y="863"/>
                  </a:lnTo>
                  <a:lnTo>
                    <a:pt x="26619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4" name="object 484" descr="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628912" y="2319515"/>
              <a:ext cx="52298" cy="20980"/>
            </a:xfrm>
            <a:prstGeom prst="rect">
              <a:avLst/>
            </a:prstGeom>
          </p:spPr>
        </p:pic>
        <p:pic>
          <p:nvPicPr>
            <p:cNvPr id="485" name="object 485" descr="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575804" y="2266084"/>
              <a:ext cx="155945" cy="122477"/>
            </a:xfrm>
            <a:prstGeom prst="rect">
              <a:avLst/>
            </a:prstGeom>
          </p:spPr>
        </p:pic>
        <p:sp>
          <p:nvSpPr>
            <p:cNvPr id="486" name="object 486" descr=""/>
            <p:cNvSpPr/>
            <p:nvPr/>
          </p:nvSpPr>
          <p:spPr>
            <a:xfrm>
              <a:off x="2625789" y="2336532"/>
              <a:ext cx="55880" cy="31750"/>
            </a:xfrm>
            <a:custGeom>
              <a:avLst/>
              <a:gdLst/>
              <a:ahLst/>
              <a:cxnLst/>
              <a:rect l="l" t="t" r="r" b="b"/>
              <a:pathLst>
                <a:path w="55880" h="31750">
                  <a:moveTo>
                    <a:pt x="28312" y="0"/>
                  </a:moveTo>
                  <a:lnTo>
                    <a:pt x="0" y="23913"/>
                  </a:lnTo>
                  <a:lnTo>
                    <a:pt x="524" y="30619"/>
                  </a:lnTo>
                  <a:lnTo>
                    <a:pt x="778" y="31368"/>
                  </a:lnTo>
                  <a:lnTo>
                    <a:pt x="1693" y="31584"/>
                  </a:lnTo>
                  <a:lnTo>
                    <a:pt x="4398" y="29616"/>
                  </a:lnTo>
                  <a:lnTo>
                    <a:pt x="4919" y="28282"/>
                  </a:lnTo>
                  <a:lnTo>
                    <a:pt x="6824" y="26911"/>
                  </a:lnTo>
                  <a:lnTo>
                    <a:pt x="13580" y="22745"/>
                  </a:lnTo>
                  <a:lnTo>
                    <a:pt x="23003" y="20700"/>
                  </a:lnTo>
                  <a:lnTo>
                    <a:pt x="36554" y="14782"/>
                  </a:lnTo>
                  <a:lnTo>
                    <a:pt x="37443" y="14236"/>
                  </a:lnTo>
                  <a:lnTo>
                    <a:pt x="44377" y="13817"/>
                  </a:lnTo>
                  <a:lnTo>
                    <a:pt x="47730" y="14173"/>
                  </a:lnTo>
                  <a:lnTo>
                    <a:pt x="51667" y="14109"/>
                  </a:lnTo>
                  <a:lnTo>
                    <a:pt x="53674" y="14668"/>
                  </a:lnTo>
                  <a:lnTo>
                    <a:pt x="55744" y="15074"/>
                  </a:lnTo>
                  <a:lnTo>
                    <a:pt x="55515" y="14414"/>
                  </a:lnTo>
                  <a:lnTo>
                    <a:pt x="51281" y="7763"/>
                  </a:lnTo>
                  <a:lnTo>
                    <a:pt x="44671" y="2954"/>
                  </a:lnTo>
                  <a:lnTo>
                    <a:pt x="36683" y="271"/>
                  </a:lnTo>
                  <a:lnTo>
                    <a:pt x="28312" y="0"/>
                  </a:lnTo>
                  <a:close/>
                </a:path>
              </a:pathLst>
            </a:custGeom>
            <a:solidFill>
              <a:srgbClr val="E5D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7" name="object 487" descr="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628024" y="2339823"/>
              <a:ext cx="50291" cy="27482"/>
            </a:xfrm>
            <a:prstGeom prst="rect">
              <a:avLst/>
            </a:prstGeom>
          </p:spPr>
        </p:pic>
        <p:pic>
          <p:nvPicPr>
            <p:cNvPr id="488" name="object 488" descr="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574309" y="2286149"/>
              <a:ext cx="151673" cy="132803"/>
            </a:xfrm>
            <a:prstGeom prst="rect">
              <a:avLst/>
            </a:prstGeom>
          </p:spPr>
        </p:pic>
        <p:sp>
          <p:nvSpPr>
            <p:cNvPr id="489" name="object 489" descr=""/>
            <p:cNvSpPr/>
            <p:nvPr/>
          </p:nvSpPr>
          <p:spPr>
            <a:xfrm>
              <a:off x="2596626" y="2469816"/>
              <a:ext cx="137795" cy="77470"/>
            </a:xfrm>
            <a:custGeom>
              <a:avLst/>
              <a:gdLst/>
              <a:ahLst/>
              <a:cxnLst/>
              <a:rect l="l" t="t" r="r" b="b"/>
              <a:pathLst>
                <a:path w="137794" h="77469">
                  <a:moveTo>
                    <a:pt x="69443" y="0"/>
                  </a:moveTo>
                  <a:lnTo>
                    <a:pt x="62740" y="178"/>
                  </a:lnTo>
                  <a:lnTo>
                    <a:pt x="56216" y="701"/>
                  </a:lnTo>
                  <a:lnTo>
                    <a:pt x="49901" y="1553"/>
                  </a:lnTo>
                  <a:lnTo>
                    <a:pt x="43827" y="2717"/>
                  </a:lnTo>
                  <a:lnTo>
                    <a:pt x="152" y="2717"/>
                  </a:lnTo>
                  <a:lnTo>
                    <a:pt x="5457" y="53693"/>
                  </a:lnTo>
                  <a:lnTo>
                    <a:pt x="42412" y="74266"/>
                  </a:lnTo>
                  <a:lnTo>
                    <a:pt x="69443" y="77304"/>
                  </a:lnTo>
                  <a:lnTo>
                    <a:pt x="96290" y="74266"/>
                  </a:lnTo>
                  <a:lnTo>
                    <a:pt x="117957" y="65981"/>
                  </a:lnTo>
                  <a:lnTo>
                    <a:pt x="132433" y="53693"/>
                  </a:lnTo>
                  <a:lnTo>
                    <a:pt x="137706" y="38646"/>
                  </a:lnTo>
                  <a:lnTo>
                    <a:pt x="137464" y="30835"/>
                  </a:lnTo>
                  <a:lnTo>
                    <a:pt x="137464" y="2717"/>
                  </a:lnTo>
                  <a:lnTo>
                    <a:pt x="95059" y="2717"/>
                  </a:lnTo>
                  <a:lnTo>
                    <a:pt x="88985" y="1553"/>
                  </a:lnTo>
                  <a:lnTo>
                    <a:pt x="82670" y="701"/>
                  </a:lnTo>
                  <a:lnTo>
                    <a:pt x="76146" y="178"/>
                  </a:lnTo>
                  <a:lnTo>
                    <a:pt x="69443" y="0"/>
                  </a:lnTo>
                  <a:close/>
                </a:path>
              </a:pathLst>
            </a:custGeom>
            <a:solidFill>
              <a:srgbClr val="DFB0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" name="object 490" descr=""/>
            <p:cNvSpPr/>
            <p:nvPr/>
          </p:nvSpPr>
          <p:spPr>
            <a:xfrm>
              <a:off x="2596634" y="2433672"/>
              <a:ext cx="139065" cy="77470"/>
            </a:xfrm>
            <a:custGeom>
              <a:avLst/>
              <a:gdLst/>
              <a:ahLst/>
              <a:cxnLst/>
              <a:rect l="l" t="t" r="r" b="b"/>
              <a:pathLst>
                <a:path w="139064" h="77469">
                  <a:moveTo>
                    <a:pt x="69430" y="0"/>
                  </a:moveTo>
                  <a:lnTo>
                    <a:pt x="42407" y="3038"/>
                  </a:lnTo>
                  <a:lnTo>
                    <a:pt x="20337" y="11323"/>
                  </a:lnTo>
                  <a:lnTo>
                    <a:pt x="5456" y="23611"/>
                  </a:lnTo>
                  <a:lnTo>
                    <a:pt x="0" y="38658"/>
                  </a:lnTo>
                  <a:lnTo>
                    <a:pt x="5456" y="53703"/>
                  </a:lnTo>
                  <a:lnTo>
                    <a:pt x="20337" y="65987"/>
                  </a:lnTo>
                  <a:lnTo>
                    <a:pt x="42407" y="74268"/>
                  </a:lnTo>
                  <a:lnTo>
                    <a:pt x="69430" y="77304"/>
                  </a:lnTo>
                  <a:lnTo>
                    <a:pt x="96462" y="74268"/>
                  </a:lnTo>
                  <a:lnTo>
                    <a:pt x="118535" y="65987"/>
                  </a:lnTo>
                  <a:lnTo>
                    <a:pt x="133417" y="53703"/>
                  </a:lnTo>
                  <a:lnTo>
                    <a:pt x="138874" y="38658"/>
                  </a:lnTo>
                  <a:lnTo>
                    <a:pt x="133417" y="23611"/>
                  </a:lnTo>
                  <a:lnTo>
                    <a:pt x="118535" y="11323"/>
                  </a:lnTo>
                  <a:lnTo>
                    <a:pt x="96462" y="3038"/>
                  </a:lnTo>
                  <a:lnTo>
                    <a:pt x="69430" y="0"/>
                  </a:lnTo>
                  <a:close/>
                </a:path>
              </a:pathLst>
            </a:custGeom>
            <a:solidFill>
              <a:srgbClr val="C588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" name="object 491" descr=""/>
            <p:cNvSpPr/>
            <p:nvPr/>
          </p:nvSpPr>
          <p:spPr>
            <a:xfrm>
              <a:off x="2595297" y="2435324"/>
              <a:ext cx="54610" cy="38100"/>
            </a:xfrm>
            <a:custGeom>
              <a:avLst/>
              <a:gdLst/>
              <a:ahLst/>
              <a:cxnLst/>
              <a:rect l="l" t="t" r="r" b="b"/>
              <a:pathLst>
                <a:path w="54610" h="38100">
                  <a:moveTo>
                    <a:pt x="0" y="37573"/>
                  </a:moveTo>
                  <a:lnTo>
                    <a:pt x="54560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2" name="object 492" descr=""/>
            <p:cNvSpPr/>
            <p:nvPr/>
          </p:nvSpPr>
          <p:spPr>
            <a:xfrm>
              <a:off x="2599059" y="2434278"/>
              <a:ext cx="71120" cy="49530"/>
            </a:xfrm>
            <a:custGeom>
              <a:avLst/>
              <a:gdLst/>
              <a:ahLst/>
              <a:cxnLst/>
              <a:rect l="l" t="t" r="r" b="b"/>
              <a:pathLst>
                <a:path w="71119" h="49530">
                  <a:moveTo>
                    <a:pt x="0" y="48990"/>
                  </a:moveTo>
                  <a:lnTo>
                    <a:pt x="70824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3" name="object 493" descr=""/>
            <p:cNvSpPr/>
            <p:nvPr/>
          </p:nvSpPr>
          <p:spPr>
            <a:xfrm>
              <a:off x="2606917" y="2436084"/>
              <a:ext cx="79375" cy="57150"/>
            </a:xfrm>
            <a:custGeom>
              <a:avLst/>
              <a:gdLst/>
              <a:ahLst/>
              <a:cxnLst/>
              <a:rect l="l" t="t" r="r" b="b"/>
              <a:pathLst>
                <a:path w="79375" h="57150">
                  <a:moveTo>
                    <a:pt x="0" y="56546"/>
                  </a:moveTo>
                  <a:lnTo>
                    <a:pt x="79042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4" name="object 494" descr=""/>
            <p:cNvSpPr/>
            <p:nvPr/>
          </p:nvSpPr>
          <p:spPr>
            <a:xfrm>
              <a:off x="2616032" y="2440284"/>
              <a:ext cx="85090" cy="59690"/>
            </a:xfrm>
            <a:custGeom>
              <a:avLst/>
              <a:gdLst/>
              <a:ahLst/>
              <a:cxnLst/>
              <a:rect l="l" t="t" r="r" b="b"/>
              <a:pathLst>
                <a:path w="85089" h="59689">
                  <a:moveTo>
                    <a:pt x="0" y="59600"/>
                  </a:moveTo>
                  <a:lnTo>
                    <a:pt x="85041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5" name="object 495" descr=""/>
            <p:cNvSpPr/>
            <p:nvPr/>
          </p:nvSpPr>
          <p:spPr>
            <a:xfrm>
              <a:off x="2628442" y="2445341"/>
              <a:ext cx="85725" cy="59690"/>
            </a:xfrm>
            <a:custGeom>
              <a:avLst/>
              <a:gdLst/>
              <a:ahLst/>
              <a:cxnLst/>
              <a:rect l="l" t="t" r="r" b="b"/>
              <a:pathLst>
                <a:path w="85725" h="59689">
                  <a:moveTo>
                    <a:pt x="0" y="59202"/>
                  </a:moveTo>
                  <a:lnTo>
                    <a:pt x="85588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6" name="object 496" descr=""/>
            <p:cNvSpPr/>
            <p:nvPr/>
          </p:nvSpPr>
          <p:spPr>
            <a:xfrm>
              <a:off x="2643455" y="2453201"/>
              <a:ext cx="80645" cy="55880"/>
            </a:xfrm>
            <a:custGeom>
              <a:avLst/>
              <a:gdLst/>
              <a:ahLst/>
              <a:cxnLst/>
              <a:rect l="l" t="t" r="r" b="b"/>
              <a:pathLst>
                <a:path w="80644" h="55880">
                  <a:moveTo>
                    <a:pt x="0" y="55410"/>
                  </a:moveTo>
                  <a:lnTo>
                    <a:pt x="80118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7" name="object 497" descr=""/>
            <p:cNvSpPr/>
            <p:nvPr/>
          </p:nvSpPr>
          <p:spPr>
            <a:xfrm>
              <a:off x="2660883" y="2462482"/>
              <a:ext cx="69850" cy="48260"/>
            </a:xfrm>
            <a:custGeom>
              <a:avLst/>
              <a:gdLst/>
              <a:ahLst/>
              <a:cxnLst/>
              <a:rect l="l" t="t" r="r" b="b"/>
              <a:pathLst>
                <a:path w="69850" h="48260">
                  <a:moveTo>
                    <a:pt x="0" y="48089"/>
                  </a:moveTo>
                  <a:lnTo>
                    <a:pt x="69522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8" name="object 498" descr=""/>
            <p:cNvSpPr/>
            <p:nvPr/>
          </p:nvSpPr>
          <p:spPr>
            <a:xfrm>
              <a:off x="2685223" y="2475805"/>
              <a:ext cx="47625" cy="33020"/>
            </a:xfrm>
            <a:custGeom>
              <a:avLst/>
              <a:gdLst/>
              <a:ahLst/>
              <a:cxnLst/>
              <a:rect l="l" t="t" r="r" b="b"/>
              <a:pathLst>
                <a:path w="47625" h="33019">
                  <a:moveTo>
                    <a:pt x="0" y="32848"/>
                  </a:moveTo>
                  <a:lnTo>
                    <a:pt x="47496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9" name="object 499" descr=""/>
            <p:cNvSpPr/>
            <p:nvPr/>
          </p:nvSpPr>
          <p:spPr>
            <a:xfrm>
              <a:off x="2602638" y="2442964"/>
              <a:ext cx="18415" cy="12700"/>
            </a:xfrm>
            <a:custGeom>
              <a:avLst/>
              <a:gdLst/>
              <a:ahLst/>
              <a:cxnLst/>
              <a:rect l="l" t="t" r="r" b="b"/>
              <a:pathLst>
                <a:path w="18414" h="12700">
                  <a:moveTo>
                    <a:pt x="0" y="12599"/>
                  </a:moveTo>
                  <a:lnTo>
                    <a:pt x="18214" y="0"/>
                  </a:lnTo>
                </a:path>
              </a:pathLst>
            </a:custGeom>
            <a:ln w="3175">
              <a:solidFill>
                <a:srgbClr val="A4806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0" name="object 500" descr=""/>
            <p:cNvSpPr/>
            <p:nvPr/>
          </p:nvSpPr>
          <p:spPr>
            <a:xfrm>
              <a:off x="2595190" y="2432237"/>
              <a:ext cx="139065" cy="50800"/>
            </a:xfrm>
            <a:custGeom>
              <a:avLst/>
              <a:gdLst/>
              <a:ahLst/>
              <a:cxnLst/>
              <a:rect l="l" t="t" r="r" b="b"/>
              <a:pathLst>
                <a:path w="139064" h="50800">
                  <a:moveTo>
                    <a:pt x="69430" y="0"/>
                  </a:moveTo>
                  <a:lnTo>
                    <a:pt x="42407" y="3036"/>
                  </a:lnTo>
                  <a:lnTo>
                    <a:pt x="20337" y="11317"/>
                  </a:lnTo>
                  <a:lnTo>
                    <a:pt x="5456" y="23601"/>
                  </a:lnTo>
                  <a:lnTo>
                    <a:pt x="0" y="38646"/>
                  </a:lnTo>
                  <a:lnTo>
                    <a:pt x="0" y="42697"/>
                  </a:lnTo>
                  <a:lnTo>
                    <a:pt x="1117" y="46596"/>
                  </a:lnTo>
                  <a:lnTo>
                    <a:pt x="3174" y="50253"/>
                  </a:lnTo>
                  <a:lnTo>
                    <a:pt x="12083" y="38308"/>
                  </a:lnTo>
                  <a:lnTo>
                    <a:pt x="27287" y="28794"/>
                  </a:lnTo>
                  <a:lnTo>
                    <a:pt x="47360" y="22504"/>
                  </a:lnTo>
                  <a:lnTo>
                    <a:pt x="70878" y="20231"/>
                  </a:lnTo>
                  <a:lnTo>
                    <a:pt x="93102" y="22253"/>
                  </a:lnTo>
                  <a:lnTo>
                    <a:pt x="112345" y="27879"/>
                  </a:lnTo>
                  <a:lnTo>
                    <a:pt x="127419" y="36443"/>
                  </a:lnTo>
                  <a:lnTo>
                    <a:pt x="137134" y="47282"/>
                  </a:lnTo>
                  <a:lnTo>
                    <a:pt x="138277" y="44500"/>
                  </a:lnTo>
                  <a:lnTo>
                    <a:pt x="138874" y="41617"/>
                  </a:lnTo>
                  <a:lnTo>
                    <a:pt x="138874" y="38646"/>
                  </a:lnTo>
                  <a:lnTo>
                    <a:pt x="133417" y="23601"/>
                  </a:lnTo>
                  <a:lnTo>
                    <a:pt x="118535" y="11317"/>
                  </a:lnTo>
                  <a:lnTo>
                    <a:pt x="96462" y="3036"/>
                  </a:lnTo>
                  <a:lnTo>
                    <a:pt x="69430" y="0"/>
                  </a:lnTo>
                  <a:close/>
                </a:path>
              </a:pathLst>
            </a:custGeom>
            <a:solidFill>
              <a:srgbClr val="CE93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" name="object 501" descr=""/>
            <p:cNvSpPr/>
            <p:nvPr/>
          </p:nvSpPr>
          <p:spPr>
            <a:xfrm>
              <a:off x="2595840" y="2433292"/>
              <a:ext cx="139065" cy="77470"/>
            </a:xfrm>
            <a:custGeom>
              <a:avLst/>
              <a:gdLst/>
              <a:ahLst/>
              <a:cxnLst/>
              <a:rect l="l" t="t" r="r" b="b"/>
              <a:pathLst>
                <a:path w="139064" h="77469">
                  <a:moveTo>
                    <a:pt x="138887" y="38646"/>
                  </a:moveTo>
                  <a:lnTo>
                    <a:pt x="133430" y="53693"/>
                  </a:lnTo>
                  <a:lnTo>
                    <a:pt x="118548" y="65981"/>
                  </a:lnTo>
                  <a:lnTo>
                    <a:pt x="96474" y="74266"/>
                  </a:lnTo>
                  <a:lnTo>
                    <a:pt x="69443" y="77304"/>
                  </a:lnTo>
                  <a:lnTo>
                    <a:pt x="42417" y="74266"/>
                  </a:lnTo>
                  <a:lnTo>
                    <a:pt x="20343" y="65981"/>
                  </a:lnTo>
                  <a:lnTo>
                    <a:pt x="5458" y="53693"/>
                  </a:lnTo>
                  <a:lnTo>
                    <a:pt x="0" y="38646"/>
                  </a:lnTo>
                  <a:lnTo>
                    <a:pt x="5458" y="23601"/>
                  </a:lnTo>
                  <a:lnTo>
                    <a:pt x="20343" y="11317"/>
                  </a:lnTo>
                  <a:lnTo>
                    <a:pt x="42417" y="3036"/>
                  </a:lnTo>
                  <a:lnTo>
                    <a:pt x="69443" y="0"/>
                  </a:lnTo>
                  <a:lnTo>
                    <a:pt x="96474" y="3036"/>
                  </a:lnTo>
                  <a:lnTo>
                    <a:pt x="118548" y="11317"/>
                  </a:lnTo>
                  <a:lnTo>
                    <a:pt x="133430" y="23601"/>
                  </a:lnTo>
                  <a:lnTo>
                    <a:pt x="138887" y="38646"/>
                  </a:lnTo>
                  <a:close/>
                </a:path>
              </a:pathLst>
            </a:custGeom>
            <a:ln w="3175">
              <a:solidFill>
                <a:srgbClr val="ECCA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2" name="object 502" descr=""/>
            <p:cNvSpPr/>
            <p:nvPr/>
          </p:nvSpPr>
          <p:spPr>
            <a:xfrm>
              <a:off x="2617101" y="2506179"/>
              <a:ext cx="13335" cy="33020"/>
            </a:xfrm>
            <a:custGeom>
              <a:avLst/>
              <a:gdLst/>
              <a:ahLst/>
              <a:cxnLst/>
              <a:rect l="l" t="t" r="r" b="b"/>
              <a:pathLst>
                <a:path w="13335" h="33019">
                  <a:moveTo>
                    <a:pt x="6324" y="24345"/>
                  </a:moveTo>
                  <a:lnTo>
                    <a:pt x="6311" y="18592"/>
                  </a:lnTo>
                  <a:lnTo>
                    <a:pt x="0" y="16598"/>
                  </a:lnTo>
                  <a:lnTo>
                    <a:pt x="12" y="22352"/>
                  </a:lnTo>
                  <a:lnTo>
                    <a:pt x="6324" y="24345"/>
                  </a:lnTo>
                  <a:close/>
                </a:path>
                <a:path w="13335" h="33019">
                  <a:moveTo>
                    <a:pt x="6591" y="11976"/>
                  </a:moveTo>
                  <a:lnTo>
                    <a:pt x="6578" y="6223"/>
                  </a:lnTo>
                  <a:lnTo>
                    <a:pt x="266" y="4229"/>
                  </a:lnTo>
                  <a:lnTo>
                    <a:pt x="279" y="9982"/>
                  </a:lnTo>
                  <a:lnTo>
                    <a:pt x="6591" y="11976"/>
                  </a:lnTo>
                  <a:close/>
                </a:path>
                <a:path w="13335" h="33019">
                  <a:moveTo>
                    <a:pt x="12941" y="32804"/>
                  </a:moveTo>
                  <a:lnTo>
                    <a:pt x="12928" y="27051"/>
                  </a:lnTo>
                  <a:lnTo>
                    <a:pt x="6616" y="24333"/>
                  </a:lnTo>
                  <a:lnTo>
                    <a:pt x="6629" y="30086"/>
                  </a:lnTo>
                  <a:lnTo>
                    <a:pt x="12941" y="32804"/>
                  </a:lnTo>
                  <a:close/>
                </a:path>
                <a:path w="13335" h="33019">
                  <a:moveTo>
                    <a:pt x="13017" y="20815"/>
                  </a:moveTo>
                  <a:lnTo>
                    <a:pt x="13004" y="15062"/>
                  </a:lnTo>
                  <a:lnTo>
                    <a:pt x="6692" y="12344"/>
                  </a:lnTo>
                  <a:lnTo>
                    <a:pt x="6705" y="18097"/>
                  </a:lnTo>
                  <a:lnTo>
                    <a:pt x="13017" y="20815"/>
                  </a:lnTo>
                  <a:close/>
                </a:path>
                <a:path w="13335" h="33019">
                  <a:moveTo>
                    <a:pt x="13081" y="8458"/>
                  </a:moveTo>
                  <a:lnTo>
                    <a:pt x="13068" y="2705"/>
                  </a:lnTo>
                  <a:lnTo>
                    <a:pt x="6756" y="0"/>
                  </a:lnTo>
                  <a:lnTo>
                    <a:pt x="6769" y="5740"/>
                  </a:lnTo>
                  <a:lnTo>
                    <a:pt x="13081" y="8458"/>
                  </a:lnTo>
                  <a:close/>
                </a:path>
              </a:pathLst>
            </a:custGeom>
            <a:solidFill>
              <a:srgbClr val="BC8E6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3" name="object 503" descr="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611509" y="2401316"/>
              <a:ext cx="114166" cy="107514"/>
            </a:xfrm>
            <a:prstGeom prst="rect">
              <a:avLst/>
            </a:prstGeom>
          </p:spPr>
        </p:pic>
        <p:sp>
          <p:nvSpPr>
            <p:cNvPr id="504" name="object 504" descr=""/>
            <p:cNvSpPr/>
            <p:nvPr/>
          </p:nvSpPr>
          <p:spPr>
            <a:xfrm>
              <a:off x="2565980" y="2042975"/>
              <a:ext cx="122555" cy="92710"/>
            </a:xfrm>
            <a:custGeom>
              <a:avLst/>
              <a:gdLst/>
              <a:ahLst/>
              <a:cxnLst/>
              <a:rect l="l" t="t" r="r" b="b"/>
              <a:pathLst>
                <a:path w="122555" h="92710">
                  <a:moveTo>
                    <a:pt x="43967" y="0"/>
                  </a:moveTo>
                  <a:lnTo>
                    <a:pt x="22250" y="30884"/>
                  </a:lnTo>
                  <a:lnTo>
                    <a:pt x="10444" y="46618"/>
                  </a:lnTo>
                  <a:lnTo>
                    <a:pt x="4435" y="52099"/>
                  </a:lnTo>
                  <a:lnTo>
                    <a:pt x="114" y="52222"/>
                  </a:lnTo>
                  <a:lnTo>
                    <a:pt x="2095" y="61696"/>
                  </a:lnTo>
                  <a:lnTo>
                    <a:pt x="15143" y="67630"/>
                  </a:lnTo>
                  <a:lnTo>
                    <a:pt x="38203" y="76374"/>
                  </a:lnTo>
                  <a:lnTo>
                    <a:pt x="63208" y="85228"/>
                  </a:lnTo>
                  <a:lnTo>
                    <a:pt x="82092" y="91490"/>
                  </a:lnTo>
                  <a:lnTo>
                    <a:pt x="83934" y="92278"/>
                  </a:lnTo>
                  <a:lnTo>
                    <a:pt x="84823" y="91770"/>
                  </a:lnTo>
                  <a:lnTo>
                    <a:pt x="85280" y="89674"/>
                  </a:lnTo>
                  <a:lnTo>
                    <a:pt x="91657" y="76801"/>
                  </a:lnTo>
                  <a:lnTo>
                    <a:pt x="104349" y="54608"/>
                  </a:lnTo>
                  <a:lnTo>
                    <a:pt x="116784" y="33594"/>
                  </a:lnTo>
                  <a:lnTo>
                    <a:pt x="122389" y="24257"/>
                  </a:lnTo>
                  <a:lnTo>
                    <a:pt x="43967" y="0"/>
                  </a:lnTo>
                  <a:close/>
                </a:path>
                <a:path w="122555" h="92710">
                  <a:moveTo>
                    <a:pt x="0" y="51981"/>
                  </a:moveTo>
                  <a:lnTo>
                    <a:pt x="52" y="52222"/>
                  </a:lnTo>
                  <a:lnTo>
                    <a:pt x="0" y="51981"/>
                  </a:lnTo>
                  <a:close/>
                </a:path>
              </a:pathLst>
            </a:custGeom>
            <a:solidFill>
              <a:srgbClr val="9D8B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5" name="object 505" descr="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531491" y="2012747"/>
              <a:ext cx="186626" cy="118122"/>
            </a:xfrm>
            <a:prstGeom prst="rect">
              <a:avLst/>
            </a:prstGeom>
          </p:spPr>
        </p:pic>
        <p:sp>
          <p:nvSpPr>
            <p:cNvPr id="506" name="object 506" descr=""/>
            <p:cNvSpPr/>
            <p:nvPr/>
          </p:nvSpPr>
          <p:spPr>
            <a:xfrm>
              <a:off x="2530713" y="2044850"/>
              <a:ext cx="188595" cy="92710"/>
            </a:xfrm>
            <a:custGeom>
              <a:avLst/>
              <a:gdLst/>
              <a:ahLst/>
              <a:cxnLst/>
              <a:rect l="l" t="t" r="r" b="b"/>
              <a:pathLst>
                <a:path w="188594" h="92710">
                  <a:moveTo>
                    <a:pt x="187820" y="114"/>
                  </a:moveTo>
                  <a:lnTo>
                    <a:pt x="187413" y="0"/>
                  </a:lnTo>
                  <a:lnTo>
                    <a:pt x="174184" y="23177"/>
                  </a:lnTo>
                  <a:lnTo>
                    <a:pt x="160102" y="46861"/>
                  </a:lnTo>
                  <a:lnTo>
                    <a:pt x="147230" y="67542"/>
                  </a:lnTo>
                  <a:lnTo>
                    <a:pt x="137629" y="81711"/>
                  </a:lnTo>
                  <a:lnTo>
                    <a:pt x="135572" y="84455"/>
                  </a:lnTo>
                  <a:lnTo>
                    <a:pt x="134150" y="86004"/>
                  </a:lnTo>
                  <a:lnTo>
                    <a:pt x="133007" y="86004"/>
                  </a:lnTo>
                  <a:lnTo>
                    <a:pt x="70380" y="64606"/>
                  </a:lnTo>
                  <a:lnTo>
                    <a:pt x="34015" y="50288"/>
                  </a:lnTo>
                  <a:lnTo>
                    <a:pt x="787" y="35331"/>
                  </a:lnTo>
                  <a:lnTo>
                    <a:pt x="495" y="35572"/>
                  </a:lnTo>
                  <a:lnTo>
                    <a:pt x="33035" y="55883"/>
                  </a:lnTo>
                  <a:lnTo>
                    <a:pt x="125450" y="89547"/>
                  </a:lnTo>
                  <a:lnTo>
                    <a:pt x="131622" y="92214"/>
                  </a:lnTo>
                  <a:lnTo>
                    <a:pt x="181516" y="18789"/>
                  </a:lnTo>
                  <a:lnTo>
                    <a:pt x="188493" y="5359"/>
                  </a:lnTo>
                  <a:lnTo>
                    <a:pt x="187820" y="114"/>
                  </a:lnTo>
                  <a:close/>
                </a:path>
              </a:pathLst>
            </a:custGeom>
            <a:solidFill>
              <a:srgbClr val="AF9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" name="object 507" descr=""/>
            <p:cNvSpPr/>
            <p:nvPr/>
          </p:nvSpPr>
          <p:spPr>
            <a:xfrm>
              <a:off x="2551780" y="2032042"/>
              <a:ext cx="167640" cy="59055"/>
            </a:xfrm>
            <a:custGeom>
              <a:avLst/>
              <a:gdLst/>
              <a:ahLst/>
              <a:cxnLst/>
              <a:rect l="l" t="t" r="r" b="b"/>
              <a:pathLst>
                <a:path w="167639" h="59055">
                  <a:moveTo>
                    <a:pt x="126418" y="0"/>
                  </a:moveTo>
                  <a:lnTo>
                    <a:pt x="106225" y="510"/>
                  </a:lnTo>
                  <a:lnTo>
                    <a:pt x="86029" y="3459"/>
                  </a:lnTo>
                  <a:lnTo>
                    <a:pt x="63952" y="8320"/>
                  </a:lnTo>
                  <a:lnTo>
                    <a:pt x="52866" y="10431"/>
                  </a:lnTo>
                  <a:lnTo>
                    <a:pt x="41694" y="11828"/>
                  </a:lnTo>
                  <a:lnTo>
                    <a:pt x="35268" y="12115"/>
                  </a:lnTo>
                  <a:lnTo>
                    <a:pt x="28911" y="11941"/>
                  </a:lnTo>
                  <a:lnTo>
                    <a:pt x="22573" y="11355"/>
                  </a:lnTo>
                  <a:lnTo>
                    <a:pt x="10960" y="9504"/>
                  </a:lnTo>
                  <a:lnTo>
                    <a:pt x="6400" y="8259"/>
                  </a:lnTo>
                  <a:lnTo>
                    <a:pt x="698" y="9580"/>
                  </a:lnTo>
                  <a:lnTo>
                    <a:pt x="25" y="10253"/>
                  </a:lnTo>
                  <a:lnTo>
                    <a:pt x="0" y="11117"/>
                  </a:lnTo>
                  <a:lnTo>
                    <a:pt x="1831" y="22963"/>
                  </a:lnTo>
                  <a:lnTo>
                    <a:pt x="6553" y="38106"/>
                  </a:lnTo>
                  <a:lnTo>
                    <a:pt x="12494" y="51413"/>
                  </a:lnTo>
                  <a:lnTo>
                    <a:pt x="17983" y="57751"/>
                  </a:lnTo>
                  <a:lnTo>
                    <a:pt x="24084" y="58497"/>
                  </a:lnTo>
                  <a:lnTo>
                    <a:pt x="30467" y="58215"/>
                  </a:lnTo>
                  <a:lnTo>
                    <a:pt x="70205" y="53090"/>
                  </a:lnTo>
                  <a:lnTo>
                    <a:pt x="108112" y="41466"/>
                  </a:lnTo>
                  <a:lnTo>
                    <a:pt x="141490" y="19105"/>
                  </a:lnTo>
                  <a:lnTo>
                    <a:pt x="147459" y="15365"/>
                  </a:lnTo>
                  <a:lnTo>
                    <a:pt x="153654" y="12199"/>
                  </a:lnTo>
                  <a:lnTo>
                    <a:pt x="160025" y="9486"/>
                  </a:lnTo>
                  <a:lnTo>
                    <a:pt x="166954" y="6964"/>
                  </a:lnTo>
                  <a:lnTo>
                    <a:pt x="167017" y="6596"/>
                  </a:lnTo>
                  <a:lnTo>
                    <a:pt x="166522" y="6456"/>
                  </a:lnTo>
                  <a:lnTo>
                    <a:pt x="146540" y="1967"/>
                  </a:lnTo>
                  <a:lnTo>
                    <a:pt x="126418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" name="object 508" descr=""/>
            <p:cNvSpPr/>
            <p:nvPr/>
          </p:nvSpPr>
          <p:spPr>
            <a:xfrm>
              <a:off x="2543530" y="2038248"/>
              <a:ext cx="189865" cy="53340"/>
            </a:xfrm>
            <a:custGeom>
              <a:avLst/>
              <a:gdLst/>
              <a:ahLst/>
              <a:cxnLst/>
              <a:rect l="l" t="t" r="r" b="b"/>
              <a:pathLst>
                <a:path w="189864" h="53339">
                  <a:moveTo>
                    <a:pt x="189357" y="41363"/>
                  </a:moveTo>
                  <a:lnTo>
                    <a:pt x="150253" y="26035"/>
                  </a:lnTo>
                  <a:lnTo>
                    <a:pt x="103263" y="15341"/>
                  </a:lnTo>
                  <a:lnTo>
                    <a:pt x="99517" y="14808"/>
                  </a:lnTo>
                  <a:lnTo>
                    <a:pt x="108127" y="12560"/>
                  </a:lnTo>
                  <a:lnTo>
                    <a:pt x="129654" y="7429"/>
                  </a:lnTo>
                  <a:lnTo>
                    <a:pt x="151358" y="3479"/>
                  </a:lnTo>
                  <a:lnTo>
                    <a:pt x="173215" y="1460"/>
                  </a:lnTo>
                  <a:lnTo>
                    <a:pt x="175196" y="762"/>
                  </a:lnTo>
                  <a:lnTo>
                    <a:pt x="175260" y="393"/>
                  </a:lnTo>
                  <a:lnTo>
                    <a:pt x="174764" y="254"/>
                  </a:lnTo>
                  <a:lnTo>
                    <a:pt x="173863" y="0"/>
                  </a:lnTo>
                  <a:lnTo>
                    <a:pt x="153454" y="1714"/>
                  </a:lnTo>
                  <a:lnTo>
                    <a:pt x="133184" y="5143"/>
                  </a:lnTo>
                  <a:lnTo>
                    <a:pt x="113068" y="9715"/>
                  </a:lnTo>
                  <a:lnTo>
                    <a:pt x="95402" y="14198"/>
                  </a:lnTo>
                  <a:lnTo>
                    <a:pt x="74472" y="11137"/>
                  </a:lnTo>
                  <a:lnTo>
                    <a:pt x="42570" y="7442"/>
                  </a:lnTo>
                  <a:lnTo>
                    <a:pt x="16294" y="5041"/>
                  </a:lnTo>
                  <a:lnTo>
                    <a:pt x="4406" y="4699"/>
                  </a:lnTo>
                  <a:lnTo>
                    <a:pt x="2019" y="5943"/>
                  </a:lnTo>
                  <a:lnTo>
                    <a:pt x="1206" y="17272"/>
                  </a:lnTo>
                  <a:lnTo>
                    <a:pt x="1562" y="30873"/>
                  </a:lnTo>
                  <a:lnTo>
                    <a:pt x="0" y="38874"/>
                  </a:lnTo>
                  <a:lnTo>
                    <a:pt x="11734" y="47523"/>
                  </a:lnTo>
                  <a:lnTo>
                    <a:pt x="35242" y="51777"/>
                  </a:lnTo>
                  <a:lnTo>
                    <a:pt x="43408" y="52209"/>
                  </a:lnTo>
                  <a:lnTo>
                    <a:pt x="65532" y="51904"/>
                  </a:lnTo>
                  <a:lnTo>
                    <a:pt x="93421" y="50546"/>
                  </a:lnTo>
                  <a:lnTo>
                    <a:pt x="107378" y="50152"/>
                  </a:lnTo>
                  <a:lnTo>
                    <a:pt x="117932" y="50533"/>
                  </a:lnTo>
                  <a:lnTo>
                    <a:pt x="138950" y="52425"/>
                  </a:lnTo>
                  <a:lnTo>
                    <a:pt x="149466" y="52730"/>
                  </a:lnTo>
                  <a:lnTo>
                    <a:pt x="159893" y="52501"/>
                  </a:lnTo>
                  <a:lnTo>
                    <a:pt x="170484" y="51422"/>
                  </a:lnTo>
                  <a:lnTo>
                    <a:pt x="180454" y="48234"/>
                  </a:lnTo>
                  <a:lnTo>
                    <a:pt x="189357" y="41363"/>
                  </a:lnTo>
                  <a:close/>
                </a:path>
              </a:pathLst>
            </a:custGeom>
            <a:solidFill>
              <a:srgbClr val="3990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" name="object 509" descr=""/>
            <p:cNvSpPr/>
            <p:nvPr/>
          </p:nvSpPr>
          <p:spPr>
            <a:xfrm>
              <a:off x="2544894" y="2061007"/>
              <a:ext cx="187960" cy="20320"/>
            </a:xfrm>
            <a:custGeom>
              <a:avLst/>
              <a:gdLst/>
              <a:ahLst/>
              <a:cxnLst/>
              <a:rect l="l" t="t" r="r" b="b"/>
              <a:pathLst>
                <a:path w="187960" h="20319">
                  <a:moveTo>
                    <a:pt x="0" y="0"/>
                  </a:moveTo>
                  <a:lnTo>
                    <a:pt x="25" y="1384"/>
                  </a:lnTo>
                  <a:lnTo>
                    <a:pt x="25242" y="3631"/>
                  </a:lnTo>
                  <a:lnTo>
                    <a:pt x="50344" y="7029"/>
                  </a:lnTo>
                  <a:lnTo>
                    <a:pt x="100482" y="14643"/>
                  </a:lnTo>
                  <a:lnTo>
                    <a:pt x="143614" y="18435"/>
                  </a:lnTo>
                  <a:lnTo>
                    <a:pt x="186918" y="19723"/>
                  </a:lnTo>
                  <a:lnTo>
                    <a:pt x="187909" y="18694"/>
                  </a:lnTo>
                  <a:lnTo>
                    <a:pt x="187807" y="18262"/>
                  </a:lnTo>
                  <a:lnTo>
                    <a:pt x="165046" y="17757"/>
                  </a:lnTo>
                  <a:lnTo>
                    <a:pt x="142293" y="16849"/>
                  </a:lnTo>
                  <a:lnTo>
                    <a:pt x="119584" y="15251"/>
                  </a:lnTo>
                  <a:lnTo>
                    <a:pt x="96951" y="12674"/>
                  </a:lnTo>
                  <a:lnTo>
                    <a:pt x="48571" y="5256"/>
                  </a:lnTo>
                  <a:lnTo>
                    <a:pt x="24339" y="20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" name="object 510" descr=""/>
            <p:cNvSpPr/>
            <p:nvPr/>
          </p:nvSpPr>
          <p:spPr>
            <a:xfrm>
              <a:off x="2569453" y="2072781"/>
              <a:ext cx="53340" cy="28575"/>
            </a:xfrm>
            <a:custGeom>
              <a:avLst/>
              <a:gdLst/>
              <a:ahLst/>
              <a:cxnLst/>
              <a:rect l="l" t="t" r="r" b="b"/>
              <a:pathLst>
                <a:path w="53339" h="28575">
                  <a:moveTo>
                    <a:pt x="49563" y="26885"/>
                  </a:moveTo>
                  <a:lnTo>
                    <a:pt x="41262" y="26885"/>
                  </a:lnTo>
                  <a:lnTo>
                    <a:pt x="42087" y="27787"/>
                  </a:lnTo>
                  <a:lnTo>
                    <a:pt x="43230" y="28397"/>
                  </a:lnTo>
                  <a:lnTo>
                    <a:pt x="44970" y="28244"/>
                  </a:lnTo>
                  <a:lnTo>
                    <a:pt x="45554" y="28028"/>
                  </a:lnTo>
                  <a:lnTo>
                    <a:pt x="45986" y="27698"/>
                  </a:lnTo>
                  <a:lnTo>
                    <a:pt x="48432" y="27698"/>
                  </a:lnTo>
                  <a:lnTo>
                    <a:pt x="49542" y="27000"/>
                  </a:lnTo>
                  <a:close/>
                </a:path>
                <a:path w="53339" h="28575">
                  <a:moveTo>
                    <a:pt x="48432" y="27698"/>
                  </a:moveTo>
                  <a:lnTo>
                    <a:pt x="45986" y="27698"/>
                  </a:lnTo>
                  <a:lnTo>
                    <a:pt x="46824" y="28092"/>
                  </a:lnTo>
                  <a:lnTo>
                    <a:pt x="47726" y="28143"/>
                  </a:lnTo>
                  <a:lnTo>
                    <a:pt x="48432" y="27698"/>
                  </a:lnTo>
                  <a:close/>
                </a:path>
                <a:path w="53339" h="28575">
                  <a:moveTo>
                    <a:pt x="50537" y="25488"/>
                  </a:moveTo>
                  <a:lnTo>
                    <a:pt x="36677" y="25488"/>
                  </a:lnTo>
                  <a:lnTo>
                    <a:pt x="37031" y="25920"/>
                  </a:lnTo>
                  <a:lnTo>
                    <a:pt x="38227" y="27381"/>
                  </a:lnTo>
                  <a:lnTo>
                    <a:pt x="39966" y="27635"/>
                  </a:lnTo>
                  <a:lnTo>
                    <a:pt x="41262" y="26885"/>
                  </a:lnTo>
                  <a:lnTo>
                    <a:pt x="49563" y="26885"/>
                  </a:lnTo>
                  <a:lnTo>
                    <a:pt x="49644" y="26454"/>
                  </a:lnTo>
                  <a:lnTo>
                    <a:pt x="49403" y="25920"/>
                  </a:lnTo>
                  <a:lnTo>
                    <a:pt x="50444" y="25615"/>
                  </a:lnTo>
                  <a:close/>
                </a:path>
                <a:path w="53339" h="28575">
                  <a:moveTo>
                    <a:pt x="51052" y="24790"/>
                  </a:moveTo>
                  <a:lnTo>
                    <a:pt x="33413" y="24790"/>
                  </a:lnTo>
                  <a:lnTo>
                    <a:pt x="33743" y="25234"/>
                  </a:lnTo>
                  <a:lnTo>
                    <a:pt x="34188" y="25565"/>
                  </a:lnTo>
                  <a:lnTo>
                    <a:pt x="35217" y="25844"/>
                  </a:lnTo>
                  <a:lnTo>
                    <a:pt x="35636" y="25869"/>
                  </a:lnTo>
                  <a:lnTo>
                    <a:pt x="36840" y="25687"/>
                  </a:lnTo>
                  <a:lnTo>
                    <a:pt x="36677" y="25488"/>
                  </a:lnTo>
                  <a:lnTo>
                    <a:pt x="50537" y="25488"/>
                  </a:lnTo>
                  <a:lnTo>
                    <a:pt x="51052" y="24790"/>
                  </a:lnTo>
                  <a:close/>
                </a:path>
                <a:path w="53339" h="28575">
                  <a:moveTo>
                    <a:pt x="36677" y="25488"/>
                  </a:moveTo>
                  <a:lnTo>
                    <a:pt x="36840" y="25687"/>
                  </a:lnTo>
                  <a:lnTo>
                    <a:pt x="36677" y="25488"/>
                  </a:lnTo>
                  <a:close/>
                </a:path>
                <a:path w="53339" h="28575">
                  <a:moveTo>
                    <a:pt x="51016" y="24142"/>
                  </a:moveTo>
                  <a:lnTo>
                    <a:pt x="30810" y="24142"/>
                  </a:lnTo>
                  <a:lnTo>
                    <a:pt x="31216" y="24739"/>
                  </a:lnTo>
                  <a:lnTo>
                    <a:pt x="31851" y="25057"/>
                  </a:lnTo>
                  <a:lnTo>
                    <a:pt x="32956" y="24904"/>
                  </a:lnTo>
                  <a:lnTo>
                    <a:pt x="33413" y="24790"/>
                  </a:lnTo>
                  <a:lnTo>
                    <a:pt x="51052" y="24790"/>
                  </a:lnTo>
                  <a:lnTo>
                    <a:pt x="51155" y="24650"/>
                  </a:lnTo>
                  <a:lnTo>
                    <a:pt x="51016" y="24142"/>
                  </a:lnTo>
                  <a:close/>
                </a:path>
                <a:path w="53339" h="28575">
                  <a:moveTo>
                    <a:pt x="52168" y="22732"/>
                  </a:moveTo>
                  <a:lnTo>
                    <a:pt x="26212" y="22732"/>
                  </a:lnTo>
                  <a:lnTo>
                    <a:pt x="26599" y="24739"/>
                  </a:lnTo>
                  <a:lnTo>
                    <a:pt x="29070" y="25044"/>
                  </a:lnTo>
                  <a:lnTo>
                    <a:pt x="30810" y="24142"/>
                  </a:lnTo>
                  <a:lnTo>
                    <a:pt x="51016" y="24142"/>
                  </a:lnTo>
                  <a:lnTo>
                    <a:pt x="50901" y="23723"/>
                  </a:lnTo>
                  <a:lnTo>
                    <a:pt x="51943" y="23215"/>
                  </a:lnTo>
                  <a:lnTo>
                    <a:pt x="52168" y="22732"/>
                  </a:lnTo>
                  <a:close/>
                </a:path>
                <a:path w="53339" h="28575">
                  <a:moveTo>
                    <a:pt x="52912" y="19164"/>
                  </a:moveTo>
                  <a:lnTo>
                    <a:pt x="17627" y="19164"/>
                  </a:lnTo>
                  <a:lnTo>
                    <a:pt x="19685" y="19405"/>
                  </a:lnTo>
                  <a:lnTo>
                    <a:pt x="18669" y="19494"/>
                  </a:lnTo>
                  <a:lnTo>
                    <a:pt x="20142" y="20396"/>
                  </a:lnTo>
                  <a:lnTo>
                    <a:pt x="22136" y="20789"/>
                  </a:lnTo>
                  <a:lnTo>
                    <a:pt x="22390" y="20904"/>
                  </a:lnTo>
                  <a:lnTo>
                    <a:pt x="23520" y="22250"/>
                  </a:lnTo>
                  <a:lnTo>
                    <a:pt x="23888" y="22580"/>
                  </a:lnTo>
                  <a:lnTo>
                    <a:pt x="25133" y="22898"/>
                  </a:lnTo>
                  <a:lnTo>
                    <a:pt x="25679" y="22872"/>
                  </a:lnTo>
                  <a:lnTo>
                    <a:pt x="26212" y="22732"/>
                  </a:lnTo>
                  <a:lnTo>
                    <a:pt x="52168" y="22732"/>
                  </a:lnTo>
                  <a:lnTo>
                    <a:pt x="52476" y="22072"/>
                  </a:lnTo>
                  <a:lnTo>
                    <a:pt x="51955" y="21170"/>
                  </a:lnTo>
                  <a:lnTo>
                    <a:pt x="52679" y="20713"/>
                  </a:lnTo>
                  <a:lnTo>
                    <a:pt x="53111" y="19888"/>
                  </a:lnTo>
                  <a:lnTo>
                    <a:pt x="52912" y="19164"/>
                  </a:lnTo>
                  <a:close/>
                </a:path>
                <a:path w="53339" h="28575">
                  <a:moveTo>
                    <a:pt x="51241" y="16992"/>
                  </a:moveTo>
                  <a:lnTo>
                    <a:pt x="14833" y="16992"/>
                  </a:lnTo>
                  <a:lnTo>
                    <a:pt x="14947" y="18148"/>
                  </a:lnTo>
                  <a:lnTo>
                    <a:pt x="15659" y="19011"/>
                  </a:lnTo>
                  <a:lnTo>
                    <a:pt x="17310" y="19240"/>
                  </a:lnTo>
                  <a:lnTo>
                    <a:pt x="17627" y="19164"/>
                  </a:lnTo>
                  <a:lnTo>
                    <a:pt x="52912" y="19164"/>
                  </a:lnTo>
                  <a:lnTo>
                    <a:pt x="52425" y="17360"/>
                  </a:lnTo>
                  <a:lnTo>
                    <a:pt x="51241" y="16992"/>
                  </a:lnTo>
                  <a:close/>
                </a:path>
                <a:path w="53339" h="28575">
                  <a:moveTo>
                    <a:pt x="46819" y="15722"/>
                  </a:moveTo>
                  <a:lnTo>
                    <a:pt x="11290" y="15722"/>
                  </a:lnTo>
                  <a:lnTo>
                    <a:pt x="11544" y="16332"/>
                  </a:lnTo>
                  <a:lnTo>
                    <a:pt x="12255" y="17284"/>
                  </a:lnTo>
                  <a:lnTo>
                    <a:pt x="13055" y="17437"/>
                  </a:lnTo>
                  <a:lnTo>
                    <a:pt x="14198" y="17233"/>
                  </a:lnTo>
                  <a:lnTo>
                    <a:pt x="14528" y="17132"/>
                  </a:lnTo>
                  <a:lnTo>
                    <a:pt x="14833" y="16992"/>
                  </a:lnTo>
                  <a:lnTo>
                    <a:pt x="51241" y="16992"/>
                  </a:lnTo>
                  <a:lnTo>
                    <a:pt x="46819" y="15722"/>
                  </a:lnTo>
                  <a:close/>
                </a:path>
                <a:path w="53339" h="28575">
                  <a:moveTo>
                    <a:pt x="37200" y="13766"/>
                  </a:moveTo>
                  <a:lnTo>
                    <a:pt x="7835" y="13766"/>
                  </a:lnTo>
                  <a:lnTo>
                    <a:pt x="7861" y="14681"/>
                  </a:lnTo>
                  <a:lnTo>
                    <a:pt x="8140" y="15557"/>
                  </a:lnTo>
                  <a:lnTo>
                    <a:pt x="9766" y="16217"/>
                  </a:lnTo>
                  <a:lnTo>
                    <a:pt x="10642" y="16116"/>
                  </a:lnTo>
                  <a:lnTo>
                    <a:pt x="11290" y="15722"/>
                  </a:lnTo>
                  <a:lnTo>
                    <a:pt x="46819" y="15722"/>
                  </a:lnTo>
                  <a:lnTo>
                    <a:pt x="46418" y="15608"/>
                  </a:lnTo>
                  <a:lnTo>
                    <a:pt x="42837" y="15506"/>
                  </a:lnTo>
                  <a:lnTo>
                    <a:pt x="37200" y="13766"/>
                  </a:lnTo>
                  <a:close/>
                </a:path>
                <a:path w="53339" h="28575">
                  <a:moveTo>
                    <a:pt x="32106" y="12141"/>
                  </a:moveTo>
                  <a:lnTo>
                    <a:pt x="5029" y="12141"/>
                  </a:lnTo>
                  <a:lnTo>
                    <a:pt x="5232" y="13398"/>
                  </a:lnTo>
                  <a:lnTo>
                    <a:pt x="6553" y="13982"/>
                  </a:lnTo>
                  <a:lnTo>
                    <a:pt x="7835" y="13766"/>
                  </a:lnTo>
                  <a:lnTo>
                    <a:pt x="37200" y="13766"/>
                  </a:lnTo>
                  <a:lnTo>
                    <a:pt x="32906" y="12433"/>
                  </a:lnTo>
                  <a:lnTo>
                    <a:pt x="32106" y="12141"/>
                  </a:lnTo>
                  <a:close/>
                </a:path>
                <a:path w="53339" h="28575">
                  <a:moveTo>
                    <a:pt x="24907" y="9309"/>
                  </a:moveTo>
                  <a:lnTo>
                    <a:pt x="2425" y="9309"/>
                  </a:lnTo>
                  <a:lnTo>
                    <a:pt x="1841" y="10109"/>
                  </a:lnTo>
                  <a:lnTo>
                    <a:pt x="1536" y="11061"/>
                  </a:lnTo>
                  <a:lnTo>
                    <a:pt x="2730" y="12433"/>
                  </a:lnTo>
                  <a:lnTo>
                    <a:pt x="3365" y="12611"/>
                  </a:lnTo>
                  <a:lnTo>
                    <a:pt x="4368" y="12458"/>
                  </a:lnTo>
                  <a:lnTo>
                    <a:pt x="4699" y="12318"/>
                  </a:lnTo>
                  <a:lnTo>
                    <a:pt x="5029" y="12141"/>
                  </a:lnTo>
                  <a:lnTo>
                    <a:pt x="32106" y="12141"/>
                  </a:lnTo>
                  <a:lnTo>
                    <a:pt x="26543" y="10109"/>
                  </a:lnTo>
                  <a:lnTo>
                    <a:pt x="24907" y="9309"/>
                  </a:lnTo>
                  <a:close/>
                </a:path>
                <a:path w="53339" h="28575">
                  <a:moveTo>
                    <a:pt x="5067" y="0"/>
                  </a:moveTo>
                  <a:lnTo>
                    <a:pt x="3911" y="0"/>
                  </a:lnTo>
                  <a:lnTo>
                    <a:pt x="2296" y="736"/>
                  </a:lnTo>
                  <a:lnTo>
                    <a:pt x="1778" y="1193"/>
                  </a:lnTo>
                  <a:lnTo>
                    <a:pt x="1536" y="2527"/>
                  </a:lnTo>
                  <a:lnTo>
                    <a:pt x="1778" y="3124"/>
                  </a:lnTo>
                  <a:lnTo>
                    <a:pt x="2082" y="3670"/>
                  </a:lnTo>
                  <a:lnTo>
                    <a:pt x="1765" y="3746"/>
                  </a:lnTo>
                  <a:lnTo>
                    <a:pt x="1016" y="4063"/>
                  </a:lnTo>
                  <a:lnTo>
                    <a:pt x="381" y="4584"/>
                  </a:lnTo>
                  <a:lnTo>
                    <a:pt x="215" y="5880"/>
                  </a:lnTo>
                  <a:lnTo>
                    <a:pt x="596" y="6438"/>
                  </a:lnTo>
                  <a:lnTo>
                    <a:pt x="1244" y="6781"/>
                  </a:lnTo>
                  <a:lnTo>
                    <a:pt x="1511" y="6870"/>
                  </a:lnTo>
                  <a:lnTo>
                    <a:pt x="406" y="7492"/>
                  </a:lnTo>
                  <a:lnTo>
                    <a:pt x="0" y="8521"/>
                  </a:lnTo>
                  <a:lnTo>
                    <a:pt x="355" y="9004"/>
                  </a:lnTo>
                  <a:lnTo>
                    <a:pt x="1320" y="9423"/>
                  </a:lnTo>
                  <a:lnTo>
                    <a:pt x="1892" y="9385"/>
                  </a:lnTo>
                  <a:lnTo>
                    <a:pt x="2425" y="9309"/>
                  </a:lnTo>
                  <a:lnTo>
                    <a:pt x="24907" y="9309"/>
                  </a:lnTo>
                  <a:lnTo>
                    <a:pt x="15455" y="4686"/>
                  </a:lnTo>
                  <a:lnTo>
                    <a:pt x="11214" y="1511"/>
                  </a:lnTo>
                  <a:lnTo>
                    <a:pt x="5591" y="723"/>
                  </a:lnTo>
                  <a:lnTo>
                    <a:pt x="5067" y="0"/>
                  </a:lnTo>
                  <a:close/>
                </a:path>
              </a:pathLst>
            </a:custGeom>
            <a:solidFill>
              <a:srgbClr val="EBE9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1" name="object 511" descr=""/>
            <p:cNvSpPr/>
            <p:nvPr/>
          </p:nvSpPr>
          <p:spPr>
            <a:xfrm>
              <a:off x="2569907" y="2067303"/>
              <a:ext cx="55880" cy="26034"/>
            </a:xfrm>
            <a:custGeom>
              <a:avLst/>
              <a:gdLst/>
              <a:ahLst/>
              <a:cxnLst/>
              <a:rect l="l" t="t" r="r" b="b"/>
              <a:pathLst>
                <a:path w="55880" h="26035">
                  <a:moveTo>
                    <a:pt x="9475" y="0"/>
                  </a:moveTo>
                  <a:lnTo>
                    <a:pt x="4279" y="2090"/>
                  </a:lnTo>
                  <a:lnTo>
                    <a:pt x="0" y="6332"/>
                  </a:lnTo>
                  <a:lnTo>
                    <a:pt x="7823" y="10396"/>
                  </a:lnTo>
                  <a:lnTo>
                    <a:pt x="15798" y="15565"/>
                  </a:lnTo>
                  <a:lnTo>
                    <a:pt x="20993" y="18689"/>
                  </a:lnTo>
                  <a:lnTo>
                    <a:pt x="32054" y="23502"/>
                  </a:lnTo>
                  <a:lnTo>
                    <a:pt x="38519" y="25814"/>
                  </a:lnTo>
                  <a:lnTo>
                    <a:pt x="46990" y="26017"/>
                  </a:lnTo>
                  <a:lnTo>
                    <a:pt x="51244" y="25382"/>
                  </a:lnTo>
                  <a:lnTo>
                    <a:pt x="55524" y="19667"/>
                  </a:lnTo>
                  <a:lnTo>
                    <a:pt x="50253" y="17013"/>
                  </a:lnTo>
                  <a:lnTo>
                    <a:pt x="47421" y="16302"/>
                  </a:lnTo>
                  <a:lnTo>
                    <a:pt x="40398" y="14536"/>
                  </a:lnTo>
                  <a:lnTo>
                    <a:pt x="33566" y="13749"/>
                  </a:lnTo>
                  <a:lnTo>
                    <a:pt x="27178" y="10015"/>
                  </a:lnTo>
                  <a:lnTo>
                    <a:pt x="22439" y="6677"/>
                  </a:lnTo>
                  <a:lnTo>
                    <a:pt x="16033" y="2433"/>
                  </a:lnTo>
                  <a:lnTo>
                    <a:pt x="9475" y="0"/>
                  </a:lnTo>
                  <a:close/>
                </a:path>
              </a:pathLst>
            </a:custGeom>
            <a:solidFill>
              <a:srgbClr val="E16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" name="object 512" descr=""/>
            <p:cNvSpPr/>
            <p:nvPr/>
          </p:nvSpPr>
          <p:spPr>
            <a:xfrm>
              <a:off x="2577173" y="2067255"/>
              <a:ext cx="44450" cy="25400"/>
            </a:xfrm>
            <a:custGeom>
              <a:avLst/>
              <a:gdLst/>
              <a:ahLst/>
              <a:cxnLst/>
              <a:rect l="l" t="t" r="r" b="b"/>
              <a:pathLst>
                <a:path w="44450" h="25400">
                  <a:moveTo>
                    <a:pt x="5689" y="13766"/>
                  </a:moveTo>
                  <a:lnTo>
                    <a:pt x="5397" y="8940"/>
                  </a:lnTo>
                  <a:lnTo>
                    <a:pt x="4013" y="4267"/>
                  </a:lnTo>
                  <a:lnTo>
                    <a:pt x="1612" y="25"/>
                  </a:lnTo>
                  <a:lnTo>
                    <a:pt x="1054" y="0"/>
                  </a:lnTo>
                  <a:lnTo>
                    <a:pt x="508" y="50"/>
                  </a:lnTo>
                  <a:lnTo>
                    <a:pt x="0" y="165"/>
                  </a:lnTo>
                  <a:lnTo>
                    <a:pt x="2286" y="4064"/>
                  </a:lnTo>
                  <a:lnTo>
                    <a:pt x="3683" y="8331"/>
                  </a:lnTo>
                  <a:lnTo>
                    <a:pt x="4127" y="12763"/>
                  </a:lnTo>
                  <a:lnTo>
                    <a:pt x="5689" y="13766"/>
                  </a:lnTo>
                  <a:close/>
                </a:path>
                <a:path w="44450" h="25400">
                  <a:moveTo>
                    <a:pt x="16052" y="15011"/>
                  </a:moveTo>
                  <a:lnTo>
                    <a:pt x="15494" y="10464"/>
                  </a:lnTo>
                  <a:lnTo>
                    <a:pt x="14274" y="6083"/>
                  </a:lnTo>
                  <a:lnTo>
                    <a:pt x="12319" y="4711"/>
                  </a:lnTo>
                  <a:lnTo>
                    <a:pt x="13779" y="9283"/>
                  </a:lnTo>
                  <a:lnTo>
                    <a:pt x="14541" y="14058"/>
                  </a:lnTo>
                  <a:lnTo>
                    <a:pt x="14528" y="18884"/>
                  </a:lnTo>
                  <a:lnTo>
                    <a:pt x="15938" y="19596"/>
                  </a:lnTo>
                  <a:lnTo>
                    <a:pt x="16052" y="15011"/>
                  </a:lnTo>
                  <a:close/>
                </a:path>
                <a:path w="44450" h="25400">
                  <a:moveTo>
                    <a:pt x="30022" y="24942"/>
                  </a:moveTo>
                  <a:lnTo>
                    <a:pt x="29260" y="20955"/>
                  </a:lnTo>
                  <a:lnTo>
                    <a:pt x="28257" y="17018"/>
                  </a:lnTo>
                  <a:lnTo>
                    <a:pt x="27012" y="13144"/>
                  </a:lnTo>
                  <a:lnTo>
                    <a:pt x="25844" y="12763"/>
                  </a:lnTo>
                  <a:lnTo>
                    <a:pt x="25260" y="12547"/>
                  </a:lnTo>
                  <a:lnTo>
                    <a:pt x="26568" y="16471"/>
                  </a:lnTo>
                  <a:lnTo>
                    <a:pt x="27622" y="20472"/>
                  </a:lnTo>
                  <a:lnTo>
                    <a:pt x="28435" y="24523"/>
                  </a:lnTo>
                  <a:lnTo>
                    <a:pt x="29489" y="24815"/>
                  </a:lnTo>
                  <a:lnTo>
                    <a:pt x="30022" y="24942"/>
                  </a:lnTo>
                  <a:close/>
                </a:path>
                <a:path w="44450" h="25400">
                  <a:moveTo>
                    <a:pt x="44081" y="24561"/>
                  </a:moveTo>
                  <a:lnTo>
                    <a:pt x="40144" y="16357"/>
                  </a:lnTo>
                  <a:lnTo>
                    <a:pt x="39801" y="16268"/>
                  </a:lnTo>
                  <a:lnTo>
                    <a:pt x="41059" y="19151"/>
                  </a:lnTo>
                  <a:lnTo>
                    <a:pt x="42037" y="22136"/>
                  </a:lnTo>
                  <a:lnTo>
                    <a:pt x="42710" y="25184"/>
                  </a:lnTo>
                  <a:lnTo>
                    <a:pt x="43192" y="25006"/>
                  </a:lnTo>
                  <a:lnTo>
                    <a:pt x="43662" y="24803"/>
                  </a:lnTo>
                  <a:lnTo>
                    <a:pt x="44081" y="24561"/>
                  </a:lnTo>
                  <a:close/>
                </a:path>
              </a:pathLst>
            </a:custGeom>
            <a:solidFill>
              <a:srgbClr val="E88D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3" name="object 513" descr=""/>
            <p:cNvSpPr/>
            <p:nvPr/>
          </p:nvSpPr>
          <p:spPr>
            <a:xfrm>
              <a:off x="2573623" y="2057607"/>
              <a:ext cx="55880" cy="32384"/>
            </a:xfrm>
            <a:custGeom>
              <a:avLst/>
              <a:gdLst/>
              <a:ahLst/>
              <a:cxnLst/>
              <a:rect l="l" t="t" r="r" b="b"/>
              <a:pathLst>
                <a:path w="55880" h="32385">
                  <a:moveTo>
                    <a:pt x="8064" y="0"/>
                  </a:moveTo>
                  <a:lnTo>
                    <a:pt x="3873" y="2184"/>
                  </a:lnTo>
                  <a:lnTo>
                    <a:pt x="3873" y="3695"/>
                  </a:lnTo>
                  <a:lnTo>
                    <a:pt x="4241" y="5092"/>
                  </a:lnTo>
                  <a:lnTo>
                    <a:pt x="3429" y="5029"/>
                  </a:lnTo>
                  <a:lnTo>
                    <a:pt x="2565" y="5257"/>
                  </a:lnTo>
                  <a:lnTo>
                    <a:pt x="927" y="6705"/>
                  </a:lnTo>
                  <a:lnTo>
                    <a:pt x="1790" y="8394"/>
                  </a:lnTo>
                  <a:lnTo>
                    <a:pt x="838" y="8686"/>
                  </a:lnTo>
                  <a:lnTo>
                    <a:pt x="38" y="9423"/>
                  </a:lnTo>
                  <a:lnTo>
                    <a:pt x="0" y="11518"/>
                  </a:lnTo>
                  <a:lnTo>
                    <a:pt x="711" y="12318"/>
                  </a:lnTo>
                  <a:lnTo>
                    <a:pt x="2095" y="12522"/>
                  </a:lnTo>
                  <a:lnTo>
                    <a:pt x="1981" y="13131"/>
                  </a:lnTo>
                  <a:lnTo>
                    <a:pt x="2387" y="14592"/>
                  </a:lnTo>
                  <a:lnTo>
                    <a:pt x="3746" y="14973"/>
                  </a:lnTo>
                  <a:lnTo>
                    <a:pt x="5283" y="14528"/>
                  </a:lnTo>
                  <a:lnTo>
                    <a:pt x="5143" y="14655"/>
                  </a:lnTo>
                  <a:lnTo>
                    <a:pt x="5295" y="15747"/>
                  </a:lnTo>
                  <a:lnTo>
                    <a:pt x="5613" y="16294"/>
                  </a:lnTo>
                  <a:lnTo>
                    <a:pt x="6731" y="17043"/>
                  </a:lnTo>
                  <a:lnTo>
                    <a:pt x="7429" y="17094"/>
                  </a:lnTo>
                  <a:lnTo>
                    <a:pt x="8089" y="16941"/>
                  </a:lnTo>
                  <a:lnTo>
                    <a:pt x="7988" y="17894"/>
                  </a:lnTo>
                  <a:lnTo>
                    <a:pt x="8458" y="18872"/>
                  </a:lnTo>
                  <a:lnTo>
                    <a:pt x="10083" y="19570"/>
                  </a:lnTo>
                  <a:lnTo>
                    <a:pt x="10896" y="19557"/>
                  </a:lnTo>
                  <a:lnTo>
                    <a:pt x="11658" y="19367"/>
                  </a:lnTo>
                  <a:lnTo>
                    <a:pt x="11607" y="20104"/>
                  </a:lnTo>
                  <a:lnTo>
                    <a:pt x="12128" y="20764"/>
                  </a:lnTo>
                  <a:lnTo>
                    <a:pt x="13614" y="20942"/>
                  </a:lnTo>
                  <a:lnTo>
                    <a:pt x="14224" y="20650"/>
                  </a:lnTo>
                  <a:lnTo>
                    <a:pt x="14884" y="21767"/>
                  </a:lnTo>
                  <a:lnTo>
                    <a:pt x="14808" y="22313"/>
                  </a:lnTo>
                  <a:lnTo>
                    <a:pt x="16090" y="23812"/>
                  </a:lnTo>
                  <a:lnTo>
                    <a:pt x="17653" y="23787"/>
                  </a:lnTo>
                  <a:lnTo>
                    <a:pt x="18884" y="23190"/>
                  </a:lnTo>
                  <a:lnTo>
                    <a:pt x="18999" y="24422"/>
                  </a:lnTo>
                  <a:lnTo>
                    <a:pt x="19507" y="25641"/>
                  </a:lnTo>
                  <a:lnTo>
                    <a:pt x="21526" y="25920"/>
                  </a:lnTo>
                  <a:lnTo>
                    <a:pt x="22364" y="25780"/>
                  </a:lnTo>
                  <a:lnTo>
                    <a:pt x="23012" y="25438"/>
                  </a:lnTo>
                  <a:lnTo>
                    <a:pt x="23583" y="26276"/>
                  </a:lnTo>
                  <a:lnTo>
                    <a:pt x="24726" y="26479"/>
                  </a:lnTo>
                  <a:lnTo>
                    <a:pt x="25793" y="26225"/>
                  </a:lnTo>
                  <a:lnTo>
                    <a:pt x="25831" y="27901"/>
                  </a:lnTo>
                  <a:lnTo>
                    <a:pt x="27800" y="28346"/>
                  </a:lnTo>
                  <a:lnTo>
                    <a:pt x="29438" y="27863"/>
                  </a:lnTo>
                  <a:lnTo>
                    <a:pt x="29819" y="29298"/>
                  </a:lnTo>
                  <a:lnTo>
                    <a:pt x="31940" y="29540"/>
                  </a:lnTo>
                  <a:lnTo>
                    <a:pt x="33464" y="28803"/>
                  </a:lnTo>
                  <a:lnTo>
                    <a:pt x="34328" y="29959"/>
                  </a:lnTo>
                  <a:lnTo>
                    <a:pt x="35763" y="30467"/>
                  </a:lnTo>
                  <a:lnTo>
                    <a:pt x="37833" y="29971"/>
                  </a:lnTo>
                  <a:lnTo>
                    <a:pt x="38404" y="31102"/>
                  </a:lnTo>
                  <a:lnTo>
                    <a:pt x="39420" y="30556"/>
                  </a:lnTo>
                  <a:lnTo>
                    <a:pt x="39979" y="29870"/>
                  </a:lnTo>
                  <a:lnTo>
                    <a:pt x="40043" y="30492"/>
                  </a:lnTo>
                  <a:lnTo>
                    <a:pt x="40271" y="31280"/>
                  </a:lnTo>
                  <a:lnTo>
                    <a:pt x="41033" y="31648"/>
                  </a:lnTo>
                  <a:lnTo>
                    <a:pt x="42773" y="31762"/>
                  </a:lnTo>
                  <a:lnTo>
                    <a:pt x="43548" y="31432"/>
                  </a:lnTo>
                  <a:lnTo>
                    <a:pt x="44170" y="30911"/>
                  </a:lnTo>
                  <a:lnTo>
                    <a:pt x="44881" y="31889"/>
                  </a:lnTo>
                  <a:lnTo>
                    <a:pt x="46570" y="31991"/>
                  </a:lnTo>
                  <a:lnTo>
                    <a:pt x="47752" y="31356"/>
                  </a:lnTo>
                  <a:lnTo>
                    <a:pt x="48475" y="31876"/>
                  </a:lnTo>
                  <a:lnTo>
                    <a:pt x="49568" y="31978"/>
                  </a:lnTo>
                  <a:lnTo>
                    <a:pt x="51841" y="31114"/>
                  </a:lnTo>
                  <a:lnTo>
                    <a:pt x="52501" y="29870"/>
                  </a:lnTo>
                  <a:lnTo>
                    <a:pt x="52120" y="28790"/>
                  </a:lnTo>
                  <a:lnTo>
                    <a:pt x="52590" y="28435"/>
                  </a:lnTo>
                  <a:lnTo>
                    <a:pt x="53060" y="27927"/>
                  </a:lnTo>
                  <a:lnTo>
                    <a:pt x="53022" y="27266"/>
                  </a:lnTo>
                  <a:lnTo>
                    <a:pt x="52692" y="26771"/>
                  </a:lnTo>
                  <a:lnTo>
                    <a:pt x="54000" y="26314"/>
                  </a:lnTo>
                  <a:lnTo>
                    <a:pt x="54978" y="25133"/>
                  </a:lnTo>
                  <a:lnTo>
                    <a:pt x="55041" y="24282"/>
                  </a:lnTo>
                  <a:lnTo>
                    <a:pt x="54432" y="23698"/>
                  </a:lnTo>
                  <a:lnTo>
                    <a:pt x="55460" y="21310"/>
                  </a:lnTo>
                  <a:lnTo>
                    <a:pt x="52793" y="20497"/>
                  </a:lnTo>
                  <a:lnTo>
                    <a:pt x="45478" y="18935"/>
                  </a:lnTo>
                  <a:lnTo>
                    <a:pt x="40195" y="18326"/>
                  </a:lnTo>
                  <a:lnTo>
                    <a:pt x="29654" y="14985"/>
                  </a:lnTo>
                  <a:lnTo>
                    <a:pt x="20104" y="10972"/>
                  </a:lnTo>
                  <a:lnTo>
                    <a:pt x="11633" y="5499"/>
                  </a:lnTo>
                  <a:lnTo>
                    <a:pt x="8064" y="0"/>
                  </a:lnTo>
                  <a:close/>
                </a:path>
              </a:pathLst>
            </a:custGeom>
            <a:solidFill>
              <a:srgbClr val="EBE9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" name="object 514" descr=""/>
            <p:cNvSpPr/>
            <p:nvPr/>
          </p:nvSpPr>
          <p:spPr>
            <a:xfrm>
              <a:off x="2578730" y="2055507"/>
              <a:ext cx="52069" cy="25400"/>
            </a:xfrm>
            <a:custGeom>
              <a:avLst/>
              <a:gdLst/>
              <a:ahLst/>
              <a:cxnLst/>
              <a:rect l="l" t="t" r="r" b="b"/>
              <a:pathLst>
                <a:path w="52069" h="25400">
                  <a:moveTo>
                    <a:pt x="1727" y="0"/>
                  </a:moveTo>
                  <a:lnTo>
                    <a:pt x="939" y="507"/>
                  </a:lnTo>
                  <a:lnTo>
                    <a:pt x="177" y="1866"/>
                  </a:lnTo>
                  <a:lnTo>
                    <a:pt x="0" y="5460"/>
                  </a:lnTo>
                  <a:lnTo>
                    <a:pt x="8254" y="13055"/>
                  </a:lnTo>
                  <a:lnTo>
                    <a:pt x="19481" y="18478"/>
                  </a:lnTo>
                  <a:lnTo>
                    <a:pt x="27436" y="21728"/>
                  </a:lnTo>
                  <a:lnTo>
                    <a:pt x="35558" y="23964"/>
                  </a:lnTo>
                  <a:lnTo>
                    <a:pt x="43011" y="24886"/>
                  </a:lnTo>
                  <a:lnTo>
                    <a:pt x="48958" y="24193"/>
                  </a:lnTo>
                  <a:lnTo>
                    <a:pt x="51028" y="23520"/>
                  </a:lnTo>
                  <a:lnTo>
                    <a:pt x="51079" y="21882"/>
                  </a:lnTo>
                  <a:lnTo>
                    <a:pt x="51638" y="19875"/>
                  </a:lnTo>
                  <a:lnTo>
                    <a:pt x="11928" y="9712"/>
                  </a:lnTo>
                  <a:lnTo>
                    <a:pt x="6262" y="5315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E16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" name="object 515" descr=""/>
            <p:cNvSpPr/>
            <p:nvPr/>
          </p:nvSpPr>
          <p:spPr>
            <a:xfrm>
              <a:off x="2580448" y="2044375"/>
              <a:ext cx="58419" cy="31115"/>
            </a:xfrm>
            <a:custGeom>
              <a:avLst/>
              <a:gdLst/>
              <a:ahLst/>
              <a:cxnLst/>
              <a:rect l="l" t="t" r="r" b="b"/>
              <a:pathLst>
                <a:path w="58419" h="31114">
                  <a:moveTo>
                    <a:pt x="58000" y="0"/>
                  </a:moveTo>
                  <a:lnTo>
                    <a:pt x="44244" y="2250"/>
                  </a:lnTo>
                  <a:lnTo>
                    <a:pt x="26433" y="5487"/>
                  </a:lnTo>
                  <a:lnTo>
                    <a:pt x="9849" y="8746"/>
                  </a:lnTo>
                  <a:lnTo>
                    <a:pt x="0" y="11137"/>
                  </a:lnTo>
                  <a:lnTo>
                    <a:pt x="4540" y="16451"/>
                  </a:lnTo>
                  <a:lnTo>
                    <a:pt x="43093" y="30957"/>
                  </a:lnTo>
                  <a:lnTo>
                    <a:pt x="49923" y="31013"/>
                  </a:lnTo>
                  <a:lnTo>
                    <a:pt x="57175" y="4640"/>
                  </a:lnTo>
                  <a:lnTo>
                    <a:pt x="58229" y="368"/>
                  </a:lnTo>
                  <a:lnTo>
                    <a:pt x="58216" y="152"/>
                  </a:lnTo>
                  <a:lnTo>
                    <a:pt x="58000" y="0"/>
                  </a:lnTo>
                  <a:close/>
                </a:path>
              </a:pathLst>
            </a:custGeom>
            <a:solidFill>
              <a:srgbClr val="E47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" name="object 516" descr=""/>
            <p:cNvSpPr/>
            <p:nvPr/>
          </p:nvSpPr>
          <p:spPr>
            <a:xfrm>
              <a:off x="2572347" y="2062797"/>
              <a:ext cx="52705" cy="36195"/>
            </a:xfrm>
            <a:custGeom>
              <a:avLst/>
              <a:gdLst/>
              <a:ahLst/>
              <a:cxnLst/>
              <a:rect l="l" t="t" r="r" b="b"/>
              <a:pathLst>
                <a:path w="52705" h="36194">
                  <a:moveTo>
                    <a:pt x="4749" y="16827"/>
                  </a:moveTo>
                  <a:lnTo>
                    <a:pt x="3937" y="16243"/>
                  </a:lnTo>
                  <a:lnTo>
                    <a:pt x="3327" y="15849"/>
                  </a:lnTo>
                  <a:lnTo>
                    <a:pt x="2590" y="15824"/>
                  </a:lnTo>
                  <a:lnTo>
                    <a:pt x="1943" y="15798"/>
                  </a:lnTo>
                  <a:lnTo>
                    <a:pt x="1193" y="16002"/>
                  </a:lnTo>
                  <a:lnTo>
                    <a:pt x="685" y="16395"/>
                  </a:lnTo>
                  <a:lnTo>
                    <a:pt x="190" y="16764"/>
                  </a:lnTo>
                  <a:lnTo>
                    <a:pt x="0" y="17335"/>
                  </a:lnTo>
                  <a:lnTo>
                    <a:pt x="698" y="18529"/>
                  </a:lnTo>
                  <a:lnTo>
                    <a:pt x="1460" y="18732"/>
                  </a:lnTo>
                  <a:lnTo>
                    <a:pt x="2451" y="18961"/>
                  </a:lnTo>
                  <a:lnTo>
                    <a:pt x="2857" y="18846"/>
                  </a:lnTo>
                  <a:lnTo>
                    <a:pt x="3263" y="18643"/>
                  </a:lnTo>
                  <a:lnTo>
                    <a:pt x="3632" y="18389"/>
                  </a:lnTo>
                  <a:lnTo>
                    <a:pt x="2628" y="18161"/>
                  </a:lnTo>
                  <a:lnTo>
                    <a:pt x="1651" y="17881"/>
                  </a:lnTo>
                  <a:lnTo>
                    <a:pt x="1587" y="16878"/>
                  </a:lnTo>
                  <a:lnTo>
                    <a:pt x="1600" y="16687"/>
                  </a:lnTo>
                  <a:lnTo>
                    <a:pt x="1841" y="16421"/>
                  </a:lnTo>
                  <a:lnTo>
                    <a:pt x="2476" y="16662"/>
                  </a:lnTo>
                  <a:lnTo>
                    <a:pt x="2832" y="16903"/>
                  </a:lnTo>
                  <a:lnTo>
                    <a:pt x="3505" y="17399"/>
                  </a:lnTo>
                  <a:lnTo>
                    <a:pt x="4749" y="16827"/>
                  </a:lnTo>
                  <a:close/>
                </a:path>
                <a:path w="52705" h="36194">
                  <a:moveTo>
                    <a:pt x="6629" y="2857"/>
                  </a:moveTo>
                  <a:lnTo>
                    <a:pt x="6565" y="2552"/>
                  </a:lnTo>
                  <a:lnTo>
                    <a:pt x="6388" y="1816"/>
                  </a:lnTo>
                  <a:lnTo>
                    <a:pt x="6083" y="1066"/>
                  </a:lnTo>
                  <a:lnTo>
                    <a:pt x="5549" y="508"/>
                  </a:lnTo>
                  <a:lnTo>
                    <a:pt x="5080" y="0"/>
                  </a:lnTo>
                  <a:lnTo>
                    <a:pt x="4483" y="12"/>
                  </a:lnTo>
                  <a:lnTo>
                    <a:pt x="3860" y="203"/>
                  </a:lnTo>
                  <a:lnTo>
                    <a:pt x="2324" y="673"/>
                  </a:lnTo>
                  <a:lnTo>
                    <a:pt x="2578" y="2565"/>
                  </a:lnTo>
                  <a:lnTo>
                    <a:pt x="3162" y="3733"/>
                  </a:lnTo>
                  <a:lnTo>
                    <a:pt x="3314" y="4064"/>
                  </a:lnTo>
                  <a:lnTo>
                    <a:pt x="4686" y="3556"/>
                  </a:lnTo>
                  <a:lnTo>
                    <a:pt x="4597" y="3352"/>
                  </a:lnTo>
                  <a:lnTo>
                    <a:pt x="4381" y="2921"/>
                  </a:lnTo>
                  <a:lnTo>
                    <a:pt x="4229" y="2476"/>
                  </a:lnTo>
                  <a:lnTo>
                    <a:pt x="4152" y="1727"/>
                  </a:lnTo>
                  <a:lnTo>
                    <a:pt x="4152" y="1473"/>
                  </a:lnTo>
                  <a:lnTo>
                    <a:pt x="4178" y="1181"/>
                  </a:lnTo>
                  <a:lnTo>
                    <a:pt x="4229" y="1016"/>
                  </a:lnTo>
                  <a:lnTo>
                    <a:pt x="4381" y="1193"/>
                  </a:lnTo>
                  <a:lnTo>
                    <a:pt x="4851" y="1993"/>
                  </a:lnTo>
                  <a:lnTo>
                    <a:pt x="5016" y="2451"/>
                  </a:lnTo>
                  <a:lnTo>
                    <a:pt x="5130" y="2933"/>
                  </a:lnTo>
                  <a:lnTo>
                    <a:pt x="5181" y="3213"/>
                  </a:lnTo>
                  <a:lnTo>
                    <a:pt x="6629" y="2857"/>
                  </a:lnTo>
                  <a:close/>
                </a:path>
                <a:path w="52705" h="36194">
                  <a:moveTo>
                    <a:pt x="11391" y="23456"/>
                  </a:moveTo>
                  <a:lnTo>
                    <a:pt x="11112" y="23253"/>
                  </a:lnTo>
                  <a:lnTo>
                    <a:pt x="10833" y="23037"/>
                  </a:lnTo>
                  <a:lnTo>
                    <a:pt x="10337" y="23152"/>
                  </a:lnTo>
                  <a:lnTo>
                    <a:pt x="10083" y="23342"/>
                  </a:lnTo>
                  <a:lnTo>
                    <a:pt x="9779" y="23583"/>
                  </a:lnTo>
                  <a:lnTo>
                    <a:pt x="9131" y="24193"/>
                  </a:lnTo>
                  <a:lnTo>
                    <a:pt x="8382" y="22948"/>
                  </a:lnTo>
                  <a:lnTo>
                    <a:pt x="9474" y="22910"/>
                  </a:lnTo>
                  <a:lnTo>
                    <a:pt x="9842" y="22910"/>
                  </a:lnTo>
                  <a:lnTo>
                    <a:pt x="10172" y="22923"/>
                  </a:lnTo>
                  <a:lnTo>
                    <a:pt x="10617" y="22821"/>
                  </a:lnTo>
                  <a:lnTo>
                    <a:pt x="10769" y="22479"/>
                  </a:lnTo>
                  <a:lnTo>
                    <a:pt x="10909" y="22186"/>
                  </a:lnTo>
                  <a:lnTo>
                    <a:pt x="10655" y="21920"/>
                  </a:lnTo>
                  <a:lnTo>
                    <a:pt x="9575" y="21882"/>
                  </a:lnTo>
                  <a:lnTo>
                    <a:pt x="8750" y="21894"/>
                  </a:lnTo>
                  <a:lnTo>
                    <a:pt x="7556" y="22720"/>
                  </a:lnTo>
                  <a:lnTo>
                    <a:pt x="7099" y="23380"/>
                  </a:lnTo>
                  <a:lnTo>
                    <a:pt x="7607" y="24650"/>
                  </a:lnTo>
                  <a:lnTo>
                    <a:pt x="8331" y="24904"/>
                  </a:lnTo>
                  <a:lnTo>
                    <a:pt x="9740" y="24866"/>
                  </a:lnTo>
                  <a:lnTo>
                    <a:pt x="10414" y="24434"/>
                  </a:lnTo>
                  <a:lnTo>
                    <a:pt x="11264" y="23774"/>
                  </a:lnTo>
                  <a:lnTo>
                    <a:pt x="11391" y="23456"/>
                  </a:lnTo>
                  <a:close/>
                </a:path>
                <a:path w="52705" h="36194">
                  <a:moveTo>
                    <a:pt x="13360" y="5448"/>
                  </a:moveTo>
                  <a:lnTo>
                    <a:pt x="13220" y="4762"/>
                  </a:lnTo>
                  <a:lnTo>
                    <a:pt x="12204" y="3784"/>
                  </a:lnTo>
                  <a:lnTo>
                    <a:pt x="11430" y="3721"/>
                  </a:lnTo>
                  <a:lnTo>
                    <a:pt x="10121" y="4013"/>
                  </a:lnTo>
                  <a:lnTo>
                    <a:pt x="9359" y="4381"/>
                  </a:lnTo>
                  <a:lnTo>
                    <a:pt x="8966" y="5791"/>
                  </a:lnTo>
                  <a:lnTo>
                    <a:pt x="9525" y="6477"/>
                  </a:lnTo>
                  <a:lnTo>
                    <a:pt x="10007" y="6959"/>
                  </a:lnTo>
                  <a:lnTo>
                    <a:pt x="10325" y="7264"/>
                  </a:lnTo>
                  <a:lnTo>
                    <a:pt x="11671" y="6731"/>
                  </a:lnTo>
                  <a:lnTo>
                    <a:pt x="11353" y="6426"/>
                  </a:lnTo>
                  <a:lnTo>
                    <a:pt x="11023" y="6108"/>
                  </a:lnTo>
                  <a:lnTo>
                    <a:pt x="10693" y="5740"/>
                  </a:lnTo>
                  <a:lnTo>
                    <a:pt x="10591" y="5283"/>
                  </a:lnTo>
                  <a:lnTo>
                    <a:pt x="10553" y="5067"/>
                  </a:lnTo>
                  <a:lnTo>
                    <a:pt x="10629" y="4533"/>
                  </a:lnTo>
                  <a:lnTo>
                    <a:pt x="10782" y="4508"/>
                  </a:lnTo>
                  <a:lnTo>
                    <a:pt x="11125" y="4419"/>
                  </a:lnTo>
                  <a:lnTo>
                    <a:pt x="11531" y="4927"/>
                  </a:lnTo>
                  <a:lnTo>
                    <a:pt x="11658" y="5181"/>
                  </a:lnTo>
                  <a:lnTo>
                    <a:pt x="11849" y="5537"/>
                  </a:lnTo>
                  <a:lnTo>
                    <a:pt x="11899" y="5943"/>
                  </a:lnTo>
                  <a:lnTo>
                    <a:pt x="11836" y="6324"/>
                  </a:lnTo>
                  <a:lnTo>
                    <a:pt x="11772" y="6794"/>
                  </a:lnTo>
                  <a:lnTo>
                    <a:pt x="13208" y="6527"/>
                  </a:lnTo>
                  <a:lnTo>
                    <a:pt x="13360" y="5448"/>
                  </a:lnTo>
                  <a:close/>
                </a:path>
                <a:path w="52705" h="36194">
                  <a:moveTo>
                    <a:pt x="13690" y="13081"/>
                  </a:moveTo>
                  <a:lnTo>
                    <a:pt x="13652" y="12725"/>
                  </a:lnTo>
                  <a:lnTo>
                    <a:pt x="13601" y="12153"/>
                  </a:lnTo>
                  <a:lnTo>
                    <a:pt x="13525" y="11557"/>
                  </a:lnTo>
                  <a:lnTo>
                    <a:pt x="12674" y="10731"/>
                  </a:lnTo>
                  <a:lnTo>
                    <a:pt x="12077" y="10731"/>
                  </a:lnTo>
                  <a:lnTo>
                    <a:pt x="11544" y="10858"/>
                  </a:lnTo>
                  <a:lnTo>
                    <a:pt x="11010" y="10985"/>
                  </a:lnTo>
                  <a:lnTo>
                    <a:pt x="10439" y="11239"/>
                  </a:lnTo>
                  <a:lnTo>
                    <a:pt x="9918" y="12306"/>
                  </a:lnTo>
                  <a:lnTo>
                    <a:pt x="10096" y="12928"/>
                  </a:lnTo>
                  <a:lnTo>
                    <a:pt x="10312" y="13462"/>
                  </a:lnTo>
                  <a:lnTo>
                    <a:pt x="10452" y="13779"/>
                  </a:lnTo>
                  <a:lnTo>
                    <a:pt x="11849" y="13309"/>
                  </a:lnTo>
                  <a:lnTo>
                    <a:pt x="11595" y="12712"/>
                  </a:lnTo>
                  <a:lnTo>
                    <a:pt x="11455" y="12331"/>
                  </a:lnTo>
                  <a:lnTo>
                    <a:pt x="11493" y="11925"/>
                  </a:lnTo>
                  <a:lnTo>
                    <a:pt x="11493" y="11785"/>
                  </a:lnTo>
                  <a:lnTo>
                    <a:pt x="11531" y="11645"/>
                  </a:lnTo>
                  <a:lnTo>
                    <a:pt x="11595" y="11506"/>
                  </a:lnTo>
                  <a:lnTo>
                    <a:pt x="11734" y="11620"/>
                  </a:lnTo>
                  <a:lnTo>
                    <a:pt x="11925" y="11861"/>
                  </a:lnTo>
                  <a:lnTo>
                    <a:pt x="12141" y="12344"/>
                  </a:lnTo>
                  <a:lnTo>
                    <a:pt x="12242" y="13347"/>
                  </a:lnTo>
                  <a:lnTo>
                    <a:pt x="13690" y="13081"/>
                  </a:lnTo>
                  <a:close/>
                </a:path>
                <a:path w="52705" h="36194">
                  <a:moveTo>
                    <a:pt x="24460" y="13423"/>
                  </a:moveTo>
                  <a:lnTo>
                    <a:pt x="23609" y="12382"/>
                  </a:lnTo>
                  <a:lnTo>
                    <a:pt x="22948" y="12204"/>
                  </a:lnTo>
                  <a:lnTo>
                    <a:pt x="22136" y="12407"/>
                  </a:lnTo>
                  <a:lnTo>
                    <a:pt x="21780" y="12598"/>
                  </a:lnTo>
                  <a:lnTo>
                    <a:pt x="21577" y="12611"/>
                  </a:lnTo>
                  <a:lnTo>
                    <a:pt x="21361" y="12674"/>
                  </a:lnTo>
                  <a:lnTo>
                    <a:pt x="21170" y="12763"/>
                  </a:lnTo>
                  <a:lnTo>
                    <a:pt x="21018" y="12750"/>
                  </a:lnTo>
                  <a:lnTo>
                    <a:pt x="20739" y="12687"/>
                  </a:lnTo>
                  <a:lnTo>
                    <a:pt x="20535" y="12598"/>
                  </a:lnTo>
                  <a:lnTo>
                    <a:pt x="20066" y="12344"/>
                  </a:lnTo>
                  <a:lnTo>
                    <a:pt x="19735" y="12103"/>
                  </a:lnTo>
                  <a:lnTo>
                    <a:pt x="19812" y="11709"/>
                  </a:lnTo>
                  <a:lnTo>
                    <a:pt x="20002" y="11645"/>
                  </a:lnTo>
                  <a:lnTo>
                    <a:pt x="20345" y="11734"/>
                  </a:lnTo>
                  <a:lnTo>
                    <a:pt x="20662" y="11874"/>
                  </a:lnTo>
                  <a:lnTo>
                    <a:pt x="20878" y="12115"/>
                  </a:lnTo>
                  <a:lnTo>
                    <a:pt x="21196" y="12446"/>
                  </a:lnTo>
                  <a:lnTo>
                    <a:pt x="22555" y="11938"/>
                  </a:lnTo>
                  <a:lnTo>
                    <a:pt x="22225" y="11569"/>
                  </a:lnTo>
                  <a:lnTo>
                    <a:pt x="21755" y="11074"/>
                  </a:lnTo>
                  <a:lnTo>
                    <a:pt x="20955" y="10858"/>
                  </a:lnTo>
                  <a:lnTo>
                    <a:pt x="19583" y="10858"/>
                  </a:lnTo>
                  <a:lnTo>
                    <a:pt x="18554" y="11137"/>
                  </a:lnTo>
                  <a:lnTo>
                    <a:pt x="18376" y="11950"/>
                  </a:lnTo>
                  <a:lnTo>
                    <a:pt x="18199" y="12687"/>
                  </a:lnTo>
                  <a:lnTo>
                    <a:pt x="19024" y="13131"/>
                  </a:lnTo>
                  <a:lnTo>
                    <a:pt x="20040" y="13474"/>
                  </a:lnTo>
                  <a:lnTo>
                    <a:pt x="20523" y="13550"/>
                  </a:lnTo>
                  <a:lnTo>
                    <a:pt x="20993" y="13500"/>
                  </a:lnTo>
                  <a:lnTo>
                    <a:pt x="20739" y="14109"/>
                  </a:lnTo>
                  <a:lnTo>
                    <a:pt x="20853" y="14808"/>
                  </a:lnTo>
                  <a:lnTo>
                    <a:pt x="20993" y="15430"/>
                  </a:lnTo>
                  <a:lnTo>
                    <a:pt x="21120" y="16078"/>
                  </a:lnTo>
                  <a:lnTo>
                    <a:pt x="22567" y="15697"/>
                  </a:lnTo>
                  <a:lnTo>
                    <a:pt x="22148" y="13830"/>
                  </a:lnTo>
                  <a:lnTo>
                    <a:pt x="22542" y="13360"/>
                  </a:lnTo>
                  <a:lnTo>
                    <a:pt x="22758" y="13550"/>
                  </a:lnTo>
                  <a:lnTo>
                    <a:pt x="22872" y="13817"/>
                  </a:lnTo>
                  <a:lnTo>
                    <a:pt x="22999" y="14173"/>
                  </a:lnTo>
                  <a:lnTo>
                    <a:pt x="22885" y="15659"/>
                  </a:lnTo>
                  <a:lnTo>
                    <a:pt x="24345" y="15443"/>
                  </a:lnTo>
                  <a:lnTo>
                    <a:pt x="24434" y="14160"/>
                  </a:lnTo>
                  <a:lnTo>
                    <a:pt x="24460" y="13423"/>
                  </a:lnTo>
                  <a:close/>
                </a:path>
                <a:path w="52705" h="36194">
                  <a:moveTo>
                    <a:pt x="27051" y="28016"/>
                  </a:moveTo>
                  <a:lnTo>
                    <a:pt x="26962" y="27444"/>
                  </a:lnTo>
                  <a:lnTo>
                    <a:pt x="26441" y="27203"/>
                  </a:lnTo>
                  <a:lnTo>
                    <a:pt x="25425" y="26733"/>
                  </a:lnTo>
                  <a:lnTo>
                    <a:pt x="24015" y="27317"/>
                  </a:lnTo>
                  <a:lnTo>
                    <a:pt x="23037" y="27940"/>
                  </a:lnTo>
                  <a:lnTo>
                    <a:pt x="23063" y="26746"/>
                  </a:lnTo>
                  <a:lnTo>
                    <a:pt x="22821" y="25298"/>
                  </a:lnTo>
                  <a:lnTo>
                    <a:pt x="21005" y="25095"/>
                  </a:lnTo>
                  <a:lnTo>
                    <a:pt x="20320" y="25387"/>
                  </a:lnTo>
                  <a:lnTo>
                    <a:pt x="19367" y="26530"/>
                  </a:lnTo>
                  <a:lnTo>
                    <a:pt x="19570" y="27343"/>
                  </a:lnTo>
                  <a:lnTo>
                    <a:pt x="20002" y="28613"/>
                  </a:lnTo>
                  <a:lnTo>
                    <a:pt x="21437" y="28206"/>
                  </a:lnTo>
                  <a:lnTo>
                    <a:pt x="21132" y="27330"/>
                  </a:lnTo>
                  <a:lnTo>
                    <a:pt x="20967" y="26898"/>
                  </a:lnTo>
                  <a:lnTo>
                    <a:pt x="21018" y="26377"/>
                  </a:lnTo>
                  <a:lnTo>
                    <a:pt x="21120" y="26136"/>
                  </a:lnTo>
                  <a:lnTo>
                    <a:pt x="21285" y="26466"/>
                  </a:lnTo>
                  <a:lnTo>
                    <a:pt x="21628" y="27393"/>
                  </a:lnTo>
                  <a:lnTo>
                    <a:pt x="21640" y="28308"/>
                  </a:lnTo>
                  <a:lnTo>
                    <a:pt x="21437" y="29756"/>
                  </a:lnTo>
                  <a:lnTo>
                    <a:pt x="22885" y="29514"/>
                  </a:lnTo>
                  <a:lnTo>
                    <a:pt x="22987" y="28803"/>
                  </a:lnTo>
                  <a:lnTo>
                    <a:pt x="23241" y="28663"/>
                  </a:lnTo>
                  <a:lnTo>
                    <a:pt x="23495" y="28562"/>
                  </a:lnTo>
                  <a:lnTo>
                    <a:pt x="24003" y="28155"/>
                  </a:lnTo>
                  <a:lnTo>
                    <a:pt x="24650" y="27660"/>
                  </a:lnTo>
                  <a:lnTo>
                    <a:pt x="25400" y="27838"/>
                  </a:lnTo>
                  <a:lnTo>
                    <a:pt x="25514" y="28092"/>
                  </a:lnTo>
                  <a:lnTo>
                    <a:pt x="25425" y="28714"/>
                  </a:lnTo>
                  <a:lnTo>
                    <a:pt x="25133" y="28841"/>
                  </a:lnTo>
                  <a:lnTo>
                    <a:pt x="24091" y="29146"/>
                  </a:lnTo>
                  <a:lnTo>
                    <a:pt x="24231" y="29667"/>
                  </a:lnTo>
                  <a:lnTo>
                    <a:pt x="24815" y="29552"/>
                  </a:lnTo>
                  <a:lnTo>
                    <a:pt x="24955" y="29502"/>
                  </a:lnTo>
                  <a:lnTo>
                    <a:pt x="25615" y="29324"/>
                  </a:lnTo>
                  <a:lnTo>
                    <a:pt x="26377" y="29083"/>
                  </a:lnTo>
                  <a:lnTo>
                    <a:pt x="27051" y="28016"/>
                  </a:lnTo>
                  <a:close/>
                </a:path>
                <a:path w="52705" h="36194">
                  <a:moveTo>
                    <a:pt x="32435" y="16002"/>
                  </a:moveTo>
                  <a:lnTo>
                    <a:pt x="30238" y="14173"/>
                  </a:lnTo>
                  <a:lnTo>
                    <a:pt x="29438" y="14351"/>
                  </a:lnTo>
                  <a:lnTo>
                    <a:pt x="29019" y="14833"/>
                  </a:lnTo>
                  <a:lnTo>
                    <a:pt x="28498" y="15417"/>
                  </a:lnTo>
                  <a:lnTo>
                    <a:pt x="28333" y="16332"/>
                  </a:lnTo>
                  <a:lnTo>
                    <a:pt x="28714" y="17018"/>
                  </a:lnTo>
                  <a:lnTo>
                    <a:pt x="28905" y="17348"/>
                  </a:lnTo>
                  <a:lnTo>
                    <a:pt x="30251" y="16814"/>
                  </a:lnTo>
                  <a:lnTo>
                    <a:pt x="29857" y="16116"/>
                  </a:lnTo>
                  <a:lnTo>
                    <a:pt x="29895" y="15595"/>
                  </a:lnTo>
                  <a:lnTo>
                    <a:pt x="30124" y="15062"/>
                  </a:lnTo>
                  <a:lnTo>
                    <a:pt x="30238" y="14859"/>
                  </a:lnTo>
                  <a:lnTo>
                    <a:pt x="30975" y="15163"/>
                  </a:lnTo>
                  <a:lnTo>
                    <a:pt x="31038" y="16205"/>
                  </a:lnTo>
                  <a:lnTo>
                    <a:pt x="30835" y="16764"/>
                  </a:lnTo>
                  <a:lnTo>
                    <a:pt x="30759" y="16992"/>
                  </a:lnTo>
                  <a:lnTo>
                    <a:pt x="31318" y="16903"/>
                  </a:lnTo>
                  <a:lnTo>
                    <a:pt x="32169" y="16738"/>
                  </a:lnTo>
                  <a:lnTo>
                    <a:pt x="32435" y="16002"/>
                  </a:lnTo>
                  <a:close/>
                </a:path>
                <a:path w="52705" h="36194">
                  <a:moveTo>
                    <a:pt x="36525" y="32854"/>
                  </a:moveTo>
                  <a:lnTo>
                    <a:pt x="36055" y="32270"/>
                  </a:lnTo>
                  <a:lnTo>
                    <a:pt x="35344" y="31597"/>
                  </a:lnTo>
                  <a:lnTo>
                    <a:pt x="34937" y="31623"/>
                  </a:lnTo>
                  <a:lnTo>
                    <a:pt x="34937" y="33032"/>
                  </a:lnTo>
                  <a:lnTo>
                    <a:pt x="34874" y="33591"/>
                  </a:lnTo>
                  <a:lnTo>
                    <a:pt x="34734" y="33477"/>
                  </a:lnTo>
                  <a:lnTo>
                    <a:pt x="34594" y="33464"/>
                  </a:lnTo>
                  <a:lnTo>
                    <a:pt x="34328" y="33121"/>
                  </a:lnTo>
                  <a:lnTo>
                    <a:pt x="34099" y="32664"/>
                  </a:lnTo>
                  <a:lnTo>
                    <a:pt x="34023" y="32194"/>
                  </a:lnTo>
                  <a:lnTo>
                    <a:pt x="34518" y="32677"/>
                  </a:lnTo>
                  <a:lnTo>
                    <a:pt x="34937" y="33032"/>
                  </a:lnTo>
                  <a:lnTo>
                    <a:pt x="34937" y="31623"/>
                  </a:lnTo>
                  <a:lnTo>
                    <a:pt x="34442" y="31851"/>
                  </a:lnTo>
                  <a:lnTo>
                    <a:pt x="34023" y="32181"/>
                  </a:lnTo>
                  <a:lnTo>
                    <a:pt x="33896" y="31318"/>
                  </a:lnTo>
                  <a:lnTo>
                    <a:pt x="32613" y="31623"/>
                  </a:lnTo>
                  <a:lnTo>
                    <a:pt x="32524" y="32181"/>
                  </a:lnTo>
                  <a:lnTo>
                    <a:pt x="32753" y="33591"/>
                  </a:lnTo>
                  <a:lnTo>
                    <a:pt x="33426" y="34721"/>
                  </a:lnTo>
                  <a:lnTo>
                    <a:pt x="35471" y="34442"/>
                  </a:lnTo>
                  <a:lnTo>
                    <a:pt x="36118" y="34124"/>
                  </a:lnTo>
                  <a:lnTo>
                    <a:pt x="36283" y="33591"/>
                  </a:lnTo>
                  <a:lnTo>
                    <a:pt x="36525" y="32854"/>
                  </a:lnTo>
                  <a:close/>
                </a:path>
                <a:path w="52705" h="36194">
                  <a:moveTo>
                    <a:pt x="39306" y="22491"/>
                  </a:moveTo>
                  <a:lnTo>
                    <a:pt x="38163" y="21501"/>
                  </a:lnTo>
                  <a:lnTo>
                    <a:pt x="37299" y="20739"/>
                  </a:lnTo>
                  <a:lnTo>
                    <a:pt x="35674" y="21183"/>
                  </a:lnTo>
                  <a:lnTo>
                    <a:pt x="34963" y="21958"/>
                  </a:lnTo>
                  <a:lnTo>
                    <a:pt x="34747" y="22199"/>
                  </a:lnTo>
                  <a:lnTo>
                    <a:pt x="35153" y="22225"/>
                  </a:lnTo>
                  <a:lnTo>
                    <a:pt x="35610" y="22212"/>
                  </a:lnTo>
                  <a:lnTo>
                    <a:pt x="36055" y="22110"/>
                  </a:lnTo>
                  <a:lnTo>
                    <a:pt x="36271" y="21869"/>
                  </a:lnTo>
                  <a:lnTo>
                    <a:pt x="36410" y="21780"/>
                  </a:lnTo>
                  <a:lnTo>
                    <a:pt x="36576" y="21907"/>
                  </a:lnTo>
                  <a:lnTo>
                    <a:pt x="36779" y="21932"/>
                  </a:lnTo>
                  <a:lnTo>
                    <a:pt x="36906" y="22085"/>
                  </a:lnTo>
                  <a:lnTo>
                    <a:pt x="37172" y="22428"/>
                  </a:lnTo>
                  <a:lnTo>
                    <a:pt x="36893" y="22758"/>
                  </a:lnTo>
                  <a:lnTo>
                    <a:pt x="36537" y="22821"/>
                  </a:lnTo>
                  <a:lnTo>
                    <a:pt x="36334" y="22847"/>
                  </a:lnTo>
                  <a:lnTo>
                    <a:pt x="35737" y="22974"/>
                  </a:lnTo>
                  <a:lnTo>
                    <a:pt x="35699" y="23228"/>
                  </a:lnTo>
                  <a:lnTo>
                    <a:pt x="35648" y="23482"/>
                  </a:lnTo>
                  <a:lnTo>
                    <a:pt x="36144" y="23406"/>
                  </a:lnTo>
                  <a:lnTo>
                    <a:pt x="36271" y="23393"/>
                  </a:lnTo>
                  <a:lnTo>
                    <a:pt x="36957" y="23291"/>
                  </a:lnTo>
                  <a:lnTo>
                    <a:pt x="39306" y="22491"/>
                  </a:lnTo>
                  <a:close/>
                </a:path>
                <a:path w="52705" h="36194">
                  <a:moveTo>
                    <a:pt x="45643" y="18059"/>
                  </a:moveTo>
                  <a:lnTo>
                    <a:pt x="45072" y="17767"/>
                  </a:lnTo>
                  <a:lnTo>
                    <a:pt x="43218" y="17716"/>
                  </a:lnTo>
                  <a:lnTo>
                    <a:pt x="41986" y="18415"/>
                  </a:lnTo>
                  <a:lnTo>
                    <a:pt x="41109" y="19672"/>
                  </a:lnTo>
                  <a:lnTo>
                    <a:pt x="41783" y="19608"/>
                  </a:lnTo>
                  <a:lnTo>
                    <a:pt x="42113" y="19545"/>
                  </a:lnTo>
                  <a:lnTo>
                    <a:pt x="42494" y="19443"/>
                  </a:lnTo>
                  <a:lnTo>
                    <a:pt x="43294" y="18351"/>
                  </a:lnTo>
                  <a:lnTo>
                    <a:pt x="43649" y="18338"/>
                  </a:lnTo>
                  <a:lnTo>
                    <a:pt x="43903" y="18338"/>
                  </a:lnTo>
                  <a:lnTo>
                    <a:pt x="44069" y="18630"/>
                  </a:lnTo>
                  <a:lnTo>
                    <a:pt x="44069" y="18859"/>
                  </a:lnTo>
                  <a:lnTo>
                    <a:pt x="44056" y="19240"/>
                  </a:lnTo>
                  <a:lnTo>
                    <a:pt x="43789" y="19443"/>
                  </a:lnTo>
                  <a:lnTo>
                    <a:pt x="43332" y="19621"/>
                  </a:lnTo>
                  <a:lnTo>
                    <a:pt x="42875" y="19786"/>
                  </a:lnTo>
                  <a:lnTo>
                    <a:pt x="43040" y="19977"/>
                  </a:lnTo>
                  <a:lnTo>
                    <a:pt x="43180" y="20154"/>
                  </a:lnTo>
                  <a:lnTo>
                    <a:pt x="43815" y="19964"/>
                  </a:lnTo>
                  <a:lnTo>
                    <a:pt x="43954" y="19900"/>
                  </a:lnTo>
                  <a:lnTo>
                    <a:pt x="44526" y="19672"/>
                  </a:lnTo>
                  <a:lnTo>
                    <a:pt x="45313" y="19380"/>
                  </a:lnTo>
                  <a:lnTo>
                    <a:pt x="45643" y="18059"/>
                  </a:lnTo>
                  <a:close/>
                </a:path>
                <a:path w="52705" h="36194">
                  <a:moveTo>
                    <a:pt x="45897" y="34010"/>
                  </a:moveTo>
                  <a:lnTo>
                    <a:pt x="44513" y="32232"/>
                  </a:lnTo>
                  <a:lnTo>
                    <a:pt x="43738" y="32169"/>
                  </a:lnTo>
                  <a:lnTo>
                    <a:pt x="43103" y="32334"/>
                  </a:lnTo>
                  <a:lnTo>
                    <a:pt x="42316" y="32537"/>
                  </a:lnTo>
                  <a:lnTo>
                    <a:pt x="41795" y="33121"/>
                  </a:lnTo>
                  <a:lnTo>
                    <a:pt x="41338" y="33743"/>
                  </a:lnTo>
                  <a:lnTo>
                    <a:pt x="40817" y="34480"/>
                  </a:lnTo>
                  <a:lnTo>
                    <a:pt x="42164" y="34632"/>
                  </a:lnTo>
                  <a:lnTo>
                    <a:pt x="42786" y="33769"/>
                  </a:lnTo>
                  <a:lnTo>
                    <a:pt x="43434" y="32766"/>
                  </a:lnTo>
                  <a:lnTo>
                    <a:pt x="43980" y="34302"/>
                  </a:lnTo>
                  <a:lnTo>
                    <a:pt x="43395" y="34759"/>
                  </a:lnTo>
                  <a:lnTo>
                    <a:pt x="42849" y="34988"/>
                  </a:lnTo>
                  <a:lnTo>
                    <a:pt x="42583" y="35090"/>
                  </a:lnTo>
                  <a:lnTo>
                    <a:pt x="42303" y="35407"/>
                  </a:lnTo>
                  <a:lnTo>
                    <a:pt x="42494" y="35687"/>
                  </a:lnTo>
                  <a:lnTo>
                    <a:pt x="42697" y="35966"/>
                  </a:lnTo>
                  <a:lnTo>
                    <a:pt x="43205" y="35877"/>
                  </a:lnTo>
                  <a:lnTo>
                    <a:pt x="43459" y="35763"/>
                  </a:lnTo>
                  <a:lnTo>
                    <a:pt x="44551" y="35318"/>
                  </a:lnTo>
                  <a:lnTo>
                    <a:pt x="45897" y="34010"/>
                  </a:lnTo>
                  <a:close/>
                </a:path>
                <a:path w="52705" h="36194">
                  <a:moveTo>
                    <a:pt x="49136" y="24663"/>
                  </a:moveTo>
                  <a:lnTo>
                    <a:pt x="48729" y="24041"/>
                  </a:lnTo>
                  <a:lnTo>
                    <a:pt x="48285" y="23672"/>
                  </a:lnTo>
                  <a:lnTo>
                    <a:pt x="47993" y="23431"/>
                  </a:lnTo>
                  <a:lnTo>
                    <a:pt x="46723" y="23990"/>
                  </a:lnTo>
                  <a:lnTo>
                    <a:pt x="47205" y="24384"/>
                  </a:lnTo>
                  <a:lnTo>
                    <a:pt x="47409" y="24663"/>
                  </a:lnTo>
                  <a:lnTo>
                    <a:pt x="47548" y="25133"/>
                  </a:lnTo>
                  <a:lnTo>
                    <a:pt x="47536" y="25285"/>
                  </a:lnTo>
                  <a:lnTo>
                    <a:pt x="47002" y="25171"/>
                  </a:lnTo>
                  <a:lnTo>
                    <a:pt x="46520" y="24765"/>
                  </a:lnTo>
                  <a:lnTo>
                    <a:pt x="45986" y="23901"/>
                  </a:lnTo>
                  <a:lnTo>
                    <a:pt x="44653" y="24447"/>
                  </a:lnTo>
                  <a:lnTo>
                    <a:pt x="44767" y="24625"/>
                  </a:lnTo>
                  <a:lnTo>
                    <a:pt x="45377" y="25628"/>
                  </a:lnTo>
                  <a:lnTo>
                    <a:pt x="46520" y="26289"/>
                  </a:lnTo>
                  <a:lnTo>
                    <a:pt x="48183" y="25984"/>
                  </a:lnTo>
                  <a:lnTo>
                    <a:pt x="48856" y="25781"/>
                  </a:lnTo>
                  <a:lnTo>
                    <a:pt x="49136" y="24663"/>
                  </a:lnTo>
                  <a:close/>
                </a:path>
                <a:path w="52705" h="36194">
                  <a:moveTo>
                    <a:pt x="52438" y="21082"/>
                  </a:moveTo>
                  <a:lnTo>
                    <a:pt x="52120" y="20624"/>
                  </a:lnTo>
                  <a:lnTo>
                    <a:pt x="51739" y="20078"/>
                  </a:lnTo>
                  <a:lnTo>
                    <a:pt x="51333" y="19558"/>
                  </a:lnTo>
                  <a:lnTo>
                    <a:pt x="50038" y="19177"/>
                  </a:lnTo>
                  <a:lnTo>
                    <a:pt x="49301" y="19291"/>
                  </a:lnTo>
                  <a:lnTo>
                    <a:pt x="47625" y="20447"/>
                  </a:lnTo>
                  <a:lnTo>
                    <a:pt x="48171" y="21818"/>
                  </a:lnTo>
                  <a:lnTo>
                    <a:pt x="49555" y="22440"/>
                  </a:lnTo>
                  <a:lnTo>
                    <a:pt x="49987" y="22326"/>
                  </a:lnTo>
                  <a:lnTo>
                    <a:pt x="50266" y="22161"/>
                  </a:lnTo>
                  <a:lnTo>
                    <a:pt x="50444" y="22047"/>
                  </a:lnTo>
                  <a:lnTo>
                    <a:pt x="50711" y="21767"/>
                  </a:lnTo>
                  <a:lnTo>
                    <a:pt x="49771" y="21348"/>
                  </a:lnTo>
                  <a:lnTo>
                    <a:pt x="49530" y="20891"/>
                  </a:lnTo>
                  <a:lnTo>
                    <a:pt x="49606" y="20218"/>
                  </a:lnTo>
                  <a:lnTo>
                    <a:pt x="49669" y="20091"/>
                  </a:lnTo>
                  <a:lnTo>
                    <a:pt x="50025" y="20269"/>
                  </a:lnTo>
                  <a:lnTo>
                    <a:pt x="50406" y="20624"/>
                  </a:lnTo>
                  <a:lnTo>
                    <a:pt x="50787" y="21170"/>
                  </a:lnTo>
                  <a:lnTo>
                    <a:pt x="51041" y="21551"/>
                  </a:lnTo>
                  <a:lnTo>
                    <a:pt x="52438" y="21082"/>
                  </a:lnTo>
                  <a:close/>
                </a:path>
              </a:pathLst>
            </a:custGeom>
            <a:solidFill>
              <a:srgbClr val="D1C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" name="object 517" descr=""/>
            <p:cNvSpPr/>
            <p:nvPr/>
          </p:nvSpPr>
          <p:spPr>
            <a:xfrm>
              <a:off x="2580487" y="2045677"/>
              <a:ext cx="57785" cy="27940"/>
            </a:xfrm>
            <a:custGeom>
              <a:avLst/>
              <a:gdLst/>
              <a:ahLst/>
              <a:cxnLst/>
              <a:rect l="l" t="t" r="r" b="b"/>
              <a:pathLst>
                <a:path w="57785" h="27939">
                  <a:moveTo>
                    <a:pt x="50888" y="26162"/>
                  </a:moveTo>
                  <a:lnTo>
                    <a:pt x="43751" y="26619"/>
                  </a:lnTo>
                  <a:lnTo>
                    <a:pt x="36690" y="26162"/>
                  </a:lnTo>
                  <a:lnTo>
                    <a:pt x="29743" y="24650"/>
                  </a:lnTo>
                  <a:lnTo>
                    <a:pt x="22999" y="21945"/>
                  </a:lnTo>
                  <a:lnTo>
                    <a:pt x="17272" y="18834"/>
                  </a:lnTo>
                  <a:lnTo>
                    <a:pt x="11645" y="15557"/>
                  </a:lnTo>
                  <a:lnTo>
                    <a:pt x="5943" y="12471"/>
                  </a:lnTo>
                  <a:lnTo>
                    <a:pt x="0" y="9893"/>
                  </a:lnTo>
                  <a:lnTo>
                    <a:pt x="1130" y="11468"/>
                  </a:lnTo>
                  <a:lnTo>
                    <a:pt x="8013" y="14897"/>
                  </a:lnTo>
                  <a:lnTo>
                    <a:pt x="14693" y="18770"/>
                  </a:lnTo>
                  <a:lnTo>
                    <a:pt x="21437" y="22479"/>
                  </a:lnTo>
                  <a:lnTo>
                    <a:pt x="28562" y="25425"/>
                  </a:lnTo>
                  <a:lnTo>
                    <a:pt x="35712" y="27698"/>
                  </a:lnTo>
                  <a:lnTo>
                    <a:pt x="43268" y="27901"/>
                  </a:lnTo>
                  <a:lnTo>
                    <a:pt x="50673" y="26936"/>
                  </a:lnTo>
                  <a:lnTo>
                    <a:pt x="50888" y="26162"/>
                  </a:lnTo>
                  <a:close/>
                </a:path>
                <a:path w="57785" h="27939">
                  <a:moveTo>
                    <a:pt x="52324" y="20967"/>
                  </a:moveTo>
                  <a:lnTo>
                    <a:pt x="40614" y="20624"/>
                  </a:lnTo>
                  <a:lnTo>
                    <a:pt x="29260" y="17792"/>
                  </a:lnTo>
                  <a:lnTo>
                    <a:pt x="18300" y="13284"/>
                  </a:lnTo>
                  <a:lnTo>
                    <a:pt x="7721" y="7886"/>
                  </a:lnTo>
                  <a:lnTo>
                    <a:pt x="5905" y="8280"/>
                  </a:lnTo>
                  <a:lnTo>
                    <a:pt x="16865" y="13881"/>
                  </a:lnTo>
                  <a:lnTo>
                    <a:pt x="28206" y="18554"/>
                  </a:lnTo>
                  <a:lnTo>
                    <a:pt x="39941" y="21501"/>
                  </a:lnTo>
                  <a:lnTo>
                    <a:pt x="52070" y="21907"/>
                  </a:lnTo>
                  <a:lnTo>
                    <a:pt x="52324" y="20967"/>
                  </a:lnTo>
                  <a:close/>
                </a:path>
                <a:path w="57785" h="27939">
                  <a:moveTo>
                    <a:pt x="53835" y="15506"/>
                  </a:moveTo>
                  <a:lnTo>
                    <a:pt x="45910" y="16484"/>
                  </a:lnTo>
                  <a:lnTo>
                    <a:pt x="38176" y="15227"/>
                  </a:lnTo>
                  <a:lnTo>
                    <a:pt x="30759" y="11976"/>
                  </a:lnTo>
                  <a:lnTo>
                    <a:pt x="26377" y="10058"/>
                  </a:lnTo>
                  <a:lnTo>
                    <a:pt x="22174" y="7759"/>
                  </a:lnTo>
                  <a:lnTo>
                    <a:pt x="17805" y="5842"/>
                  </a:lnTo>
                  <a:lnTo>
                    <a:pt x="15824" y="6223"/>
                  </a:lnTo>
                  <a:lnTo>
                    <a:pt x="22440" y="9029"/>
                  </a:lnTo>
                  <a:lnTo>
                    <a:pt x="28613" y="12852"/>
                  </a:lnTo>
                  <a:lnTo>
                    <a:pt x="41414" y="16776"/>
                  </a:lnTo>
                  <a:lnTo>
                    <a:pt x="47523" y="17145"/>
                  </a:lnTo>
                  <a:lnTo>
                    <a:pt x="53594" y="16395"/>
                  </a:lnTo>
                  <a:lnTo>
                    <a:pt x="53835" y="15506"/>
                  </a:lnTo>
                  <a:close/>
                </a:path>
                <a:path w="57785" h="27939">
                  <a:moveTo>
                    <a:pt x="55359" y="9931"/>
                  </a:moveTo>
                  <a:lnTo>
                    <a:pt x="47802" y="9664"/>
                  </a:lnTo>
                  <a:lnTo>
                    <a:pt x="40373" y="8229"/>
                  </a:lnTo>
                  <a:lnTo>
                    <a:pt x="25603" y="4330"/>
                  </a:lnTo>
                  <a:lnTo>
                    <a:pt x="23063" y="4813"/>
                  </a:lnTo>
                  <a:lnTo>
                    <a:pt x="31038" y="6781"/>
                  </a:lnTo>
                  <a:lnTo>
                    <a:pt x="38976" y="8915"/>
                  </a:lnTo>
                  <a:lnTo>
                    <a:pt x="46977" y="10502"/>
                  </a:lnTo>
                  <a:lnTo>
                    <a:pt x="55118" y="10833"/>
                  </a:lnTo>
                  <a:lnTo>
                    <a:pt x="55359" y="9931"/>
                  </a:lnTo>
                  <a:close/>
                </a:path>
                <a:path w="57785" h="27939">
                  <a:moveTo>
                    <a:pt x="56400" y="6057"/>
                  </a:moveTo>
                  <a:lnTo>
                    <a:pt x="50507" y="5054"/>
                  </a:lnTo>
                  <a:lnTo>
                    <a:pt x="44564" y="3035"/>
                  </a:lnTo>
                  <a:lnTo>
                    <a:pt x="38595" y="1955"/>
                  </a:lnTo>
                  <a:lnTo>
                    <a:pt x="35953" y="2425"/>
                  </a:lnTo>
                  <a:lnTo>
                    <a:pt x="42735" y="3352"/>
                  </a:lnTo>
                  <a:lnTo>
                    <a:pt x="49517" y="5842"/>
                  </a:lnTo>
                  <a:lnTo>
                    <a:pt x="56172" y="6946"/>
                  </a:lnTo>
                  <a:lnTo>
                    <a:pt x="56400" y="6057"/>
                  </a:lnTo>
                  <a:close/>
                </a:path>
                <a:path w="57785" h="27939">
                  <a:moveTo>
                    <a:pt x="57365" y="2413"/>
                  </a:moveTo>
                  <a:lnTo>
                    <a:pt x="54330" y="2247"/>
                  </a:lnTo>
                  <a:lnTo>
                    <a:pt x="49720" y="0"/>
                  </a:lnTo>
                  <a:lnTo>
                    <a:pt x="46850" y="482"/>
                  </a:lnTo>
                  <a:lnTo>
                    <a:pt x="48983" y="1397"/>
                  </a:lnTo>
                  <a:lnTo>
                    <a:pt x="51079" y="2438"/>
                  </a:lnTo>
                  <a:lnTo>
                    <a:pt x="54686" y="3403"/>
                  </a:lnTo>
                  <a:lnTo>
                    <a:pt x="55867" y="3530"/>
                  </a:lnTo>
                  <a:lnTo>
                    <a:pt x="57073" y="3543"/>
                  </a:lnTo>
                  <a:lnTo>
                    <a:pt x="57365" y="2413"/>
                  </a:lnTo>
                  <a:close/>
                </a:path>
              </a:pathLst>
            </a:custGeom>
            <a:solidFill>
              <a:srgbClr val="E88D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" name="object 518" descr=""/>
            <p:cNvSpPr/>
            <p:nvPr/>
          </p:nvSpPr>
          <p:spPr>
            <a:xfrm>
              <a:off x="2615666" y="2044709"/>
              <a:ext cx="47625" cy="48260"/>
            </a:xfrm>
            <a:custGeom>
              <a:avLst/>
              <a:gdLst/>
              <a:ahLst/>
              <a:cxnLst/>
              <a:rect l="l" t="t" r="r" b="b"/>
              <a:pathLst>
                <a:path w="47625" h="48260">
                  <a:moveTo>
                    <a:pt x="44984" y="45897"/>
                  </a:moveTo>
                  <a:lnTo>
                    <a:pt x="36360" y="45897"/>
                  </a:lnTo>
                  <a:lnTo>
                    <a:pt x="37249" y="46075"/>
                  </a:lnTo>
                  <a:lnTo>
                    <a:pt x="37388" y="46710"/>
                  </a:lnTo>
                  <a:lnTo>
                    <a:pt x="38214" y="47840"/>
                  </a:lnTo>
                  <a:lnTo>
                    <a:pt x="39509" y="48171"/>
                  </a:lnTo>
                  <a:lnTo>
                    <a:pt x="40195" y="47599"/>
                  </a:lnTo>
                  <a:lnTo>
                    <a:pt x="43224" y="47599"/>
                  </a:lnTo>
                  <a:lnTo>
                    <a:pt x="43726" y="47231"/>
                  </a:lnTo>
                  <a:lnTo>
                    <a:pt x="43941" y="46786"/>
                  </a:lnTo>
                  <a:lnTo>
                    <a:pt x="43776" y="46329"/>
                  </a:lnTo>
                  <a:lnTo>
                    <a:pt x="44056" y="46304"/>
                  </a:lnTo>
                  <a:lnTo>
                    <a:pt x="44335" y="46228"/>
                  </a:lnTo>
                  <a:lnTo>
                    <a:pt x="44984" y="45897"/>
                  </a:lnTo>
                  <a:close/>
                </a:path>
                <a:path w="47625" h="48260">
                  <a:moveTo>
                    <a:pt x="43224" y="47599"/>
                  </a:moveTo>
                  <a:lnTo>
                    <a:pt x="40195" y="47599"/>
                  </a:lnTo>
                  <a:lnTo>
                    <a:pt x="41211" y="47980"/>
                  </a:lnTo>
                  <a:lnTo>
                    <a:pt x="42481" y="48145"/>
                  </a:lnTo>
                  <a:lnTo>
                    <a:pt x="43224" y="47599"/>
                  </a:lnTo>
                  <a:close/>
                </a:path>
                <a:path w="47625" h="48260">
                  <a:moveTo>
                    <a:pt x="45685" y="44780"/>
                  </a:moveTo>
                  <a:lnTo>
                    <a:pt x="34874" y="44780"/>
                  </a:lnTo>
                  <a:lnTo>
                    <a:pt x="34988" y="45262"/>
                  </a:lnTo>
                  <a:lnTo>
                    <a:pt x="35229" y="45694"/>
                  </a:lnTo>
                  <a:lnTo>
                    <a:pt x="36067" y="46012"/>
                  </a:lnTo>
                  <a:lnTo>
                    <a:pt x="36360" y="45897"/>
                  </a:lnTo>
                  <a:lnTo>
                    <a:pt x="44984" y="45897"/>
                  </a:lnTo>
                  <a:lnTo>
                    <a:pt x="45389" y="45351"/>
                  </a:lnTo>
                  <a:lnTo>
                    <a:pt x="45237" y="44894"/>
                  </a:lnTo>
                  <a:lnTo>
                    <a:pt x="45685" y="44780"/>
                  </a:lnTo>
                  <a:close/>
                </a:path>
                <a:path w="47625" h="48260">
                  <a:moveTo>
                    <a:pt x="44579" y="41554"/>
                  </a:moveTo>
                  <a:lnTo>
                    <a:pt x="31127" y="41554"/>
                  </a:lnTo>
                  <a:lnTo>
                    <a:pt x="32384" y="42392"/>
                  </a:lnTo>
                  <a:lnTo>
                    <a:pt x="32105" y="43192"/>
                  </a:lnTo>
                  <a:lnTo>
                    <a:pt x="33108" y="44678"/>
                  </a:lnTo>
                  <a:lnTo>
                    <a:pt x="34010" y="44894"/>
                  </a:lnTo>
                  <a:lnTo>
                    <a:pt x="34874" y="44780"/>
                  </a:lnTo>
                  <a:lnTo>
                    <a:pt x="45685" y="44780"/>
                  </a:lnTo>
                  <a:lnTo>
                    <a:pt x="46062" y="44615"/>
                  </a:lnTo>
                  <a:lnTo>
                    <a:pt x="47028" y="43599"/>
                  </a:lnTo>
                  <a:lnTo>
                    <a:pt x="46837" y="42557"/>
                  </a:lnTo>
                  <a:lnTo>
                    <a:pt x="46031" y="41948"/>
                  </a:lnTo>
                  <a:lnTo>
                    <a:pt x="45415" y="41948"/>
                  </a:lnTo>
                  <a:lnTo>
                    <a:pt x="45275" y="41897"/>
                  </a:lnTo>
                  <a:lnTo>
                    <a:pt x="44579" y="41554"/>
                  </a:lnTo>
                  <a:close/>
                </a:path>
                <a:path w="47625" h="48260">
                  <a:moveTo>
                    <a:pt x="40869" y="39725"/>
                  </a:moveTo>
                  <a:lnTo>
                    <a:pt x="28371" y="39725"/>
                  </a:lnTo>
                  <a:lnTo>
                    <a:pt x="28587" y="40690"/>
                  </a:lnTo>
                  <a:lnTo>
                    <a:pt x="28917" y="41732"/>
                  </a:lnTo>
                  <a:lnTo>
                    <a:pt x="30010" y="42087"/>
                  </a:lnTo>
                  <a:lnTo>
                    <a:pt x="30632" y="41973"/>
                  </a:lnTo>
                  <a:lnTo>
                    <a:pt x="31127" y="41554"/>
                  </a:lnTo>
                  <a:lnTo>
                    <a:pt x="44579" y="41554"/>
                  </a:lnTo>
                  <a:lnTo>
                    <a:pt x="40869" y="39725"/>
                  </a:lnTo>
                  <a:close/>
                </a:path>
                <a:path w="47625" h="48260">
                  <a:moveTo>
                    <a:pt x="45961" y="41897"/>
                  </a:moveTo>
                  <a:lnTo>
                    <a:pt x="45615" y="41910"/>
                  </a:lnTo>
                  <a:lnTo>
                    <a:pt x="45415" y="41948"/>
                  </a:lnTo>
                  <a:lnTo>
                    <a:pt x="46031" y="41948"/>
                  </a:lnTo>
                  <a:close/>
                </a:path>
                <a:path w="47625" h="48260">
                  <a:moveTo>
                    <a:pt x="25825" y="37651"/>
                  </a:moveTo>
                  <a:lnTo>
                    <a:pt x="26225" y="38442"/>
                  </a:lnTo>
                  <a:lnTo>
                    <a:pt x="25895" y="38963"/>
                  </a:lnTo>
                  <a:lnTo>
                    <a:pt x="27025" y="39865"/>
                  </a:lnTo>
                  <a:lnTo>
                    <a:pt x="27736" y="39903"/>
                  </a:lnTo>
                  <a:lnTo>
                    <a:pt x="28371" y="39725"/>
                  </a:lnTo>
                  <a:lnTo>
                    <a:pt x="40869" y="39725"/>
                  </a:lnTo>
                  <a:lnTo>
                    <a:pt x="38252" y="38435"/>
                  </a:lnTo>
                  <a:lnTo>
                    <a:pt x="37432" y="37655"/>
                  </a:lnTo>
                  <a:lnTo>
                    <a:pt x="25825" y="37651"/>
                  </a:lnTo>
                  <a:close/>
                </a:path>
                <a:path w="47625" h="48260">
                  <a:moveTo>
                    <a:pt x="28948" y="28435"/>
                  </a:moveTo>
                  <a:lnTo>
                    <a:pt x="18580" y="28435"/>
                  </a:lnTo>
                  <a:lnTo>
                    <a:pt x="18643" y="28752"/>
                  </a:lnTo>
                  <a:lnTo>
                    <a:pt x="18795" y="29044"/>
                  </a:lnTo>
                  <a:lnTo>
                    <a:pt x="19227" y="29451"/>
                  </a:lnTo>
                  <a:lnTo>
                    <a:pt x="19443" y="29578"/>
                  </a:lnTo>
                  <a:lnTo>
                    <a:pt x="19799" y="29705"/>
                  </a:lnTo>
                  <a:lnTo>
                    <a:pt x="20078" y="29705"/>
                  </a:lnTo>
                  <a:lnTo>
                    <a:pt x="20472" y="29984"/>
                  </a:lnTo>
                  <a:lnTo>
                    <a:pt x="20345" y="30251"/>
                  </a:lnTo>
                  <a:lnTo>
                    <a:pt x="20231" y="31661"/>
                  </a:lnTo>
                  <a:lnTo>
                    <a:pt x="21094" y="32473"/>
                  </a:lnTo>
                  <a:lnTo>
                    <a:pt x="21475" y="32600"/>
                  </a:lnTo>
                  <a:lnTo>
                    <a:pt x="21882" y="32664"/>
                  </a:lnTo>
                  <a:lnTo>
                    <a:pt x="21272" y="33718"/>
                  </a:lnTo>
                  <a:lnTo>
                    <a:pt x="22669" y="34112"/>
                  </a:lnTo>
                  <a:lnTo>
                    <a:pt x="24295" y="35623"/>
                  </a:lnTo>
                  <a:lnTo>
                    <a:pt x="22974" y="37426"/>
                  </a:lnTo>
                  <a:lnTo>
                    <a:pt x="24930" y="37706"/>
                  </a:lnTo>
                  <a:lnTo>
                    <a:pt x="25171" y="37630"/>
                  </a:lnTo>
                  <a:lnTo>
                    <a:pt x="25814" y="37630"/>
                  </a:lnTo>
                  <a:lnTo>
                    <a:pt x="25615" y="37236"/>
                  </a:lnTo>
                  <a:lnTo>
                    <a:pt x="36991" y="37236"/>
                  </a:lnTo>
                  <a:lnTo>
                    <a:pt x="32577" y="33039"/>
                  </a:lnTo>
                  <a:lnTo>
                    <a:pt x="28948" y="28435"/>
                  </a:lnTo>
                  <a:close/>
                </a:path>
                <a:path w="47625" h="48260">
                  <a:moveTo>
                    <a:pt x="25615" y="37236"/>
                  </a:moveTo>
                  <a:lnTo>
                    <a:pt x="25825" y="37651"/>
                  </a:lnTo>
                  <a:lnTo>
                    <a:pt x="25958" y="37655"/>
                  </a:lnTo>
                  <a:lnTo>
                    <a:pt x="25615" y="37236"/>
                  </a:lnTo>
                  <a:close/>
                </a:path>
                <a:path w="47625" h="48260">
                  <a:moveTo>
                    <a:pt x="36991" y="37236"/>
                  </a:moveTo>
                  <a:lnTo>
                    <a:pt x="25615" y="37236"/>
                  </a:lnTo>
                  <a:lnTo>
                    <a:pt x="25958" y="37655"/>
                  </a:lnTo>
                  <a:lnTo>
                    <a:pt x="37432" y="37655"/>
                  </a:lnTo>
                  <a:lnTo>
                    <a:pt x="36991" y="37236"/>
                  </a:lnTo>
                  <a:close/>
                </a:path>
                <a:path w="47625" h="48260">
                  <a:moveTo>
                    <a:pt x="25814" y="37630"/>
                  </a:moveTo>
                  <a:lnTo>
                    <a:pt x="25171" y="37630"/>
                  </a:lnTo>
                  <a:lnTo>
                    <a:pt x="25825" y="37651"/>
                  </a:lnTo>
                  <a:close/>
                </a:path>
                <a:path w="47625" h="48260">
                  <a:moveTo>
                    <a:pt x="22370" y="20193"/>
                  </a:moveTo>
                  <a:lnTo>
                    <a:pt x="11379" y="20193"/>
                  </a:lnTo>
                  <a:lnTo>
                    <a:pt x="11455" y="20751"/>
                  </a:lnTo>
                  <a:lnTo>
                    <a:pt x="11760" y="21259"/>
                  </a:lnTo>
                  <a:lnTo>
                    <a:pt x="12534" y="21755"/>
                  </a:lnTo>
                  <a:lnTo>
                    <a:pt x="12928" y="21755"/>
                  </a:lnTo>
                  <a:lnTo>
                    <a:pt x="13588" y="22186"/>
                  </a:lnTo>
                  <a:lnTo>
                    <a:pt x="13182" y="22694"/>
                  </a:lnTo>
                  <a:lnTo>
                    <a:pt x="13042" y="24155"/>
                  </a:lnTo>
                  <a:lnTo>
                    <a:pt x="13893" y="24587"/>
                  </a:lnTo>
                  <a:lnTo>
                    <a:pt x="14770" y="24599"/>
                  </a:lnTo>
                  <a:lnTo>
                    <a:pt x="14668" y="25082"/>
                  </a:lnTo>
                  <a:lnTo>
                    <a:pt x="14884" y="25577"/>
                  </a:lnTo>
                  <a:lnTo>
                    <a:pt x="15659" y="26225"/>
                  </a:lnTo>
                  <a:lnTo>
                    <a:pt x="16128" y="26314"/>
                  </a:lnTo>
                  <a:lnTo>
                    <a:pt x="16611" y="26314"/>
                  </a:lnTo>
                  <a:lnTo>
                    <a:pt x="16404" y="26747"/>
                  </a:lnTo>
                  <a:lnTo>
                    <a:pt x="16382" y="27635"/>
                  </a:lnTo>
                  <a:lnTo>
                    <a:pt x="17398" y="28409"/>
                  </a:lnTo>
                  <a:lnTo>
                    <a:pt x="18008" y="28524"/>
                  </a:lnTo>
                  <a:lnTo>
                    <a:pt x="18580" y="28435"/>
                  </a:lnTo>
                  <a:lnTo>
                    <a:pt x="28948" y="28435"/>
                  </a:lnTo>
                  <a:lnTo>
                    <a:pt x="22720" y="20586"/>
                  </a:lnTo>
                  <a:lnTo>
                    <a:pt x="22370" y="20193"/>
                  </a:lnTo>
                  <a:close/>
                </a:path>
                <a:path w="47625" h="48260">
                  <a:moveTo>
                    <a:pt x="17459" y="14592"/>
                  </a:moveTo>
                  <a:lnTo>
                    <a:pt x="7200" y="14592"/>
                  </a:lnTo>
                  <a:lnTo>
                    <a:pt x="7327" y="14757"/>
                  </a:lnTo>
                  <a:lnTo>
                    <a:pt x="7505" y="14909"/>
                  </a:lnTo>
                  <a:lnTo>
                    <a:pt x="7937" y="15151"/>
                  </a:lnTo>
                  <a:lnTo>
                    <a:pt x="8242" y="15214"/>
                  </a:lnTo>
                  <a:lnTo>
                    <a:pt x="8648" y="15633"/>
                  </a:lnTo>
                  <a:lnTo>
                    <a:pt x="8737" y="17221"/>
                  </a:lnTo>
                  <a:lnTo>
                    <a:pt x="8928" y="18021"/>
                  </a:lnTo>
                  <a:lnTo>
                    <a:pt x="9766" y="18338"/>
                  </a:lnTo>
                  <a:lnTo>
                    <a:pt x="9486" y="18846"/>
                  </a:lnTo>
                  <a:lnTo>
                    <a:pt x="9512" y="19507"/>
                  </a:lnTo>
                  <a:lnTo>
                    <a:pt x="10413" y="20180"/>
                  </a:lnTo>
                  <a:lnTo>
                    <a:pt x="10909" y="20256"/>
                  </a:lnTo>
                  <a:lnTo>
                    <a:pt x="11379" y="20193"/>
                  </a:lnTo>
                  <a:lnTo>
                    <a:pt x="22370" y="20193"/>
                  </a:lnTo>
                  <a:lnTo>
                    <a:pt x="19659" y="17145"/>
                  </a:lnTo>
                  <a:lnTo>
                    <a:pt x="17459" y="14592"/>
                  </a:lnTo>
                  <a:close/>
                </a:path>
                <a:path w="47625" h="48260">
                  <a:moveTo>
                    <a:pt x="16094" y="12725"/>
                  </a:moveTo>
                  <a:lnTo>
                    <a:pt x="5524" y="12725"/>
                  </a:lnTo>
                  <a:lnTo>
                    <a:pt x="5359" y="13423"/>
                  </a:lnTo>
                  <a:lnTo>
                    <a:pt x="5257" y="14097"/>
                  </a:lnTo>
                  <a:lnTo>
                    <a:pt x="6388" y="14681"/>
                  </a:lnTo>
                  <a:lnTo>
                    <a:pt x="6856" y="14681"/>
                  </a:lnTo>
                  <a:lnTo>
                    <a:pt x="7200" y="14592"/>
                  </a:lnTo>
                  <a:lnTo>
                    <a:pt x="17459" y="14592"/>
                  </a:lnTo>
                  <a:lnTo>
                    <a:pt x="16725" y="13741"/>
                  </a:lnTo>
                  <a:lnTo>
                    <a:pt x="16094" y="12725"/>
                  </a:lnTo>
                  <a:close/>
                </a:path>
                <a:path w="47625" h="48260">
                  <a:moveTo>
                    <a:pt x="13939" y="9258"/>
                  </a:moveTo>
                  <a:lnTo>
                    <a:pt x="2235" y="9258"/>
                  </a:lnTo>
                  <a:lnTo>
                    <a:pt x="2273" y="9880"/>
                  </a:lnTo>
                  <a:lnTo>
                    <a:pt x="2717" y="10337"/>
                  </a:lnTo>
                  <a:lnTo>
                    <a:pt x="2971" y="10388"/>
                  </a:lnTo>
                  <a:lnTo>
                    <a:pt x="3733" y="10642"/>
                  </a:lnTo>
                  <a:lnTo>
                    <a:pt x="3822" y="10833"/>
                  </a:lnTo>
                  <a:lnTo>
                    <a:pt x="4127" y="12433"/>
                  </a:lnTo>
                  <a:lnTo>
                    <a:pt x="4978" y="12725"/>
                  </a:lnTo>
                  <a:lnTo>
                    <a:pt x="5257" y="12750"/>
                  </a:lnTo>
                  <a:lnTo>
                    <a:pt x="5524" y="12725"/>
                  </a:lnTo>
                  <a:lnTo>
                    <a:pt x="16094" y="12725"/>
                  </a:lnTo>
                  <a:lnTo>
                    <a:pt x="13939" y="9258"/>
                  </a:lnTo>
                  <a:close/>
                </a:path>
                <a:path w="47625" h="48260">
                  <a:moveTo>
                    <a:pt x="4952" y="0"/>
                  </a:moveTo>
                  <a:lnTo>
                    <a:pt x="3251" y="647"/>
                  </a:lnTo>
                  <a:lnTo>
                    <a:pt x="3035" y="1524"/>
                  </a:lnTo>
                  <a:lnTo>
                    <a:pt x="3276" y="2374"/>
                  </a:lnTo>
                  <a:lnTo>
                    <a:pt x="2699" y="2374"/>
                  </a:lnTo>
                  <a:lnTo>
                    <a:pt x="2247" y="2476"/>
                  </a:lnTo>
                  <a:lnTo>
                    <a:pt x="1320" y="3263"/>
                  </a:lnTo>
                  <a:lnTo>
                    <a:pt x="1329" y="3975"/>
                  </a:lnTo>
                  <a:lnTo>
                    <a:pt x="1574" y="4318"/>
                  </a:lnTo>
                  <a:lnTo>
                    <a:pt x="888" y="4432"/>
                  </a:lnTo>
                  <a:lnTo>
                    <a:pt x="253" y="4800"/>
                  </a:lnTo>
                  <a:lnTo>
                    <a:pt x="0" y="5969"/>
                  </a:lnTo>
                  <a:lnTo>
                    <a:pt x="266" y="6451"/>
                  </a:lnTo>
                  <a:lnTo>
                    <a:pt x="825" y="6845"/>
                  </a:lnTo>
                  <a:lnTo>
                    <a:pt x="977" y="6921"/>
                  </a:lnTo>
                  <a:lnTo>
                    <a:pt x="1142" y="6972"/>
                  </a:lnTo>
                  <a:lnTo>
                    <a:pt x="673" y="7404"/>
                  </a:lnTo>
                  <a:lnTo>
                    <a:pt x="355" y="7975"/>
                  </a:lnTo>
                  <a:lnTo>
                    <a:pt x="1028" y="9169"/>
                  </a:lnTo>
                  <a:lnTo>
                    <a:pt x="1625" y="9296"/>
                  </a:lnTo>
                  <a:lnTo>
                    <a:pt x="2235" y="9258"/>
                  </a:lnTo>
                  <a:lnTo>
                    <a:pt x="13939" y="9258"/>
                  </a:lnTo>
                  <a:lnTo>
                    <a:pt x="13347" y="8305"/>
                  </a:lnTo>
                  <a:lnTo>
                    <a:pt x="12560" y="6781"/>
                  </a:lnTo>
                  <a:lnTo>
                    <a:pt x="9601" y="3975"/>
                  </a:lnTo>
                  <a:lnTo>
                    <a:pt x="7708" y="2895"/>
                  </a:lnTo>
                  <a:lnTo>
                    <a:pt x="7342" y="2374"/>
                  </a:lnTo>
                  <a:lnTo>
                    <a:pt x="2755" y="2362"/>
                  </a:lnTo>
                  <a:lnTo>
                    <a:pt x="7333" y="2362"/>
                  </a:lnTo>
                  <a:lnTo>
                    <a:pt x="6324" y="927"/>
                  </a:lnTo>
                  <a:lnTo>
                    <a:pt x="5880" y="228"/>
                  </a:lnTo>
                  <a:lnTo>
                    <a:pt x="4952" y="0"/>
                  </a:lnTo>
                  <a:close/>
                </a:path>
              </a:pathLst>
            </a:custGeom>
            <a:solidFill>
              <a:srgbClr val="EBE9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" name="object 519" descr=""/>
            <p:cNvSpPr/>
            <p:nvPr/>
          </p:nvSpPr>
          <p:spPr>
            <a:xfrm>
              <a:off x="2619862" y="2042241"/>
              <a:ext cx="48895" cy="46990"/>
            </a:xfrm>
            <a:custGeom>
              <a:avLst/>
              <a:gdLst/>
              <a:ahLst/>
              <a:cxnLst/>
              <a:rect l="l" t="t" r="r" b="b"/>
              <a:pathLst>
                <a:path w="48894" h="46989">
                  <a:moveTo>
                    <a:pt x="3733" y="0"/>
                  </a:moveTo>
                  <a:lnTo>
                    <a:pt x="2120" y="2108"/>
                  </a:lnTo>
                  <a:lnTo>
                    <a:pt x="0" y="3924"/>
                  </a:lnTo>
                  <a:lnTo>
                    <a:pt x="3733" y="7746"/>
                  </a:lnTo>
                  <a:lnTo>
                    <a:pt x="32004" y="42379"/>
                  </a:lnTo>
                  <a:lnTo>
                    <a:pt x="39293" y="46583"/>
                  </a:lnTo>
                  <a:lnTo>
                    <a:pt x="41859" y="46393"/>
                  </a:lnTo>
                  <a:lnTo>
                    <a:pt x="47091" y="43497"/>
                  </a:lnTo>
                  <a:lnTo>
                    <a:pt x="48615" y="41757"/>
                  </a:lnTo>
                  <a:lnTo>
                    <a:pt x="45313" y="40436"/>
                  </a:lnTo>
                  <a:lnTo>
                    <a:pt x="39458" y="38099"/>
                  </a:lnTo>
                  <a:lnTo>
                    <a:pt x="35356" y="35217"/>
                  </a:lnTo>
                  <a:lnTo>
                    <a:pt x="27965" y="25793"/>
                  </a:lnTo>
                  <a:lnTo>
                    <a:pt x="24650" y="21335"/>
                  </a:lnTo>
                  <a:lnTo>
                    <a:pt x="16725" y="12496"/>
                  </a:lnTo>
                  <a:lnTo>
                    <a:pt x="6375" y="2171"/>
                  </a:lnTo>
                  <a:lnTo>
                    <a:pt x="3733" y="0"/>
                  </a:lnTo>
                  <a:close/>
                </a:path>
              </a:pathLst>
            </a:custGeom>
            <a:solidFill>
              <a:srgbClr val="E16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" name="object 520" descr=""/>
            <p:cNvSpPr/>
            <p:nvPr/>
          </p:nvSpPr>
          <p:spPr>
            <a:xfrm>
              <a:off x="2623083" y="2046033"/>
              <a:ext cx="41275" cy="42545"/>
            </a:xfrm>
            <a:custGeom>
              <a:avLst/>
              <a:gdLst/>
              <a:ahLst/>
              <a:cxnLst/>
              <a:rect l="l" t="t" r="r" b="b"/>
              <a:pathLst>
                <a:path w="41275" h="42544">
                  <a:moveTo>
                    <a:pt x="4025" y="127"/>
                  </a:moveTo>
                  <a:lnTo>
                    <a:pt x="2641" y="0"/>
                  </a:lnTo>
                  <a:lnTo>
                    <a:pt x="2425" y="330"/>
                  </a:lnTo>
                  <a:lnTo>
                    <a:pt x="1701" y="1447"/>
                  </a:lnTo>
                  <a:lnTo>
                    <a:pt x="901" y="2476"/>
                  </a:lnTo>
                  <a:lnTo>
                    <a:pt x="0" y="3441"/>
                  </a:lnTo>
                  <a:lnTo>
                    <a:pt x="635" y="4279"/>
                  </a:lnTo>
                  <a:lnTo>
                    <a:pt x="1879" y="3086"/>
                  </a:lnTo>
                  <a:lnTo>
                    <a:pt x="2971" y="1765"/>
                  </a:lnTo>
                  <a:lnTo>
                    <a:pt x="3911" y="317"/>
                  </a:lnTo>
                  <a:lnTo>
                    <a:pt x="4025" y="127"/>
                  </a:lnTo>
                  <a:close/>
                </a:path>
                <a:path w="41275" h="42544">
                  <a:moveTo>
                    <a:pt x="10541" y="5715"/>
                  </a:moveTo>
                  <a:lnTo>
                    <a:pt x="9080" y="5651"/>
                  </a:lnTo>
                  <a:lnTo>
                    <a:pt x="7950" y="7848"/>
                  </a:lnTo>
                  <a:lnTo>
                    <a:pt x="6680" y="9398"/>
                  </a:lnTo>
                  <a:lnTo>
                    <a:pt x="5092" y="10604"/>
                  </a:lnTo>
                  <a:lnTo>
                    <a:pt x="5448" y="11099"/>
                  </a:lnTo>
                  <a:lnTo>
                    <a:pt x="5613" y="11353"/>
                  </a:lnTo>
                  <a:lnTo>
                    <a:pt x="7632" y="10020"/>
                  </a:lnTo>
                  <a:lnTo>
                    <a:pt x="9258" y="8255"/>
                  </a:lnTo>
                  <a:lnTo>
                    <a:pt x="10363" y="6070"/>
                  </a:lnTo>
                  <a:lnTo>
                    <a:pt x="10541" y="5715"/>
                  </a:lnTo>
                  <a:close/>
                </a:path>
                <a:path w="41275" h="42544">
                  <a:moveTo>
                    <a:pt x="14884" y="11988"/>
                  </a:moveTo>
                  <a:lnTo>
                    <a:pt x="13411" y="11899"/>
                  </a:lnTo>
                  <a:lnTo>
                    <a:pt x="13157" y="12331"/>
                  </a:lnTo>
                  <a:lnTo>
                    <a:pt x="12166" y="14008"/>
                  </a:lnTo>
                  <a:lnTo>
                    <a:pt x="11036" y="15557"/>
                  </a:lnTo>
                  <a:lnTo>
                    <a:pt x="9753" y="17005"/>
                  </a:lnTo>
                  <a:lnTo>
                    <a:pt x="10452" y="17932"/>
                  </a:lnTo>
                  <a:lnTo>
                    <a:pt x="12052" y="16243"/>
                  </a:lnTo>
                  <a:lnTo>
                    <a:pt x="13462" y="14401"/>
                  </a:lnTo>
                  <a:lnTo>
                    <a:pt x="14643" y="12382"/>
                  </a:lnTo>
                  <a:lnTo>
                    <a:pt x="14884" y="11988"/>
                  </a:lnTo>
                  <a:close/>
                </a:path>
                <a:path w="41275" h="42544">
                  <a:moveTo>
                    <a:pt x="20332" y="18224"/>
                  </a:moveTo>
                  <a:lnTo>
                    <a:pt x="18821" y="18161"/>
                  </a:lnTo>
                  <a:lnTo>
                    <a:pt x="18567" y="18707"/>
                  </a:lnTo>
                  <a:lnTo>
                    <a:pt x="17691" y="20637"/>
                  </a:lnTo>
                  <a:lnTo>
                    <a:pt x="16624" y="22440"/>
                  </a:lnTo>
                  <a:lnTo>
                    <a:pt x="15379" y="24130"/>
                  </a:lnTo>
                  <a:lnTo>
                    <a:pt x="15951" y="24815"/>
                  </a:lnTo>
                  <a:lnTo>
                    <a:pt x="16243" y="25146"/>
                  </a:lnTo>
                  <a:lnTo>
                    <a:pt x="17754" y="23190"/>
                  </a:lnTo>
                  <a:lnTo>
                    <a:pt x="19037" y="21082"/>
                  </a:lnTo>
                  <a:lnTo>
                    <a:pt x="20332" y="18224"/>
                  </a:lnTo>
                  <a:close/>
                </a:path>
                <a:path w="41275" h="42544">
                  <a:moveTo>
                    <a:pt x="26174" y="24803"/>
                  </a:moveTo>
                  <a:lnTo>
                    <a:pt x="24663" y="24739"/>
                  </a:lnTo>
                  <a:lnTo>
                    <a:pt x="24409" y="25260"/>
                  </a:lnTo>
                  <a:lnTo>
                    <a:pt x="23495" y="27152"/>
                  </a:lnTo>
                  <a:lnTo>
                    <a:pt x="22377" y="28892"/>
                  </a:lnTo>
                  <a:lnTo>
                    <a:pt x="21069" y="30505"/>
                  </a:lnTo>
                  <a:lnTo>
                    <a:pt x="21945" y="31419"/>
                  </a:lnTo>
                  <a:lnTo>
                    <a:pt x="23520" y="29578"/>
                  </a:lnTo>
                  <a:lnTo>
                    <a:pt x="24841" y="27559"/>
                  </a:lnTo>
                  <a:lnTo>
                    <a:pt x="26174" y="24803"/>
                  </a:lnTo>
                  <a:close/>
                </a:path>
                <a:path w="41275" h="42544">
                  <a:moveTo>
                    <a:pt x="32092" y="32092"/>
                  </a:moveTo>
                  <a:lnTo>
                    <a:pt x="30568" y="32029"/>
                  </a:lnTo>
                  <a:lnTo>
                    <a:pt x="30365" y="32664"/>
                  </a:lnTo>
                  <a:lnTo>
                    <a:pt x="29832" y="34378"/>
                  </a:lnTo>
                  <a:lnTo>
                    <a:pt x="29006" y="35902"/>
                  </a:lnTo>
                  <a:lnTo>
                    <a:pt x="27914" y="37236"/>
                  </a:lnTo>
                  <a:lnTo>
                    <a:pt x="28232" y="37528"/>
                  </a:lnTo>
                  <a:lnTo>
                    <a:pt x="28905" y="38087"/>
                  </a:lnTo>
                  <a:lnTo>
                    <a:pt x="30238" y="36563"/>
                  </a:lnTo>
                  <a:lnTo>
                    <a:pt x="31242" y="34785"/>
                  </a:lnTo>
                  <a:lnTo>
                    <a:pt x="32092" y="32092"/>
                  </a:lnTo>
                  <a:close/>
                </a:path>
                <a:path w="41275" h="42544">
                  <a:moveTo>
                    <a:pt x="41249" y="36525"/>
                  </a:moveTo>
                  <a:lnTo>
                    <a:pt x="39738" y="36474"/>
                  </a:lnTo>
                  <a:lnTo>
                    <a:pt x="39509" y="36969"/>
                  </a:lnTo>
                  <a:lnTo>
                    <a:pt x="38569" y="39065"/>
                  </a:lnTo>
                  <a:lnTo>
                    <a:pt x="37084" y="40805"/>
                  </a:lnTo>
                  <a:lnTo>
                    <a:pt x="35191" y="42037"/>
                  </a:lnTo>
                  <a:lnTo>
                    <a:pt x="35674" y="42176"/>
                  </a:lnTo>
                  <a:lnTo>
                    <a:pt x="36156" y="42265"/>
                  </a:lnTo>
                  <a:lnTo>
                    <a:pt x="36639" y="42303"/>
                  </a:lnTo>
                  <a:lnTo>
                    <a:pt x="38531" y="40995"/>
                  </a:lnTo>
                  <a:lnTo>
                    <a:pt x="40030" y="39217"/>
                  </a:lnTo>
                  <a:lnTo>
                    <a:pt x="41249" y="36525"/>
                  </a:lnTo>
                  <a:close/>
                </a:path>
              </a:pathLst>
            </a:custGeom>
            <a:solidFill>
              <a:srgbClr val="E68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" name="object 521" descr=""/>
            <p:cNvSpPr/>
            <p:nvPr/>
          </p:nvSpPr>
          <p:spPr>
            <a:xfrm>
              <a:off x="2622224" y="2037267"/>
              <a:ext cx="52069" cy="48895"/>
            </a:xfrm>
            <a:custGeom>
              <a:avLst/>
              <a:gdLst/>
              <a:ahLst/>
              <a:cxnLst/>
              <a:rect l="l" t="t" r="r" b="b"/>
              <a:pathLst>
                <a:path w="52069" h="48894">
                  <a:moveTo>
                    <a:pt x="46385" y="47802"/>
                  </a:moveTo>
                  <a:lnTo>
                    <a:pt x="43103" y="47802"/>
                  </a:lnTo>
                  <a:lnTo>
                    <a:pt x="44335" y="48818"/>
                  </a:lnTo>
                  <a:lnTo>
                    <a:pt x="46126" y="48158"/>
                  </a:lnTo>
                  <a:lnTo>
                    <a:pt x="46385" y="47802"/>
                  </a:lnTo>
                  <a:close/>
                </a:path>
                <a:path w="52069" h="48894">
                  <a:moveTo>
                    <a:pt x="43062" y="47828"/>
                  </a:moveTo>
                  <a:lnTo>
                    <a:pt x="39725" y="47828"/>
                  </a:lnTo>
                  <a:lnTo>
                    <a:pt x="40220" y="48755"/>
                  </a:lnTo>
                  <a:lnTo>
                    <a:pt x="42087" y="48425"/>
                  </a:lnTo>
                  <a:lnTo>
                    <a:pt x="43062" y="47828"/>
                  </a:lnTo>
                  <a:close/>
                </a:path>
                <a:path w="52069" h="48894">
                  <a:moveTo>
                    <a:pt x="50494" y="44094"/>
                  </a:moveTo>
                  <a:lnTo>
                    <a:pt x="32600" y="44094"/>
                  </a:lnTo>
                  <a:lnTo>
                    <a:pt x="32550" y="44856"/>
                  </a:lnTo>
                  <a:lnTo>
                    <a:pt x="33121" y="45465"/>
                  </a:lnTo>
                  <a:lnTo>
                    <a:pt x="33870" y="45681"/>
                  </a:lnTo>
                  <a:lnTo>
                    <a:pt x="33629" y="46558"/>
                  </a:lnTo>
                  <a:lnTo>
                    <a:pt x="34023" y="47548"/>
                  </a:lnTo>
                  <a:lnTo>
                    <a:pt x="35775" y="48361"/>
                  </a:lnTo>
                  <a:lnTo>
                    <a:pt x="36842" y="48094"/>
                  </a:lnTo>
                  <a:lnTo>
                    <a:pt x="37503" y="47421"/>
                  </a:lnTo>
                  <a:lnTo>
                    <a:pt x="46663" y="47421"/>
                  </a:lnTo>
                  <a:lnTo>
                    <a:pt x="48107" y="45440"/>
                  </a:lnTo>
                  <a:lnTo>
                    <a:pt x="50177" y="45097"/>
                  </a:lnTo>
                  <a:lnTo>
                    <a:pt x="50494" y="44094"/>
                  </a:lnTo>
                  <a:close/>
                </a:path>
                <a:path w="52069" h="48894">
                  <a:moveTo>
                    <a:pt x="46663" y="47421"/>
                  </a:moveTo>
                  <a:lnTo>
                    <a:pt x="37503" y="47421"/>
                  </a:lnTo>
                  <a:lnTo>
                    <a:pt x="38049" y="47891"/>
                  </a:lnTo>
                  <a:lnTo>
                    <a:pt x="39725" y="47828"/>
                  </a:lnTo>
                  <a:lnTo>
                    <a:pt x="43062" y="47828"/>
                  </a:lnTo>
                  <a:lnTo>
                    <a:pt x="46385" y="47802"/>
                  </a:lnTo>
                  <a:lnTo>
                    <a:pt x="46663" y="47421"/>
                  </a:lnTo>
                  <a:close/>
                </a:path>
                <a:path w="52069" h="48894">
                  <a:moveTo>
                    <a:pt x="46230" y="31851"/>
                  </a:moveTo>
                  <a:lnTo>
                    <a:pt x="21310" y="31851"/>
                  </a:lnTo>
                  <a:lnTo>
                    <a:pt x="21450" y="32384"/>
                  </a:lnTo>
                  <a:lnTo>
                    <a:pt x="21869" y="32791"/>
                  </a:lnTo>
                  <a:lnTo>
                    <a:pt x="22491" y="32943"/>
                  </a:lnTo>
                  <a:lnTo>
                    <a:pt x="22847" y="33769"/>
                  </a:lnTo>
                  <a:lnTo>
                    <a:pt x="23685" y="34429"/>
                  </a:lnTo>
                  <a:lnTo>
                    <a:pt x="24231" y="34607"/>
                  </a:lnTo>
                  <a:lnTo>
                    <a:pt x="24129" y="35864"/>
                  </a:lnTo>
                  <a:lnTo>
                    <a:pt x="24777" y="36639"/>
                  </a:lnTo>
                  <a:lnTo>
                    <a:pt x="24726" y="36817"/>
                  </a:lnTo>
                  <a:lnTo>
                    <a:pt x="27050" y="38493"/>
                  </a:lnTo>
                  <a:lnTo>
                    <a:pt x="27317" y="39446"/>
                  </a:lnTo>
                  <a:lnTo>
                    <a:pt x="28155" y="40004"/>
                  </a:lnTo>
                  <a:lnTo>
                    <a:pt x="29095" y="40081"/>
                  </a:lnTo>
                  <a:lnTo>
                    <a:pt x="29095" y="41465"/>
                  </a:lnTo>
                  <a:lnTo>
                    <a:pt x="29959" y="41960"/>
                  </a:lnTo>
                  <a:lnTo>
                    <a:pt x="30162" y="42024"/>
                  </a:lnTo>
                  <a:lnTo>
                    <a:pt x="30268" y="42964"/>
                  </a:lnTo>
                  <a:lnTo>
                    <a:pt x="30327" y="43218"/>
                  </a:lnTo>
                  <a:lnTo>
                    <a:pt x="31241" y="44107"/>
                  </a:lnTo>
                  <a:lnTo>
                    <a:pt x="31953" y="44183"/>
                  </a:lnTo>
                  <a:lnTo>
                    <a:pt x="32588" y="44094"/>
                  </a:lnTo>
                  <a:lnTo>
                    <a:pt x="50494" y="44094"/>
                  </a:lnTo>
                  <a:lnTo>
                    <a:pt x="50770" y="43218"/>
                  </a:lnTo>
                  <a:lnTo>
                    <a:pt x="50799" y="42621"/>
                  </a:lnTo>
                  <a:lnTo>
                    <a:pt x="51041" y="41884"/>
                  </a:lnTo>
                  <a:lnTo>
                    <a:pt x="51412" y="41465"/>
                  </a:lnTo>
                  <a:lnTo>
                    <a:pt x="51447" y="40589"/>
                  </a:lnTo>
                  <a:lnTo>
                    <a:pt x="46761" y="32600"/>
                  </a:lnTo>
                  <a:lnTo>
                    <a:pt x="46230" y="31851"/>
                  </a:lnTo>
                  <a:close/>
                </a:path>
                <a:path w="52069" h="48894">
                  <a:moveTo>
                    <a:pt x="44612" y="29565"/>
                  </a:moveTo>
                  <a:lnTo>
                    <a:pt x="19049" y="29565"/>
                  </a:lnTo>
                  <a:lnTo>
                    <a:pt x="18732" y="30022"/>
                  </a:lnTo>
                  <a:lnTo>
                    <a:pt x="18656" y="30619"/>
                  </a:lnTo>
                  <a:lnTo>
                    <a:pt x="19570" y="31991"/>
                  </a:lnTo>
                  <a:lnTo>
                    <a:pt x="20523" y="32156"/>
                  </a:lnTo>
                  <a:lnTo>
                    <a:pt x="21310" y="31851"/>
                  </a:lnTo>
                  <a:lnTo>
                    <a:pt x="46230" y="31851"/>
                  </a:lnTo>
                  <a:lnTo>
                    <a:pt x="44612" y="29565"/>
                  </a:lnTo>
                  <a:close/>
                </a:path>
                <a:path w="52069" h="48894">
                  <a:moveTo>
                    <a:pt x="41197" y="25044"/>
                  </a:moveTo>
                  <a:lnTo>
                    <a:pt x="15214" y="25044"/>
                  </a:lnTo>
                  <a:lnTo>
                    <a:pt x="15214" y="25577"/>
                  </a:lnTo>
                  <a:lnTo>
                    <a:pt x="15392" y="26098"/>
                  </a:lnTo>
                  <a:lnTo>
                    <a:pt x="15989" y="26771"/>
                  </a:lnTo>
                  <a:lnTo>
                    <a:pt x="16268" y="26898"/>
                  </a:lnTo>
                  <a:lnTo>
                    <a:pt x="17119" y="27393"/>
                  </a:lnTo>
                  <a:lnTo>
                    <a:pt x="16941" y="27571"/>
                  </a:lnTo>
                  <a:lnTo>
                    <a:pt x="16954" y="29273"/>
                  </a:lnTo>
                  <a:lnTo>
                    <a:pt x="18072" y="29616"/>
                  </a:lnTo>
                  <a:lnTo>
                    <a:pt x="19049" y="29565"/>
                  </a:lnTo>
                  <a:lnTo>
                    <a:pt x="44612" y="29565"/>
                  </a:lnTo>
                  <a:lnTo>
                    <a:pt x="41770" y="25552"/>
                  </a:lnTo>
                  <a:lnTo>
                    <a:pt x="41197" y="25044"/>
                  </a:lnTo>
                  <a:close/>
                </a:path>
                <a:path w="52069" h="48894">
                  <a:moveTo>
                    <a:pt x="24783" y="12103"/>
                  </a:moveTo>
                  <a:lnTo>
                    <a:pt x="5245" y="12103"/>
                  </a:lnTo>
                  <a:lnTo>
                    <a:pt x="4800" y="12611"/>
                  </a:lnTo>
                  <a:lnTo>
                    <a:pt x="4673" y="13347"/>
                  </a:lnTo>
                  <a:lnTo>
                    <a:pt x="5473" y="14350"/>
                  </a:lnTo>
                  <a:lnTo>
                    <a:pt x="5981" y="14541"/>
                  </a:lnTo>
                  <a:lnTo>
                    <a:pt x="6502" y="14541"/>
                  </a:lnTo>
                  <a:lnTo>
                    <a:pt x="6718" y="15455"/>
                  </a:lnTo>
                  <a:lnTo>
                    <a:pt x="7467" y="16116"/>
                  </a:lnTo>
                  <a:lnTo>
                    <a:pt x="8420" y="16344"/>
                  </a:lnTo>
                  <a:lnTo>
                    <a:pt x="8267" y="16878"/>
                  </a:lnTo>
                  <a:lnTo>
                    <a:pt x="8280" y="17475"/>
                  </a:lnTo>
                  <a:lnTo>
                    <a:pt x="8902" y="18440"/>
                  </a:lnTo>
                  <a:lnTo>
                    <a:pt x="9385" y="18681"/>
                  </a:lnTo>
                  <a:lnTo>
                    <a:pt x="9905" y="18795"/>
                  </a:lnTo>
                  <a:lnTo>
                    <a:pt x="10071" y="19710"/>
                  </a:lnTo>
                  <a:lnTo>
                    <a:pt x="10731" y="20459"/>
                  </a:lnTo>
                  <a:lnTo>
                    <a:pt x="11709" y="20777"/>
                  </a:lnTo>
                  <a:lnTo>
                    <a:pt x="12636" y="22529"/>
                  </a:lnTo>
                  <a:lnTo>
                    <a:pt x="13487" y="22898"/>
                  </a:lnTo>
                  <a:lnTo>
                    <a:pt x="13207" y="23152"/>
                  </a:lnTo>
                  <a:lnTo>
                    <a:pt x="13055" y="23507"/>
                  </a:lnTo>
                  <a:lnTo>
                    <a:pt x="13461" y="24815"/>
                  </a:lnTo>
                  <a:lnTo>
                    <a:pt x="14389" y="25057"/>
                  </a:lnTo>
                  <a:lnTo>
                    <a:pt x="15214" y="25044"/>
                  </a:lnTo>
                  <a:lnTo>
                    <a:pt x="41197" y="25044"/>
                  </a:lnTo>
                  <a:lnTo>
                    <a:pt x="38359" y="22529"/>
                  </a:lnTo>
                  <a:lnTo>
                    <a:pt x="34899" y="19811"/>
                  </a:lnTo>
                  <a:lnTo>
                    <a:pt x="27692" y="14275"/>
                  </a:lnTo>
                  <a:lnTo>
                    <a:pt x="24783" y="12103"/>
                  </a:lnTo>
                  <a:close/>
                </a:path>
                <a:path w="52069" h="48894">
                  <a:moveTo>
                    <a:pt x="7086" y="0"/>
                  </a:moveTo>
                  <a:lnTo>
                    <a:pt x="5257" y="1473"/>
                  </a:lnTo>
                  <a:lnTo>
                    <a:pt x="5105" y="2057"/>
                  </a:lnTo>
                  <a:lnTo>
                    <a:pt x="5295" y="2476"/>
                  </a:lnTo>
                  <a:lnTo>
                    <a:pt x="4749" y="2654"/>
                  </a:lnTo>
                  <a:lnTo>
                    <a:pt x="4414" y="2999"/>
                  </a:lnTo>
                  <a:lnTo>
                    <a:pt x="4292" y="3657"/>
                  </a:lnTo>
                  <a:lnTo>
                    <a:pt x="3860" y="3708"/>
                  </a:lnTo>
                  <a:lnTo>
                    <a:pt x="3149" y="3924"/>
                  </a:lnTo>
                  <a:lnTo>
                    <a:pt x="2641" y="4267"/>
                  </a:lnTo>
                  <a:lnTo>
                    <a:pt x="2565" y="4876"/>
                  </a:lnTo>
                  <a:lnTo>
                    <a:pt x="1155" y="5181"/>
                  </a:lnTo>
                  <a:lnTo>
                    <a:pt x="0" y="6629"/>
                  </a:lnTo>
                  <a:lnTo>
                    <a:pt x="482" y="7810"/>
                  </a:lnTo>
                  <a:lnTo>
                    <a:pt x="1879" y="8089"/>
                  </a:lnTo>
                  <a:lnTo>
                    <a:pt x="1574" y="8737"/>
                  </a:lnTo>
                  <a:lnTo>
                    <a:pt x="1993" y="9309"/>
                  </a:lnTo>
                  <a:lnTo>
                    <a:pt x="2781" y="9893"/>
                  </a:lnTo>
                  <a:lnTo>
                    <a:pt x="3162" y="10032"/>
                  </a:lnTo>
                  <a:lnTo>
                    <a:pt x="3759" y="10617"/>
                  </a:lnTo>
                  <a:lnTo>
                    <a:pt x="3746" y="11074"/>
                  </a:lnTo>
                  <a:lnTo>
                    <a:pt x="4229" y="11912"/>
                  </a:lnTo>
                  <a:lnTo>
                    <a:pt x="4737" y="12128"/>
                  </a:lnTo>
                  <a:lnTo>
                    <a:pt x="5245" y="12103"/>
                  </a:lnTo>
                  <a:lnTo>
                    <a:pt x="24783" y="12103"/>
                  </a:lnTo>
                  <a:lnTo>
                    <a:pt x="19410" y="8089"/>
                  </a:lnTo>
                  <a:lnTo>
                    <a:pt x="12353" y="2999"/>
                  </a:lnTo>
                  <a:lnTo>
                    <a:pt x="8661" y="634"/>
                  </a:lnTo>
                  <a:lnTo>
                    <a:pt x="8051" y="419"/>
                  </a:lnTo>
                  <a:lnTo>
                    <a:pt x="7086" y="0"/>
                  </a:lnTo>
                  <a:close/>
                </a:path>
              </a:pathLst>
            </a:custGeom>
            <a:solidFill>
              <a:srgbClr val="EBE9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" name="object 522" descr=""/>
            <p:cNvSpPr/>
            <p:nvPr/>
          </p:nvSpPr>
          <p:spPr>
            <a:xfrm>
              <a:off x="2630437" y="2035860"/>
              <a:ext cx="42545" cy="45085"/>
            </a:xfrm>
            <a:custGeom>
              <a:avLst/>
              <a:gdLst/>
              <a:ahLst/>
              <a:cxnLst/>
              <a:rect l="l" t="t" r="r" b="b"/>
              <a:pathLst>
                <a:path w="42544" h="45085">
                  <a:moveTo>
                    <a:pt x="1562" y="0"/>
                  </a:moveTo>
                  <a:lnTo>
                    <a:pt x="0" y="711"/>
                  </a:lnTo>
                  <a:lnTo>
                    <a:pt x="254" y="3175"/>
                  </a:lnTo>
                  <a:lnTo>
                    <a:pt x="1841" y="5702"/>
                  </a:lnTo>
                  <a:lnTo>
                    <a:pt x="28491" y="37999"/>
                  </a:lnTo>
                  <a:lnTo>
                    <a:pt x="37680" y="44869"/>
                  </a:lnTo>
                  <a:lnTo>
                    <a:pt x="40170" y="43688"/>
                  </a:lnTo>
                  <a:lnTo>
                    <a:pt x="42278" y="42037"/>
                  </a:lnTo>
                  <a:lnTo>
                    <a:pt x="40182" y="42037"/>
                  </a:lnTo>
                  <a:lnTo>
                    <a:pt x="38061" y="41389"/>
                  </a:lnTo>
                  <a:lnTo>
                    <a:pt x="6070" y="5537"/>
                  </a:lnTo>
                  <a:lnTo>
                    <a:pt x="3213" y="2819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E16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3" name="object 523" descr=""/>
            <p:cNvSpPr/>
            <p:nvPr/>
          </p:nvSpPr>
          <p:spPr>
            <a:xfrm>
              <a:off x="2631997" y="2035570"/>
              <a:ext cx="53975" cy="42545"/>
            </a:xfrm>
            <a:custGeom>
              <a:avLst/>
              <a:gdLst/>
              <a:ahLst/>
              <a:cxnLst/>
              <a:rect l="l" t="t" r="r" b="b"/>
              <a:pathLst>
                <a:path w="53975" h="42544">
                  <a:moveTo>
                    <a:pt x="1282" y="0"/>
                  </a:moveTo>
                  <a:lnTo>
                    <a:pt x="533" y="38"/>
                  </a:lnTo>
                  <a:lnTo>
                    <a:pt x="0" y="292"/>
                  </a:lnTo>
                  <a:lnTo>
                    <a:pt x="1651" y="3111"/>
                  </a:lnTo>
                  <a:lnTo>
                    <a:pt x="4521" y="5816"/>
                  </a:lnTo>
                  <a:lnTo>
                    <a:pt x="11213" y="14960"/>
                  </a:lnTo>
                  <a:lnTo>
                    <a:pt x="38620" y="42329"/>
                  </a:lnTo>
                  <a:lnTo>
                    <a:pt x="40716" y="42329"/>
                  </a:lnTo>
                  <a:lnTo>
                    <a:pt x="53846" y="19122"/>
                  </a:lnTo>
                  <a:lnTo>
                    <a:pt x="53009" y="15176"/>
                  </a:lnTo>
                  <a:lnTo>
                    <a:pt x="43188" y="12178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E47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4" name="object 524" descr=""/>
            <p:cNvSpPr/>
            <p:nvPr/>
          </p:nvSpPr>
          <p:spPr>
            <a:xfrm>
              <a:off x="2634462" y="2035860"/>
              <a:ext cx="52069" cy="42545"/>
            </a:xfrm>
            <a:custGeom>
              <a:avLst/>
              <a:gdLst/>
              <a:ahLst/>
              <a:cxnLst/>
              <a:rect l="l" t="t" r="r" b="b"/>
              <a:pathLst>
                <a:path w="52069" h="42544">
                  <a:moveTo>
                    <a:pt x="2006" y="3937"/>
                  </a:moveTo>
                  <a:lnTo>
                    <a:pt x="1854" y="2184"/>
                  </a:lnTo>
                  <a:lnTo>
                    <a:pt x="1536" y="431"/>
                  </a:lnTo>
                  <a:lnTo>
                    <a:pt x="0" y="0"/>
                  </a:lnTo>
                  <a:lnTo>
                    <a:pt x="266" y="1320"/>
                  </a:lnTo>
                  <a:lnTo>
                    <a:pt x="444" y="2654"/>
                  </a:lnTo>
                  <a:lnTo>
                    <a:pt x="508" y="4000"/>
                  </a:lnTo>
                  <a:lnTo>
                    <a:pt x="1981" y="5715"/>
                  </a:lnTo>
                  <a:lnTo>
                    <a:pt x="2006" y="3937"/>
                  </a:lnTo>
                  <a:close/>
                </a:path>
                <a:path w="52069" h="42544">
                  <a:moveTo>
                    <a:pt x="8369" y="13754"/>
                  </a:moveTo>
                  <a:lnTo>
                    <a:pt x="8305" y="13601"/>
                  </a:lnTo>
                  <a:lnTo>
                    <a:pt x="6680" y="9677"/>
                  </a:lnTo>
                  <a:lnTo>
                    <a:pt x="5626" y="5626"/>
                  </a:lnTo>
                  <a:lnTo>
                    <a:pt x="5105" y="1447"/>
                  </a:lnTo>
                  <a:lnTo>
                    <a:pt x="3606" y="1016"/>
                  </a:lnTo>
                  <a:lnTo>
                    <a:pt x="8229" y="13982"/>
                  </a:lnTo>
                  <a:lnTo>
                    <a:pt x="8369" y="13754"/>
                  </a:lnTo>
                  <a:close/>
                </a:path>
                <a:path w="52069" h="42544">
                  <a:moveTo>
                    <a:pt x="16357" y="24104"/>
                  </a:moveTo>
                  <a:lnTo>
                    <a:pt x="8737" y="2501"/>
                  </a:lnTo>
                  <a:lnTo>
                    <a:pt x="7099" y="2032"/>
                  </a:lnTo>
                  <a:lnTo>
                    <a:pt x="13957" y="21323"/>
                  </a:lnTo>
                  <a:lnTo>
                    <a:pt x="16281" y="24155"/>
                  </a:lnTo>
                  <a:close/>
                </a:path>
                <a:path w="52069" h="42544">
                  <a:moveTo>
                    <a:pt x="25514" y="34696"/>
                  </a:moveTo>
                  <a:lnTo>
                    <a:pt x="21932" y="27089"/>
                  </a:lnTo>
                  <a:lnTo>
                    <a:pt x="18592" y="19367"/>
                  </a:lnTo>
                  <a:lnTo>
                    <a:pt x="15494" y="11544"/>
                  </a:lnTo>
                  <a:lnTo>
                    <a:pt x="12623" y="3619"/>
                  </a:lnTo>
                  <a:lnTo>
                    <a:pt x="10998" y="3149"/>
                  </a:lnTo>
                  <a:lnTo>
                    <a:pt x="13550" y="10287"/>
                  </a:lnTo>
                  <a:lnTo>
                    <a:pt x="16294" y="17348"/>
                  </a:lnTo>
                  <a:lnTo>
                    <a:pt x="19227" y="24320"/>
                  </a:lnTo>
                  <a:lnTo>
                    <a:pt x="22364" y="31216"/>
                  </a:lnTo>
                  <a:lnTo>
                    <a:pt x="25514" y="34696"/>
                  </a:lnTo>
                  <a:close/>
                </a:path>
                <a:path w="52069" h="42544">
                  <a:moveTo>
                    <a:pt x="38049" y="42037"/>
                  </a:moveTo>
                  <a:lnTo>
                    <a:pt x="32156" y="33159"/>
                  </a:lnTo>
                  <a:lnTo>
                    <a:pt x="26339" y="24104"/>
                  </a:lnTo>
                  <a:lnTo>
                    <a:pt x="21145" y="14732"/>
                  </a:lnTo>
                  <a:lnTo>
                    <a:pt x="17106" y="4940"/>
                  </a:lnTo>
                  <a:lnTo>
                    <a:pt x="15494" y="4470"/>
                  </a:lnTo>
                  <a:lnTo>
                    <a:pt x="36398" y="41884"/>
                  </a:lnTo>
                  <a:lnTo>
                    <a:pt x="37490" y="42037"/>
                  </a:lnTo>
                  <a:lnTo>
                    <a:pt x="38049" y="42037"/>
                  </a:lnTo>
                  <a:close/>
                </a:path>
                <a:path w="52069" h="42544">
                  <a:moveTo>
                    <a:pt x="50393" y="22250"/>
                  </a:moveTo>
                  <a:lnTo>
                    <a:pt x="45847" y="19634"/>
                  </a:lnTo>
                  <a:lnTo>
                    <a:pt x="39801" y="16268"/>
                  </a:lnTo>
                  <a:lnTo>
                    <a:pt x="38874" y="16852"/>
                  </a:lnTo>
                  <a:lnTo>
                    <a:pt x="37350" y="17805"/>
                  </a:lnTo>
                  <a:lnTo>
                    <a:pt x="47129" y="29705"/>
                  </a:lnTo>
                  <a:lnTo>
                    <a:pt x="47752" y="28473"/>
                  </a:lnTo>
                  <a:lnTo>
                    <a:pt x="40182" y="19062"/>
                  </a:lnTo>
                  <a:lnTo>
                    <a:pt x="39547" y="16979"/>
                  </a:lnTo>
                  <a:lnTo>
                    <a:pt x="45910" y="20675"/>
                  </a:lnTo>
                  <a:lnTo>
                    <a:pt x="50076" y="23126"/>
                  </a:lnTo>
                  <a:lnTo>
                    <a:pt x="50393" y="22250"/>
                  </a:lnTo>
                  <a:close/>
                </a:path>
                <a:path w="52069" h="42544">
                  <a:moveTo>
                    <a:pt x="51346" y="18948"/>
                  </a:moveTo>
                  <a:lnTo>
                    <a:pt x="45097" y="15786"/>
                  </a:lnTo>
                  <a:lnTo>
                    <a:pt x="38519" y="13449"/>
                  </a:lnTo>
                  <a:lnTo>
                    <a:pt x="31343" y="11899"/>
                  </a:lnTo>
                  <a:lnTo>
                    <a:pt x="30365" y="12026"/>
                  </a:lnTo>
                  <a:lnTo>
                    <a:pt x="33756" y="18237"/>
                  </a:lnTo>
                  <a:lnTo>
                    <a:pt x="37122" y="23774"/>
                  </a:lnTo>
                  <a:lnTo>
                    <a:pt x="40741" y="29133"/>
                  </a:lnTo>
                  <a:lnTo>
                    <a:pt x="44589" y="34328"/>
                  </a:lnTo>
                  <a:lnTo>
                    <a:pt x="45275" y="33147"/>
                  </a:lnTo>
                  <a:lnTo>
                    <a:pt x="40462" y="26847"/>
                  </a:lnTo>
                  <a:lnTo>
                    <a:pt x="36195" y="20154"/>
                  </a:lnTo>
                  <a:lnTo>
                    <a:pt x="32486" y="13131"/>
                  </a:lnTo>
                  <a:lnTo>
                    <a:pt x="38976" y="14655"/>
                  </a:lnTo>
                  <a:lnTo>
                    <a:pt x="45186" y="16954"/>
                  </a:lnTo>
                  <a:lnTo>
                    <a:pt x="51092" y="20002"/>
                  </a:lnTo>
                  <a:lnTo>
                    <a:pt x="51346" y="18948"/>
                  </a:lnTo>
                  <a:close/>
                </a:path>
                <a:path w="52069" h="42544">
                  <a:moveTo>
                    <a:pt x="51523" y="16319"/>
                  </a:moveTo>
                  <a:lnTo>
                    <a:pt x="22491" y="8178"/>
                  </a:lnTo>
                  <a:lnTo>
                    <a:pt x="21882" y="8242"/>
                  </a:lnTo>
                  <a:lnTo>
                    <a:pt x="21526" y="9372"/>
                  </a:lnTo>
                  <a:lnTo>
                    <a:pt x="22136" y="10160"/>
                  </a:lnTo>
                  <a:lnTo>
                    <a:pt x="22517" y="11010"/>
                  </a:lnTo>
                  <a:lnTo>
                    <a:pt x="24676" y="14528"/>
                  </a:lnTo>
                  <a:lnTo>
                    <a:pt x="29387" y="21653"/>
                  </a:lnTo>
                  <a:lnTo>
                    <a:pt x="35433" y="30403"/>
                  </a:lnTo>
                  <a:lnTo>
                    <a:pt x="41579" y="38836"/>
                  </a:lnTo>
                  <a:lnTo>
                    <a:pt x="42202" y="38011"/>
                  </a:lnTo>
                  <a:lnTo>
                    <a:pt x="35712" y="29171"/>
                  </a:lnTo>
                  <a:lnTo>
                    <a:pt x="29730" y="20332"/>
                  </a:lnTo>
                  <a:lnTo>
                    <a:pt x="25349" y="13385"/>
                  </a:lnTo>
                  <a:lnTo>
                    <a:pt x="23647" y="10223"/>
                  </a:lnTo>
                  <a:lnTo>
                    <a:pt x="26797" y="9918"/>
                  </a:lnTo>
                  <a:lnTo>
                    <a:pt x="34353" y="11455"/>
                  </a:lnTo>
                  <a:lnTo>
                    <a:pt x="43522" y="13906"/>
                  </a:lnTo>
                  <a:lnTo>
                    <a:pt x="51523" y="16319"/>
                  </a:lnTo>
                  <a:close/>
                </a:path>
              </a:pathLst>
            </a:custGeom>
            <a:solidFill>
              <a:srgbClr val="E88D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5" name="object 525" descr=""/>
            <p:cNvSpPr/>
            <p:nvPr/>
          </p:nvSpPr>
          <p:spPr>
            <a:xfrm>
              <a:off x="2615361" y="2042922"/>
              <a:ext cx="52069" cy="49530"/>
            </a:xfrm>
            <a:custGeom>
              <a:avLst/>
              <a:gdLst/>
              <a:ahLst/>
              <a:cxnLst/>
              <a:rect l="l" t="t" r="r" b="b"/>
              <a:pathLst>
                <a:path w="52069" h="49530">
                  <a:moveTo>
                    <a:pt x="4470" y="7899"/>
                  </a:moveTo>
                  <a:lnTo>
                    <a:pt x="3302" y="6426"/>
                  </a:lnTo>
                  <a:lnTo>
                    <a:pt x="1790" y="5727"/>
                  </a:lnTo>
                  <a:lnTo>
                    <a:pt x="698" y="6616"/>
                  </a:lnTo>
                  <a:lnTo>
                    <a:pt x="203" y="7023"/>
                  </a:lnTo>
                  <a:lnTo>
                    <a:pt x="0" y="7670"/>
                  </a:lnTo>
                  <a:lnTo>
                    <a:pt x="698" y="8851"/>
                  </a:lnTo>
                  <a:lnTo>
                    <a:pt x="1409" y="9067"/>
                  </a:lnTo>
                  <a:lnTo>
                    <a:pt x="2298" y="9258"/>
                  </a:lnTo>
                  <a:lnTo>
                    <a:pt x="2667" y="9245"/>
                  </a:lnTo>
                  <a:lnTo>
                    <a:pt x="1816" y="8331"/>
                  </a:lnTo>
                  <a:lnTo>
                    <a:pt x="1270" y="7810"/>
                  </a:lnTo>
                  <a:lnTo>
                    <a:pt x="1206" y="7353"/>
                  </a:lnTo>
                  <a:lnTo>
                    <a:pt x="1549" y="7099"/>
                  </a:lnTo>
                  <a:lnTo>
                    <a:pt x="2082" y="6718"/>
                  </a:lnTo>
                  <a:lnTo>
                    <a:pt x="2806" y="7493"/>
                  </a:lnTo>
                  <a:lnTo>
                    <a:pt x="3429" y="8267"/>
                  </a:lnTo>
                  <a:lnTo>
                    <a:pt x="4470" y="7899"/>
                  </a:lnTo>
                  <a:close/>
                </a:path>
                <a:path w="52069" h="49530">
                  <a:moveTo>
                    <a:pt x="10210" y="11658"/>
                  </a:moveTo>
                  <a:lnTo>
                    <a:pt x="9855" y="11252"/>
                  </a:lnTo>
                  <a:lnTo>
                    <a:pt x="9525" y="10858"/>
                  </a:lnTo>
                  <a:lnTo>
                    <a:pt x="8978" y="10731"/>
                  </a:lnTo>
                  <a:lnTo>
                    <a:pt x="8483" y="10845"/>
                  </a:lnTo>
                  <a:lnTo>
                    <a:pt x="8039" y="10947"/>
                  </a:lnTo>
                  <a:lnTo>
                    <a:pt x="7658" y="11239"/>
                  </a:lnTo>
                  <a:lnTo>
                    <a:pt x="7315" y="12192"/>
                  </a:lnTo>
                  <a:lnTo>
                    <a:pt x="7518" y="12738"/>
                  </a:lnTo>
                  <a:lnTo>
                    <a:pt x="7823" y="13601"/>
                  </a:lnTo>
                  <a:lnTo>
                    <a:pt x="8940" y="13423"/>
                  </a:lnTo>
                  <a:lnTo>
                    <a:pt x="8636" y="12585"/>
                  </a:lnTo>
                  <a:lnTo>
                    <a:pt x="8382" y="11849"/>
                  </a:lnTo>
                  <a:lnTo>
                    <a:pt x="8750" y="11506"/>
                  </a:lnTo>
                  <a:lnTo>
                    <a:pt x="8877" y="11645"/>
                  </a:lnTo>
                  <a:lnTo>
                    <a:pt x="9029" y="12026"/>
                  </a:lnTo>
                  <a:lnTo>
                    <a:pt x="9067" y="12280"/>
                  </a:lnTo>
                  <a:lnTo>
                    <a:pt x="9042" y="12801"/>
                  </a:lnTo>
                  <a:lnTo>
                    <a:pt x="9017" y="13208"/>
                  </a:lnTo>
                  <a:lnTo>
                    <a:pt x="10147" y="13157"/>
                  </a:lnTo>
                  <a:lnTo>
                    <a:pt x="10172" y="12700"/>
                  </a:lnTo>
                  <a:lnTo>
                    <a:pt x="10210" y="12204"/>
                  </a:lnTo>
                  <a:lnTo>
                    <a:pt x="10210" y="11658"/>
                  </a:lnTo>
                  <a:close/>
                </a:path>
                <a:path w="52069" h="49530">
                  <a:moveTo>
                    <a:pt x="12966" y="18173"/>
                  </a:moveTo>
                  <a:lnTo>
                    <a:pt x="12712" y="17526"/>
                  </a:lnTo>
                  <a:lnTo>
                    <a:pt x="12407" y="16751"/>
                  </a:lnTo>
                  <a:lnTo>
                    <a:pt x="10858" y="16662"/>
                  </a:lnTo>
                  <a:lnTo>
                    <a:pt x="10083" y="17614"/>
                  </a:lnTo>
                  <a:lnTo>
                    <a:pt x="9969" y="18313"/>
                  </a:lnTo>
                  <a:lnTo>
                    <a:pt x="10566" y="18999"/>
                  </a:lnTo>
                  <a:lnTo>
                    <a:pt x="11163" y="19075"/>
                  </a:lnTo>
                  <a:lnTo>
                    <a:pt x="11811" y="18910"/>
                  </a:lnTo>
                  <a:lnTo>
                    <a:pt x="11404" y="18415"/>
                  </a:lnTo>
                  <a:lnTo>
                    <a:pt x="11176" y="18173"/>
                  </a:lnTo>
                  <a:lnTo>
                    <a:pt x="11290" y="17551"/>
                  </a:lnTo>
                  <a:lnTo>
                    <a:pt x="11506" y="17653"/>
                  </a:lnTo>
                  <a:lnTo>
                    <a:pt x="11620" y="17792"/>
                  </a:lnTo>
                  <a:lnTo>
                    <a:pt x="11836" y="18326"/>
                  </a:lnTo>
                  <a:lnTo>
                    <a:pt x="12966" y="18173"/>
                  </a:lnTo>
                  <a:close/>
                </a:path>
                <a:path w="52069" h="49530">
                  <a:moveTo>
                    <a:pt x="16471" y="1765"/>
                  </a:moveTo>
                  <a:lnTo>
                    <a:pt x="15925" y="0"/>
                  </a:lnTo>
                  <a:lnTo>
                    <a:pt x="14147" y="406"/>
                  </a:lnTo>
                  <a:lnTo>
                    <a:pt x="13296" y="736"/>
                  </a:lnTo>
                  <a:lnTo>
                    <a:pt x="13119" y="800"/>
                  </a:lnTo>
                  <a:lnTo>
                    <a:pt x="12941" y="952"/>
                  </a:lnTo>
                  <a:lnTo>
                    <a:pt x="13296" y="1282"/>
                  </a:lnTo>
                  <a:lnTo>
                    <a:pt x="13716" y="1219"/>
                  </a:lnTo>
                  <a:lnTo>
                    <a:pt x="14897" y="762"/>
                  </a:lnTo>
                  <a:lnTo>
                    <a:pt x="15240" y="1511"/>
                  </a:lnTo>
                  <a:lnTo>
                    <a:pt x="15214" y="1727"/>
                  </a:lnTo>
                  <a:lnTo>
                    <a:pt x="14871" y="2120"/>
                  </a:lnTo>
                  <a:lnTo>
                    <a:pt x="14605" y="2057"/>
                  </a:lnTo>
                  <a:lnTo>
                    <a:pt x="14224" y="2006"/>
                  </a:lnTo>
                  <a:lnTo>
                    <a:pt x="14046" y="1993"/>
                  </a:lnTo>
                  <a:lnTo>
                    <a:pt x="13893" y="2019"/>
                  </a:lnTo>
                  <a:lnTo>
                    <a:pt x="13677" y="1866"/>
                  </a:lnTo>
                  <a:lnTo>
                    <a:pt x="13131" y="1549"/>
                  </a:lnTo>
                  <a:lnTo>
                    <a:pt x="12382" y="1676"/>
                  </a:lnTo>
                  <a:lnTo>
                    <a:pt x="11506" y="2806"/>
                  </a:lnTo>
                  <a:lnTo>
                    <a:pt x="11747" y="3924"/>
                  </a:lnTo>
                  <a:lnTo>
                    <a:pt x="11785" y="4648"/>
                  </a:lnTo>
                  <a:lnTo>
                    <a:pt x="11823" y="5168"/>
                  </a:lnTo>
                  <a:lnTo>
                    <a:pt x="12966" y="5067"/>
                  </a:lnTo>
                  <a:lnTo>
                    <a:pt x="12928" y="4559"/>
                  </a:lnTo>
                  <a:lnTo>
                    <a:pt x="12877" y="3594"/>
                  </a:lnTo>
                  <a:lnTo>
                    <a:pt x="12877" y="2984"/>
                  </a:lnTo>
                  <a:lnTo>
                    <a:pt x="12827" y="2628"/>
                  </a:lnTo>
                  <a:lnTo>
                    <a:pt x="12966" y="2527"/>
                  </a:lnTo>
                  <a:lnTo>
                    <a:pt x="13131" y="2755"/>
                  </a:lnTo>
                  <a:lnTo>
                    <a:pt x="13157" y="2882"/>
                  </a:lnTo>
                  <a:lnTo>
                    <a:pt x="13195" y="3238"/>
                  </a:lnTo>
                  <a:lnTo>
                    <a:pt x="13131" y="3695"/>
                  </a:lnTo>
                  <a:lnTo>
                    <a:pt x="13081" y="4178"/>
                  </a:lnTo>
                  <a:lnTo>
                    <a:pt x="14211" y="4114"/>
                  </a:lnTo>
                  <a:lnTo>
                    <a:pt x="14312" y="3251"/>
                  </a:lnTo>
                  <a:lnTo>
                    <a:pt x="14325" y="2895"/>
                  </a:lnTo>
                  <a:lnTo>
                    <a:pt x="14224" y="2578"/>
                  </a:lnTo>
                  <a:lnTo>
                    <a:pt x="14706" y="2616"/>
                  </a:lnTo>
                  <a:lnTo>
                    <a:pt x="15176" y="2603"/>
                  </a:lnTo>
                  <a:lnTo>
                    <a:pt x="16065" y="2197"/>
                  </a:lnTo>
                  <a:lnTo>
                    <a:pt x="16471" y="1765"/>
                  </a:lnTo>
                  <a:close/>
                </a:path>
                <a:path w="52069" h="49530">
                  <a:moveTo>
                    <a:pt x="18859" y="6108"/>
                  </a:moveTo>
                  <a:lnTo>
                    <a:pt x="18783" y="5410"/>
                  </a:lnTo>
                  <a:lnTo>
                    <a:pt x="18503" y="4864"/>
                  </a:lnTo>
                  <a:lnTo>
                    <a:pt x="17983" y="4686"/>
                  </a:lnTo>
                  <a:lnTo>
                    <a:pt x="17018" y="4762"/>
                  </a:lnTo>
                  <a:lnTo>
                    <a:pt x="16522" y="5003"/>
                  </a:lnTo>
                  <a:lnTo>
                    <a:pt x="16002" y="5740"/>
                  </a:lnTo>
                  <a:lnTo>
                    <a:pt x="15887" y="6108"/>
                  </a:lnTo>
                  <a:lnTo>
                    <a:pt x="16078" y="7708"/>
                  </a:lnTo>
                  <a:lnTo>
                    <a:pt x="17221" y="7594"/>
                  </a:lnTo>
                  <a:lnTo>
                    <a:pt x="17157" y="7086"/>
                  </a:lnTo>
                  <a:lnTo>
                    <a:pt x="17233" y="5435"/>
                  </a:lnTo>
                  <a:lnTo>
                    <a:pt x="17513" y="5410"/>
                  </a:lnTo>
                  <a:lnTo>
                    <a:pt x="17602" y="6502"/>
                  </a:lnTo>
                  <a:lnTo>
                    <a:pt x="17424" y="7086"/>
                  </a:lnTo>
                  <a:lnTo>
                    <a:pt x="18567" y="7099"/>
                  </a:lnTo>
                  <a:lnTo>
                    <a:pt x="18859" y="6108"/>
                  </a:lnTo>
                  <a:close/>
                </a:path>
                <a:path w="52069" h="49530">
                  <a:moveTo>
                    <a:pt x="20662" y="27317"/>
                  </a:moveTo>
                  <a:lnTo>
                    <a:pt x="20637" y="27152"/>
                  </a:lnTo>
                  <a:lnTo>
                    <a:pt x="20421" y="27038"/>
                  </a:lnTo>
                  <a:lnTo>
                    <a:pt x="19900" y="26771"/>
                  </a:lnTo>
                  <a:lnTo>
                    <a:pt x="19342" y="26568"/>
                  </a:lnTo>
                  <a:lnTo>
                    <a:pt x="18275" y="26682"/>
                  </a:lnTo>
                  <a:lnTo>
                    <a:pt x="17716" y="26911"/>
                  </a:lnTo>
                  <a:lnTo>
                    <a:pt x="17348" y="27787"/>
                  </a:lnTo>
                  <a:lnTo>
                    <a:pt x="17551" y="28206"/>
                  </a:lnTo>
                  <a:lnTo>
                    <a:pt x="17894" y="28460"/>
                  </a:lnTo>
                  <a:lnTo>
                    <a:pt x="18389" y="28816"/>
                  </a:lnTo>
                  <a:lnTo>
                    <a:pt x="19037" y="28803"/>
                  </a:lnTo>
                  <a:lnTo>
                    <a:pt x="19608" y="28765"/>
                  </a:lnTo>
                  <a:lnTo>
                    <a:pt x="19786" y="28765"/>
                  </a:lnTo>
                  <a:lnTo>
                    <a:pt x="20180" y="28663"/>
                  </a:lnTo>
                  <a:lnTo>
                    <a:pt x="20129" y="28168"/>
                  </a:lnTo>
                  <a:lnTo>
                    <a:pt x="19723" y="28155"/>
                  </a:lnTo>
                  <a:lnTo>
                    <a:pt x="19558" y="28168"/>
                  </a:lnTo>
                  <a:lnTo>
                    <a:pt x="19164" y="28181"/>
                  </a:lnTo>
                  <a:lnTo>
                    <a:pt x="18491" y="28105"/>
                  </a:lnTo>
                  <a:lnTo>
                    <a:pt x="18719" y="26962"/>
                  </a:lnTo>
                  <a:lnTo>
                    <a:pt x="19354" y="27381"/>
                  </a:lnTo>
                  <a:lnTo>
                    <a:pt x="19875" y="27647"/>
                  </a:lnTo>
                  <a:lnTo>
                    <a:pt x="20256" y="27609"/>
                  </a:lnTo>
                  <a:lnTo>
                    <a:pt x="20459" y="27470"/>
                  </a:lnTo>
                  <a:lnTo>
                    <a:pt x="20662" y="27317"/>
                  </a:lnTo>
                  <a:close/>
                </a:path>
                <a:path w="52069" h="49530">
                  <a:moveTo>
                    <a:pt x="24485" y="11607"/>
                  </a:moveTo>
                  <a:lnTo>
                    <a:pt x="22885" y="11277"/>
                  </a:lnTo>
                  <a:lnTo>
                    <a:pt x="22072" y="11887"/>
                  </a:lnTo>
                  <a:lnTo>
                    <a:pt x="21640" y="12217"/>
                  </a:lnTo>
                  <a:lnTo>
                    <a:pt x="21513" y="12763"/>
                  </a:lnTo>
                  <a:lnTo>
                    <a:pt x="21920" y="13855"/>
                  </a:lnTo>
                  <a:lnTo>
                    <a:pt x="22453" y="14211"/>
                  </a:lnTo>
                  <a:lnTo>
                    <a:pt x="23342" y="14795"/>
                  </a:lnTo>
                  <a:lnTo>
                    <a:pt x="24295" y="14351"/>
                  </a:lnTo>
                  <a:lnTo>
                    <a:pt x="23723" y="13970"/>
                  </a:lnTo>
                  <a:lnTo>
                    <a:pt x="23279" y="13690"/>
                  </a:lnTo>
                  <a:lnTo>
                    <a:pt x="22707" y="13284"/>
                  </a:lnTo>
                  <a:lnTo>
                    <a:pt x="22758" y="12687"/>
                  </a:lnTo>
                  <a:lnTo>
                    <a:pt x="22758" y="12560"/>
                  </a:lnTo>
                  <a:lnTo>
                    <a:pt x="22860" y="12280"/>
                  </a:lnTo>
                  <a:lnTo>
                    <a:pt x="22987" y="12293"/>
                  </a:lnTo>
                  <a:lnTo>
                    <a:pt x="23215" y="12306"/>
                  </a:lnTo>
                  <a:lnTo>
                    <a:pt x="23253" y="12776"/>
                  </a:lnTo>
                  <a:lnTo>
                    <a:pt x="23228" y="12928"/>
                  </a:lnTo>
                  <a:lnTo>
                    <a:pt x="23190" y="13373"/>
                  </a:lnTo>
                  <a:lnTo>
                    <a:pt x="24320" y="13322"/>
                  </a:lnTo>
                  <a:lnTo>
                    <a:pt x="24485" y="11607"/>
                  </a:lnTo>
                  <a:close/>
                </a:path>
                <a:path w="52069" h="49530">
                  <a:moveTo>
                    <a:pt x="30911" y="39255"/>
                  </a:moveTo>
                  <a:lnTo>
                    <a:pt x="30886" y="38569"/>
                  </a:lnTo>
                  <a:lnTo>
                    <a:pt x="29679" y="38569"/>
                  </a:lnTo>
                  <a:lnTo>
                    <a:pt x="30886" y="38557"/>
                  </a:lnTo>
                  <a:lnTo>
                    <a:pt x="30861" y="37744"/>
                  </a:lnTo>
                  <a:lnTo>
                    <a:pt x="30835" y="37033"/>
                  </a:lnTo>
                  <a:lnTo>
                    <a:pt x="29197" y="36944"/>
                  </a:lnTo>
                  <a:lnTo>
                    <a:pt x="28130" y="37350"/>
                  </a:lnTo>
                  <a:lnTo>
                    <a:pt x="27851" y="37515"/>
                  </a:lnTo>
                  <a:lnTo>
                    <a:pt x="28079" y="38011"/>
                  </a:lnTo>
                  <a:lnTo>
                    <a:pt x="28486" y="38061"/>
                  </a:lnTo>
                  <a:lnTo>
                    <a:pt x="29032" y="37858"/>
                  </a:lnTo>
                  <a:lnTo>
                    <a:pt x="29425" y="37744"/>
                  </a:lnTo>
                  <a:lnTo>
                    <a:pt x="29578" y="38011"/>
                  </a:lnTo>
                  <a:lnTo>
                    <a:pt x="29705" y="38481"/>
                  </a:lnTo>
                  <a:lnTo>
                    <a:pt x="29337" y="38214"/>
                  </a:lnTo>
                  <a:lnTo>
                    <a:pt x="28435" y="38557"/>
                  </a:lnTo>
                  <a:lnTo>
                    <a:pt x="29413" y="39687"/>
                  </a:lnTo>
                  <a:lnTo>
                    <a:pt x="30911" y="39255"/>
                  </a:lnTo>
                  <a:close/>
                </a:path>
                <a:path w="52069" h="49530">
                  <a:moveTo>
                    <a:pt x="32092" y="21082"/>
                  </a:moveTo>
                  <a:lnTo>
                    <a:pt x="31915" y="20916"/>
                  </a:lnTo>
                  <a:lnTo>
                    <a:pt x="31737" y="20751"/>
                  </a:lnTo>
                  <a:lnTo>
                    <a:pt x="31318" y="20802"/>
                  </a:lnTo>
                  <a:lnTo>
                    <a:pt x="30594" y="21094"/>
                  </a:lnTo>
                  <a:lnTo>
                    <a:pt x="29768" y="21374"/>
                  </a:lnTo>
                  <a:lnTo>
                    <a:pt x="29451" y="19951"/>
                  </a:lnTo>
                  <a:lnTo>
                    <a:pt x="30060" y="19926"/>
                  </a:lnTo>
                  <a:lnTo>
                    <a:pt x="30695" y="20027"/>
                  </a:lnTo>
                  <a:lnTo>
                    <a:pt x="31102" y="20027"/>
                  </a:lnTo>
                  <a:lnTo>
                    <a:pt x="31242" y="19824"/>
                  </a:lnTo>
                  <a:lnTo>
                    <a:pt x="31394" y="19634"/>
                  </a:lnTo>
                  <a:lnTo>
                    <a:pt x="31216" y="19494"/>
                  </a:lnTo>
                  <a:lnTo>
                    <a:pt x="31013" y="19456"/>
                  </a:lnTo>
                  <a:lnTo>
                    <a:pt x="30226" y="19342"/>
                  </a:lnTo>
                  <a:lnTo>
                    <a:pt x="28206" y="19354"/>
                  </a:lnTo>
                  <a:lnTo>
                    <a:pt x="28549" y="21209"/>
                  </a:lnTo>
                  <a:lnTo>
                    <a:pt x="29095" y="21564"/>
                  </a:lnTo>
                  <a:lnTo>
                    <a:pt x="30327" y="21818"/>
                  </a:lnTo>
                  <a:lnTo>
                    <a:pt x="31064" y="21590"/>
                  </a:lnTo>
                  <a:lnTo>
                    <a:pt x="31750" y="21310"/>
                  </a:lnTo>
                  <a:lnTo>
                    <a:pt x="31927" y="21247"/>
                  </a:lnTo>
                  <a:lnTo>
                    <a:pt x="32092" y="21082"/>
                  </a:lnTo>
                  <a:close/>
                </a:path>
                <a:path w="52069" h="49530">
                  <a:moveTo>
                    <a:pt x="36995" y="43408"/>
                  </a:moveTo>
                  <a:lnTo>
                    <a:pt x="36868" y="42824"/>
                  </a:lnTo>
                  <a:lnTo>
                    <a:pt x="36042" y="42176"/>
                  </a:lnTo>
                  <a:lnTo>
                    <a:pt x="35369" y="42138"/>
                  </a:lnTo>
                  <a:lnTo>
                    <a:pt x="34620" y="41884"/>
                  </a:lnTo>
                  <a:lnTo>
                    <a:pt x="34251" y="41910"/>
                  </a:lnTo>
                  <a:lnTo>
                    <a:pt x="33845" y="42138"/>
                  </a:lnTo>
                  <a:lnTo>
                    <a:pt x="34594" y="42506"/>
                  </a:lnTo>
                  <a:lnTo>
                    <a:pt x="35560" y="42506"/>
                  </a:lnTo>
                  <a:lnTo>
                    <a:pt x="35648" y="42824"/>
                  </a:lnTo>
                  <a:lnTo>
                    <a:pt x="35763" y="43713"/>
                  </a:lnTo>
                  <a:lnTo>
                    <a:pt x="35204" y="43649"/>
                  </a:lnTo>
                  <a:lnTo>
                    <a:pt x="34239" y="43116"/>
                  </a:lnTo>
                  <a:lnTo>
                    <a:pt x="33883" y="43167"/>
                  </a:lnTo>
                  <a:lnTo>
                    <a:pt x="33426" y="43332"/>
                  </a:lnTo>
                  <a:lnTo>
                    <a:pt x="33261" y="43408"/>
                  </a:lnTo>
                  <a:lnTo>
                    <a:pt x="33705" y="43662"/>
                  </a:lnTo>
                  <a:lnTo>
                    <a:pt x="33858" y="43649"/>
                  </a:lnTo>
                  <a:lnTo>
                    <a:pt x="34175" y="43878"/>
                  </a:lnTo>
                  <a:lnTo>
                    <a:pt x="34556" y="43980"/>
                  </a:lnTo>
                  <a:lnTo>
                    <a:pt x="34467" y="44132"/>
                  </a:lnTo>
                  <a:lnTo>
                    <a:pt x="34607" y="44551"/>
                  </a:lnTo>
                  <a:lnTo>
                    <a:pt x="34620" y="45377"/>
                  </a:lnTo>
                  <a:lnTo>
                    <a:pt x="34480" y="45504"/>
                  </a:lnTo>
                  <a:lnTo>
                    <a:pt x="33909" y="45237"/>
                  </a:lnTo>
                  <a:lnTo>
                    <a:pt x="33794" y="43713"/>
                  </a:lnTo>
                  <a:lnTo>
                    <a:pt x="32727" y="43713"/>
                  </a:lnTo>
                  <a:lnTo>
                    <a:pt x="32804" y="45377"/>
                  </a:lnTo>
                  <a:lnTo>
                    <a:pt x="33185" y="46075"/>
                  </a:lnTo>
                  <a:lnTo>
                    <a:pt x="34785" y="46139"/>
                  </a:lnTo>
                  <a:lnTo>
                    <a:pt x="35318" y="45986"/>
                  </a:lnTo>
                  <a:lnTo>
                    <a:pt x="35648" y="45516"/>
                  </a:lnTo>
                  <a:lnTo>
                    <a:pt x="35839" y="45237"/>
                  </a:lnTo>
                  <a:lnTo>
                    <a:pt x="35775" y="44551"/>
                  </a:lnTo>
                  <a:lnTo>
                    <a:pt x="35636" y="44132"/>
                  </a:lnTo>
                  <a:lnTo>
                    <a:pt x="36055" y="44132"/>
                  </a:lnTo>
                  <a:lnTo>
                    <a:pt x="36537" y="44043"/>
                  </a:lnTo>
                  <a:lnTo>
                    <a:pt x="36779" y="43713"/>
                  </a:lnTo>
                  <a:lnTo>
                    <a:pt x="36995" y="43408"/>
                  </a:lnTo>
                  <a:close/>
                </a:path>
                <a:path w="52069" h="49530">
                  <a:moveTo>
                    <a:pt x="40043" y="29298"/>
                  </a:moveTo>
                  <a:lnTo>
                    <a:pt x="39751" y="28892"/>
                  </a:lnTo>
                  <a:lnTo>
                    <a:pt x="39103" y="28829"/>
                  </a:lnTo>
                  <a:lnTo>
                    <a:pt x="38671" y="28790"/>
                  </a:lnTo>
                  <a:lnTo>
                    <a:pt x="38201" y="28816"/>
                  </a:lnTo>
                  <a:lnTo>
                    <a:pt x="37769" y="28905"/>
                  </a:lnTo>
                  <a:lnTo>
                    <a:pt x="37706" y="28282"/>
                  </a:lnTo>
                  <a:lnTo>
                    <a:pt x="37579" y="27597"/>
                  </a:lnTo>
                  <a:lnTo>
                    <a:pt x="36703" y="26746"/>
                  </a:lnTo>
                  <a:lnTo>
                    <a:pt x="36093" y="26593"/>
                  </a:lnTo>
                  <a:lnTo>
                    <a:pt x="34937" y="26708"/>
                  </a:lnTo>
                  <a:lnTo>
                    <a:pt x="34328" y="26962"/>
                  </a:lnTo>
                  <a:lnTo>
                    <a:pt x="34188" y="27584"/>
                  </a:lnTo>
                  <a:lnTo>
                    <a:pt x="34036" y="28194"/>
                  </a:lnTo>
                  <a:lnTo>
                    <a:pt x="34505" y="28778"/>
                  </a:lnTo>
                  <a:lnTo>
                    <a:pt x="35102" y="29438"/>
                  </a:lnTo>
                  <a:lnTo>
                    <a:pt x="36156" y="29184"/>
                  </a:lnTo>
                  <a:lnTo>
                    <a:pt x="35725" y="28714"/>
                  </a:lnTo>
                  <a:lnTo>
                    <a:pt x="35471" y="28409"/>
                  </a:lnTo>
                  <a:lnTo>
                    <a:pt x="35356" y="28041"/>
                  </a:lnTo>
                  <a:lnTo>
                    <a:pt x="35255" y="27762"/>
                  </a:lnTo>
                  <a:lnTo>
                    <a:pt x="35293" y="27101"/>
                  </a:lnTo>
                  <a:lnTo>
                    <a:pt x="35648" y="27101"/>
                  </a:lnTo>
                  <a:lnTo>
                    <a:pt x="36029" y="27114"/>
                  </a:lnTo>
                  <a:lnTo>
                    <a:pt x="36347" y="27774"/>
                  </a:lnTo>
                  <a:lnTo>
                    <a:pt x="36588" y="28448"/>
                  </a:lnTo>
                  <a:lnTo>
                    <a:pt x="36664" y="29311"/>
                  </a:lnTo>
                  <a:lnTo>
                    <a:pt x="36283" y="29603"/>
                  </a:lnTo>
                  <a:lnTo>
                    <a:pt x="35953" y="29984"/>
                  </a:lnTo>
                  <a:lnTo>
                    <a:pt x="35763" y="30607"/>
                  </a:lnTo>
                  <a:lnTo>
                    <a:pt x="36830" y="30708"/>
                  </a:lnTo>
                  <a:lnTo>
                    <a:pt x="37058" y="30010"/>
                  </a:lnTo>
                  <a:lnTo>
                    <a:pt x="37299" y="29616"/>
                  </a:lnTo>
                  <a:lnTo>
                    <a:pt x="37998" y="29171"/>
                  </a:lnTo>
                  <a:lnTo>
                    <a:pt x="38595" y="28994"/>
                  </a:lnTo>
                  <a:lnTo>
                    <a:pt x="39077" y="30314"/>
                  </a:lnTo>
                  <a:lnTo>
                    <a:pt x="38354" y="31013"/>
                  </a:lnTo>
                  <a:lnTo>
                    <a:pt x="37490" y="31534"/>
                  </a:lnTo>
                  <a:lnTo>
                    <a:pt x="38163" y="31635"/>
                  </a:lnTo>
                  <a:lnTo>
                    <a:pt x="38493" y="31597"/>
                  </a:lnTo>
                  <a:lnTo>
                    <a:pt x="39281" y="31127"/>
                  </a:lnTo>
                  <a:lnTo>
                    <a:pt x="39852" y="30670"/>
                  </a:lnTo>
                  <a:lnTo>
                    <a:pt x="40043" y="29298"/>
                  </a:lnTo>
                  <a:close/>
                </a:path>
                <a:path w="52069" h="49530">
                  <a:moveTo>
                    <a:pt x="43294" y="46583"/>
                  </a:moveTo>
                  <a:lnTo>
                    <a:pt x="43230" y="46113"/>
                  </a:lnTo>
                  <a:lnTo>
                    <a:pt x="43014" y="45631"/>
                  </a:lnTo>
                  <a:lnTo>
                    <a:pt x="42913" y="45504"/>
                  </a:lnTo>
                  <a:lnTo>
                    <a:pt x="41656" y="45173"/>
                  </a:lnTo>
                  <a:lnTo>
                    <a:pt x="41313" y="45199"/>
                  </a:lnTo>
                  <a:lnTo>
                    <a:pt x="40906" y="45402"/>
                  </a:lnTo>
                  <a:lnTo>
                    <a:pt x="41529" y="45669"/>
                  </a:lnTo>
                  <a:lnTo>
                    <a:pt x="42506" y="46113"/>
                  </a:lnTo>
                  <a:lnTo>
                    <a:pt x="41986" y="46748"/>
                  </a:lnTo>
                  <a:lnTo>
                    <a:pt x="41732" y="46583"/>
                  </a:lnTo>
                  <a:lnTo>
                    <a:pt x="41478" y="46329"/>
                  </a:lnTo>
                  <a:lnTo>
                    <a:pt x="41021" y="45631"/>
                  </a:lnTo>
                  <a:lnTo>
                    <a:pt x="39941" y="45847"/>
                  </a:lnTo>
                  <a:lnTo>
                    <a:pt x="40513" y="46685"/>
                  </a:lnTo>
                  <a:lnTo>
                    <a:pt x="40919" y="46748"/>
                  </a:lnTo>
                  <a:lnTo>
                    <a:pt x="40944" y="47155"/>
                  </a:lnTo>
                  <a:lnTo>
                    <a:pt x="41198" y="47459"/>
                  </a:lnTo>
                  <a:lnTo>
                    <a:pt x="41275" y="48183"/>
                  </a:lnTo>
                  <a:lnTo>
                    <a:pt x="40462" y="48183"/>
                  </a:lnTo>
                  <a:lnTo>
                    <a:pt x="40513" y="47396"/>
                  </a:lnTo>
                  <a:lnTo>
                    <a:pt x="40767" y="46990"/>
                  </a:lnTo>
                  <a:lnTo>
                    <a:pt x="40690" y="46837"/>
                  </a:lnTo>
                  <a:lnTo>
                    <a:pt x="40817" y="46913"/>
                  </a:lnTo>
                  <a:lnTo>
                    <a:pt x="40919" y="46748"/>
                  </a:lnTo>
                  <a:lnTo>
                    <a:pt x="40513" y="46685"/>
                  </a:lnTo>
                  <a:lnTo>
                    <a:pt x="39827" y="46570"/>
                  </a:lnTo>
                  <a:lnTo>
                    <a:pt x="39319" y="47396"/>
                  </a:lnTo>
                  <a:lnTo>
                    <a:pt x="39281" y="47904"/>
                  </a:lnTo>
                  <a:lnTo>
                    <a:pt x="39839" y="48793"/>
                  </a:lnTo>
                  <a:lnTo>
                    <a:pt x="40411" y="48983"/>
                  </a:lnTo>
                  <a:lnTo>
                    <a:pt x="41465" y="48895"/>
                  </a:lnTo>
                  <a:lnTo>
                    <a:pt x="41986" y="48615"/>
                  </a:lnTo>
                  <a:lnTo>
                    <a:pt x="42176" y="48183"/>
                  </a:lnTo>
                  <a:lnTo>
                    <a:pt x="42303" y="47904"/>
                  </a:lnTo>
                  <a:lnTo>
                    <a:pt x="42202" y="47155"/>
                  </a:lnTo>
                  <a:lnTo>
                    <a:pt x="42583" y="47066"/>
                  </a:lnTo>
                  <a:lnTo>
                    <a:pt x="43116" y="46837"/>
                  </a:lnTo>
                  <a:lnTo>
                    <a:pt x="43294" y="46583"/>
                  </a:lnTo>
                  <a:close/>
                </a:path>
                <a:path w="52069" h="49530">
                  <a:moveTo>
                    <a:pt x="45262" y="40093"/>
                  </a:moveTo>
                  <a:lnTo>
                    <a:pt x="45123" y="38252"/>
                  </a:lnTo>
                  <a:lnTo>
                    <a:pt x="44208" y="38354"/>
                  </a:lnTo>
                  <a:lnTo>
                    <a:pt x="44081" y="38938"/>
                  </a:lnTo>
                  <a:lnTo>
                    <a:pt x="44208" y="39611"/>
                  </a:lnTo>
                  <a:lnTo>
                    <a:pt x="44056" y="39979"/>
                  </a:lnTo>
                  <a:lnTo>
                    <a:pt x="43954" y="40195"/>
                  </a:lnTo>
                  <a:lnTo>
                    <a:pt x="43827" y="40347"/>
                  </a:lnTo>
                  <a:lnTo>
                    <a:pt x="43586" y="40055"/>
                  </a:lnTo>
                  <a:lnTo>
                    <a:pt x="43307" y="39560"/>
                  </a:lnTo>
                  <a:lnTo>
                    <a:pt x="43268" y="39217"/>
                  </a:lnTo>
                  <a:lnTo>
                    <a:pt x="43370" y="38925"/>
                  </a:lnTo>
                  <a:lnTo>
                    <a:pt x="43268" y="37782"/>
                  </a:lnTo>
                  <a:lnTo>
                    <a:pt x="43180" y="37465"/>
                  </a:lnTo>
                  <a:lnTo>
                    <a:pt x="42062" y="37630"/>
                  </a:lnTo>
                  <a:lnTo>
                    <a:pt x="42100" y="37782"/>
                  </a:lnTo>
                  <a:lnTo>
                    <a:pt x="42164" y="37998"/>
                  </a:lnTo>
                  <a:lnTo>
                    <a:pt x="42252" y="37807"/>
                  </a:lnTo>
                  <a:lnTo>
                    <a:pt x="42252" y="38671"/>
                  </a:lnTo>
                  <a:lnTo>
                    <a:pt x="41986" y="38722"/>
                  </a:lnTo>
                  <a:lnTo>
                    <a:pt x="41605" y="39039"/>
                  </a:lnTo>
                  <a:lnTo>
                    <a:pt x="41122" y="39217"/>
                  </a:lnTo>
                  <a:lnTo>
                    <a:pt x="40576" y="38925"/>
                  </a:lnTo>
                  <a:lnTo>
                    <a:pt x="40411" y="38722"/>
                  </a:lnTo>
                  <a:lnTo>
                    <a:pt x="40728" y="38354"/>
                  </a:lnTo>
                  <a:lnTo>
                    <a:pt x="41071" y="38455"/>
                  </a:lnTo>
                  <a:lnTo>
                    <a:pt x="41897" y="38582"/>
                  </a:lnTo>
                  <a:lnTo>
                    <a:pt x="41998" y="38354"/>
                  </a:lnTo>
                  <a:lnTo>
                    <a:pt x="42087" y="38163"/>
                  </a:lnTo>
                  <a:lnTo>
                    <a:pt x="42100" y="37782"/>
                  </a:lnTo>
                  <a:lnTo>
                    <a:pt x="40894" y="37604"/>
                  </a:lnTo>
                  <a:lnTo>
                    <a:pt x="40208" y="37604"/>
                  </a:lnTo>
                  <a:lnTo>
                    <a:pt x="39357" y="38354"/>
                  </a:lnTo>
                  <a:lnTo>
                    <a:pt x="39331" y="39039"/>
                  </a:lnTo>
                  <a:lnTo>
                    <a:pt x="40271" y="40093"/>
                  </a:lnTo>
                  <a:lnTo>
                    <a:pt x="41452" y="40005"/>
                  </a:lnTo>
                  <a:lnTo>
                    <a:pt x="42316" y="39560"/>
                  </a:lnTo>
                  <a:lnTo>
                    <a:pt x="42430" y="40347"/>
                  </a:lnTo>
                  <a:lnTo>
                    <a:pt x="42595" y="40754"/>
                  </a:lnTo>
                  <a:lnTo>
                    <a:pt x="43891" y="41008"/>
                  </a:lnTo>
                  <a:lnTo>
                    <a:pt x="44500" y="40868"/>
                  </a:lnTo>
                  <a:lnTo>
                    <a:pt x="45008" y="40347"/>
                  </a:lnTo>
                  <a:lnTo>
                    <a:pt x="45262" y="40093"/>
                  </a:lnTo>
                  <a:close/>
                </a:path>
                <a:path w="52069" h="49530">
                  <a:moveTo>
                    <a:pt x="51828" y="38138"/>
                  </a:moveTo>
                  <a:lnTo>
                    <a:pt x="51003" y="36614"/>
                  </a:lnTo>
                  <a:lnTo>
                    <a:pt x="50355" y="35407"/>
                  </a:lnTo>
                  <a:lnTo>
                    <a:pt x="48133" y="35661"/>
                  </a:lnTo>
                  <a:lnTo>
                    <a:pt x="47625" y="36880"/>
                  </a:lnTo>
                  <a:lnTo>
                    <a:pt x="47536" y="37109"/>
                  </a:lnTo>
                  <a:lnTo>
                    <a:pt x="48628" y="37134"/>
                  </a:lnTo>
                  <a:lnTo>
                    <a:pt x="48729" y="36868"/>
                  </a:lnTo>
                  <a:lnTo>
                    <a:pt x="48831" y="36626"/>
                  </a:lnTo>
                  <a:lnTo>
                    <a:pt x="49072" y="36195"/>
                  </a:lnTo>
                  <a:lnTo>
                    <a:pt x="49657" y="36334"/>
                  </a:lnTo>
                  <a:lnTo>
                    <a:pt x="49885" y="36728"/>
                  </a:lnTo>
                  <a:lnTo>
                    <a:pt x="49961" y="36957"/>
                  </a:lnTo>
                  <a:lnTo>
                    <a:pt x="50063" y="37211"/>
                  </a:lnTo>
                  <a:lnTo>
                    <a:pt x="50076" y="37515"/>
                  </a:lnTo>
                  <a:lnTo>
                    <a:pt x="49898" y="37922"/>
                  </a:lnTo>
                  <a:lnTo>
                    <a:pt x="49606" y="38366"/>
                  </a:lnTo>
                  <a:lnTo>
                    <a:pt x="49415" y="38328"/>
                  </a:lnTo>
                  <a:lnTo>
                    <a:pt x="49174" y="38265"/>
                  </a:lnTo>
                  <a:lnTo>
                    <a:pt x="48818" y="38265"/>
                  </a:lnTo>
                  <a:lnTo>
                    <a:pt x="48437" y="38481"/>
                  </a:lnTo>
                  <a:lnTo>
                    <a:pt x="49809" y="38900"/>
                  </a:lnTo>
                  <a:lnTo>
                    <a:pt x="51828" y="38138"/>
                  </a:lnTo>
                  <a:close/>
                </a:path>
              </a:pathLst>
            </a:custGeom>
            <a:solidFill>
              <a:srgbClr val="D1C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6" name="object 526" descr=""/>
            <p:cNvSpPr/>
            <p:nvPr/>
          </p:nvSpPr>
          <p:spPr>
            <a:xfrm>
              <a:off x="2633726" y="2039848"/>
              <a:ext cx="39370" cy="40005"/>
            </a:xfrm>
            <a:custGeom>
              <a:avLst/>
              <a:gdLst/>
              <a:ahLst/>
              <a:cxnLst/>
              <a:rect l="l" t="t" r="r" b="b"/>
              <a:pathLst>
                <a:path w="39369" h="40005">
                  <a:moveTo>
                    <a:pt x="2705" y="1714"/>
                  </a:moveTo>
                  <a:lnTo>
                    <a:pt x="1663" y="482"/>
                  </a:lnTo>
                  <a:lnTo>
                    <a:pt x="1244" y="0"/>
                  </a:lnTo>
                  <a:lnTo>
                    <a:pt x="1092" y="1371"/>
                  </a:lnTo>
                  <a:lnTo>
                    <a:pt x="673" y="2692"/>
                  </a:lnTo>
                  <a:lnTo>
                    <a:pt x="0" y="3873"/>
                  </a:lnTo>
                  <a:lnTo>
                    <a:pt x="266" y="4267"/>
                  </a:lnTo>
                  <a:lnTo>
                    <a:pt x="571" y="4673"/>
                  </a:lnTo>
                  <a:lnTo>
                    <a:pt x="876" y="5105"/>
                  </a:lnTo>
                  <a:lnTo>
                    <a:pt x="1612" y="3987"/>
                  </a:lnTo>
                  <a:lnTo>
                    <a:pt x="2362" y="2984"/>
                  </a:lnTo>
                  <a:lnTo>
                    <a:pt x="2705" y="1714"/>
                  </a:lnTo>
                  <a:close/>
                </a:path>
                <a:path w="39369" h="40005">
                  <a:moveTo>
                    <a:pt x="8966" y="9994"/>
                  </a:moveTo>
                  <a:lnTo>
                    <a:pt x="6451" y="6629"/>
                  </a:lnTo>
                  <a:lnTo>
                    <a:pt x="6413" y="8191"/>
                  </a:lnTo>
                  <a:lnTo>
                    <a:pt x="6654" y="10464"/>
                  </a:lnTo>
                  <a:lnTo>
                    <a:pt x="6134" y="11988"/>
                  </a:lnTo>
                  <a:lnTo>
                    <a:pt x="7124" y="13233"/>
                  </a:lnTo>
                  <a:lnTo>
                    <a:pt x="7759" y="11976"/>
                  </a:lnTo>
                  <a:lnTo>
                    <a:pt x="8470" y="11391"/>
                  </a:lnTo>
                  <a:lnTo>
                    <a:pt x="8966" y="9994"/>
                  </a:lnTo>
                  <a:close/>
                </a:path>
                <a:path w="39369" h="40005">
                  <a:moveTo>
                    <a:pt x="17018" y="20167"/>
                  </a:moveTo>
                  <a:lnTo>
                    <a:pt x="16535" y="19570"/>
                  </a:lnTo>
                  <a:lnTo>
                    <a:pt x="15176" y="17932"/>
                  </a:lnTo>
                  <a:lnTo>
                    <a:pt x="14693" y="17335"/>
                  </a:lnTo>
                  <a:lnTo>
                    <a:pt x="14706" y="18745"/>
                  </a:lnTo>
                  <a:lnTo>
                    <a:pt x="14541" y="20256"/>
                  </a:lnTo>
                  <a:lnTo>
                    <a:pt x="14058" y="21666"/>
                  </a:lnTo>
                  <a:lnTo>
                    <a:pt x="15608" y="23469"/>
                  </a:lnTo>
                  <a:lnTo>
                    <a:pt x="16217" y="22339"/>
                  </a:lnTo>
                  <a:lnTo>
                    <a:pt x="16903" y="21501"/>
                  </a:lnTo>
                  <a:lnTo>
                    <a:pt x="17018" y="20167"/>
                  </a:lnTo>
                  <a:close/>
                </a:path>
                <a:path w="39369" h="40005">
                  <a:moveTo>
                    <a:pt x="26238" y="30721"/>
                  </a:moveTo>
                  <a:lnTo>
                    <a:pt x="23088" y="27228"/>
                  </a:lnTo>
                  <a:lnTo>
                    <a:pt x="23672" y="29235"/>
                  </a:lnTo>
                  <a:lnTo>
                    <a:pt x="23837" y="30937"/>
                  </a:lnTo>
                  <a:lnTo>
                    <a:pt x="23355" y="32105"/>
                  </a:lnTo>
                  <a:lnTo>
                    <a:pt x="24828" y="33642"/>
                  </a:lnTo>
                  <a:lnTo>
                    <a:pt x="25361" y="32639"/>
                  </a:lnTo>
                  <a:lnTo>
                    <a:pt x="26009" y="31838"/>
                  </a:lnTo>
                  <a:lnTo>
                    <a:pt x="26238" y="30721"/>
                  </a:lnTo>
                  <a:close/>
                </a:path>
                <a:path w="39369" h="40005">
                  <a:moveTo>
                    <a:pt x="38785" y="38061"/>
                  </a:moveTo>
                  <a:lnTo>
                    <a:pt x="38303" y="38036"/>
                  </a:lnTo>
                  <a:lnTo>
                    <a:pt x="37630" y="37973"/>
                  </a:lnTo>
                  <a:lnTo>
                    <a:pt x="37147" y="37896"/>
                  </a:lnTo>
                  <a:lnTo>
                    <a:pt x="36906" y="38595"/>
                  </a:lnTo>
                  <a:lnTo>
                    <a:pt x="36537" y="39243"/>
                  </a:lnTo>
                  <a:lnTo>
                    <a:pt x="36042" y="39801"/>
                  </a:lnTo>
                  <a:lnTo>
                    <a:pt x="36880" y="39484"/>
                  </a:lnTo>
                  <a:lnTo>
                    <a:pt x="37680" y="39014"/>
                  </a:lnTo>
                  <a:lnTo>
                    <a:pt x="38455" y="38455"/>
                  </a:lnTo>
                  <a:lnTo>
                    <a:pt x="38519" y="38328"/>
                  </a:lnTo>
                  <a:lnTo>
                    <a:pt x="38735" y="38188"/>
                  </a:lnTo>
                  <a:lnTo>
                    <a:pt x="38785" y="38061"/>
                  </a:lnTo>
                  <a:close/>
                </a:path>
              </a:pathLst>
            </a:custGeom>
            <a:solidFill>
              <a:srgbClr val="E68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7" name="object 527" descr=""/>
            <p:cNvSpPr/>
            <p:nvPr/>
          </p:nvSpPr>
          <p:spPr>
            <a:xfrm>
              <a:off x="2279404" y="2482737"/>
              <a:ext cx="214629" cy="155575"/>
            </a:xfrm>
            <a:custGeom>
              <a:avLst/>
              <a:gdLst/>
              <a:ahLst/>
              <a:cxnLst/>
              <a:rect l="l" t="t" r="r" b="b"/>
              <a:pathLst>
                <a:path w="214630" h="155575">
                  <a:moveTo>
                    <a:pt x="121780" y="0"/>
                  </a:moveTo>
                  <a:lnTo>
                    <a:pt x="105654" y="11920"/>
                  </a:lnTo>
                  <a:lnTo>
                    <a:pt x="69334" y="39925"/>
                  </a:lnTo>
                  <a:lnTo>
                    <a:pt x="0" y="94233"/>
                  </a:lnTo>
                  <a:lnTo>
                    <a:pt x="27112" y="110599"/>
                  </a:lnTo>
                  <a:lnTo>
                    <a:pt x="55413" y="126231"/>
                  </a:lnTo>
                  <a:lnTo>
                    <a:pt x="84128" y="141054"/>
                  </a:lnTo>
                  <a:lnTo>
                    <a:pt x="112483" y="154990"/>
                  </a:lnTo>
                  <a:lnTo>
                    <a:pt x="191738" y="62697"/>
                  </a:lnTo>
                  <a:lnTo>
                    <a:pt x="214172" y="37007"/>
                  </a:lnTo>
                  <a:lnTo>
                    <a:pt x="191744" y="26965"/>
                  </a:lnTo>
                  <a:lnTo>
                    <a:pt x="167762" y="17441"/>
                  </a:lnTo>
                  <a:lnTo>
                    <a:pt x="121780" y="0"/>
                  </a:lnTo>
                  <a:close/>
                </a:path>
              </a:pathLst>
            </a:custGeom>
            <a:solidFill>
              <a:srgbClr val="CABEB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8" name="object 528" descr=""/>
            <p:cNvSpPr/>
            <p:nvPr/>
          </p:nvSpPr>
          <p:spPr>
            <a:xfrm>
              <a:off x="2278297" y="2519746"/>
              <a:ext cx="216535" cy="125095"/>
            </a:xfrm>
            <a:custGeom>
              <a:avLst/>
              <a:gdLst/>
              <a:ahLst/>
              <a:cxnLst/>
              <a:rect l="l" t="t" r="r" b="b"/>
              <a:pathLst>
                <a:path w="216535" h="125094">
                  <a:moveTo>
                    <a:pt x="215277" y="0"/>
                  </a:moveTo>
                  <a:lnTo>
                    <a:pt x="113588" y="117982"/>
                  </a:lnTo>
                  <a:lnTo>
                    <a:pt x="85238" y="104040"/>
                  </a:lnTo>
                  <a:lnTo>
                    <a:pt x="56522" y="89219"/>
                  </a:lnTo>
                  <a:lnTo>
                    <a:pt x="28219" y="73589"/>
                  </a:lnTo>
                  <a:lnTo>
                    <a:pt x="1104" y="57226"/>
                  </a:lnTo>
                  <a:lnTo>
                    <a:pt x="0" y="60121"/>
                  </a:lnTo>
                  <a:lnTo>
                    <a:pt x="58431" y="96405"/>
                  </a:lnTo>
                  <a:lnTo>
                    <a:pt x="114528" y="124879"/>
                  </a:lnTo>
                  <a:lnTo>
                    <a:pt x="213994" y="5296"/>
                  </a:lnTo>
                  <a:lnTo>
                    <a:pt x="215696" y="3035"/>
                  </a:lnTo>
                  <a:lnTo>
                    <a:pt x="216230" y="1473"/>
                  </a:lnTo>
                  <a:lnTo>
                    <a:pt x="215938" y="317"/>
                  </a:lnTo>
                  <a:lnTo>
                    <a:pt x="215277" y="0"/>
                  </a:lnTo>
                  <a:close/>
                </a:path>
              </a:pathLst>
            </a:custGeom>
            <a:solidFill>
              <a:srgbClr val="AA99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9" name="object 529" descr=""/>
            <p:cNvSpPr/>
            <p:nvPr/>
          </p:nvSpPr>
          <p:spPr>
            <a:xfrm>
              <a:off x="2350567" y="2507613"/>
              <a:ext cx="118745" cy="74295"/>
            </a:xfrm>
            <a:custGeom>
              <a:avLst/>
              <a:gdLst/>
              <a:ahLst/>
              <a:cxnLst/>
              <a:rect l="l" t="t" r="r" b="b"/>
              <a:pathLst>
                <a:path w="118744" h="74294">
                  <a:moveTo>
                    <a:pt x="118158" y="0"/>
                  </a:moveTo>
                  <a:lnTo>
                    <a:pt x="98212" y="3261"/>
                  </a:lnTo>
                  <a:lnTo>
                    <a:pt x="76020" y="6478"/>
                  </a:lnTo>
                  <a:lnTo>
                    <a:pt x="54075" y="10574"/>
                  </a:lnTo>
                  <a:lnTo>
                    <a:pt x="34872" y="16471"/>
                  </a:lnTo>
                  <a:lnTo>
                    <a:pt x="19993" y="24404"/>
                  </a:lnTo>
                  <a:lnTo>
                    <a:pt x="6236" y="36223"/>
                  </a:lnTo>
                  <a:lnTo>
                    <a:pt x="0" y="50647"/>
                  </a:lnTo>
                  <a:lnTo>
                    <a:pt x="7681" y="66395"/>
                  </a:lnTo>
                  <a:lnTo>
                    <a:pt x="19996" y="72054"/>
                  </a:lnTo>
                  <a:lnTo>
                    <a:pt x="37316" y="73737"/>
                  </a:lnTo>
                  <a:lnTo>
                    <a:pt x="54637" y="71765"/>
                  </a:lnTo>
                  <a:lnTo>
                    <a:pt x="66952" y="66459"/>
                  </a:lnTo>
                  <a:lnTo>
                    <a:pt x="82536" y="49734"/>
                  </a:lnTo>
                  <a:lnTo>
                    <a:pt x="99451" y="27562"/>
                  </a:lnTo>
                  <a:lnTo>
                    <a:pt x="112918" y="8223"/>
                  </a:lnTo>
                  <a:lnTo>
                    <a:pt x="118158" y="0"/>
                  </a:lnTo>
                  <a:close/>
                </a:path>
              </a:pathLst>
            </a:custGeom>
            <a:solidFill>
              <a:srgbClr val="3990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0" name="object 530" descr=""/>
            <p:cNvSpPr/>
            <p:nvPr/>
          </p:nvSpPr>
          <p:spPr>
            <a:xfrm>
              <a:off x="2370852" y="2496463"/>
              <a:ext cx="80010" cy="72390"/>
            </a:xfrm>
            <a:custGeom>
              <a:avLst/>
              <a:gdLst/>
              <a:ahLst/>
              <a:cxnLst/>
              <a:rect l="l" t="t" r="r" b="b"/>
              <a:pathLst>
                <a:path w="80010" h="72389">
                  <a:moveTo>
                    <a:pt x="60314" y="70497"/>
                  </a:moveTo>
                  <a:lnTo>
                    <a:pt x="54838" y="70497"/>
                  </a:lnTo>
                  <a:lnTo>
                    <a:pt x="56349" y="72085"/>
                  </a:lnTo>
                  <a:lnTo>
                    <a:pt x="57721" y="72085"/>
                  </a:lnTo>
                  <a:lnTo>
                    <a:pt x="60058" y="71627"/>
                  </a:lnTo>
                  <a:lnTo>
                    <a:pt x="59990" y="70992"/>
                  </a:lnTo>
                  <a:lnTo>
                    <a:pt x="60314" y="70497"/>
                  </a:lnTo>
                  <a:close/>
                </a:path>
                <a:path w="80010" h="72389">
                  <a:moveTo>
                    <a:pt x="60464" y="70269"/>
                  </a:moveTo>
                  <a:lnTo>
                    <a:pt x="47802" y="70269"/>
                  </a:lnTo>
                  <a:lnTo>
                    <a:pt x="49555" y="72059"/>
                  </a:lnTo>
                  <a:lnTo>
                    <a:pt x="52832" y="71856"/>
                  </a:lnTo>
                  <a:lnTo>
                    <a:pt x="54838" y="70497"/>
                  </a:lnTo>
                  <a:lnTo>
                    <a:pt x="60314" y="70497"/>
                  </a:lnTo>
                  <a:lnTo>
                    <a:pt x="60464" y="70269"/>
                  </a:lnTo>
                  <a:close/>
                </a:path>
                <a:path w="80010" h="72389">
                  <a:moveTo>
                    <a:pt x="24623" y="69697"/>
                  </a:moveTo>
                  <a:lnTo>
                    <a:pt x="11328" y="69697"/>
                  </a:lnTo>
                  <a:lnTo>
                    <a:pt x="12801" y="71983"/>
                  </a:lnTo>
                  <a:lnTo>
                    <a:pt x="14262" y="69735"/>
                  </a:lnTo>
                  <a:lnTo>
                    <a:pt x="24204" y="69735"/>
                  </a:lnTo>
                  <a:lnTo>
                    <a:pt x="24623" y="69697"/>
                  </a:lnTo>
                  <a:close/>
                </a:path>
                <a:path w="80010" h="72389">
                  <a:moveTo>
                    <a:pt x="64294" y="69938"/>
                  </a:moveTo>
                  <a:lnTo>
                    <a:pt x="60680" y="69938"/>
                  </a:lnTo>
                  <a:lnTo>
                    <a:pt x="61150" y="70535"/>
                  </a:lnTo>
                  <a:lnTo>
                    <a:pt x="63411" y="71589"/>
                  </a:lnTo>
                  <a:lnTo>
                    <a:pt x="64294" y="69938"/>
                  </a:lnTo>
                  <a:close/>
                </a:path>
                <a:path w="80010" h="72389">
                  <a:moveTo>
                    <a:pt x="23138" y="70497"/>
                  </a:moveTo>
                  <a:lnTo>
                    <a:pt x="19037" y="70497"/>
                  </a:lnTo>
                  <a:lnTo>
                    <a:pt x="20840" y="71424"/>
                  </a:lnTo>
                  <a:lnTo>
                    <a:pt x="23101" y="70777"/>
                  </a:lnTo>
                  <a:lnTo>
                    <a:pt x="23138" y="70497"/>
                  </a:lnTo>
                  <a:close/>
                </a:path>
                <a:path w="80010" h="72389">
                  <a:moveTo>
                    <a:pt x="24204" y="69735"/>
                  </a:moveTo>
                  <a:lnTo>
                    <a:pt x="14262" y="69735"/>
                  </a:lnTo>
                  <a:lnTo>
                    <a:pt x="14859" y="70992"/>
                  </a:lnTo>
                  <a:lnTo>
                    <a:pt x="17792" y="71323"/>
                  </a:lnTo>
                  <a:lnTo>
                    <a:pt x="19037" y="70497"/>
                  </a:lnTo>
                  <a:lnTo>
                    <a:pt x="23138" y="70497"/>
                  </a:lnTo>
                  <a:lnTo>
                    <a:pt x="23228" y="69824"/>
                  </a:lnTo>
                  <a:lnTo>
                    <a:pt x="24204" y="69735"/>
                  </a:lnTo>
                  <a:close/>
                </a:path>
                <a:path w="80010" h="72389">
                  <a:moveTo>
                    <a:pt x="68719" y="69075"/>
                  </a:moveTo>
                  <a:lnTo>
                    <a:pt x="31457" y="69075"/>
                  </a:lnTo>
                  <a:lnTo>
                    <a:pt x="47713" y="70294"/>
                  </a:lnTo>
                  <a:lnTo>
                    <a:pt x="60464" y="70269"/>
                  </a:lnTo>
                  <a:lnTo>
                    <a:pt x="60680" y="69938"/>
                  </a:lnTo>
                  <a:lnTo>
                    <a:pt x="64294" y="69938"/>
                  </a:lnTo>
                  <a:lnTo>
                    <a:pt x="64579" y="69405"/>
                  </a:lnTo>
                  <a:lnTo>
                    <a:pt x="68625" y="69405"/>
                  </a:lnTo>
                  <a:lnTo>
                    <a:pt x="68719" y="69075"/>
                  </a:lnTo>
                  <a:close/>
                </a:path>
                <a:path w="80010" h="72389">
                  <a:moveTo>
                    <a:pt x="68625" y="69405"/>
                  </a:moveTo>
                  <a:lnTo>
                    <a:pt x="64579" y="69405"/>
                  </a:lnTo>
                  <a:lnTo>
                    <a:pt x="64922" y="69888"/>
                  </a:lnTo>
                  <a:lnTo>
                    <a:pt x="66357" y="70256"/>
                  </a:lnTo>
                  <a:lnTo>
                    <a:pt x="68465" y="70281"/>
                  </a:lnTo>
                  <a:lnTo>
                    <a:pt x="68625" y="69405"/>
                  </a:lnTo>
                  <a:close/>
                </a:path>
                <a:path w="80010" h="72389">
                  <a:moveTo>
                    <a:pt x="69265" y="68122"/>
                  </a:moveTo>
                  <a:lnTo>
                    <a:pt x="7569" y="68122"/>
                  </a:lnTo>
                  <a:lnTo>
                    <a:pt x="8242" y="69646"/>
                  </a:lnTo>
                  <a:lnTo>
                    <a:pt x="10375" y="70180"/>
                  </a:lnTo>
                  <a:lnTo>
                    <a:pt x="11328" y="69697"/>
                  </a:lnTo>
                  <a:lnTo>
                    <a:pt x="24623" y="69697"/>
                  </a:lnTo>
                  <a:lnTo>
                    <a:pt x="31457" y="69075"/>
                  </a:lnTo>
                  <a:lnTo>
                    <a:pt x="68719" y="69075"/>
                  </a:lnTo>
                  <a:lnTo>
                    <a:pt x="69265" y="68122"/>
                  </a:lnTo>
                  <a:close/>
                </a:path>
                <a:path w="80010" h="72389">
                  <a:moveTo>
                    <a:pt x="73075" y="68122"/>
                  </a:moveTo>
                  <a:lnTo>
                    <a:pt x="69265" y="68122"/>
                  </a:lnTo>
                  <a:lnTo>
                    <a:pt x="70015" y="68808"/>
                  </a:lnTo>
                  <a:lnTo>
                    <a:pt x="71221" y="69049"/>
                  </a:lnTo>
                  <a:lnTo>
                    <a:pt x="73075" y="68122"/>
                  </a:lnTo>
                  <a:close/>
                </a:path>
                <a:path w="80010" h="72389">
                  <a:moveTo>
                    <a:pt x="73549" y="67055"/>
                  </a:moveTo>
                  <a:lnTo>
                    <a:pt x="4457" y="67055"/>
                  </a:lnTo>
                  <a:lnTo>
                    <a:pt x="4439" y="67856"/>
                  </a:lnTo>
                  <a:lnTo>
                    <a:pt x="4572" y="68262"/>
                  </a:lnTo>
                  <a:lnTo>
                    <a:pt x="5892" y="68808"/>
                  </a:lnTo>
                  <a:lnTo>
                    <a:pt x="6972" y="68618"/>
                  </a:lnTo>
                  <a:lnTo>
                    <a:pt x="7569" y="68122"/>
                  </a:lnTo>
                  <a:lnTo>
                    <a:pt x="73075" y="68122"/>
                  </a:lnTo>
                  <a:lnTo>
                    <a:pt x="73558" y="67144"/>
                  </a:lnTo>
                  <a:close/>
                </a:path>
                <a:path w="80010" h="72389">
                  <a:moveTo>
                    <a:pt x="18694" y="8597"/>
                  </a:moveTo>
                  <a:lnTo>
                    <a:pt x="15113" y="10782"/>
                  </a:lnTo>
                  <a:lnTo>
                    <a:pt x="15849" y="13665"/>
                  </a:lnTo>
                  <a:lnTo>
                    <a:pt x="15278" y="13715"/>
                  </a:lnTo>
                  <a:lnTo>
                    <a:pt x="13436" y="14338"/>
                  </a:lnTo>
                  <a:lnTo>
                    <a:pt x="12484" y="16421"/>
                  </a:lnTo>
                  <a:lnTo>
                    <a:pt x="13563" y="17741"/>
                  </a:lnTo>
                  <a:lnTo>
                    <a:pt x="13157" y="17818"/>
                  </a:lnTo>
                  <a:lnTo>
                    <a:pt x="12763" y="17970"/>
                  </a:lnTo>
                  <a:lnTo>
                    <a:pt x="10464" y="19557"/>
                  </a:lnTo>
                  <a:lnTo>
                    <a:pt x="11226" y="21805"/>
                  </a:lnTo>
                  <a:lnTo>
                    <a:pt x="12319" y="23482"/>
                  </a:lnTo>
                  <a:lnTo>
                    <a:pt x="11544" y="23634"/>
                  </a:lnTo>
                  <a:lnTo>
                    <a:pt x="10820" y="24015"/>
                  </a:lnTo>
                  <a:lnTo>
                    <a:pt x="9639" y="25577"/>
                  </a:lnTo>
                  <a:lnTo>
                    <a:pt x="9804" y="26631"/>
                  </a:lnTo>
                  <a:lnTo>
                    <a:pt x="10426" y="27393"/>
                  </a:lnTo>
                  <a:lnTo>
                    <a:pt x="10172" y="27571"/>
                  </a:lnTo>
                  <a:lnTo>
                    <a:pt x="9042" y="28676"/>
                  </a:lnTo>
                  <a:lnTo>
                    <a:pt x="9321" y="30527"/>
                  </a:lnTo>
                  <a:lnTo>
                    <a:pt x="9385" y="32232"/>
                  </a:lnTo>
                  <a:lnTo>
                    <a:pt x="1244" y="60680"/>
                  </a:lnTo>
                  <a:lnTo>
                    <a:pt x="25" y="62039"/>
                  </a:lnTo>
                  <a:lnTo>
                    <a:pt x="0" y="65062"/>
                  </a:lnTo>
                  <a:lnTo>
                    <a:pt x="787" y="65481"/>
                  </a:lnTo>
                  <a:lnTo>
                    <a:pt x="1104" y="67678"/>
                  </a:lnTo>
                  <a:lnTo>
                    <a:pt x="2895" y="67856"/>
                  </a:lnTo>
                  <a:lnTo>
                    <a:pt x="4457" y="67055"/>
                  </a:lnTo>
                  <a:lnTo>
                    <a:pt x="73549" y="67055"/>
                  </a:lnTo>
                  <a:lnTo>
                    <a:pt x="73469" y="66205"/>
                  </a:lnTo>
                  <a:lnTo>
                    <a:pt x="73685" y="66179"/>
                  </a:lnTo>
                  <a:lnTo>
                    <a:pt x="76577" y="66179"/>
                  </a:lnTo>
                  <a:lnTo>
                    <a:pt x="76034" y="62826"/>
                  </a:lnTo>
                  <a:lnTo>
                    <a:pt x="77470" y="62763"/>
                  </a:lnTo>
                  <a:lnTo>
                    <a:pt x="77901" y="61556"/>
                  </a:lnTo>
                  <a:lnTo>
                    <a:pt x="77851" y="60121"/>
                  </a:lnTo>
                  <a:lnTo>
                    <a:pt x="78003" y="60096"/>
                  </a:lnTo>
                  <a:lnTo>
                    <a:pt x="79336" y="59258"/>
                  </a:lnTo>
                  <a:lnTo>
                    <a:pt x="79463" y="57480"/>
                  </a:lnTo>
                  <a:lnTo>
                    <a:pt x="78587" y="55879"/>
                  </a:lnTo>
                  <a:lnTo>
                    <a:pt x="77393" y="55587"/>
                  </a:lnTo>
                  <a:lnTo>
                    <a:pt x="74103" y="46314"/>
                  </a:lnTo>
                  <a:lnTo>
                    <a:pt x="69994" y="37907"/>
                  </a:lnTo>
                  <a:lnTo>
                    <a:pt x="65578" y="30527"/>
                  </a:lnTo>
                  <a:lnTo>
                    <a:pt x="61696" y="25260"/>
                  </a:lnTo>
                  <a:lnTo>
                    <a:pt x="62484" y="23037"/>
                  </a:lnTo>
                  <a:lnTo>
                    <a:pt x="59232" y="22466"/>
                  </a:lnTo>
                  <a:lnTo>
                    <a:pt x="60769" y="21780"/>
                  </a:lnTo>
                  <a:lnTo>
                    <a:pt x="60096" y="19100"/>
                  </a:lnTo>
                  <a:lnTo>
                    <a:pt x="59328" y="18681"/>
                  </a:lnTo>
                  <a:lnTo>
                    <a:pt x="58305" y="18681"/>
                  </a:lnTo>
                  <a:lnTo>
                    <a:pt x="59588" y="16979"/>
                  </a:lnTo>
                  <a:lnTo>
                    <a:pt x="58293" y="15201"/>
                  </a:lnTo>
                  <a:lnTo>
                    <a:pt x="56311" y="15036"/>
                  </a:lnTo>
                  <a:lnTo>
                    <a:pt x="56972" y="13576"/>
                  </a:lnTo>
                  <a:lnTo>
                    <a:pt x="55930" y="12598"/>
                  </a:lnTo>
                  <a:lnTo>
                    <a:pt x="54521" y="12509"/>
                  </a:lnTo>
                  <a:lnTo>
                    <a:pt x="55448" y="9893"/>
                  </a:lnTo>
                  <a:lnTo>
                    <a:pt x="55277" y="9791"/>
                  </a:lnTo>
                  <a:lnTo>
                    <a:pt x="21234" y="9791"/>
                  </a:lnTo>
                  <a:lnTo>
                    <a:pt x="18694" y="8597"/>
                  </a:lnTo>
                  <a:close/>
                </a:path>
                <a:path w="80010" h="72389">
                  <a:moveTo>
                    <a:pt x="76577" y="66179"/>
                  </a:moveTo>
                  <a:lnTo>
                    <a:pt x="73685" y="66179"/>
                  </a:lnTo>
                  <a:lnTo>
                    <a:pt x="76593" y="66281"/>
                  </a:lnTo>
                  <a:close/>
                </a:path>
                <a:path w="80010" h="72389">
                  <a:moveTo>
                    <a:pt x="59258" y="18643"/>
                  </a:moveTo>
                  <a:lnTo>
                    <a:pt x="58305" y="18681"/>
                  </a:lnTo>
                  <a:lnTo>
                    <a:pt x="59328" y="18681"/>
                  </a:lnTo>
                  <a:close/>
                </a:path>
                <a:path w="80010" h="72389">
                  <a:moveTo>
                    <a:pt x="26377" y="3505"/>
                  </a:moveTo>
                  <a:lnTo>
                    <a:pt x="23139" y="5499"/>
                  </a:lnTo>
                  <a:lnTo>
                    <a:pt x="23304" y="6565"/>
                  </a:lnTo>
                  <a:lnTo>
                    <a:pt x="24003" y="7429"/>
                  </a:lnTo>
                  <a:lnTo>
                    <a:pt x="22707" y="7670"/>
                  </a:lnTo>
                  <a:lnTo>
                    <a:pt x="21659" y="8483"/>
                  </a:lnTo>
                  <a:lnTo>
                    <a:pt x="21234" y="9791"/>
                  </a:lnTo>
                  <a:lnTo>
                    <a:pt x="55277" y="9791"/>
                  </a:lnTo>
                  <a:lnTo>
                    <a:pt x="54128" y="9105"/>
                  </a:lnTo>
                  <a:lnTo>
                    <a:pt x="50774" y="9105"/>
                  </a:lnTo>
                  <a:lnTo>
                    <a:pt x="50228" y="7289"/>
                  </a:lnTo>
                  <a:lnTo>
                    <a:pt x="49852" y="7150"/>
                  </a:lnTo>
                  <a:lnTo>
                    <a:pt x="47091" y="7150"/>
                  </a:lnTo>
                  <a:lnTo>
                    <a:pt x="47364" y="5435"/>
                  </a:lnTo>
                  <a:lnTo>
                    <a:pt x="29718" y="5435"/>
                  </a:lnTo>
                  <a:lnTo>
                    <a:pt x="28003" y="4698"/>
                  </a:lnTo>
                  <a:lnTo>
                    <a:pt x="26377" y="3505"/>
                  </a:lnTo>
                  <a:close/>
                </a:path>
                <a:path w="80010" h="72389">
                  <a:moveTo>
                    <a:pt x="53086" y="8483"/>
                  </a:moveTo>
                  <a:lnTo>
                    <a:pt x="50774" y="9105"/>
                  </a:lnTo>
                  <a:lnTo>
                    <a:pt x="54128" y="9105"/>
                  </a:lnTo>
                  <a:lnTo>
                    <a:pt x="53086" y="8483"/>
                  </a:lnTo>
                  <a:close/>
                </a:path>
                <a:path w="80010" h="72389">
                  <a:moveTo>
                    <a:pt x="48691" y="6718"/>
                  </a:moveTo>
                  <a:lnTo>
                    <a:pt x="47091" y="7150"/>
                  </a:lnTo>
                  <a:lnTo>
                    <a:pt x="49852" y="7150"/>
                  </a:lnTo>
                  <a:lnTo>
                    <a:pt x="48691" y="6718"/>
                  </a:lnTo>
                  <a:close/>
                </a:path>
                <a:path w="80010" h="72389">
                  <a:moveTo>
                    <a:pt x="34328" y="0"/>
                  </a:moveTo>
                  <a:lnTo>
                    <a:pt x="28854" y="2184"/>
                  </a:lnTo>
                  <a:lnTo>
                    <a:pt x="29718" y="5435"/>
                  </a:lnTo>
                  <a:lnTo>
                    <a:pt x="47364" y="5435"/>
                  </a:lnTo>
                  <a:lnTo>
                    <a:pt x="47447" y="4914"/>
                  </a:lnTo>
                  <a:lnTo>
                    <a:pt x="46906" y="4622"/>
                  </a:lnTo>
                  <a:lnTo>
                    <a:pt x="43840" y="4622"/>
                  </a:lnTo>
                  <a:lnTo>
                    <a:pt x="43281" y="3898"/>
                  </a:lnTo>
                  <a:lnTo>
                    <a:pt x="43020" y="3822"/>
                  </a:lnTo>
                  <a:lnTo>
                    <a:pt x="41656" y="3822"/>
                  </a:lnTo>
                  <a:lnTo>
                    <a:pt x="41729" y="3238"/>
                  </a:lnTo>
                  <a:lnTo>
                    <a:pt x="35928" y="3238"/>
                  </a:lnTo>
                  <a:lnTo>
                    <a:pt x="34328" y="0"/>
                  </a:lnTo>
                  <a:close/>
                </a:path>
                <a:path w="80010" h="72389">
                  <a:moveTo>
                    <a:pt x="45262" y="3733"/>
                  </a:moveTo>
                  <a:lnTo>
                    <a:pt x="43840" y="4622"/>
                  </a:lnTo>
                  <a:lnTo>
                    <a:pt x="46906" y="4622"/>
                  </a:lnTo>
                  <a:lnTo>
                    <a:pt x="45262" y="3733"/>
                  </a:lnTo>
                  <a:close/>
                </a:path>
                <a:path w="80010" h="72389">
                  <a:moveTo>
                    <a:pt x="42456" y="3657"/>
                  </a:moveTo>
                  <a:lnTo>
                    <a:pt x="41656" y="3822"/>
                  </a:lnTo>
                  <a:lnTo>
                    <a:pt x="43020" y="3822"/>
                  </a:lnTo>
                  <a:lnTo>
                    <a:pt x="42456" y="3657"/>
                  </a:lnTo>
                  <a:close/>
                </a:path>
                <a:path w="80010" h="72389">
                  <a:moveTo>
                    <a:pt x="38188" y="520"/>
                  </a:moveTo>
                  <a:lnTo>
                    <a:pt x="36309" y="1600"/>
                  </a:lnTo>
                  <a:lnTo>
                    <a:pt x="35928" y="3238"/>
                  </a:lnTo>
                  <a:lnTo>
                    <a:pt x="41729" y="3238"/>
                  </a:lnTo>
                  <a:lnTo>
                    <a:pt x="41808" y="2603"/>
                  </a:lnTo>
                  <a:lnTo>
                    <a:pt x="41084" y="1333"/>
                  </a:lnTo>
                  <a:lnTo>
                    <a:pt x="38188" y="520"/>
                  </a:lnTo>
                  <a:close/>
                </a:path>
              </a:pathLst>
            </a:custGeom>
            <a:solidFill>
              <a:srgbClr val="F1EC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1" name="object 531" descr="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387511" y="2486723"/>
              <a:ext cx="31661" cy="43674"/>
            </a:xfrm>
            <a:prstGeom prst="rect">
              <a:avLst/>
            </a:prstGeom>
          </p:spPr>
        </p:pic>
        <p:sp>
          <p:nvSpPr>
            <p:cNvPr id="532" name="object 532" descr=""/>
            <p:cNvSpPr/>
            <p:nvPr/>
          </p:nvSpPr>
          <p:spPr>
            <a:xfrm>
              <a:off x="2386686" y="2510231"/>
              <a:ext cx="42545" cy="24130"/>
            </a:xfrm>
            <a:custGeom>
              <a:avLst/>
              <a:gdLst/>
              <a:ahLst/>
              <a:cxnLst/>
              <a:rect l="l" t="t" r="r" b="b"/>
              <a:pathLst>
                <a:path w="42544" h="24130">
                  <a:moveTo>
                    <a:pt x="32232" y="0"/>
                  </a:moveTo>
                  <a:lnTo>
                    <a:pt x="28486" y="1269"/>
                  </a:lnTo>
                  <a:lnTo>
                    <a:pt x="27597" y="2552"/>
                  </a:lnTo>
                  <a:lnTo>
                    <a:pt x="27876" y="3568"/>
                  </a:lnTo>
                  <a:lnTo>
                    <a:pt x="27292" y="3517"/>
                  </a:lnTo>
                  <a:lnTo>
                    <a:pt x="26657" y="3657"/>
                  </a:lnTo>
                  <a:lnTo>
                    <a:pt x="25234" y="4229"/>
                  </a:lnTo>
                  <a:lnTo>
                    <a:pt x="24726" y="4876"/>
                  </a:lnTo>
                  <a:lnTo>
                    <a:pt x="24409" y="5638"/>
                  </a:lnTo>
                  <a:lnTo>
                    <a:pt x="23660" y="5587"/>
                  </a:lnTo>
                  <a:lnTo>
                    <a:pt x="21971" y="6070"/>
                  </a:lnTo>
                  <a:lnTo>
                    <a:pt x="21526" y="7048"/>
                  </a:lnTo>
                  <a:lnTo>
                    <a:pt x="21513" y="8191"/>
                  </a:lnTo>
                  <a:lnTo>
                    <a:pt x="20993" y="7873"/>
                  </a:lnTo>
                  <a:lnTo>
                    <a:pt x="20231" y="7543"/>
                  </a:lnTo>
                  <a:lnTo>
                    <a:pt x="19278" y="7645"/>
                  </a:lnTo>
                  <a:lnTo>
                    <a:pt x="18173" y="8394"/>
                  </a:lnTo>
                  <a:lnTo>
                    <a:pt x="18021" y="8585"/>
                  </a:lnTo>
                  <a:lnTo>
                    <a:pt x="17500" y="8394"/>
                  </a:lnTo>
                  <a:lnTo>
                    <a:pt x="16624" y="8293"/>
                  </a:lnTo>
                  <a:lnTo>
                    <a:pt x="16027" y="8394"/>
                  </a:lnTo>
                  <a:lnTo>
                    <a:pt x="15494" y="8635"/>
                  </a:lnTo>
                  <a:lnTo>
                    <a:pt x="15189" y="8191"/>
                  </a:lnTo>
                  <a:lnTo>
                    <a:pt x="14706" y="7861"/>
                  </a:lnTo>
                  <a:lnTo>
                    <a:pt x="13601" y="7746"/>
                  </a:lnTo>
                  <a:lnTo>
                    <a:pt x="12700" y="8000"/>
                  </a:lnTo>
                  <a:lnTo>
                    <a:pt x="12192" y="6743"/>
                  </a:lnTo>
                  <a:lnTo>
                    <a:pt x="10502" y="6172"/>
                  </a:lnTo>
                  <a:lnTo>
                    <a:pt x="8928" y="6553"/>
                  </a:lnTo>
                  <a:lnTo>
                    <a:pt x="8851" y="4025"/>
                  </a:lnTo>
                  <a:lnTo>
                    <a:pt x="6616" y="2349"/>
                  </a:lnTo>
                  <a:lnTo>
                    <a:pt x="1943" y="3987"/>
                  </a:lnTo>
                  <a:lnTo>
                    <a:pt x="1143" y="6578"/>
                  </a:lnTo>
                  <a:lnTo>
                    <a:pt x="2654" y="7912"/>
                  </a:lnTo>
                  <a:lnTo>
                    <a:pt x="1854" y="8178"/>
                  </a:lnTo>
                  <a:lnTo>
                    <a:pt x="1143" y="8699"/>
                  </a:lnTo>
                  <a:lnTo>
                    <a:pt x="0" y="11214"/>
                  </a:lnTo>
                  <a:lnTo>
                    <a:pt x="1409" y="12788"/>
                  </a:lnTo>
                  <a:lnTo>
                    <a:pt x="3073" y="13042"/>
                  </a:lnTo>
                  <a:lnTo>
                    <a:pt x="1587" y="14693"/>
                  </a:lnTo>
                  <a:lnTo>
                    <a:pt x="2768" y="16497"/>
                  </a:lnTo>
                  <a:lnTo>
                    <a:pt x="4635" y="16789"/>
                  </a:lnTo>
                  <a:lnTo>
                    <a:pt x="4127" y="17233"/>
                  </a:lnTo>
                  <a:lnTo>
                    <a:pt x="3898" y="17868"/>
                  </a:lnTo>
                  <a:lnTo>
                    <a:pt x="5295" y="19621"/>
                  </a:lnTo>
                  <a:lnTo>
                    <a:pt x="6756" y="19418"/>
                  </a:lnTo>
                  <a:lnTo>
                    <a:pt x="7962" y="19024"/>
                  </a:lnTo>
                  <a:lnTo>
                    <a:pt x="7810" y="21488"/>
                  </a:lnTo>
                  <a:lnTo>
                    <a:pt x="10223" y="22148"/>
                  </a:lnTo>
                  <a:lnTo>
                    <a:pt x="12230" y="21462"/>
                  </a:lnTo>
                  <a:lnTo>
                    <a:pt x="12052" y="22453"/>
                  </a:lnTo>
                  <a:lnTo>
                    <a:pt x="13538" y="23380"/>
                  </a:lnTo>
                  <a:lnTo>
                    <a:pt x="15036" y="23533"/>
                  </a:lnTo>
                  <a:lnTo>
                    <a:pt x="16078" y="23304"/>
                  </a:lnTo>
                  <a:lnTo>
                    <a:pt x="17767" y="22758"/>
                  </a:lnTo>
                  <a:lnTo>
                    <a:pt x="19418" y="22771"/>
                  </a:lnTo>
                  <a:lnTo>
                    <a:pt x="21018" y="23329"/>
                  </a:lnTo>
                  <a:lnTo>
                    <a:pt x="21628" y="23253"/>
                  </a:lnTo>
                  <a:lnTo>
                    <a:pt x="21793" y="23456"/>
                  </a:lnTo>
                  <a:lnTo>
                    <a:pt x="23202" y="22707"/>
                  </a:lnTo>
                  <a:lnTo>
                    <a:pt x="23545" y="22390"/>
                  </a:lnTo>
                  <a:lnTo>
                    <a:pt x="23672" y="21920"/>
                  </a:lnTo>
                  <a:lnTo>
                    <a:pt x="24892" y="22174"/>
                  </a:lnTo>
                  <a:lnTo>
                    <a:pt x="25946" y="21920"/>
                  </a:lnTo>
                  <a:lnTo>
                    <a:pt x="26987" y="21221"/>
                  </a:lnTo>
                  <a:lnTo>
                    <a:pt x="28371" y="22682"/>
                  </a:lnTo>
                  <a:lnTo>
                    <a:pt x="30365" y="21386"/>
                  </a:lnTo>
                  <a:lnTo>
                    <a:pt x="33147" y="18922"/>
                  </a:lnTo>
                  <a:lnTo>
                    <a:pt x="34264" y="17691"/>
                  </a:lnTo>
                  <a:lnTo>
                    <a:pt x="36626" y="16192"/>
                  </a:lnTo>
                  <a:lnTo>
                    <a:pt x="37426" y="15951"/>
                  </a:lnTo>
                  <a:lnTo>
                    <a:pt x="39077" y="14300"/>
                  </a:lnTo>
                  <a:lnTo>
                    <a:pt x="39446" y="13487"/>
                  </a:lnTo>
                  <a:lnTo>
                    <a:pt x="39382" y="12242"/>
                  </a:lnTo>
                  <a:lnTo>
                    <a:pt x="39941" y="12153"/>
                  </a:lnTo>
                  <a:lnTo>
                    <a:pt x="40474" y="11912"/>
                  </a:lnTo>
                  <a:lnTo>
                    <a:pt x="42354" y="9994"/>
                  </a:lnTo>
                  <a:lnTo>
                    <a:pt x="40754" y="8216"/>
                  </a:lnTo>
                  <a:lnTo>
                    <a:pt x="39243" y="7632"/>
                  </a:lnTo>
                  <a:lnTo>
                    <a:pt x="38849" y="7480"/>
                  </a:lnTo>
                  <a:lnTo>
                    <a:pt x="37719" y="7505"/>
                  </a:lnTo>
                  <a:lnTo>
                    <a:pt x="37579" y="7023"/>
                  </a:lnTo>
                  <a:lnTo>
                    <a:pt x="37985" y="6515"/>
                  </a:lnTo>
                  <a:lnTo>
                    <a:pt x="38239" y="5626"/>
                  </a:lnTo>
                  <a:lnTo>
                    <a:pt x="38061" y="4914"/>
                  </a:lnTo>
                  <a:lnTo>
                    <a:pt x="36868" y="4000"/>
                  </a:lnTo>
                  <a:lnTo>
                    <a:pt x="36106" y="4013"/>
                  </a:lnTo>
                  <a:lnTo>
                    <a:pt x="35394" y="4203"/>
                  </a:lnTo>
                  <a:lnTo>
                    <a:pt x="34810" y="1676"/>
                  </a:lnTo>
                  <a:lnTo>
                    <a:pt x="32232" y="0"/>
                  </a:lnTo>
                  <a:close/>
                </a:path>
              </a:pathLst>
            </a:custGeom>
            <a:solidFill>
              <a:srgbClr val="F1EC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3" name="object 533" descr=""/>
            <p:cNvSpPr/>
            <p:nvPr/>
          </p:nvSpPr>
          <p:spPr>
            <a:xfrm>
              <a:off x="2371751" y="2525542"/>
              <a:ext cx="41275" cy="39370"/>
            </a:xfrm>
            <a:custGeom>
              <a:avLst/>
              <a:gdLst/>
              <a:ahLst/>
              <a:cxnLst/>
              <a:rect l="l" t="t" r="r" b="b"/>
              <a:pathLst>
                <a:path w="41275" h="39369">
                  <a:moveTo>
                    <a:pt x="11531" y="0"/>
                  </a:moveTo>
                  <a:lnTo>
                    <a:pt x="0" y="31521"/>
                  </a:lnTo>
                  <a:lnTo>
                    <a:pt x="3945" y="34526"/>
                  </a:lnTo>
                  <a:lnTo>
                    <a:pt x="11779" y="37093"/>
                  </a:lnTo>
                  <a:lnTo>
                    <a:pt x="20441" y="38722"/>
                  </a:lnTo>
                  <a:lnTo>
                    <a:pt x="26873" y="38912"/>
                  </a:lnTo>
                  <a:lnTo>
                    <a:pt x="33704" y="35277"/>
                  </a:lnTo>
                  <a:lnTo>
                    <a:pt x="37928" y="28752"/>
                  </a:lnTo>
                  <a:lnTo>
                    <a:pt x="40114" y="21885"/>
                  </a:lnTo>
                  <a:lnTo>
                    <a:pt x="40830" y="17221"/>
                  </a:lnTo>
                  <a:lnTo>
                    <a:pt x="40919" y="17017"/>
                  </a:lnTo>
                  <a:lnTo>
                    <a:pt x="40513" y="14897"/>
                  </a:lnTo>
                  <a:lnTo>
                    <a:pt x="32905" y="11125"/>
                  </a:lnTo>
                  <a:lnTo>
                    <a:pt x="28282" y="9194"/>
                  </a:lnTo>
                  <a:lnTo>
                    <a:pt x="18783" y="4800"/>
                  </a:lnTo>
                  <a:lnTo>
                    <a:pt x="11531" y="0"/>
                  </a:lnTo>
                  <a:close/>
                </a:path>
              </a:pathLst>
            </a:custGeom>
            <a:solidFill>
              <a:srgbClr val="122F1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4" name="object 534" descr="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376093" y="2483218"/>
              <a:ext cx="16535" cy="10757"/>
            </a:xfrm>
            <a:prstGeom prst="rect">
              <a:avLst/>
            </a:prstGeom>
          </p:spPr>
        </p:pic>
        <p:sp>
          <p:nvSpPr>
            <p:cNvPr id="535" name="object 535" descr=""/>
            <p:cNvSpPr/>
            <p:nvPr/>
          </p:nvSpPr>
          <p:spPr>
            <a:xfrm>
              <a:off x="2379713" y="2507322"/>
              <a:ext cx="64769" cy="59055"/>
            </a:xfrm>
            <a:custGeom>
              <a:avLst/>
              <a:gdLst/>
              <a:ahLst/>
              <a:cxnLst/>
              <a:rect l="l" t="t" r="r" b="b"/>
              <a:pathLst>
                <a:path w="64769" h="59055">
                  <a:moveTo>
                    <a:pt x="3886" y="15735"/>
                  </a:moveTo>
                  <a:lnTo>
                    <a:pt x="3619" y="15379"/>
                  </a:lnTo>
                  <a:lnTo>
                    <a:pt x="3479" y="15951"/>
                  </a:lnTo>
                  <a:lnTo>
                    <a:pt x="3886" y="15735"/>
                  </a:lnTo>
                  <a:close/>
                </a:path>
                <a:path w="64769" h="59055">
                  <a:moveTo>
                    <a:pt x="4749" y="17907"/>
                  </a:moveTo>
                  <a:lnTo>
                    <a:pt x="3949" y="17653"/>
                  </a:lnTo>
                  <a:lnTo>
                    <a:pt x="3175" y="17348"/>
                  </a:lnTo>
                  <a:lnTo>
                    <a:pt x="3479" y="15951"/>
                  </a:lnTo>
                  <a:lnTo>
                    <a:pt x="2755" y="16306"/>
                  </a:lnTo>
                  <a:lnTo>
                    <a:pt x="2413" y="16675"/>
                  </a:lnTo>
                  <a:lnTo>
                    <a:pt x="2667" y="17729"/>
                  </a:lnTo>
                  <a:lnTo>
                    <a:pt x="3378" y="17983"/>
                  </a:lnTo>
                  <a:lnTo>
                    <a:pt x="4064" y="18199"/>
                  </a:lnTo>
                  <a:lnTo>
                    <a:pt x="4749" y="17907"/>
                  </a:lnTo>
                  <a:close/>
                </a:path>
                <a:path w="64769" h="59055">
                  <a:moveTo>
                    <a:pt x="5626" y="57683"/>
                  </a:moveTo>
                  <a:lnTo>
                    <a:pt x="4889" y="57518"/>
                  </a:lnTo>
                  <a:lnTo>
                    <a:pt x="4635" y="57785"/>
                  </a:lnTo>
                  <a:lnTo>
                    <a:pt x="4279" y="58166"/>
                  </a:lnTo>
                  <a:lnTo>
                    <a:pt x="3708" y="58013"/>
                  </a:lnTo>
                  <a:lnTo>
                    <a:pt x="3517" y="57556"/>
                  </a:lnTo>
                  <a:lnTo>
                    <a:pt x="3378" y="57188"/>
                  </a:lnTo>
                  <a:lnTo>
                    <a:pt x="3492" y="56476"/>
                  </a:lnTo>
                  <a:lnTo>
                    <a:pt x="4508" y="56769"/>
                  </a:lnTo>
                  <a:lnTo>
                    <a:pt x="5067" y="56261"/>
                  </a:lnTo>
                  <a:lnTo>
                    <a:pt x="3924" y="55930"/>
                  </a:lnTo>
                  <a:lnTo>
                    <a:pt x="3162" y="56222"/>
                  </a:lnTo>
                  <a:lnTo>
                    <a:pt x="2832" y="56769"/>
                  </a:lnTo>
                  <a:lnTo>
                    <a:pt x="2616" y="56743"/>
                  </a:lnTo>
                  <a:lnTo>
                    <a:pt x="2387" y="56743"/>
                  </a:lnTo>
                  <a:lnTo>
                    <a:pt x="1828" y="56807"/>
                  </a:lnTo>
                  <a:lnTo>
                    <a:pt x="1498" y="56908"/>
                  </a:lnTo>
                  <a:lnTo>
                    <a:pt x="698" y="56349"/>
                  </a:lnTo>
                  <a:lnTo>
                    <a:pt x="1422" y="56070"/>
                  </a:lnTo>
                  <a:lnTo>
                    <a:pt x="1816" y="56134"/>
                  </a:lnTo>
                  <a:lnTo>
                    <a:pt x="2184" y="56172"/>
                  </a:lnTo>
                  <a:lnTo>
                    <a:pt x="2603" y="55651"/>
                  </a:lnTo>
                  <a:lnTo>
                    <a:pt x="1435" y="55499"/>
                  </a:lnTo>
                  <a:lnTo>
                    <a:pt x="0" y="55626"/>
                  </a:lnTo>
                  <a:lnTo>
                    <a:pt x="241" y="56654"/>
                  </a:lnTo>
                  <a:lnTo>
                    <a:pt x="482" y="57734"/>
                  </a:lnTo>
                  <a:lnTo>
                    <a:pt x="1930" y="57213"/>
                  </a:lnTo>
                  <a:lnTo>
                    <a:pt x="2679" y="57315"/>
                  </a:lnTo>
                  <a:lnTo>
                    <a:pt x="2679" y="57454"/>
                  </a:lnTo>
                  <a:lnTo>
                    <a:pt x="2692" y="57607"/>
                  </a:lnTo>
                  <a:lnTo>
                    <a:pt x="2755" y="57759"/>
                  </a:lnTo>
                  <a:lnTo>
                    <a:pt x="3149" y="58889"/>
                  </a:lnTo>
                  <a:lnTo>
                    <a:pt x="4584" y="58775"/>
                  </a:lnTo>
                  <a:lnTo>
                    <a:pt x="5626" y="57683"/>
                  </a:lnTo>
                  <a:close/>
                </a:path>
                <a:path w="64769" h="59055">
                  <a:moveTo>
                    <a:pt x="6019" y="17348"/>
                  </a:moveTo>
                  <a:lnTo>
                    <a:pt x="5270" y="16256"/>
                  </a:lnTo>
                  <a:lnTo>
                    <a:pt x="4356" y="15494"/>
                  </a:lnTo>
                  <a:lnTo>
                    <a:pt x="3886" y="15735"/>
                  </a:lnTo>
                  <a:lnTo>
                    <a:pt x="5321" y="17653"/>
                  </a:lnTo>
                  <a:lnTo>
                    <a:pt x="6019" y="17348"/>
                  </a:lnTo>
                  <a:close/>
                </a:path>
                <a:path w="64769" h="59055">
                  <a:moveTo>
                    <a:pt x="9829" y="2400"/>
                  </a:moveTo>
                  <a:lnTo>
                    <a:pt x="9385" y="2095"/>
                  </a:lnTo>
                  <a:lnTo>
                    <a:pt x="9372" y="2451"/>
                  </a:lnTo>
                  <a:lnTo>
                    <a:pt x="9829" y="2400"/>
                  </a:lnTo>
                  <a:close/>
                </a:path>
                <a:path w="64769" h="59055">
                  <a:moveTo>
                    <a:pt x="9880" y="4457"/>
                  </a:moveTo>
                  <a:lnTo>
                    <a:pt x="9372" y="3797"/>
                  </a:lnTo>
                  <a:lnTo>
                    <a:pt x="9372" y="2451"/>
                  </a:lnTo>
                  <a:lnTo>
                    <a:pt x="9055" y="2489"/>
                  </a:lnTo>
                  <a:lnTo>
                    <a:pt x="8242" y="3543"/>
                  </a:lnTo>
                  <a:lnTo>
                    <a:pt x="9144" y="4711"/>
                  </a:lnTo>
                  <a:lnTo>
                    <a:pt x="9880" y="4457"/>
                  </a:lnTo>
                  <a:close/>
                </a:path>
                <a:path w="64769" h="59055">
                  <a:moveTo>
                    <a:pt x="12153" y="3352"/>
                  </a:moveTo>
                  <a:lnTo>
                    <a:pt x="11353" y="2209"/>
                  </a:lnTo>
                  <a:lnTo>
                    <a:pt x="9829" y="2400"/>
                  </a:lnTo>
                  <a:lnTo>
                    <a:pt x="11061" y="3213"/>
                  </a:lnTo>
                  <a:lnTo>
                    <a:pt x="11036" y="3962"/>
                  </a:lnTo>
                  <a:lnTo>
                    <a:pt x="10553" y="4635"/>
                  </a:lnTo>
                  <a:lnTo>
                    <a:pt x="11303" y="4533"/>
                  </a:lnTo>
                  <a:lnTo>
                    <a:pt x="12153" y="3352"/>
                  </a:lnTo>
                  <a:close/>
                </a:path>
                <a:path w="64769" h="59055">
                  <a:moveTo>
                    <a:pt x="12674" y="12268"/>
                  </a:moveTo>
                  <a:lnTo>
                    <a:pt x="12344" y="12001"/>
                  </a:lnTo>
                  <a:lnTo>
                    <a:pt x="11468" y="11290"/>
                  </a:lnTo>
                  <a:lnTo>
                    <a:pt x="10261" y="10629"/>
                  </a:lnTo>
                  <a:lnTo>
                    <a:pt x="8001" y="12319"/>
                  </a:lnTo>
                  <a:lnTo>
                    <a:pt x="9144" y="13550"/>
                  </a:lnTo>
                  <a:lnTo>
                    <a:pt x="10299" y="14274"/>
                  </a:lnTo>
                  <a:lnTo>
                    <a:pt x="10985" y="13906"/>
                  </a:lnTo>
                  <a:lnTo>
                    <a:pt x="10629" y="13690"/>
                  </a:lnTo>
                  <a:lnTo>
                    <a:pt x="10121" y="13360"/>
                  </a:lnTo>
                  <a:lnTo>
                    <a:pt x="8953" y="12547"/>
                  </a:lnTo>
                  <a:lnTo>
                    <a:pt x="10248" y="11125"/>
                  </a:lnTo>
                  <a:lnTo>
                    <a:pt x="11290" y="12052"/>
                  </a:lnTo>
                  <a:lnTo>
                    <a:pt x="11988" y="12623"/>
                  </a:lnTo>
                  <a:lnTo>
                    <a:pt x="12674" y="12268"/>
                  </a:lnTo>
                  <a:close/>
                </a:path>
                <a:path w="64769" h="59055">
                  <a:moveTo>
                    <a:pt x="20129" y="18262"/>
                  </a:moveTo>
                  <a:lnTo>
                    <a:pt x="19888" y="17627"/>
                  </a:lnTo>
                  <a:lnTo>
                    <a:pt x="19723" y="17195"/>
                  </a:lnTo>
                  <a:lnTo>
                    <a:pt x="19329" y="16992"/>
                  </a:lnTo>
                  <a:lnTo>
                    <a:pt x="17653" y="17056"/>
                  </a:lnTo>
                  <a:lnTo>
                    <a:pt x="17297" y="18072"/>
                  </a:lnTo>
                  <a:lnTo>
                    <a:pt x="17297" y="19100"/>
                  </a:lnTo>
                  <a:lnTo>
                    <a:pt x="16878" y="18669"/>
                  </a:lnTo>
                  <a:lnTo>
                    <a:pt x="16319" y="18465"/>
                  </a:lnTo>
                  <a:lnTo>
                    <a:pt x="14325" y="19405"/>
                  </a:lnTo>
                  <a:lnTo>
                    <a:pt x="14922" y="20840"/>
                  </a:lnTo>
                  <a:lnTo>
                    <a:pt x="15900" y="21386"/>
                  </a:lnTo>
                  <a:lnTo>
                    <a:pt x="16103" y="21513"/>
                  </a:lnTo>
                  <a:lnTo>
                    <a:pt x="16814" y="21196"/>
                  </a:lnTo>
                  <a:lnTo>
                    <a:pt x="16192" y="20840"/>
                  </a:lnTo>
                  <a:lnTo>
                    <a:pt x="15887" y="20612"/>
                  </a:lnTo>
                  <a:lnTo>
                    <a:pt x="15735" y="20269"/>
                  </a:lnTo>
                  <a:lnTo>
                    <a:pt x="15557" y="19900"/>
                  </a:lnTo>
                  <a:lnTo>
                    <a:pt x="15519" y="18986"/>
                  </a:lnTo>
                  <a:lnTo>
                    <a:pt x="16979" y="19291"/>
                  </a:lnTo>
                  <a:lnTo>
                    <a:pt x="17183" y="20358"/>
                  </a:lnTo>
                  <a:lnTo>
                    <a:pt x="17373" y="21170"/>
                  </a:lnTo>
                  <a:lnTo>
                    <a:pt x="18135" y="20967"/>
                  </a:lnTo>
                  <a:lnTo>
                    <a:pt x="18084" y="20701"/>
                  </a:lnTo>
                  <a:lnTo>
                    <a:pt x="17995" y="20320"/>
                  </a:lnTo>
                  <a:lnTo>
                    <a:pt x="17843" y="19926"/>
                  </a:lnTo>
                  <a:lnTo>
                    <a:pt x="17640" y="19570"/>
                  </a:lnTo>
                  <a:lnTo>
                    <a:pt x="17843" y="19545"/>
                  </a:lnTo>
                  <a:lnTo>
                    <a:pt x="18084" y="19431"/>
                  </a:lnTo>
                  <a:lnTo>
                    <a:pt x="18008" y="18605"/>
                  </a:lnTo>
                  <a:lnTo>
                    <a:pt x="18148" y="17856"/>
                  </a:lnTo>
                  <a:lnTo>
                    <a:pt x="18567" y="17106"/>
                  </a:lnTo>
                  <a:lnTo>
                    <a:pt x="19024" y="17691"/>
                  </a:lnTo>
                  <a:lnTo>
                    <a:pt x="19456" y="18224"/>
                  </a:lnTo>
                  <a:lnTo>
                    <a:pt x="18986" y="18948"/>
                  </a:lnTo>
                  <a:lnTo>
                    <a:pt x="18669" y="19380"/>
                  </a:lnTo>
                  <a:lnTo>
                    <a:pt x="18491" y="19646"/>
                  </a:lnTo>
                  <a:lnTo>
                    <a:pt x="19253" y="19570"/>
                  </a:lnTo>
                  <a:lnTo>
                    <a:pt x="19735" y="18884"/>
                  </a:lnTo>
                  <a:lnTo>
                    <a:pt x="20129" y="18262"/>
                  </a:lnTo>
                  <a:close/>
                </a:path>
                <a:path w="64769" h="59055">
                  <a:moveTo>
                    <a:pt x="23571" y="23723"/>
                  </a:moveTo>
                  <a:lnTo>
                    <a:pt x="23190" y="23164"/>
                  </a:lnTo>
                  <a:lnTo>
                    <a:pt x="21551" y="22631"/>
                  </a:lnTo>
                  <a:lnTo>
                    <a:pt x="20269" y="23545"/>
                  </a:lnTo>
                  <a:lnTo>
                    <a:pt x="20789" y="24917"/>
                  </a:lnTo>
                  <a:lnTo>
                    <a:pt x="21551" y="24688"/>
                  </a:lnTo>
                  <a:lnTo>
                    <a:pt x="21475" y="24485"/>
                  </a:lnTo>
                  <a:lnTo>
                    <a:pt x="21386" y="24257"/>
                  </a:lnTo>
                  <a:lnTo>
                    <a:pt x="21323" y="24028"/>
                  </a:lnTo>
                  <a:lnTo>
                    <a:pt x="21551" y="23431"/>
                  </a:lnTo>
                  <a:lnTo>
                    <a:pt x="22047" y="23241"/>
                  </a:lnTo>
                  <a:lnTo>
                    <a:pt x="22758" y="23863"/>
                  </a:lnTo>
                  <a:lnTo>
                    <a:pt x="22796" y="24790"/>
                  </a:lnTo>
                  <a:lnTo>
                    <a:pt x="21704" y="25107"/>
                  </a:lnTo>
                  <a:lnTo>
                    <a:pt x="21780" y="25425"/>
                  </a:lnTo>
                  <a:lnTo>
                    <a:pt x="22745" y="25158"/>
                  </a:lnTo>
                  <a:lnTo>
                    <a:pt x="23215" y="24879"/>
                  </a:lnTo>
                  <a:lnTo>
                    <a:pt x="23571" y="23723"/>
                  </a:lnTo>
                  <a:close/>
                </a:path>
                <a:path w="64769" h="59055">
                  <a:moveTo>
                    <a:pt x="30937" y="14528"/>
                  </a:moveTo>
                  <a:lnTo>
                    <a:pt x="30734" y="14262"/>
                  </a:lnTo>
                  <a:lnTo>
                    <a:pt x="29933" y="13195"/>
                  </a:lnTo>
                  <a:lnTo>
                    <a:pt x="28765" y="12166"/>
                  </a:lnTo>
                  <a:lnTo>
                    <a:pt x="26949" y="13208"/>
                  </a:lnTo>
                  <a:lnTo>
                    <a:pt x="26631" y="13652"/>
                  </a:lnTo>
                  <a:lnTo>
                    <a:pt x="26835" y="14897"/>
                  </a:lnTo>
                  <a:lnTo>
                    <a:pt x="27559" y="15341"/>
                  </a:lnTo>
                  <a:lnTo>
                    <a:pt x="28384" y="15786"/>
                  </a:lnTo>
                  <a:lnTo>
                    <a:pt x="29083" y="15443"/>
                  </a:lnTo>
                  <a:lnTo>
                    <a:pt x="28168" y="14935"/>
                  </a:lnTo>
                  <a:lnTo>
                    <a:pt x="26847" y="14020"/>
                  </a:lnTo>
                  <a:lnTo>
                    <a:pt x="28638" y="12712"/>
                  </a:lnTo>
                  <a:lnTo>
                    <a:pt x="30022" y="14579"/>
                  </a:lnTo>
                  <a:lnTo>
                    <a:pt x="30200" y="14808"/>
                  </a:lnTo>
                  <a:lnTo>
                    <a:pt x="30937" y="14528"/>
                  </a:lnTo>
                  <a:close/>
                </a:path>
                <a:path w="64769" h="59055">
                  <a:moveTo>
                    <a:pt x="32372" y="21488"/>
                  </a:moveTo>
                  <a:lnTo>
                    <a:pt x="32207" y="20828"/>
                  </a:lnTo>
                  <a:lnTo>
                    <a:pt x="32169" y="20675"/>
                  </a:lnTo>
                  <a:lnTo>
                    <a:pt x="31750" y="20815"/>
                  </a:lnTo>
                  <a:lnTo>
                    <a:pt x="30594" y="21221"/>
                  </a:lnTo>
                  <a:lnTo>
                    <a:pt x="29756" y="21971"/>
                  </a:lnTo>
                  <a:lnTo>
                    <a:pt x="29311" y="23228"/>
                  </a:lnTo>
                  <a:lnTo>
                    <a:pt x="30048" y="23152"/>
                  </a:lnTo>
                  <a:lnTo>
                    <a:pt x="30124" y="22948"/>
                  </a:lnTo>
                  <a:lnTo>
                    <a:pt x="30378" y="22225"/>
                  </a:lnTo>
                  <a:lnTo>
                    <a:pt x="30835" y="21640"/>
                  </a:lnTo>
                  <a:lnTo>
                    <a:pt x="31470" y="21272"/>
                  </a:lnTo>
                  <a:lnTo>
                    <a:pt x="31572" y="21818"/>
                  </a:lnTo>
                  <a:lnTo>
                    <a:pt x="31559" y="22339"/>
                  </a:lnTo>
                  <a:lnTo>
                    <a:pt x="31356" y="22885"/>
                  </a:lnTo>
                  <a:lnTo>
                    <a:pt x="31305" y="23037"/>
                  </a:lnTo>
                  <a:lnTo>
                    <a:pt x="32054" y="22961"/>
                  </a:lnTo>
                  <a:lnTo>
                    <a:pt x="32118" y="22745"/>
                  </a:lnTo>
                  <a:lnTo>
                    <a:pt x="32346" y="22110"/>
                  </a:lnTo>
                  <a:lnTo>
                    <a:pt x="32372" y="21488"/>
                  </a:lnTo>
                  <a:close/>
                </a:path>
                <a:path w="64769" h="59055">
                  <a:moveTo>
                    <a:pt x="37896" y="2628"/>
                  </a:moveTo>
                  <a:lnTo>
                    <a:pt x="37617" y="2108"/>
                  </a:lnTo>
                  <a:lnTo>
                    <a:pt x="36944" y="431"/>
                  </a:lnTo>
                  <a:lnTo>
                    <a:pt x="36398" y="533"/>
                  </a:lnTo>
                  <a:lnTo>
                    <a:pt x="36537" y="1752"/>
                  </a:lnTo>
                  <a:lnTo>
                    <a:pt x="37160" y="2908"/>
                  </a:lnTo>
                  <a:lnTo>
                    <a:pt x="37896" y="2628"/>
                  </a:lnTo>
                  <a:close/>
                </a:path>
                <a:path w="64769" h="59055">
                  <a:moveTo>
                    <a:pt x="39598" y="1384"/>
                  </a:moveTo>
                  <a:lnTo>
                    <a:pt x="39217" y="0"/>
                  </a:lnTo>
                  <a:lnTo>
                    <a:pt x="37134" y="393"/>
                  </a:lnTo>
                  <a:lnTo>
                    <a:pt x="38811" y="800"/>
                  </a:lnTo>
                  <a:lnTo>
                    <a:pt x="38798" y="2870"/>
                  </a:lnTo>
                  <a:lnTo>
                    <a:pt x="39573" y="2768"/>
                  </a:lnTo>
                  <a:lnTo>
                    <a:pt x="39598" y="1384"/>
                  </a:lnTo>
                  <a:close/>
                </a:path>
                <a:path w="64769" h="59055">
                  <a:moveTo>
                    <a:pt x="41186" y="13779"/>
                  </a:moveTo>
                  <a:lnTo>
                    <a:pt x="40652" y="12534"/>
                  </a:lnTo>
                  <a:lnTo>
                    <a:pt x="39509" y="12674"/>
                  </a:lnTo>
                  <a:lnTo>
                    <a:pt x="39281" y="12738"/>
                  </a:lnTo>
                  <a:lnTo>
                    <a:pt x="39293" y="11747"/>
                  </a:lnTo>
                  <a:lnTo>
                    <a:pt x="38455" y="10579"/>
                  </a:lnTo>
                  <a:lnTo>
                    <a:pt x="36791" y="10998"/>
                  </a:lnTo>
                  <a:lnTo>
                    <a:pt x="36525" y="11506"/>
                  </a:lnTo>
                  <a:lnTo>
                    <a:pt x="35852" y="12725"/>
                  </a:lnTo>
                  <a:lnTo>
                    <a:pt x="35852" y="13550"/>
                  </a:lnTo>
                  <a:lnTo>
                    <a:pt x="36220" y="14363"/>
                  </a:lnTo>
                  <a:lnTo>
                    <a:pt x="36372" y="14668"/>
                  </a:lnTo>
                  <a:lnTo>
                    <a:pt x="37122" y="14439"/>
                  </a:lnTo>
                  <a:lnTo>
                    <a:pt x="36995" y="14147"/>
                  </a:lnTo>
                  <a:lnTo>
                    <a:pt x="36626" y="13360"/>
                  </a:lnTo>
                  <a:lnTo>
                    <a:pt x="36614" y="12433"/>
                  </a:lnTo>
                  <a:lnTo>
                    <a:pt x="37350" y="11506"/>
                  </a:lnTo>
                  <a:lnTo>
                    <a:pt x="37833" y="11455"/>
                  </a:lnTo>
                  <a:lnTo>
                    <a:pt x="37998" y="11607"/>
                  </a:lnTo>
                  <a:lnTo>
                    <a:pt x="38442" y="12192"/>
                  </a:lnTo>
                  <a:lnTo>
                    <a:pt x="38519" y="12687"/>
                  </a:lnTo>
                  <a:lnTo>
                    <a:pt x="38303" y="13220"/>
                  </a:lnTo>
                  <a:lnTo>
                    <a:pt x="38036" y="13957"/>
                  </a:lnTo>
                  <a:lnTo>
                    <a:pt x="38315" y="14820"/>
                  </a:lnTo>
                  <a:lnTo>
                    <a:pt x="38188" y="15671"/>
                  </a:lnTo>
                  <a:lnTo>
                    <a:pt x="38950" y="15544"/>
                  </a:lnTo>
                  <a:lnTo>
                    <a:pt x="39065" y="14782"/>
                  </a:lnTo>
                  <a:lnTo>
                    <a:pt x="38925" y="14198"/>
                  </a:lnTo>
                  <a:lnTo>
                    <a:pt x="39065" y="13195"/>
                  </a:lnTo>
                  <a:lnTo>
                    <a:pt x="39535" y="12865"/>
                  </a:lnTo>
                  <a:lnTo>
                    <a:pt x="39839" y="13296"/>
                  </a:lnTo>
                  <a:lnTo>
                    <a:pt x="40081" y="13665"/>
                  </a:lnTo>
                  <a:lnTo>
                    <a:pt x="39992" y="14160"/>
                  </a:lnTo>
                  <a:lnTo>
                    <a:pt x="39306" y="14630"/>
                  </a:lnTo>
                  <a:lnTo>
                    <a:pt x="40068" y="14541"/>
                  </a:lnTo>
                  <a:lnTo>
                    <a:pt x="41186" y="13779"/>
                  </a:lnTo>
                  <a:close/>
                </a:path>
                <a:path w="64769" h="59055">
                  <a:moveTo>
                    <a:pt x="44627" y="6096"/>
                  </a:moveTo>
                  <a:lnTo>
                    <a:pt x="43332" y="5359"/>
                  </a:lnTo>
                  <a:lnTo>
                    <a:pt x="42100" y="4648"/>
                  </a:lnTo>
                  <a:lnTo>
                    <a:pt x="41071" y="5842"/>
                  </a:lnTo>
                  <a:lnTo>
                    <a:pt x="40500" y="6807"/>
                  </a:lnTo>
                  <a:lnTo>
                    <a:pt x="40271" y="7175"/>
                  </a:lnTo>
                  <a:lnTo>
                    <a:pt x="41046" y="7213"/>
                  </a:lnTo>
                  <a:lnTo>
                    <a:pt x="41236" y="6908"/>
                  </a:lnTo>
                  <a:lnTo>
                    <a:pt x="41529" y="6426"/>
                  </a:lnTo>
                  <a:lnTo>
                    <a:pt x="42049" y="5511"/>
                  </a:lnTo>
                  <a:lnTo>
                    <a:pt x="42748" y="5816"/>
                  </a:lnTo>
                  <a:lnTo>
                    <a:pt x="43649" y="6223"/>
                  </a:lnTo>
                  <a:lnTo>
                    <a:pt x="42621" y="6959"/>
                  </a:lnTo>
                  <a:lnTo>
                    <a:pt x="42164" y="7175"/>
                  </a:lnTo>
                  <a:lnTo>
                    <a:pt x="41681" y="7391"/>
                  </a:lnTo>
                  <a:lnTo>
                    <a:pt x="42100" y="7848"/>
                  </a:lnTo>
                  <a:lnTo>
                    <a:pt x="43345" y="7277"/>
                  </a:lnTo>
                  <a:lnTo>
                    <a:pt x="44627" y="6096"/>
                  </a:lnTo>
                  <a:close/>
                </a:path>
                <a:path w="64769" h="59055">
                  <a:moveTo>
                    <a:pt x="64681" y="54902"/>
                  </a:moveTo>
                  <a:lnTo>
                    <a:pt x="64008" y="53416"/>
                  </a:lnTo>
                  <a:lnTo>
                    <a:pt x="63411" y="52057"/>
                  </a:lnTo>
                  <a:lnTo>
                    <a:pt x="61569" y="52971"/>
                  </a:lnTo>
                  <a:lnTo>
                    <a:pt x="60782" y="53543"/>
                  </a:lnTo>
                  <a:lnTo>
                    <a:pt x="60363" y="53860"/>
                  </a:lnTo>
                  <a:lnTo>
                    <a:pt x="61010" y="54000"/>
                  </a:lnTo>
                  <a:lnTo>
                    <a:pt x="61264" y="53809"/>
                  </a:lnTo>
                  <a:lnTo>
                    <a:pt x="61772" y="53441"/>
                  </a:lnTo>
                  <a:lnTo>
                    <a:pt x="62649" y="52844"/>
                  </a:lnTo>
                  <a:lnTo>
                    <a:pt x="63169" y="53517"/>
                  </a:lnTo>
                  <a:lnTo>
                    <a:pt x="63436" y="53873"/>
                  </a:lnTo>
                  <a:lnTo>
                    <a:pt x="63284" y="54368"/>
                  </a:lnTo>
                  <a:lnTo>
                    <a:pt x="62928" y="54610"/>
                  </a:lnTo>
                  <a:lnTo>
                    <a:pt x="62598" y="54813"/>
                  </a:lnTo>
                  <a:lnTo>
                    <a:pt x="62077" y="54775"/>
                  </a:lnTo>
                  <a:lnTo>
                    <a:pt x="61391" y="54749"/>
                  </a:lnTo>
                  <a:lnTo>
                    <a:pt x="60896" y="55219"/>
                  </a:lnTo>
                  <a:lnTo>
                    <a:pt x="62318" y="55257"/>
                  </a:lnTo>
                  <a:lnTo>
                    <a:pt x="64681" y="54902"/>
                  </a:lnTo>
                  <a:close/>
                </a:path>
              </a:pathLst>
            </a:custGeom>
            <a:solidFill>
              <a:srgbClr val="E1D2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6" name="object 536" descr=""/>
            <p:cNvSpPr/>
            <p:nvPr/>
          </p:nvSpPr>
          <p:spPr>
            <a:xfrm>
              <a:off x="2385489" y="2520573"/>
              <a:ext cx="64135" cy="46990"/>
            </a:xfrm>
            <a:custGeom>
              <a:avLst/>
              <a:gdLst/>
              <a:ahLst/>
              <a:cxnLst/>
              <a:rect l="l" t="t" r="r" b="b"/>
              <a:pathLst>
                <a:path w="64135" h="46989">
                  <a:moveTo>
                    <a:pt x="45961" y="0"/>
                  </a:moveTo>
                  <a:lnTo>
                    <a:pt x="44704" y="571"/>
                  </a:lnTo>
                  <a:lnTo>
                    <a:pt x="40081" y="3149"/>
                  </a:lnTo>
                  <a:lnTo>
                    <a:pt x="35255" y="8305"/>
                  </a:lnTo>
                  <a:lnTo>
                    <a:pt x="31813" y="10299"/>
                  </a:lnTo>
                  <a:lnTo>
                    <a:pt x="24504" y="13584"/>
                  </a:lnTo>
                  <a:lnTo>
                    <a:pt x="16586" y="16233"/>
                  </a:lnTo>
                  <a:lnTo>
                    <a:pt x="9153" y="18982"/>
                  </a:lnTo>
                  <a:lnTo>
                    <a:pt x="3302" y="22567"/>
                  </a:lnTo>
                  <a:lnTo>
                    <a:pt x="0" y="35407"/>
                  </a:lnTo>
                  <a:lnTo>
                    <a:pt x="1346" y="42862"/>
                  </a:lnTo>
                  <a:lnTo>
                    <a:pt x="6210" y="44829"/>
                  </a:lnTo>
                  <a:lnTo>
                    <a:pt x="17494" y="46569"/>
                  </a:lnTo>
                  <a:lnTo>
                    <a:pt x="31178" y="46954"/>
                  </a:lnTo>
                  <a:lnTo>
                    <a:pt x="43243" y="44856"/>
                  </a:lnTo>
                  <a:lnTo>
                    <a:pt x="49301" y="42595"/>
                  </a:lnTo>
                  <a:lnTo>
                    <a:pt x="54914" y="39179"/>
                  </a:lnTo>
                  <a:lnTo>
                    <a:pt x="60693" y="33870"/>
                  </a:lnTo>
                  <a:lnTo>
                    <a:pt x="63296" y="31991"/>
                  </a:lnTo>
                  <a:lnTo>
                    <a:pt x="63906" y="29972"/>
                  </a:lnTo>
                  <a:lnTo>
                    <a:pt x="60540" y="20053"/>
                  </a:lnTo>
                  <a:lnTo>
                    <a:pt x="57442" y="13436"/>
                  </a:lnTo>
                  <a:lnTo>
                    <a:pt x="50317" y="863"/>
                  </a:lnTo>
                  <a:lnTo>
                    <a:pt x="45961" y="0"/>
                  </a:lnTo>
                  <a:close/>
                </a:path>
              </a:pathLst>
            </a:custGeom>
            <a:solidFill>
              <a:srgbClr val="1339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7" name="object 537" descr=""/>
            <p:cNvSpPr/>
            <p:nvPr/>
          </p:nvSpPr>
          <p:spPr>
            <a:xfrm>
              <a:off x="2323600" y="2519942"/>
              <a:ext cx="98425" cy="88900"/>
            </a:xfrm>
            <a:custGeom>
              <a:avLst/>
              <a:gdLst/>
              <a:ahLst/>
              <a:cxnLst/>
              <a:rect l="l" t="t" r="r" b="b"/>
              <a:pathLst>
                <a:path w="98425" h="88900">
                  <a:moveTo>
                    <a:pt x="74326" y="86880"/>
                  </a:moveTo>
                  <a:lnTo>
                    <a:pt x="67576" y="86880"/>
                  </a:lnTo>
                  <a:lnTo>
                    <a:pt x="69443" y="88823"/>
                  </a:lnTo>
                  <a:lnTo>
                    <a:pt x="71132" y="88823"/>
                  </a:lnTo>
                  <a:lnTo>
                    <a:pt x="74002" y="88277"/>
                  </a:lnTo>
                  <a:lnTo>
                    <a:pt x="73930" y="87477"/>
                  </a:lnTo>
                  <a:lnTo>
                    <a:pt x="74326" y="86880"/>
                  </a:lnTo>
                  <a:close/>
                </a:path>
                <a:path w="98425" h="88900">
                  <a:moveTo>
                    <a:pt x="79513" y="85677"/>
                  </a:moveTo>
                  <a:lnTo>
                    <a:pt x="38351" y="85677"/>
                  </a:lnTo>
                  <a:lnTo>
                    <a:pt x="47744" y="85964"/>
                  </a:lnTo>
                  <a:lnTo>
                    <a:pt x="58915" y="86613"/>
                  </a:lnTo>
                  <a:lnTo>
                    <a:pt x="61061" y="88798"/>
                  </a:lnTo>
                  <a:lnTo>
                    <a:pt x="65100" y="88544"/>
                  </a:lnTo>
                  <a:lnTo>
                    <a:pt x="67576" y="86880"/>
                  </a:lnTo>
                  <a:lnTo>
                    <a:pt x="74326" y="86880"/>
                  </a:lnTo>
                  <a:lnTo>
                    <a:pt x="74790" y="86182"/>
                  </a:lnTo>
                  <a:lnTo>
                    <a:pt x="79242" y="86182"/>
                  </a:lnTo>
                  <a:lnTo>
                    <a:pt x="79513" y="85677"/>
                  </a:lnTo>
                  <a:close/>
                </a:path>
                <a:path w="98425" h="88900">
                  <a:moveTo>
                    <a:pt x="30365" y="85890"/>
                  </a:moveTo>
                  <a:lnTo>
                    <a:pt x="13957" y="85890"/>
                  </a:lnTo>
                  <a:lnTo>
                    <a:pt x="15773" y="88696"/>
                  </a:lnTo>
                  <a:lnTo>
                    <a:pt x="17576" y="85940"/>
                  </a:lnTo>
                  <a:lnTo>
                    <a:pt x="29834" y="85940"/>
                  </a:lnTo>
                  <a:lnTo>
                    <a:pt x="30365" y="85890"/>
                  </a:lnTo>
                  <a:close/>
                </a:path>
                <a:path w="98425" h="88900">
                  <a:moveTo>
                    <a:pt x="79242" y="86182"/>
                  </a:moveTo>
                  <a:lnTo>
                    <a:pt x="74790" y="86182"/>
                  </a:lnTo>
                  <a:lnTo>
                    <a:pt x="75361" y="86931"/>
                  </a:lnTo>
                  <a:lnTo>
                    <a:pt x="78143" y="88226"/>
                  </a:lnTo>
                  <a:lnTo>
                    <a:pt x="79242" y="86182"/>
                  </a:lnTo>
                  <a:close/>
                </a:path>
                <a:path w="98425" h="88900">
                  <a:moveTo>
                    <a:pt x="28521" y="86880"/>
                  </a:moveTo>
                  <a:lnTo>
                    <a:pt x="23456" y="86880"/>
                  </a:lnTo>
                  <a:lnTo>
                    <a:pt x="25692" y="88023"/>
                  </a:lnTo>
                  <a:lnTo>
                    <a:pt x="28473" y="87223"/>
                  </a:lnTo>
                  <a:lnTo>
                    <a:pt x="28521" y="86880"/>
                  </a:lnTo>
                  <a:close/>
                </a:path>
                <a:path w="98425" h="88900">
                  <a:moveTo>
                    <a:pt x="29834" y="85940"/>
                  </a:moveTo>
                  <a:lnTo>
                    <a:pt x="17576" y="85940"/>
                  </a:lnTo>
                  <a:lnTo>
                    <a:pt x="18313" y="87477"/>
                  </a:lnTo>
                  <a:lnTo>
                    <a:pt x="21920" y="87883"/>
                  </a:lnTo>
                  <a:lnTo>
                    <a:pt x="23456" y="86880"/>
                  </a:lnTo>
                  <a:lnTo>
                    <a:pt x="28521" y="86880"/>
                  </a:lnTo>
                  <a:lnTo>
                    <a:pt x="28638" y="86055"/>
                  </a:lnTo>
                  <a:lnTo>
                    <a:pt x="29834" y="85940"/>
                  </a:lnTo>
                  <a:close/>
                </a:path>
                <a:path w="98425" h="88900">
                  <a:moveTo>
                    <a:pt x="84568" y="85534"/>
                  </a:moveTo>
                  <a:lnTo>
                    <a:pt x="79590" y="85534"/>
                  </a:lnTo>
                  <a:lnTo>
                    <a:pt x="80010" y="86131"/>
                  </a:lnTo>
                  <a:lnTo>
                    <a:pt x="81775" y="86575"/>
                  </a:lnTo>
                  <a:lnTo>
                    <a:pt x="84378" y="86613"/>
                  </a:lnTo>
                  <a:lnTo>
                    <a:pt x="84568" y="85534"/>
                  </a:lnTo>
                  <a:close/>
                </a:path>
                <a:path w="98425" h="88900">
                  <a:moveTo>
                    <a:pt x="85356" y="83946"/>
                  </a:moveTo>
                  <a:lnTo>
                    <a:pt x="9334" y="83946"/>
                  </a:lnTo>
                  <a:lnTo>
                    <a:pt x="10172" y="85826"/>
                  </a:lnTo>
                  <a:lnTo>
                    <a:pt x="12788" y="86486"/>
                  </a:lnTo>
                  <a:lnTo>
                    <a:pt x="13957" y="85890"/>
                  </a:lnTo>
                  <a:lnTo>
                    <a:pt x="30365" y="85890"/>
                  </a:lnTo>
                  <a:lnTo>
                    <a:pt x="38351" y="85677"/>
                  </a:lnTo>
                  <a:lnTo>
                    <a:pt x="79513" y="85677"/>
                  </a:lnTo>
                  <a:lnTo>
                    <a:pt x="79590" y="85534"/>
                  </a:lnTo>
                  <a:lnTo>
                    <a:pt x="84568" y="85534"/>
                  </a:lnTo>
                  <a:lnTo>
                    <a:pt x="84620" y="85242"/>
                  </a:lnTo>
                  <a:lnTo>
                    <a:pt x="85356" y="83946"/>
                  </a:lnTo>
                  <a:close/>
                </a:path>
                <a:path w="98425" h="88900">
                  <a:moveTo>
                    <a:pt x="90044" y="83946"/>
                  </a:moveTo>
                  <a:lnTo>
                    <a:pt x="85356" y="83946"/>
                  </a:lnTo>
                  <a:lnTo>
                    <a:pt x="86283" y="84785"/>
                  </a:lnTo>
                  <a:lnTo>
                    <a:pt x="87757" y="85102"/>
                  </a:lnTo>
                  <a:lnTo>
                    <a:pt x="90044" y="83946"/>
                  </a:lnTo>
                  <a:close/>
                </a:path>
                <a:path w="98425" h="88900">
                  <a:moveTo>
                    <a:pt x="90642" y="82638"/>
                  </a:moveTo>
                  <a:lnTo>
                    <a:pt x="5499" y="82638"/>
                  </a:lnTo>
                  <a:lnTo>
                    <a:pt x="5469" y="83616"/>
                  </a:lnTo>
                  <a:lnTo>
                    <a:pt x="5638" y="84124"/>
                  </a:lnTo>
                  <a:lnTo>
                    <a:pt x="7277" y="84797"/>
                  </a:lnTo>
                  <a:lnTo>
                    <a:pt x="8597" y="84569"/>
                  </a:lnTo>
                  <a:lnTo>
                    <a:pt x="9334" y="83946"/>
                  </a:lnTo>
                  <a:lnTo>
                    <a:pt x="90044" y="83946"/>
                  </a:lnTo>
                  <a:lnTo>
                    <a:pt x="90652" y="82740"/>
                  </a:lnTo>
                  <a:close/>
                </a:path>
                <a:path w="98425" h="88900">
                  <a:moveTo>
                    <a:pt x="23037" y="10604"/>
                  </a:moveTo>
                  <a:lnTo>
                    <a:pt x="18618" y="13296"/>
                  </a:lnTo>
                  <a:lnTo>
                    <a:pt x="19545" y="16840"/>
                  </a:lnTo>
                  <a:lnTo>
                    <a:pt x="19189" y="16852"/>
                  </a:lnTo>
                  <a:lnTo>
                    <a:pt x="18821" y="16903"/>
                  </a:lnTo>
                  <a:lnTo>
                    <a:pt x="16560" y="17678"/>
                  </a:lnTo>
                  <a:lnTo>
                    <a:pt x="15392" y="20243"/>
                  </a:lnTo>
                  <a:lnTo>
                    <a:pt x="16713" y="21869"/>
                  </a:lnTo>
                  <a:lnTo>
                    <a:pt x="16217" y="21970"/>
                  </a:lnTo>
                  <a:lnTo>
                    <a:pt x="15735" y="22161"/>
                  </a:lnTo>
                  <a:lnTo>
                    <a:pt x="12890" y="24104"/>
                  </a:lnTo>
                  <a:lnTo>
                    <a:pt x="13830" y="26873"/>
                  </a:lnTo>
                  <a:lnTo>
                    <a:pt x="15176" y="28943"/>
                  </a:lnTo>
                  <a:lnTo>
                    <a:pt x="14236" y="29133"/>
                  </a:lnTo>
                  <a:lnTo>
                    <a:pt x="13347" y="29603"/>
                  </a:lnTo>
                  <a:lnTo>
                    <a:pt x="11874" y="31521"/>
                  </a:lnTo>
                  <a:lnTo>
                    <a:pt x="12077" y="32816"/>
                  </a:lnTo>
                  <a:lnTo>
                    <a:pt x="12852" y="33756"/>
                  </a:lnTo>
                  <a:lnTo>
                    <a:pt x="12547" y="33985"/>
                  </a:lnTo>
                  <a:lnTo>
                    <a:pt x="11137" y="35356"/>
                  </a:lnTo>
                  <a:lnTo>
                    <a:pt x="11484" y="37626"/>
                  </a:lnTo>
                  <a:lnTo>
                    <a:pt x="11569" y="39725"/>
                  </a:lnTo>
                  <a:lnTo>
                    <a:pt x="1549" y="74777"/>
                  </a:lnTo>
                  <a:lnTo>
                    <a:pt x="38" y="76453"/>
                  </a:lnTo>
                  <a:lnTo>
                    <a:pt x="0" y="80187"/>
                  </a:lnTo>
                  <a:lnTo>
                    <a:pt x="977" y="80708"/>
                  </a:lnTo>
                  <a:lnTo>
                    <a:pt x="1371" y="83400"/>
                  </a:lnTo>
                  <a:lnTo>
                    <a:pt x="3568" y="83616"/>
                  </a:lnTo>
                  <a:lnTo>
                    <a:pt x="5499" y="82638"/>
                  </a:lnTo>
                  <a:lnTo>
                    <a:pt x="90642" y="82638"/>
                  </a:lnTo>
                  <a:lnTo>
                    <a:pt x="90538" y="81597"/>
                  </a:lnTo>
                  <a:lnTo>
                    <a:pt x="90805" y="81546"/>
                  </a:lnTo>
                  <a:lnTo>
                    <a:pt x="94363" y="81546"/>
                  </a:lnTo>
                  <a:lnTo>
                    <a:pt x="93687" y="77419"/>
                  </a:lnTo>
                  <a:lnTo>
                    <a:pt x="95465" y="77355"/>
                  </a:lnTo>
                  <a:lnTo>
                    <a:pt x="95999" y="75869"/>
                  </a:lnTo>
                  <a:lnTo>
                    <a:pt x="95935" y="74091"/>
                  </a:lnTo>
                  <a:lnTo>
                    <a:pt x="96113" y="74066"/>
                  </a:lnTo>
                  <a:lnTo>
                    <a:pt x="97764" y="73024"/>
                  </a:lnTo>
                  <a:lnTo>
                    <a:pt x="97929" y="70840"/>
                  </a:lnTo>
                  <a:lnTo>
                    <a:pt x="96837" y="68859"/>
                  </a:lnTo>
                  <a:lnTo>
                    <a:pt x="95377" y="68516"/>
                  </a:lnTo>
                  <a:lnTo>
                    <a:pt x="91313" y="57086"/>
                  </a:lnTo>
                  <a:lnTo>
                    <a:pt x="86253" y="46723"/>
                  </a:lnTo>
                  <a:lnTo>
                    <a:pt x="80815" y="37626"/>
                  </a:lnTo>
                  <a:lnTo>
                    <a:pt x="76034" y="31140"/>
                  </a:lnTo>
                  <a:lnTo>
                    <a:pt x="77000" y="28397"/>
                  </a:lnTo>
                  <a:lnTo>
                    <a:pt x="72999" y="27698"/>
                  </a:lnTo>
                  <a:lnTo>
                    <a:pt x="74891" y="26860"/>
                  </a:lnTo>
                  <a:lnTo>
                    <a:pt x="74066" y="23545"/>
                  </a:lnTo>
                  <a:lnTo>
                    <a:pt x="73108" y="23037"/>
                  </a:lnTo>
                  <a:lnTo>
                    <a:pt x="71856" y="23037"/>
                  </a:lnTo>
                  <a:lnTo>
                    <a:pt x="73431" y="20929"/>
                  </a:lnTo>
                  <a:lnTo>
                    <a:pt x="71831" y="18745"/>
                  </a:lnTo>
                  <a:lnTo>
                    <a:pt x="69392" y="18541"/>
                  </a:lnTo>
                  <a:lnTo>
                    <a:pt x="70205" y="16738"/>
                  </a:lnTo>
                  <a:lnTo>
                    <a:pt x="68922" y="15532"/>
                  </a:lnTo>
                  <a:lnTo>
                    <a:pt x="67183" y="15430"/>
                  </a:lnTo>
                  <a:lnTo>
                    <a:pt x="68338" y="12204"/>
                  </a:lnTo>
                  <a:lnTo>
                    <a:pt x="68127" y="12077"/>
                  </a:lnTo>
                  <a:lnTo>
                    <a:pt x="26174" y="12077"/>
                  </a:lnTo>
                  <a:lnTo>
                    <a:pt x="23037" y="10604"/>
                  </a:lnTo>
                  <a:close/>
                </a:path>
                <a:path w="98425" h="88900">
                  <a:moveTo>
                    <a:pt x="94363" y="81546"/>
                  </a:moveTo>
                  <a:lnTo>
                    <a:pt x="90805" y="81546"/>
                  </a:lnTo>
                  <a:lnTo>
                    <a:pt x="94386" y="81686"/>
                  </a:lnTo>
                  <a:lnTo>
                    <a:pt x="94363" y="81546"/>
                  </a:lnTo>
                  <a:close/>
                </a:path>
                <a:path w="98425" h="88900">
                  <a:moveTo>
                    <a:pt x="73012" y="22986"/>
                  </a:moveTo>
                  <a:lnTo>
                    <a:pt x="71856" y="23037"/>
                  </a:lnTo>
                  <a:lnTo>
                    <a:pt x="73108" y="23037"/>
                  </a:lnTo>
                  <a:close/>
                </a:path>
                <a:path w="98425" h="88900">
                  <a:moveTo>
                    <a:pt x="32499" y="4330"/>
                  </a:moveTo>
                  <a:lnTo>
                    <a:pt x="28524" y="6794"/>
                  </a:lnTo>
                  <a:lnTo>
                    <a:pt x="28714" y="8089"/>
                  </a:lnTo>
                  <a:lnTo>
                    <a:pt x="29591" y="9169"/>
                  </a:lnTo>
                  <a:lnTo>
                    <a:pt x="27990" y="9461"/>
                  </a:lnTo>
                  <a:lnTo>
                    <a:pt x="26593" y="10540"/>
                  </a:lnTo>
                  <a:lnTo>
                    <a:pt x="26174" y="12077"/>
                  </a:lnTo>
                  <a:lnTo>
                    <a:pt x="68127" y="12077"/>
                  </a:lnTo>
                  <a:lnTo>
                    <a:pt x="66737" y="11239"/>
                  </a:lnTo>
                  <a:lnTo>
                    <a:pt x="62572" y="11239"/>
                  </a:lnTo>
                  <a:lnTo>
                    <a:pt x="61899" y="8991"/>
                  </a:lnTo>
                  <a:lnTo>
                    <a:pt x="61418" y="8813"/>
                  </a:lnTo>
                  <a:lnTo>
                    <a:pt x="58039" y="8813"/>
                  </a:lnTo>
                  <a:lnTo>
                    <a:pt x="58370" y="6705"/>
                  </a:lnTo>
                  <a:lnTo>
                    <a:pt x="36626" y="6705"/>
                  </a:lnTo>
                  <a:lnTo>
                    <a:pt x="34518" y="5803"/>
                  </a:lnTo>
                  <a:lnTo>
                    <a:pt x="32499" y="4330"/>
                  </a:lnTo>
                  <a:close/>
                </a:path>
                <a:path w="98425" h="88900">
                  <a:moveTo>
                    <a:pt x="65430" y="10452"/>
                  </a:moveTo>
                  <a:lnTo>
                    <a:pt x="62572" y="11239"/>
                  </a:lnTo>
                  <a:lnTo>
                    <a:pt x="66737" y="11239"/>
                  </a:lnTo>
                  <a:lnTo>
                    <a:pt x="65430" y="10452"/>
                  </a:lnTo>
                  <a:close/>
                </a:path>
                <a:path w="98425" h="88900">
                  <a:moveTo>
                    <a:pt x="60007" y="8293"/>
                  </a:moveTo>
                  <a:lnTo>
                    <a:pt x="58039" y="8813"/>
                  </a:lnTo>
                  <a:lnTo>
                    <a:pt x="61418" y="8813"/>
                  </a:lnTo>
                  <a:lnTo>
                    <a:pt x="60007" y="8293"/>
                  </a:lnTo>
                  <a:close/>
                </a:path>
                <a:path w="98425" h="88900">
                  <a:moveTo>
                    <a:pt x="42303" y="0"/>
                  </a:moveTo>
                  <a:lnTo>
                    <a:pt x="35560" y="2692"/>
                  </a:lnTo>
                  <a:lnTo>
                    <a:pt x="36626" y="6705"/>
                  </a:lnTo>
                  <a:lnTo>
                    <a:pt x="58370" y="6705"/>
                  </a:lnTo>
                  <a:lnTo>
                    <a:pt x="58470" y="6070"/>
                  </a:lnTo>
                  <a:lnTo>
                    <a:pt x="57791" y="5702"/>
                  </a:lnTo>
                  <a:lnTo>
                    <a:pt x="54038" y="5702"/>
                  </a:lnTo>
                  <a:lnTo>
                    <a:pt x="53340" y="4813"/>
                  </a:lnTo>
                  <a:lnTo>
                    <a:pt x="53026" y="4724"/>
                  </a:lnTo>
                  <a:lnTo>
                    <a:pt x="51333" y="4724"/>
                  </a:lnTo>
                  <a:lnTo>
                    <a:pt x="51424" y="4000"/>
                  </a:lnTo>
                  <a:lnTo>
                    <a:pt x="44284" y="4000"/>
                  </a:lnTo>
                  <a:lnTo>
                    <a:pt x="42303" y="0"/>
                  </a:lnTo>
                  <a:close/>
                </a:path>
                <a:path w="98425" h="88900">
                  <a:moveTo>
                    <a:pt x="55778" y="4610"/>
                  </a:moveTo>
                  <a:lnTo>
                    <a:pt x="54038" y="5702"/>
                  </a:lnTo>
                  <a:lnTo>
                    <a:pt x="57791" y="5702"/>
                  </a:lnTo>
                  <a:lnTo>
                    <a:pt x="55778" y="4610"/>
                  </a:lnTo>
                  <a:close/>
                </a:path>
                <a:path w="98425" h="88900">
                  <a:moveTo>
                    <a:pt x="52311" y="4521"/>
                  </a:moveTo>
                  <a:lnTo>
                    <a:pt x="51333" y="4724"/>
                  </a:lnTo>
                  <a:lnTo>
                    <a:pt x="53026" y="4724"/>
                  </a:lnTo>
                  <a:lnTo>
                    <a:pt x="52311" y="4521"/>
                  </a:lnTo>
                  <a:close/>
                </a:path>
                <a:path w="98425" h="88900">
                  <a:moveTo>
                    <a:pt x="47066" y="647"/>
                  </a:moveTo>
                  <a:lnTo>
                    <a:pt x="44742" y="1981"/>
                  </a:lnTo>
                  <a:lnTo>
                    <a:pt x="44284" y="4000"/>
                  </a:lnTo>
                  <a:lnTo>
                    <a:pt x="51424" y="4000"/>
                  </a:lnTo>
                  <a:lnTo>
                    <a:pt x="51523" y="3213"/>
                  </a:lnTo>
                  <a:lnTo>
                    <a:pt x="50634" y="1650"/>
                  </a:lnTo>
                  <a:lnTo>
                    <a:pt x="47066" y="647"/>
                  </a:lnTo>
                  <a:close/>
                </a:path>
              </a:pathLst>
            </a:custGeom>
            <a:solidFill>
              <a:srgbClr val="F1EC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8" name="object 538" descr="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344127" y="2507946"/>
              <a:ext cx="38519" cy="50741"/>
            </a:xfrm>
            <a:prstGeom prst="rect">
              <a:avLst/>
            </a:prstGeom>
          </p:spPr>
        </p:pic>
        <p:sp>
          <p:nvSpPr>
            <p:cNvPr id="539" name="object 539" descr=""/>
            <p:cNvSpPr/>
            <p:nvPr/>
          </p:nvSpPr>
          <p:spPr>
            <a:xfrm>
              <a:off x="2343124" y="2536924"/>
              <a:ext cx="52705" cy="29209"/>
            </a:xfrm>
            <a:custGeom>
              <a:avLst/>
              <a:gdLst/>
              <a:ahLst/>
              <a:cxnLst/>
              <a:rect l="l" t="t" r="r" b="b"/>
              <a:pathLst>
                <a:path w="52705" h="29210">
                  <a:moveTo>
                    <a:pt x="39712" y="0"/>
                  </a:moveTo>
                  <a:lnTo>
                    <a:pt x="35090" y="1562"/>
                  </a:lnTo>
                  <a:lnTo>
                    <a:pt x="33997" y="3136"/>
                  </a:lnTo>
                  <a:lnTo>
                    <a:pt x="34340" y="4394"/>
                  </a:lnTo>
                  <a:lnTo>
                    <a:pt x="33616" y="4330"/>
                  </a:lnTo>
                  <a:lnTo>
                    <a:pt x="32829" y="4508"/>
                  </a:lnTo>
                  <a:lnTo>
                    <a:pt x="31076" y="5194"/>
                  </a:lnTo>
                  <a:lnTo>
                    <a:pt x="30454" y="5994"/>
                  </a:lnTo>
                  <a:lnTo>
                    <a:pt x="30073" y="6946"/>
                  </a:lnTo>
                  <a:lnTo>
                    <a:pt x="29146" y="6883"/>
                  </a:lnTo>
                  <a:lnTo>
                    <a:pt x="27063" y="7480"/>
                  </a:lnTo>
                  <a:lnTo>
                    <a:pt x="26504" y="8686"/>
                  </a:lnTo>
                  <a:lnTo>
                    <a:pt x="26504" y="10083"/>
                  </a:lnTo>
                  <a:lnTo>
                    <a:pt x="25857" y="9690"/>
                  </a:lnTo>
                  <a:lnTo>
                    <a:pt x="24917" y="9296"/>
                  </a:lnTo>
                  <a:lnTo>
                    <a:pt x="23748" y="9410"/>
                  </a:lnTo>
                  <a:lnTo>
                    <a:pt x="22377" y="10325"/>
                  </a:lnTo>
                  <a:lnTo>
                    <a:pt x="22199" y="10579"/>
                  </a:lnTo>
                  <a:lnTo>
                    <a:pt x="21170" y="10299"/>
                  </a:lnTo>
                  <a:lnTo>
                    <a:pt x="20485" y="10210"/>
                  </a:lnTo>
                  <a:lnTo>
                    <a:pt x="19735" y="10337"/>
                  </a:lnTo>
                  <a:lnTo>
                    <a:pt x="19088" y="10629"/>
                  </a:lnTo>
                  <a:lnTo>
                    <a:pt x="18707" y="10083"/>
                  </a:lnTo>
                  <a:lnTo>
                    <a:pt x="18110" y="9677"/>
                  </a:lnTo>
                  <a:lnTo>
                    <a:pt x="16751" y="9550"/>
                  </a:lnTo>
                  <a:lnTo>
                    <a:pt x="16179" y="9652"/>
                  </a:lnTo>
                  <a:lnTo>
                    <a:pt x="15646" y="9855"/>
                  </a:lnTo>
                  <a:lnTo>
                    <a:pt x="15024" y="8305"/>
                  </a:lnTo>
                  <a:lnTo>
                    <a:pt x="12941" y="7594"/>
                  </a:lnTo>
                  <a:lnTo>
                    <a:pt x="10985" y="8064"/>
                  </a:lnTo>
                  <a:lnTo>
                    <a:pt x="10896" y="4953"/>
                  </a:lnTo>
                  <a:lnTo>
                    <a:pt x="8153" y="2882"/>
                  </a:lnTo>
                  <a:lnTo>
                    <a:pt x="2387" y="4902"/>
                  </a:lnTo>
                  <a:lnTo>
                    <a:pt x="1396" y="8102"/>
                  </a:lnTo>
                  <a:lnTo>
                    <a:pt x="3263" y="9740"/>
                  </a:lnTo>
                  <a:lnTo>
                    <a:pt x="2273" y="10071"/>
                  </a:lnTo>
                  <a:lnTo>
                    <a:pt x="1396" y="10706"/>
                  </a:lnTo>
                  <a:lnTo>
                    <a:pt x="0" y="13817"/>
                  </a:lnTo>
                  <a:lnTo>
                    <a:pt x="1727" y="15748"/>
                  </a:lnTo>
                  <a:lnTo>
                    <a:pt x="3784" y="16065"/>
                  </a:lnTo>
                  <a:lnTo>
                    <a:pt x="1955" y="18097"/>
                  </a:lnTo>
                  <a:lnTo>
                    <a:pt x="3416" y="20320"/>
                  </a:lnTo>
                  <a:lnTo>
                    <a:pt x="5702" y="20688"/>
                  </a:lnTo>
                  <a:lnTo>
                    <a:pt x="5079" y="21234"/>
                  </a:lnTo>
                  <a:lnTo>
                    <a:pt x="4800" y="22009"/>
                  </a:lnTo>
                  <a:lnTo>
                    <a:pt x="6527" y="24168"/>
                  </a:lnTo>
                  <a:lnTo>
                    <a:pt x="8318" y="23914"/>
                  </a:lnTo>
                  <a:lnTo>
                    <a:pt x="9804" y="23444"/>
                  </a:lnTo>
                  <a:lnTo>
                    <a:pt x="9613" y="26466"/>
                  </a:lnTo>
                  <a:lnTo>
                    <a:pt x="12585" y="27292"/>
                  </a:lnTo>
                  <a:lnTo>
                    <a:pt x="15062" y="26441"/>
                  </a:lnTo>
                  <a:lnTo>
                    <a:pt x="14846" y="27660"/>
                  </a:lnTo>
                  <a:lnTo>
                    <a:pt x="16675" y="28803"/>
                  </a:lnTo>
                  <a:lnTo>
                    <a:pt x="18529" y="28981"/>
                  </a:lnTo>
                  <a:lnTo>
                    <a:pt x="19811" y="28702"/>
                  </a:lnTo>
                  <a:lnTo>
                    <a:pt x="21894" y="28028"/>
                  </a:lnTo>
                  <a:lnTo>
                    <a:pt x="23926" y="28041"/>
                  </a:lnTo>
                  <a:lnTo>
                    <a:pt x="25895" y="28740"/>
                  </a:lnTo>
                  <a:lnTo>
                    <a:pt x="26644" y="28638"/>
                  </a:lnTo>
                  <a:lnTo>
                    <a:pt x="26847" y="28892"/>
                  </a:lnTo>
                  <a:lnTo>
                    <a:pt x="28587" y="27965"/>
                  </a:lnTo>
                  <a:lnTo>
                    <a:pt x="29006" y="27584"/>
                  </a:lnTo>
                  <a:lnTo>
                    <a:pt x="29159" y="27012"/>
                  </a:lnTo>
                  <a:lnTo>
                    <a:pt x="30670" y="27305"/>
                  </a:lnTo>
                  <a:lnTo>
                    <a:pt x="31953" y="27000"/>
                  </a:lnTo>
                  <a:lnTo>
                    <a:pt x="33248" y="26136"/>
                  </a:lnTo>
                  <a:lnTo>
                    <a:pt x="34950" y="27940"/>
                  </a:lnTo>
                  <a:lnTo>
                    <a:pt x="37401" y="26339"/>
                  </a:lnTo>
                  <a:lnTo>
                    <a:pt x="40843" y="23304"/>
                  </a:lnTo>
                  <a:lnTo>
                    <a:pt x="42214" y="21793"/>
                  </a:lnTo>
                  <a:lnTo>
                    <a:pt x="45135" y="19951"/>
                  </a:lnTo>
                  <a:lnTo>
                    <a:pt x="46113" y="19646"/>
                  </a:lnTo>
                  <a:lnTo>
                    <a:pt x="48145" y="17614"/>
                  </a:lnTo>
                  <a:lnTo>
                    <a:pt x="48590" y="16624"/>
                  </a:lnTo>
                  <a:lnTo>
                    <a:pt x="48526" y="15087"/>
                  </a:lnTo>
                  <a:lnTo>
                    <a:pt x="49212" y="14960"/>
                  </a:lnTo>
                  <a:lnTo>
                    <a:pt x="49872" y="14681"/>
                  </a:lnTo>
                  <a:lnTo>
                    <a:pt x="52184" y="12306"/>
                  </a:lnTo>
                  <a:lnTo>
                    <a:pt x="50203" y="10109"/>
                  </a:lnTo>
                  <a:lnTo>
                    <a:pt x="48348" y="9398"/>
                  </a:lnTo>
                  <a:lnTo>
                    <a:pt x="47866" y="9207"/>
                  </a:lnTo>
                  <a:lnTo>
                    <a:pt x="46481" y="9232"/>
                  </a:lnTo>
                  <a:lnTo>
                    <a:pt x="46291" y="8648"/>
                  </a:lnTo>
                  <a:lnTo>
                    <a:pt x="46799" y="8013"/>
                  </a:lnTo>
                  <a:lnTo>
                    <a:pt x="47104" y="6921"/>
                  </a:lnTo>
                  <a:lnTo>
                    <a:pt x="46901" y="6045"/>
                  </a:lnTo>
                  <a:lnTo>
                    <a:pt x="45427" y="4927"/>
                  </a:lnTo>
                  <a:lnTo>
                    <a:pt x="44488" y="4927"/>
                  </a:lnTo>
                  <a:lnTo>
                    <a:pt x="43611" y="5168"/>
                  </a:lnTo>
                  <a:lnTo>
                    <a:pt x="42900" y="2057"/>
                  </a:lnTo>
                  <a:lnTo>
                    <a:pt x="39712" y="0"/>
                  </a:lnTo>
                  <a:close/>
                </a:path>
              </a:pathLst>
            </a:custGeom>
            <a:solidFill>
              <a:srgbClr val="F1EC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0" name="object 540" descr=""/>
            <p:cNvSpPr/>
            <p:nvPr/>
          </p:nvSpPr>
          <p:spPr>
            <a:xfrm>
              <a:off x="2324710" y="2555781"/>
              <a:ext cx="50800" cy="48260"/>
            </a:xfrm>
            <a:custGeom>
              <a:avLst/>
              <a:gdLst/>
              <a:ahLst/>
              <a:cxnLst/>
              <a:rect l="l" t="t" r="r" b="b"/>
              <a:pathLst>
                <a:path w="50800" h="48260">
                  <a:moveTo>
                    <a:pt x="14223" y="0"/>
                  </a:moveTo>
                  <a:lnTo>
                    <a:pt x="0" y="38836"/>
                  </a:lnTo>
                  <a:lnTo>
                    <a:pt x="4868" y="42542"/>
                  </a:lnTo>
                  <a:lnTo>
                    <a:pt x="14522" y="45705"/>
                  </a:lnTo>
                  <a:lnTo>
                    <a:pt x="25196" y="47714"/>
                  </a:lnTo>
                  <a:lnTo>
                    <a:pt x="33121" y="47955"/>
                  </a:lnTo>
                  <a:lnTo>
                    <a:pt x="41537" y="43472"/>
                  </a:lnTo>
                  <a:lnTo>
                    <a:pt x="46739" y="35431"/>
                  </a:lnTo>
                  <a:lnTo>
                    <a:pt x="49430" y="26968"/>
                  </a:lnTo>
                  <a:lnTo>
                    <a:pt x="50317" y="21221"/>
                  </a:lnTo>
                  <a:lnTo>
                    <a:pt x="50418" y="20967"/>
                  </a:lnTo>
                  <a:lnTo>
                    <a:pt x="49923" y="18364"/>
                  </a:lnTo>
                  <a:lnTo>
                    <a:pt x="40551" y="13703"/>
                  </a:lnTo>
                  <a:lnTo>
                    <a:pt x="34848" y="11328"/>
                  </a:lnTo>
                  <a:lnTo>
                    <a:pt x="23152" y="5918"/>
                  </a:lnTo>
                  <a:lnTo>
                    <a:pt x="14223" y="0"/>
                  </a:lnTo>
                  <a:close/>
                </a:path>
              </a:pathLst>
            </a:custGeom>
            <a:solidFill>
              <a:srgbClr val="122F1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1" name="object 541" descr="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330069" y="2503628"/>
              <a:ext cx="20383" cy="13246"/>
            </a:xfrm>
            <a:prstGeom prst="rect">
              <a:avLst/>
            </a:prstGeom>
          </p:spPr>
        </p:pic>
        <p:sp>
          <p:nvSpPr>
            <p:cNvPr id="542" name="object 542" descr=""/>
            <p:cNvSpPr/>
            <p:nvPr/>
          </p:nvSpPr>
          <p:spPr>
            <a:xfrm>
              <a:off x="2334463" y="2533357"/>
              <a:ext cx="79375" cy="73025"/>
            </a:xfrm>
            <a:custGeom>
              <a:avLst/>
              <a:gdLst/>
              <a:ahLst/>
              <a:cxnLst/>
              <a:rect l="l" t="t" r="r" b="b"/>
              <a:pathLst>
                <a:path w="79375" h="73025">
                  <a:moveTo>
                    <a:pt x="3860" y="69405"/>
                  </a:moveTo>
                  <a:lnTo>
                    <a:pt x="3708" y="69354"/>
                  </a:lnTo>
                  <a:lnTo>
                    <a:pt x="3759" y="69583"/>
                  </a:lnTo>
                  <a:lnTo>
                    <a:pt x="3860" y="69405"/>
                  </a:lnTo>
                  <a:close/>
                </a:path>
                <a:path w="79375" h="73025">
                  <a:moveTo>
                    <a:pt x="4457" y="72504"/>
                  </a:moveTo>
                  <a:lnTo>
                    <a:pt x="3962" y="70459"/>
                  </a:lnTo>
                  <a:lnTo>
                    <a:pt x="3860" y="70027"/>
                  </a:lnTo>
                  <a:lnTo>
                    <a:pt x="3759" y="69583"/>
                  </a:lnTo>
                  <a:lnTo>
                    <a:pt x="3568" y="69913"/>
                  </a:lnTo>
                  <a:lnTo>
                    <a:pt x="3175" y="69888"/>
                  </a:lnTo>
                  <a:lnTo>
                    <a:pt x="2794" y="69951"/>
                  </a:lnTo>
                  <a:lnTo>
                    <a:pt x="1587" y="70027"/>
                  </a:lnTo>
                  <a:lnTo>
                    <a:pt x="990" y="69062"/>
                  </a:lnTo>
                  <a:lnTo>
                    <a:pt x="1955" y="69088"/>
                  </a:lnTo>
                  <a:lnTo>
                    <a:pt x="2768" y="69202"/>
                  </a:lnTo>
                  <a:lnTo>
                    <a:pt x="2870" y="69062"/>
                  </a:lnTo>
                  <a:lnTo>
                    <a:pt x="3276" y="68554"/>
                  </a:lnTo>
                  <a:lnTo>
                    <a:pt x="1841" y="68351"/>
                  </a:lnTo>
                  <a:lnTo>
                    <a:pt x="0" y="68554"/>
                  </a:lnTo>
                  <a:lnTo>
                    <a:pt x="762" y="71132"/>
                  </a:lnTo>
                  <a:lnTo>
                    <a:pt x="2438" y="70459"/>
                  </a:lnTo>
                  <a:lnTo>
                    <a:pt x="3365" y="70612"/>
                  </a:lnTo>
                  <a:lnTo>
                    <a:pt x="3454" y="71183"/>
                  </a:lnTo>
                  <a:lnTo>
                    <a:pt x="3848" y="72529"/>
                  </a:lnTo>
                  <a:lnTo>
                    <a:pt x="4457" y="72504"/>
                  </a:lnTo>
                  <a:close/>
                </a:path>
                <a:path w="79375" h="73025">
                  <a:moveTo>
                    <a:pt x="4889" y="19354"/>
                  </a:moveTo>
                  <a:lnTo>
                    <a:pt x="4699" y="19113"/>
                  </a:lnTo>
                  <a:lnTo>
                    <a:pt x="4508" y="19558"/>
                  </a:lnTo>
                  <a:lnTo>
                    <a:pt x="4889" y="19354"/>
                  </a:lnTo>
                  <a:close/>
                </a:path>
                <a:path w="79375" h="73025">
                  <a:moveTo>
                    <a:pt x="5918" y="22047"/>
                  </a:moveTo>
                  <a:lnTo>
                    <a:pt x="4927" y="21729"/>
                  </a:lnTo>
                  <a:lnTo>
                    <a:pt x="3771" y="21247"/>
                  </a:lnTo>
                  <a:lnTo>
                    <a:pt x="4508" y="19558"/>
                  </a:lnTo>
                  <a:lnTo>
                    <a:pt x="3441" y="20104"/>
                  </a:lnTo>
                  <a:lnTo>
                    <a:pt x="3022" y="20561"/>
                  </a:lnTo>
                  <a:lnTo>
                    <a:pt x="3390" y="21844"/>
                  </a:lnTo>
                  <a:lnTo>
                    <a:pt x="4229" y="22148"/>
                  </a:lnTo>
                  <a:lnTo>
                    <a:pt x="5067" y="22402"/>
                  </a:lnTo>
                  <a:lnTo>
                    <a:pt x="5918" y="22047"/>
                  </a:lnTo>
                  <a:close/>
                </a:path>
                <a:path w="79375" h="73025">
                  <a:moveTo>
                    <a:pt x="6311" y="69316"/>
                  </a:moveTo>
                  <a:lnTo>
                    <a:pt x="4914" y="68884"/>
                  </a:lnTo>
                  <a:lnTo>
                    <a:pt x="3962" y="69240"/>
                  </a:lnTo>
                  <a:lnTo>
                    <a:pt x="3860" y="69405"/>
                  </a:lnTo>
                  <a:lnTo>
                    <a:pt x="5626" y="69938"/>
                  </a:lnTo>
                  <a:lnTo>
                    <a:pt x="6311" y="69316"/>
                  </a:lnTo>
                  <a:close/>
                </a:path>
                <a:path w="79375" h="73025">
                  <a:moveTo>
                    <a:pt x="6985" y="71056"/>
                  </a:moveTo>
                  <a:lnTo>
                    <a:pt x="6096" y="70853"/>
                  </a:lnTo>
                  <a:lnTo>
                    <a:pt x="4546" y="72491"/>
                  </a:lnTo>
                  <a:lnTo>
                    <a:pt x="5689" y="72453"/>
                  </a:lnTo>
                  <a:lnTo>
                    <a:pt x="6985" y="71056"/>
                  </a:lnTo>
                  <a:close/>
                </a:path>
                <a:path w="79375" h="73025">
                  <a:moveTo>
                    <a:pt x="7493" y="21361"/>
                  </a:moveTo>
                  <a:lnTo>
                    <a:pt x="6565" y="20002"/>
                  </a:lnTo>
                  <a:lnTo>
                    <a:pt x="5448" y="19075"/>
                  </a:lnTo>
                  <a:lnTo>
                    <a:pt x="4889" y="19354"/>
                  </a:lnTo>
                  <a:lnTo>
                    <a:pt x="6375" y="21361"/>
                  </a:lnTo>
                  <a:lnTo>
                    <a:pt x="6616" y="21729"/>
                  </a:lnTo>
                  <a:lnTo>
                    <a:pt x="7493" y="21361"/>
                  </a:lnTo>
                  <a:close/>
                </a:path>
                <a:path w="79375" h="73025">
                  <a:moveTo>
                    <a:pt x="11823" y="2959"/>
                  </a:moveTo>
                  <a:lnTo>
                    <a:pt x="11620" y="2870"/>
                  </a:lnTo>
                  <a:lnTo>
                    <a:pt x="11823" y="2959"/>
                  </a:lnTo>
                  <a:close/>
                </a:path>
                <a:path w="79375" h="73025">
                  <a:moveTo>
                    <a:pt x="12230" y="5461"/>
                  </a:moveTo>
                  <a:lnTo>
                    <a:pt x="11557" y="4622"/>
                  </a:lnTo>
                  <a:lnTo>
                    <a:pt x="11620" y="2984"/>
                  </a:lnTo>
                  <a:lnTo>
                    <a:pt x="11239" y="3022"/>
                  </a:lnTo>
                  <a:lnTo>
                    <a:pt x="10185" y="4343"/>
                  </a:lnTo>
                  <a:lnTo>
                    <a:pt x="11315" y="5778"/>
                  </a:lnTo>
                  <a:lnTo>
                    <a:pt x="12230" y="5461"/>
                  </a:lnTo>
                  <a:close/>
                </a:path>
                <a:path w="79375" h="73025">
                  <a:moveTo>
                    <a:pt x="15049" y="4127"/>
                  </a:moveTo>
                  <a:lnTo>
                    <a:pt x="14046" y="2705"/>
                  </a:lnTo>
                  <a:lnTo>
                    <a:pt x="11823" y="2959"/>
                  </a:lnTo>
                  <a:lnTo>
                    <a:pt x="13627" y="3733"/>
                  </a:lnTo>
                  <a:lnTo>
                    <a:pt x="13716" y="4787"/>
                  </a:lnTo>
                  <a:lnTo>
                    <a:pt x="13055" y="5676"/>
                  </a:lnTo>
                  <a:lnTo>
                    <a:pt x="13970" y="5562"/>
                  </a:lnTo>
                  <a:lnTo>
                    <a:pt x="15049" y="4127"/>
                  </a:lnTo>
                  <a:close/>
                </a:path>
                <a:path w="79375" h="73025">
                  <a:moveTo>
                    <a:pt x="15684" y="15087"/>
                  </a:moveTo>
                  <a:lnTo>
                    <a:pt x="15278" y="14757"/>
                  </a:lnTo>
                  <a:lnTo>
                    <a:pt x="14185" y="13868"/>
                  </a:lnTo>
                  <a:lnTo>
                    <a:pt x="12700" y="13055"/>
                  </a:lnTo>
                  <a:lnTo>
                    <a:pt x="10896" y="14439"/>
                  </a:lnTo>
                  <a:lnTo>
                    <a:pt x="10668" y="15011"/>
                  </a:lnTo>
                  <a:lnTo>
                    <a:pt x="11023" y="16446"/>
                  </a:lnTo>
                  <a:lnTo>
                    <a:pt x="11760" y="16941"/>
                  </a:lnTo>
                  <a:lnTo>
                    <a:pt x="12750" y="17564"/>
                  </a:lnTo>
                  <a:lnTo>
                    <a:pt x="13601" y="17106"/>
                  </a:lnTo>
                  <a:lnTo>
                    <a:pt x="13169" y="16840"/>
                  </a:lnTo>
                  <a:lnTo>
                    <a:pt x="12522" y="16421"/>
                  </a:lnTo>
                  <a:lnTo>
                    <a:pt x="11061" y="15354"/>
                  </a:lnTo>
                  <a:lnTo>
                    <a:pt x="11988" y="14503"/>
                  </a:lnTo>
                  <a:lnTo>
                    <a:pt x="12776" y="13766"/>
                  </a:lnTo>
                  <a:lnTo>
                    <a:pt x="13919" y="14770"/>
                  </a:lnTo>
                  <a:lnTo>
                    <a:pt x="14846" y="15532"/>
                  </a:lnTo>
                  <a:lnTo>
                    <a:pt x="15684" y="15087"/>
                  </a:lnTo>
                  <a:close/>
                </a:path>
                <a:path w="79375" h="73025">
                  <a:moveTo>
                    <a:pt x="22415" y="25819"/>
                  </a:moveTo>
                  <a:lnTo>
                    <a:pt x="22098" y="24523"/>
                  </a:lnTo>
                  <a:lnTo>
                    <a:pt x="21920" y="24180"/>
                  </a:lnTo>
                  <a:lnTo>
                    <a:pt x="22110" y="24028"/>
                  </a:lnTo>
                  <a:lnTo>
                    <a:pt x="22275" y="23939"/>
                  </a:lnTo>
                  <a:lnTo>
                    <a:pt x="22313" y="23444"/>
                  </a:lnTo>
                  <a:lnTo>
                    <a:pt x="22250" y="21031"/>
                  </a:lnTo>
                  <a:lnTo>
                    <a:pt x="21793" y="21082"/>
                  </a:lnTo>
                  <a:lnTo>
                    <a:pt x="21424" y="22098"/>
                  </a:lnTo>
                  <a:lnTo>
                    <a:pt x="21361" y="23444"/>
                  </a:lnTo>
                  <a:lnTo>
                    <a:pt x="20675" y="22923"/>
                  </a:lnTo>
                  <a:lnTo>
                    <a:pt x="19926" y="22847"/>
                  </a:lnTo>
                  <a:lnTo>
                    <a:pt x="18808" y="23368"/>
                  </a:lnTo>
                  <a:lnTo>
                    <a:pt x="18478" y="23774"/>
                  </a:lnTo>
                  <a:lnTo>
                    <a:pt x="18364" y="25387"/>
                  </a:lnTo>
                  <a:lnTo>
                    <a:pt x="18986" y="25958"/>
                  </a:lnTo>
                  <a:lnTo>
                    <a:pt x="19913" y="26479"/>
                  </a:lnTo>
                  <a:lnTo>
                    <a:pt x="20789" y="26085"/>
                  </a:lnTo>
                  <a:lnTo>
                    <a:pt x="20002" y="25654"/>
                  </a:lnTo>
                  <a:lnTo>
                    <a:pt x="19621" y="25349"/>
                  </a:lnTo>
                  <a:lnTo>
                    <a:pt x="19265" y="24523"/>
                  </a:lnTo>
                  <a:lnTo>
                    <a:pt x="19240" y="23774"/>
                  </a:lnTo>
                  <a:lnTo>
                    <a:pt x="20853" y="23368"/>
                  </a:lnTo>
                  <a:lnTo>
                    <a:pt x="21463" y="26060"/>
                  </a:lnTo>
                  <a:lnTo>
                    <a:pt x="22415" y="25819"/>
                  </a:lnTo>
                  <a:close/>
                </a:path>
                <a:path w="79375" h="73025">
                  <a:moveTo>
                    <a:pt x="22504" y="21005"/>
                  </a:moveTo>
                  <a:lnTo>
                    <a:pt x="22250" y="20840"/>
                  </a:lnTo>
                  <a:lnTo>
                    <a:pt x="22250" y="21031"/>
                  </a:lnTo>
                  <a:lnTo>
                    <a:pt x="22504" y="21005"/>
                  </a:lnTo>
                  <a:close/>
                </a:path>
                <a:path w="79375" h="73025">
                  <a:moveTo>
                    <a:pt x="24625" y="22847"/>
                  </a:moveTo>
                  <a:lnTo>
                    <a:pt x="24599" y="21793"/>
                  </a:lnTo>
                  <a:lnTo>
                    <a:pt x="24409" y="21170"/>
                  </a:lnTo>
                  <a:lnTo>
                    <a:pt x="23850" y="20878"/>
                  </a:lnTo>
                  <a:lnTo>
                    <a:pt x="22504" y="21005"/>
                  </a:lnTo>
                  <a:lnTo>
                    <a:pt x="24168" y="22098"/>
                  </a:lnTo>
                  <a:lnTo>
                    <a:pt x="23368" y="23444"/>
                  </a:lnTo>
                  <a:lnTo>
                    <a:pt x="22834" y="24180"/>
                  </a:lnTo>
                  <a:lnTo>
                    <a:pt x="23774" y="24079"/>
                  </a:lnTo>
                  <a:lnTo>
                    <a:pt x="24358" y="23266"/>
                  </a:lnTo>
                  <a:lnTo>
                    <a:pt x="24625" y="22847"/>
                  </a:lnTo>
                  <a:close/>
                </a:path>
                <a:path w="79375" h="73025">
                  <a:moveTo>
                    <a:pt x="29070" y="29133"/>
                  </a:moveTo>
                  <a:lnTo>
                    <a:pt x="28613" y="28511"/>
                  </a:lnTo>
                  <a:lnTo>
                    <a:pt x="26670" y="27838"/>
                  </a:lnTo>
                  <a:lnTo>
                    <a:pt x="25006" y="28968"/>
                  </a:lnTo>
                  <a:lnTo>
                    <a:pt x="25692" y="30670"/>
                  </a:lnTo>
                  <a:lnTo>
                    <a:pt x="26631" y="30378"/>
                  </a:lnTo>
                  <a:lnTo>
                    <a:pt x="26530" y="30137"/>
                  </a:lnTo>
                  <a:lnTo>
                    <a:pt x="26250" y="29425"/>
                  </a:lnTo>
                  <a:lnTo>
                    <a:pt x="26733" y="28130"/>
                  </a:lnTo>
                  <a:lnTo>
                    <a:pt x="28117" y="29413"/>
                  </a:lnTo>
                  <a:lnTo>
                    <a:pt x="28143" y="30543"/>
                  </a:lnTo>
                  <a:lnTo>
                    <a:pt x="26809" y="30899"/>
                  </a:lnTo>
                  <a:lnTo>
                    <a:pt x="26911" y="31292"/>
                  </a:lnTo>
                  <a:lnTo>
                    <a:pt x="28130" y="30962"/>
                  </a:lnTo>
                  <a:lnTo>
                    <a:pt x="28752" y="30543"/>
                  </a:lnTo>
                  <a:lnTo>
                    <a:pt x="28905" y="29832"/>
                  </a:lnTo>
                  <a:lnTo>
                    <a:pt x="29070" y="29133"/>
                  </a:lnTo>
                  <a:close/>
                </a:path>
                <a:path w="79375" h="73025">
                  <a:moveTo>
                    <a:pt x="38188" y="17894"/>
                  </a:moveTo>
                  <a:lnTo>
                    <a:pt x="37934" y="17551"/>
                  </a:lnTo>
                  <a:lnTo>
                    <a:pt x="36957" y="16256"/>
                  </a:lnTo>
                  <a:lnTo>
                    <a:pt x="35534" y="14986"/>
                  </a:lnTo>
                  <a:lnTo>
                    <a:pt x="33274" y="16243"/>
                  </a:lnTo>
                  <a:lnTo>
                    <a:pt x="32867" y="16827"/>
                  </a:lnTo>
                  <a:lnTo>
                    <a:pt x="33147" y="18351"/>
                  </a:lnTo>
                  <a:lnTo>
                    <a:pt x="34048" y="18884"/>
                  </a:lnTo>
                  <a:lnTo>
                    <a:pt x="35039" y="19431"/>
                  </a:lnTo>
                  <a:lnTo>
                    <a:pt x="35902" y="18999"/>
                  </a:lnTo>
                  <a:lnTo>
                    <a:pt x="34798" y="18402"/>
                  </a:lnTo>
                  <a:lnTo>
                    <a:pt x="33070" y="17157"/>
                  </a:lnTo>
                  <a:lnTo>
                    <a:pt x="34315" y="16357"/>
                  </a:lnTo>
                  <a:lnTo>
                    <a:pt x="35382" y="15659"/>
                  </a:lnTo>
                  <a:lnTo>
                    <a:pt x="36512" y="17221"/>
                  </a:lnTo>
                  <a:lnTo>
                    <a:pt x="37274" y="18224"/>
                  </a:lnTo>
                  <a:lnTo>
                    <a:pt x="38188" y="17894"/>
                  </a:lnTo>
                  <a:close/>
                </a:path>
                <a:path w="79375" h="73025">
                  <a:moveTo>
                    <a:pt x="39966" y="26441"/>
                  </a:moveTo>
                  <a:lnTo>
                    <a:pt x="39751" y="25628"/>
                  </a:lnTo>
                  <a:lnTo>
                    <a:pt x="39700" y="25450"/>
                  </a:lnTo>
                  <a:lnTo>
                    <a:pt x="39192" y="25603"/>
                  </a:lnTo>
                  <a:lnTo>
                    <a:pt x="37782" y="26098"/>
                  </a:lnTo>
                  <a:lnTo>
                    <a:pt x="36715" y="27051"/>
                  </a:lnTo>
                  <a:lnTo>
                    <a:pt x="36182" y="28587"/>
                  </a:lnTo>
                  <a:lnTo>
                    <a:pt x="37096" y="28486"/>
                  </a:lnTo>
                  <a:lnTo>
                    <a:pt x="37490" y="27355"/>
                  </a:lnTo>
                  <a:lnTo>
                    <a:pt x="38061" y="26619"/>
                  </a:lnTo>
                  <a:lnTo>
                    <a:pt x="38862" y="26162"/>
                  </a:lnTo>
                  <a:lnTo>
                    <a:pt x="38989" y="26835"/>
                  </a:lnTo>
                  <a:lnTo>
                    <a:pt x="38950" y="27482"/>
                  </a:lnTo>
                  <a:lnTo>
                    <a:pt x="38646" y="28346"/>
                  </a:lnTo>
                  <a:lnTo>
                    <a:pt x="39560" y="28244"/>
                  </a:lnTo>
                  <a:lnTo>
                    <a:pt x="39928" y="27216"/>
                  </a:lnTo>
                  <a:lnTo>
                    <a:pt x="39966" y="26441"/>
                  </a:lnTo>
                  <a:close/>
                </a:path>
                <a:path w="79375" h="73025">
                  <a:moveTo>
                    <a:pt x="48869" y="1739"/>
                  </a:moveTo>
                  <a:lnTo>
                    <a:pt x="48437" y="0"/>
                  </a:lnTo>
                  <a:lnTo>
                    <a:pt x="46151" y="393"/>
                  </a:lnTo>
                  <a:lnTo>
                    <a:pt x="45618" y="609"/>
                  </a:lnTo>
                  <a:lnTo>
                    <a:pt x="44983" y="1866"/>
                  </a:lnTo>
                  <a:lnTo>
                    <a:pt x="45389" y="2679"/>
                  </a:lnTo>
                  <a:lnTo>
                    <a:pt x="45859" y="3568"/>
                  </a:lnTo>
                  <a:lnTo>
                    <a:pt x="46761" y="3213"/>
                  </a:lnTo>
                  <a:lnTo>
                    <a:pt x="46228" y="2260"/>
                  </a:lnTo>
                  <a:lnTo>
                    <a:pt x="46177" y="1790"/>
                  </a:lnTo>
                  <a:lnTo>
                    <a:pt x="46101" y="1270"/>
                  </a:lnTo>
                  <a:lnTo>
                    <a:pt x="46291" y="419"/>
                  </a:lnTo>
                  <a:lnTo>
                    <a:pt x="46964" y="787"/>
                  </a:lnTo>
                  <a:lnTo>
                    <a:pt x="47891" y="1282"/>
                  </a:lnTo>
                  <a:lnTo>
                    <a:pt x="47904" y="2476"/>
                  </a:lnTo>
                  <a:lnTo>
                    <a:pt x="47879" y="3505"/>
                  </a:lnTo>
                  <a:lnTo>
                    <a:pt x="48818" y="3390"/>
                  </a:lnTo>
                  <a:lnTo>
                    <a:pt x="48831" y="3136"/>
                  </a:lnTo>
                  <a:lnTo>
                    <a:pt x="48869" y="1739"/>
                  </a:lnTo>
                  <a:close/>
                </a:path>
                <a:path w="79375" h="73025">
                  <a:moveTo>
                    <a:pt x="50888" y="16929"/>
                  </a:moveTo>
                  <a:lnTo>
                    <a:pt x="50076" y="15379"/>
                  </a:lnTo>
                  <a:lnTo>
                    <a:pt x="48666" y="15595"/>
                  </a:lnTo>
                  <a:lnTo>
                    <a:pt x="48450" y="15646"/>
                  </a:lnTo>
                  <a:lnTo>
                    <a:pt x="48475" y="14401"/>
                  </a:lnTo>
                  <a:lnTo>
                    <a:pt x="47371" y="12954"/>
                  </a:lnTo>
                  <a:lnTo>
                    <a:pt x="45313" y="13576"/>
                  </a:lnTo>
                  <a:lnTo>
                    <a:pt x="44208" y="15760"/>
                  </a:lnTo>
                  <a:lnTo>
                    <a:pt x="44272" y="16776"/>
                  </a:lnTo>
                  <a:lnTo>
                    <a:pt x="44869" y="18034"/>
                  </a:lnTo>
                  <a:lnTo>
                    <a:pt x="45808" y="17754"/>
                  </a:lnTo>
                  <a:lnTo>
                    <a:pt x="45097" y="16256"/>
                  </a:lnTo>
                  <a:lnTo>
                    <a:pt x="45313" y="15265"/>
                  </a:lnTo>
                  <a:lnTo>
                    <a:pt x="46075" y="14084"/>
                  </a:lnTo>
                  <a:lnTo>
                    <a:pt x="46570" y="13970"/>
                  </a:lnTo>
                  <a:lnTo>
                    <a:pt x="46926" y="14325"/>
                  </a:lnTo>
                  <a:lnTo>
                    <a:pt x="47434" y="14998"/>
                  </a:lnTo>
                  <a:lnTo>
                    <a:pt x="47536" y="15595"/>
                  </a:lnTo>
                  <a:lnTo>
                    <a:pt x="47256" y="16256"/>
                  </a:lnTo>
                  <a:lnTo>
                    <a:pt x="47358" y="16395"/>
                  </a:lnTo>
                  <a:lnTo>
                    <a:pt x="46926" y="17259"/>
                  </a:lnTo>
                  <a:lnTo>
                    <a:pt x="47282" y="18224"/>
                  </a:lnTo>
                  <a:lnTo>
                    <a:pt x="47117" y="19278"/>
                  </a:lnTo>
                  <a:lnTo>
                    <a:pt x="48044" y="19126"/>
                  </a:lnTo>
                  <a:lnTo>
                    <a:pt x="48196" y="18148"/>
                  </a:lnTo>
                  <a:lnTo>
                    <a:pt x="47879" y="17183"/>
                  </a:lnTo>
                  <a:lnTo>
                    <a:pt x="48399" y="15913"/>
                  </a:lnTo>
                  <a:lnTo>
                    <a:pt x="48983" y="15900"/>
                  </a:lnTo>
                  <a:lnTo>
                    <a:pt x="49237" y="16484"/>
                  </a:lnTo>
                  <a:lnTo>
                    <a:pt x="49441" y="16916"/>
                  </a:lnTo>
                  <a:lnTo>
                    <a:pt x="49276" y="17475"/>
                  </a:lnTo>
                  <a:lnTo>
                    <a:pt x="48488" y="17983"/>
                  </a:lnTo>
                  <a:lnTo>
                    <a:pt x="49428" y="17881"/>
                  </a:lnTo>
                  <a:lnTo>
                    <a:pt x="50888" y="16929"/>
                  </a:lnTo>
                  <a:close/>
                </a:path>
                <a:path w="79375" h="73025">
                  <a:moveTo>
                    <a:pt x="54267" y="7404"/>
                  </a:moveTo>
                  <a:lnTo>
                    <a:pt x="53962" y="6819"/>
                  </a:lnTo>
                  <a:lnTo>
                    <a:pt x="51866" y="5765"/>
                  </a:lnTo>
                  <a:lnTo>
                    <a:pt x="50673" y="7175"/>
                  </a:lnTo>
                  <a:lnTo>
                    <a:pt x="49682" y="8813"/>
                  </a:lnTo>
                  <a:lnTo>
                    <a:pt x="50647" y="8864"/>
                  </a:lnTo>
                  <a:lnTo>
                    <a:pt x="50876" y="8483"/>
                  </a:lnTo>
                  <a:lnTo>
                    <a:pt x="51244" y="7874"/>
                  </a:lnTo>
                  <a:lnTo>
                    <a:pt x="51892" y="6743"/>
                  </a:lnTo>
                  <a:lnTo>
                    <a:pt x="52755" y="7162"/>
                  </a:lnTo>
                  <a:lnTo>
                    <a:pt x="53835" y="7670"/>
                  </a:lnTo>
                  <a:lnTo>
                    <a:pt x="52565" y="8559"/>
                  </a:lnTo>
                  <a:lnTo>
                    <a:pt x="52019" y="8813"/>
                  </a:lnTo>
                  <a:lnTo>
                    <a:pt x="51422" y="9080"/>
                  </a:lnTo>
                  <a:lnTo>
                    <a:pt x="51943" y="9639"/>
                  </a:lnTo>
                  <a:lnTo>
                    <a:pt x="53060" y="9131"/>
                  </a:lnTo>
                  <a:lnTo>
                    <a:pt x="53822" y="8724"/>
                  </a:lnTo>
                  <a:lnTo>
                    <a:pt x="54063" y="8026"/>
                  </a:lnTo>
                  <a:lnTo>
                    <a:pt x="54267" y="7404"/>
                  </a:lnTo>
                  <a:close/>
                </a:path>
                <a:path w="79375" h="73025">
                  <a:moveTo>
                    <a:pt x="79260" y="66471"/>
                  </a:moveTo>
                  <a:lnTo>
                    <a:pt x="78917" y="65760"/>
                  </a:lnTo>
                  <a:lnTo>
                    <a:pt x="78117" y="64147"/>
                  </a:lnTo>
                  <a:lnTo>
                    <a:pt x="75920" y="65252"/>
                  </a:lnTo>
                  <a:lnTo>
                    <a:pt x="74955" y="65963"/>
                  </a:lnTo>
                  <a:lnTo>
                    <a:pt x="74434" y="66332"/>
                  </a:lnTo>
                  <a:lnTo>
                    <a:pt x="75234" y="66509"/>
                  </a:lnTo>
                  <a:lnTo>
                    <a:pt x="75552" y="66281"/>
                  </a:lnTo>
                  <a:lnTo>
                    <a:pt x="76200" y="65811"/>
                  </a:lnTo>
                  <a:lnTo>
                    <a:pt x="77292" y="65036"/>
                  </a:lnTo>
                  <a:lnTo>
                    <a:pt x="78206" y="66382"/>
                  </a:lnTo>
                  <a:lnTo>
                    <a:pt x="78054" y="66840"/>
                  </a:lnTo>
                  <a:lnTo>
                    <a:pt x="77254" y="67525"/>
                  </a:lnTo>
                  <a:lnTo>
                    <a:pt x="76657" y="67475"/>
                  </a:lnTo>
                  <a:lnTo>
                    <a:pt x="75717" y="67449"/>
                  </a:lnTo>
                  <a:lnTo>
                    <a:pt x="75107" y="68021"/>
                  </a:lnTo>
                  <a:lnTo>
                    <a:pt x="76568" y="68059"/>
                  </a:lnTo>
                  <a:lnTo>
                    <a:pt x="77444" y="68059"/>
                  </a:lnTo>
                  <a:lnTo>
                    <a:pt x="78778" y="67221"/>
                  </a:lnTo>
                  <a:lnTo>
                    <a:pt x="79260" y="66471"/>
                  </a:lnTo>
                  <a:close/>
                </a:path>
              </a:pathLst>
            </a:custGeom>
            <a:solidFill>
              <a:srgbClr val="E1D2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3" name="object 543" descr=""/>
            <p:cNvSpPr/>
            <p:nvPr/>
          </p:nvSpPr>
          <p:spPr>
            <a:xfrm>
              <a:off x="2342367" y="2549660"/>
              <a:ext cx="78105" cy="58419"/>
            </a:xfrm>
            <a:custGeom>
              <a:avLst/>
              <a:gdLst/>
              <a:ahLst/>
              <a:cxnLst/>
              <a:rect l="l" t="t" r="r" b="b"/>
              <a:pathLst>
                <a:path w="78105" h="58419">
                  <a:moveTo>
                    <a:pt x="55902" y="0"/>
                  </a:moveTo>
                  <a:lnTo>
                    <a:pt x="52955" y="1485"/>
                  </a:lnTo>
                  <a:lnTo>
                    <a:pt x="48663" y="3886"/>
                  </a:lnTo>
                  <a:lnTo>
                    <a:pt x="42719" y="10236"/>
                  </a:lnTo>
                  <a:lnTo>
                    <a:pt x="38477" y="12699"/>
                  </a:lnTo>
                  <a:lnTo>
                    <a:pt x="29476" y="16740"/>
                  </a:lnTo>
                  <a:lnTo>
                    <a:pt x="19718" y="19999"/>
                  </a:lnTo>
                  <a:lnTo>
                    <a:pt x="10558" y="23387"/>
                  </a:lnTo>
                  <a:lnTo>
                    <a:pt x="3349" y="27812"/>
                  </a:lnTo>
                  <a:lnTo>
                    <a:pt x="1025" y="37097"/>
                  </a:lnTo>
                  <a:lnTo>
                    <a:pt x="0" y="42795"/>
                  </a:lnTo>
                  <a:lnTo>
                    <a:pt x="45" y="47251"/>
                  </a:lnTo>
                  <a:lnTo>
                    <a:pt x="936" y="52806"/>
                  </a:lnTo>
                  <a:lnTo>
                    <a:pt x="6926" y="55240"/>
                  </a:lnTo>
                  <a:lnTo>
                    <a:pt x="20831" y="57388"/>
                  </a:lnTo>
                  <a:lnTo>
                    <a:pt x="37698" y="57864"/>
                  </a:lnTo>
                  <a:lnTo>
                    <a:pt x="52574" y="55283"/>
                  </a:lnTo>
                  <a:lnTo>
                    <a:pt x="60017" y="52489"/>
                  </a:lnTo>
                  <a:lnTo>
                    <a:pt x="66938" y="48272"/>
                  </a:lnTo>
                  <a:lnTo>
                    <a:pt x="74063" y="41732"/>
                  </a:lnTo>
                  <a:lnTo>
                    <a:pt x="77276" y="39420"/>
                  </a:lnTo>
                  <a:lnTo>
                    <a:pt x="61274" y="1066"/>
                  </a:lnTo>
                  <a:lnTo>
                    <a:pt x="55902" y="0"/>
                  </a:lnTo>
                  <a:close/>
                </a:path>
              </a:pathLst>
            </a:custGeom>
            <a:solidFill>
              <a:srgbClr val="1339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4" name="object 544" descr=""/>
            <p:cNvSpPr/>
            <p:nvPr/>
          </p:nvSpPr>
          <p:spPr>
            <a:xfrm>
              <a:off x="1933091" y="2424920"/>
              <a:ext cx="86360" cy="38100"/>
            </a:xfrm>
            <a:custGeom>
              <a:avLst/>
              <a:gdLst/>
              <a:ahLst/>
              <a:cxnLst/>
              <a:rect l="l" t="t" r="r" b="b"/>
              <a:pathLst>
                <a:path w="86360" h="38100">
                  <a:moveTo>
                    <a:pt x="2349" y="0"/>
                  </a:moveTo>
                  <a:lnTo>
                    <a:pt x="457" y="165"/>
                  </a:lnTo>
                  <a:lnTo>
                    <a:pt x="0" y="1765"/>
                  </a:lnTo>
                  <a:lnTo>
                    <a:pt x="101" y="3340"/>
                  </a:lnTo>
                  <a:lnTo>
                    <a:pt x="31711" y="29883"/>
                  </a:lnTo>
                  <a:lnTo>
                    <a:pt x="71845" y="37741"/>
                  </a:lnTo>
                  <a:lnTo>
                    <a:pt x="85610" y="37668"/>
                  </a:lnTo>
                  <a:lnTo>
                    <a:pt x="86017" y="37045"/>
                  </a:lnTo>
                  <a:lnTo>
                    <a:pt x="85242" y="36169"/>
                  </a:lnTo>
                  <a:lnTo>
                    <a:pt x="80848" y="33147"/>
                  </a:lnTo>
                  <a:lnTo>
                    <a:pt x="79298" y="32727"/>
                  </a:lnTo>
                  <a:lnTo>
                    <a:pt x="74117" y="32296"/>
                  </a:lnTo>
                  <a:lnTo>
                    <a:pt x="70307" y="32905"/>
                  </a:lnTo>
                  <a:lnTo>
                    <a:pt x="63906" y="31470"/>
                  </a:lnTo>
                  <a:lnTo>
                    <a:pt x="61137" y="31686"/>
                  </a:lnTo>
                  <a:lnTo>
                    <a:pt x="58496" y="30886"/>
                  </a:lnTo>
                  <a:lnTo>
                    <a:pt x="57137" y="30695"/>
                  </a:lnTo>
                  <a:lnTo>
                    <a:pt x="55752" y="30734"/>
                  </a:lnTo>
                  <a:lnTo>
                    <a:pt x="49009" y="29146"/>
                  </a:lnTo>
                  <a:lnTo>
                    <a:pt x="35864" y="25374"/>
                  </a:lnTo>
                  <a:lnTo>
                    <a:pt x="28346" y="21691"/>
                  </a:lnTo>
                  <a:lnTo>
                    <a:pt x="22237" y="18834"/>
                  </a:lnTo>
                  <a:lnTo>
                    <a:pt x="17640" y="16002"/>
                  </a:lnTo>
                  <a:lnTo>
                    <a:pt x="11912" y="11137"/>
                  </a:lnTo>
                  <a:lnTo>
                    <a:pt x="10032" y="10185"/>
                  </a:lnTo>
                  <a:lnTo>
                    <a:pt x="8661" y="8597"/>
                  </a:lnTo>
                  <a:lnTo>
                    <a:pt x="6400" y="5588"/>
                  </a:lnTo>
                  <a:lnTo>
                    <a:pt x="2870" y="1676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9BAE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5" name="object 545" descr=""/>
            <p:cNvSpPr/>
            <p:nvPr/>
          </p:nvSpPr>
          <p:spPr>
            <a:xfrm>
              <a:off x="2060574" y="2375764"/>
              <a:ext cx="31115" cy="33655"/>
            </a:xfrm>
            <a:custGeom>
              <a:avLst/>
              <a:gdLst/>
              <a:ahLst/>
              <a:cxnLst/>
              <a:rect l="l" t="t" r="r" b="b"/>
              <a:pathLst>
                <a:path w="31114" h="33655">
                  <a:moveTo>
                    <a:pt x="689" y="23152"/>
                  </a:moveTo>
                  <a:lnTo>
                    <a:pt x="270" y="23329"/>
                  </a:lnTo>
                  <a:lnTo>
                    <a:pt x="47" y="23583"/>
                  </a:lnTo>
                  <a:lnTo>
                    <a:pt x="0" y="25069"/>
                  </a:lnTo>
                  <a:lnTo>
                    <a:pt x="119" y="25387"/>
                  </a:lnTo>
                  <a:lnTo>
                    <a:pt x="1108" y="27216"/>
                  </a:lnTo>
                  <a:lnTo>
                    <a:pt x="2037" y="28435"/>
                  </a:lnTo>
                  <a:lnTo>
                    <a:pt x="2759" y="29603"/>
                  </a:lnTo>
                  <a:lnTo>
                    <a:pt x="3382" y="30479"/>
                  </a:lnTo>
                  <a:lnTo>
                    <a:pt x="4068" y="31280"/>
                  </a:lnTo>
                  <a:lnTo>
                    <a:pt x="4944" y="31902"/>
                  </a:lnTo>
                  <a:lnTo>
                    <a:pt x="8106" y="33616"/>
                  </a:lnTo>
                  <a:lnTo>
                    <a:pt x="8919" y="30391"/>
                  </a:lnTo>
                  <a:lnTo>
                    <a:pt x="10646" y="29146"/>
                  </a:lnTo>
                  <a:lnTo>
                    <a:pt x="12208" y="28435"/>
                  </a:lnTo>
                  <a:lnTo>
                    <a:pt x="13605" y="26238"/>
                  </a:lnTo>
                  <a:lnTo>
                    <a:pt x="19744" y="26238"/>
                  </a:lnTo>
                  <a:lnTo>
                    <a:pt x="19816" y="25069"/>
                  </a:lnTo>
                  <a:lnTo>
                    <a:pt x="19927" y="24828"/>
                  </a:lnTo>
                  <a:lnTo>
                    <a:pt x="4004" y="24828"/>
                  </a:lnTo>
                  <a:lnTo>
                    <a:pt x="689" y="23152"/>
                  </a:lnTo>
                  <a:close/>
                </a:path>
                <a:path w="31114" h="33655">
                  <a:moveTo>
                    <a:pt x="19744" y="26238"/>
                  </a:moveTo>
                  <a:lnTo>
                    <a:pt x="13605" y="26238"/>
                  </a:lnTo>
                  <a:lnTo>
                    <a:pt x="19650" y="28600"/>
                  </a:lnTo>
                  <a:lnTo>
                    <a:pt x="19744" y="26238"/>
                  </a:lnTo>
                  <a:close/>
                </a:path>
                <a:path w="31114" h="33655">
                  <a:moveTo>
                    <a:pt x="22063" y="21272"/>
                  </a:moveTo>
                  <a:lnTo>
                    <a:pt x="21428" y="21577"/>
                  </a:lnTo>
                  <a:lnTo>
                    <a:pt x="19956" y="24764"/>
                  </a:lnTo>
                  <a:lnTo>
                    <a:pt x="19861" y="25090"/>
                  </a:lnTo>
                  <a:lnTo>
                    <a:pt x="21682" y="25933"/>
                  </a:lnTo>
                  <a:lnTo>
                    <a:pt x="24705" y="25920"/>
                  </a:lnTo>
                  <a:lnTo>
                    <a:pt x="27893" y="24320"/>
                  </a:lnTo>
                  <a:lnTo>
                    <a:pt x="30585" y="22923"/>
                  </a:lnTo>
                  <a:lnTo>
                    <a:pt x="30453" y="22745"/>
                  </a:lnTo>
                  <a:lnTo>
                    <a:pt x="23714" y="22745"/>
                  </a:lnTo>
                  <a:lnTo>
                    <a:pt x="23232" y="22682"/>
                  </a:lnTo>
                  <a:lnTo>
                    <a:pt x="23384" y="22110"/>
                  </a:lnTo>
                  <a:lnTo>
                    <a:pt x="23041" y="21958"/>
                  </a:lnTo>
                  <a:lnTo>
                    <a:pt x="22571" y="21539"/>
                  </a:lnTo>
                  <a:lnTo>
                    <a:pt x="22063" y="21272"/>
                  </a:lnTo>
                  <a:close/>
                </a:path>
                <a:path w="31114" h="33655">
                  <a:moveTo>
                    <a:pt x="7025" y="19155"/>
                  </a:moveTo>
                  <a:lnTo>
                    <a:pt x="4791" y="20154"/>
                  </a:lnTo>
                  <a:lnTo>
                    <a:pt x="2975" y="20535"/>
                  </a:lnTo>
                  <a:lnTo>
                    <a:pt x="4004" y="24828"/>
                  </a:lnTo>
                  <a:lnTo>
                    <a:pt x="19927" y="24828"/>
                  </a:lnTo>
                  <a:lnTo>
                    <a:pt x="20285" y="23583"/>
                  </a:lnTo>
                  <a:lnTo>
                    <a:pt x="8195" y="23583"/>
                  </a:lnTo>
                  <a:lnTo>
                    <a:pt x="6544" y="22986"/>
                  </a:lnTo>
                  <a:lnTo>
                    <a:pt x="7474" y="21272"/>
                  </a:lnTo>
                  <a:lnTo>
                    <a:pt x="7357" y="20408"/>
                  </a:lnTo>
                  <a:lnTo>
                    <a:pt x="7025" y="19155"/>
                  </a:lnTo>
                  <a:close/>
                </a:path>
                <a:path w="31114" h="33655">
                  <a:moveTo>
                    <a:pt x="8738" y="18943"/>
                  </a:moveTo>
                  <a:lnTo>
                    <a:pt x="7757" y="20751"/>
                  </a:lnTo>
                  <a:lnTo>
                    <a:pt x="7655" y="21539"/>
                  </a:lnTo>
                  <a:lnTo>
                    <a:pt x="8195" y="23583"/>
                  </a:lnTo>
                  <a:lnTo>
                    <a:pt x="20285" y="23583"/>
                  </a:lnTo>
                  <a:lnTo>
                    <a:pt x="20522" y="22745"/>
                  </a:lnTo>
                  <a:lnTo>
                    <a:pt x="20427" y="22110"/>
                  </a:lnTo>
                  <a:lnTo>
                    <a:pt x="20162" y="21135"/>
                  </a:lnTo>
                  <a:lnTo>
                    <a:pt x="20218" y="20408"/>
                  </a:lnTo>
                  <a:lnTo>
                    <a:pt x="11751" y="20408"/>
                  </a:lnTo>
                  <a:lnTo>
                    <a:pt x="8738" y="18943"/>
                  </a:lnTo>
                  <a:close/>
                </a:path>
                <a:path w="31114" h="33655">
                  <a:moveTo>
                    <a:pt x="25973" y="15138"/>
                  </a:moveTo>
                  <a:lnTo>
                    <a:pt x="22584" y="15138"/>
                  </a:lnTo>
                  <a:lnTo>
                    <a:pt x="22591" y="15697"/>
                  </a:lnTo>
                  <a:lnTo>
                    <a:pt x="23245" y="17779"/>
                  </a:lnTo>
                  <a:lnTo>
                    <a:pt x="21441" y="20218"/>
                  </a:lnTo>
                  <a:lnTo>
                    <a:pt x="23648" y="21958"/>
                  </a:lnTo>
                  <a:lnTo>
                    <a:pt x="23714" y="22745"/>
                  </a:lnTo>
                  <a:lnTo>
                    <a:pt x="30453" y="22745"/>
                  </a:lnTo>
                  <a:lnTo>
                    <a:pt x="26000" y="16776"/>
                  </a:lnTo>
                  <a:lnTo>
                    <a:pt x="25973" y="15138"/>
                  </a:lnTo>
                  <a:close/>
                </a:path>
                <a:path w="31114" h="33655">
                  <a:moveTo>
                    <a:pt x="8144" y="18655"/>
                  </a:moveTo>
                  <a:lnTo>
                    <a:pt x="7261" y="19049"/>
                  </a:lnTo>
                  <a:lnTo>
                    <a:pt x="7149" y="19621"/>
                  </a:lnTo>
                  <a:lnTo>
                    <a:pt x="7548" y="21135"/>
                  </a:lnTo>
                  <a:lnTo>
                    <a:pt x="8623" y="19155"/>
                  </a:lnTo>
                  <a:lnTo>
                    <a:pt x="8616" y="18884"/>
                  </a:lnTo>
                  <a:lnTo>
                    <a:pt x="8144" y="18655"/>
                  </a:lnTo>
                  <a:close/>
                </a:path>
                <a:path w="31114" h="33655">
                  <a:moveTo>
                    <a:pt x="14291" y="19062"/>
                  </a:moveTo>
                  <a:lnTo>
                    <a:pt x="14024" y="19062"/>
                  </a:lnTo>
                  <a:lnTo>
                    <a:pt x="13769" y="19155"/>
                  </a:lnTo>
                  <a:lnTo>
                    <a:pt x="11751" y="20408"/>
                  </a:lnTo>
                  <a:lnTo>
                    <a:pt x="20218" y="20408"/>
                  </a:lnTo>
                  <a:lnTo>
                    <a:pt x="20349" y="20129"/>
                  </a:lnTo>
                  <a:lnTo>
                    <a:pt x="21356" y="19113"/>
                  </a:lnTo>
                  <a:lnTo>
                    <a:pt x="14570" y="19113"/>
                  </a:lnTo>
                  <a:lnTo>
                    <a:pt x="14291" y="19062"/>
                  </a:lnTo>
                  <a:close/>
                </a:path>
                <a:path w="31114" h="33655">
                  <a:moveTo>
                    <a:pt x="13377" y="3848"/>
                  </a:moveTo>
                  <a:lnTo>
                    <a:pt x="7484" y="7772"/>
                  </a:lnTo>
                  <a:lnTo>
                    <a:pt x="7916" y="10375"/>
                  </a:lnTo>
                  <a:lnTo>
                    <a:pt x="5922" y="11556"/>
                  </a:lnTo>
                  <a:lnTo>
                    <a:pt x="4957" y="12674"/>
                  </a:lnTo>
                  <a:lnTo>
                    <a:pt x="4360" y="14109"/>
                  </a:lnTo>
                  <a:lnTo>
                    <a:pt x="3077" y="14947"/>
                  </a:lnTo>
                  <a:lnTo>
                    <a:pt x="2353" y="15481"/>
                  </a:lnTo>
                  <a:lnTo>
                    <a:pt x="1801" y="15989"/>
                  </a:lnTo>
                  <a:lnTo>
                    <a:pt x="1782" y="17081"/>
                  </a:lnTo>
                  <a:lnTo>
                    <a:pt x="3229" y="19621"/>
                  </a:lnTo>
                  <a:lnTo>
                    <a:pt x="5363" y="19049"/>
                  </a:lnTo>
                  <a:lnTo>
                    <a:pt x="8868" y="15659"/>
                  </a:lnTo>
                  <a:lnTo>
                    <a:pt x="21853" y="15659"/>
                  </a:lnTo>
                  <a:lnTo>
                    <a:pt x="22584" y="15138"/>
                  </a:lnTo>
                  <a:lnTo>
                    <a:pt x="25973" y="15138"/>
                  </a:lnTo>
                  <a:lnTo>
                    <a:pt x="25939" y="13652"/>
                  </a:lnTo>
                  <a:lnTo>
                    <a:pt x="15294" y="13652"/>
                  </a:lnTo>
                  <a:lnTo>
                    <a:pt x="15203" y="12674"/>
                  </a:lnTo>
                  <a:lnTo>
                    <a:pt x="15358" y="11823"/>
                  </a:lnTo>
                  <a:lnTo>
                    <a:pt x="14407" y="10896"/>
                  </a:lnTo>
                  <a:lnTo>
                    <a:pt x="13821" y="10375"/>
                  </a:lnTo>
                  <a:lnTo>
                    <a:pt x="13808" y="9156"/>
                  </a:lnTo>
                  <a:lnTo>
                    <a:pt x="13326" y="5626"/>
                  </a:lnTo>
                  <a:lnTo>
                    <a:pt x="13377" y="3848"/>
                  </a:lnTo>
                  <a:close/>
                </a:path>
                <a:path w="31114" h="33655">
                  <a:moveTo>
                    <a:pt x="6709" y="17957"/>
                  </a:moveTo>
                  <a:lnTo>
                    <a:pt x="7025" y="19155"/>
                  </a:lnTo>
                  <a:lnTo>
                    <a:pt x="8144" y="18655"/>
                  </a:lnTo>
                  <a:lnTo>
                    <a:pt x="6709" y="17957"/>
                  </a:lnTo>
                  <a:close/>
                </a:path>
                <a:path w="31114" h="33655">
                  <a:moveTo>
                    <a:pt x="21853" y="15659"/>
                  </a:moveTo>
                  <a:lnTo>
                    <a:pt x="8868" y="15659"/>
                  </a:lnTo>
                  <a:lnTo>
                    <a:pt x="10011" y="15989"/>
                  </a:lnTo>
                  <a:lnTo>
                    <a:pt x="11903" y="18910"/>
                  </a:lnTo>
                  <a:lnTo>
                    <a:pt x="12907" y="19138"/>
                  </a:lnTo>
                  <a:lnTo>
                    <a:pt x="13948" y="18884"/>
                  </a:lnTo>
                  <a:lnTo>
                    <a:pt x="14329" y="18745"/>
                  </a:lnTo>
                  <a:lnTo>
                    <a:pt x="21722" y="18745"/>
                  </a:lnTo>
                  <a:lnTo>
                    <a:pt x="21848" y="18618"/>
                  </a:lnTo>
                  <a:lnTo>
                    <a:pt x="23143" y="17792"/>
                  </a:lnTo>
                  <a:lnTo>
                    <a:pt x="22454" y="15862"/>
                  </a:lnTo>
                  <a:lnTo>
                    <a:pt x="21568" y="15862"/>
                  </a:lnTo>
                  <a:lnTo>
                    <a:pt x="21853" y="15659"/>
                  </a:lnTo>
                  <a:close/>
                </a:path>
                <a:path w="31114" h="33655">
                  <a:moveTo>
                    <a:pt x="21722" y="18745"/>
                  </a:moveTo>
                  <a:lnTo>
                    <a:pt x="14329" y="18745"/>
                  </a:lnTo>
                  <a:lnTo>
                    <a:pt x="14520" y="18821"/>
                  </a:lnTo>
                  <a:lnTo>
                    <a:pt x="14570" y="19113"/>
                  </a:lnTo>
                  <a:lnTo>
                    <a:pt x="21356" y="19113"/>
                  </a:lnTo>
                  <a:lnTo>
                    <a:pt x="21722" y="18745"/>
                  </a:lnTo>
                  <a:close/>
                </a:path>
                <a:path w="31114" h="33655">
                  <a:moveTo>
                    <a:pt x="9135" y="18211"/>
                  </a:moveTo>
                  <a:lnTo>
                    <a:pt x="8144" y="18655"/>
                  </a:lnTo>
                  <a:lnTo>
                    <a:pt x="8738" y="18943"/>
                  </a:lnTo>
                  <a:lnTo>
                    <a:pt x="9135" y="18211"/>
                  </a:lnTo>
                  <a:close/>
                </a:path>
                <a:path w="31114" h="33655">
                  <a:moveTo>
                    <a:pt x="22432" y="15697"/>
                  </a:moveTo>
                  <a:lnTo>
                    <a:pt x="21568" y="15862"/>
                  </a:lnTo>
                  <a:lnTo>
                    <a:pt x="22454" y="15862"/>
                  </a:lnTo>
                  <a:lnTo>
                    <a:pt x="22432" y="15697"/>
                  </a:lnTo>
                  <a:close/>
                </a:path>
                <a:path w="31114" h="33655">
                  <a:moveTo>
                    <a:pt x="21784" y="0"/>
                  </a:moveTo>
                  <a:lnTo>
                    <a:pt x="15955" y="2666"/>
                  </a:lnTo>
                  <a:lnTo>
                    <a:pt x="13885" y="8153"/>
                  </a:lnTo>
                  <a:lnTo>
                    <a:pt x="14532" y="10985"/>
                  </a:lnTo>
                  <a:lnTo>
                    <a:pt x="16348" y="11480"/>
                  </a:lnTo>
                  <a:lnTo>
                    <a:pt x="15510" y="12674"/>
                  </a:lnTo>
                  <a:lnTo>
                    <a:pt x="15294" y="13652"/>
                  </a:lnTo>
                  <a:lnTo>
                    <a:pt x="25939" y="13652"/>
                  </a:lnTo>
                  <a:lnTo>
                    <a:pt x="25581" y="9715"/>
                  </a:lnTo>
                  <a:lnTo>
                    <a:pt x="29547" y="9715"/>
                  </a:lnTo>
                  <a:lnTo>
                    <a:pt x="28134" y="7200"/>
                  </a:lnTo>
                  <a:lnTo>
                    <a:pt x="26382" y="4965"/>
                  </a:lnTo>
                  <a:lnTo>
                    <a:pt x="22025" y="4965"/>
                  </a:lnTo>
                  <a:lnTo>
                    <a:pt x="20755" y="3797"/>
                  </a:lnTo>
                  <a:lnTo>
                    <a:pt x="21784" y="0"/>
                  </a:lnTo>
                  <a:close/>
                </a:path>
                <a:path w="31114" h="33655">
                  <a:moveTo>
                    <a:pt x="29547" y="9715"/>
                  </a:moveTo>
                  <a:lnTo>
                    <a:pt x="25581" y="9715"/>
                  </a:lnTo>
                  <a:lnTo>
                    <a:pt x="26635" y="10731"/>
                  </a:lnTo>
                  <a:lnTo>
                    <a:pt x="27255" y="10985"/>
                  </a:lnTo>
                  <a:lnTo>
                    <a:pt x="27575" y="11214"/>
                  </a:lnTo>
                  <a:lnTo>
                    <a:pt x="27982" y="11366"/>
                  </a:lnTo>
                  <a:lnTo>
                    <a:pt x="28426" y="11429"/>
                  </a:lnTo>
                  <a:lnTo>
                    <a:pt x="29137" y="11290"/>
                  </a:lnTo>
                  <a:lnTo>
                    <a:pt x="29620" y="10896"/>
                  </a:lnTo>
                  <a:lnTo>
                    <a:pt x="29810" y="10185"/>
                  </a:lnTo>
                  <a:lnTo>
                    <a:pt x="29547" y="9715"/>
                  </a:lnTo>
                  <a:close/>
                </a:path>
                <a:path w="31114" h="33655">
                  <a:moveTo>
                    <a:pt x="23270" y="2527"/>
                  </a:moveTo>
                  <a:lnTo>
                    <a:pt x="22152" y="2946"/>
                  </a:lnTo>
                  <a:lnTo>
                    <a:pt x="22131" y="3797"/>
                  </a:lnTo>
                  <a:lnTo>
                    <a:pt x="22025" y="4965"/>
                  </a:lnTo>
                  <a:lnTo>
                    <a:pt x="26382" y="4965"/>
                  </a:lnTo>
                  <a:lnTo>
                    <a:pt x="26064" y="4559"/>
                  </a:lnTo>
                  <a:lnTo>
                    <a:pt x="23270" y="2527"/>
                  </a:lnTo>
                  <a:close/>
                </a:path>
              </a:pathLst>
            </a:custGeom>
            <a:solidFill>
              <a:srgbClr val="2E5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6" name="object 546" descr=""/>
            <p:cNvSpPr/>
            <p:nvPr/>
          </p:nvSpPr>
          <p:spPr>
            <a:xfrm>
              <a:off x="1927487" y="2391579"/>
              <a:ext cx="19050" cy="36830"/>
            </a:xfrm>
            <a:custGeom>
              <a:avLst/>
              <a:gdLst/>
              <a:ahLst/>
              <a:cxnLst/>
              <a:rect l="l" t="t" r="r" b="b"/>
              <a:pathLst>
                <a:path w="19050" h="36830">
                  <a:moveTo>
                    <a:pt x="15286" y="17792"/>
                  </a:moveTo>
                  <a:lnTo>
                    <a:pt x="4871" y="17792"/>
                  </a:lnTo>
                  <a:lnTo>
                    <a:pt x="5316" y="20192"/>
                  </a:lnTo>
                  <a:lnTo>
                    <a:pt x="4186" y="21945"/>
                  </a:lnTo>
                  <a:lnTo>
                    <a:pt x="4770" y="23736"/>
                  </a:lnTo>
                  <a:lnTo>
                    <a:pt x="6205" y="25780"/>
                  </a:lnTo>
                  <a:lnTo>
                    <a:pt x="4846" y="27825"/>
                  </a:lnTo>
                  <a:lnTo>
                    <a:pt x="4732" y="29870"/>
                  </a:lnTo>
                  <a:lnTo>
                    <a:pt x="6053" y="33515"/>
                  </a:lnTo>
                  <a:lnTo>
                    <a:pt x="8770" y="36525"/>
                  </a:lnTo>
                  <a:lnTo>
                    <a:pt x="11031" y="36575"/>
                  </a:lnTo>
                  <a:lnTo>
                    <a:pt x="10421" y="34721"/>
                  </a:lnTo>
                  <a:lnTo>
                    <a:pt x="11069" y="30772"/>
                  </a:lnTo>
                  <a:lnTo>
                    <a:pt x="11666" y="28079"/>
                  </a:lnTo>
                  <a:lnTo>
                    <a:pt x="13304" y="25730"/>
                  </a:lnTo>
                  <a:lnTo>
                    <a:pt x="14015" y="23888"/>
                  </a:lnTo>
                  <a:lnTo>
                    <a:pt x="13469" y="21818"/>
                  </a:lnTo>
                  <a:lnTo>
                    <a:pt x="14308" y="19989"/>
                  </a:lnTo>
                  <a:lnTo>
                    <a:pt x="14955" y="18630"/>
                  </a:lnTo>
                  <a:lnTo>
                    <a:pt x="15286" y="17792"/>
                  </a:lnTo>
                  <a:close/>
                </a:path>
                <a:path w="19050" h="36830">
                  <a:moveTo>
                    <a:pt x="6383" y="1155"/>
                  </a:moveTo>
                  <a:lnTo>
                    <a:pt x="2979" y="3911"/>
                  </a:lnTo>
                  <a:lnTo>
                    <a:pt x="114" y="10807"/>
                  </a:lnTo>
                  <a:lnTo>
                    <a:pt x="0" y="12953"/>
                  </a:lnTo>
                  <a:lnTo>
                    <a:pt x="274" y="18630"/>
                  </a:lnTo>
                  <a:lnTo>
                    <a:pt x="3043" y="25984"/>
                  </a:lnTo>
                  <a:lnTo>
                    <a:pt x="4579" y="26847"/>
                  </a:lnTo>
                  <a:lnTo>
                    <a:pt x="5214" y="26212"/>
                  </a:lnTo>
                  <a:lnTo>
                    <a:pt x="5291" y="24637"/>
                  </a:lnTo>
                  <a:lnTo>
                    <a:pt x="3881" y="22644"/>
                  </a:lnTo>
                  <a:lnTo>
                    <a:pt x="4719" y="20510"/>
                  </a:lnTo>
                  <a:lnTo>
                    <a:pt x="4871" y="17792"/>
                  </a:lnTo>
                  <a:lnTo>
                    <a:pt x="15286" y="17792"/>
                  </a:lnTo>
                  <a:lnTo>
                    <a:pt x="15501" y="17246"/>
                  </a:lnTo>
                  <a:lnTo>
                    <a:pt x="16098" y="15862"/>
                  </a:lnTo>
                  <a:lnTo>
                    <a:pt x="16467" y="15087"/>
                  </a:lnTo>
                  <a:lnTo>
                    <a:pt x="17009" y="13601"/>
                  </a:lnTo>
                  <a:lnTo>
                    <a:pt x="6421" y="13601"/>
                  </a:lnTo>
                  <a:lnTo>
                    <a:pt x="6268" y="12953"/>
                  </a:lnTo>
                  <a:lnTo>
                    <a:pt x="6633" y="12382"/>
                  </a:lnTo>
                  <a:lnTo>
                    <a:pt x="6529" y="11277"/>
                  </a:lnTo>
                  <a:lnTo>
                    <a:pt x="6484" y="11099"/>
                  </a:lnTo>
                  <a:lnTo>
                    <a:pt x="6307" y="10807"/>
                  </a:lnTo>
                  <a:lnTo>
                    <a:pt x="6024" y="10490"/>
                  </a:lnTo>
                  <a:lnTo>
                    <a:pt x="5227" y="10490"/>
                  </a:lnTo>
                  <a:lnTo>
                    <a:pt x="5011" y="9893"/>
                  </a:lnTo>
                  <a:lnTo>
                    <a:pt x="5955" y="9893"/>
                  </a:lnTo>
                  <a:lnTo>
                    <a:pt x="6294" y="9550"/>
                  </a:lnTo>
                  <a:lnTo>
                    <a:pt x="6992" y="8242"/>
                  </a:lnTo>
                  <a:lnTo>
                    <a:pt x="7107" y="7823"/>
                  </a:lnTo>
                  <a:lnTo>
                    <a:pt x="7375" y="7434"/>
                  </a:lnTo>
                  <a:lnTo>
                    <a:pt x="7450" y="7277"/>
                  </a:lnTo>
                  <a:lnTo>
                    <a:pt x="8021" y="6362"/>
                  </a:lnTo>
                  <a:lnTo>
                    <a:pt x="7252" y="3962"/>
                  </a:lnTo>
                  <a:lnTo>
                    <a:pt x="6573" y="2908"/>
                  </a:lnTo>
                  <a:lnTo>
                    <a:pt x="5786" y="1892"/>
                  </a:lnTo>
                  <a:lnTo>
                    <a:pt x="6452" y="1380"/>
                  </a:lnTo>
                  <a:lnTo>
                    <a:pt x="6383" y="1155"/>
                  </a:lnTo>
                  <a:close/>
                </a:path>
                <a:path w="19050" h="36830">
                  <a:moveTo>
                    <a:pt x="8250" y="0"/>
                  </a:moveTo>
                  <a:lnTo>
                    <a:pt x="6452" y="1380"/>
                  </a:lnTo>
                  <a:lnTo>
                    <a:pt x="7252" y="3962"/>
                  </a:lnTo>
                  <a:lnTo>
                    <a:pt x="8415" y="5765"/>
                  </a:lnTo>
                  <a:lnTo>
                    <a:pt x="7729" y="6921"/>
                  </a:lnTo>
                  <a:lnTo>
                    <a:pt x="7375" y="7434"/>
                  </a:lnTo>
                  <a:lnTo>
                    <a:pt x="6994" y="8242"/>
                  </a:lnTo>
                  <a:lnTo>
                    <a:pt x="6599" y="9550"/>
                  </a:lnTo>
                  <a:lnTo>
                    <a:pt x="6530" y="10464"/>
                  </a:lnTo>
                  <a:lnTo>
                    <a:pt x="6648" y="10807"/>
                  </a:lnTo>
                  <a:lnTo>
                    <a:pt x="6675" y="12382"/>
                  </a:lnTo>
                  <a:lnTo>
                    <a:pt x="6414" y="12953"/>
                  </a:lnTo>
                  <a:lnTo>
                    <a:pt x="6421" y="13601"/>
                  </a:lnTo>
                  <a:lnTo>
                    <a:pt x="17009" y="13601"/>
                  </a:lnTo>
                  <a:lnTo>
                    <a:pt x="17203" y="13068"/>
                  </a:lnTo>
                  <a:lnTo>
                    <a:pt x="18499" y="11607"/>
                  </a:lnTo>
                  <a:lnTo>
                    <a:pt x="17740" y="9829"/>
                  </a:lnTo>
                  <a:lnTo>
                    <a:pt x="13215" y="9829"/>
                  </a:lnTo>
                  <a:lnTo>
                    <a:pt x="13317" y="8788"/>
                  </a:lnTo>
                  <a:lnTo>
                    <a:pt x="12212" y="5841"/>
                  </a:lnTo>
                  <a:lnTo>
                    <a:pt x="11793" y="3606"/>
                  </a:lnTo>
                  <a:lnTo>
                    <a:pt x="9316" y="1054"/>
                  </a:lnTo>
                  <a:lnTo>
                    <a:pt x="8250" y="0"/>
                  </a:lnTo>
                  <a:close/>
                </a:path>
                <a:path w="19050" h="36830">
                  <a:moveTo>
                    <a:pt x="5672" y="10286"/>
                  </a:moveTo>
                  <a:lnTo>
                    <a:pt x="5227" y="10490"/>
                  </a:lnTo>
                  <a:lnTo>
                    <a:pt x="6024" y="10490"/>
                  </a:lnTo>
                  <a:lnTo>
                    <a:pt x="5672" y="10286"/>
                  </a:lnTo>
                  <a:close/>
                </a:path>
                <a:path w="19050" h="36830">
                  <a:moveTo>
                    <a:pt x="5955" y="9893"/>
                  </a:moveTo>
                  <a:lnTo>
                    <a:pt x="5011" y="9893"/>
                  </a:lnTo>
                  <a:lnTo>
                    <a:pt x="5659" y="10274"/>
                  </a:lnTo>
                  <a:lnTo>
                    <a:pt x="5722" y="10032"/>
                  </a:lnTo>
                  <a:lnTo>
                    <a:pt x="5955" y="9893"/>
                  </a:lnTo>
                  <a:close/>
                </a:path>
                <a:path w="19050" h="36830">
                  <a:moveTo>
                    <a:pt x="16594" y="9004"/>
                  </a:moveTo>
                  <a:lnTo>
                    <a:pt x="15908" y="9004"/>
                  </a:lnTo>
                  <a:lnTo>
                    <a:pt x="15489" y="9042"/>
                  </a:lnTo>
                  <a:lnTo>
                    <a:pt x="15070" y="9118"/>
                  </a:lnTo>
                  <a:lnTo>
                    <a:pt x="14650" y="9245"/>
                  </a:lnTo>
                  <a:lnTo>
                    <a:pt x="13215" y="9829"/>
                  </a:lnTo>
                  <a:lnTo>
                    <a:pt x="17740" y="9829"/>
                  </a:lnTo>
                  <a:lnTo>
                    <a:pt x="17686" y="9702"/>
                  </a:lnTo>
                  <a:lnTo>
                    <a:pt x="17203" y="9182"/>
                  </a:lnTo>
                  <a:lnTo>
                    <a:pt x="16594" y="9004"/>
                  </a:lnTo>
                  <a:close/>
                </a:path>
                <a:path w="19050" h="36830">
                  <a:moveTo>
                    <a:pt x="7375" y="7434"/>
                  </a:moveTo>
                  <a:lnTo>
                    <a:pt x="7107" y="7823"/>
                  </a:lnTo>
                  <a:lnTo>
                    <a:pt x="6997" y="8233"/>
                  </a:lnTo>
                  <a:lnTo>
                    <a:pt x="7375" y="7434"/>
                  </a:lnTo>
                  <a:close/>
                </a:path>
                <a:path w="19050" h="36830">
                  <a:moveTo>
                    <a:pt x="6452" y="1380"/>
                  </a:moveTo>
                  <a:lnTo>
                    <a:pt x="5786" y="1892"/>
                  </a:lnTo>
                  <a:lnTo>
                    <a:pt x="6573" y="2908"/>
                  </a:lnTo>
                  <a:lnTo>
                    <a:pt x="7252" y="3962"/>
                  </a:lnTo>
                  <a:lnTo>
                    <a:pt x="6452" y="1380"/>
                  </a:lnTo>
                  <a:close/>
                </a:path>
              </a:pathLst>
            </a:custGeom>
            <a:solidFill>
              <a:srgbClr val="2F59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7" name="object 547" descr=""/>
            <p:cNvSpPr/>
            <p:nvPr/>
          </p:nvSpPr>
          <p:spPr>
            <a:xfrm>
              <a:off x="1968743" y="2353512"/>
              <a:ext cx="46990" cy="19685"/>
            </a:xfrm>
            <a:custGeom>
              <a:avLst/>
              <a:gdLst/>
              <a:ahLst/>
              <a:cxnLst/>
              <a:rect l="l" t="t" r="r" b="b"/>
              <a:pathLst>
                <a:path w="46989" h="19685">
                  <a:moveTo>
                    <a:pt x="22451" y="1752"/>
                  </a:moveTo>
                  <a:lnTo>
                    <a:pt x="20813" y="2590"/>
                  </a:lnTo>
                  <a:lnTo>
                    <a:pt x="13510" y="3314"/>
                  </a:lnTo>
                  <a:lnTo>
                    <a:pt x="6550" y="5321"/>
                  </a:lnTo>
                  <a:lnTo>
                    <a:pt x="79" y="8255"/>
                  </a:lnTo>
                  <a:lnTo>
                    <a:pt x="0" y="9220"/>
                  </a:lnTo>
                  <a:lnTo>
                    <a:pt x="201" y="9652"/>
                  </a:lnTo>
                  <a:lnTo>
                    <a:pt x="518" y="10121"/>
                  </a:lnTo>
                  <a:lnTo>
                    <a:pt x="2271" y="12052"/>
                  </a:lnTo>
                  <a:lnTo>
                    <a:pt x="33" y="13576"/>
                  </a:lnTo>
                  <a:lnTo>
                    <a:pt x="5" y="14528"/>
                  </a:lnTo>
                  <a:lnTo>
                    <a:pt x="378" y="18440"/>
                  </a:lnTo>
                  <a:lnTo>
                    <a:pt x="3274" y="19367"/>
                  </a:lnTo>
                  <a:lnTo>
                    <a:pt x="3579" y="18237"/>
                  </a:lnTo>
                  <a:lnTo>
                    <a:pt x="3960" y="17373"/>
                  </a:lnTo>
                  <a:lnTo>
                    <a:pt x="5547" y="13462"/>
                  </a:lnTo>
                  <a:lnTo>
                    <a:pt x="6843" y="9512"/>
                  </a:lnTo>
                  <a:lnTo>
                    <a:pt x="19533" y="9512"/>
                  </a:lnTo>
                  <a:lnTo>
                    <a:pt x="19543" y="9220"/>
                  </a:lnTo>
                  <a:lnTo>
                    <a:pt x="21689" y="8077"/>
                  </a:lnTo>
                  <a:lnTo>
                    <a:pt x="23772" y="6438"/>
                  </a:lnTo>
                  <a:lnTo>
                    <a:pt x="34144" y="6438"/>
                  </a:lnTo>
                  <a:lnTo>
                    <a:pt x="34833" y="6210"/>
                  </a:lnTo>
                  <a:lnTo>
                    <a:pt x="35316" y="6083"/>
                  </a:lnTo>
                  <a:lnTo>
                    <a:pt x="35659" y="5969"/>
                  </a:lnTo>
                  <a:lnTo>
                    <a:pt x="37145" y="5613"/>
                  </a:lnTo>
                  <a:lnTo>
                    <a:pt x="42445" y="5613"/>
                  </a:lnTo>
                  <a:lnTo>
                    <a:pt x="46276" y="5588"/>
                  </a:lnTo>
                  <a:lnTo>
                    <a:pt x="46517" y="5295"/>
                  </a:lnTo>
                  <a:lnTo>
                    <a:pt x="46289" y="3251"/>
                  </a:lnTo>
                  <a:lnTo>
                    <a:pt x="45976" y="2819"/>
                  </a:lnTo>
                  <a:lnTo>
                    <a:pt x="24381" y="2819"/>
                  </a:lnTo>
                  <a:lnTo>
                    <a:pt x="22451" y="1752"/>
                  </a:lnTo>
                  <a:close/>
                </a:path>
                <a:path w="46989" h="19685">
                  <a:moveTo>
                    <a:pt x="19530" y="9626"/>
                  </a:moveTo>
                  <a:lnTo>
                    <a:pt x="14869" y="9626"/>
                  </a:lnTo>
                  <a:lnTo>
                    <a:pt x="14281" y="11328"/>
                  </a:lnTo>
                  <a:lnTo>
                    <a:pt x="14227" y="12052"/>
                  </a:lnTo>
                  <a:lnTo>
                    <a:pt x="14484" y="12852"/>
                  </a:lnTo>
                  <a:lnTo>
                    <a:pt x="14628" y="13462"/>
                  </a:lnTo>
                  <a:lnTo>
                    <a:pt x="14894" y="14058"/>
                  </a:lnTo>
                  <a:lnTo>
                    <a:pt x="15390" y="14528"/>
                  </a:lnTo>
                  <a:lnTo>
                    <a:pt x="17663" y="15405"/>
                  </a:lnTo>
                  <a:lnTo>
                    <a:pt x="19365" y="14782"/>
                  </a:lnTo>
                  <a:lnTo>
                    <a:pt x="19465" y="11642"/>
                  </a:lnTo>
                  <a:lnTo>
                    <a:pt x="17803" y="10566"/>
                  </a:lnTo>
                  <a:lnTo>
                    <a:pt x="19451" y="10121"/>
                  </a:lnTo>
                  <a:lnTo>
                    <a:pt x="19530" y="9626"/>
                  </a:lnTo>
                  <a:close/>
                </a:path>
                <a:path w="46989" h="19685">
                  <a:moveTo>
                    <a:pt x="34144" y="6438"/>
                  </a:moveTo>
                  <a:lnTo>
                    <a:pt x="23772" y="6438"/>
                  </a:lnTo>
                  <a:lnTo>
                    <a:pt x="23454" y="9042"/>
                  </a:lnTo>
                  <a:lnTo>
                    <a:pt x="19514" y="10104"/>
                  </a:lnTo>
                  <a:lnTo>
                    <a:pt x="19465" y="11642"/>
                  </a:lnTo>
                  <a:lnTo>
                    <a:pt x="22667" y="13716"/>
                  </a:lnTo>
                  <a:lnTo>
                    <a:pt x="23111" y="13741"/>
                  </a:lnTo>
                  <a:lnTo>
                    <a:pt x="23557" y="13652"/>
                  </a:lnTo>
                  <a:lnTo>
                    <a:pt x="23957" y="13462"/>
                  </a:lnTo>
                  <a:lnTo>
                    <a:pt x="24953" y="12852"/>
                  </a:lnTo>
                  <a:lnTo>
                    <a:pt x="25105" y="11328"/>
                  </a:lnTo>
                  <a:lnTo>
                    <a:pt x="26426" y="11010"/>
                  </a:lnTo>
                  <a:lnTo>
                    <a:pt x="30706" y="8255"/>
                  </a:lnTo>
                  <a:lnTo>
                    <a:pt x="31061" y="7950"/>
                  </a:lnTo>
                  <a:lnTo>
                    <a:pt x="31442" y="7658"/>
                  </a:lnTo>
                  <a:lnTo>
                    <a:pt x="31862" y="7429"/>
                  </a:lnTo>
                  <a:lnTo>
                    <a:pt x="33627" y="6629"/>
                  </a:lnTo>
                  <a:lnTo>
                    <a:pt x="34144" y="6438"/>
                  </a:lnTo>
                  <a:close/>
                </a:path>
                <a:path w="46989" h="19685">
                  <a:moveTo>
                    <a:pt x="19514" y="10104"/>
                  </a:moveTo>
                  <a:lnTo>
                    <a:pt x="17803" y="10566"/>
                  </a:lnTo>
                  <a:lnTo>
                    <a:pt x="19465" y="11642"/>
                  </a:lnTo>
                  <a:lnTo>
                    <a:pt x="19514" y="10104"/>
                  </a:lnTo>
                  <a:close/>
                </a:path>
                <a:path w="46989" h="19685">
                  <a:moveTo>
                    <a:pt x="19533" y="9512"/>
                  </a:moveTo>
                  <a:lnTo>
                    <a:pt x="6843" y="9512"/>
                  </a:lnTo>
                  <a:lnTo>
                    <a:pt x="12354" y="10731"/>
                  </a:lnTo>
                  <a:lnTo>
                    <a:pt x="14869" y="9626"/>
                  </a:lnTo>
                  <a:lnTo>
                    <a:pt x="19530" y="9626"/>
                  </a:lnTo>
                  <a:close/>
                </a:path>
                <a:path w="46989" h="19685">
                  <a:moveTo>
                    <a:pt x="46276" y="5588"/>
                  </a:moveTo>
                  <a:lnTo>
                    <a:pt x="42491" y="5588"/>
                  </a:lnTo>
                  <a:lnTo>
                    <a:pt x="43215" y="5969"/>
                  </a:lnTo>
                  <a:lnTo>
                    <a:pt x="43647" y="7086"/>
                  </a:lnTo>
                  <a:lnTo>
                    <a:pt x="44066" y="7213"/>
                  </a:lnTo>
                  <a:lnTo>
                    <a:pt x="44498" y="7264"/>
                  </a:lnTo>
                  <a:lnTo>
                    <a:pt x="44930" y="7213"/>
                  </a:lnTo>
                  <a:lnTo>
                    <a:pt x="46276" y="5588"/>
                  </a:lnTo>
                  <a:close/>
                </a:path>
                <a:path w="46989" h="19685">
                  <a:moveTo>
                    <a:pt x="42445" y="5613"/>
                  </a:moveTo>
                  <a:lnTo>
                    <a:pt x="37145" y="5613"/>
                  </a:lnTo>
                  <a:lnTo>
                    <a:pt x="38618" y="5765"/>
                  </a:lnTo>
                  <a:lnTo>
                    <a:pt x="40091" y="6134"/>
                  </a:lnTo>
                  <a:lnTo>
                    <a:pt x="40510" y="6210"/>
                  </a:lnTo>
                  <a:lnTo>
                    <a:pt x="40942" y="6235"/>
                  </a:lnTo>
                  <a:lnTo>
                    <a:pt x="41361" y="6210"/>
                  </a:lnTo>
                  <a:lnTo>
                    <a:pt x="42445" y="5613"/>
                  </a:lnTo>
                  <a:close/>
                </a:path>
                <a:path w="46989" h="19685">
                  <a:moveTo>
                    <a:pt x="26451" y="1485"/>
                  </a:moveTo>
                  <a:lnTo>
                    <a:pt x="26197" y="1511"/>
                  </a:lnTo>
                  <a:lnTo>
                    <a:pt x="25969" y="1765"/>
                  </a:lnTo>
                  <a:lnTo>
                    <a:pt x="24381" y="2819"/>
                  </a:lnTo>
                  <a:lnTo>
                    <a:pt x="45976" y="2819"/>
                  </a:lnTo>
                  <a:lnTo>
                    <a:pt x="45470" y="2120"/>
                  </a:lnTo>
                  <a:lnTo>
                    <a:pt x="33373" y="2120"/>
                  </a:lnTo>
                  <a:lnTo>
                    <a:pt x="32386" y="1663"/>
                  </a:lnTo>
                  <a:lnTo>
                    <a:pt x="26731" y="1663"/>
                  </a:lnTo>
                  <a:lnTo>
                    <a:pt x="26451" y="1485"/>
                  </a:lnTo>
                  <a:close/>
                </a:path>
                <a:path w="46989" h="19685">
                  <a:moveTo>
                    <a:pt x="37500" y="393"/>
                  </a:moveTo>
                  <a:lnTo>
                    <a:pt x="37018" y="444"/>
                  </a:lnTo>
                  <a:lnTo>
                    <a:pt x="36535" y="723"/>
                  </a:lnTo>
                  <a:lnTo>
                    <a:pt x="33373" y="2120"/>
                  </a:lnTo>
                  <a:lnTo>
                    <a:pt x="45470" y="2120"/>
                  </a:lnTo>
                  <a:lnTo>
                    <a:pt x="44431" y="685"/>
                  </a:lnTo>
                  <a:lnTo>
                    <a:pt x="38008" y="685"/>
                  </a:lnTo>
                  <a:lnTo>
                    <a:pt x="37500" y="393"/>
                  </a:lnTo>
                  <a:close/>
                </a:path>
                <a:path w="46989" h="19685">
                  <a:moveTo>
                    <a:pt x="29918" y="520"/>
                  </a:moveTo>
                  <a:lnTo>
                    <a:pt x="26731" y="1663"/>
                  </a:lnTo>
                  <a:lnTo>
                    <a:pt x="32386" y="1663"/>
                  </a:lnTo>
                  <a:lnTo>
                    <a:pt x="29918" y="520"/>
                  </a:lnTo>
                  <a:close/>
                </a:path>
                <a:path w="46989" h="19685">
                  <a:moveTo>
                    <a:pt x="40028" y="0"/>
                  </a:moveTo>
                  <a:lnTo>
                    <a:pt x="38008" y="685"/>
                  </a:lnTo>
                  <a:lnTo>
                    <a:pt x="44431" y="685"/>
                  </a:lnTo>
                  <a:lnTo>
                    <a:pt x="44256" y="444"/>
                  </a:lnTo>
                  <a:lnTo>
                    <a:pt x="42110" y="444"/>
                  </a:lnTo>
                  <a:lnTo>
                    <a:pt x="40028" y="0"/>
                  </a:lnTo>
                  <a:close/>
                </a:path>
                <a:path w="46989" h="19685">
                  <a:moveTo>
                    <a:pt x="44155" y="304"/>
                  </a:moveTo>
                  <a:lnTo>
                    <a:pt x="42110" y="444"/>
                  </a:lnTo>
                  <a:lnTo>
                    <a:pt x="44256" y="444"/>
                  </a:lnTo>
                  <a:lnTo>
                    <a:pt x="44155" y="304"/>
                  </a:lnTo>
                  <a:close/>
                </a:path>
              </a:pathLst>
            </a:custGeom>
            <a:solidFill>
              <a:srgbClr val="2E59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8" name="object 548" descr=""/>
            <p:cNvSpPr/>
            <p:nvPr/>
          </p:nvSpPr>
          <p:spPr>
            <a:xfrm>
              <a:off x="1931679" y="2372008"/>
              <a:ext cx="29209" cy="29845"/>
            </a:xfrm>
            <a:custGeom>
              <a:avLst/>
              <a:gdLst/>
              <a:ahLst/>
              <a:cxnLst/>
              <a:rect l="l" t="t" r="r" b="b"/>
              <a:pathLst>
                <a:path w="29210" h="29844">
                  <a:moveTo>
                    <a:pt x="8270" y="22467"/>
                  </a:moveTo>
                  <a:lnTo>
                    <a:pt x="6185" y="26327"/>
                  </a:lnTo>
                  <a:lnTo>
                    <a:pt x="9207" y="27558"/>
                  </a:lnTo>
                  <a:lnTo>
                    <a:pt x="11276" y="29234"/>
                  </a:lnTo>
                  <a:lnTo>
                    <a:pt x="12052" y="28295"/>
                  </a:lnTo>
                  <a:lnTo>
                    <a:pt x="13068" y="27863"/>
                  </a:lnTo>
                  <a:lnTo>
                    <a:pt x="14366" y="27863"/>
                  </a:lnTo>
                  <a:lnTo>
                    <a:pt x="14681" y="27812"/>
                  </a:lnTo>
                  <a:lnTo>
                    <a:pt x="15049" y="27673"/>
                  </a:lnTo>
                  <a:lnTo>
                    <a:pt x="15392" y="27470"/>
                  </a:lnTo>
                  <a:lnTo>
                    <a:pt x="15989" y="26898"/>
                  </a:lnTo>
                  <a:lnTo>
                    <a:pt x="16446" y="26212"/>
                  </a:lnTo>
                  <a:lnTo>
                    <a:pt x="17996" y="24015"/>
                  </a:lnTo>
                  <a:lnTo>
                    <a:pt x="18524" y="22834"/>
                  </a:lnTo>
                  <a:lnTo>
                    <a:pt x="12103" y="22834"/>
                  </a:lnTo>
                  <a:lnTo>
                    <a:pt x="11269" y="22529"/>
                  </a:lnTo>
                  <a:lnTo>
                    <a:pt x="8382" y="22529"/>
                  </a:lnTo>
                  <a:close/>
                </a:path>
                <a:path w="29210" h="29844">
                  <a:moveTo>
                    <a:pt x="14366" y="27863"/>
                  </a:moveTo>
                  <a:lnTo>
                    <a:pt x="13068" y="27863"/>
                  </a:lnTo>
                  <a:lnTo>
                    <a:pt x="14287" y="27876"/>
                  </a:lnTo>
                  <a:close/>
                </a:path>
                <a:path w="29210" h="29844">
                  <a:moveTo>
                    <a:pt x="15270" y="19761"/>
                  </a:moveTo>
                  <a:lnTo>
                    <a:pt x="10299" y="19761"/>
                  </a:lnTo>
                  <a:lnTo>
                    <a:pt x="12103" y="22834"/>
                  </a:lnTo>
                  <a:lnTo>
                    <a:pt x="18524" y="22834"/>
                  </a:lnTo>
                  <a:lnTo>
                    <a:pt x="18804" y="22224"/>
                  </a:lnTo>
                  <a:lnTo>
                    <a:pt x="19691" y="20548"/>
                  </a:lnTo>
                  <a:lnTo>
                    <a:pt x="19870" y="20256"/>
                  </a:lnTo>
                  <a:lnTo>
                    <a:pt x="15621" y="20256"/>
                  </a:lnTo>
                  <a:lnTo>
                    <a:pt x="15270" y="19761"/>
                  </a:lnTo>
                  <a:close/>
                </a:path>
                <a:path w="29210" h="29844">
                  <a:moveTo>
                    <a:pt x="8699" y="21589"/>
                  </a:moveTo>
                  <a:lnTo>
                    <a:pt x="8389" y="22224"/>
                  </a:lnTo>
                  <a:lnTo>
                    <a:pt x="8382" y="22529"/>
                  </a:lnTo>
                  <a:lnTo>
                    <a:pt x="9334" y="21856"/>
                  </a:lnTo>
                  <a:lnTo>
                    <a:pt x="8699" y="21589"/>
                  </a:lnTo>
                  <a:close/>
                </a:path>
                <a:path w="29210" h="29844">
                  <a:moveTo>
                    <a:pt x="9338" y="21823"/>
                  </a:moveTo>
                  <a:lnTo>
                    <a:pt x="8382" y="22529"/>
                  </a:lnTo>
                  <a:lnTo>
                    <a:pt x="11269" y="22529"/>
                  </a:lnTo>
                  <a:lnTo>
                    <a:pt x="9338" y="21823"/>
                  </a:lnTo>
                  <a:close/>
                </a:path>
                <a:path w="29210" h="29844">
                  <a:moveTo>
                    <a:pt x="19477" y="15493"/>
                  </a:moveTo>
                  <a:lnTo>
                    <a:pt x="7175" y="15493"/>
                  </a:lnTo>
                  <a:lnTo>
                    <a:pt x="5153" y="18122"/>
                  </a:lnTo>
                  <a:lnTo>
                    <a:pt x="5029" y="19913"/>
                  </a:lnTo>
                  <a:lnTo>
                    <a:pt x="4269" y="20130"/>
                  </a:lnTo>
                  <a:lnTo>
                    <a:pt x="8270" y="22467"/>
                  </a:lnTo>
                  <a:lnTo>
                    <a:pt x="8699" y="21589"/>
                  </a:lnTo>
                  <a:lnTo>
                    <a:pt x="9365" y="21589"/>
                  </a:lnTo>
                  <a:lnTo>
                    <a:pt x="9487" y="20548"/>
                  </a:lnTo>
                  <a:lnTo>
                    <a:pt x="10299" y="19761"/>
                  </a:lnTo>
                  <a:lnTo>
                    <a:pt x="15270" y="19761"/>
                  </a:lnTo>
                  <a:lnTo>
                    <a:pt x="14452" y="18605"/>
                  </a:lnTo>
                  <a:lnTo>
                    <a:pt x="13106" y="16357"/>
                  </a:lnTo>
                  <a:lnTo>
                    <a:pt x="12741" y="16179"/>
                  </a:lnTo>
                  <a:lnTo>
                    <a:pt x="12846" y="15836"/>
                  </a:lnTo>
                  <a:lnTo>
                    <a:pt x="13017" y="15633"/>
                  </a:lnTo>
                  <a:lnTo>
                    <a:pt x="19376" y="15633"/>
                  </a:lnTo>
                  <a:lnTo>
                    <a:pt x="19477" y="15493"/>
                  </a:lnTo>
                  <a:close/>
                </a:path>
                <a:path w="29210" h="29844">
                  <a:moveTo>
                    <a:pt x="10617" y="5905"/>
                  </a:moveTo>
                  <a:lnTo>
                    <a:pt x="10160" y="6159"/>
                  </a:lnTo>
                  <a:lnTo>
                    <a:pt x="5981" y="9575"/>
                  </a:lnTo>
                  <a:lnTo>
                    <a:pt x="2806" y="13766"/>
                  </a:lnTo>
                  <a:lnTo>
                    <a:pt x="736" y="18770"/>
                  </a:lnTo>
                  <a:lnTo>
                    <a:pt x="101" y="19621"/>
                  </a:lnTo>
                  <a:lnTo>
                    <a:pt x="0" y="20662"/>
                  </a:lnTo>
                  <a:lnTo>
                    <a:pt x="1549" y="22224"/>
                  </a:lnTo>
                  <a:lnTo>
                    <a:pt x="1867" y="20815"/>
                  </a:lnTo>
                  <a:lnTo>
                    <a:pt x="4269" y="20130"/>
                  </a:lnTo>
                  <a:lnTo>
                    <a:pt x="4127" y="19456"/>
                  </a:lnTo>
                  <a:lnTo>
                    <a:pt x="4966" y="18366"/>
                  </a:lnTo>
                  <a:lnTo>
                    <a:pt x="4902" y="16814"/>
                  </a:lnTo>
                  <a:lnTo>
                    <a:pt x="7175" y="15493"/>
                  </a:lnTo>
                  <a:lnTo>
                    <a:pt x="19477" y="15493"/>
                  </a:lnTo>
                  <a:lnTo>
                    <a:pt x="19939" y="14858"/>
                  </a:lnTo>
                  <a:lnTo>
                    <a:pt x="20764" y="12433"/>
                  </a:lnTo>
                  <a:lnTo>
                    <a:pt x="22326" y="12369"/>
                  </a:lnTo>
                  <a:lnTo>
                    <a:pt x="26133" y="12369"/>
                  </a:lnTo>
                  <a:lnTo>
                    <a:pt x="26136" y="11048"/>
                  </a:lnTo>
                  <a:lnTo>
                    <a:pt x="26639" y="10579"/>
                  </a:lnTo>
                  <a:lnTo>
                    <a:pt x="16307" y="10579"/>
                  </a:lnTo>
                  <a:lnTo>
                    <a:pt x="16237" y="10426"/>
                  </a:lnTo>
                  <a:lnTo>
                    <a:pt x="10592" y="10426"/>
                  </a:lnTo>
                  <a:lnTo>
                    <a:pt x="11455" y="6032"/>
                  </a:lnTo>
                  <a:lnTo>
                    <a:pt x="10617" y="5905"/>
                  </a:lnTo>
                  <a:close/>
                </a:path>
                <a:path w="29210" h="29844">
                  <a:moveTo>
                    <a:pt x="9365" y="21589"/>
                  </a:moveTo>
                  <a:lnTo>
                    <a:pt x="8699" y="21589"/>
                  </a:lnTo>
                  <a:lnTo>
                    <a:pt x="9338" y="21823"/>
                  </a:lnTo>
                  <a:lnTo>
                    <a:pt x="9365" y="21589"/>
                  </a:lnTo>
                  <a:close/>
                </a:path>
                <a:path w="29210" h="29844">
                  <a:moveTo>
                    <a:pt x="21704" y="12903"/>
                  </a:moveTo>
                  <a:lnTo>
                    <a:pt x="20790" y="14084"/>
                  </a:lnTo>
                  <a:lnTo>
                    <a:pt x="19865" y="14959"/>
                  </a:lnTo>
                  <a:lnTo>
                    <a:pt x="19253" y="15963"/>
                  </a:lnTo>
                  <a:lnTo>
                    <a:pt x="18929" y="16248"/>
                  </a:lnTo>
                  <a:lnTo>
                    <a:pt x="18453" y="16903"/>
                  </a:lnTo>
                  <a:lnTo>
                    <a:pt x="17861" y="17405"/>
                  </a:lnTo>
                  <a:lnTo>
                    <a:pt x="15621" y="20256"/>
                  </a:lnTo>
                  <a:lnTo>
                    <a:pt x="19870" y="20256"/>
                  </a:lnTo>
                  <a:lnTo>
                    <a:pt x="20231" y="19621"/>
                  </a:lnTo>
                  <a:lnTo>
                    <a:pt x="20586" y="19138"/>
                  </a:lnTo>
                  <a:lnTo>
                    <a:pt x="21458" y="18122"/>
                  </a:lnTo>
                  <a:lnTo>
                    <a:pt x="22212" y="17335"/>
                  </a:lnTo>
                  <a:lnTo>
                    <a:pt x="23002" y="16179"/>
                  </a:lnTo>
                  <a:lnTo>
                    <a:pt x="23332" y="15493"/>
                  </a:lnTo>
                  <a:lnTo>
                    <a:pt x="23249" y="14858"/>
                  </a:lnTo>
                  <a:lnTo>
                    <a:pt x="23101" y="14414"/>
                  </a:lnTo>
                  <a:lnTo>
                    <a:pt x="21704" y="12903"/>
                  </a:lnTo>
                  <a:close/>
                </a:path>
                <a:path w="29210" h="29844">
                  <a:moveTo>
                    <a:pt x="4966" y="18366"/>
                  </a:moveTo>
                  <a:lnTo>
                    <a:pt x="4254" y="19291"/>
                  </a:lnTo>
                  <a:lnTo>
                    <a:pt x="4162" y="19621"/>
                  </a:lnTo>
                  <a:lnTo>
                    <a:pt x="4269" y="20130"/>
                  </a:lnTo>
                  <a:lnTo>
                    <a:pt x="5029" y="19913"/>
                  </a:lnTo>
                  <a:lnTo>
                    <a:pt x="4966" y="18366"/>
                  </a:lnTo>
                  <a:close/>
                </a:path>
                <a:path w="29210" h="29844">
                  <a:moveTo>
                    <a:pt x="19339" y="15684"/>
                  </a:moveTo>
                  <a:lnTo>
                    <a:pt x="14198" y="15684"/>
                  </a:lnTo>
                  <a:lnTo>
                    <a:pt x="15456" y="15836"/>
                  </a:lnTo>
                  <a:lnTo>
                    <a:pt x="14640" y="16192"/>
                  </a:lnTo>
                  <a:lnTo>
                    <a:pt x="14514" y="16814"/>
                  </a:lnTo>
                  <a:lnTo>
                    <a:pt x="14389" y="18122"/>
                  </a:lnTo>
                  <a:lnTo>
                    <a:pt x="16129" y="19291"/>
                  </a:lnTo>
                  <a:lnTo>
                    <a:pt x="16789" y="18313"/>
                  </a:lnTo>
                  <a:lnTo>
                    <a:pt x="17861" y="17405"/>
                  </a:lnTo>
                  <a:lnTo>
                    <a:pt x="18415" y="16700"/>
                  </a:lnTo>
                  <a:lnTo>
                    <a:pt x="18929" y="16248"/>
                  </a:lnTo>
                  <a:lnTo>
                    <a:pt x="19339" y="15684"/>
                  </a:lnTo>
                  <a:close/>
                </a:path>
                <a:path w="29210" h="29844">
                  <a:moveTo>
                    <a:pt x="18929" y="16248"/>
                  </a:moveTo>
                  <a:lnTo>
                    <a:pt x="18415" y="16700"/>
                  </a:lnTo>
                  <a:lnTo>
                    <a:pt x="17861" y="17405"/>
                  </a:lnTo>
                  <a:lnTo>
                    <a:pt x="18453" y="16903"/>
                  </a:lnTo>
                  <a:lnTo>
                    <a:pt x="18929" y="16248"/>
                  </a:lnTo>
                  <a:close/>
                </a:path>
                <a:path w="29210" h="29844">
                  <a:moveTo>
                    <a:pt x="19376" y="15633"/>
                  </a:moveTo>
                  <a:lnTo>
                    <a:pt x="13017" y="15633"/>
                  </a:lnTo>
                  <a:lnTo>
                    <a:pt x="13589" y="16192"/>
                  </a:lnTo>
                  <a:lnTo>
                    <a:pt x="14198" y="15684"/>
                  </a:lnTo>
                  <a:lnTo>
                    <a:pt x="19339" y="15684"/>
                  </a:lnTo>
                  <a:close/>
                </a:path>
                <a:path w="29210" h="29844">
                  <a:moveTo>
                    <a:pt x="26133" y="12369"/>
                  </a:moveTo>
                  <a:lnTo>
                    <a:pt x="22326" y="12369"/>
                  </a:lnTo>
                  <a:lnTo>
                    <a:pt x="24257" y="13512"/>
                  </a:lnTo>
                  <a:lnTo>
                    <a:pt x="24676" y="13538"/>
                  </a:lnTo>
                  <a:lnTo>
                    <a:pt x="25082" y="13474"/>
                  </a:lnTo>
                  <a:lnTo>
                    <a:pt x="25476" y="13334"/>
                  </a:lnTo>
                  <a:lnTo>
                    <a:pt x="25793" y="13080"/>
                  </a:lnTo>
                  <a:lnTo>
                    <a:pt x="26022" y="12763"/>
                  </a:lnTo>
                  <a:lnTo>
                    <a:pt x="26133" y="12369"/>
                  </a:lnTo>
                  <a:close/>
                </a:path>
                <a:path w="29210" h="29844">
                  <a:moveTo>
                    <a:pt x="20129" y="0"/>
                  </a:moveTo>
                  <a:lnTo>
                    <a:pt x="17831" y="2832"/>
                  </a:lnTo>
                  <a:lnTo>
                    <a:pt x="17997" y="3606"/>
                  </a:lnTo>
                  <a:lnTo>
                    <a:pt x="18088" y="4673"/>
                  </a:lnTo>
                  <a:lnTo>
                    <a:pt x="17016" y="5905"/>
                  </a:lnTo>
                  <a:lnTo>
                    <a:pt x="16903" y="7531"/>
                  </a:lnTo>
                  <a:lnTo>
                    <a:pt x="16548" y="8483"/>
                  </a:lnTo>
                  <a:lnTo>
                    <a:pt x="17052" y="9385"/>
                  </a:lnTo>
                  <a:lnTo>
                    <a:pt x="17108" y="9766"/>
                  </a:lnTo>
                  <a:lnTo>
                    <a:pt x="16307" y="10579"/>
                  </a:lnTo>
                  <a:lnTo>
                    <a:pt x="26639" y="10579"/>
                  </a:lnTo>
                  <a:lnTo>
                    <a:pt x="26924" y="10312"/>
                  </a:lnTo>
                  <a:lnTo>
                    <a:pt x="27965" y="9766"/>
                  </a:lnTo>
                  <a:lnTo>
                    <a:pt x="28473" y="9385"/>
                  </a:lnTo>
                  <a:lnTo>
                    <a:pt x="28816" y="8915"/>
                  </a:lnTo>
                  <a:lnTo>
                    <a:pt x="28740" y="7391"/>
                  </a:lnTo>
                  <a:lnTo>
                    <a:pt x="28321" y="6667"/>
                  </a:lnTo>
                  <a:lnTo>
                    <a:pt x="27598" y="5905"/>
                  </a:lnTo>
                  <a:lnTo>
                    <a:pt x="26797" y="5168"/>
                  </a:lnTo>
                  <a:lnTo>
                    <a:pt x="25641" y="4673"/>
                  </a:lnTo>
                  <a:lnTo>
                    <a:pt x="24523" y="4114"/>
                  </a:lnTo>
                  <a:lnTo>
                    <a:pt x="23419" y="3606"/>
                  </a:lnTo>
                  <a:lnTo>
                    <a:pt x="21679" y="2438"/>
                  </a:lnTo>
                  <a:lnTo>
                    <a:pt x="20129" y="0"/>
                  </a:lnTo>
                  <a:close/>
                </a:path>
                <a:path w="29210" h="29844">
                  <a:moveTo>
                    <a:pt x="15303" y="8381"/>
                  </a:moveTo>
                  <a:lnTo>
                    <a:pt x="10592" y="10426"/>
                  </a:lnTo>
                  <a:lnTo>
                    <a:pt x="16237" y="10426"/>
                  </a:lnTo>
                  <a:lnTo>
                    <a:pt x="15303" y="8381"/>
                  </a:lnTo>
                  <a:close/>
                </a:path>
              </a:pathLst>
            </a:custGeom>
            <a:solidFill>
              <a:srgbClr val="2D53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9" name="object 549" descr=""/>
            <p:cNvSpPr/>
            <p:nvPr/>
          </p:nvSpPr>
          <p:spPr>
            <a:xfrm>
              <a:off x="2050703" y="2367210"/>
              <a:ext cx="28575" cy="26034"/>
            </a:xfrm>
            <a:custGeom>
              <a:avLst/>
              <a:gdLst/>
              <a:ahLst/>
              <a:cxnLst/>
              <a:rect l="l" t="t" r="r" b="b"/>
              <a:pathLst>
                <a:path w="28575" h="26035">
                  <a:moveTo>
                    <a:pt x="16586" y="0"/>
                  </a:moveTo>
                  <a:lnTo>
                    <a:pt x="14833" y="977"/>
                  </a:lnTo>
                  <a:lnTo>
                    <a:pt x="14503" y="7213"/>
                  </a:lnTo>
                  <a:lnTo>
                    <a:pt x="13322" y="8394"/>
                  </a:lnTo>
                  <a:lnTo>
                    <a:pt x="9486" y="5346"/>
                  </a:lnTo>
                  <a:lnTo>
                    <a:pt x="8445" y="5803"/>
                  </a:lnTo>
                  <a:lnTo>
                    <a:pt x="7048" y="6870"/>
                  </a:lnTo>
                  <a:lnTo>
                    <a:pt x="7899" y="8597"/>
                  </a:lnTo>
                  <a:lnTo>
                    <a:pt x="7277" y="9880"/>
                  </a:lnTo>
                  <a:lnTo>
                    <a:pt x="6896" y="11099"/>
                  </a:lnTo>
                  <a:lnTo>
                    <a:pt x="6883" y="11747"/>
                  </a:lnTo>
                  <a:lnTo>
                    <a:pt x="7023" y="12382"/>
                  </a:lnTo>
                  <a:lnTo>
                    <a:pt x="7404" y="13157"/>
                  </a:lnTo>
                  <a:lnTo>
                    <a:pt x="7670" y="13512"/>
                  </a:lnTo>
                  <a:lnTo>
                    <a:pt x="8813" y="14643"/>
                  </a:lnTo>
                  <a:lnTo>
                    <a:pt x="9207" y="15849"/>
                  </a:lnTo>
                  <a:lnTo>
                    <a:pt x="7975" y="17183"/>
                  </a:lnTo>
                  <a:lnTo>
                    <a:pt x="7429" y="16433"/>
                  </a:lnTo>
                  <a:lnTo>
                    <a:pt x="8089" y="15252"/>
                  </a:lnTo>
                  <a:lnTo>
                    <a:pt x="6654" y="14427"/>
                  </a:lnTo>
                  <a:lnTo>
                    <a:pt x="6210" y="14325"/>
                  </a:lnTo>
                  <a:lnTo>
                    <a:pt x="5740" y="14351"/>
                  </a:lnTo>
                  <a:lnTo>
                    <a:pt x="5067" y="14478"/>
                  </a:lnTo>
                  <a:lnTo>
                    <a:pt x="2260" y="18021"/>
                  </a:lnTo>
                  <a:lnTo>
                    <a:pt x="1142" y="18694"/>
                  </a:lnTo>
                  <a:lnTo>
                    <a:pt x="279" y="19596"/>
                  </a:lnTo>
                  <a:lnTo>
                    <a:pt x="88" y="20002"/>
                  </a:lnTo>
                  <a:lnTo>
                    <a:pt x="0" y="20434"/>
                  </a:lnTo>
                  <a:lnTo>
                    <a:pt x="25" y="20878"/>
                  </a:lnTo>
                  <a:lnTo>
                    <a:pt x="279" y="22098"/>
                  </a:lnTo>
                  <a:lnTo>
                    <a:pt x="1092" y="22847"/>
                  </a:lnTo>
                  <a:lnTo>
                    <a:pt x="2184" y="23342"/>
                  </a:lnTo>
                  <a:lnTo>
                    <a:pt x="5651" y="23202"/>
                  </a:lnTo>
                  <a:lnTo>
                    <a:pt x="8788" y="24663"/>
                  </a:lnTo>
                  <a:lnTo>
                    <a:pt x="12064" y="25425"/>
                  </a:lnTo>
                  <a:lnTo>
                    <a:pt x="12484" y="24650"/>
                  </a:lnTo>
                  <a:lnTo>
                    <a:pt x="13195" y="24485"/>
                  </a:lnTo>
                  <a:lnTo>
                    <a:pt x="13982" y="24460"/>
                  </a:lnTo>
                  <a:lnTo>
                    <a:pt x="14973" y="23177"/>
                  </a:lnTo>
                  <a:lnTo>
                    <a:pt x="13957" y="22136"/>
                  </a:lnTo>
                  <a:lnTo>
                    <a:pt x="13563" y="21018"/>
                  </a:lnTo>
                  <a:lnTo>
                    <a:pt x="14020" y="19113"/>
                  </a:lnTo>
                  <a:lnTo>
                    <a:pt x="12496" y="16675"/>
                  </a:lnTo>
                  <a:lnTo>
                    <a:pt x="15062" y="15328"/>
                  </a:lnTo>
                  <a:lnTo>
                    <a:pt x="17818" y="15697"/>
                  </a:lnTo>
                  <a:lnTo>
                    <a:pt x="19850" y="13906"/>
                  </a:lnTo>
                  <a:lnTo>
                    <a:pt x="27965" y="9867"/>
                  </a:lnTo>
                  <a:lnTo>
                    <a:pt x="24612" y="4102"/>
                  </a:lnTo>
                  <a:lnTo>
                    <a:pt x="22999" y="2387"/>
                  </a:lnTo>
                  <a:lnTo>
                    <a:pt x="20980" y="1320"/>
                  </a:lnTo>
                  <a:lnTo>
                    <a:pt x="18808" y="482"/>
                  </a:lnTo>
                  <a:lnTo>
                    <a:pt x="16586" y="0"/>
                  </a:lnTo>
                  <a:close/>
                </a:path>
              </a:pathLst>
            </a:custGeom>
            <a:solidFill>
              <a:srgbClr val="2D48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0" name="object 550" descr=""/>
            <p:cNvSpPr/>
            <p:nvPr/>
          </p:nvSpPr>
          <p:spPr>
            <a:xfrm>
              <a:off x="2021895" y="2355078"/>
              <a:ext cx="23495" cy="18415"/>
            </a:xfrm>
            <a:custGeom>
              <a:avLst/>
              <a:gdLst/>
              <a:ahLst/>
              <a:cxnLst/>
              <a:rect l="l" t="t" r="r" b="b"/>
              <a:pathLst>
                <a:path w="23494" h="18414">
                  <a:moveTo>
                    <a:pt x="7391" y="0"/>
                  </a:moveTo>
                  <a:lnTo>
                    <a:pt x="4521" y="787"/>
                  </a:lnTo>
                  <a:lnTo>
                    <a:pt x="3746" y="3594"/>
                  </a:lnTo>
                  <a:lnTo>
                    <a:pt x="2082" y="5537"/>
                  </a:lnTo>
                  <a:lnTo>
                    <a:pt x="1015" y="6692"/>
                  </a:lnTo>
                  <a:lnTo>
                    <a:pt x="177" y="7962"/>
                  </a:lnTo>
                  <a:lnTo>
                    <a:pt x="0" y="9575"/>
                  </a:lnTo>
                  <a:lnTo>
                    <a:pt x="25" y="10020"/>
                  </a:lnTo>
                  <a:lnTo>
                    <a:pt x="2819" y="12128"/>
                  </a:lnTo>
                  <a:lnTo>
                    <a:pt x="3898" y="13157"/>
                  </a:lnTo>
                  <a:lnTo>
                    <a:pt x="5067" y="14046"/>
                  </a:lnTo>
                  <a:lnTo>
                    <a:pt x="5816" y="14490"/>
                  </a:lnTo>
                  <a:lnTo>
                    <a:pt x="6222" y="14643"/>
                  </a:lnTo>
                  <a:lnTo>
                    <a:pt x="8508" y="15316"/>
                  </a:lnTo>
                  <a:lnTo>
                    <a:pt x="9778" y="18072"/>
                  </a:lnTo>
                  <a:lnTo>
                    <a:pt x="12560" y="17741"/>
                  </a:lnTo>
                  <a:lnTo>
                    <a:pt x="13817" y="17462"/>
                  </a:lnTo>
                  <a:lnTo>
                    <a:pt x="14516" y="16649"/>
                  </a:lnTo>
                  <a:lnTo>
                    <a:pt x="14782" y="15417"/>
                  </a:lnTo>
                  <a:lnTo>
                    <a:pt x="15252" y="13970"/>
                  </a:lnTo>
                  <a:lnTo>
                    <a:pt x="13322" y="12344"/>
                  </a:lnTo>
                  <a:lnTo>
                    <a:pt x="17119" y="8724"/>
                  </a:lnTo>
                  <a:lnTo>
                    <a:pt x="20510" y="6337"/>
                  </a:lnTo>
                  <a:lnTo>
                    <a:pt x="22923" y="2921"/>
                  </a:lnTo>
                  <a:lnTo>
                    <a:pt x="17919" y="1028"/>
                  </a:lnTo>
                  <a:lnTo>
                    <a:pt x="12725" y="177"/>
                  </a:lnTo>
                  <a:lnTo>
                    <a:pt x="7391" y="0"/>
                  </a:lnTo>
                  <a:close/>
                </a:path>
              </a:pathLst>
            </a:custGeom>
            <a:solidFill>
              <a:srgbClr val="2E59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1" name="object 551" descr=""/>
            <p:cNvSpPr/>
            <p:nvPr/>
          </p:nvSpPr>
          <p:spPr>
            <a:xfrm>
              <a:off x="2037332" y="2358976"/>
              <a:ext cx="19050" cy="22860"/>
            </a:xfrm>
            <a:custGeom>
              <a:avLst/>
              <a:gdLst/>
              <a:ahLst/>
              <a:cxnLst/>
              <a:rect l="l" t="t" r="r" b="b"/>
              <a:pathLst>
                <a:path w="19050" h="22860">
                  <a:moveTo>
                    <a:pt x="11087" y="0"/>
                  </a:moveTo>
                  <a:lnTo>
                    <a:pt x="10477" y="1651"/>
                  </a:lnTo>
                  <a:lnTo>
                    <a:pt x="10985" y="3657"/>
                  </a:lnTo>
                  <a:lnTo>
                    <a:pt x="9512" y="5029"/>
                  </a:lnTo>
                  <a:lnTo>
                    <a:pt x="8369" y="1739"/>
                  </a:lnTo>
                  <a:lnTo>
                    <a:pt x="6261" y="914"/>
                  </a:lnTo>
                  <a:lnTo>
                    <a:pt x="1371" y="5473"/>
                  </a:lnTo>
                  <a:lnTo>
                    <a:pt x="863" y="8940"/>
                  </a:lnTo>
                  <a:lnTo>
                    <a:pt x="0" y="12217"/>
                  </a:lnTo>
                  <a:lnTo>
                    <a:pt x="660" y="13500"/>
                  </a:lnTo>
                  <a:lnTo>
                    <a:pt x="1079" y="14859"/>
                  </a:lnTo>
                  <a:lnTo>
                    <a:pt x="1181" y="16294"/>
                  </a:lnTo>
                  <a:lnTo>
                    <a:pt x="1384" y="16903"/>
                  </a:lnTo>
                  <a:lnTo>
                    <a:pt x="1727" y="17437"/>
                  </a:lnTo>
                  <a:lnTo>
                    <a:pt x="2171" y="17907"/>
                  </a:lnTo>
                  <a:lnTo>
                    <a:pt x="3581" y="19189"/>
                  </a:lnTo>
                  <a:lnTo>
                    <a:pt x="5295" y="20142"/>
                  </a:lnTo>
                  <a:lnTo>
                    <a:pt x="6375" y="21780"/>
                  </a:lnTo>
                  <a:lnTo>
                    <a:pt x="7010" y="22377"/>
                  </a:lnTo>
                  <a:lnTo>
                    <a:pt x="7404" y="22567"/>
                  </a:lnTo>
                  <a:lnTo>
                    <a:pt x="7835" y="22694"/>
                  </a:lnTo>
                  <a:lnTo>
                    <a:pt x="8280" y="22707"/>
                  </a:lnTo>
                  <a:lnTo>
                    <a:pt x="8712" y="22631"/>
                  </a:lnTo>
                  <a:lnTo>
                    <a:pt x="9778" y="22301"/>
                  </a:lnTo>
                  <a:lnTo>
                    <a:pt x="10655" y="21297"/>
                  </a:lnTo>
                  <a:lnTo>
                    <a:pt x="16649" y="21729"/>
                  </a:lnTo>
                  <a:lnTo>
                    <a:pt x="12699" y="14516"/>
                  </a:lnTo>
                  <a:lnTo>
                    <a:pt x="12242" y="17018"/>
                  </a:lnTo>
                  <a:lnTo>
                    <a:pt x="10439" y="16560"/>
                  </a:lnTo>
                  <a:lnTo>
                    <a:pt x="11696" y="14363"/>
                  </a:lnTo>
                  <a:lnTo>
                    <a:pt x="13957" y="13601"/>
                  </a:lnTo>
                  <a:lnTo>
                    <a:pt x="15481" y="12001"/>
                  </a:lnTo>
                  <a:lnTo>
                    <a:pt x="16929" y="10248"/>
                  </a:lnTo>
                  <a:lnTo>
                    <a:pt x="18008" y="8293"/>
                  </a:lnTo>
                  <a:lnTo>
                    <a:pt x="18503" y="6057"/>
                  </a:lnTo>
                  <a:lnTo>
                    <a:pt x="18821" y="4381"/>
                  </a:lnTo>
                  <a:lnTo>
                    <a:pt x="17373" y="3327"/>
                  </a:lnTo>
                  <a:lnTo>
                    <a:pt x="17030" y="1879"/>
                  </a:lnTo>
                  <a:lnTo>
                    <a:pt x="15214" y="723"/>
                  </a:lnTo>
                  <a:lnTo>
                    <a:pt x="13220" y="152"/>
                  </a:lnTo>
                  <a:lnTo>
                    <a:pt x="11087" y="0"/>
                  </a:lnTo>
                  <a:close/>
                </a:path>
              </a:pathLst>
            </a:custGeom>
            <a:solidFill>
              <a:srgbClr val="2E5A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2" name="object 552" descr=""/>
            <p:cNvSpPr/>
            <p:nvPr/>
          </p:nvSpPr>
          <p:spPr>
            <a:xfrm>
              <a:off x="2084814" y="2383713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12700" h="28575">
                  <a:moveTo>
                    <a:pt x="12416" y="18186"/>
                  </a:moveTo>
                  <a:lnTo>
                    <a:pt x="3225" y="18186"/>
                  </a:lnTo>
                  <a:lnTo>
                    <a:pt x="3949" y="19964"/>
                  </a:lnTo>
                  <a:lnTo>
                    <a:pt x="4356" y="20396"/>
                  </a:lnTo>
                  <a:lnTo>
                    <a:pt x="4787" y="20802"/>
                  </a:lnTo>
                  <a:lnTo>
                    <a:pt x="5295" y="21120"/>
                  </a:lnTo>
                  <a:lnTo>
                    <a:pt x="6083" y="21755"/>
                  </a:lnTo>
                  <a:lnTo>
                    <a:pt x="7518" y="21970"/>
                  </a:lnTo>
                  <a:lnTo>
                    <a:pt x="6845" y="23545"/>
                  </a:lnTo>
                  <a:lnTo>
                    <a:pt x="6413" y="24218"/>
                  </a:lnTo>
                  <a:lnTo>
                    <a:pt x="5740" y="24650"/>
                  </a:lnTo>
                  <a:lnTo>
                    <a:pt x="5219" y="25234"/>
                  </a:lnTo>
                  <a:lnTo>
                    <a:pt x="4648" y="26009"/>
                  </a:lnTo>
                  <a:lnTo>
                    <a:pt x="4368" y="26796"/>
                  </a:lnTo>
                  <a:lnTo>
                    <a:pt x="5207" y="27571"/>
                  </a:lnTo>
                  <a:lnTo>
                    <a:pt x="5600" y="27825"/>
                  </a:lnTo>
                  <a:lnTo>
                    <a:pt x="6019" y="28003"/>
                  </a:lnTo>
                  <a:lnTo>
                    <a:pt x="6477" y="28105"/>
                  </a:lnTo>
                  <a:lnTo>
                    <a:pt x="9829" y="28562"/>
                  </a:lnTo>
                  <a:lnTo>
                    <a:pt x="11595" y="27444"/>
                  </a:lnTo>
                  <a:lnTo>
                    <a:pt x="10985" y="22682"/>
                  </a:lnTo>
                  <a:lnTo>
                    <a:pt x="11506" y="21602"/>
                  </a:lnTo>
                  <a:lnTo>
                    <a:pt x="12416" y="18186"/>
                  </a:lnTo>
                  <a:close/>
                </a:path>
                <a:path w="12700" h="28575">
                  <a:moveTo>
                    <a:pt x="1981" y="14643"/>
                  </a:moveTo>
                  <a:lnTo>
                    <a:pt x="1651" y="17005"/>
                  </a:lnTo>
                  <a:lnTo>
                    <a:pt x="0" y="17538"/>
                  </a:lnTo>
                  <a:lnTo>
                    <a:pt x="101" y="20319"/>
                  </a:lnTo>
                  <a:lnTo>
                    <a:pt x="3225" y="18186"/>
                  </a:lnTo>
                  <a:lnTo>
                    <a:pt x="12416" y="18186"/>
                  </a:lnTo>
                  <a:lnTo>
                    <a:pt x="12687" y="17170"/>
                  </a:lnTo>
                  <a:lnTo>
                    <a:pt x="8788" y="17056"/>
                  </a:lnTo>
                  <a:lnTo>
                    <a:pt x="8437" y="15931"/>
                  </a:lnTo>
                  <a:lnTo>
                    <a:pt x="8109" y="14947"/>
                  </a:lnTo>
                  <a:lnTo>
                    <a:pt x="4076" y="14947"/>
                  </a:lnTo>
                  <a:lnTo>
                    <a:pt x="1981" y="14643"/>
                  </a:lnTo>
                  <a:close/>
                </a:path>
                <a:path w="12700" h="28575">
                  <a:moveTo>
                    <a:pt x="11355" y="14655"/>
                  </a:moveTo>
                  <a:lnTo>
                    <a:pt x="8039" y="14655"/>
                  </a:lnTo>
                  <a:lnTo>
                    <a:pt x="8437" y="15931"/>
                  </a:lnTo>
                  <a:lnTo>
                    <a:pt x="9169" y="16319"/>
                  </a:lnTo>
                  <a:lnTo>
                    <a:pt x="11544" y="15138"/>
                  </a:lnTo>
                  <a:lnTo>
                    <a:pt x="11355" y="14655"/>
                  </a:lnTo>
                  <a:close/>
                </a:path>
                <a:path w="12700" h="28575">
                  <a:moveTo>
                    <a:pt x="8039" y="14655"/>
                  </a:moveTo>
                  <a:lnTo>
                    <a:pt x="8331" y="15874"/>
                  </a:lnTo>
                  <a:lnTo>
                    <a:pt x="8039" y="14655"/>
                  </a:lnTo>
                  <a:close/>
                </a:path>
                <a:path w="12700" h="28575">
                  <a:moveTo>
                    <a:pt x="1447" y="0"/>
                  </a:moveTo>
                  <a:lnTo>
                    <a:pt x="63" y="1523"/>
                  </a:lnTo>
                  <a:lnTo>
                    <a:pt x="322" y="2603"/>
                  </a:lnTo>
                  <a:lnTo>
                    <a:pt x="394" y="4444"/>
                  </a:lnTo>
                  <a:lnTo>
                    <a:pt x="279" y="6794"/>
                  </a:lnTo>
                  <a:lnTo>
                    <a:pt x="2374" y="7912"/>
                  </a:lnTo>
                  <a:lnTo>
                    <a:pt x="469" y="11887"/>
                  </a:lnTo>
                  <a:lnTo>
                    <a:pt x="3848" y="12611"/>
                  </a:lnTo>
                  <a:lnTo>
                    <a:pt x="4076" y="14947"/>
                  </a:lnTo>
                  <a:lnTo>
                    <a:pt x="8109" y="14947"/>
                  </a:lnTo>
                  <a:lnTo>
                    <a:pt x="8039" y="14655"/>
                  </a:lnTo>
                  <a:lnTo>
                    <a:pt x="11355" y="14655"/>
                  </a:lnTo>
                  <a:lnTo>
                    <a:pt x="11036" y="13842"/>
                  </a:lnTo>
                  <a:lnTo>
                    <a:pt x="10635" y="12712"/>
                  </a:lnTo>
                  <a:lnTo>
                    <a:pt x="9563" y="12001"/>
                  </a:lnTo>
                  <a:lnTo>
                    <a:pt x="10439" y="10604"/>
                  </a:lnTo>
                  <a:lnTo>
                    <a:pt x="9626" y="9791"/>
                  </a:lnTo>
                  <a:lnTo>
                    <a:pt x="8826" y="6984"/>
                  </a:lnTo>
                  <a:lnTo>
                    <a:pt x="7505" y="4444"/>
                  </a:lnTo>
                  <a:lnTo>
                    <a:pt x="6723" y="3555"/>
                  </a:lnTo>
                  <a:lnTo>
                    <a:pt x="3759" y="3555"/>
                  </a:lnTo>
                  <a:lnTo>
                    <a:pt x="3467" y="3530"/>
                  </a:lnTo>
                  <a:lnTo>
                    <a:pt x="3535" y="3238"/>
                  </a:lnTo>
                  <a:lnTo>
                    <a:pt x="3200" y="3238"/>
                  </a:lnTo>
                  <a:lnTo>
                    <a:pt x="3542" y="2788"/>
                  </a:lnTo>
                  <a:lnTo>
                    <a:pt x="3122" y="2235"/>
                  </a:lnTo>
                  <a:lnTo>
                    <a:pt x="3086" y="406"/>
                  </a:lnTo>
                  <a:lnTo>
                    <a:pt x="1447" y="0"/>
                  </a:lnTo>
                  <a:close/>
                </a:path>
                <a:path w="12700" h="28575">
                  <a:moveTo>
                    <a:pt x="5562" y="2235"/>
                  </a:moveTo>
                  <a:lnTo>
                    <a:pt x="3835" y="3162"/>
                  </a:lnTo>
                  <a:lnTo>
                    <a:pt x="3759" y="3555"/>
                  </a:lnTo>
                  <a:lnTo>
                    <a:pt x="6723" y="3555"/>
                  </a:lnTo>
                  <a:lnTo>
                    <a:pt x="5562" y="2235"/>
                  </a:lnTo>
                  <a:close/>
                </a:path>
                <a:path w="12700" h="28575">
                  <a:moveTo>
                    <a:pt x="3542" y="2788"/>
                  </a:moveTo>
                  <a:lnTo>
                    <a:pt x="3200" y="3238"/>
                  </a:lnTo>
                  <a:lnTo>
                    <a:pt x="3543" y="3204"/>
                  </a:lnTo>
                  <a:lnTo>
                    <a:pt x="3542" y="2788"/>
                  </a:lnTo>
                  <a:close/>
                </a:path>
                <a:path w="12700" h="28575">
                  <a:moveTo>
                    <a:pt x="3543" y="3204"/>
                  </a:moveTo>
                  <a:lnTo>
                    <a:pt x="3200" y="3238"/>
                  </a:lnTo>
                  <a:lnTo>
                    <a:pt x="3535" y="3238"/>
                  </a:lnTo>
                  <a:close/>
                </a:path>
                <a:path w="12700" h="28575">
                  <a:moveTo>
                    <a:pt x="3616" y="2887"/>
                  </a:moveTo>
                  <a:lnTo>
                    <a:pt x="3543" y="3204"/>
                  </a:lnTo>
                  <a:lnTo>
                    <a:pt x="3832" y="3175"/>
                  </a:lnTo>
                  <a:lnTo>
                    <a:pt x="3616" y="2887"/>
                  </a:lnTo>
                  <a:close/>
                </a:path>
              </a:pathLst>
            </a:custGeom>
            <a:solidFill>
              <a:srgbClr val="2C4A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3" name="object 553" descr=""/>
            <p:cNvSpPr/>
            <p:nvPr/>
          </p:nvSpPr>
          <p:spPr>
            <a:xfrm>
              <a:off x="2050949" y="2434518"/>
              <a:ext cx="40640" cy="17145"/>
            </a:xfrm>
            <a:custGeom>
              <a:avLst/>
              <a:gdLst/>
              <a:ahLst/>
              <a:cxnLst/>
              <a:rect l="l" t="t" r="r" b="b"/>
              <a:pathLst>
                <a:path w="40639" h="17144">
                  <a:moveTo>
                    <a:pt x="5435" y="12"/>
                  </a:moveTo>
                  <a:lnTo>
                    <a:pt x="0" y="1930"/>
                  </a:lnTo>
                  <a:lnTo>
                    <a:pt x="380" y="3009"/>
                  </a:lnTo>
                  <a:lnTo>
                    <a:pt x="2006" y="4508"/>
                  </a:lnTo>
                  <a:lnTo>
                    <a:pt x="2679" y="5041"/>
                  </a:lnTo>
                  <a:lnTo>
                    <a:pt x="3416" y="5473"/>
                  </a:lnTo>
                  <a:lnTo>
                    <a:pt x="8013" y="7708"/>
                  </a:lnTo>
                  <a:lnTo>
                    <a:pt x="9880" y="8737"/>
                  </a:lnTo>
                  <a:lnTo>
                    <a:pt x="12230" y="9804"/>
                  </a:lnTo>
                  <a:lnTo>
                    <a:pt x="14782" y="10477"/>
                  </a:lnTo>
                  <a:lnTo>
                    <a:pt x="16700" y="12369"/>
                  </a:lnTo>
                  <a:lnTo>
                    <a:pt x="18795" y="13385"/>
                  </a:lnTo>
                  <a:lnTo>
                    <a:pt x="20929" y="14198"/>
                  </a:lnTo>
                  <a:lnTo>
                    <a:pt x="23329" y="13715"/>
                  </a:lnTo>
                  <a:lnTo>
                    <a:pt x="27165" y="13525"/>
                  </a:lnTo>
                  <a:lnTo>
                    <a:pt x="30772" y="14947"/>
                  </a:lnTo>
                  <a:lnTo>
                    <a:pt x="36474" y="15468"/>
                  </a:lnTo>
                  <a:lnTo>
                    <a:pt x="38760" y="16992"/>
                  </a:lnTo>
                  <a:lnTo>
                    <a:pt x="40512" y="14655"/>
                  </a:lnTo>
                  <a:lnTo>
                    <a:pt x="37998" y="12699"/>
                  </a:lnTo>
                  <a:lnTo>
                    <a:pt x="34505" y="13830"/>
                  </a:lnTo>
                  <a:lnTo>
                    <a:pt x="31978" y="11925"/>
                  </a:lnTo>
                  <a:lnTo>
                    <a:pt x="30530" y="11264"/>
                  </a:lnTo>
                  <a:lnTo>
                    <a:pt x="28994" y="10833"/>
                  </a:lnTo>
                  <a:lnTo>
                    <a:pt x="26441" y="9334"/>
                  </a:lnTo>
                  <a:lnTo>
                    <a:pt x="19481" y="6146"/>
                  </a:lnTo>
                  <a:lnTo>
                    <a:pt x="13246" y="3035"/>
                  </a:lnTo>
                  <a:lnTo>
                    <a:pt x="6857" y="253"/>
                  </a:lnTo>
                  <a:lnTo>
                    <a:pt x="5435" y="12"/>
                  </a:lnTo>
                  <a:close/>
                </a:path>
              </a:pathLst>
            </a:custGeom>
            <a:solidFill>
              <a:srgbClr val="7996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4" name="object 554" descr=""/>
            <p:cNvSpPr/>
            <p:nvPr/>
          </p:nvSpPr>
          <p:spPr>
            <a:xfrm>
              <a:off x="1954423" y="2361856"/>
              <a:ext cx="17145" cy="18415"/>
            </a:xfrm>
            <a:custGeom>
              <a:avLst/>
              <a:gdLst/>
              <a:ahLst/>
              <a:cxnLst/>
              <a:rect l="l" t="t" r="r" b="b"/>
              <a:pathLst>
                <a:path w="17144" h="18414">
                  <a:moveTo>
                    <a:pt x="14198" y="0"/>
                  </a:moveTo>
                  <a:lnTo>
                    <a:pt x="9080" y="1435"/>
                  </a:lnTo>
                  <a:lnTo>
                    <a:pt x="4330" y="3670"/>
                  </a:lnTo>
                  <a:lnTo>
                    <a:pt x="0" y="6781"/>
                  </a:lnTo>
                  <a:lnTo>
                    <a:pt x="800" y="8648"/>
                  </a:lnTo>
                  <a:lnTo>
                    <a:pt x="1054" y="10972"/>
                  </a:lnTo>
                  <a:lnTo>
                    <a:pt x="3759" y="11239"/>
                  </a:lnTo>
                  <a:lnTo>
                    <a:pt x="5283" y="12484"/>
                  </a:lnTo>
                  <a:lnTo>
                    <a:pt x="4343" y="14274"/>
                  </a:lnTo>
                  <a:lnTo>
                    <a:pt x="4737" y="15773"/>
                  </a:lnTo>
                  <a:lnTo>
                    <a:pt x="4825" y="16408"/>
                  </a:lnTo>
                  <a:lnTo>
                    <a:pt x="4825" y="17145"/>
                  </a:lnTo>
                  <a:lnTo>
                    <a:pt x="4952" y="17830"/>
                  </a:lnTo>
                  <a:lnTo>
                    <a:pt x="5587" y="18313"/>
                  </a:lnTo>
                  <a:lnTo>
                    <a:pt x="6921" y="18300"/>
                  </a:lnTo>
                  <a:lnTo>
                    <a:pt x="7848" y="17386"/>
                  </a:lnTo>
                  <a:lnTo>
                    <a:pt x="8915" y="16789"/>
                  </a:lnTo>
                  <a:lnTo>
                    <a:pt x="9626" y="16344"/>
                  </a:lnTo>
                  <a:lnTo>
                    <a:pt x="9956" y="16090"/>
                  </a:lnTo>
                  <a:lnTo>
                    <a:pt x="15963" y="14541"/>
                  </a:lnTo>
                  <a:lnTo>
                    <a:pt x="16687" y="12738"/>
                  </a:lnTo>
                  <a:lnTo>
                    <a:pt x="13728" y="6743"/>
                  </a:lnTo>
                  <a:lnTo>
                    <a:pt x="13360" y="6565"/>
                  </a:lnTo>
                  <a:lnTo>
                    <a:pt x="13004" y="6515"/>
                  </a:lnTo>
                  <a:lnTo>
                    <a:pt x="12598" y="6565"/>
                  </a:lnTo>
                  <a:lnTo>
                    <a:pt x="12357" y="6718"/>
                  </a:lnTo>
                  <a:lnTo>
                    <a:pt x="12090" y="7518"/>
                  </a:lnTo>
                  <a:lnTo>
                    <a:pt x="11925" y="6565"/>
                  </a:lnTo>
                  <a:lnTo>
                    <a:pt x="12141" y="5105"/>
                  </a:lnTo>
                  <a:lnTo>
                    <a:pt x="13334" y="4203"/>
                  </a:lnTo>
                  <a:lnTo>
                    <a:pt x="14046" y="3009"/>
                  </a:lnTo>
                  <a:lnTo>
                    <a:pt x="14528" y="2387"/>
                  </a:lnTo>
                  <a:lnTo>
                    <a:pt x="14833" y="1651"/>
                  </a:lnTo>
                  <a:lnTo>
                    <a:pt x="15366" y="1066"/>
                  </a:lnTo>
                  <a:lnTo>
                    <a:pt x="14198" y="0"/>
                  </a:lnTo>
                  <a:close/>
                </a:path>
              </a:pathLst>
            </a:custGeom>
            <a:solidFill>
              <a:srgbClr val="2E5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5" name="object 555" descr=""/>
            <p:cNvSpPr/>
            <p:nvPr/>
          </p:nvSpPr>
          <p:spPr>
            <a:xfrm>
              <a:off x="2036296" y="2442181"/>
              <a:ext cx="26670" cy="27305"/>
            </a:xfrm>
            <a:custGeom>
              <a:avLst/>
              <a:gdLst/>
              <a:ahLst/>
              <a:cxnLst/>
              <a:rect l="l" t="t" r="r" b="b"/>
              <a:pathLst>
                <a:path w="26669" h="27305">
                  <a:moveTo>
                    <a:pt x="2260" y="0"/>
                  </a:moveTo>
                  <a:lnTo>
                    <a:pt x="927" y="126"/>
                  </a:lnTo>
                  <a:lnTo>
                    <a:pt x="253" y="939"/>
                  </a:lnTo>
                  <a:lnTo>
                    <a:pt x="95" y="1765"/>
                  </a:lnTo>
                  <a:lnTo>
                    <a:pt x="0" y="3390"/>
                  </a:lnTo>
                  <a:lnTo>
                    <a:pt x="457" y="4406"/>
                  </a:lnTo>
                  <a:lnTo>
                    <a:pt x="1206" y="5321"/>
                  </a:lnTo>
                  <a:lnTo>
                    <a:pt x="2235" y="6299"/>
                  </a:lnTo>
                  <a:lnTo>
                    <a:pt x="4762" y="6857"/>
                  </a:lnTo>
                  <a:lnTo>
                    <a:pt x="2209" y="8839"/>
                  </a:lnTo>
                  <a:lnTo>
                    <a:pt x="2539" y="10172"/>
                  </a:lnTo>
                  <a:lnTo>
                    <a:pt x="3377" y="11328"/>
                  </a:lnTo>
                  <a:lnTo>
                    <a:pt x="4152" y="12318"/>
                  </a:lnTo>
                  <a:lnTo>
                    <a:pt x="8686" y="15252"/>
                  </a:lnTo>
                  <a:lnTo>
                    <a:pt x="12437" y="19243"/>
                  </a:lnTo>
                  <a:lnTo>
                    <a:pt x="17398" y="21640"/>
                  </a:lnTo>
                  <a:lnTo>
                    <a:pt x="19278" y="22313"/>
                  </a:lnTo>
                  <a:lnTo>
                    <a:pt x="21272" y="22656"/>
                  </a:lnTo>
                  <a:lnTo>
                    <a:pt x="23685" y="25425"/>
                  </a:lnTo>
                  <a:lnTo>
                    <a:pt x="24688" y="26911"/>
                  </a:lnTo>
                  <a:lnTo>
                    <a:pt x="26606" y="26136"/>
                  </a:lnTo>
                  <a:lnTo>
                    <a:pt x="25399" y="22809"/>
                  </a:lnTo>
                  <a:lnTo>
                    <a:pt x="22556" y="19316"/>
                  </a:lnTo>
                  <a:lnTo>
                    <a:pt x="19805" y="19303"/>
                  </a:lnTo>
                  <a:lnTo>
                    <a:pt x="19596" y="19303"/>
                  </a:lnTo>
                  <a:lnTo>
                    <a:pt x="18999" y="19075"/>
                  </a:lnTo>
                  <a:lnTo>
                    <a:pt x="19519" y="19075"/>
                  </a:lnTo>
                  <a:lnTo>
                    <a:pt x="19392" y="18999"/>
                  </a:lnTo>
                  <a:lnTo>
                    <a:pt x="18643" y="16992"/>
                  </a:lnTo>
                  <a:lnTo>
                    <a:pt x="16789" y="15811"/>
                  </a:lnTo>
                  <a:lnTo>
                    <a:pt x="16027" y="13893"/>
                  </a:lnTo>
                  <a:lnTo>
                    <a:pt x="15087" y="11328"/>
                  </a:lnTo>
                  <a:lnTo>
                    <a:pt x="12458" y="10350"/>
                  </a:lnTo>
                  <a:lnTo>
                    <a:pt x="10820" y="8445"/>
                  </a:lnTo>
                  <a:lnTo>
                    <a:pt x="7162" y="4991"/>
                  </a:lnTo>
                  <a:lnTo>
                    <a:pt x="5816" y="2844"/>
                  </a:lnTo>
                  <a:lnTo>
                    <a:pt x="4737" y="1765"/>
                  </a:lnTo>
                  <a:lnTo>
                    <a:pt x="3708" y="622"/>
                  </a:lnTo>
                  <a:lnTo>
                    <a:pt x="2260" y="0"/>
                  </a:lnTo>
                  <a:close/>
                </a:path>
                <a:path w="26669" h="27305">
                  <a:moveTo>
                    <a:pt x="19378" y="18941"/>
                  </a:moveTo>
                  <a:lnTo>
                    <a:pt x="19583" y="19113"/>
                  </a:lnTo>
                  <a:lnTo>
                    <a:pt x="19670" y="19265"/>
                  </a:lnTo>
                  <a:lnTo>
                    <a:pt x="19850" y="19316"/>
                  </a:lnTo>
                  <a:lnTo>
                    <a:pt x="19378" y="18941"/>
                  </a:lnTo>
                  <a:close/>
                </a:path>
                <a:path w="26669" h="27305">
                  <a:moveTo>
                    <a:pt x="20294" y="17030"/>
                  </a:moveTo>
                  <a:lnTo>
                    <a:pt x="19875" y="17183"/>
                  </a:lnTo>
                  <a:lnTo>
                    <a:pt x="19342" y="17614"/>
                  </a:lnTo>
                  <a:lnTo>
                    <a:pt x="19176" y="18148"/>
                  </a:lnTo>
                  <a:lnTo>
                    <a:pt x="19373" y="18922"/>
                  </a:lnTo>
                  <a:lnTo>
                    <a:pt x="19850" y="19316"/>
                  </a:lnTo>
                  <a:lnTo>
                    <a:pt x="22556" y="19316"/>
                  </a:lnTo>
                  <a:lnTo>
                    <a:pt x="21005" y="17411"/>
                  </a:lnTo>
                  <a:lnTo>
                    <a:pt x="20675" y="17106"/>
                  </a:lnTo>
                  <a:lnTo>
                    <a:pt x="20294" y="17030"/>
                  </a:lnTo>
                  <a:close/>
                </a:path>
                <a:path w="26669" h="27305">
                  <a:moveTo>
                    <a:pt x="19592" y="19243"/>
                  </a:moveTo>
                  <a:lnTo>
                    <a:pt x="19805" y="19303"/>
                  </a:lnTo>
                  <a:lnTo>
                    <a:pt x="19592" y="19243"/>
                  </a:lnTo>
                  <a:close/>
                </a:path>
                <a:path w="26669" h="27305">
                  <a:moveTo>
                    <a:pt x="19519" y="19075"/>
                  </a:moveTo>
                  <a:lnTo>
                    <a:pt x="18999" y="19075"/>
                  </a:lnTo>
                  <a:lnTo>
                    <a:pt x="19592" y="19243"/>
                  </a:lnTo>
                  <a:lnTo>
                    <a:pt x="19519" y="19075"/>
                  </a:lnTo>
                  <a:close/>
                </a:path>
              </a:pathLst>
            </a:custGeom>
            <a:solidFill>
              <a:srgbClr val="496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6" name="object 556" descr=""/>
            <p:cNvSpPr/>
            <p:nvPr/>
          </p:nvSpPr>
          <p:spPr>
            <a:xfrm>
              <a:off x="2063113" y="2371310"/>
              <a:ext cx="21590" cy="17145"/>
            </a:xfrm>
            <a:custGeom>
              <a:avLst/>
              <a:gdLst/>
              <a:ahLst/>
              <a:cxnLst/>
              <a:rect l="l" t="t" r="r" b="b"/>
              <a:pathLst>
                <a:path w="21589" h="17144">
                  <a:moveTo>
                    <a:pt x="2514" y="9829"/>
                  </a:moveTo>
                  <a:lnTo>
                    <a:pt x="0" y="12115"/>
                  </a:lnTo>
                  <a:lnTo>
                    <a:pt x="1143" y="14173"/>
                  </a:lnTo>
                  <a:lnTo>
                    <a:pt x="2895" y="16205"/>
                  </a:lnTo>
                  <a:lnTo>
                    <a:pt x="3492" y="16522"/>
                  </a:lnTo>
                  <a:lnTo>
                    <a:pt x="5321" y="16344"/>
                  </a:lnTo>
                  <a:lnTo>
                    <a:pt x="6445" y="15570"/>
                  </a:lnTo>
                  <a:lnTo>
                    <a:pt x="6287" y="14109"/>
                  </a:lnTo>
                  <a:lnTo>
                    <a:pt x="6223" y="12166"/>
                  </a:lnTo>
                  <a:lnTo>
                    <a:pt x="8317" y="12166"/>
                  </a:lnTo>
                  <a:lnTo>
                    <a:pt x="8090" y="11049"/>
                  </a:lnTo>
                  <a:lnTo>
                    <a:pt x="5549" y="11049"/>
                  </a:lnTo>
                  <a:lnTo>
                    <a:pt x="2514" y="9829"/>
                  </a:lnTo>
                  <a:close/>
                </a:path>
                <a:path w="21589" h="17144">
                  <a:moveTo>
                    <a:pt x="13680" y="10236"/>
                  </a:moveTo>
                  <a:lnTo>
                    <a:pt x="7924" y="10236"/>
                  </a:lnTo>
                  <a:lnTo>
                    <a:pt x="9410" y="10325"/>
                  </a:lnTo>
                  <a:lnTo>
                    <a:pt x="10655" y="11290"/>
                  </a:lnTo>
                  <a:lnTo>
                    <a:pt x="10191" y="12357"/>
                  </a:lnTo>
                  <a:lnTo>
                    <a:pt x="10116" y="13055"/>
                  </a:lnTo>
                  <a:lnTo>
                    <a:pt x="10401" y="14973"/>
                  </a:lnTo>
                  <a:lnTo>
                    <a:pt x="11074" y="15430"/>
                  </a:lnTo>
                  <a:lnTo>
                    <a:pt x="12115" y="15570"/>
                  </a:lnTo>
                  <a:lnTo>
                    <a:pt x="11655" y="12166"/>
                  </a:lnTo>
                  <a:lnTo>
                    <a:pt x="11642" y="11290"/>
                  </a:lnTo>
                  <a:lnTo>
                    <a:pt x="13680" y="10236"/>
                  </a:lnTo>
                  <a:close/>
                </a:path>
                <a:path w="21589" h="17144">
                  <a:moveTo>
                    <a:pt x="8317" y="12166"/>
                  </a:moveTo>
                  <a:lnTo>
                    <a:pt x="6223" y="12166"/>
                  </a:lnTo>
                  <a:lnTo>
                    <a:pt x="8712" y="14109"/>
                  </a:lnTo>
                  <a:lnTo>
                    <a:pt x="8317" y="12166"/>
                  </a:lnTo>
                  <a:close/>
                </a:path>
                <a:path w="21589" h="17144">
                  <a:moveTo>
                    <a:pt x="20241" y="6210"/>
                  </a:moveTo>
                  <a:lnTo>
                    <a:pt x="16738" y="6210"/>
                  </a:lnTo>
                  <a:lnTo>
                    <a:pt x="18554" y="7607"/>
                  </a:lnTo>
                  <a:lnTo>
                    <a:pt x="17284" y="9639"/>
                  </a:lnTo>
                  <a:lnTo>
                    <a:pt x="19023" y="11290"/>
                  </a:lnTo>
                  <a:lnTo>
                    <a:pt x="19405" y="12357"/>
                  </a:lnTo>
                  <a:lnTo>
                    <a:pt x="21043" y="11531"/>
                  </a:lnTo>
                  <a:lnTo>
                    <a:pt x="21539" y="10668"/>
                  </a:lnTo>
                  <a:lnTo>
                    <a:pt x="21209" y="8915"/>
                  </a:lnTo>
                  <a:lnTo>
                    <a:pt x="19799" y="8229"/>
                  </a:lnTo>
                  <a:lnTo>
                    <a:pt x="20726" y="6985"/>
                  </a:lnTo>
                  <a:lnTo>
                    <a:pt x="20241" y="6210"/>
                  </a:lnTo>
                  <a:close/>
                </a:path>
                <a:path w="21589" h="17144">
                  <a:moveTo>
                    <a:pt x="12204" y="0"/>
                  </a:moveTo>
                  <a:lnTo>
                    <a:pt x="12137" y="2540"/>
                  </a:lnTo>
                  <a:lnTo>
                    <a:pt x="13970" y="4572"/>
                  </a:lnTo>
                  <a:lnTo>
                    <a:pt x="14224" y="5245"/>
                  </a:lnTo>
                  <a:lnTo>
                    <a:pt x="11417" y="5829"/>
                  </a:lnTo>
                  <a:lnTo>
                    <a:pt x="10756" y="7175"/>
                  </a:lnTo>
                  <a:lnTo>
                    <a:pt x="7404" y="8432"/>
                  </a:lnTo>
                  <a:lnTo>
                    <a:pt x="5549" y="11049"/>
                  </a:lnTo>
                  <a:lnTo>
                    <a:pt x="8090" y="11049"/>
                  </a:lnTo>
                  <a:lnTo>
                    <a:pt x="7924" y="10236"/>
                  </a:lnTo>
                  <a:lnTo>
                    <a:pt x="13680" y="10236"/>
                  </a:lnTo>
                  <a:lnTo>
                    <a:pt x="15227" y="9436"/>
                  </a:lnTo>
                  <a:lnTo>
                    <a:pt x="16738" y="6210"/>
                  </a:lnTo>
                  <a:lnTo>
                    <a:pt x="20241" y="6210"/>
                  </a:lnTo>
                  <a:lnTo>
                    <a:pt x="19621" y="5219"/>
                  </a:lnTo>
                  <a:lnTo>
                    <a:pt x="18046" y="3975"/>
                  </a:lnTo>
                  <a:lnTo>
                    <a:pt x="16268" y="2946"/>
                  </a:lnTo>
                  <a:lnTo>
                    <a:pt x="15684" y="2870"/>
                  </a:lnTo>
                  <a:lnTo>
                    <a:pt x="15303" y="2540"/>
                  </a:lnTo>
                  <a:lnTo>
                    <a:pt x="15068" y="2070"/>
                  </a:lnTo>
                  <a:lnTo>
                    <a:pt x="14655" y="1905"/>
                  </a:lnTo>
                  <a:lnTo>
                    <a:pt x="14376" y="1511"/>
                  </a:lnTo>
                  <a:lnTo>
                    <a:pt x="13970" y="1219"/>
                  </a:lnTo>
                  <a:lnTo>
                    <a:pt x="13741" y="901"/>
                  </a:lnTo>
                  <a:lnTo>
                    <a:pt x="13449" y="647"/>
                  </a:lnTo>
                  <a:lnTo>
                    <a:pt x="13081" y="482"/>
                  </a:lnTo>
                  <a:lnTo>
                    <a:pt x="12204" y="0"/>
                  </a:lnTo>
                  <a:close/>
                </a:path>
              </a:pathLst>
            </a:custGeom>
            <a:solidFill>
              <a:srgbClr val="2C4C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7" name="object 557" descr=""/>
            <p:cNvSpPr/>
            <p:nvPr/>
          </p:nvSpPr>
          <p:spPr>
            <a:xfrm>
              <a:off x="2045067" y="2462608"/>
              <a:ext cx="20320" cy="12065"/>
            </a:xfrm>
            <a:custGeom>
              <a:avLst/>
              <a:gdLst/>
              <a:ahLst/>
              <a:cxnLst/>
              <a:rect l="l" t="t" r="r" b="b"/>
              <a:pathLst>
                <a:path w="20319" h="12064">
                  <a:moveTo>
                    <a:pt x="5651" y="6502"/>
                  </a:moveTo>
                  <a:lnTo>
                    <a:pt x="3987" y="7251"/>
                  </a:lnTo>
                  <a:lnTo>
                    <a:pt x="3136" y="7950"/>
                  </a:lnTo>
                  <a:lnTo>
                    <a:pt x="1562" y="8242"/>
                  </a:lnTo>
                  <a:lnTo>
                    <a:pt x="2539" y="9931"/>
                  </a:lnTo>
                  <a:lnTo>
                    <a:pt x="5359" y="10591"/>
                  </a:lnTo>
                  <a:lnTo>
                    <a:pt x="8051" y="11849"/>
                  </a:lnTo>
                  <a:lnTo>
                    <a:pt x="11036" y="11671"/>
                  </a:lnTo>
                  <a:lnTo>
                    <a:pt x="19710" y="10299"/>
                  </a:lnTo>
                  <a:lnTo>
                    <a:pt x="19634" y="8229"/>
                  </a:lnTo>
                  <a:lnTo>
                    <a:pt x="19513" y="7975"/>
                  </a:lnTo>
                  <a:lnTo>
                    <a:pt x="7073" y="7975"/>
                  </a:lnTo>
                  <a:lnTo>
                    <a:pt x="6900" y="7914"/>
                  </a:lnTo>
                  <a:lnTo>
                    <a:pt x="6191" y="7061"/>
                  </a:lnTo>
                  <a:lnTo>
                    <a:pt x="5651" y="6502"/>
                  </a:lnTo>
                  <a:close/>
                </a:path>
                <a:path w="20319" h="12064">
                  <a:moveTo>
                    <a:pt x="19410" y="7759"/>
                  </a:moveTo>
                  <a:lnTo>
                    <a:pt x="8686" y="7759"/>
                  </a:lnTo>
                  <a:lnTo>
                    <a:pt x="7073" y="7975"/>
                  </a:lnTo>
                  <a:lnTo>
                    <a:pt x="19513" y="7975"/>
                  </a:lnTo>
                  <a:lnTo>
                    <a:pt x="19410" y="7759"/>
                  </a:lnTo>
                  <a:close/>
                </a:path>
                <a:path w="20319" h="12064">
                  <a:moveTo>
                    <a:pt x="6191" y="7061"/>
                  </a:moveTo>
                  <a:lnTo>
                    <a:pt x="6908" y="7924"/>
                  </a:lnTo>
                  <a:lnTo>
                    <a:pt x="6191" y="7061"/>
                  </a:lnTo>
                  <a:close/>
                </a:path>
                <a:path w="20319" h="12064">
                  <a:moveTo>
                    <a:pt x="7015" y="7914"/>
                  </a:moveTo>
                  <a:close/>
                </a:path>
                <a:path w="20319" h="12064">
                  <a:moveTo>
                    <a:pt x="18170" y="6045"/>
                  </a:moveTo>
                  <a:lnTo>
                    <a:pt x="5346" y="6045"/>
                  </a:lnTo>
                  <a:lnTo>
                    <a:pt x="6191" y="7061"/>
                  </a:lnTo>
                  <a:lnTo>
                    <a:pt x="7015" y="7914"/>
                  </a:lnTo>
                  <a:lnTo>
                    <a:pt x="8686" y="7759"/>
                  </a:lnTo>
                  <a:lnTo>
                    <a:pt x="19410" y="7759"/>
                  </a:lnTo>
                  <a:lnTo>
                    <a:pt x="18986" y="6870"/>
                  </a:lnTo>
                  <a:lnTo>
                    <a:pt x="18170" y="6045"/>
                  </a:lnTo>
                  <a:close/>
                </a:path>
                <a:path w="20319" h="12064">
                  <a:moveTo>
                    <a:pt x="3162" y="1765"/>
                  </a:moveTo>
                  <a:lnTo>
                    <a:pt x="1030" y="2438"/>
                  </a:lnTo>
                  <a:lnTo>
                    <a:pt x="431" y="2667"/>
                  </a:lnTo>
                  <a:lnTo>
                    <a:pt x="38" y="3187"/>
                  </a:lnTo>
                  <a:lnTo>
                    <a:pt x="0" y="5448"/>
                  </a:lnTo>
                  <a:lnTo>
                    <a:pt x="596" y="6642"/>
                  </a:lnTo>
                  <a:lnTo>
                    <a:pt x="2095" y="7251"/>
                  </a:lnTo>
                  <a:lnTo>
                    <a:pt x="2552" y="7340"/>
                  </a:lnTo>
                  <a:lnTo>
                    <a:pt x="3009" y="7327"/>
                  </a:lnTo>
                  <a:lnTo>
                    <a:pt x="3467" y="7238"/>
                  </a:lnTo>
                  <a:lnTo>
                    <a:pt x="5346" y="6045"/>
                  </a:lnTo>
                  <a:lnTo>
                    <a:pt x="18170" y="6045"/>
                  </a:lnTo>
                  <a:lnTo>
                    <a:pt x="17843" y="5715"/>
                  </a:lnTo>
                  <a:lnTo>
                    <a:pt x="14804" y="4127"/>
                  </a:lnTo>
                  <a:lnTo>
                    <a:pt x="5143" y="4127"/>
                  </a:lnTo>
                  <a:lnTo>
                    <a:pt x="3162" y="1765"/>
                  </a:lnTo>
                  <a:close/>
                </a:path>
                <a:path w="20319" h="12064">
                  <a:moveTo>
                    <a:pt x="8026" y="2273"/>
                  </a:moveTo>
                  <a:lnTo>
                    <a:pt x="7607" y="2349"/>
                  </a:lnTo>
                  <a:lnTo>
                    <a:pt x="7213" y="2514"/>
                  </a:lnTo>
                  <a:lnTo>
                    <a:pt x="5143" y="4127"/>
                  </a:lnTo>
                  <a:lnTo>
                    <a:pt x="14804" y="4127"/>
                  </a:lnTo>
                  <a:lnTo>
                    <a:pt x="14228" y="2819"/>
                  </a:lnTo>
                  <a:lnTo>
                    <a:pt x="9690" y="2819"/>
                  </a:lnTo>
                  <a:lnTo>
                    <a:pt x="9296" y="2603"/>
                  </a:lnTo>
                  <a:lnTo>
                    <a:pt x="8834" y="2400"/>
                  </a:lnTo>
                  <a:lnTo>
                    <a:pt x="8445" y="2286"/>
                  </a:lnTo>
                  <a:lnTo>
                    <a:pt x="8026" y="2273"/>
                  </a:lnTo>
                  <a:close/>
                </a:path>
                <a:path w="20319" h="12064">
                  <a:moveTo>
                    <a:pt x="9055" y="0"/>
                  </a:moveTo>
                  <a:lnTo>
                    <a:pt x="8458" y="660"/>
                  </a:lnTo>
                  <a:lnTo>
                    <a:pt x="8496" y="1333"/>
                  </a:lnTo>
                  <a:lnTo>
                    <a:pt x="9220" y="2311"/>
                  </a:lnTo>
                  <a:lnTo>
                    <a:pt x="9601" y="2438"/>
                  </a:lnTo>
                  <a:lnTo>
                    <a:pt x="9690" y="2819"/>
                  </a:lnTo>
                  <a:lnTo>
                    <a:pt x="14228" y="2819"/>
                  </a:lnTo>
                  <a:lnTo>
                    <a:pt x="13157" y="114"/>
                  </a:lnTo>
                  <a:lnTo>
                    <a:pt x="9055" y="0"/>
                  </a:lnTo>
                  <a:close/>
                </a:path>
              </a:pathLst>
            </a:custGeom>
            <a:solidFill>
              <a:srgbClr val="4B6C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8" name="object 558" descr=""/>
            <p:cNvSpPr/>
            <p:nvPr/>
          </p:nvSpPr>
          <p:spPr>
            <a:xfrm>
              <a:off x="2053195" y="2360860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10" h="16510">
                  <a:moveTo>
                    <a:pt x="1168" y="0"/>
                  </a:moveTo>
                  <a:lnTo>
                    <a:pt x="228" y="622"/>
                  </a:lnTo>
                  <a:lnTo>
                    <a:pt x="0" y="1320"/>
                  </a:lnTo>
                  <a:lnTo>
                    <a:pt x="1638" y="2578"/>
                  </a:lnTo>
                  <a:lnTo>
                    <a:pt x="1854" y="3251"/>
                  </a:lnTo>
                  <a:lnTo>
                    <a:pt x="1943" y="4013"/>
                  </a:lnTo>
                  <a:lnTo>
                    <a:pt x="1803" y="6388"/>
                  </a:lnTo>
                  <a:lnTo>
                    <a:pt x="5499" y="5359"/>
                  </a:lnTo>
                  <a:lnTo>
                    <a:pt x="5308" y="7772"/>
                  </a:lnTo>
                  <a:lnTo>
                    <a:pt x="5295" y="9385"/>
                  </a:lnTo>
                  <a:lnTo>
                    <a:pt x="7200" y="10845"/>
                  </a:lnTo>
                  <a:lnTo>
                    <a:pt x="5740" y="12611"/>
                  </a:lnTo>
                  <a:lnTo>
                    <a:pt x="6997" y="12649"/>
                  </a:lnTo>
                  <a:lnTo>
                    <a:pt x="8407" y="12484"/>
                  </a:lnTo>
                  <a:lnTo>
                    <a:pt x="8737" y="16497"/>
                  </a:lnTo>
                  <a:lnTo>
                    <a:pt x="10147" y="15760"/>
                  </a:lnTo>
                  <a:lnTo>
                    <a:pt x="12877" y="14681"/>
                  </a:lnTo>
                  <a:lnTo>
                    <a:pt x="13715" y="12966"/>
                  </a:lnTo>
                  <a:lnTo>
                    <a:pt x="12318" y="8458"/>
                  </a:lnTo>
                  <a:lnTo>
                    <a:pt x="14312" y="7747"/>
                  </a:lnTo>
                  <a:lnTo>
                    <a:pt x="16319" y="6832"/>
                  </a:lnTo>
                  <a:lnTo>
                    <a:pt x="11633" y="3746"/>
                  </a:lnTo>
                  <a:lnTo>
                    <a:pt x="6616" y="1397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2D51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9" name="object 559" descr=""/>
            <p:cNvSpPr/>
            <p:nvPr/>
          </p:nvSpPr>
          <p:spPr>
            <a:xfrm>
              <a:off x="2052699" y="2445588"/>
              <a:ext cx="21590" cy="11430"/>
            </a:xfrm>
            <a:custGeom>
              <a:avLst/>
              <a:gdLst/>
              <a:ahLst/>
              <a:cxnLst/>
              <a:rect l="l" t="t" r="r" b="b"/>
              <a:pathLst>
                <a:path w="21589" h="11430">
                  <a:moveTo>
                    <a:pt x="11188" y="0"/>
                  </a:moveTo>
                  <a:lnTo>
                    <a:pt x="8610" y="3225"/>
                  </a:lnTo>
                  <a:lnTo>
                    <a:pt x="5194" y="3822"/>
                  </a:lnTo>
                  <a:lnTo>
                    <a:pt x="3403" y="4914"/>
                  </a:lnTo>
                  <a:lnTo>
                    <a:pt x="914" y="4952"/>
                  </a:lnTo>
                  <a:lnTo>
                    <a:pt x="0" y="7327"/>
                  </a:lnTo>
                  <a:lnTo>
                    <a:pt x="330" y="9321"/>
                  </a:lnTo>
                  <a:lnTo>
                    <a:pt x="774" y="11201"/>
                  </a:lnTo>
                  <a:lnTo>
                    <a:pt x="3365" y="11239"/>
                  </a:lnTo>
                  <a:lnTo>
                    <a:pt x="9702" y="8928"/>
                  </a:lnTo>
                  <a:lnTo>
                    <a:pt x="16001" y="6553"/>
                  </a:lnTo>
                  <a:lnTo>
                    <a:pt x="21577" y="2654"/>
                  </a:lnTo>
                  <a:lnTo>
                    <a:pt x="19469" y="1727"/>
                  </a:lnTo>
                  <a:lnTo>
                    <a:pt x="17398" y="698"/>
                  </a:lnTo>
                  <a:lnTo>
                    <a:pt x="15024" y="634"/>
                  </a:lnTo>
                  <a:lnTo>
                    <a:pt x="11188" y="0"/>
                  </a:lnTo>
                  <a:close/>
                </a:path>
              </a:pathLst>
            </a:custGeom>
            <a:solidFill>
              <a:srgbClr val="9BAB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0" name="object 560" descr=""/>
            <p:cNvSpPr/>
            <p:nvPr/>
          </p:nvSpPr>
          <p:spPr>
            <a:xfrm>
              <a:off x="2034462" y="2357972"/>
              <a:ext cx="17145" cy="14604"/>
            </a:xfrm>
            <a:custGeom>
              <a:avLst/>
              <a:gdLst/>
              <a:ahLst/>
              <a:cxnLst/>
              <a:rect l="l" t="t" r="r" b="b"/>
              <a:pathLst>
                <a:path w="17144" h="14605">
                  <a:moveTo>
                    <a:pt x="11658" y="0"/>
                  </a:moveTo>
                  <a:lnTo>
                    <a:pt x="10363" y="38"/>
                  </a:lnTo>
                  <a:lnTo>
                    <a:pt x="8813" y="152"/>
                  </a:lnTo>
                  <a:lnTo>
                    <a:pt x="7746" y="901"/>
                  </a:lnTo>
                  <a:lnTo>
                    <a:pt x="6667" y="3187"/>
                  </a:lnTo>
                  <a:lnTo>
                    <a:pt x="5676" y="4508"/>
                  </a:lnTo>
                  <a:lnTo>
                    <a:pt x="1968" y="2209"/>
                  </a:lnTo>
                  <a:lnTo>
                    <a:pt x="3390" y="4864"/>
                  </a:lnTo>
                  <a:lnTo>
                    <a:pt x="3352" y="8483"/>
                  </a:lnTo>
                  <a:lnTo>
                    <a:pt x="1866" y="8204"/>
                  </a:lnTo>
                  <a:lnTo>
                    <a:pt x="0" y="7251"/>
                  </a:lnTo>
                  <a:lnTo>
                    <a:pt x="1485" y="12636"/>
                  </a:lnTo>
                  <a:lnTo>
                    <a:pt x="1904" y="13411"/>
                  </a:lnTo>
                  <a:lnTo>
                    <a:pt x="2387" y="14033"/>
                  </a:lnTo>
                  <a:lnTo>
                    <a:pt x="3403" y="13550"/>
                  </a:lnTo>
                  <a:lnTo>
                    <a:pt x="3454" y="10896"/>
                  </a:lnTo>
                  <a:lnTo>
                    <a:pt x="7150" y="9563"/>
                  </a:lnTo>
                  <a:lnTo>
                    <a:pt x="5791" y="5803"/>
                  </a:lnTo>
                  <a:lnTo>
                    <a:pt x="7188" y="4546"/>
                  </a:lnTo>
                  <a:lnTo>
                    <a:pt x="9055" y="3086"/>
                  </a:lnTo>
                  <a:lnTo>
                    <a:pt x="9474" y="4724"/>
                  </a:lnTo>
                  <a:lnTo>
                    <a:pt x="13779" y="4698"/>
                  </a:lnTo>
                  <a:lnTo>
                    <a:pt x="9512" y="7480"/>
                  </a:lnTo>
                  <a:lnTo>
                    <a:pt x="11722" y="7950"/>
                  </a:lnTo>
                  <a:lnTo>
                    <a:pt x="12611" y="6946"/>
                  </a:lnTo>
                  <a:lnTo>
                    <a:pt x="13487" y="5841"/>
                  </a:lnTo>
                  <a:lnTo>
                    <a:pt x="16929" y="3289"/>
                  </a:lnTo>
                  <a:lnTo>
                    <a:pt x="13957" y="2374"/>
                  </a:lnTo>
                  <a:lnTo>
                    <a:pt x="13957" y="1003"/>
                  </a:lnTo>
                  <a:lnTo>
                    <a:pt x="12915" y="88"/>
                  </a:lnTo>
                  <a:lnTo>
                    <a:pt x="11658" y="0"/>
                  </a:lnTo>
                  <a:close/>
                </a:path>
              </a:pathLst>
            </a:custGeom>
            <a:solidFill>
              <a:srgbClr val="2D53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1" name="object 561" descr=""/>
            <p:cNvSpPr/>
            <p:nvPr/>
          </p:nvSpPr>
          <p:spPr>
            <a:xfrm>
              <a:off x="2069383" y="2418719"/>
              <a:ext cx="20320" cy="23495"/>
            </a:xfrm>
            <a:custGeom>
              <a:avLst/>
              <a:gdLst/>
              <a:ahLst/>
              <a:cxnLst/>
              <a:rect l="l" t="t" r="r" b="b"/>
              <a:pathLst>
                <a:path w="20319" h="23494">
                  <a:moveTo>
                    <a:pt x="3086" y="0"/>
                  </a:moveTo>
                  <a:lnTo>
                    <a:pt x="2616" y="0"/>
                  </a:lnTo>
                  <a:lnTo>
                    <a:pt x="0" y="495"/>
                  </a:lnTo>
                  <a:lnTo>
                    <a:pt x="292" y="2108"/>
                  </a:lnTo>
                  <a:lnTo>
                    <a:pt x="3238" y="7721"/>
                  </a:lnTo>
                  <a:lnTo>
                    <a:pt x="5029" y="9690"/>
                  </a:lnTo>
                  <a:lnTo>
                    <a:pt x="5702" y="10286"/>
                  </a:lnTo>
                  <a:lnTo>
                    <a:pt x="6985" y="11810"/>
                  </a:lnTo>
                  <a:lnTo>
                    <a:pt x="8902" y="11112"/>
                  </a:lnTo>
                  <a:lnTo>
                    <a:pt x="10477" y="11607"/>
                  </a:lnTo>
                  <a:lnTo>
                    <a:pt x="11963" y="11493"/>
                  </a:lnTo>
                  <a:lnTo>
                    <a:pt x="11988" y="12572"/>
                  </a:lnTo>
                  <a:lnTo>
                    <a:pt x="12090" y="13588"/>
                  </a:lnTo>
                  <a:lnTo>
                    <a:pt x="12687" y="15938"/>
                  </a:lnTo>
                  <a:lnTo>
                    <a:pt x="15189" y="17030"/>
                  </a:lnTo>
                  <a:lnTo>
                    <a:pt x="15913" y="19291"/>
                  </a:lnTo>
                  <a:lnTo>
                    <a:pt x="17157" y="20713"/>
                  </a:lnTo>
                  <a:lnTo>
                    <a:pt x="17589" y="23113"/>
                  </a:lnTo>
                  <a:lnTo>
                    <a:pt x="20243" y="22783"/>
                  </a:lnTo>
                  <a:lnTo>
                    <a:pt x="18630" y="19113"/>
                  </a:lnTo>
                  <a:lnTo>
                    <a:pt x="17665" y="15366"/>
                  </a:lnTo>
                  <a:lnTo>
                    <a:pt x="19062" y="11379"/>
                  </a:lnTo>
                  <a:lnTo>
                    <a:pt x="18757" y="11048"/>
                  </a:lnTo>
                  <a:lnTo>
                    <a:pt x="18376" y="10921"/>
                  </a:lnTo>
                  <a:lnTo>
                    <a:pt x="17932" y="10998"/>
                  </a:lnTo>
                  <a:lnTo>
                    <a:pt x="14757" y="11823"/>
                  </a:lnTo>
                  <a:lnTo>
                    <a:pt x="14884" y="8572"/>
                  </a:lnTo>
                  <a:lnTo>
                    <a:pt x="13373" y="7353"/>
                  </a:lnTo>
                  <a:lnTo>
                    <a:pt x="13081" y="7023"/>
                  </a:lnTo>
                  <a:lnTo>
                    <a:pt x="12738" y="6730"/>
                  </a:lnTo>
                  <a:lnTo>
                    <a:pt x="11798" y="6134"/>
                  </a:lnTo>
                  <a:lnTo>
                    <a:pt x="11176" y="5930"/>
                  </a:lnTo>
                  <a:lnTo>
                    <a:pt x="10490" y="5968"/>
                  </a:lnTo>
                  <a:lnTo>
                    <a:pt x="7023" y="7213"/>
                  </a:lnTo>
                  <a:lnTo>
                    <a:pt x="6667" y="4381"/>
                  </a:lnTo>
                  <a:lnTo>
                    <a:pt x="5321" y="1485"/>
                  </a:lnTo>
                  <a:lnTo>
                    <a:pt x="4800" y="749"/>
                  </a:lnTo>
                  <a:lnTo>
                    <a:pt x="3975" y="279"/>
                  </a:lnTo>
                  <a:lnTo>
                    <a:pt x="3530" y="101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7B96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2" name="object 562" descr=""/>
            <p:cNvSpPr/>
            <p:nvPr/>
          </p:nvSpPr>
          <p:spPr>
            <a:xfrm>
              <a:off x="2031749" y="2465592"/>
              <a:ext cx="24765" cy="10795"/>
            </a:xfrm>
            <a:custGeom>
              <a:avLst/>
              <a:gdLst/>
              <a:ahLst/>
              <a:cxnLst/>
              <a:rect l="l" t="t" r="r" b="b"/>
              <a:pathLst>
                <a:path w="24764" h="10794">
                  <a:moveTo>
                    <a:pt x="1485" y="0"/>
                  </a:moveTo>
                  <a:lnTo>
                    <a:pt x="88" y="2578"/>
                  </a:lnTo>
                  <a:lnTo>
                    <a:pt x="0" y="3263"/>
                  </a:lnTo>
                  <a:lnTo>
                    <a:pt x="114" y="3517"/>
                  </a:lnTo>
                  <a:lnTo>
                    <a:pt x="342" y="3733"/>
                  </a:lnTo>
                  <a:lnTo>
                    <a:pt x="876" y="4267"/>
                  </a:lnTo>
                  <a:lnTo>
                    <a:pt x="1778" y="4102"/>
                  </a:lnTo>
                  <a:lnTo>
                    <a:pt x="2247" y="4724"/>
                  </a:lnTo>
                  <a:lnTo>
                    <a:pt x="6756" y="7061"/>
                  </a:lnTo>
                  <a:lnTo>
                    <a:pt x="11607" y="8293"/>
                  </a:lnTo>
                  <a:lnTo>
                    <a:pt x="19138" y="8839"/>
                  </a:lnTo>
                  <a:lnTo>
                    <a:pt x="21780" y="10490"/>
                  </a:lnTo>
                  <a:lnTo>
                    <a:pt x="24345" y="8686"/>
                  </a:lnTo>
                  <a:lnTo>
                    <a:pt x="21628" y="7391"/>
                  </a:lnTo>
                  <a:lnTo>
                    <a:pt x="18897" y="6172"/>
                  </a:lnTo>
                  <a:lnTo>
                    <a:pt x="15760" y="6489"/>
                  </a:lnTo>
                  <a:lnTo>
                    <a:pt x="13004" y="3606"/>
                  </a:lnTo>
                  <a:lnTo>
                    <a:pt x="9144" y="2870"/>
                  </a:lnTo>
                  <a:lnTo>
                    <a:pt x="5676" y="1384"/>
                  </a:lnTo>
                  <a:lnTo>
                    <a:pt x="4127" y="3238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78A6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3" name="object 563" descr=""/>
            <p:cNvSpPr/>
            <p:nvPr/>
          </p:nvSpPr>
          <p:spPr>
            <a:xfrm>
              <a:off x="2019738" y="2456380"/>
              <a:ext cx="17145" cy="13335"/>
            </a:xfrm>
            <a:custGeom>
              <a:avLst/>
              <a:gdLst/>
              <a:ahLst/>
              <a:cxnLst/>
              <a:rect l="l" t="t" r="r" b="b"/>
              <a:pathLst>
                <a:path w="17144" h="13335">
                  <a:moveTo>
                    <a:pt x="1854" y="0"/>
                  </a:moveTo>
                  <a:lnTo>
                    <a:pt x="0" y="647"/>
                  </a:lnTo>
                  <a:lnTo>
                    <a:pt x="800" y="1765"/>
                  </a:lnTo>
                  <a:lnTo>
                    <a:pt x="2133" y="5372"/>
                  </a:lnTo>
                  <a:lnTo>
                    <a:pt x="3911" y="7213"/>
                  </a:lnTo>
                  <a:lnTo>
                    <a:pt x="5295" y="9309"/>
                  </a:lnTo>
                  <a:lnTo>
                    <a:pt x="8508" y="11023"/>
                  </a:lnTo>
                  <a:lnTo>
                    <a:pt x="8826" y="11341"/>
                  </a:lnTo>
                  <a:lnTo>
                    <a:pt x="9499" y="11937"/>
                  </a:lnTo>
                  <a:lnTo>
                    <a:pt x="10452" y="12636"/>
                  </a:lnTo>
                  <a:lnTo>
                    <a:pt x="11391" y="12636"/>
                  </a:lnTo>
                  <a:lnTo>
                    <a:pt x="12344" y="11976"/>
                  </a:lnTo>
                  <a:lnTo>
                    <a:pt x="13271" y="11734"/>
                  </a:lnTo>
                  <a:lnTo>
                    <a:pt x="14084" y="10693"/>
                  </a:lnTo>
                  <a:lnTo>
                    <a:pt x="16205" y="12928"/>
                  </a:lnTo>
                  <a:lnTo>
                    <a:pt x="16675" y="11810"/>
                  </a:lnTo>
                  <a:lnTo>
                    <a:pt x="17144" y="11074"/>
                  </a:lnTo>
                  <a:lnTo>
                    <a:pt x="12839" y="6273"/>
                  </a:lnTo>
                  <a:lnTo>
                    <a:pt x="7607" y="2768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4" name="object 564" descr=""/>
            <p:cNvSpPr/>
            <p:nvPr/>
          </p:nvSpPr>
          <p:spPr>
            <a:xfrm>
              <a:off x="1940946" y="2370632"/>
              <a:ext cx="15875" cy="14604"/>
            </a:xfrm>
            <a:custGeom>
              <a:avLst/>
              <a:gdLst/>
              <a:ahLst/>
              <a:cxnLst/>
              <a:rect l="l" t="t" r="r" b="b"/>
              <a:pathLst>
                <a:path w="15875" h="14605">
                  <a:moveTo>
                    <a:pt x="11506" y="0"/>
                  </a:moveTo>
                  <a:lnTo>
                    <a:pt x="10198" y="1955"/>
                  </a:lnTo>
                  <a:lnTo>
                    <a:pt x="8737" y="1092"/>
                  </a:lnTo>
                  <a:lnTo>
                    <a:pt x="5765" y="2793"/>
                  </a:lnTo>
                  <a:lnTo>
                    <a:pt x="3035" y="4800"/>
                  </a:lnTo>
                  <a:lnTo>
                    <a:pt x="901" y="7531"/>
                  </a:lnTo>
                  <a:lnTo>
                    <a:pt x="4559" y="8750"/>
                  </a:lnTo>
                  <a:lnTo>
                    <a:pt x="0" y="10998"/>
                  </a:lnTo>
                  <a:lnTo>
                    <a:pt x="1511" y="12547"/>
                  </a:lnTo>
                  <a:lnTo>
                    <a:pt x="2844" y="11442"/>
                  </a:lnTo>
                  <a:lnTo>
                    <a:pt x="4368" y="11023"/>
                  </a:lnTo>
                  <a:lnTo>
                    <a:pt x="6845" y="12191"/>
                  </a:lnTo>
                  <a:lnTo>
                    <a:pt x="4813" y="13322"/>
                  </a:lnTo>
                  <a:lnTo>
                    <a:pt x="6032" y="14084"/>
                  </a:lnTo>
                  <a:lnTo>
                    <a:pt x="8597" y="13055"/>
                  </a:lnTo>
                  <a:lnTo>
                    <a:pt x="8877" y="10909"/>
                  </a:lnTo>
                  <a:lnTo>
                    <a:pt x="8724" y="8559"/>
                  </a:lnTo>
                  <a:lnTo>
                    <a:pt x="8585" y="8191"/>
                  </a:lnTo>
                  <a:lnTo>
                    <a:pt x="8331" y="8064"/>
                  </a:lnTo>
                  <a:lnTo>
                    <a:pt x="7950" y="8191"/>
                  </a:lnTo>
                  <a:lnTo>
                    <a:pt x="7556" y="8356"/>
                  </a:lnTo>
                  <a:lnTo>
                    <a:pt x="7175" y="8610"/>
                  </a:lnTo>
                  <a:lnTo>
                    <a:pt x="6730" y="8318"/>
                  </a:lnTo>
                  <a:lnTo>
                    <a:pt x="6464" y="8229"/>
                  </a:lnTo>
                  <a:lnTo>
                    <a:pt x="6197" y="8216"/>
                  </a:lnTo>
                  <a:lnTo>
                    <a:pt x="5638" y="8293"/>
                  </a:lnTo>
                  <a:lnTo>
                    <a:pt x="5410" y="8229"/>
                  </a:lnTo>
                  <a:lnTo>
                    <a:pt x="5181" y="8115"/>
                  </a:lnTo>
                  <a:lnTo>
                    <a:pt x="5041" y="7899"/>
                  </a:lnTo>
                  <a:lnTo>
                    <a:pt x="5041" y="7670"/>
                  </a:lnTo>
                  <a:lnTo>
                    <a:pt x="7683" y="5626"/>
                  </a:lnTo>
                  <a:lnTo>
                    <a:pt x="8331" y="5206"/>
                  </a:lnTo>
                  <a:lnTo>
                    <a:pt x="8737" y="4762"/>
                  </a:lnTo>
                  <a:lnTo>
                    <a:pt x="10261" y="3517"/>
                  </a:lnTo>
                  <a:lnTo>
                    <a:pt x="11633" y="3047"/>
                  </a:lnTo>
                  <a:lnTo>
                    <a:pt x="13004" y="6502"/>
                  </a:lnTo>
                  <a:lnTo>
                    <a:pt x="13804" y="5841"/>
                  </a:lnTo>
                  <a:lnTo>
                    <a:pt x="14477" y="5702"/>
                  </a:lnTo>
                  <a:lnTo>
                    <a:pt x="15265" y="5041"/>
                  </a:lnTo>
                  <a:lnTo>
                    <a:pt x="15303" y="4178"/>
                  </a:lnTo>
                  <a:lnTo>
                    <a:pt x="15125" y="3251"/>
                  </a:lnTo>
                  <a:lnTo>
                    <a:pt x="12966" y="850"/>
                  </a:lnTo>
                  <a:lnTo>
                    <a:pt x="11506" y="0"/>
                  </a:lnTo>
                  <a:close/>
                </a:path>
              </a:pathLst>
            </a:custGeom>
            <a:solidFill>
              <a:srgbClr val="2E5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5" name="object 565" descr=""/>
            <p:cNvSpPr/>
            <p:nvPr/>
          </p:nvSpPr>
          <p:spPr>
            <a:xfrm>
              <a:off x="2079340" y="2414693"/>
              <a:ext cx="14604" cy="15875"/>
            </a:xfrm>
            <a:custGeom>
              <a:avLst/>
              <a:gdLst/>
              <a:ahLst/>
              <a:cxnLst/>
              <a:rect l="l" t="t" r="r" b="b"/>
              <a:pathLst>
                <a:path w="14605" h="15875">
                  <a:moveTo>
                    <a:pt x="10961" y="11226"/>
                  </a:moveTo>
                  <a:lnTo>
                    <a:pt x="5778" y="11226"/>
                  </a:lnTo>
                  <a:lnTo>
                    <a:pt x="6210" y="11849"/>
                  </a:lnTo>
                  <a:lnTo>
                    <a:pt x="6264" y="12826"/>
                  </a:lnTo>
                  <a:lnTo>
                    <a:pt x="6375" y="13296"/>
                  </a:lnTo>
                  <a:lnTo>
                    <a:pt x="6568" y="13779"/>
                  </a:lnTo>
                  <a:lnTo>
                    <a:pt x="6654" y="15659"/>
                  </a:lnTo>
                  <a:lnTo>
                    <a:pt x="8356" y="15316"/>
                  </a:lnTo>
                  <a:lnTo>
                    <a:pt x="8737" y="15303"/>
                  </a:lnTo>
                  <a:lnTo>
                    <a:pt x="9154" y="15303"/>
                  </a:lnTo>
                  <a:lnTo>
                    <a:pt x="9588" y="14389"/>
                  </a:lnTo>
                  <a:lnTo>
                    <a:pt x="9664" y="14046"/>
                  </a:lnTo>
                  <a:lnTo>
                    <a:pt x="9855" y="13779"/>
                  </a:lnTo>
                  <a:lnTo>
                    <a:pt x="10134" y="13576"/>
                  </a:lnTo>
                  <a:lnTo>
                    <a:pt x="10363" y="13373"/>
                  </a:lnTo>
                  <a:lnTo>
                    <a:pt x="10470" y="12598"/>
                  </a:lnTo>
                  <a:lnTo>
                    <a:pt x="10961" y="11226"/>
                  </a:lnTo>
                  <a:close/>
                </a:path>
                <a:path w="14605" h="15875">
                  <a:moveTo>
                    <a:pt x="9154" y="15303"/>
                  </a:moveTo>
                  <a:lnTo>
                    <a:pt x="8737" y="15303"/>
                  </a:lnTo>
                  <a:lnTo>
                    <a:pt x="9105" y="15405"/>
                  </a:lnTo>
                  <a:close/>
                </a:path>
                <a:path w="14605" h="15875">
                  <a:moveTo>
                    <a:pt x="8712" y="0"/>
                  </a:moveTo>
                  <a:lnTo>
                    <a:pt x="7747" y="1816"/>
                  </a:lnTo>
                  <a:lnTo>
                    <a:pt x="7581" y="2425"/>
                  </a:lnTo>
                  <a:lnTo>
                    <a:pt x="7607" y="3035"/>
                  </a:lnTo>
                  <a:lnTo>
                    <a:pt x="7810" y="3632"/>
                  </a:lnTo>
                  <a:lnTo>
                    <a:pt x="8674" y="5054"/>
                  </a:lnTo>
                  <a:lnTo>
                    <a:pt x="7348" y="5054"/>
                  </a:lnTo>
                  <a:lnTo>
                    <a:pt x="6692" y="5321"/>
                  </a:lnTo>
                  <a:lnTo>
                    <a:pt x="4838" y="7073"/>
                  </a:lnTo>
                  <a:lnTo>
                    <a:pt x="124" y="7073"/>
                  </a:lnTo>
                  <a:lnTo>
                    <a:pt x="2469" y="11391"/>
                  </a:lnTo>
                  <a:lnTo>
                    <a:pt x="2540" y="11556"/>
                  </a:lnTo>
                  <a:lnTo>
                    <a:pt x="3200" y="11963"/>
                  </a:lnTo>
                  <a:lnTo>
                    <a:pt x="4432" y="11391"/>
                  </a:lnTo>
                  <a:lnTo>
                    <a:pt x="4808" y="11252"/>
                  </a:lnTo>
                  <a:lnTo>
                    <a:pt x="5334" y="11137"/>
                  </a:lnTo>
                  <a:lnTo>
                    <a:pt x="10993" y="11137"/>
                  </a:lnTo>
                  <a:lnTo>
                    <a:pt x="11061" y="10947"/>
                  </a:lnTo>
                  <a:lnTo>
                    <a:pt x="11430" y="8966"/>
                  </a:lnTo>
                  <a:lnTo>
                    <a:pt x="12964" y="7073"/>
                  </a:lnTo>
                  <a:lnTo>
                    <a:pt x="4838" y="7073"/>
                  </a:lnTo>
                  <a:lnTo>
                    <a:pt x="0" y="6845"/>
                  </a:lnTo>
                  <a:lnTo>
                    <a:pt x="13149" y="6845"/>
                  </a:lnTo>
                  <a:lnTo>
                    <a:pt x="14262" y="5473"/>
                  </a:lnTo>
                  <a:lnTo>
                    <a:pt x="14293" y="5054"/>
                  </a:lnTo>
                  <a:lnTo>
                    <a:pt x="8674" y="5054"/>
                  </a:lnTo>
                  <a:lnTo>
                    <a:pt x="7442" y="5016"/>
                  </a:lnTo>
                  <a:lnTo>
                    <a:pt x="14296" y="5016"/>
                  </a:lnTo>
                  <a:lnTo>
                    <a:pt x="14414" y="3454"/>
                  </a:lnTo>
                  <a:lnTo>
                    <a:pt x="13042" y="1384"/>
                  </a:lnTo>
                  <a:lnTo>
                    <a:pt x="12738" y="1003"/>
                  </a:lnTo>
                  <a:lnTo>
                    <a:pt x="12369" y="723"/>
                  </a:lnTo>
                  <a:lnTo>
                    <a:pt x="11912" y="533"/>
                  </a:lnTo>
                  <a:lnTo>
                    <a:pt x="10388" y="533"/>
                  </a:lnTo>
                  <a:lnTo>
                    <a:pt x="8712" y="0"/>
                  </a:lnTo>
                  <a:close/>
                </a:path>
                <a:path w="14605" h="15875">
                  <a:moveTo>
                    <a:pt x="10993" y="11137"/>
                  </a:moveTo>
                  <a:lnTo>
                    <a:pt x="5334" y="11137"/>
                  </a:lnTo>
                  <a:lnTo>
                    <a:pt x="5778" y="11252"/>
                  </a:lnTo>
                  <a:lnTo>
                    <a:pt x="10961" y="11226"/>
                  </a:lnTo>
                  <a:close/>
                </a:path>
              </a:pathLst>
            </a:custGeom>
            <a:solidFill>
              <a:srgbClr val="304D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6" name="object 566" descr=""/>
            <p:cNvSpPr/>
            <p:nvPr/>
          </p:nvSpPr>
          <p:spPr>
            <a:xfrm>
              <a:off x="2081950" y="2436695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1092" y="0"/>
                  </a:moveTo>
                  <a:lnTo>
                    <a:pt x="482" y="1955"/>
                  </a:lnTo>
                  <a:lnTo>
                    <a:pt x="609" y="4305"/>
                  </a:lnTo>
                  <a:lnTo>
                    <a:pt x="2781" y="5384"/>
                  </a:lnTo>
                  <a:lnTo>
                    <a:pt x="3759" y="7200"/>
                  </a:lnTo>
                  <a:lnTo>
                    <a:pt x="4190" y="7848"/>
                  </a:lnTo>
                  <a:lnTo>
                    <a:pt x="4444" y="8166"/>
                  </a:lnTo>
                  <a:lnTo>
                    <a:pt x="4737" y="8636"/>
                  </a:lnTo>
                  <a:lnTo>
                    <a:pt x="4889" y="8953"/>
                  </a:lnTo>
                  <a:lnTo>
                    <a:pt x="4876" y="9232"/>
                  </a:lnTo>
                  <a:lnTo>
                    <a:pt x="4775" y="9499"/>
                  </a:lnTo>
                  <a:lnTo>
                    <a:pt x="1346" y="8940"/>
                  </a:lnTo>
                  <a:lnTo>
                    <a:pt x="761" y="9067"/>
                  </a:lnTo>
                  <a:lnTo>
                    <a:pt x="0" y="10553"/>
                  </a:lnTo>
                  <a:lnTo>
                    <a:pt x="2895" y="12573"/>
                  </a:lnTo>
                  <a:lnTo>
                    <a:pt x="6172" y="12674"/>
                  </a:lnTo>
                  <a:lnTo>
                    <a:pt x="9512" y="12484"/>
                  </a:lnTo>
                  <a:lnTo>
                    <a:pt x="9702" y="9728"/>
                  </a:lnTo>
                  <a:lnTo>
                    <a:pt x="8928" y="7213"/>
                  </a:lnTo>
                  <a:lnTo>
                    <a:pt x="7683" y="4813"/>
                  </a:lnTo>
                  <a:lnTo>
                    <a:pt x="5689" y="4203"/>
                  </a:lnTo>
                  <a:lnTo>
                    <a:pt x="5740" y="1600"/>
                  </a:lnTo>
                  <a:lnTo>
                    <a:pt x="3848" y="901"/>
                  </a:lnTo>
                  <a:lnTo>
                    <a:pt x="2743" y="1295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657E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7" name="object 567" descr=""/>
            <p:cNvSpPr/>
            <p:nvPr/>
          </p:nvSpPr>
          <p:spPr>
            <a:xfrm>
              <a:off x="2015543" y="2353913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4">
                  <a:moveTo>
                    <a:pt x="1892" y="0"/>
                  </a:moveTo>
                  <a:lnTo>
                    <a:pt x="1485" y="12"/>
                  </a:lnTo>
                  <a:lnTo>
                    <a:pt x="1079" y="215"/>
                  </a:lnTo>
                  <a:lnTo>
                    <a:pt x="0" y="2946"/>
                  </a:lnTo>
                  <a:lnTo>
                    <a:pt x="3213" y="5219"/>
                  </a:lnTo>
                  <a:lnTo>
                    <a:pt x="1904" y="7975"/>
                  </a:lnTo>
                  <a:lnTo>
                    <a:pt x="1828" y="8674"/>
                  </a:lnTo>
                  <a:lnTo>
                    <a:pt x="2133" y="9220"/>
                  </a:lnTo>
                  <a:lnTo>
                    <a:pt x="2641" y="9677"/>
                  </a:lnTo>
                  <a:lnTo>
                    <a:pt x="3936" y="10452"/>
                  </a:lnTo>
                  <a:lnTo>
                    <a:pt x="5130" y="11620"/>
                  </a:lnTo>
                  <a:lnTo>
                    <a:pt x="6845" y="10794"/>
                  </a:lnTo>
                  <a:lnTo>
                    <a:pt x="8889" y="7086"/>
                  </a:lnTo>
                  <a:lnTo>
                    <a:pt x="11645" y="2539"/>
                  </a:lnTo>
                  <a:lnTo>
                    <a:pt x="8204" y="1536"/>
                  </a:lnTo>
                  <a:lnTo>
                    <a:pt x="5054" y="368"/>
                  </a:lnTo>
                  <a:lnTo>
                    <a:pt x="4432" y="76"/>
                  </a:lnTo>
                  <a:lnTo>
                    <a:pt x="3797" y="25"/>
                  </a:lnTo>
                  <a:lnTo>
                    <a:pt x="3149" y="279"/>
                  </a:lnTo>
                  <a:lnTo>
                    <a:pt x="2819" y="825"/>
                  </a:lnTo>
                  <a:lnTo>
                    <a:pt x="2514" y="863"/>
                  </a:lnTo>
                  <a:lnTo>
                    <a:pt x="2235" y="241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2B4A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8" name="object 568" descr=""/>
            <p:cNvSpPr/>
            <p:nvPr/>
          </p:nvSpPr>
          <p:spPr>
            <a:xfrm>
              <a:off x="2088032" y="2404109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5">
                  <a:moveTo>
                    <a:pt x="8216" y="0"/>
                  </a:moveTo>
                  <a:lnTo>
                    <a:pt x="6985" y="1282"/>
                  </a:lnTo>
                  <a:lnTo>
                    <a:pt x="6045" y="2679"/>
                  </a:lnTo>
                  <a:lnTo>
                    <a:pt x="7416" y="6464"/>
                  </a:lnTo>
                  <a:lnTo>
                    <a:pt x="6273" y="6692"/>
                  </a:lnTo>
                  <a:lnTo>
                    <a:pt x="1231" y="8902"/>
                  </a:lnTo>
                  <a:lnTo>
                    <a:pt x="1308" y="9956"/>
                  </a:lnTo>
                  <a:lnTo>
                    <a:pt x="0" y="11696"/>
                  </a:lnTo>
                  <a:lnTo>
                    <a:pt x="2527" y="11531"/>
                  </a:lnTo>
                  <a:lnTo>
                    <a:pt x="3492" y="11531"/>
                  </a:lnTo>
                  <a:lnTo>
                    <a:pt x="4038" y="12242"/>
                  </a:lnTo>
                  <a:lnTo>
                    <a:pt x="4533" y="13004"/>
                  </a:lnTo>
                  <a:lnTo>
                    <a:pt x="5511" y="13182"/>
                  </a:lnTo>
                  <a:lnTo>
                    <a:pt x="8483" y="9588"/>
                  </a:lnTo>
                  <a:lnTo>
                    <a:pt x="8432" y="7988"/>
                  </a:lnTo>
                  <a:lnTo>
                    <a:pt x="8788" y="5321"/>
                  </a:lnTo>
                  <a:lnTo>
                    <a:pt x="9220" y="2641"/>
                  </a:lnTo>
                  <a:lnTo>
                    <a:pt x="8216" y="0"/>
                  </a:lnTo>
                  <a:close/>
                </a:path>
              </a:pathLst>
            </a:custGeom>
            <a:solidFill>
              <a:srgbClr val="334B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9" name="object 569" descr=""/>
            <p:cNvSpPr/>
            <p:nvPr/>
          </p:nvSpPr>
          <p:spPr>
            <a:xfrm>
              <a:off x="2015321" y="2455405"/>
              <a:ext cx="12065" cy="10795"/>
            </a:xfrm>
            <a:custGeom>
              <a:avLst/>
              <a:gdLst/>
              <a:ahLst/>
              <a:cxnLst/>
              <a:rect l="l" t="t" r="r" b="b"/>
              <a:pathLst>
                <a:path w="12064" h="10794">
                  <a:moveTo>
                    <a:pt x="4927" y="0"/>
                  </a:moveTo>
                  <a:lnTo>
                    <a:pt x="3022" y="1905"/>
                  </a:lnTo>
                  <a:lnTo>
                    <a:pt x="2717" y="2273"/>
                  </a:lnTo>
                  <a:lnTo>
                    <a:pt x="3848" y="2362"/>
                  </a:lnTo>
                  <a:lnTo>
                    <a:pt x="3187" y="2794"/>
                  </a:lnTo>
                  <a:lnTo>
                    <a:pt x="2882" y="2768"/>
                  </a:lnTo>
                  <a:lnTo>
                    <a:pt x="2578" y="2806"/>
                  </a:lnTo>
                  <a:lnTo>
                    <a:pt x="1816" y="3162"/>
                  </a:lnTo>
                  <a:lnTo>
                    <a:pt x="1346" y="2997"/>
                  </a:lnTo>
                  <a:lnTo>
                    <a:pt x="876" y="3009"/>
                  </a:lnTo>
                  <a:lnTo>
                    <a:pt x="533" y="3086"/>
                  </a:lnTo>
                  <a:lnTo>
                    <a:pt x="266" y="3289"/>
                  </a:lnTo>
                  <a:lnTo>
                    <a:pt x="76" y="3594"/>
                  </a:lnTo>
                  <a:lnTo>
                    <a:pt x="0" y="3962"/>
                  </a:lnTo>
                  <a:lnTo>
                    <a:pt x="114" y="4267"/>
                  </a:lnTo>
                  <a:lnTo>
                    <a:pt x="1333" y="5308"/>
                  </a:lnTo>
                  <a:lnTo>
                    <a:pt x="1689" y="5562"/>
                  </a:lnTo>
                  <a:lnTo>
                    <a:pt x="2362" y="6121"/>
                  </a:lnTo>
                  <a:lnTo>
                    <a:pt x="3378" y="7188"/>
                  </a:lnTo>
                  <a:lnTo>
                    <a:pt x="5854" y="7480"/>
                  </a:lnTo>
                  <a:lnTo>
                    <a:pt x="7518" y="9410"/>
                  </a:lnTo>
                  <a:lnTo>
                    <a:pt x="9702" y="10287"/>
                  </a:lnTo>
                  <a:lnTo>
                    <a:pt x="10668" y="9766"/>
                  </a:lnTo>
                  <a:lnTo>
                    <a:pt x="11963" y="9271"/>
                  </a:lnTo>
                  <a:lnTo>
                    <a:pt x="11188" y="6870"/>
                  </a:lnTo>
                  <a:lnTo>
                    <a:pt x="10007" y="7442"/>
                  </a:lnTo>
                  <a:lnTo>
                    <a:pt x="7937" y="7696"/>
                  </a:lnTo>
                  <a:lnTo>
                    <a:pt x="7124" y="6934"/>
                  </a:lnTo>
                  <a:lnTo>
                    <a:pt x="8305" y="4813"/>
                  </a:lnTo>
                  <a:lnTo>
                    <a:pt x="8293" y="4559"/>
                  </a:lnTo>
                  <a:lnTo>
                    <a:pt x="6197" y="3657"/>
                  </a:lnTo>
                  <a:lnTo>
                    <a:pt x="5232" y="2730"/>
                  </a:lnTo>
                  <a:lnTo>
                    <a:pt x="6223" y="1447"/>
                  </a:lnTo>
                  <a:lnTo>
                    <a:pt x="6629" y="215"/>
                  </a:lnTo>
                  <a:lnTo>
                    <a:pt x="4927" y="0"/>
                  </a:lnTo>
                  <a:close/>
                </a:path>
              </a:pathLst>
            </a:custGeom>
            <a:solidFill>
              <a:srgbClr val="79A7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0" name="object 570" descr=""/>
            <p:cNvSpPr/>
            <p:nvPr/>
          </p:nvSpPr>
          <p:spPr>
            <a:xfrm>
              <a:off x="2046093" y="2449655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30" h="10160">
                  <a:moveTo>
                    <a:pt x="1206" y="0"/>
                  </a:moveTo>
                  <a:lnTo>
                    <a:pt x="533" y="266"/>
                  </a:lnTo>
                  <a:lnTo>
                    <a:pt x="0" y="596"/>
                  </a:lnTo>
                  <a:lnTo>
                    <a:pt x="330" y="1460"/>
                  </a:lnTo>
                  <a:lnTo>
                    <a:pt x="1015" y="2692"/>
                  </a:lnTo>
                  <a:lnTo>
                    <a:pt x="1968" y="3657"/>
                  </a:lnTo>
                  <a:lnTo>
                    <a:pt x="4356" y="4914"/>
                  </a:lnTo>
                  <a:lnTo>
                    <a:pt x="5118" y="5753"/>
                  </a:lnTo>
                  <a:lnTo>
                    <a:pt x="5194" y="7112"/>
                  </a:lnTo>
                  <a:lnTo>
                    <a:pt x="6756" y="8140"/>
                  </a:lnTo>
                  <a:lnTo>
                    <a:pt x="8026" y="9639"/>
                  </a:lnTo>
                  <a:lnTo>
                    <a:pt x="9982" y="10020"/>
                  </a:lnTo>
                  <a:lnTo>
                    <a:pt x="11214" y="9931"/>
                  </a:lnTo>
                  <a:lnTo>
                    <a:pt x="9969" y="7175"/>
                  </a:lnTo>
                  <a:lnTo>
                    <a:pt x="6642" y="3213"/>
                  </a:lnTo>
                  <a:lnTo>
                    <a:pt x="5638" y="774"/>
                  </a:lnTo>
                  <a:lnTo>
                    <a:pt x="3505" y="254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6A96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1" name="object 571" descr=""/>
            <p:cNvSpPr/>
            <p:nvPr/>
          </p:nvSpPr>
          <p:spPr>
            <a:xfrm>
              <a:off x="1952592" y="2368612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89">
                  <a:moveTo>
                    <a:pt x="1333" y="0"/>
                  </a:moveTo>
                  <a:lnTo>
                    <a:pt x="939" y="152"/>
                  </a:lnTo>
                  <a:lnTo>
                    <a:pt x="749" y="660"/>
                  </a:lnTo>
                  <a:lnTo>
                    <a:pt x="0" y="2120"/>
                  </a:lnTo>
                  <a:lnTo>
                    <a:pt x="1409" y="2844"/>
                  </a:lnTo>
                  <a:lnTo>
                    <a:pt x="1866" y="3886"/>
                  </a:lnTo>
                  <a:lnTo>
                    <a:pt x="2209" y="4190"/>
                  </a:lnTo>
                  <a:lnTo>
                    <a:pt x="2489" y="4546"/>
                  </a:lnTo>
                  <a:lnTo>
                    <a:pt x="2819" y="4851"/>
                  </a:lnTo>
                  <a:lnTo>
                    <a:pt x="2832" y="7721"/>
                  </a:lnTo>
                  <a:lnTo>
                    <a:pt x="4013" y="7912"/>
                  </a:lnTo>
                  <a:lnTo>
                    <a:pt x="5257" y="8521"/>
                  </a:lnTo>
                  <a:lnTo>
                    <a:pt x="6286" y="7353"/>
                  </a:lnTo>
                  <a:lnTo>
                    <a:pt x="6527" y="5880"/>
                  </a:lnTo>
                  <a:lnTo>
                    <a:pt x="7556" y="4495"/>
                  </a:lnTo>
                  <a:lnTo>
                    <a:pt x="7072" y="3644"/>
                  </a:lnTo>
                  <a:lnTo>
                    <a:pt x="3632" y="3644"/>
                  </a:lnTo>
                  <a:lnTo>
                    <a:pt x="3568" y="279"/>
                  </a:lnTo>
                  <a:lnTo>
                    <a:pt x="2522" y="152"/>
                  </a:lnTo>
                  <a:lnTo>
                    <a:pt x="1841" y="25"/>
                  </a:lnTo>
                  <a:lnTo>
                    <a:pt x="1333" y="0"/>
                  </a:lnTo>
                  <a:close/>
                </a:path>
                <a:path w="7619" h="8889">
                  <a:moveTo>
                    <a:pt x="6667" y="2933"/>
                  </a:moveTo>
                  <a:lnTo>
                    <a:pt x="5194" y="3149"/>
                  </a:lnTo>
                  <a:lnTo>
                    <a:pt x="3632" y="3644"/>
                  </a:lnTo>
                  <a:lnTo>
                    <a:pt x="7072" y="3644"/>
                  </a:lnTo>
                  <a:lnTo>
                    <a:pt x="6667" y="2933"/>
                  </a:lnTo>
                  <a:close/>
                </a:path>
              </a:pathLst>
            </a:custGeom>
            <a:solidFill>
              <a:srgbClr val="2E4E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2" name="object 572" descr=""/>
            <p:cNvSpPr/>
            <p:nvPr/>
          </p:nvSpPr>
          <p:spPr>
            <a:xfrm>
              <a:off x="1949674" y="2369266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670" y="0"/>
                  </a:moveTo>
                  <a:lnTo>
                    <a:pt x="2184" y="419"/>
                  </a:lnTo>
                  <a:lnTo>
                    <a:pt x="1003" y="1295"/>
                  </a:lnTo>
                  <a:lnTo>
                    <a:pt x="0" y="2451"/>
                  </a:lnTo>
                  <a:lnTo>
                    <a:pt x="165" y="3543"/>
                  </a:lnTo>
                  <a:lnTo>
                    <a:pt x="660" y="4419"/>
                  </a:lnTo>
                  <a:lnTo>
                    <a:pt x="1803" y="3606"/>
                  </a:lnTo>
                  <a:lnTo>
                    <a:pt x="2819" y="2895"/>
                  </a:lnTo>
                  <a:lnTo>
                    <a:pt x="3682" y="2578"/>
                  </a:lnTo>
                  <a:lnTo>
                    <a:pt x="4787" y="3238"/>
                  </a:lnTo>
                  <a:lnTo>
                    <a:pt x="4813" y="2019"/>
                  </a:lnTo>
                  <a:lnTo>
                    <a:pt x="4063" y="1066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rgbClr val="2D53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3" name="object 573" descr=""/>
            <p:cNvSpPr/>
            <p:nvPr/>
          </p:nvSpPr>
          <p:spPr>
            <a:xfrm>
              <a:off x="2029264" y="2468328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0" y="0"/>
                  </a:moveTo>
                  <a:lnTo>
                    <a:pt x="711" y="977"/>
                  </a:lnTo>
                  <a:lnTo>
                    <a:pt x="1790" y="939"/>
                  </a:lnTo>
                  <a:lnTo>
                    <a:pt x="2819" y="990"/>
                  </a:lnTo>
                  <a:lnTo>
                    <a:pt x="2819" y="25"/>
                  </a:lnTo>
                  <a:lnTo>
                    <a:pt x="1879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4" name="object 574" descr=""/>
            <p:cNvSpPr/>
            <p:nvPr/>
          </p:nvSpPr>
          <p:spPr>
            <a:xfrm>
              <a:off x="2032116" y="2469306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444" y="673"/>
                  </a:lnTo>
                  <a:lnTo>
                    <a:pt x="1092" y="965"/>
                  </a:lnTo>
                  <a:lnTo>
                    <a:pt x="1879" y="1016"/>
                  </a:lnTo>
                  <a:lnTo>
                    <a:pt x="1498" y="203"/>
                  </a:lnTo>
                  <a:lnTo>
                    <a:pt x="80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5" name="object 575" descr=""/>
            <p:cNvSpPr/>
            <p:nvPr/>
          </p:nvSpPr>
          <p:spPr>
            <a:xfrm>
              <a:off x="2088801" y="242827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73" y="0"/>
                  </a:moveTo>
                  <a:lnTo>
                    <a:pt x="228" y="88"/>
                  </a:lnTo>
                  <a:lnTo>
                    <a:pt x="0" y="330"/>
                  </a:lnTo>
                  <a:lnTo>
                    <a:pt x="126" y="812"/>
                  </a:lnTo>
                  <a:lnTo>
                    <a:pt x="609" y="749"/>
                  </a:lnTo>
                  <a:lnTo>
                    <a:pt x="761" y="457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7B96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6" name="object 576" descr=""/>
            <p:cNvSpPr/>
            <p:nvPr/>
          </p:nvSpPr>
          <p:spPr>
            <a:xfrm>
              <a:off x="2028243" y="246739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39" y="508"/>
                  </a:lnTo>
                  <a:lnTo>
                    <a:pt x="457" y="825"/>
                  </a:lnTo>
                  <a:lnTo>
                    <a:pt x="990" y="9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B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7" name="object 577" descr=""/>
            <p:cNvSpPr/>
            <p:nvPr/>
          </p:nvSpPr>
          <p:spPr>
            <a:xfrm>
              <a:off x="2076183" y="2371775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889" y="762"/>
                  </a:moveTo>
                  <a:lnTo>
                    <a:pt x="800" y="266"/>
                  </a:lnTo>
                  <a:lnTo>
                    <a:pt x="533" y="0"/>
                  </a:lnTo>
                  <a:lnTo>
                    <a:pt x="0" y="25"/>
                  </a:lnTo>
                  <a:lnTo>
                    <a:pt x="127" y="482"/>
                  </a:lnTo>
                  <a:lnTo>
                    <a:pt x="419" y="723"/>
                  </a:lnTo>
                  <a:lnTo>
                    <a:pt x="889" y="762"/>
                  </a:lnTo>
                  <a:close/>
                </a:path>
                <a:path w="3810" h="2539">
                  <a:moveTo>
                    <a:pt x="3200" y="2489"/>
                  </a:moveTo>
                  <a:lnTo>
                    <a:pt x="2997" y="1905"/>
                  </a:lnTo>
                  <a:lnTo>
                    <a:pt x="2590" y="1600"/>
                  </a:lnTo>
                  <a:lnTo>
                    <a:pt x="2019" y="1587"/>
                  </a:lnTo>
                  <a:lnTo>
                    <a:pt x="1866" y="1066"/>
                  </a:lnTo>
                  <a:lnTo>
                    <a:pt x="1498" y="787"/>
                  </a:lnTo>
                  <a:lnTo>
                    <a:pt x="927" y="787"/>
                  </a:lnTo>
                  <a:lnTo>
                    <a:pt x="1130" y="1295"/>
                  </a:lnTo>
                  <a:lnTo>
                    <a:pt x="1485" y="1587"/>
                  </a:lnTo>
                  <a:lnTo>
                    <a:pt x="1981" y="1612"/>
                  </a:lnTo>
                  <a:lnTo>
                    <a:pt x="2184" y="2159"/>
                  </a:lnTo>
                  <a:lnTo>
                    <a:pt x="2578" y="2476"/>
                  </a:lnTo>
                  <a:lnTo>
                    <a:pt x="3200" y="2489"/>
                  </a:lnTo>
                  <a:close/>
                </a:path>
              </a:pathLst>
            </a:custGeom>
            <a:solidFill>
              <a:srgbClr val="3D63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8" name="object 578" descr=""/>
            <p:cNvSpPr/>
            <p:nvPr/>
          </p:nvSpPr>
          <p:spPr>
            <a:xfrm>
              <a:off x="1954853" y="2433536"/>
              <a:ext cx="25400" cy="20955"/>
            </a:xfrm>
            <a:custGeom>
              <a:avLst/>
              <a:gdLst/>
              <a:ahLst/>
              <a:cxnLst/>
              <a:rect l="l" t="t" r="r" b="b"/>
              <a:pathLst>
                <a:path w="25400" h="20955">
                  <a:moveTo>
                    <a:pt x="23597" y="13335"/>
                  </a:moveTo>
                  <a:lnTo>
                    <a:pt x="8991" y="13335"/>
                  </a:lnTo>
                  <a:lnTo>
                    <a:pt x="9232" y="15519"/>
                  </a:lnTo>
                  <a:lnTo>
                    <a:pt x="13779" y="17843"/>
                  </a:lnTo>
                  <a:lnTo>
                    <a:pt x="18516" y="19621"/>
                  </a:lnTo>
                  <a:lnTo>
                    <a:pt x="23571" y="20447"/>
                  </a:lnTo>
                  <a:lnTo>
                    <a:pt x="23977" y="20015"/>
                  </a:lnTo>
                  <a:lnTo>
                    <a:pt x="24688" y="19900"/>
                  </a:lnTo>
                  <a:lnTo>
                    <a:pt x="24879" y="19240"/>
                  </a:lnTo>
                  <a:lnTo>
                    <a:pt x="24803" y="18440"/>
                  </a:lnTo>
                  <a:lnTo>
                    <a:pt x="24587" y="18084"/>
                  </a:lnTo>
                  <a:lnTo>
                    <a:pt x="23949" y="17284"/>
                  </a:lnTo>
                  <a:lnTo>
                    <a:pt x="22428" y="17284"/>
                  </a:lnTo>
                  <a:lnTo>
                    <a:pt x="21704" y="16319"/>
                  </a:lnTo>
                  <a:lnTo>
                    <a:pt x="19938" y="14338"/>
                  </a:lnTo>
                  <a:lnTo>
                    <a:pt x="23660" y="13449"/>
                  </a:lnTo>
                  <a:close/>
                </a:path>
                <a:path w="25400" h="20955">
                  <a:moveTo>
                    <a:pt x="23837" y="17145"/>
                  </a:moveTo>
                  <a:lnTo>
                    <a:pt x="22428" y="17284"/>
                  </a:lnTo>
                  <a:lnTo>
                    <a:pt x="23949" y="17284"/>
                  </a:lnTo>
                  <a:lnTo>
                    <a:pt x="23837" y="17145"/>
                  </a:lnTo>
                  <a:close/>
                </a:path>
                <a:path w="25400" h="20955">
                  <a:moveTo>
                    <a:pt x="7717" y="13906"/>
                  </a:moveTo>
                  <a:lnTo>
                    <a:pt x="6032" y="13906"/>
                  </a:lnTo>
                  <a:lnTo>
                    <a:pt x="7264" y="14109"/>
                  </a:lnTo>
                  <a:lnTo>
                    <a:pt x="7717" y="13906"/>
                  </a:lnTo>
                  <a:close/>
                </a:path>
                <a:path w="25400" h="20955">
                  <a:moveTo>
                    <a:pt x="14384" y="9804"/>
                  </a:moveTo>
                  <a:lnTo>
                    <a:pt x="6324" y="9804"/>
                  </a:lnTo>
                  <a:lnTo>
                    <a:pt x="6578" y="9880"/>
                  </a:lnTo>
                  <a:lnTo>
                    <a:pt x="6202" y="9880"/>
                  </a:lnTo>
                  <a:lnTo>
                    <a:pt x="6007" y="10337"/>
                  </a:lnTo>
                  <a:lnTo>
                    <a:pt x="5850" y="10383"/>
                  </a:lnTo>
                  <a:lnTo>
                    <a:pt x="4894" y="11455"/>
                  </a:lnTo>
                  <a:lnTo>
                    <a:pt x="4254" y="12217"/>
                  </a:lnTo>
                  <a:lnTo>
                    <a:pt x="5549" y="13843"/>
                  </a:lnTo>
                  <a:lnTo>
                    <a:pt x="5765" y="13931"/>
                  </a:lnTo>
                  <a:lnTo>
                    <a:pt x="6032" y="13906"/>
                  </a:lnTo>
                  <a:lnTo>
                    <a:pt x="7717" y="13906"/>
                  </a:lnTo>
                  <a:lnTo>
                    <a:pt x="8991" y="13335"/>
                  </a:lnTo>
                  <a:lnTo>
                    <a:pt x="23597" y="13335"/>
                  </a:lnTo>
                  <a:lnTo>
                    <a:pt x="23491" y="13144"/>
                  </a:lnTo>
                  <a:lnTo>
                    <a:pt x="15405" y="13144"/>
                  </a:lnTo>
                  <a:lnTo>
                    <a:pt x="15406" y="11328"/>
                  </a:lnTo>
                  <a:lnTo>
                    <a:pt x="13449" y="11328"/>
                  </a:lnTo>
                  <a:lnTo>
                    <a:pt x="13735" y="10758"/>
                  </a:lnTo>
                  <a:lnTo>
                    <a:pt x="14088" y="10337"/>
                  </a:lnTo>
                  <a:lnTo>
                    <a:pt x="14343" y="9880"/>
                  </a:lnTo>
                  <a:lnTo>
                    <a:pt x="6578" y="9880"/>
                  </a:lnTo>
                  <a:lnTo>
                    <a:pt x="6317" y="9808"/>
                  </a:lnTo>
                  <a:lnTo>
                    <a:pt x="14384" y="9804"/>
                  </a:lnTo>
                  <a:close/>
                </a:path>
                <a:path w="25400" h="20955">
                  <a:moveTo>
                    <a:pt x="18275" y="5295"/>
                  </a:moveTo>
                  <a:lnTo>
                    <a:pt x="17242" y="6946"/>
                  </a:lnTo>
                  <a:lnTo>
                    <a:pt x="15278" y="8623"/>
                  </a:lnTo>
                  <a:lnTo>
                    <a:pt x="14654" y="9307"/>
                  </a:lnTo>
                  <a:lnTo>
                    <a:pt x="14567" y="9740"/>
                  </a:lnTo>
                  <a:lnTo>
                    <a:pt x="14899" y="10782"/>
                  </a:lnTo>
                  <a:lnTo>
                    <a:pt x="15440" y="11328"/>
                  </a:lnTo>
                  <a:lnTo>
                    <a:pt x="15456" y="12217"/>
                  </a:lnTo>
                  <a:lnTo>
                    <a:pt x="15405" y="13144"/>
                  </a:lnTo>
                  <a:lnTo>
                    <a:pt x="23491" y="13144"/>
                  </a:lnTo>
                  <a:lnTo>
                    <a:pt x="22200" y="10758"/>
                  </a:lnTo>
                  <a:lnTo>
                    <a:pt x="21501" y="10096"/>
                  </a:lnTo>
                  <a:lnTo>
                    <a:pt x="20942" y="8001"/>
                  </a:lnTo>
                  <a:lnTo>
                    <a:pt x="21767" y="6324"/>
                  </a:lnTo>
                  <a:lnTo>
                    <a:pt x="18275" y="5295"/>
                  </a:lnTo>
                  <a:close/>
                </a:path>
                <a:path w="25400" h="20955">
                  <a:moveTo>
                    <a:pt x="14058" y="10401"/>
                  </a:moveTo>
                  <a:lnTo>
                    <a:pt x="14008" y="11328"/>
                  </a:lnTo>
                  <a:lnTo>
                    <a:pt x="15406" y="11328"/>
                  </a:lnTo>
                  <a:lnTo>
                    <a:pt x="14757" y="10629"/>
                  </a:lnTo>
                  <a:lnTo>
                    <a:pt x="14058" y="10401"/>
                  </a:lnTo>
                  <a:close/>
                </a:path>
                <a:path w="25400" h="20955">
                  <a:moveTo>
                    <a:pt x="6794" y="3721"/>
                  </a:moveTo>
                  <a:lnTo>
                    <a:pt x="6337" y="3797"/>
                  </a:lnTo>
                  <a:lnTo>
                    <a:pt x="5892" y="3924"/>
                  </a:lnTo>
                  <a:lnTo>
                    <a:pt x="4330" y="4699"/>
                  </a:lnTo>
                  <a:lnTo>
                    <a:pt x="3225" y="5334"/>
                  </a:lnTo>
                  <a:lnTo>
                    <a:pt x="0" y="6946"/>
                  </a:lnTo>
                  <a:lnTo>
                    <a:pt x="337" y="9307"/>
                  </a:lnTo>
                  <a:lnTo>
                    <a:pt x="426" y="9804"/>
                  </a:lnTo>
                  <a:lnTo>
                    <a:pt x="1473" y="10477"/>
                  </a:lnTo>
                  <a:lnTo>
                    <a:pt x="3746" y="10998"/>
                  </a:lnTo>
                  <a:lnTo>
                    <a:pt x="4686" y="10947"/>
                  </a:lnTo>
                  <a:lnTo>
                    <a:pt x="5613" y="10452"/>
                  </a:lnTo>
                  <a:lnTo>
                    <a:pt x="5788" y="10401"/>
                  </a:lnTo>
                  <a:lnTo>
                    <a:pt x="6032" y="10096"/>
                  </a:lnTo>
                  <a:lnTo>
                    <a:pt x="6070" y="9740"/>
                  </a:lnTo>
                  <a:lnTo>
                    <a:pt x="14419" y="9740"/>
                  </a:lnTo>
                  <a:lnTo>
                    <a:pt x="14490" y="9486"/>
                  </a:lnTo>
                  <a:lnTo>
                    <a:pt x="14654" y="9307"/>
                  </a:lnTo>
                  <a:lnTo>
                    <a:pt x="17158" y="4686"/>
                  </a:lnTo>
                  <a:lnTo>
                    <a:pt x="10109" y="4686"/>
                  </a:lnTo>
                  <a:lnTo>
                    <a:pt x="6794" y="3721"/>
                  </a:lnTo>
                  <a:close/>
                </a:path>
                <a:path w="25400" h="20955">
                  <a:moveTo>
                    <a:pt x="6025" y="10166"/>
                  </a:moveTo>
                  <a:lnTo>
                    <a:pt x="5850" y="10383"/>
                  </a:lnTo>
                  <a:lnTo>
                    <a:pt x="6007" y="10337"/>
                  </a:lnTo>
                  <a:lnTo>
                    <a:pt x="6025" y="10166"/>
                  </a:lnTo>
                  <a:close/>
                </a:path>
                <a:path w="25400" h="20955">
                  <a:moveTo>
                    <a:pt x="6324" y="9804"/>
                  </a:moveTo>
                  <a:lnTo>
                    <a:pt x="6578" y="9880"/>
                  </a:lnTo>
                  <a:lnTo>
                    <a:pt x="6324" y="9804"/>
                  </a:lnTo>
                  <a:close/>
                </a:path>
                <a:path w="25400" h="20955">
                  <a:moveTo>
                    <a:pt x="14419" y="9740"/>
                  </a:moveTo>
                  <a:lnTo>
                    <a:pt x="6070" y="9740"/>
                  </a:lnTo>
                  <a:lnTo>
                    <a:pt x="6324" y="9804"/>
                  </a:lnTo>
                  <a:lnTo>
                    <a:pt x="14384" y="9804"/>
                  </a:lnTo>
                  <a:close/>
                </a:path>
                <a:path w="25400" h="20955">
                  <a:moveTo>
                    <a:pt x="14654" y="9307"/>
                  </a:moveTo>
                  <a:lnTo>
                    <a:pt x="14490" y="9486"/>
                  </a:lnTo>
                  <a:lnTo>
                    <a:pt x="14654" y="9307"/>
                  </a:lnTo>
                  <a:close/>
                </a:path>
                <a:path w="25400" h="20955">
                  <a:moveTo>
                    <a:pt x="12255" y="0"/>
                  </a:moveTo>
                  <a:lnTo>
                    <a:pt x="10337" y="1104"/>
                  </a:lnTo>
                  <a:lnTo>
                    <a:pt x="10109" y="4686"/>
                  </a:lnTo>
                  <a:lnTo>
                    <a:pt x="17158" y="4686"/>
                  </a:lnTo>
                  <a:lnTo>
                    <a:pt x="17233" y="4546"/>
                  </a:lnTo>
                  <a:lnTo>
                    <a:pt x="16586" y="1625"/>
                  </a:lnTo>
                  <a:lnTo>
                    <a:pt x="12255" y="0"/>
                  </a:lnTo>
                  <a:close/>
                </a:path>
              </a:pathLst>
            </a:custGeom>
            <a:solidFill>
              <a:srgbClr val="2D4E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9" name="object 579" descr=""/>
            <p:cNvSpPr/>
            <p:nvPr/>
          </p:nvSpPr>
          <p:spPr>
            <a:xfrm>
              <a:off x="1936258" y="241723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4267" y="0"/>
                  </a:moveTo>
                  <a:lnTo>
                    <a:pt x="3860" y="279"/>
                  </a:lnTo>
                  <a:lnTo>
                    <a:pt x="2019" y="1269"/>
                  </a:lnTo>
                  <a:lnTo>
                    <a:pt x="736" y="6857"/>
                  </a:lnTo>
                  <a:lnTo>
                    <a:pt x="1524" y="9118"/>
                  </a:lnTo>
                  <a:lnTo>
                    <a:pt x="0" y="10871"/>
                  </a:lnTo>
                  <a:lnTo>
                    <a:pt x="952" y="12699"/>
                  </a:lnTo>
                  <a:lnTo>
                    <a:pt x="2336" y="14173"/>
                  </a:lnTo>
                  <a:lnTo>
                    <a:pt x="3835" y="15557"/>
                  </a:lnTo>
                  <a:lnTo>
                    <a:pt x="4432" y="15303"/>
                  </a:lnTo>
                  <a:lnTo>
                    <a:pt x="4940" y="14922"/>
                  </a:lnTo>
                  <a:lnTo>
                    <a:pt x="6451" y="12039"/>
                  </a:lnTo>
                  <a:lnTo>
                    <a:pt x="6553" y="14516"/>
                  </a:lnTo>
                  <a:lnTo>
                    <a:pt x="7327" y="16586"/>
                  </a:lnTo>
                  <a:lnTo>
                    <a:pt x="5092" y="15595"/>
                  </a:lnTo>
                  <a:lnTo>
                    <a:pt x="4851" y="16598"/>
                  </a:lnTo>
                  <a:lnTo>
                    <a:pt x="5956" y="18440"/>
                  </a:lnTo>
                  <a:lnTo>
                    <a:pt x="7696" y="19570"/>
                  </a:lnTo>
                  <a:lnTo>
                    <a:pt x="9461" y="20662"/>
                  </a:lnTo>
                  <a:lnTo>
                    <a:pt x="11239" y="20586"/>
                  </a:lnTo>
                  <a:lnTo>
                    <a:pt x="12496" y="16294"/>
                  </a:lnTo>
                  <a:lnTo>
                    <a:pt x="15570" y="21221"/>
                  </a:lnTo>
                  <a:lnTo>
                    <a:pt x="18084" y="20396"/>
                  </a:lnTo>
                  <a:lnTo>
                    <a:pt x="19710" y="17183"/>
                  </a:lnTo>
                  <a:lnTo>
                    <a:pt x="20891" y="15836"/>
                  </a:lnTo>
                  <a:lnTo>
                    <a:pt x="21412" y="14135"/>
                  </a:lnTo>
                  <a:lnTo>
                    <a:pt x="21526" y="13627"/>
                  </a:lnTo>
                  <a:lnTo>
                    <a:pt x="21475" y="13144"/>
                  </a:lnTo>
                  <a:lnTo>
                    <a:pt x="21247" y="12674"/>
                  </a:lnTo>
                  <a:lnTo>
                    <a:pt x="20662" y="12166"/>
                  </a:lnTo>
                  <a:lnTo>
                    <a:pt x="19964" y="12014"/>
                  </a:lnTo>
                  <a:lnTo>
                    <a:pt x="19202" y="12090"/>
                  </a:lnTo>
                  <a:lnTo>
                    <a:pt x="18491" y="12255"/>
                  </a:lnTo>
                  <a:lnTo>
                    <a:pt x="17932" y="12623"/>
                  </a:lnTo>
                  <a:lnTo>
                    <a:pt x="17487" y="13220"/>
                  </a:lnTo>
                  <a:lnTo>
                    <a:pt x="17195" y="13525"/>
                  </a:lnTo>
                  <a:lnTo>
                    <a:pt x="17360" y="14135"/>
                  </a:lnTo>
                  <a:lnTo>
                    <a:pt x="16789" y="14211"/>
                  </a:lnTo>
                  <a:lnTo>
                    <a:pt x="16852" y="14071"/>
                  </a:lnTo>
                  <a:lnTo>
                    <a:pt x="16979" y="13931"/>
                  </a:lnTo>
                  <a:lnTo>
                    <a:pt x="17157" y="11810"/>
                  </a:lnTo>
                  <a:lnTo>
                    <a:pt x="18046" y="9385"/>
                  </a:lnTo>
                  <a:lnTo>
                    <a:pt x="14490" y="9677"/>
                  </a:lnTo>
                  <a:lnTo>
                    <a:pt x="12585" y="10985"/>
                  </a:lnTo>
                  <a:lnTo>
                    <a:pt x="11023" y="10579"/>
                  </a:lnTo>
                  <a:lnTo>
                    <a:pt x="9702" y="8775"/>
                  </a:lnTo>
                  <a:lnTo>
                    <a:pt x="8280" y="6756"/>
                  </a:lnTo>
                  <a:lnTo>
                    <a:pt x="2501" y="7607"/>
                  </a:lnTo>
                  <a:lnTo>
                    <a:pt x="4267" y="5029"/>
                  </a:lnTo>
                  <a:lnTo>
                    <a:pt x="5308" y="2070"/>
                  </a:lnTo>
                  <a:lnTo>
                    <a:pt x="5359" y="1612"/>
                  </a:lnTo>
                  <a:lnTo>
                    <a:pt x="5359" y="1168"/>
                  </a:lnTo>
                  <a:lnTo>
                    <a:pt x="5257" y="736"/>
                  </a:lnTo>
                  <a:lnTo>
                    <a:pt x="5041" y="330"/>
                  </a:lnTo>
                  <a:lnTo>
                    <a:pt x="4660" y="25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3061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0" name="object 580" descr=""/>
            <p:cNvSpPr/>
            <p:nvPr/>
          </p:nvSpPr>
          <p:spPr>
            <a:xfrm>
              <a:off x="1993204" y="2446338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5" h="13335">
                  <a:moveTo>
                    <a:pt x="7823" y="0"/>
                  </a:moveTo>
                  <a:lnTo>
                    <a:pt x="330" y="6540"/>
                  </a:lnTo>
                  <a:lnTo>
                    <a:pt x="38" y="7327"/>
                  </a:lnTo>
                  <a:lnTo>
                    <a:pt x="0" y="8178"/>
                  </a:lnTo>
                  <a:lnTo>
                    <a:pt x="1003" y="11201"/>
                  </a:lnTo>
                  <a:lnTo>
                    <a:pt x="4699" y="9385"/>
                  </a:lnTo>
                  <a:lnTo>
                    <a:pt x="6159" y="11569"/>
                  </a:lnTo>
                  <a:lnTo>
                    <a:pt x="10388" y="12788"/>
                  </a:lnTo>
                  <a:lnTo>
                    <a:pt x="19011" y="12242"/>
                  </a:lnTo>
                  <a:lnTo>
                    <a:pt x="19138" y="11823"/>
                  </a:lnTo>
                  <a:lnTo>
                    <a:pt x="19126" y="11404"/>
                  </a:lnTo>
                  <a:lnTo>
                    <a:pt x="18948" y="10998"/>
                  </a:lnTo>
                  <a:lnTo>
                    <a:pt x="18275" y="9880"/>
                  </a:lnTo>
                  <a:lnTo>
                    <a:pt x="17310" y="9029"/>
                  </a:lnTo>
                  <a:lnTo>
                    <a:pt x="16433" y="8115"/>
                  </a:lnTo>
                  <a:lnTo>
                    <a:pt x="14325" y="6032"/>
                  </a:lnTo>
                  <a:lnTo>
                    <a:pt x="13373" y="4902"/>
                  </a:lnTo>
                  <a:lnTo>
                    <a:pt x="11976" y="3733"/>
                  </a:lnTo>
                  <a:lnTo>
                    <a:pt x="11531" y="1143"/>
                  </a:lnTo>
                  <a:lnTo>
                    <a:pt x="8851" y="1955"/>
                  </a:lnTo>
                  <a:lnTo>
                    <a:pt x="8102" y="2844"/>
                  </a:lnTo>
                  <a:lnTo>
                    <a:pt x="7785" y="3911"/>
                  </a:lnTo>
                  <a:lnTo>
                    <a:pt x="7467" y="5626"/>
                  </a:lnTo>
                  <a:lnTo>
                    <a:pt x="6629" y="3276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rgbClr val="2F55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1" name="object 581" descr=""/>
            <p:cNvSpPr/>
            <p:nvPr/>
          </p:nvSpPr>
          <p:spPr>
            <a:xfrm>
              <a:off x="1945718" y="2430968"/>
              <a:ext cx="15875" cy="16510"/>
            </a:xfrm>
            <a:custGeom>
              <a:avLst/>
              <a:gdLst/>
              <a:ahLst/>
              <a:cxnLst/>
              <a:rect l="l" t="t" r="r" b="b"/>
              <a:pathLst>
                <a:path w="15875" h="16510">
                  <a:moveTo>
                    <a:pt x="3098" y="2984"/>
                  </a:moveTo>
                  <a:lnTo>
                    <a:pt x="2565" y="3746"/>
                  </a:lnTo>
                  <a:lnTo>
                    <a:pt x="1054" y="5384"/>
                  </a:lnTo>
                  <a:lnTo>
                    <a:pt x="558" y="6184"/>
                  </a:lnTo>
                  <a:lnTo>
                    <a:pt x="0" y="6934"/>
                  </a:lnTo>
                  <a:lnTo>
                    <a:pt x="4191" y="11049"/>
                  </a:lnTo>
                  <a:lnTo>
                    <a:pt x="9194" y="13868"/>
                  </a:lnTo>
                  <a:lnTo>
                    <a:pt x="14503" y="16217"/>
                  </a:lnTo>
                  <a:lnTo>
                    <a:pt x="15440" y="12471"/>
                  </a:lnTo>
                  <a:lnTo>
                    <a:pt x="12819" y="12458"/>
                  </a:lnTo>
                  <a:lnTo>
                    <a:pt x="10896" y="12166"/>
                  </a:lnTo>
                  <a:lnTo>
                    <a:pt x="10172" y="11658"/>
                  </a:lnTo>
                  <a:lnTo>
                    <a:pt x="10134" y="9867"/>
                  </a:lnTo>
                  <a:lnTo>
                    <a:pt x="10833" y="9690"/>
                  </a:lnTo>
                  <a:lnTo>
                    <a:pt x="13398" y="9486"/>
                  </a:lnTo>
                  <a:lnTo>
                    <a:pt x="14592" y="8343"/>
                  </a:lnTo>
                  <a:lnTo>
                    <a:pt x="15335" y="6934"/>
                  </a:lnTo>
                  <a:lnTo>
                    <a:pt x="15457" y="6642"/>
                  </a:lnTo>
                  <a:lnTo>
                    <a:pt x="5638" y="6642"/>
                  </a:lnTo>
                  <a:lnTo>
                    <a:pt x="3098" y="2984"/>
                  </a:lnTo>
                  <a:close/>
                </a:path>
                <a:path w="15875" h="16510">
                  <a:moveTo>
                    <a:pt x="14185" y="12420"/>
                  </a:moveTo>
                  <a:lnTo>
                    <a:pt x="12903" y="12471"/>
                  </a:lnTo>
                  <a:lnTo>
                    <a:pt x="15440" y="12470"/>
                  </a:lnTo>
                  <a:lnTo>
                    <a:pt x="14185" y="12420"/>
                  </a:lnTo>
                  <a:close/>
                </a:path>
                <a:path w="15875" h="16510">
                  <a:moveTo>
                    <a:pt x="11607" y="0"/>
                  </a:moveTo>
                  <a:lnTo>
                    <a:pt x="10464" y="1231"/>
                  </a:lnTo>
                  <a:lnTo>
                    <a:pt x="9207" y="2273"/>
                  </a:lnTo>
                  <a:lnTo>
                    <a:pt x="7899" y="6134"/>
                  </a:lnTo>
                  <a:lnTo>
                    <a:pt x="5638" y="6642"/>
                  </a:lnTo>
                  <a:lnTo>
                    <a:pt x="15457" y="6642"/>
                  </a:lnTo>
                  <a:lnTo>
                    <a:pt x="12827" y="3136"/>
                  </a:lnTo>
                  <a:lnTo>
                    <a:pt x="11607" y="2400"/>
                  </a:lnTo>
                  <a:lnTo>
                    <a:pt x="12877" y="711"/>
                  </a:lnTo>
                  <a:lnTo>
                    <a:pt x="11607" y="0"/>
                  </a:lnTo>
                  <a:close/>
                </a:path>
              </a:pathLst>
            </a:custGeom>
            <a:solidFill>
              <a:srgbClr val="2F5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2" name="object 582" descr=""/>
            <p:cNvSpPr/>
            <p:nvPr/>
          </p:nvSpPr>
          <p:spPr>
            <a:xfrm>
              <a:off x="1978846" y="2447289"/>
              <a:ext cx="12700" cy="8890"/>
            </a:xfrm>
            <a:custGeom>
              <a:avLst/>
              <a:gdLst/>
              <a:ahLst/>
              <a:cxnLst/>
              <a:rect l="l" t="t" r="r" b="b"/>
              <a:pathLst>
                <a:path w="12700" h="8889">
                  <a:moveTo>
                    <a:pt x="11468" y="0"/>
                  </a:moveTo>
                  <a:lnTo>
                    <a:pt x="6654" y="2235"/>
                  </a:lnTo>
                  <a:lnTo>
                    <a:pt x="5308" y="1714"/>
                  </a:lnTo>
                  <a:lnTo>
                    <a:pt x="3835" y="1511"/>
                  </a:lnTo>
                  <a:lnTo>
                    <a:pt x="3149" y="1562"/>
                  </a:lnTo>
                  <a:lnTo>
                    <a:pt x="2565" y="1854"/>
                  </a:lnTo>
                  <a:lnTo>
                    <a:pt x="2019" y="2247"/>
                  </a:lnTo>
                  <a:lnTo>
                    <a:pt x="1308" y="2959"/>
                  </a:lnTo>
                  <a:lnTo>
                    <a:pt x="0" y="3314"/>
                  </a:lnTo>
                  <a:lnTo>
                    <a:pt x="533" y="4775"/>
                  </a:lnTo>
                  <a:lnTo>
                    <a:pt x="533" y="5727"/>
                  </a:lnTo>
                  <a:lnTo>
                    <a:pt x="215" y="6070"/>
                  </a:lnTo>
                  <a:lnTo>
                    <a:pt x="177" y="6451"/>
                  </a:lnTo>
                  <a:lnTo>
                    <a:pt x="406" y="6858"/>
                  </a:lnTo>
                  <a:lnTo>
                    <a:pt x="2946" y="6515"/>
                  </a:lnTo>
                  <a:lnTo>
                    <a:pt x="5270" y="6883"/>
                  </a:lnTo>
                  <a:lnTo>
                    <a:pt x="7239" y="8597"/>
                  </a:lnTo>
                  <a:lnTo>
                    <a:pt x="7518" y="8788"/>
                  </a:lnTo>
                  <a:lnTo>
                    <a:pt x="7823" y="8851"/>
                  </a:lnTo>
                  <a:lnTo>
                    <a:pt x="8153" y="8788"/>
                  </a:lnTo>
                  <a:lnTo>
                    <a:pt x="8483" y="8623"/>
                  </a:lnTo>
                  <a:lnTo>
                    <a:pt x="8737" y="8369"/>
                  </a:lnTo>
                  <a:lnTo>
                    <a:pt x="9245" y="7404"/>
                  </a:lnTo>
                  <a:lnTo>
                    <a:pt x="9652" y="6807"/>
                  </a:lnTo>
                  <a:lnTo>
                    <a:pt x="10198" y="6324"/>
                  </a:lnTo>
                  <a:lnTo>
                    <a:pt x="11430" y="5321"/>
                  </a:lnTo>
                  <a:lnTo>
                    <a:pt x="11861" y="4648"/>
                  </a:lnTo>
                  <a:lnTo>
                    <a:pt x="12547" y="1447"/>
                  </a:lnTo>
                  <a:lnTo>
                    <a:pt x="11468" y="0"/>
                  </a:lnTo>
                  <a:close/>
                </a:path>
              </a:pathLst>
            </a:custGeom>
            <a:solidFill>
              <a:srgbClr val="2C4A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3" name="object 583" descr=""/>
            <p:cNvSpPr/>
            <p:nvPr/>
          </p:nvSpPr>
          <p:spPr>
            <a:xfrm>
              <a:off x="2010425" y="2450897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89">
                  <a:moveTo>
                    <a:pt x="3403" y="0"/>
                  </a:moveTo>
                  <a:lnTo>
                    <a:pt x="685" y="889"/>
                  </a:lnTo>
                  <a:lnTo>
                    <a:pt x="0" y="1689"/>
                  </a:lnTo>
                  <a:lnTo>
                    <a:pt x="406" y="2476"/>
                  </a:lnTo>
                  <a:lnTo>
                    <a:pt x="698" y="3263"/>
                  </a:lnTo>
                  <a:lnTo>
                    <a:pt x="1320" y="4368"/>
                  </a:lnTo>
                  <a:lnTo>
                    <a:pt x="1041" y="5702"/>
                  </a:lnTo>
                  <a:lnTo>
                    <a:pt x="1612" y="6819"/>
                  </a:lnTo>
                  <a:lnTo>
                    <a:pt x="1625" y="7112"/>
                  </a:lnTo>
                  <a:lnTo>
                    <a:pt x="1676" y="7404"/>
                  </a:lnTo>
                  <a:lnTo>
                    <a:pt x="1790" y="7683"/>
                  </a:lnTo>
                  <a:lnTo>
                    <a:pt x="3352" y="7975"/>
                  </a:lnTo>
                  <a:lnTo>
                    <a:pt x="4051" y="8356"/>
                  </a:lnTo>
                  <a:lnTo>
                    <a:pt x="4724" y="8470"/>
                  </a:lnTo>
                  <a:lnTo>
                    <a:pt x="5372" y="7874"/>
                  </a:lnTo>
                  <a:lnTo>
                    <a:pt x="6337" y="7874"/>
                  </a:lnTo>
                  <a:lnTo>
                    <a:pt x="6654" y="8204"/>
                  </a:lnTo>
                  <a:lnTo>
                    <a:pt x="6972" y="8191"/>
                  </a:lnTo>
                  <a:lnTo>
                    <a:pt x="7289" y="7886"/>
                  </a:lnTo>
                  <a:lnTo>
                    <a:pt x="8331" y="7874"/>
                  </a:lnTo>
                  <a:lnTo>
                    <a:pt x="8547" y="7340"/>
                  </a:lnTo>
                  <a:lnTo>
                    <a:pt x="8470" y="7137"/>
                  </a:lnTo>
                  <a:lnTo>
                    <a:pt x="8267" y="6921"/>
                  </a:lnTo>
                  <a:lnTo>
                    <a:pt x="8267" y="5956"/>
                  </a:lnTo>
                  <a:lnTo>
                    <a:pt x="5016" y="209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70A0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4" name="object 584" descr=""/>
            <p:cNvSpPr/>
            <p:nvPr/>
          </p:nvSpPr>
          <p:spPr>
            <a:xfrm>
              <a:off x="1990243" y="2452530"/>
              <a:ext cx="10160" cy="5715"/>
            </a:xfrm>
            <a:custGeom>
              <a:avLst/>
              <a:gdLst/>
              <a:ahLst/>
              <a:cxnLst/>
              <a:rect l="l" t="t" r="r" b="b"/>
              <a:pathLst>
                <a:path w="10160" h="5714">
                  <a:moveTo>
                    <a:pt x="4000" y="0"/>
                  </a:moveTo>
                  <a:lnTo>
                    <a:pt x="2959" y="76"/>
                  </a:lnTo>
                  <a:lnTo>
                    <a:pt x="2070" y="0"/>
                  </a:lnTo>
                  <a:lnTo>
                    <a:pt x="1625" y="127"/>
                  </a:lnTo>
                  <a:lnTo>
                    <a:pt x="0" y="3200"/>
                  </a:lnTo>
                  <a:lnTo>
                    <a:pt x="101" y="3810"/>
                  </a:lnTo>
                  <a:lnTo>
                    <a:pt x="647" y="4292"/>
                  </a:lnTo>
                  <a:lnTo>
                    <a:pt x="3390" y="5283"/>
                  </a:lnTo>
                  <a:lnTo>
                    <a:pt x="6235" y="5448"/>
                  </a:lnTo>
                  <a:lnTo>
                    <a:pt x="9118" y="5384"/>
                  </a:lnTo>
                  <a:lnTo>
                    <a:pt x="9524" y="5130"/>
                  </a:lnTo>
                  <a:lnTo>
                    <a:pt x="9804" y="4356"/>
                  </a:lnTo>
                  <a:lnTo>
                    <a:pt x="7429" y="4584"/>
                  </a:lnTo>
                  <a:lnTo>
                    <a:pt x="6426" y="1117"/>
                  </a:lnTo>
                  <a:lnTo>
                    <a:pt x="3949" y="2679"/>
                  </a:lnTo>
                  <a:lnTo>
                    <a:pt x="3517" y="1447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2D49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5" name="object 585" descr=""/>
            <p:cNvSpPr/>
            <p:nvPr/>
          </p:nvSpPr>
          <p:spPr>
            <a:xfrm>
              <a:off x="1940100" y="2427711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19">
                  <a:moveTo>
                    <a:pt x="2921" y="0"/>
                  </a:moveTo>
                  <a:lnTo>
                    <a:pt x="1841" y="1574"/>
                  </a:lnTo>
                  <a:lnTo>
                    <a:pt x="279" y="2908"/>
                  </a:lnTo>
                  <a:lnTo>
                    <a:pt x="0" y="5079"/>
                  </a:lnTo>
                  <a:lnTo>
                    <a:pt x="342" y="5422"/>
                  </a:lnTo>
                  <a:lnTo>
                    <a:pt x="673" y="5778"/>
                  </a:lnTo>
                  <a:lnTo>
                    <a:pt x="1016" y="6121"/>
                  </a:lnTo>
                  <a:lnTo>
                    <a:pt x="2336" y="6172"/>
                  </a:lnTo>
                  <a:lnTo>
                    <a:pt x="3810" y="7277"/>
                  </a:lnTo>
                  <a:lnTo>
                    <a:pt x="4864" y="5524"/>
                  </a:lnTo>
                  <a:lnTo>
                    <a:pt x="5765" y="3975"/>
                  </a:lnTo>
                  <a:lnTo>
                    <a:pt x="1066" y="4190"/>
                  </a:lnTo>
                  <a:lnTo>
                    <a:pt x="5016" y="80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325A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6" name="object 586" descr=""/>
            <p:cNvSpPr/>
            <p:nvPr/>
          </p:nvSpPr>
          <p:spPr>
            <a:xfrm>
              <a:off x="1986996" y="2451721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4406" y="0"/>
                  </a:moveTo>
                  <a:lnTo>
                    <a:pt x="2933" y="330"/>
                  </a:lnTo>
                  <a:lnTo>
                    <a:pt x="1003" y="1295"/>
                  </a:lnTo>
                  <a:lnTo>
                    <a:pt x="165" y="2019"/>
                  </a:lnTo>
                  <a:lnTo>
                    <a:pt x="977" y="3302"/>
                  </a:lnTo>
                  <a:lnTo>
                    <a:pt x="88" y="4013"/>
                  </a:lnTo>
                  <a:lnTo>
                    <a:pt x="0" y="4356"/>
                  </a:lnTo>
                  <a:lnTo>
                    <a:pt x="1168" y="5308"/>
                  </a:lnTo>
                  <a:lnTo>
                    <a:pt x="2540" y="5143"/>
                  </a:lnTo>
                  <a:lnTo>
                    <a:pt x="3886" y="5092"/>
                  </a:lnTo>
                  <a:lnTo>
                    <a:pt x="3886" y="3213"/>
                  </a:lnTo>
                  <a:lnTo>
                    <a:pt x="4191" y="2857"/>
                  </a:lnTo>
                  <a:lnTo>
                    <a:pt x="4343" y="2438"/>
                  </a:lnTo>
                  <a:lnTo>
                    <a:pt x="4406" y="0"/>
                  </a:lnTo>
                  <a:close/>
                </a:path>
              </a:pathLst>
            </a:custGeom>
            <a:solidFill>
              <a:srgbClr val="315C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7" name="object 587" descr=""/>
            <p:cNvSpPr/>
            <p:nvPr/>
          </p:nvSpPr>
          <p:spPr>
            <a:xfrm>
              <a:off x="1979287" y="2452331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438" y="0"/>
                  </a:moveTo>
                  <a:lnTo>
                    <a:pt x="0" y="1803"/>
                  </a:lnTo>
                  <a:lnTo>
                    <a:pt x="2120" y="2946"/>
                  </a:lnTo>
                  <a:lnTo>
                    <a:pt x="4406" y="3454"/>
                  </a:lnTo>
                  <a:lnTo>
                    <a:pt x="6807" y="3556"/>
                  </a:lnTo>
                  <a:lnTo>
                    <a:pt x="4826" y="622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2D4B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8" name="object 588" descr=""/>
            <p:cNvSpPr/>
            <p:nvPr/>
          </p:nvSpPr>
          <p:spPr>
            <a:xfrm>
              <a:off x="1960886" y="2444903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425" y="0"/>
                  </a:moveTo>
                  <a:lnTo>
                    <a:pt x="1765" y="1701"/>
                  </a:lnTo>
                  <a:lnTo>
                    <a:pt x="838" y="2082"/>
                  </a:lnTo>
                  <a:lnTo>
                    <a:pt x="546" y="2209"/>
                  </a:lnTo>
                  <a:lnTo>
                    <a:pt x="279" y="2387"/>
                  </a:lnTo>
                  <a:lnTo>
                    <a:pt x="0" y="2540"/>
                  </a:lnTo>
                  <a:lnTo>
                    <a:pt x="914" y="3390"/>
                  </a:lnTo>
                  <a:lnTo>
                    <a:pt x="1993" y="3898"/>
                  </a:lnTo>
                  <a:lnTo>
                    <a:pt x="3200" y="4152"/>
                  </a:lnTo>
                  <a:lnTo>
                    <a:pt x="3568" y="3149"/>
                  </a:lnTo>
                  <a:lnTo>
                    <a:pt x="4686" y="2082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325C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9" name="object 589" descr=""/>
            <p:cNvSpPr/>
            <p:nvPr/>
          </p:nvSpPr>
          <p:spPr>
            <a:xfrm>
              <a:off x="2013774" y="245877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032" y="0"/>
                  </a:moveTo>
                  <a:lnTo>
                    <a:pt x="1346" y="38"/>
                  </a:lnTo>
                  <a:lnTo>
                    <a:pt x="673" y="63"/>
                  </a:lnTo>
                  <a:lnTo>
                    <a:pt x="0" y="101"/>
                  </a:lnTo>
                  <a:lnTo>
                    <a:pt x="647" y="444"/>
                  </a:lnTo>
                  <a:lnTo>
                    <a:pt x="1295" y="800"/>
                  </a:lnTo>
                  <a:lnTo>
                    <a:pt x="1943" y="1143"/>
                  </a:lnTo>
                  <a:lnTo>
                    <a:pt x="1981" y="762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0" name="object 590" descr=""/>
            <p:cNvSpPr/>
            <p:nvPr/>
          </p:nvSpPr>
          <p:spPr>
            <a:xfrm>
              <a:off x="1978427" y="245301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52" y="0"/>
                  </a:moveTo>
                  <a:lnTo>
                    <a:pt x="825" y="1130"/>
                  </a:lnTo>
                  <a:lnTo>
                    <a:pt x="393" y="1155"/>
                  </a:lnTo>
                  <a:lnTo>
                    <a:pt x="0" y="965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2D4B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1" name="object 591" descr=""/>
            <p:cNvSpPr/>
            <p:nvPr/>
          </p:nvSpPr>
          <p:spPr>
            <a:xfrm>
              <a:off x="2052755" y="2389191"/>
              <a:ext cx="23495" cy="12700"/>
            </a:xfrm>
            <a:custGeom>
              <a:avLst/>
              <a:gdLst/>
              <a:ahLst/>
              <a:cxnLst/>
              <a:rect l="l" t="t" r="r" b="b"/>
              <a:pathLst>
                <a:path w="23494" h="12700">
                  <a:moveTo>
                    <a:pt x="19044" y="10502"/>
                  </a:moveTo>
                  <a:lnTo>
                    <a:pt x="15544" y="10502"/>
                  </a:lnTo>
                  <a:lnTo>
                    <a:pt x="17094" y="12598"/>
                  </a:lnTo>
                  <a:lnTo>
                    <a:pt x="19291" y="11518"/>
                  </a:lnTo>
                  <a:lnTo>
                    <a:pt x="19044" y="10502"/>
                  </a:lnTo>
                  <a:close/>
                </a:path>
                <a:path w="23494" h="12700">
                  <a:moveTo>
                    <a:pt x="21127" y="6362"/>
                  </a:moveTo>
                  <a:lnTo>
                    <a:pt x="14630" y="6362"/>
                  </a:lnTo>
                  <a:lnTo>
                    <a:pt x="14668" y="8699"/>
                  </a:lnTo>
                  <a:lnTo>
                    <a:pt x="13957" y="9702"/>
                  </a:lnTo>
                  <a:lnTo>
                    <a:pt x="13423" y="11125"/>
                  </a:lnTo>
                  <a:lnTo>
                    <a:pt x="15544" y="10502"/>
                  </a:lnTo>
                  <a:lnTo>
                    <a:pt x="19044" y="10502"/>
                  </a:lnTo>
                  <a:lnTo>
                    <a:pt x="18930" y="10033"/>
                  </a:lnTo>
                  <a:lnTo>
                    <a:pt x="16281" y="10033"/>
                  </a:lnTo>
                  <a:lnTo>
                    <a:pt x="16433" y="7950"/>
                  </a:lnTo>
                  <a:lnTo>
                    <a:pt x="17119" y="6896"/>
                  </a:lnTo>
                  <a:lnTo>
                    <a:pt x="20054" y="6896"/>
                  </a:lnTo>
                  <a:lnTo>
                    <a:pt x="20218" y="6769"/>
                  </a:lnTo>
                  <a:lnTo>
                    <a:pt x="21127" y="6362"/>
                  </a:lnTo>
                  <a:close/>
                </a:path>
                <a:path w="23494" h="12700">
                  <a:moveTo>
                    <a:pt x="18872" y="9791"/>
                  </a:moveTo>
                  <a:lnTo>
                    <a:pt x="16281" y="10033"/>
                  </a:lnTo>
                  <a:lnTo>
                    <a:pt x="18930" y="10033"/>
                  </a:lnTo>
                  <a:lnTo>
                    <a:pt x="18872" y="9791"/>
                  </a:lnTo>
                  <a:close/>
                </a:path>
                <a:path w="23494" h="12700">
                  <a:moveTo>
                    <a:pt x="584" y="711"/>
                  </a:moveTo>
                  <a:lnTo>
                    <a:pt x="0" y="3340"/>
                  </a:lnTo>
                  <a:lnTo>
                    <a:pt x="2195" y="4445"/>
                  </a:lnTo>
                  <a:lnTo>
                    <a:pt x="3530" y="5981"/>
                  </a:lnTo>
                  <a:lnTo>
                    <a:pt x="4431" y="6896"/>
                  </a:lnTo>
                  <a:lnTo>
                    <a:pt x="4991" y="8102"/>
                  </a:lnTo>
                  <a:lnTo>
                    <a:pt x="6299" y="8534"/>
                  </a:lnTo>
                  <a:lnTo>
                    <a:pt x="8548" y="8178"/>
                  </a:lnTo>
                  <a:lnTo>
                    <a:pt x="10604" y="7188"/>
                  </a:lnTo>
                  <a:lnTo>
                    <a:pt x="13392" y="7188"/>
                  </a:lnTo>
                  <a:lnTo>
                    <a:pt x="13576" y="7150"/>
                  </a:lnTo>
                  <a:lnTo>
                    <a:pt x="14630" y="6362"/>
                  </a:lnTo>
                  <a:lnTo>
                    <a:pt x="21127" y="6362"/>
                  </a:lnTo>
                  <a:lnTo>
                    <a:pt x="21297" y="6286"/>
                  </a:lnTo>
                  <a:lnTo>
                    <a:pt x="22499" y="6286"/>
                  </a:lnTo>
                  <a:lnTo>
                    <a:pt x="22986" y="5676"/>
                  </a:lnTo>
                  <a:lnTo>
                    <a:pt x="23006" y="5486"/>
                  </a:lnTo>
                  <a:lnTo>
                    <a:pt x="20446" y="5486"/>
                  </a:lnTo>
                  <a:lnTo>
                    <a:pt x="20180" y="5067"/>
                  </a:lnTo>
                  <a:lnTo>
                    <a:pt x="11645" y="5067"/>
                  </a:lnTo>
                  <a:lnTo>
                    <a:pt x="10007" y="3441"/>
                  </a:lnTo>
                  <a:lnTo>
                    <a:pt x="6502" y="1028"/>
                  </a:lnTo>
                  <a:lnTo>
                    <a:pt x="584" y="711"/>
                  </a:lnTo>
                  <a:close/>
                </a:path>
                <a:path w="23494" h="12700">
                  <a:moveTo>
                    <a:pt x="20054" y="6896"/>
                  </a:moveTo>
                  <a:lnTo>
                    <a:pt x="17119" y="6896"/>
                  </a:lnTo>
                  <a:lnTo>
                    <a:pt x="18402" y="8178"/>
                  </a:lnTo>
                  <a:lnTo>
                    <a:pt x="20054" y="6896"/>
                  </a:lnTo>
                  <a:close/>
                </a:path>
                <a:path w="23494" h="12700">
                  <a:moveTo>
                    <a:pt x="13392" y="7188"/>
                  </a:moveTo>
                  <a:lnTo>
                    <a:pt x="10604" y="7188"/>
                  </a:lnTo>
                  <a:lnTo>
                    <a:pt x="12903" y="7289"/>
                  </a:lnTo>
                  <a:lnTo>
                    <a:pt x="13392" y="7188"/>
                  </a:lnTo>
                  <a:close/>
                </a:path>
                <a:path w="23494" h="12700">
                  <a:moveTo>
                    <a:pt x="22499" y="6286"/>
                  </a:moveTo>
                  <a:lnTo>
                    <a:pt x="21297" y="6286"/>
                  </a:lnTo>
                  <a:lnTo>
                    <a:pt x="22478" y="6311"/>
                  </a:lnTo>
                  <a:close/>
                </a:path>
                <a:path w="23494" h="12700">
                  <a:moveTo>
                    <a:pt x="22478" y="4406"/>
                  </a:moveTo>
                  <a:lnTo>
                    <a:pt x="20446" y="5486"/>
                  </a:lnTo>
                  <a:lnTo>
                    <a:pt x="23006" y="5486"/>
                  </a:lnTo>
                  <a:lnTo>
                    <a:pt x="23050" y="5041"/>
                  </a:lnTo>
                  <a:lnTo>
                    <a:pt x="22478" y="4406"/>
                  </a:lnTo>
                  <a:close/>
                </a:path>
                <a:path w="23494" h="12700">
                  <a:moveTo>
                    <a:pt x="17398" y="0"/>
                  </a:moveTo>
                  <a:lnTo>
                    <a:pt x="15811" y="482"/>
                  </a:lnTo>
                  <a:lnTo>
                    <a:pt x="15671" y="2222"/>
                  </a:lnTo>
                  <a:lnTo>
                    <a:pt x="13106" y="4445"/>
                  </a:lnTo>
                  <a:lnTo>
                    <a:pt x="11645" y="5067"/>
                  </a:lnTo>
                  <a:lnTo>
                    <a:pt x="20180" y="5067"/>
                  </a:lnTo>
                  <a:lnTo>
                    <a:pt x="19583" y="4127"/>
                  </a:lnTo>
                  <a:lnTo>
                    <a:pt x="18376" y="1727"/>
                  </a:lnTo>
                  <a:lnTo>
                    <a:pt x="19024" y="241"/>
                  </a:lnTo>
                  <a:lnTo>
                    <a:pt x="17398" y="0"/>
                  </a:lnTo>
                  <a:close/>
                </a:path>
              </a:pathLst>
            </a:custGeom>
            <a:solidFill>
              <a:srgbClr val="2E4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2" name="object 592" descr=""/>
            <p:cNvSpPr/>
            <p:nvPr/>
          </p:nvSpPr>
          <p:spPr>
            <a:xfrm>
              <a:off x="2069713" y="2395511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19" h="13335">
                  <a:moveTo>
                    <a:pt x="12255" y="0"/>
                  </a:moveTo>
                  <a:lnTo>
                    <a:pt x="11988" y="0"/>
                  </a:lnTo>
                  <a:lnTo>
                    <a:pt x="10312" y="1917"/>
                  </a:lnTo>
                  <a:lnTo>
                    <a:pt x="11544" y="4178"/>
                  </a:lnTo>
                  <a:lnTo>
                    <a:pt x="9385" y="5283"/>
                  </a:lnTo>
                  <a:lnTo>
                    <a:pt x="8216" y="7442"/>
                  </a:lnTo>
                  <a:lnTo>
                    <a:pt x="7251" y="7162"/>
                  </a:lnTo>
                  <a:lnTo>
                    <a:pt x="6553" y="4254"/>
                  </a:lnTo>
                  <a:lnTo>
                    <a:pt x="5473" y="4343"/>
                  </a:lnTo>
                  <a:lnTo>
                    <a:pt x="3606" y="7607"/>
                  </a:lnTo>
                  <a:lnTo>
                    <a:pt x="1638" y="7277"/>
                  </a:lnTo>
                  <a:lnTo>
                    <a:pt x="723" y="8623"/>
                  </a:lnTo>
                  <a:lnTo>
                    <a:pt x="0" y="12585"/>
                  </a:lnTo>
                  <a:lnTo>
                    <a:pt x="3035" y="12318"/>
                  </a:lnTo>
                  <a:lnTo>
                    <a:pt x="5422" y="12763"/>
                  </a:lnTo>
                  <a:lnTo>
                    <a:pt x="6045" y="13030"/>
                  </a:lnTo>
                  <a:lnTo>
                    <a:pt x="6667" y="13042"/>
                  </a:lnTo>
                  <a:lnTo>
                    <a:pt x="7289" y="12801"/>
                  </a:lnTo>
                  <a:lnTo>
                    <a:pt x="11010" y="10236"/>
                  </a:lnTo>
                  <a:lnTo>
                    <a:pt x="13144" y="9436"/>
                  </a:lnTo>
                  <a:lnTo>
                    <a:pt x="14452" y="8737"/>
                  </a:lnTo>
                  <a:lnTo>
                    <a:pt x="17208" y="9093"/>
                  </a:lnTo>
                  <a:lnTo>
                    <a:pt x="18351" y="9080"/>
                  </a:lnTo>
                  <a:lnTo>
                    <a:pt x="19215" y="8534"/>
                  </a:lnTo>
                  <a:lnTo>
                    <a:pt x="19900" y="7670"/>
                  </a:lnTo>
                  <a:lnTo>
                    <a:pt x="19748" y="6108"/>
                  </a:lnTo>
                  <a:lnTo>
                    <a:pt x="18948" y="5499"/>
                  </a:lnTo>
                  <a:lnTo>
                    <a:pt x="16573" y="6400"/>
                  </a:lnTo>
                  <a:lnTo>
                    <a:pt x="15760" y="6756"/>
                  </a:lnTo>
                  <a:lnTo>
                    <a:pt x="15100" y="5740"/>
                  </a:lnTo>
                  <a:lnTo>
                    <a:pt x="11950" y="4610"/>
                  </a:lnTo>
                  <a:lnTo>
                    <a:pt x="11849" y="4394"/>
                  </a:lnTo>
                  <a:lnTo>
                    <a:pt x="13182" y="1917"/>
                  </a:lnTo>
                  <a:lnTo>
                    <a:pt x="12255" y="0"/>
                  </a:lnTo>
                  <a:close/>
                </a:path>
              </a:pathLst>
            </a:custGeom>
            <a:solidFill>
              <a:srgbClr val="2D53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3" name="object 593" descr=""/>
            <p:cNvSpPr/>
            <p:nvPr/>
          </p:nvSpPr>
          <p:spPr>
            <a:xfrm>
              <a:off x="2064184" y="2404128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5">
                  <a:moveTo>
                    <a:pt x="1574" y="2844"/>
                  </a:moveTo>
                  <a:lnTo>
                    <a:pt x="0" y="4635"/>
                  </a:lnTo>
                  <a:lnTo>
                    <a:pt x="1714" y="6172"/>
                  </a:lnTo>
                  <a:lnTo>
                    <a:pt x="2006" y="7810"/>
                  </a:lnTo>
                  <a:lnTo>
                    <a:pt x="5524" y="13004"/>
                  </a:lnTo>
                  <a:lnTo>
                    <a:pt x="6489" y="12560"/>
                  </a:lnTo>
                  <a:lnTo>
                    <a:pt x="8140" y="10858"/>
                  </a:lnTo>
                  <a:lnTo>
                    <a:pt x="8407" y="8153"/>
                  </a:lnTo>
                  <a:lnTo>
                    <a:pt x="10617" y="6883"/>
                  </a:lnTo>
                  <a:lnTo>
                    <a:pt x="11353" y="5956"/>
                  </a:lnTo>
                  <a:lnTo>
                    <a:pt x="12026" y="5016"/>
                  </a:lnTo>
                  <a:lnTo>
                    <a:pt x="11048" y="3848"/>
                  </a:lnTo>
                  <a:lnTo>
                    <a:pt x="10986" y="3555"/>
                  </a:lnTo>
                  <a:lnTo>
                    <a:pt x="2616" y="3556"/>
                  </a:lnTo>
                  <a:lnTo>
                    <a:pt x="1574" y="2844"/>
                  </a:lnTo>
                  <a:close/>
                </a:path>
                <a:path w="12064" h="13335">
                  <a:moveTo>
                    <a:pt x="6248" y="0"/>
                  </a:moveTo>
                  <a:lnTo>
                    <a:pt x="5587" y="812"/>
                  </a:lnTo>
                  <a:lnTo>
                    <a:pt x="4914" y="1600"/>
                  </a:lnTo>
                  <a:lnTo>
                    <a:pt x="3505" y="3467"/>
                  </a:lnTo>
                  <a:lnTo>
                    <a:pt x="2616" y="3556"/>
                  </a:lnTo>
                  <a:lnTo>
                    <a:pt x="10986" y="3555"/>
                  </a:lnTo>
                  <a:lnTo>
                    <a:pt x="10884" y="3086"/>
                  </a:lnTo>
                  <a:lnTo>
                    <a:pt x="7708" y="3086"/>
                  </a:lnTo>
                  <a:lnTo>
                    <a:pt x="6388" y="2451"/>
                  </a:lnTo>
                  <a:lnTo>
                    <a:pt x="8889" y="12"/>
                  </a:lnTo>
                  <a:lnTo>
                    <a:pt x="6248" y="0"/>
                  </a:lnTo>
                  <a:close/>
                </a:path>
                <a:path w="12064" h="13335">
                  <a:moveTo>
                    <a:pt x="10452" y="1079"/>
                  </a:moveTo>
                  <a:lnTo>
                    <a:pt x="7708" y="3086"/>
                  </a:lnTo>
                  <a:lnTo>
                    <a:pt x="10884" y="3086"/>
                  </a:lnTo>
                  <a:lnTo>
                    <a:pt x="10452" y="1079"/>
                  </a:lnTo>
                  <a:close/>
                </a:path>
              </a:pathLst>
            </a:custGeom>
            <a:solidFill>
              <a:srgbClr val="2E4C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4" name="object 594" descr=""/>
            <p:cNvSpPr/>
            <p:nvPr/>
          </p:nvSpPr>
          <p:spPr>
            <a:xfrm>
              <a:off x="2079466" y="2388790"/>
              <a:ext cx="5715" cy="10160"/>
            </a:xfrm>
            <a:custGeom>
              <a:avLst/>
              <a:gdLst/>
              <a:ahLst/>
              <a:cxnLst/>
              <a:rect l="l" t="t" r="r" b="b"/>
              <a:pathLst>
                <a:path w="5714" h="10160">
                  <a:moveTo>
                    <a:pt x="4804" y="7086"/>
                  </a:moveTo>
                  <a:lnTo>
                    <a:pt x="2476" y="7086"/>
                  </a:lnTo>
                  <a:lnTo>
                    <a:pt x="3429" y="8635"/>
                  </a:lnTo>
                  <a:lnTo>
                    <a:pt x="4711" y="9918"/>
                  </a:lnTo>
                  <a:lnTo>
                    <a:pt x="5029" y="9918"/>
                  </a:lnTo>
                  <a:lnTo>
                    <a:pt x="5346" y="9588"/>
                  </a:lnTo>
                  <a:lnTo>
                    <a:pt x="4804" y="7086"/>
                  </a:lnTo>
                  <a:close/>
                </a:path>
                <a:path w="5714" h="10160">
                  <a:moveTo>
                    <a:pt x="2413" y="0"/>
                  </a:moveTo>
                  <a:lnTo>
                    <a:pt x="1866" y="520"/>
                  </a:lnTo>
                  <a:lnTo>
                    <a:pt x="889" y="2273"/>
                  </a:lnTo>
                  <a:lnTo>
                    <a:pt x="1384" y="2654"/>
                  </a:lnTo>
                  <a:lnTo>
                    <a:pt x="3289" y="3390"/>
                  </a:lnTo>
                  <a:lnTo>
                    <a:pt x="3289" y="4076"/>
                  </a:lnTo>
                  <a:lnTo>
                    <a:pt x="939" y="5803"/>
                  </a:lnTo>
                  <a:lnTo>
                    <a:pt x="546" y="6718"/>
                  </a:lnTo>
                  <a:lnTo>
                    <a:pt x="0" y="7353"/>
                  </a:lnTo>
                  <a:lnTo>
                    <a:pt x="25" y="8000"/>
                  </a:lnTo>
                  <a:lnTo>
                    <a:pt x="558" y="8635"/>
                  </a:lnTo>
                  <a:lnTo>
                    <a:pt x="1511" y="8381"/>
                  </a:lnTo>
                  <a:lnTo>
                    <a:pt x="2476" y="7086"/>
                  </a:lnTo>
                  <a:lnTo>
                    <a:pt x="4804" y="7086"/>
                  </a:lnTo>
                  <a:lnTo>
                    <a:pt x="4394" y="4660"/>
                  </a:lnTo>
                  <a:lnTo>
                    <a:pt x="4356" y="1333"/>
                  </a:lnTo>
                  <a:lnTo>
                    <a:pt x="4229" y="507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2B4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5" name="object 595" descr=""/>
            <p:cNvSpPr/>
            <p:nvPr/>
          </p:nvSpPr>
          <p:spPr>
            <a:xfrm>
              <a:off x="2058456" y="2395040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4">
                  <a:moveTo>
                    <a:pt x="1803" y="0"/>
                  </a:moveTo>
                  <a:lnTo>
                    <a:pt x="723" y="2387"/>
                  </a:lnTo>
                  <a:lnTo>
                    <a:pt x="0" y="3962"/>
                  </a:lnTo>
                  <a:lnTo>
                    <a:pt x="888" y="4292"/>
                  </a:lnTo>
                  <a:lnTo>
                    <a:pt x="2197" y="4317"/>
                  </a:lnTo>
                  <a:lnTo>
                    <a:pt x="4356" y="5575"/>
                  </a:lnTo>
                  <a:lnTo>
                    <a:pt x="5930" y="5372"/>
                  </a:lnTo>
                  <a:lnTo>
                    <a:pt x="6705" y="2222"/>
                  </a:lnTo>
                  <a:lnTo>
                    <a:pt x="6997" y="1841"/>
                  </a:lnTo>
                  <a:lnTo>
                    <a:pt x="7200" y="1435"/>
                  </a:lnTo>
                  <a:lnTo>
                    <a:pt x="6819" y="990"/>
                  </a:lnTo>
                  <a:lnTo>
                    <a:pt x="6172" y="101"/>
                  </a:lnTo>
                  <a:lnTo>
                    <a:pt x="4432" y="1206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2E49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6" name="object 596" descr=""/>
            <p:cNvSpPr/>
            <p:nvPr/>
          </p:nvSpPr>
          <p:spPr>
            <a:xfrm>
              <a:off x="2056107" y="2394608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838" y="0"/>
                  </a:moveTo>
                  <a:lnTo>
                    <a:pt x="0" y="4406"/>
                  </a:lnTo>
                  <a:lnTo>
                    <a:pt x="2451" y="8483"/>
                  </a:lnTo>
                  <a:lnTo>
                    <a:pt x="7289" y="10731"/>
                  </a:lnTo>
                  <a:lnTo>
                    <a:pt x="7861" y="10261"/>
                  </a:lnTo>
                  <a:lnTo>
                    <a:pt x="5689" y="6591"/>
                  </a:lnTo>
                  <a:lnTo>
                    <a:pt x="5384" y="6349"/>
                  </a:lnTo>
                  <a:lnTo>
                    <a:pt x="5130" y="6083"/>
                  </a:lnTo>
                  <a:lnTo>
                    <a:pt x="4927" y="5753"/>
                  </a:lnTo>
                  <a:lnTo>
                    <a:pt x="4546" y="4749"/>
                  </a:lnTo>
                  <a:lnTo>
                    <a:pt x="3771" y="4330"/>
                  </a:lnTo>
                  <a:lnTo>
                    <a:pt x="3251" y="3708"/>
                  </a:lnTo>
                  <a:lnTo>
                    <a:pt x="3073" y="2819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853E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7" name="object 597" descr=""/>
            <p:cNvSpPr/>
            <p:nvPr/>
          </p:nvSpPr>
          <p:spPr>
            <a:xfrm>
              <a:off x="2074367" y="2386693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2882" y="0"/>
                  </a:moveTo>
                  <a:lnTo>
                    <a:pt x="1803" y="203"/>
                  </a:lnTo>
                  <a:lnTo>
                    <a:pt x="825" y="126"/>
                  </a:lnTo>
                  <a:lnTo>
                    <a:pt x="1092" y="1650"/>
                  </a:lnTo>
                  <a:lnTo>
                    <a:pt x="279" y="2908"/>
                  </a:lnTo>
                  <a:lnTo>
                    <a:pt x="63" y="4279"/>
                  </a:lnTo>
                  <a:lnTo>
                    <a:pt x="0" y="4635"/>
                  </a:lnTo>
                  <a:lnTo>
                    <a:pt x="292" y="5168"/>
                  </a:lnTo>
                  <a:lnTo>
                    <a:pt x="977" y="5816"/>
                  </a:lnTo>
                  <a:lnTo>
                    <a:pt x="1498" y="5549"/>
                  </a:lnTo>
                  <a:lnTo>
                    <a:pt x="2692" y="4584"/>
                  </a:lnTo>
                  <a:lnTo>
                    <a:pt x="3759" y="3975"/>
                  </a:lnTo>
                  <a:lnTo>
                    <a:pt x="2819" y="2628"/>
                  </a:lnTo>
                  <a:lnTo>
                    <a:pt x="1993" y="1422"/>
                  </a:lnTo>
                  <a:lnTo>
                    <a:pt x="4241" y="1384"/>
                  </a:lnTo>
                  <a:lnTo>
                    <a:pt x="4902" y="1142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2C4C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8" name="object 598" descr=""/>
            <p:cNvSpPr/>
            <p:nvPr/>
          </p:nvSpPr>
          <p:spPr>
            <a:xfrm>
              <a:off x="2062878" y="2404871"/>
              <a:ext cx="4445" cy="7620"/>
            </a:xfrm>
            <a:custGeom>
              <a:avLst/>
              <a:gdLst/>
              <a:ahLst/>
              <a:cxnLst/>
              <a:rect l="l" t="t" r="r" b="b"/>
              <a:pathLst>
                <a:path w="4444" h="7619">
                  <a:moveTo>
                    <a:pt x="1092" y="0"/>
                  </a:moveTo>
                  <a:lnTo>
                    <a:pt x="558" y="482"/>
                  </a:lnTo>
                  <a:lnTo>
                    <a:pt x="0" y="3251"/>
                  </a:lnTo>
                  <a:lnTo>
                    <a:pt x="876" y="5486"/>
                  </a:lnTo>
                  <a:lnTo>
                    <a:pt x="3060" y="7226"/>
                  </a:lnTo>
                  <a:lnTo>
                    <a:pt x="3543" y="7315"/>
                  </a:lnTo>
                  <a:lnTo>
                    <a:pt x="3975" y="7226"/>
                  </a:lnTo>
                  <a:lnTo>
                    <a:pt x="4356" y="6934"/>
                  </a:lnTo>
                  <a:lnTo>
                    <a:pt x="2882" y="2095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8742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9" name="object 599" descr=""/>
            <p:cNvSpPr/>
            <p:nvPr/>
          </p:nvSpPr>
          <p:spPr>
            <a:xfrm>
              <a:off x="2075234" y="2393187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781" y="0"/>
                  </a:moveTo>
                  <a:lnTo>
                    <a:pt x="1028" y="584"/>
                  </a:lnTo>
                  <a:lnTo>
                    <a:pt x="0" y="406"/>
                  </a:lnTo>
                  <a:lnTo>
                    <a:pt x="0" y="2311"/>
                  </a:lnTo>
                  <a:lnTo>
                    <a:pt x="1003" y="3556"/>
                  </a:lnTo>
                  <a:lnTo>
                    <a:pt x="2082" y="3111"/>
                  </a:lnTo>
                  <a:lnTo>
                    <a:pt x="2336" y="195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2D4C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0" name="object 600" descr=""/>
            <p:cNvSpPr/>
            <p:nvPr/>
          </p:nvSpPr>
          <p:spPr>
            <a:xfrm>
              <a:off x="2062768" y="2386603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2171" y="0"/>
                  </a:moveTo>
                  <a:lnTo>
                    <a:pt x="1049" y="1231"/>
                  </a:lnTo>
                  <a:lnTo>
                    <a:pt x="0" y="2197"/>
                  </a:lnTo>
                  <a:lnTo>
                    <a:pt x="584" y="3187"/>
                  </a:lnTo>
                  <a:lnTo>
                    <a:pt x="2070" y="3581"/>
                  </a:lnTo>
                  <a:lnTo>
                    <a:pt x="1917" y="5067"/>
                  </a:lnTo>
                  <a:lnTo>
                    <a:pt x="3175" y="4089"/>
                  </a:lnTo>
                  <a:lnTo>
                    <a:pt x="3683" y="2755"/>
                  </a:lnTo>
                  <a:lnTo>
                    <a:pt x="3738" y="2197"/>
                  </a:lnTo>
                  <a:lnTo>
                    <a:pt x="3766" y="1181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2C4C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1" name="object 601" descr=""/>
            <p:cNvSpPr/>
            <p:nvPr/>
          </p:nvSpPr>
          <p:spPr>
            <a:xfrm>
              <a:off x="2079028" y="239551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977" y="0"/>
                  </a:moveTo>
                  <a:lnTo>
                    <a:pt x="12" y="647"/>
                  </a:lnTo>
                  <a:lnTo>
                    <a:pt x="0" y="1282"/>
                  </a:lnTo>
                  <a:lnTo>
                    <a:pt x="977" y="1917"/>
                  </a:lnTo>
                  <a:lnTo>
                    <a:pt x="977" y="0"/>
                  </a:lnTo>
                  <a:close/>
                </a:path>
                <a:path w="6350" h="3810">
                  <a:moveTo>
                    <a:pt x="5778" y="2870"/>
                  </a:moveTo>
                  <a:lnTo>
                    <a:pt x="5461" y="2882"/>
                  </a:lnTo>
                  <a:lnTo>
                    <a:pt x="4826" y="2882"/>
                  </a:lnTo>
                  <a:lnTo>
                    <a:pt x="5156" y="3530"/>
                  </a:lnTo>
                  <a:lnTo>
                    <a:pt x="5473" y="3530"/>
                  </a:lnTo>
                  <a:lnTo>
                    <a:pt x="5778" y="2870"/>
                  </a:lnTo>
                  <a:close/>
                </a:path>
              </a:pathLst>
            </a:custGeom>
            <a:solidFill>
              <a:srgbClr val="2D53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2" name="object 602" descr=""/>
            <p:cNvSpPr/>
            <p:nvPr/>
          </p:nvSpPr>
          <p:spPr>
            <a:xfrm>
              <a:off x="1941771" y="24032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3505" y="0"/>
                  </a:moveTo>
                  <a:lnTo>
                    <a:pt x="2781" y="2158"/>
                  </a:lnTo>
                  <a:lnTo>
                    <a:pt x="1384" y="2793"/>
                  </a:lnTo>
                  <a:lnTo>
                    <a:pt x="1168" y="3009"/>
                  </a:lnTo>
                  <a:lnTo>
                    <a:pt x="1079" y="3263"/>
                  </a:lnTo>
                  <a:lnTo>
                    <a:pt x="1104" y="3568"/>
                  </a:lnTo>
                  <a:lnTo>
                    <a:pt x="0" y="5918"/>
                  </a:lnTo>
                  <a:lnTo>
                    <a:pt x="1371" y="7632"/>
                  </a:lnTo>
                  <a:lnTo>
                    <a:pt x="2590" y="9385"/>
                  </a:lnTo>
                  <a:lnTo>
                    <a:pt x="4229" y="11112"/>
                  </a:lnTo>
                  <a:lnTo>
                    <a:pt x="6476" y="11810"/>
                  </a:lnTo>
                  <a:lnTo>
                    <a:pt x="8458" y="12941"/>
                  </a:lnTo>
                  <a:lnTo>
                    <a:pt x="10502" y="13893"/>
                  </a:lnTo>
                  <a:lnTo>
                    <a:pt x="11633" y="14071"/>
                  </a:lnTo>
                  <a:lnTo>
                    <a:pt x="12306" y="14122"/>
                  </a:lnTo>
                  <a:lnTo>
                    <a:pt x="12941" y="14033"/>
                  </a:lnTo>
                  <a:lnTo>
                    <a:pt x="13525" y="13677"/>
                  </a:lnTo>
                  <a:lnTo>
                    <a:pt x="13842" y="13360"/>
                  </a:lnTo>
                  <a:lnTo>
                    <a:pt x="13982" y="12979"/>
                  </a:lnTo>
                  <a:lnTo>
                    <a:pt x="13969" y="12534"/>
                  </a:lnTo>
                  <a:lnTo>
                    <a:pt x="13715" y="11772"/>
                  </a:lnTo>
                  <a:lnTo>
                    <a:pt x="13144" y="11150"/>
                  </a:lnTo>
                  <a:lnTo>
                    <a:pt x="12712" y="9372"/>
                  </a:lnTo>
                  <a:lnTo>
                    <a:pt x="12585" y="8356"/>
                  </a:lnTo>
                  <a:lnTo>
                    <a:pt x="12026" y="7467"/>
                  </a:lnTo>
                  <a:lnTo>
                    <a:pt x="10274" y="5956"/>
                  </a:lnTo>
                  <a:lnTo>
                    <a:pt x="9842" y="3022"/>
                  </a:lnTo>
                  <a:lnTo>
                    <a:pt x="6921" y="2768"/>
                  </a:lnTo>
                  <a:lnTo>
                    <a:pt x="6680" y="2857"/>
                  </a:lnTo>
                  <a:lnTo>
                    <a:pt x="6870" y="3340"/>
                  </a:lnTo>
                  <a:lnTo>
                    <a:pt x="6464" y="3251"/>
                  </a:lnTo>
                  <a:lnTo>
                    <a:pt x="5587" y="939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3" name="object 603" descr=""/>
            <p:cNvSpPr/>
            <p:nvPr/>
          </p:nvSpPr>
          <p:spPr>
            <a:xfrm>
              <a:off x="1943155" y="2400310"/>
              <a:ext cx="15240" cy="10795"/>
            </a:xfrm>
            <a:custGeom>
              <a:avLst/>
              <a:gdLst/>
              <a:ahLst/>
              <a:cxnLst/>
              <a:rect l="l" t="t" r="r" b="b"/>
              <a:pathLst>
                <a:path w="15239" h="10794">
                  <a:moveTo>
                    <a:pt x="4787" y="0"/>
                  </a:moveTo>
                  <a:lnTo>
                    <a:pt x="0" y="5765"/>
                  </a:lnTo>
                  <a:lnTo>
                    <a:pt x="1765" y="6489"/>
                  </a:lnTo>
                  <a:lnTo>
                    <a:pt x="2730" y="3568"/>
                  </a:lnTo>
                  <a:lnTo>
                    <a:pt x="4597" y="4775"/>
                  </a:lnTo>
                  <a:lnTo>
                    <a:pt x="4572" y="6642"/>
                  </a:lnTo>
                  <a:lnTo>
                    <a:pt x="4864" y="7048"/>
                  </a:lnTo>
                  <a:lnTo>
                    <a:pt x="5194" y="7048"/>
                  </a:lnTo>
                  <a:lnTo>
                    <a:pt x="5537" y="6705"/>
                  </a:lnTo>
                  <a:lnTo>
                    <a:pt x="7162" y="6083"/>
                  </a:lnTo>
                  <a:lnTo>
                    <a:pt x="6921" y="7861"/>
                  </a:lnTo>
                  <a:lnTo>
                    <a:pt x="8534" y="9131"/>
                  </a:lnTo>
                  <a:lnTo>
                    <a:pt x="8826" y="10629"/>
                  </a:lnTo>
                  <a:lnTo>
                    <a:pt x="10375" y="10553"/>
                  </a:lnTo>
                  <a:lnTo>
                    <a:pt x="10744" y="10172"/>
                  </a:lnTo>
                  <a:lnTo>
                    <a:pt x="10960" y="9677"/>
                  </a:lnTo>
                  <a:lnTo>
                    <a:pt x="10972" y="9169"/>
                  </a:lnTo>
                  <a:lnTo>
                    <a:pt x="10807" y="8648"/>
                  </a:lnTo>
                  <a:lnTo>
                    <a:pt x="10617" y="8191"/>
                  </a:lnTo>
                  <a:lnTo>
                    <a:pt x="10388" y="7747"/>
                  </a:lnTo>
                  <a:lnTo>
                    <a:pt x="10274" y="7251"/>
                  </a:lnTo>
                  <a:lnTo>
                    <a:pt x="10299" y="6921"/>
                  </a:lnTo>
                  <a:lnTo>
                    <a:pt x="10426" y="6604"/>
                  </a:lnTo>
                  <a:lnTo>
                    <a:pt x="10591" y="6299"/>
                  </a:lnTo>
                  <a:lnTo>
                    <a:pt x="11201" y="5575"/>
                  </a:lnTo>
                  <a:lnTo>
                    <a:pt x="12026" y="6273"/>
                  </a:lnTo>
                  <a:lnTo>
                    <a:pt x="13512" y="5664"/>
                  </a:lnTo>
                  <a:lnTo>
                    <a:pt x="14211" y="5194"/>
                  </a:lnTo>
                  <a:lnTo>
                    <a:pt x="14554" y="4343"/>
                  </a:lnTo>
                  <a:lnTo>
                    <a:pt x="14706" y="3657"/>
                  </a:lnTo>
                  <a:lnTo>
                    <a:pt x="14528" y="3060"/>
                  </a:lnTo>
                  <a:lnTo>
                    <a:pt x="13995" y="2565"/>
                  </a:lnTo>
                  <a:lnTo>
                    <a:pt x="12966" y="1917"/>
                  </a:lnTo>
                  <a:lnTo>
                    <a:pt x="11899" y="2070"/>
                  </a:lnTo>
                  <a:lnTo>
                    <a:pt x="8509" y="3200"/>
                  </a:lnTo>
                  <a:lnTo>
                    <a:pt x="6400" y="3530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4" name="object 604" descr=""/>
            <p:cNvSpPr/>
            <p:nvPr/>
          </p:nvSpPr>
          <p:spPr>
            <a:xfrm>
              <a:off x="1940234" y="2406856"/>
              <a:ext cx="5715" cy="12700"/>
            </a:xfrm>
            <a:custGeom>
              <a:avLst/>
              <a:gdLst/>
              <a:ahLst/>
              <a:cxnLst/>
              <a:rect l="l" t="t" r="r" b="b"/>
              <a:pathLst>
                <a:path w="5714" h="12700">
                  <a:moveTo>
                    <a:pt x="2641" y="0"/>
                  </a:moveTo>
                  <a:lnTo>
                    <a:pt x="1549" y="1104"/>
                  </a:lnTo>
                  <a:lnTo>
                    <a:pt x="1473" y="2679"/>
                  </a:lnTo>
                  <a:lnTo>
                    <a:pt x="825" y="3987"/>
                  </a:lnTo>
                  <a:lnTo>
                    <a:pt x="0" y="6197"/>
                  </a:lnTo>
                  <a:lnTo>
                    <a:pt x="190" y="8445"/>
                  </a:lnTo>
                  <a:lnTo>
                    <a:pt x="736" y="10680"/>
                  </a:lnTo>
                  <a:lnTo>
                    <a:pt x="1155" y="11607"/>
                  </a:lnTo>
                  <a:lnTo>
                    <a:pt x="1663" y="12128"/>
                  </a:lnTo>
                  <a:lnTo>
                    <a:pt x="2235" y="12128"/>
                  </a:lnTo>
                  <a:lnTo>
                    <a:pt x="2857" y="11811"/>
                  </a:lnTo>
                  <a:lnTo>
                    <a:pt x="3644" y="10718"/>
                  </a:lnTo>
                  <a:lnTo>
                    <a:pt x="3162" y="9588"/>
                  </a:lnTo>
                  <a:lnTo>
                    <a:pt x="2959" y="8102"/>
                  </a:lnTo>
                  <a:lnTo>
                    <a:pt x="4025" y="6375"/>
                  </a:lnTo>
                  <a:lnTo>
                    <a:pt x="4317" y="6261"/>
                  </a:lnTo>
                  <a:lnTo>
                    <a:pt x="4571" y="6083"/>
                  </a:lnTo>
                  <a:lnTo>
                    <a:pt x="4622" y="5600"/>
                  </a:lnTo>
                  <a:lnTo>
                    <a:pt x="5194" y="3302"/>
                  </a:lnTo>
                  <a:lnTo>
                    <a:pt x="1943" y="2349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A646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5" name="object 605" descr=""/>
            <p:cNvSpPr/>
            <p:nvPr/>
          </p:nvSpPr>
          <p:spPr>
            <a:xfrm>
              <a:off x="1942951" y="2398313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181" y="0"/>
                  </a:moveTo>
                  <a:lnTo>
                    <a:pt x="736" y="253"/>
                  </a:lnTo>
                  <a:lnTo>
                    <a:pt x="0" y="2946"/>
                  </a:lnTo>
                  <a:lnTo>
                    <a:pt x="698" y="2971"/>
                  </a:lnTo>
                  <a:lnTo>
                    <a:pt x="1384" y="2984"/>
                  </a:lnTo>
                  <a:lnTo>
                    <a:pt x="2082" y="3009"/>
                  </a:lnTo>
                  <a:lnTo>
                    <a:pt x="2324" y="2984"/>
                  </a:lnTo>
                  <a:lnTo>
                    <a:pt x="2578" y="2933"/>
                  </a:lnTo>
                  <a:lnTo>
                    <a:pt x="2819" y="2895"/>
                  </a:lnTo>
                  <a:lnTo>
                    <a:pt x="3124" y="2730"/>
                  </a:lnTo>
                  <a:lnTo>
                    <a:pt x="3327" y="2489"/>
                  </a:lnTo>
                  <a:lnTo>
                    <a:pt x="3416" y="2146"/>
                  </a:lnTo>
                  <a:lnTo>
                    <a:pt x="3390" y="1790"/>
                  </a:lnTo>
                  <a:lnTo>
                    <a:pt x="3263" y="1498"/>
                  </a:lnTo>
                  <a:lnTo>
                    <a:pt x="3022" y="1257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3062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6" name="object 606" descr=""/>
            <p:cNvSpPr/>
            <p:nvPr/>
          </p:nvSpPr>
          <p:spPr>
            <a:xfrm>
              <a:off x="1970727" y="2361936"/>
              <a:ext cx="19685" cy="15875"/>
            </a:xfrm>
            <a:custGeom>
              <a:avLst/>
              <a:gdLst/>
              <a:ahLst/>
              <a:cxnLst/>
              <a:rect l="l" t="t" r="r" b="b"/>
              <a:pathLst>
                <a:path w="19685" h="15875">
                  <a:moveTo>
                    <a:pt x="9283" y="0"/>
                  </a:moveTo>
                  <a:lnTo>
                    <a:pt x="6426" y="1930"/>
                  </a:lnTo>
                  <a:lnTo>
                    <a:pt x="4902" y="1803"/>
                  </a:lnTo>
                  <a:lnTo>
                    <a:pt x="3086" y="596"/>
                  </a:lnTo>
                  <a:lnTo>
                    <a:pt x="4229" y="3048"/>
                  </a:lnTo>
                  <a:lnTo>
                    <a:pt x="3975" y="4800"/>
                  </a:lnTo>
                  <a:lnTo>
                    <a:pt x="812" y="6565"/>
                  </a:lnTo>
                  <a:lnTo>
                    <a:pt x="1003" y="7708"/>
                  </a:lnTo>
                  <a:lnTo>
                    <a:pt x="990" y="8648"/>
                  </a:lnTo>
                  <a:lnTo>
                    <a:pt x="2400" y="10375"/>
                  </a:lnTo>
                  <a:lnTo>
                    <a:pt x="101" y="11290"/>
                  </a:lnTo>
                  <a:lnTo>
                    <a:pt x="114" y="12712"/>
                  </a:lnTo>
                  <a:lnTo>
                    <a:pt x="0" y="13601"/>
                  </a:lnTo>
                  <a:lnTo>
                    <a:pt x="88" y="14465"/>
                  </a:lnTo>
                  <a:lnTo>
                    <a:pt x="609" y="15240"/>
                  </a:lnTo>
                  <a:lnTo>
                    <a:pt x="952" y="15544"/>
                  </a:lnTo>
                  <a:lnTo>
                    <a:pt x="1333" y="15684"/>
                  </a:lnTo>
                  <a:lnTo>
                    <a:pt x="1790" y="15633"/>
                  </a:lnTo>
                  <a:lnTo>
                    <a:pt x="2755" y="15036"/>
                  </a:lnTo>
                  <a:lnTo>
                    <a:pt x="2959" y="13995"/>
                  </a:lnTo>
                  <a:lnTo>
                    <a:pt x="3416" y="12661"/>
                  </a:lnTo>
                  <a:lnTo>
                    <a:pt x="3467" y="12280"/>
                  </a:lnTo>
                  <a:lnTo>
                    <a:pt x="3441" y="11887"/>
                  </a:lnTo>
                  <a:lnTo>
                    <a:pt x="3378" y="11595"/>
                  </a:lnTo>
                  <a:lnTo>
                    <a:pt x="3378" y="11315"/>
                  </a:lnTo>
                  <a:lnTo>
                    <a:pt x="3441" y="11036"/>
                  </a:lnTo>
                  <a:lnTo>
                    <a:pt x="3594" y="11290"/>
                  </a:lnTo>
                  <a:lnTo>
                    <a:pt x="3581" y="11607"/>
                  </a:lnTo>
                  <a:lnTo>
                    <a:pt x="3771" y="11836"/>
                  </a:lnTo>
                  <a:lnTo>
                    <a:pt x="4076" y="12065"/>
                  </a:lnTo>
                  <a:lnTo>
                    <a:pt x="4419" y="12217"/>
                  </a:lnTo>
                  <a:lnTo>
                    <a:pt x="4775" y="12319"/>
                  </a:lnTo>
                  <a:lnTo>
                    <a:pt x="5727" y="12496"/>
                  </a:lnTo>
                  <a:lnTo>
                    <a:pt x="6654" y="12458"/>
                  </a:lnTo>
                  <a:lnTo>
                    <a:pt x="7543" y="11976"/>
                  </a:lnTo>
                  <a:lnTo>
                    <a:pt x="7810" y="11747"/>
                  </a:lnTo>
                  <a:lnTo>
                    <a:pt x="7988" y="11493"/>
                  </a:lnTo>
                  <a:lnTo>
                    <a:pt x="8102" y="11137"/>
                  </a:lnTo>
                  <a:lnTo>
                    <a:pt x="8077" y="10731"/>
                  </a:lnTo>
                  <a:lnTo>
                    <a:pt x="8280" y="10502"/>
                  </a:lnTo>
                  <a:lnTo>
                    <a:pt x="8712" y="10820"/>
                  </a:lnTo>
                  <a:lnTo>
                    <a:pt x="8724" y="11188"/>
                  </a:lnTo>
                  <a:lnTo>
                    <a:pt x="8775" y="11430"/>
                  </a:lnTo>
                  <a:lnTo>
                    <a:pt x="12039" y="15290"/>
                  </a:lnTo>
                  <a:lnTo>
                    <a:pt x="13373" y="10617"/>
                  </a:lnTo>
                  <a:lnTo>
                    <a:pt x="15582" y="9829"/>
                  </a:lnTo>
                  <a:lnTo>
                    <a:pt x="16764" y="8902"/>
                  </a:lnTo>
                  <a:lnTo>
                    <a:pt x="17576" y="9131"/>
                  </a:lnTo>
                  <a:lnTo>
                    <a:pt x="17957" y="9182"/>
                  </a:lnTo>
                  <a:lnTo>
                    <a:pt x="18338" y="9144"/>
                  </a:lnTo>
                  <a:lnTo>
                    <a:pt x="18707" y="9029"/>
                  </a:lnTo>
                  <a:lnTo>
                    <a:pt x="19583" y="8445"/>
                  </a:lnTo>
                  <a:lnTo>
                    <a:pt x="19659" y="7747"/>
                  </a:lnTo>
                  <a:lnTo>
                    <a:pt x="17487" y="5003"/>
                  </a:lnTo>
                  <a:lnTo>
                    <a:pt x="15087" y="7175"/>
                  </a:lnTo>
                  <a:lnTo>
                    <a:pt x="13449" y="5753"/>
                  </a:lnTo>
                  <a:lnTo>
                    <a:pt x="13411" y="3886"/>
                  </a:lnTo>
                  <a:lnTo>
                    <a:pt x="11468" y="4686"/>
                  </a:lnTo>
                  <a:lnTo>
                    <a:pt x="11950" y="1955"/>
                  </a:lnTo>
                  <a:lnTo>
                    <a:pt x="10579" y="1917"/>
                  </a:lnTo>
                  <a:lnTo>
                    <a:pt x="10033" y="800"/>
                  </a:lnTo>
                  <a:lnTo>
                    <a:pt x="9283" y="0"/>
                  </a:lnTo>
                  <a:close/>
                </a:path>
              </a:pathLst>
            </a:custGeom>
            <a:solidFill>
              <a:srgbClr val="2D47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7" name="object 607" descr=""/>
            <p:cNvSpPr/>
            <p:nvPr/>
          </p:nvSpPr>
          <p:spPr>
            <a:xfrm>
              <a:off x="1984181" y="2357308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5">
                  <a:moveTo>
                    <a:pt x="9271" y="0"/>
                  </a:moveTo>
                  <a:lnTo>
                    <a:pt x="8420" y="101"/>
                  </a:lnTo>
                  <a:lnTo>
                    <a:pt x="7264" y="2717"/>
                  </a:lnTo>
                  <a:lnTo>
                    <a:pt x="4597" y="3467"/>
                  </a:lnTo>
                  <a:lnTo>
                    <a:pt x="2616" y="6121"/>
                  </a:lnTo>
                  <a:lnTo>
                    <a:pt x="2006" y="6603"/>
                  </a:lnTo>
                  <a:lnTo>
                    <a:pt x="4432" y="10769"/>
                  </a:lnTo>
                  <a:lnTo>
                    <a:pt x="1790" y="10210"/>
                  </a:lnTo>
                  <a:lnTo>
                    <a:pt x="0" y="10388"/>
                  </a:lnTo>
                  <a:lnTo>
                    <a:pt x="1498" y="12204"/>
                  </a:lnTo>
                  <a:lnTo>
                    <a:pt x="4089" y="10731"/>
                  </a:lnTo>
                  <a:lnTo>
                    <a:pt x="5676" y="12293"/>
                  </a:lnTo>
                  <a:lnTo>
                    <a:pt x="6413" y="12776"/>
                  </a:lnTo>
                  <a:lnTo>
                    <a:pt x="6908" y="12344"/>
                  </a:lnTo>
                  <a:lnTo>
                    <a:pt x="7391" y="11849"/>
                  </a:lnTo>
                  <a:lnTo>
                    <a:pt x="7658" y="11480"/>
                  </a:lnTo>
                  <a:lnTo>
                    <a:pt x="7861" y="11087"/>
                  </a:lnTo>
                  <a:lnTo>
                    <a:pt x="8001" y="10655"/>
                  </a:lnTo>
                  <a:lnTo>
                    <a:pt x="8051" y="9982"/>
                  </a:lnTo>
                  <a:lnTo>
                    <a:pt x="7658" y="9436"/>
                  </a:lnTo>
                  <a:lnTo>
                    <a:pt x="6324" y="8635"/>
                  </a:lnTo>
                  <a:lnTo>
                    <a:pt x="5016" y="7721"/>
                  </a:lnTo>
                  <a:lnTo>
                    <a:pt x="9055" y="5206"/>
                  </a:lnTo>
                  <a:lnTo>
                    <a:pt x="9626" y="3289"/>
                  </a:lnTo>
                  <a:lnTo>
                    <a:pt x="10210" y="977"/>
                  </a:lnTo>
                  <a:lnTo>
                    <a:pt x="9906" y="330"/>
                  </a:lnTo>
                  <a:lnTo>
                    <a:pt x="9271" y="0"/>
                  </a:lnTo>
                  <a:close/>
                </a:path>
              </a:pathLst>
            </a:custGeom>
            <a:solidFill>
              <a:srgbClr val="2C4C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8" name="object 608" descr=""/>
            <p:cNvSpPr/>
            <p:nvPr/>
          </p:nvSpPr>
          <p:spPr>
            <a:xfrm>
              <a:off x="1963069" y="2362927"/>
              <a:ext cx="10795" cy="16510"/>
            </a:xfrm>
            <a:custGeom>
              <a:avLst/>
              <a:gdLst/>
              <a:ahLst/>
              <a:cxnLst/>
              <a:rect l="l" t="t" r="r" b="b"/>
              <a:pathLst>
                <a:path w="10794" h="16510">
                  <a:moveTo>
                    <a:pt x="2819" y="13017"/>
                  </a:moveTo>
                  <a:lnTo>
                    <a:pt x="939" y="13639"/>
                  </a:lnTo>
                  <a:lnTo>
                    <a:pt x="393" y="13855"/>
                  </a:lnTo>
                  <a:lnTo>
                    <a:pt x="0" y="14363"/>
                  </a:lnTo>
                  <a:lnTo>
                    <a:pt x="1854" y="16001"/>
                  </a:lnTo>
                  <a:lnTo>
                    <a:pt x="3949" y="15773"/>
                  </a:lnTo>
                  <a:lnTo>
                    <a:pt x="6096" y="15138"/>
                  </a:lnTo>
                  <a:lnTo>
                    <a:pt x="7772" y="14516"/>
                  </a:lnTo>
                  <a:lnTo>
                    <a:pt x="4838" y="14516"/>
                  </a:lnTo>
                  <a:lnTo>
                    <a:pt x="2819" y="13017"/>
                  </a:lnTo>
                  <a:close/>
                </a:path>
                <a:path w="10794" h="16510">
                  <a:moveTo>
                    <a:pt x="6611" y="7443"/>
                  </a:moveTo>
                  <a:lnTo>
                    <a:pt x="5705" y="9575"/>
                  </a:lnTo>
                  <a:lnTo>
                    <a:pt x="4838" y="14516"/>
                  </a:lnTo>
                  <a:lnTo>
                    <a:pt x="7772" y="14516"/>
                  </a:lnTo>
                  <a:lnTo>
                    <a:pt x="7467" y="12496"/>
                  </a:lnTo>
                  <a:lnTo>
                    <a:pt x="8636" y="11506"/>
                  </a:lnTo>
                  <a:lnTo>
                    <a:pt x="9118" y="10223"/>
                  </a:lnTo>
                  <a:lnTo>
                    <a:pt x="9772" y="9575"/>
                  </a:lnTo>
                  <a:lnTo>
                    <a:pt x="8178" y="9575"/>
                  </a:lnTo>
                  <a:lnTo>
                    <a:pt x="6611" y="7443"/>
                  </a:lnTo>
                  <a:close/>
                </a:path>
                <a:path w="10794" h="16510">
                  <a:moveTo>
                    <a:pt x="8648" y="7658"/>
                  </a:moveTo>
                  <a:lnTo>
                    <a:pt x="8483" y="8394"/>
                  </a:lnTo>
                  <a:lnTo>
                    <a:pt x="8178" y="9575"/>
                  </a:lnTo>
                  <a:lnTo>
                    <a:pt x="9772" y="9575"/>
                  </a:lnTo>
                  <a:lnTo>
                    <a:pt x="10401" y="8953"/>
                  </a:lnTo>
                  <a:lnTo>
                    <a:pt x="8648" y="7658"/>
                  </a:lnTo>
                  <a:close/>
                </a:path>
                <a:path w="10794" h="16510">
                  <a:moveTo>
                    <a:pt x="6327" y="7058"/>
                  </a:moveTo>
                  <a:lnTo>
                    <a:pt x="6611" y="7443"/>
                  </a:lnTo>
                  <a:lnTo>
                    <a:pt x="6692" y="7251"/>
                  </a:lnTo>
                  <a:lnTo>
                    <a:pt x="6327" y="7058"/>
                  </a:lnTo>
                  <a:close/>
                </a:path>
                <a:path w="10794" h="16510">
                  <a:moveTo>
                    <a:pt x="6718" y="0"/>
                  </a:moveTo>
                  <a:lnTo>
                    <a:pt x="5930" y="12"/>
                  </a:lnTo>
                  <a:lnTo>
                    <a:pt x="5207" y="177"/>
                  </a:lnTo>
                  <a:lnTo>
                    <a:pt x="4800" y="965"/>
                  </a:lnTo>
                  <a:lnTo>
                    <a:pt x="5854" y="2832"/>
                  </a:lnTo>
                  <a:lnTo>
                    <a:pt x="2819" y="3873"/>
                  </a:lnTo>
                  <a:lnTo>
                    <a:pt x="3835" y="5740"/>
                  </a:lnTo>
                  <a:lnTo>
                    <a:pt x="6327" y="7058"/>
                  </a:lnTo>
                  <a:lnTo>
                    <a:pt x="6350" y="5245"/>
                  </a:lnTo>
                  <a:lnTo>
                    <a:pt x="9448" y="1981"/>
                  </a:lnTo>
                  <a:lnTo>
                    <a:pt x="8661" y="812"/>
                  </a:lnTo>
                  <a:lnTo>
                    <a:pt x="6718" y="0"/>
                  </a:lnTo>
                  <a:close/>
                </a:path>
              </a:pathLst>
            </a:custGeom>
            <a:solidFill>
              <a:srgbClr val="2B4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9" name="object 609" descr=""/>
            <p:cNvSpPr/>
            <p:nvPr/>
          </p:nvSpPr>
          <p:spPr>
            <a:xfrm>
              <a:off x="2012034" y="2354482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5" h="8889">
                  <a:moveTo>
                    <a:pt x="1879" y="0"/>
                  </a:moveTo>
                  <a:lnTo>
                    <a:pt x="1752" y="1219"/>
                  </a:lnTo>
                  <a:lnTo>
                    <a:pt x="0" y="2209"/>
                  </a:lnTo>
                  <a:lnTo>
                    <a:pt x="3479" y="4813"/>
                  </a:lnTo>
                  <a:lnTo>
                    <a:pt x="1765" y="5397"/>
                  </a:lnTo>
                  <a:lnTo>
                    <a:pt x="698" y="5651"/>
                  </a:lnTo>
                  <a:lnTo>
                    <a:pt x="546" y="6908"/>
                  </a:lnTo>
                  <a:lnTo>
                    <a:pt x="1562" y="7251"/>
                  </a:lnTo>
                  <a:lnTo>
                    <a:pt x="2336" y="7785"/>
                  </a:lnTo>
                  <a:lnTo>
                    <a:pt x="2692" y="7962"/>
                  </a:lnTo>
                  <a:lnTo>
                    <a:pt x="3047" y="8089"/>
                  </a:lnTo>
                  <a:lnTo>
                    <a:pt x="3441" y="8166"/>
                  </a:lnTo>
                  <a:lnTo>
                    <a:pt x="4241" y="8267"/>
                  </a:lnTo>
                  <a:lnTo>
                    <a:pt x="4991" y="8204"/>
                  </a:lnTo>
                  <a:lnTo>
                    <a:pt x="5562" y="7518"/>
                  </a:lnTo>
                  <a:lnTo>
                    <a:pt x="6997" y="7340"/>
                  </a:lnTo>
                  <a:lnTo>
                    <a:pt x="7950" y="6819"/>
                  </a:lnTo>
                  <a:lnTo>
                    <a:pt x="6413" y="3441"/>
                  </a:lnTo>
                  <a:lnTo>
                    <a:pt x="5613" y="1752"/>
                  </a:lnTo>
                  <a:lnTo>
                    <a:pt x="4825" y="50"/>
                  </a:lnTo>
                  <a:lnTo>
                    <a:pt x="3848" y="25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2E53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0" name="object 610" descr=""/>
            <p:cNvSpPr/>
            <p:nvPr/>
          </p:nvSpPr>
          <p:spPr>
            <a:xfrm>
              <a:off x="2000424" y="2358362"/>
              <a:ext cx="14604" cy="5080"/>
            </a:xfrm>
            <a:custGeom>
              <a:avLst/>
              <a:gdLst/>
              <a:ahLst/>
              <a:cxnLst/>
              <a:rect l="l" t="t" r="r" b="b"/>
              <a:pathLst>
                <a:path w="14605" h="5080">
                  <a:moveTo>
                    <a:pt x="6756" y="0"/>
                  </a:moveTo>
                  <a:lnTo>
                    <a:pt x="4864" y="101"/>
                  </a:lnTo>
                  <a:lnTo>
                    <a:pt x="2971" y="584"/>
                  </a:lnTo>
                  <a:lnTo>
                    <a:pt x="2666" y="685"/>
                  </a:lnTo>
                  <a:lnTo>
                    <a:pt x="2349" y="749"/>
                  </a:lnTo>
                  <a:lnTo>
                    <a:pt x="2031" y="749"/>
                  </a:lnTo>
                  <a:lnTo>
                    <a:pt x="1396" y="1282"/>
                  </a:lnTo>
                  <a:lnTo>
                    <a:pt x="812" y="1663"/>
                  </a:lnTo>
                  <a:lnTo>
                    <a:pt x="558" y="1765"/>
                  </a:lnTo>
                  <a:lnTo>
                    <a:pt x="279" y="1777"/>
                  </a:lnTo>
                  <a:lnTo>
                    <a:pt x="0" y="2260"/>
                  </a:lnTo>
                  <a:lnTo>
                    <a:pt x="1879" y="3441"/>
                  </a:lnTo>
                  <a:lnTo>
                    <a:pt x="4571" y="3035"/>
                  </a:lnTo>
                  <a:lnTo>
                    <a:pt x="7226" y="2870"/>
                  </a:lnTo>
                  <a:lnTo>
                    <a:pt x="12941" y="4914"/>
                  </a:lnTo>
                  <a:lnTo>
                    <a:pt x="14401" y="3682"/>
                  </a:lnTo>
                  <a:lnTo>
                    <a:pt x="14147" y="2565"/>
                  </a:lnTo>
                  <a:lnTo>
                    <a:pt x="12839" y="2603"/>
                  </a:lnTo>
                  <a:lnTo>
                    <a:pt x="12306" y="1777"/>
                  </a:lnTo>
                  <a:lnTo>
                    <a:pt x="12039" y="1790"/>
                  </a:lnTo>
                  <a:lnTo>
                    <a:pt x="11785" y="1739"/>
                  </a:lnTo>
                  <a:lnTo>
                    <a:pt x="11556" y="1625"/>
                  </a:lnTo>
                  <a:lnTo>
                    <a:pt x="11036" y="965"/>
                  </a:lnTo>
                  <a:lnTo>
                    <a:pt x="10134" y="1219"/>
                  </a:lnTo>
                  <a:lnTo>
                    <a:pt x="9524" y="787"/>
                  </a:lnTo>
                  <a:lnTo>
                    <a:pt x="9220" y="800"/>
                  </a:lnTo>
                  <a:lnTo>
                    <a:pt x="8928" y="761"/>
                  </a:lnTo>
                  <a:lnTo>
                    <a:pt x="6756" y="0"/>
                  </a:lnTo>
                  <a:close/>
                </a:path>
              </a:pathLst>
            </a:custGeom>
            <a:solidFill>
              <a:srgbClr val="833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1" name="object 611" descr=""/>
            <p:cNvSpPr/>
            <p:nvPr/>
          </p:nvSpPr>
          <p:spPr>
            <a:xfrm>
              <a:off x="1981301" y="2362517"/>
              <a:ext cx="15240" cy="5080"/>
            </a:xfrm>
            <a:custGeom>
              <a:avLst/>
              <a:gdLst/>
              <a:ahLst/>
              <a:cxnLst/>
              <a:rect l="l" t="t" r="r" b="b"/>
              <a:pathLst>
                <a:path w="15239" h="5080">
                  <a:moveTo>
                    <a:pt x="3111" y="711"/>
                  </a:moveTo>
                  <a:lnTo>
                    <a:pt x="1727" y="152"/>
                  </a:lnTo>
                  <a:lnTo>
                    <a:pt x="1371" y="0"/>
                  </a:lnTo>
                  <a:lnTo>
                    <a:pt x="584" y="914"/>
                  </a:lnTo>
                  <a:lnTo>
                    <a:pt x="0" y="1333"/>
                  </a:lnTo>
                  <a:lnTo>
                    <a:pt x="685" y="2362"/>
                  </a:lnTo>
                  <a:lnTo>
                    <a:pt x="647" y="4432"/>
                  </a:lnTo>
                  <a:lnTo>
                    <a:pt x="2832" y="3302"/>
                  </a:lnTo>
                  <a:lnTo>
                    <a:pt x="2806" y="2108"/>
                  </a:lnTo>
                  <a:lnTo>
                    <a:pt x="3111" y="711"/>
                  </a:lnTo>
                  <a:close/>
                </a:path>
                <a:path w="15239" h="5080">
                  <a:moveTo>
                    <a:pt x="14706" y="1841"/>
                  </a:moveTo>
                  <a:lnTo>
                    <a:pt x="14605" y="1587"/>
                  </a:lnTo>
                  <a:lnTo>
                    <a:pt x="14389" y="1346"/>
                  </a:lnTo>
                  <a:lnTo>
                    <a:pt x="12039" y="609"/>
                  </a:lnTo>
                  <a:lnTo>
                    <a:pt x="11874" y="762"/>
                  </a:lnTo>
                  <a:lnTo>
                    <a:pt x="11442" y="4178"/>
                  </a:lnTo>
                  <a:lnTo>
                    <a:pt x="11645" y="4279"/>
                  </a:lnTo>
                  <a:lnTo>
                    <a:pt x="11849" y="4368"/>
                  </a:lnTo>
                  <a:lnTo>
                    <a:pt x="12039" y="4470"/>
                  </a:lnTo>
                  <a:lnTo>
                    <a:pt x="13258" y="4305"/>
                  </a:lnTo>
                  <a:lnTo>
                    <a:pt x="14058" y="3594"/>
                  </a:lnTo>
                  <a:lnTo>
                    <a:pt x="14630" y="2565"/>
                  </a:lnTo>
                  <a:lnTo>
                    <a:pt x="14706" y="2425"/>
                  </a:lnTo>
                  <a:lnTo>
                    <a:pt x="14706" y="1841"/>
                  </a:lnTo>
                  <a:close/>
                </a:path>
              </a:pathLst>
            </a:custGeom>
            <a:solidFill>
              <a:srgbClr val="2C4C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2" name="object 612" descr=""/>
            <p:cNvSpPr/>
            <p:nvPr/>
          </p:nvSpPr>
          <p:spPr>
            <a:xfrm>
              <a:off x="1991842" y="2361907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270" y="5270"/>
                  </a:moveTo>
                  <a:lnTo>
                    <a:pt x="1066" y="4940"/>
                  </a:lnTo>
                  <a:lnTo>
                    <a:pt x="901" y="4787"/>
                  </a:lnTo>
                  <a:lnTo>
                    <a:pt x="368" y="4851"/>
                  </a:lnTo>
                  <a:lnTo>
                    <a:pt x="0" y="4838"/>
                  </a:lnTo>
                  <a:lnTo>
                    <a:pt x="50" y="5867"/>
                  </a:lnTo>
                  <a:lnTo>
                    <a:pt x="508" y="6019"/>
                  </a:lnTo>
                  <a:lnTo>
                    <a:pt x="939" y="5803"/>
                  </a:lnTo>
                  <a:lnTo>
                    <a:pt x="1231" y="5562"/>
                  </a:lnTo>
                  <a:lnTo>
                    <a:pt x="1270" y="5270"/>
                  </a:lnTo>
                  <a:close/>
                </a:path>
                <a:path w="6985" h="6350">
                  <a:moveTo>
                    <a:pt x="6007" y="1485"/>
                  </a:moveTo>
                  <a:lnTo>
                    <a:pt x="5803" y="1130"/>
                  </a:lnTo>
                  <a:lnTo>
                    <a:pt x="5689" y="939"/>
                  </a:lnTo>
                  <a:lnTo>
                    <a:pt x="5359" y="1257"/>
                  </a:lnTo>
                  <a:lnTo>
                    <a:pt x="4699" y="1866"/>
                  </a:lnTo>
                  <a:lnTo>
                    <a:pt x="4419" y="1917"/>
                  </a:lnTo>
                  <a:lnTo>
                    <a:pt x="4140" y="1943"/>
                  </a:lnTo>
                  <a:lnTo>
                    <a:pt x="3848" y="1955"/>
                  </a:lnTo>
                  <a:lnTo>
                    <a:pt x="3835" y="2222"/>
                  </a:lnTo>
                  <a:lnTo>
                    <a:pt x="3835" y="2501"/>
                  </a:lnTo>
                  <a:lnTo>
                    <a:pt x="3848" y="2768"/>
                  </a:lnTo>
                  <a:lnTo>
                    <a:pt x="4038" y="3098"/>
                  </a:lnTo>
                  <a:lnTo>
                    <a:pt x="4318" y="3225"/>
                  </a:lnTo>
                  <a:lnTo>
                    <a:pt x="4686" y="3149"/>
                  </a:lnTo>
                  <a:lnTo>
                    <a:pt x="4965" y="2908"/>
                  </a:lnTo>
                  <a:lnTo>
                    <a:pt x="5080" y="2603"/>
                  </a:lnTo>
                  <a:lnTo>
                    <a:pt x="5054" y="2247"/>
                  </a:lnTo>
                  <a:lnTo>
                    <a:pt x="4940" y="2120"/>
                  </a:lnTo>
                  <a:lnTo>
                    <a:pt x="5270" y="2349"/>
                  </a:lnTo>
                  <a:lnTo>
                    <a:pt x="5461" y="2260"/>
                  </a:lnTo>
                  <a:lnTo>
                    <a:pt x="5651" y="2184"/>
                  </a:lnTo>
                  <a:lnTo>
                    <a:pt x="5842" y="2095"/>
                  </a:lnTo>
                  <a:lnTo>
                    <a:pt x="5892" y="1892"/>
                  </a:lnTo>
                  <a:lnTo>
                    <a:pt x="5956" y="1689"/>
                  </a:lnTo>
                  <a:lnTo>
                    <a:pt x="6007" y="1485"/>
                  </a:lnTo>
                  <a:close/>
                </a:path>
                <a:path w="6985" h="6350">
                  <a:moveTo>
                    <a:pt x="6858" y="609"/>
                  </a:moveTo>
                  <a:lnTo>
                    <a:pt x="6667" y="0"/>
                  </a:lnTo>
                  <a:lnTo>
                    <a:pt x="6337" y="317"/>
                  </a:lnTo>
                  <a:lnTo>
                    <a:pt x="5702" y="952"/>
                  </a:lnTo>
                  <a:lnTo>
                    <a:pt x="5816" y="1079"/>
                  </a:lnTo>
                  <a:lnTo>
                    <a:pt x="6273" y="1155"/>
                  </a:lnTo>
                  <a:lnTo>
                    <a:pt x="6616" y="1003"/>
                  </a:lnTo>
                  <a:lnTo>
                    <a:pt x="6858" y="609"/>
                  </a:lnTo>
                  <a:close/>
                </a:path>
              </a:pathLst>
            </a:custGeom>
            <a:solidFill>
              <a:srgbClr val="3559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3" name="object 613" descr=""/>
            <p:cNvSpPr/>
            <p:nvPr/>
          </p:nvSpPr>
          <p:spPr>
            <a:xfrm>
              <a:off x="1945770" y="2391010"/>
              <a:ext cx="24765" cy="14604"/>
            </a:xfrm>
            <a:custGeom>
              <a:avLst/>
              <a:gdLst/>
              <a:ahLst/>
              <a:cxnLst/>
              <a:rect l="l" t="t" r="r" b="b"/>
              <a:pathLst>
                <a:path w="24764" h="14605">
                  <a:moveTo>
                    <a:pt x="14516" y="0"/>
                  </a:moveTo>
                  <a:lnTo>
                    <a:pt x="13754" y="152"/>
                  </a:lnTo>
                  <a:lnTo>
                    <a:pt x="13195" y="876"/>
                  </a:lnTo>
                  <a:lnTo>
                    <a:pt x="12865" y="1511"/>
                  </a:lnTo>
                  <a:lnTo>
                    <a:pt x="12496" y="2082"/>
                  </a:lnTo>
                  <a:lnTo>
                    <a:pt x="10922" y="1752"/>
                  </a:lnTo>
                  <a:lnTo>
                    <a:pt x="9512" y="1587"/>
                  </a:lnTo>
                  <a:lnTo>
                    <a:pt x="8496" y="1650"/>
                  </a:lnTo>
                  <a:lnTo>
                    <a:pt x="7594" y="2285"/>
                  </a:lnTo>
                  <a:lnTo>
                    <a:pt x="7175" y="2730"/>
                  </a:lnTo>
                  <a:lnTo>
                    <a:pt x="6921" y="3263"/>
                  </a:lnTo>
                  <a:lnTo>
                    <a:pt x="6489" y="4584"/>
                  </a:lnTo>
                  <a:lnTo>
                    <a:pt x="6045" y="5118"/>
                  </a:lnTo>
                  <a:lnTo>
                    <a:pt x="4216" y="5791"/>
                  </a:lnTo>
                  <a:lnTo>
                    <a:pt x="3048" y="5930"/>
                  </a:lnTo>
                  <a:lnTo>
                    <a:pt x="1981" y="6413"/>
                  </a:lnTo>
                  <a:lnTo>
                    <a:pt x="1270" y="6845"/>
                  </a:lnTo>
                  <a:lnTo>
                    <a:pt x="1016" y="7518"/>
                  </a:lnTo>
                  <a:lnTo>
                    <a:pt x="1003" y="8318"/>
                  </a:lnTo>
                  <a:lnTo>
                    <a:pt x="685" y="8534"/>
                  </a:lnTo>
                  <a:lnTo>
                    <a:pt x="482" y="8839"/>
                  </a:lnTo>
                  <a:lnTo>
                    <a:pt x="381" y="9220"/>
                  </a:lnTo>
                  <a:lnTo>
                    <a:pt x="0" y="10198"/>
                  </a:lnTo>
                  <a:lnTo>
                    <a:pt x="711" y="10325"/>
                  </a:lnTo>
                  <a:lnTo>
                    <a:pt x="1612" y="9956"/>
                  </a:lnTo>
                  <a:lnTo>
                    <a:pt x="4673" y="14274"/>
                  </a:lnTo>
                  <a:lnTo>
                    <a:pt x="9182" y="12471"/>
                  </a:lnTo>
                  <a:lnTo>
                    <a:pt x="10312" y="12090"/>
                  </a:lnTo>
                  <a:lnTo>
                    <a:pt x="13677" y="12293"/>
                  </a:lnTo>
                  <a:lnTo>
                    <a:pt x="14960" y="11226"/>
                  </a:lnTo>
                  <a:lnTo>
                    <a:pt x="17983" y="11861"/>
                  </a:lnTo>
                  <a:lnTo>
                    <a:pt x="19989" y="10934"/>
                  </a:lnTo>
                  <a:lnTo>
                    <a:pt x="20408" y="10744"/>
                  </a:lnTo>
                  <a:lnTo>
                    <a:pt x="20891" y="10731"/>
                  </a:lnTo>
                  <a:lnTo>
                    <a:pt x="21564" y="10833"/>
                  </a:lnTo>
                  <a:lnTo>
                    <a:pt x="22250" y="11010"/>
                  </a:lnTo>
                  <a:lnTo>
                    <a:pt x="23304" y="10820"/>
                  </a:lnTo>
                  <a:lnTo>
                    <a:pt x="23634" y="10667"/>
                  </a:lnTo>
                  <a:lnTo>
                    <a:pt x="23939" y="10426"/>
                  </a:lnTo>
                  <a:lnTo>
                    <a:pt x="24180" y="10121"/>
                  </a:lnTo>
                  <a:lnTo>
                    <a:pt x="24307" y="9778"/>
                  </a:lnTo>
                  <a:lnTo>
                    <a:pt x="24282" y="9385"/>
                  </a:lnTo>
                  <a:lnTo>
                    <a:pt x="24130" y="9029"/>
                  </a:lnTo>
                  <a:lnTo>
                    <a:pt x="23926" y="8712"/>
                  </a:lnTo>
                  <a:lnTo>
                    <a:pt x="22542" y="7277"/>
                  </a:lnTo>
                  <a:lnTo>
                    <a:pt x="22047" y="6502"/>
                  </a:lnTo>
                  <a:lnTo>
                    <a:pt x="22644" y="5956"/>
                  </a:lnTo>
                  <a:lnTo>
                    <a:pt x="22910" y="5346"/>
                  </a:lnTo>
                  <a:lnTo>
                    <a:pt x="23761" y="1511"/>
                  </a:lnTo>
                  <a:lnTo>
                    <a:pt x="19735" y="2705"/>
                  </a:lnTo>
                  <a:lnTo>
                    <a:pt x="18465" y="1066"/>
                  </a:lnTo>
                  <a:lnTo>
                    <a:pt x="17462" y="634"/>
                  </a:lnTo>
                  <a:lnTo>
                    <a:pt x="16446" y="292"/>
                  </a:lnTo>
                  <a:lnTo>
                    <a:pt x="15367" y="88"/>
                  </a:lnTo>
                  <a:lnTo>
                    <a:pt x="14516" y="0"/>
                  </a:lnTo>
                  <a:close/>
                </a:path>
              </a:pathLst>
            </a:custGeom>
            <a:solidFill>
              <a:srgbClr val="9C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4" name="object 614" descr=""/>
            <p:cNvSpPr/>
            <p:nvPr/>
          </p:nvSpPr>
          <p:spPr>
            <a:xfrm>
              <a:off x="1942577" y="2385176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1574" y="0"/>
                  </a:moveTo>
                  <a:lnTo>
                    <a:pt x="825" y="228"/>
                  </a:lnTo>
                  <a:lnTo>
                    <a:pt x="0" y="1765"/>
                  </a:lnTo>
                  <a:lnTo>
                    <a:pt x="1447" y="3721"/>
                  </a:lnTo>
                  <a:lnTo>
                    <a:pt x="2197" y="6311"/>
                  </a:lnTo>
                  <a:lnTo>
                    <a:pt x="5943" y="7416"/>
                  </a:lnTo>
                  <a:lnTo>
                    <a:pt x="6908" y="5003"/>
                  </a:lnTo>
                  <a:lnTo>
                    <a:pt x="4660" y="4927"/>
                  </a:lnTo>
                  <a:lnTo>
                    <a:pt x="4116" y="3810"/>
                  </a:lnTo>
                  <a:lnTo>
                    <a:pt x="3225" y="3810"/>
                  </a:lnTo>
                  <a:lnTo>
                    <a:pt x="1574" y="0"/>
                  </a:lnTo>
                  <a:close/>
                </a:path>
                <a:path w="9525" h="7619">
                  <a:moveTo>
                    <a:pt x="7191" y="2634"/>
                  </a:moveTo>
                  <a:lnTo>
                    <a:pt x="6502" y="4394"/>
                  </a:lnTo>
                  <a:lnTo>
                    <a:pt x="4660" y="4927"/>
                  </a:lnTo>
                  <a:lnTo>
                    <a:pt x="6995" y="4927"/>
                  </a:lnTo>
                  <a:lnTo>
                    <a:pt x="8813" y="3327"/>
                  </a:lnTo>
                  <a:lnTo>
                    <a:pt x="8931" y="2641"/>
                  </a:lnTo>
                  <a:lnTo>
                    <a:pt x="7191" y="2634"/>
                  </a:lnTo>
                  <a:close/>
                </a:path>
                <a:path w="9525" h="7619">
                  <a:moveTo>
                    <a:pt x="3696" y="2949"/>
                  </a:moveTo>
                  <a:lnTo>
                    <a:pt x="3225" y="3810"/>
                  </a:lnTo>
                  <a:lnTo>
                    <a:pt x="4116" y="3810"/>
                  </a:lnTo>
                  <a:lnTo>
                    <a:pt x="3696" y="2949"/>
                  </a:lnTo>
                  <a:close/>
                </a:path>
                <a:path w="9525" h="7619">
                  <a:moveTo>
                    <a:pt x="3441" y="2425"/>
                  </a:moveTo>
                  <a:lnTo>
                    <a:pt x="3696" y="2949"/>
                  </a:lnTo>
                  <a:lnTo>
                    <a:pt x="3966" y="2454"/>
                  </a:lnTo>
                  <a:lnTo>
                    <a:pt x="3441" y="2425"/>
                  </a:lnTo>
                  <a:close/>
                </a:path>
                <a:path w="9525" h="7619">
                  <a:moveTo>
                    <a:pt x="7260" y="2455"/>
                  </a:moveTo>
                  <a:lnTo>
                    <a:pt x="7191" y="2634"/>
                  </a:lnTo>
                  <a:lnTo>
                    <a:pt x="7327" y="2641"/>
                  </a:lnTo>
                  <a:lnTo>
                    <a:pt x="7260" y="2455"/>
                  </a:lnTo>
                  <a:close/>
                </a:path>
                <a:path w="9525" h="7619">
                  <a:moveTo>
                    <a:pt x="9004" y="1701"/>
                  </a:moveTo>
                  <a:lnTo>
                    <a:pt x="7302" y="2349"/>
                  </a:lnTo>
                  <a:lnTo>
                    <a:pt x="7327" y="2641"/>
                  </a:lnTo>
                  <a:lnTo>
                    <a:pt x="8931" y="2641"/>
                  </a:lnTo>
                  <a:lnTo>
                    <a:pt x="9004" y="1701"/>
                  </a:lnTo>
                  <a:close/>
                </a:path>
                <a:path w="9525" h="7619">
                  <a:moveTo>
                    <a:pt x="6527" y="419"/>
                  </a:moveTo>
                  <a:lnTo>
                    <a:pt x="4927" y="698"/>
                  </a:lnTo>
                  <a:lnTo>
                    <a:pt x="3980" y="2455"/>
                  </a:lnTo>
                  <a:lnTo>
                    <a:pt x="7191" y="2634"/>
                  </a:lnTo>
                  <a:lnTo>
                    <a:pt x="7222" y="2349"/>
                  </a:lnTo>
                  <a:lnTo>
                    <a:pt x="6527" y="419"/>
                  </a:lnTo>
                  <a:close/>
                </a:path>
              </a:pathLst>
            </a:custGeom>
            <a:solidFill>
              <a:srgbClr val="375F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5" name="object 615" descr=""/>
            <p:cNvSpPr/>
            <p:nvPr/>
          </p:nvSpPr>
          <p:spPr>
            <a:xfrm>
              <a:off x="1956963" y="2378023"/>
              <a:ext cx="15240" cy="7620"/>
            </a:xfrm>
            <a:custGeom>
              <a:avLst/>
              <a:gdLst/>
              <a:ahLst/>
              <a:cxnLst/>
              <a:rect l="l" t="t" r="r" b="b"/>
              <a:pathLst>
                <a:path w="15239" h="7619">
                  <a:moveTo>
                    <a:pt x="5918" y="0"/>
                  </a:moveTo>
                  <a:lnTo>
                    <a:pt x="4584" y="228"/>
                  </a:lnTo>
                  <a:lnTo>
                    <a:pt x="3873" y="1269"/>
                  </a:lnTo>
                  <a:lnTo>
                    <a:pt x="3048" y="2146"/>
                  </a:lnTo>
                  <a:lnTo>
                    <a:pt x="3009" y="2641"/>
                  </a:lnTo>
                  <a:lnTo>
                    <a:pt x="2717" y="2933"/>
                  </a:lnTo>
                  <a:lnTo>
                    <a:pt x="2273" y="3098"/>
                  </a:lnTo>
                  <a:lnTo>
                    <a:pt x="1409" y="3924"/>
                  </a:lnTo>
                  <a:lnTo>
                    <a:pt x="0" y="4317"/>
                  </a:lnTo>
                  <a:lnTo>
                    <a:pt x="114" y="5892"/>
                  </a:lnTo>
                  <a:lnTo>
                    <a:pt x="88" y="6756"/>
                  </a:lnTo>
                  <a:lnTo>
                    <a:pt x="482" y="7162"/>
                  </a:lnTo>
                  <a:lnTo>
                    <a:pt x="952" y="7353"/>
                  </a:lnTo>
                  <a:lnTo>
                    <a:pt x="1498" y="7327"/>
                  </a:lnTo>
                  <a:lnTo>
                    <a:pt x="6083" y="6235"/>
                  </a:lnTo>
                  <a:lnTo>
                    <a:pt x="10642" y="6299"/>
                  </a:lnTo>
                  <a:lnTo>
                    <a:pt x="12966" y="6794"/>
                  </a:lnTo>
                  <a:lnTo>
                    <a:pt x="14782" y="4991"/>
                  </a:lnTo>
                  <a:lnTo>
                    <a:pt x="13881" y="1752"/>
                  </a:lnTo>
                  <a:lnTo>
                    <a:pt x="10896" y="3365"/>
                  </a:lnTo>
                  <a:lnTo>
                    <a:pt x="7835" y="2095"/>
                  </a:lnTo>
                  <a:lnTo>
                    <a:pt x="5803" y="2971"/>
                  </a:lnTo>
                  <a:lnTo>
                    <a:pt x="6375" y="469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9744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6" name="object 616" descr=""/>
            <p:cNvSpPr/>
            <p:nvPr/>
          </p:nvSpPr>
          <p:spPr>
            <a:xfrm>
              <a:off x="1947773" y="2384793"/>
              <a:ext cx="15240" cy="13970"/>
            </a:xfrm>
            <a:custGeom>
              <a:avLst/>
              <a:gdLst/>
              <a:ahLst/>
              <a:cxnLst/>
              <a:rect l="l" t="t" r="r" b="b"/>
              <a:pathLst>
                <a:path w="15239" h="13969">
                  <a:moveTo>
                    <a:pt x="6692" y="7556"/>
                  </a:moveTo>
                  <a:lnTo>
                    <a:pt x="6108" y="6616"/>
                  </a:lnTo>
                  <a:lnTo>
                    <a:pt x="5130" y="5753"/>
                  </a:lnTo>
                  <a:lnTo>
                    <a:pt x="4457" y="5524"/>
                  </a:lnTo>
                  <a:lnTo>
                    <a:pt x="3771" y="5715"/>
                  </a:lnTo>
                  <a:lnTo>
                    <a:pt x="3657" y="5892"/>
                  </a:lnTo>
                  <a:lnTo>
                    <a:pt x="3467" y="6324"/>
                  </a:lnTo>
                  <a:lnTo>
                    <a:pt x="3124" y="6629"/>
                  </a:lnTo>
                  <a:lnTo>
                    <a:pt x="2882" y="7010"/>
                  </a:lnTo>
                  <a:lnTo>
                    <a:pt x="0" y="12573"/>
                  </a:lnTo>
                  <a:lnTo>
                    <a:pt x="1282" y="13601"/>
                  </a:lnTo>
                  <a:lnTo>
                    <a:pt x="2578" y="12674"/>
                  </a:lnTo>
                  <a:lnTo>
                    <a:pt x="3886" y="12573"/>
                  </a:lnTo>
                  <a:lnTo>
                    <a:pt x="4229" y="12204"/>
                  </a:lnTo>
                  <a:lnTo>
                    <a:pt x="4241" y="10426"/>
                  </a:lnTo>
                  <a:lnTo>
                    <a:pt x="4622" y="10223"/>
                  </a:lnTo>
                  <a:lnTo>
                    <a:pt x="4470" y="10426"/>
                  </a:lnTo>
                  <a:lnTo>
                    <a:pt x="4457" y="10883"/>
                  </a:lnTo>
                  <a:lnTo>
                    <a:pt x="4686" y="11061"/>
                  </a:lnTo>
                  <a:lnTo>
                    <a:pt x="5397" y="11176"/>
                  </a:lnTo>
                  <a:lnTo>
                    <a:pt x="5562" y="11061"/>
                  </a:lnTo>
                  <a:lnTo>
                    <a:pt x="5676" y="10883"/>
                  </a:lnTo>
                  <a:lnTo>
                    <a:pt x="5753" y="10223"/>
                  </a:lnTo>
                  <a:lnTo>
                    <a:pt x="5765" y="8801"/>
                  </a:lnTo>
                  <a:lnTo>
                    <a:pt x="6692" y="7556"/>
                  </a:lnTo>
                  <a:close/>
                </a:path>
                <a:path w="15239" h="13969">
                  <a:moveTo>
                    <a:pt x="14693" y="4813"/>
                  </a:moveTo>
                  <a:lnTo>
                    <a:pt x="14668" y="4457"/>
                  </a:lnTo>
                  <a:lnTo>
                    <a:pt x="14528" y="4114"/>
                  </a:lnTo>
                  <a:lnTo>
                    <a:pt x="14147" y="3492"/>
                  </a:lnTo>
                  <a:lnTo>
                    <a:pt x="13589" y="3048"/>
                  </a:lnTo>
                  <a:lnTo>
                    <a:pt x="13055" y="2578"/>
                  </a:lnTo>
                  <a:lnTo>
                    <a:pt x="12547" y="2070"/>
                  </a:lnTo>
                  <a:lnTo>
                    <a:pt x="12179" y="1460"/>
                  </a:lnTo>
                  <a:lnTo>
                    <a:pt x="11747" y="914"/>
                  </a:lnTo>
                  <a:lnTo>
                    <a:pt x="11493" y="647"/>
                  </a:lnTo>
                  <a:lnTo>
                    <a:pt x="11214" y="419"/>
                  </a:lnTo>
                  <a:lnTo>
                    <a:pt x="10883" y="254"/>
                  </a:lnTo>
                  <a:lnTo>
                    <a:pt x="10515" y="228"/>
                  </a:lnTo>
                  <a:lnTo>
                    <a:pt x="9283" y="0"/>
                  </a:lnTo>
                  <a:lnTo>
                    <a:pt x="9042" y="63"/>
                  </a:lnTo>
                  <a:lnTo>
                    <a:pt x="8559" y="152"/>
                  </a:lnTo>
                  <a:lnTo>
                    <a:pt x="7810" y="558"/>
                  </a:lnTo>
                  <a:lnTo>
                    <a:pt x="7213" y="1054"/>
                  </a:lnTo>
                  <a:lnTo>
                    <a:pt x="7378" y="2044"/>
                  </a:lnTo>
                  <a:lnTo>
                    <a:pt x="7734" y="2540"/>
                  </a:lnTo>
                  <a:lnTo>
                    <a:pt x="8242" y="2755"/>
                  </a:lnTo>
                  <a:lnTo>
                    <a:pt x="8851" y="2781"/>
                  </a:lnTo>
                  <a:lnTo>
                    <a:pt x="9169" y="2768"/>
                  </a:lnTo>
                  <a:lnTo>
                    <a:pt x="9359" y="2476"/>
                  </a:lnTo>
                  <a:lnTo>
                    <a:pt x="9652" y="2438"/>
                  </a:lnTo>
                  <a:lnTo>
                    <a:pt x="9575" y="2705"/>
                  </a:lnTo>
                  <a:lnTo>
                    <a:pt x="9436" y="2933"/>
                  </a:lnTo>
                  <a:lnTo>
                    <a:pt x="9245" y="3124"/>
                  </a:lnTo>
                  <a:lnTo>
                    <a:pt x="9182" y="3467"/>
                  </a:lnTo>
                  <a:lnTo>
                    <a:pt x="9207" y="3810"/>
                  </a:lnTo>
                  <a:lnTo>
                    <a:pt x="9359" y="4127"/>
                  </a:lnTo>
                  <a:lnTo>
                    <a:pt x="9601" y="4279"/>
                  </a:lnTo>
                  <a:lnTo>
                    <a:pt x="9817" y="4457"/>
                  </a:lnTo>
                  <a:lnTo>
                    <a:pt x="10007" y="4660"/>
                  </a:lnTo>
                  <a:lnTo>
                    <a:pt x="9715" y="4737"/>
                  </a:lnTo>
                  <a:lnTo>
                    <a:pt x="9423" y="4546"/>
                  </a:lnTo>
                  <a:lnTo>
                    <a:pt x="8445" y="5003"/>
                  </a:lnTo>
                  <a:lnTo>
                    <a:pt x="7861" y="5435"/>
                  </a:lnTo>
                  <a:lnTo>
                    <a:pt x="7531" y="6172"/>
                  </a:lnTo>
                  <a:lnTo>
                    <a:pt x="7467" y="7620"/>
                  </a:lnTo>
                  <a:lnTo>
                    <a:pt x="8877" y="7924"/>
                  </a:lnTo>
                  <a:lnTo>
                    <a:pt x="9563" y="8813"/>
                  </a:lnTo>
                  <a:lnTo>
                    <a:pt x="10655" y="9385"/>
                  </a:lnTo>
                  <a:lnTo>
                    <a:pt x="10998" y="8496"/>
                  </a:lnTo>
                  <a:lnTo>
                    <a:pt x="11480" y="7848"/>
                  </a:lnTo>
                  <a:lnTo>
                    <a:pt x="11874" y="7073"/>
                  </a:lnTo>
                  <a:lnTo>
                    <a:pt x="12573" y="6908"/>
                  </a:lnTo>
                  <a:lnTo>
                    <a:pt x="13360" y="6908"/>
                  </a:lnTo>
                  <a:lnTo>
                    <a:pt x="13703" y="6743"/>
                  </a:lnTo>
                  <a:lnTo>
                    <a:pt x="14630" y="5181"/>
                  </a:lnTo>
                  <a:lnTo>
                    <a:pt x="14693" y="4813"/>
                  </a:lnTo>
                  <a:close/>
                </a:path>
              </a:pathLst>
            </a:custGeom>
            <a:solidFill>
              <a:srgbClr val="A53D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7" name="object 617" descr=""/>
            <p:cNvSpPr/>
            <p:nvPr/>
          </p:nvSpPr>
          <p:spPr>
            <a:xfrm>
              <a:off x="1951278" y="2382512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628" y="0"/>
                  </a:moveTo>
                  <a:lnTo>
                    <a:pt x="660" y="355"/>
                  </a:lnTo>
                  <a:lnTo>
                    <a:pt x="0" y="1651"/>
                  </a:lnTo>
                  <a:lnTo>
                    <a:pt x="444" y="3035"/>
                  </a:lnTo>
                  <a:lnTo>
                    <a:pt x="304" y="4368"/>
                  </a:lnTo>
                  <a:lnTo>
                    <a:pt x="1282" y="4673"/>
                  </a:lnTo>
                  <a:lnTo>
                    <a:pt x="2311" y="3213"/>
                  </a:lnTo>
                  <a:lnTo>
                    <a:pt x="4658" y="3213"/>
                  </a:lnTo>
                  <a:lnTo>
                    <a:pt x="5054" y="2425"/>
                  </a:lnTo>
                  <a:lnTo>
                    <a:pt x="3568" y="1803"/>
                  </a:lnTo>
                  <a:lnTo>
                    <a:pt x="2628" y="0"/>
                  </a:lnTo>
                  <a:close/>
                </a:path>
                <a:path w="5080" h="5080">
                  <a:moveTo>
                    <a:pt x="4658" y="3213"/>
                  </a:moveTo>
                  <a:lnTo>
                    <a:pt x="2311" y="3213"/>
                  </a:lnTo>
                  <a:lnTo>
                    <a:pt x="3263" y="4470"/>
                  </a:lnTo>
                  <a:lnTo>
                    <a:pt x="3632" y="4660"/>
                  </a:lnTo>
                  <a:lnTo>
                    <a:pt x="3936" y="4584"/>
                  </a:lnTo>
                  <a:lnTo>
                    <a:pt x="4152" y="4216"/>
                  </a:lnTo>
                  <a:lnTo>
                    <a:pt x="4658" y="3213"/>
                  </a:lnTo>
                  <a:close/>
                </a:path>
              </a:pathLst>
            </a:custGeom>
            <a:solidFill>
              <a:srgbClr val="375F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8" name="object 618" descr=""/>
            <p:cNvSpPr/>
            <p:nvPr/>
          </p:nvSpPr>
          <p:spPr>
            <a:xfrm>
              <a:off x="1944915" y="237538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612" y="101"/>
                  </a:moveTo>
                  <a:lnTo>
                    <a:pt x="926" y="1917"/>
                  </a:lnTo>
                  <a:lnTo>
                    <a:pt x="596" y="2222"/>
                  </a:lnTo>
                  <a:lnTo>
                    <a:pt x="304" y="2578"/>
                  </a:lnTo>
                  <a:lnTo>
                    <a:pt x="39" y="2832"/>
                  </a:lnTo>
                  <a:lnTo>
                    <a:pt x="0" y="3835"/>
                  </a:lnTo>
                  <a:lnTo>
                    <a:pt x="621" y="4444"/>
                  </a:lnTo>
                  <a:lnTo>
                    <a:pt x="926" y="4775"/>
                  </a:lnTo>
                  <a:lnTo>
                    <a:pt x="2831" y="3835"/>
                  </a:lnTo>
                  <a:lnTo>
                    <a:pt x="4114" y="3835"/>
                  </a:lnTo>
                  <a:lnTo>
                    <a:pt x="4749" y="3809"/>
                  </a:lnTo>
                  <a:lnTo>
                    <a:pt x="4749" y="2832"/>
                  </a:lnTo>
                  <a:lnTo>
                    <a:pt x="6028" y="876"/>
                  </a:lnTo>
                  <a:lnTo>
                    <a:pt x="3593" y="876"/>
                  </a:lnTo>
                  <a:lnTo>
                    <a:pt x="1612" y="101"/>
                  </a:lnTo>
                  <a:close/>
                </a:path>
                <a:path w="6985" h="5080">
                  <a:moveTo>
                    <a:pt x="3796" y="3835"/>
                  </a:moveTo>
                  <a:lnTo>
                    <a:pt x="2831" y="3835"/>
                  </a:lnTo>
                  <a:lnTo>
                    <a:pt x="3149" y="4152"/>
                  </a:lnTo>
                  <a:lnTo>
                    <a:pt x="3479" y="4152"/>
                  </a:lnTo>
                  <a:lnTo>
                    <a:pt x="3796" y="3835"/>
                  </a:lnTo>
                  <a:close/>
                </a:path>
                <a:path w="6985" h="5080">
                  <a:moveTo>
                    <a:pt x="4761" y="0"/>
                  </a:moveTo>
                  <a:lnTo>
                    <a:pt x="3593" y="876"/>
                  </a:lnTo>
                  <a:lnTo>
                    <a:pt x="6028" y="876"/>
                  </a:lnTo>
                  <a:lnTo>
                    <a:pt x="6476" y="190"/>
                  </a:lnTo>
                  <a:lnTo>
                    <a:pt x="4761" y="0"/>
                  </a:lnTo>
                  <a:close/>
                </a:path>
              </a:pathLst>
            </a:custGeom>
            <a:solidFill>
              <a:srgbClr val="2B48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9" name="object 619" descr=""/>
            <p:cNvSpPr/>
            <p:nvPr/>
          </p:nvSpPr>
          <p:spPr>
            <a:xfrm>
              <a:off x="1953028" y="238673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400" y="0"/>
                  </a:moveTo>
                  <a:lnTo>
                    <a:pt x="2120" y="127"/>
                  </a:lnTo>
                  <a:lnTo>
                    <a:pt x="1816" y="203"/>
                  </a:lnTo>
                  <a:lnTo>
                    <a:pt x="1511" y="241"/>
                  </a:lnTo>
                  <a:lnTo>
                    <a:pt x="609" y="1905"/>
                  </a:lnTo>
                  <a:lnTo>
                    <a:pt x="190" y="2298"/>
                  </a:lnTo>
                  <a:lnTo>
                    <a:pt x="0" y="2806"/>
                  </a:lnTo>
                  <a:lnTo>
                    <a:pt x="0" y="3378"/>
                  </a:lnTo>
                  <a:lnTo>
                    <a:pt x="63" y="3746"/>
                  </a:lnTo>
                  <a:lnTo>
                    <a:pt x="228" y="4051"/>
                  </a:lnTo>
                  <a:lnTo>
                    <a:pt x="520" y="4292"/>
                  </a:lnTo>
                  <a:lnTo>
                    <a:pt x="1079" y="4432"/>
                  </a:lnTo>
                  <a:lnTo>
                    <a:pt x="1498" y="4114"/>
                  </a:lnTo>
                  <a:lnTo>
                    <a:pt x="1955" y="3898"/>
                  </a:lnTo>
                  <a:lnTo>
                    <a:pt x="2120" y="3886"/>
                  </a:lnTo>
                  <a:lnTo>
                    <a:pt x="2298" y="3886"/>
                  </a:lnTo>
                  <a:lnTo>
                    <a:pt x="2463" y="3873"/>
                  </a:lnTo>
                  <a:lnTo>
                    <a:pt x="3276" y="3860"/>
                  </a:lnTo>
                  <a:lnTo>
                    <a:pt x="4140" y="3987"/>
                  </a:lnTo>
                  <a:lnTo>
                    <a:pt x="4521" y="2984"/>
                  </a:lnTo>
                  <a:lnTo>
                    <a:pt x="4660" y="2882"/>
                  </a:lnTo>
                  <a:lnTo>
                    <a:pt x="4800" y="2489"/>
                  </a:lnTo>
                  <a:lnTo>
                    <a:pt x="4737" y="2298"/>
                  </a:lnTo>
                  <a:lnTo>
                    <a:pt x="4533" y="2095"/>
                  </a:lnTo>
                  <a:lnTo>
                    <a:pt x="4444" y="1803"/>
                  </a:lnTo>
                  <a:lnTo>
                    <a:pt x="4394" y="1511"/>
                  </a:lnTo>
                  <a:lnTo>
                    <a:pt x="4381" y="1206"/>
                  </a:lnTo>
                  <a:lnTo>
                    <a:pt x="4508" y="1092"/>
                  </a:lnTo>
                  <a:lnTo>
                    <a:pt x="4597" y="660"/>
                  </a:lnTo>
                  <a:lnTo>
                    <a:pt x="4495" y="457"/>
                  </a:lnTo>
                  <a:lnTo>
                    <a:pt x="4254" y="292"/>
                  </a:lnTo>
                  <a:lnTo>
                    <a:pt x="3022" y="88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C983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0" name="object 620" descr=""/>
            <p:cNvSpPr/>
            <p:nvPr/>
          </p:nvSpPr>
          <p:spPr>
            <a:xfrm>
              <a:off x="1955419" y="2375725"/>
              <a:ext cx="4445" cy="8255"/>
            </a:xfrm>
            <a:custGeom>
              <a:avLst/>
              <a:gdLst/>
              <a:ahLst/>
              <a:cxnLst/>
              <a:rect l="l" t="t" r="r" b="b"/>
              <a:pathLst>
                <a:path w="4444" h="8255">
                  <a:moveTo>
                    <a:pt x="3810" y="5397"/>
                  </a:moveTo>
                  <a:lnTo>
                    <a:pt x="2286" y="5702"/>
                  </a:lnTo>
                  <a:lnTo>
                    <a:pt x="495" y="5803"/>
                  </a:lnTo>
                  <a:lnTo>
                    <a:pt x="1651" y="8191"/>
                  </a:lnTo>
                  <a:lnTo>
                    <a:pt x="2463" y="7327"/>
                  </a:lnTo>
                  <a:lnTo>
                    <a:pt x="3403" y="6565"/>
                  </a:lnTo>
                  <a:lnTo>
                    <a:pt x="3810" y="5397"/>
                  </a:lnTo>
                  <a:close/>
                </a:path>
                <a:path w="4444" h="8255">
                  <a:moveTo>
                    <a:pt x="4330" y="1460"/>
                  </a:moveTo>
                  <a:lnTo>
                    <a:pt x="3721" y="952"/>
                  </a:lnTo>
                  <a:lnTo>
                    <a:pt x="2844" y="596"/>
                  </a:lnTo>
                  <a:lnTo>
                    <a:pt x="1892" y="0"/>
                  </a:lnTo>
                  <a:lnTo>
                    <a:pt x="939" y="38"/>
                  </a:lnTo>
                  <a:lnTo>
                    <a:pt x="0" y="609"/>
                  </a:lnTo>
                  <a:lnTo>
                    <a:pt x="965" y="1866"/>
                  </a:lnTo>
                  <a:lnTo>
                    <a:pt x="2311" y="2374"/>
                  </a:lnTo>
                  <a:lnTo>
                    <a:pt x="3822" y="2540"/>
                  </a:lnTo>
                  <a:lnTo>
                    <a:pt x="4330" y="1460"/>
                  </a:lnTo>
                  <a:close/>
                </a:path>
              </a:pathLst>
            </a:custGeom>
            <a:solidFill>
              <a:srgbClr val="2E5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1" name="object 621" descr=""/>
            <p:cNvSpPr/>
            <p:nvPr/>
          </p:nvSpPr>
          <p:spPr>
            <a:xfrm>
              <a:off x="1952170" y="238864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473" y="0"/>
                  </a:moveTo>
                  <a:lnTo>
                    <a:pt x="0" y="1206"/>
                  </a:lnTo>
                  <a:lnTo>
                    <a:pt x="127" y="1828"/>
                  </a:lnTo>
                  <a:lnTo>
                    <a:pt x="482" y="2146"/>
                  </a:lnTo>
                  <a:lnTo>
                    <a:pt x="901" y="2438"/>
                  </a:lnTo>
                  <a:lnTo>
                    <a:pt x="1244" y="2374"/>
                  </a:lnTo>
                  <a:lnTo>
                    <a:pt x="1524" y="1943"/>
                  </a:lnTo>
                  <a:lnTo>
                    <a:pt x="1511" y="1295"/>
                  </a:lnTo>
                  <a:lnTo>
                    <a:pt x="1485" y="647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rgbClr val="A53D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2" name="object 622" descr=""/>
            <p:cNvSpPr/>
            <p:nvPr/>
          </p:nvSpPr>
          <p:spPr>
            <a:xfrm>
              <a:off x="1945975" y="239932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00" y="0"/>
                  </a:moveTo>
                  <a:lnTo>
                    <a:pt x="533" y="76"/>
                  </a:lnTo>
                  <a:lnTo>
                    <a:pt x="253" y="152"/>
                  </a:lnTo>
                  <a:lnTo>
                    <a:pt x="0" y="241"/>
                  </a:lnTo>
                  <a:lnTo>
                    <a:pt x="25" y="469"/>
                  </a:lnTo>
                  <a:lnTo>
                    <a:pt x="88" y="698"/>
                  </a:lnTo>
                  <a:lnTo>
                    <a:pt x="177" y="901"/>
                  </a:lnTo>
                  <a:lnTo>
                    <a:pt x="380" y="609"/>
                  </a:lnTo>
                  <a:lnTo>
                    <a:pt x="596" y="304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3" name="object 623" descr=""/>
            <p:cNvSpPr/>
            <p:nvPr/>
          </p:nvSpPr>
          <p:spPr>
            <a:xfrm>
              <a:off x="1950656" y="2389860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74" y="838"/>
                  </a:moveTo>
                  <a:lnTo>
                    <a:pt x="520" y="1206"/>
                  </a:lnTo>
                  <a:lnTo>
                    <a:pt x="266" y="1587"/>
                  </a:lnTo>
                  <a:lnTo>
                    <a:pt x="0" y="1955"/>
                  </a:lnTo>
                  <a:lnTo>
                    <a:pt x="469" y="1727"/>
                  </a:lnTo>
                  <a:lnTo>
                    <a:pt x="749" y="1371"/>
                  </a:lnTo>
                  <a:lnTo>
                    <a:pt x="774" y="838"/>
                  </a:lnTo>
                  <a:close/>
                </a:path>
                <a:path w="1905" h="2539">
                  <a:moveTo>
                    <a:pt x="1638" y="622"/>
                  </a:moveTo>
                  <a:lnTo>
                    <a:pt x="1511" y="0"/>
                  </a:lnTo>
                  <a:lnTo>
                    <a:pt x="1219" y="203"/>
                  </a:lnTo>
                  <a:lnTo>
                    <a:pt x="1041" y="406"/>
                  </a:lnTo>
                  <a:lnTo>
                    <a:pt x="901" y="660"/>
                  </a:lnTo>
                  <a:lnTo>
                    <a:pt x="1270" y="673"/>
                  </a:lnTo>
                  <a:lnTo>
                    <a:pt x="1638" y="622"/>
                  </a:lnTo>
                  <a:close/>
                </a:path>
              </a:pathLst>
            </a:custGeom>
            <a:solidFill>
              <a:srgbClr val="375F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4" name="object 624" descr=""/>
            <p:cNvSpPr/>
            <p:nvPr/>
          </p:nvSpPr>
          <p:spPr>
            <a:xfrm>
              <a:off x="2001648" y="2359576"/>
              <a:ext cx="67310" cy="68580"/>
            </a:xfrm>
            <a:custGeom>
              <a:avLst/>
              <a:gdLst/>
              <a:ahLst/>
              <a:cxnLst/>
              <a:rect l="l" t="t" r="r" b="b"/>
              <a:pathLst>
                <a:path w="67310" h="68580">
                  <a:moveTo>
                    <a:pt x="2832" y="0"/>
                  </a:moveTo>
                  <a:lnTo>
                    <a:pt x="0" y="1612"/>
                  </a:lnTo>
                  <a:lnTo>
                    <a:pt x="2019" y="5460"/>
                  </a:lnTo>
                  <a:lnTo>
                    <a:pt x="6108" y="4698"/>
                  </a:lnTo>
                  <a:lnTo>
                    <a:pt x="9372" y="5791"/>
                  </a:lnTo>
                  <a:lnTo>
                    <a:pt x="18110" y="9817"/>
                  </a:lnTo>
                  <a:lnTo>
                    <a:pt x="20777" y="11569"/>
                  </a:lnTo>
                  <a:lnTo>
                    <a:pt x="26047" y="14147"/>
                  </a:lnTo>
                  <a:lnTo>
                    <a:pt x="27101" y="15087"/>
                  </a:lnTo>
                  <a:lnTo>
                    <a:pt x="28587" y="16827"/>
                  </a:lnTo>
                  <a:lnTo>
                    <a:pt x="30340" y="18376"/>
                  </a:lnTo>
                  <a:lnTo>
                    <a:pt x="32105" y="22021"/>
                  </a:lnTo>
                  <a:lnTo>
                    <a:pt x="32715" y="22631"/>
                  </a:lnTo>
                  <a:lnTo>
                    <a:pt x="34607" y="23901"/>
                  </a:lnTo>
                  <a:lnTo>
                    <a:pt x="35407" y="24549"/>
                  </a:lnTo>
                  <a:lnTo>
                    <a:pt x="36296" y="25069"/>
                  </a:lnTo>
                  <a:lnTo>
                    <a:pt x="40982" y="26644"/>
                  </a:lnTo>
                  <a:lnTo>
                    <a:pt x="42494" y="27774"/>
                  </a:lnTo>
                  <a:lnTo>
                    <a:pt x="49733" y="35699"/>
                  </a:lnTo>
                  <a:lnTo>
                    <a:pt x="51104" y="37922"/>
                  </a:lnTo>
                  <a:lnTo>
                    <a:pt x="51003" y="40487"/>
                  </a:lnTo>
                  <a:lnTo>
                    <a:pt x="51422" y="42938"/>
                  </a:lnTo>
                  <a:lnTo>
                    <a:pt x="52031" y="44970"/>
                  </a:lnTo>
                  <a:lnTo>
                    <a:pt x="51777" y="46989"/>
                  </a:lnTo>
                  <a:lnTo>
                    <a:pt x="51244" y="49009"/>
                  </a:lnTo>
                  <a:lnTo>
                    <a:pt x="50812" y="51346"/>
                  </a:lnTo>
                  <a:lnTo>
                    <a:pt x="48310" y="51803"/>
                  </a:lnTo>
                  <a:lnTo>
                    <a:pt x="47167" y="53505"/>
                  </a:lnTo>
                  <a:lnTo>
                    <a:pt x="43751" y="59804"/>
                  </a:lnTo>
                  <a:lnTo>
                    <a:pt x="40932" y="62179"/>
                  </a:lnTo>
                  <a:lnTo>
                    <a:pt x="39458" y="62280"/>
                  </a:lnTo>
                  <a:lnTo>
                    <a:pt x="39966" y="63944"/>
                  </a:lnTo>
                  <a:lnTo>
                    <a:pt x="40589" y="64388"/>
                  </a:lnTo>
                  <a:lnTo>
                    <a:pt x="41732" y="64655"/>
                  </a:lnTo>
                  <a:lnTo>
                    <a:pt x="42494" y="64642"/>
                  </a:lnTo>
                  <a:lnTo>
                    <a:pt x="44983" y="64033"/>
                  </a:lnTo>
                  <a:lnTo>
                    <a:pt x="45656" y="64020"/>
                  </a:lnTo>
                  <a:lnTo>
                    <a:pt x="46316" y="64223"/>
                  </a:lnTo>
                  <a:lnTo>
                    <a:pt x="47701" y="64922"/>
                  </a:lnTo>
                  <a:lnTo>
                    <a:pt x="49974" y="67386"/>
                  </a:lnTo>
                  <a:lnTo>
                    <a:pt x="51409" y="68046"/>
                  </a:lnTo>
                  <a:lnTo>
                    <a:pt x="52577" y="68237"/>
                  </a:lnTo>
                  <a:lnTo>
                    <a:pt x="57188" y="67144"/>
                  </a:lnTo>
                  <a:lnTo>
                    <a:pt x="57848" y="66662"/>
                  </a:lnTo>
                  <a:lnTo>
                    <a:pt x="58826" y="65290"/>
                  </a:lnTo>
                  <a:lnTo>
                    <a:pt x="58216" y="64427"/>
                  </a:lnTo>
                  <a:lnTo>
                    <a:pt x="56769" y="63461"/>
                  </a:lnTo>
                  <a:lnTo>
                    <a:pt x="55029" y="64401"/>
                  </a:lnTo>
                  <a:lnTo>
                    <a:pt x="53555" y="63703"/>
                  </a:lnTo>
                  <a:lnTo>
                    <a:pt x="50952" y="62852"/>
                  </a:lnTo>
                  <a:lnTo>
                    <a:pt x="50139" y="61633"/>
                  </a:lnTo>
                  <a:lnTo>
                    <a:pt x="49847" y="60566"/>
                  </a:lnTo>
                  <a:lnTo>
                    <a:pt x="49936" y="59258"/>
                  </a:lnTo>
                  <a:lnTo>
                    <a:pt x="50241" y="58610"/>
                  </a:lnTo>
                  <a:lnTo>
                    <a:pt x="51079" y="57848"/>
                  </a:lnTo>
                  <a:lnTo>
                    <a:pt x="52959" y="57022"/>
                  </a:lnTo>
                  <a:lnTo>
                    <a:pt x="54241" y="57111"/>
                  </a:lnTo>
                  <a:lnTo>
                    <a:pt x="58788" y="56794"/>
                  </a:lnTo>
                  <a:lnTo>
                    <a:pt x="58889" y="59105"/>
                  </a:lnTo>
                  <a:lnTo>
                    <a:pt x="59143" y="60921"/>
                  </a:lnTo>
                  <a:lnTo>
                    <a:pt x="58635" y="63017"/>
                  </a:lnTo>
                  <a:lnTo>
                    <a:pt x="60769" y="64134"/>
                  </a:lnTo>
                  <a:lnTo>
                    <a:pt x="62496" y="64376"/>
                  </a:lnTo>
                  <a:lnTo>
                    <a:pt x="63550" y="63322"/>
                  </a:lnTo>
                  <a:lnTo>
                    <a:pt x="66763" y="59689"/>
                  </a:lnTo>
                  <a:lnTo>
                    <a:pt x="67144" y="57035"/>
                  </a:lnTo>
                  <a:lnTo>
                    <a:pt x="65430" y="54140"/>
                  </a:lnTo>
                  <a:lnTo>
                    <a:pt x="65366" y="53454"/>
                  </a:lnTo>
                  <a:lnTo>
                    <a:pt x="65595" y="52666"/>
                  </a:lnTo>
                  <a:lnTo>
                    <a:pt x="64706" y="52298"/>
                  </a:lnTo>
                  <a:lnTo>
                    <a:pt x="61785" y="45783"/>
                  </a:lnTo>
                  <a:lnTo>
                    <a:pt x="59055" y="42544"/>
                  </a:lnTo>
                  <a:lnTo>
                    <a:pt x="55511" y="39789"/>
                  </a:lnTo>
                  <a:lnTo>
                    <a:pt x="55295" y="35026"/>
                  </a:lnTo>
                  <a:lnTo>
                    <a:pt x="53936" y="33578"/>
                  </a:lnTo>
                  <a:lnTo>
                    <a:pt x="52425" y="32245"/>
                  </a:lnTo>
                  <a:lnTo>
                    <a:pt x="51689" y="30327"/>
                  </a:lnTo>
                  <a:lnTo>
                    <a:pt x="50774" y="30098"/>
                  </a:lnTo>
                  <a:lnTo>
                    <a:pt x="50101" y="29552"/>
                  </a:lnTo>
                  <a:lnTo>
                    <a:pt x="49225" y="27978"/>
                  </a:lnTo>
                  <a:lnTo>
                    <a:pt x="48171" y="26644"/>
                  </a:lnTo>
                  <a:lnTo>
                    <a:pt x="46558" y="25247"/>
                  </a:lnTo>
                  <a:lnTo>
                    <a:pt x="45250" y="23507"/>
                  </a:lnTo>
                  <a:lnTo>
                    <a:pt x="43408" y="22351"/>
                  </a:lnTo>
                  <a:lnTo>
                    <a:pt x="42468" y="22009"/>
                  </a:lnTo>
                  <a:lnTo>
                    <a:pt x="42468" y="21031"/>
                  </a:lnTo>
                  <a:lnTo>
                    <a:pt x="41033" y="18948"/>
                  </a:lnTo>
                  <a:lnTo>
                    <a:pt x="39230" y="18554"/>
                  </a:lnTo>
                  <a:lnTo>
                    <a:pt x="38100" y="17284"/>
                  </a:lnTo>
                  <a:lnTo>
                    <a:pt x="36068" y="15455"/>
                  </a:lnTo>
                  <a:lnTo>
                    <a:pt x="33464" y="14439"/>
                  </a:lnTo>
                  <a:lnTo>
                    <a:pt x="31394" y="12649"/>
                  </a:lnTo>
                  <a:lnTo>
                    <a:pt x="28943" y="12585"/>
                  </a:lnTo>
                  <a:lnTo>
                    <a:pt x="27927" y="10490"/>
                  </a:lnTo>
                  <a:lnTo>
                    <a:pt x="26403" y="9131"/>
                  </a:lnTo>
                  <a:lnTo>
                    <a:pt x="26060" y="9143"/>
                  </a:lnTo>
                  <a:lnTo>
                    <a:pt x="25780" y="9004"/>
                  </a:lnTo>
                  <a:lnTo>
                    <a:pt x="25590" y="8724"/>
                  </a:lnTo>
                  <a:lnTo>
                    <a:pt x="23901" y="8356"/>
                  </a:lnTo>
                  <a:lnTo>
                    <a:pt x="23050" y="6629"/>
                  </a:lnTo>
                  <a:lnTo>
                    <a:pt x="21424" y="6159"/>
                  </a:lnTo>
                  <a:lnTo>
                    <a:pt x="21094" y="5905"/>
                  </a:lnTo>
                  <a:lnTo>
                    <a:pt x="19659" y="5562"/>
                  </a:lnTo>
                  <a:lnTo>
                    <a:pt x="15862" y="3416"/>
                  </a:lnTo>
                  <a:lnTo>
                    <a:pt x="14452" y="3022"/>
                  </a:lnTo>
                  <a:lnTo>
                    <a:pt x="13182" y="2476"/>
                  </a:lnTo>
                  <a:lnTo>
                    <a:pt x="11493" y="2793"/>
                  </a:lnTo>
                  <a:lnTo>
                    <a:pt x="10147" y="1790"/>
                  </a:lnTo>
                  <a:lnTo>
                    <a:pt x="5740" y="215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F1D0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5" name="object 625" descr=""/>
            <p:cNvSpPr/>
            <p:nvPr/>
          </p:nvSpPr>
          <p:spPr>
            <a:xfrm>
              <a:off x="2045521" y="2370696"/>
              <a:ext cx="13970" cy="17145"/>
            </a:xfrm>
            <a:custGeom>
              <a:avLst/>
              <a:gdLst/>
              <a:ahLst/>
              <a:cxnLst/>
              <a:rect l="l" t="t" r="r" b="b"/>
              <a:pathLst>
                <a:path w="13969" h="17144">
                  <a:moveTo>
                    <a:pt x="3771" y="7226"/>
                  </a:moveTo>
                  <a:lnTo>
                    <a:pt x="1778" y="8508"/>
                  </a:lnTo>
                  <a:lnTo>
                    <a:pt x="0" y="10452"/>
                  </a:lnTo>
                  <a:lnTo>
                    <a:pt x="203" y="13461"/>
                  </a:lnTo>
                  <a:lnTo>
                    <a:pt x="3111" y="14363"/>
                  </a:lnTo>
                  <a:lnTo>
                    <a:pt x="4635" y="16332"/>
                  </a:lnTo>
                  <a:lnTo>
                    <a:pt x="5054" y="16598"/>
                  </a:lnTo>
                  <a:lnTo>
                    <a:pt x="5422" y="16560"/>
                  </a:lnTo>
                  <a:lnTo>
                    <a:pt x="5765" y="16179"/>
                  </a:lnTo>
                  <a:lnTo>
                    <a:pt x="8099" y="16179"/>
                  </a:lnTo>
                  <a:lnTo>
                    <a:pt x="8839" y="15430"/>
                  </a:lnTo>
                  <a:lnTo>
                    <a:pt x="8623" y="13309"/>
                  </a:lnTo>
                  <a:lnTo>
                    <a:pt x="7861" y="12306"/>
                  </a:lnTo>
                  <a:lnTo>
                    <a:pt x="7024" y="12090"/>
                  </a:lnTo>
                  <a:lnTo>
                    <a:pt x="6883" y="12090"/>
                  </a:lnTo>
                  <a:lnTo>
                    <a:pt x="6680" y="12001"/>
                  </a:lnTo>
                  <a:lnTo>
                    <a:pt x="5715" y="11214"/>
                  </a:lnTo>
                  <a:lnTo>
                    <a:pt x="10720" y="11214"/>
                  </a:lnTo>
                  <a:lnTo>
                    <a:pt x="11366" y="10553"/>
                  </a:lnTo>
                  <a:lnTo>
                    <a:pt x="12382" y="9842"/>
                  </a:lnTo>
                  <a:lnTo>
                    <a:pt x="12429" y="9016"/>
                  </a:lnTo>
                  <a:lnTo>
                    <a:pt x="6705" y="9016"/>
                  </a:lnTo>
                  <a:lnTo>
                    <a:pt x="3771" y="7226"/>
                  </a:lnTo>
                  <a:close/>
                </a:path>
                <a:path w="13969" h="17144">
                  <a:moveTo>
                    <a:pt x="8099" y="16179"/>
                  </a:moveTo>
                  <a:lnTo>
                    <a:pt x="5765" y="16179"/>
                  </a:lnTo>
                  <a:lnTo>
                    <a:pt x="7886" y="16395"/>
                  </a:lnTo>
                  <a:lnTo>
                    <a:pt x="8099" y="16179"/>
                  </a:lnTo>
                  <a:close/>
                </a:path>
                <a:path w="13969" h="17144">
                  <a:moveTo>
                    <a:pt x="10086" y="11861"/>
                  </a:moveTo>
                  <a:lnTo>
                    <a:pt x="8318" y="11861"/>
                  </a:lnTo>
                  <a:lnTo>
                    <a:pt x="9601" y="12357"/>
                  </a:lnTo>
                  <a:lnTo>
                    <a:pt x="10086" y="11861"/>
                  </a:lnTo>
                  <a:close/>
                </a:path>
                <a:path w="13969" h="17144">
                  <a:moveTo>
                    <a:pt x="6809" y="12034"/>
                  </a:moveTo>
                  <a:lnTo>
                    <a:pt x="6970" y="12076"/>
                  </a:lnTo>
                  <a:lnTo>
                    <a:pt x="6809" y="12034"/>
                  </a:lnTo>
                  <a:close/>
                </a:path>
                <a:path w="13969" h="17144">
                  <a:moveTo>
                    <a:pt x="6970" y="12076"/>
                  </a:moveTo>
                  <a:close/>
                </a:path>
                <a:path w="13969" h="17144">
                  <a:moveTo>
                    <a:pt x="10720" y="11214"/>
                  </a:moveTo>
                  <a:lnTo>
                    <a:pt x="5715" y="11214"/>
                  </a:lnTo>
                  <a:lnTo>
                    <a:pt x="6809" y="12034"/>
                  </a:lnTo>
                  <a:lnTo>
                    <a:pt x="6970" y="12076"/>
                  </a:lnTo>
                  <a:lnTo>
                    <a:pt x="8318" y="11861"/>
                  </a:lnTo>
                  <a:lnTo>
                    <a:pt x="10086" y="11861"/>
                  </a:lnTo>
                  <a:lnTo>
                    <a:pt x="10720" y="11214"/>
                  </a:lnTo>
                  <a:close/>
                </a:path>
                <a:path w="13969" h="17144">
                  <a:moveTo>
                    <a:pt x="10871" y="0"/>
                  </a:moveTo>
                  <a:lnTo>
                    <a:pt x="6705" y="3721"/>
                  </a:lnTo>
                  <a:lnTo>
                    <a:pt x="6705" y="9016"/>
                  </a:lnTo>
                  <a:lnTo>
                    <a:pt x="12429" y="9016"/>
                  </a:lnTo>
                  <a:lnTo>
                    <a:pt x="12458" y="8496"/>
                  </a:lnTo>
                  <a:lnTo>
                    <a:pt x="13423" y="6616"/>
                  </a:lnTo>
                  <a:lnTo>
                    <a:pt x="10922" y="12"/>
                  </a:lnTo>
                  <a:close/>
                </a:path>
              </a:pathLst>
            </a:custGeom>
            <a:solidFill>
              <a:srgbClr val="2D4E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6" name="object 626" descr=""/>
            <p:cNvSpPr/>
            <p:nvPr/>
          </p:nvSpPr>
          <p:spPr>
            <a:xfrm>
              <a:off x="2051434" y="2368671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8251" y="4114"/>
                  </a:moveTo>
                  <a:lnTo>
                    <a:pt x="4711" y="4114"/>
                  </a:lnTo>
                  <a:lnTo>
                    <a:pt x="4724" y="6197"/>
                  </a:lnTo>
                  <a:lnTo>
                    <a:pt x="7505" y="8635"/>
                  </a:lnTo>
                  <a:lnTo>
                    <a:pt x="9220" y="7353"/>
                  </a:lnTo>
                  <a:lnTo>
                    <a:pt x="7150" y="6070"/>
                  </a:lnTo>
                  <a:lnTo>
                    <a:pt x="7505" y="4800"/>
                  </a:lnTo>
                  <a:lnTo>
                    <a:pt x="8251" y="4114"/>
                  </a:lnTo>
                  <a:close/>
                </a:path>
                <a:path w="9525" h="8889">
                  <a:moveTo>
                    <a:pt x="2425" y="914"/>
                  </a:moveTo>
                  <a:lnTo>
                    <a:pt x="363" y="4114"/>
                  </a:lnTo>
                  <a:lnTo>
                    <a:pt x="0" y="4914"/>
                  </a:lnTo>
                  <a:lnTo>
                    <a:pt x="787" y="5753"/>
                  </a:lnTo>
                  <a:lnTo>
                    <a:pt x="2374" y="5981"/>
                  </a:lnTo>
                  <a:lnTo>
                    <a:pt x="3162" y="4292"/>
                  </a:lnTo>
                  <a:lnTo>
                    <a:pt x="4711" y="4114"/>
                  </a:lnTo>
                  <a:lnTo>
                    <a:pt x="8251" y="4114"/>
                  </a:lnTo>
                  <a:lnTo>
                    <a:pt x="9245" y="3200"/>
                  </a:lnTo>
                  <a:lnTo>
                    <a:pt x="9118" y="1600"/>
                  </a:lnTo>
                  <a:lnTo>
                    <a:pt x="8785" y="1269"/>
                  </a:lnTo>
                  <a:lnTo>
                    <a:pt x="5372" y="1269"/>
                  </a:lnTo>
                  <a:lnTo>
                    <a:pt x="2425" y="914"/>
                  </a:lnTo>
                  <a:close/>
                </a:path>
                <a:path w="9525" h="8889">
                  <a:moveTo>
                    <a:pt x="7505" y="0"/>
                  </a:moveTo>
                  <a:lnTo>
                    <a:pt x="5372" y="1269"/>
                  </a:lnTo>
                  <a:lnTo>
                    <a:pt x="8785" y="1269"/>
                  </a:lnTo>
                  <a:lnTo>
                    <a:pt x="7505" y="0"/>
                  </a:lnTo>
                  <a:close/>
                </a:path>
              </a:pathLst>
            </a:custGeom>
            <a:solidFill>
              <a:srgbClr val="2E59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7" name="object 627" descr=""/>
            <p:cNvSpPr/>
            <p:nvPr/>
          </p:nvSpPr>
          <p:spPr>
            <a:xfrm>
              <a:off x="2056009" y="2379194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1968" y="0"/>
                  </a:moveTo>
                  <a:lnTo>
                    <a:pt x="698" y="546"/>
                  </a:lnTo>
                  <a:lnTo>
                    <a:pt x="50" y="1498"/>
                  </a:lnTo>
                  <a:lnTo>
                    <a:pt x="50" y="2895"/>
                  </a:lnTo>
                  <a:lnTo>
                    <a:pt x="1041" y="3047"/>
                  </a:lnTo>
                  <a:lnTo>
                    <a:pt x="1930" y="3225"/>
                  </a:lnTo>
                  <a:lnTo>
                    <a:pt x="1231" y="5740"/>
                  </a:lnTo>
                  <a:lnTo>
                    <a:pt x="0" y="6629"/>
                  </a:lnTo>
                  <a:lnTo>
                    <a:pt x="698" y="8166"/>
                  </a:lnTo>
                  <a:lnTo>
                    <a:pt x="3162" y="7010"/>
                  </a:lnTo>
                  <a:lnTo>
                    <a:pt x="4279" y="4851"/>
                  </a:lnTo>
                  <a:lnTo>
                    <a:pt x="5867" y="2781"/>
                  </a:lnTo>
                  <a:lnTo>
                    <a:pt x="4356" y="2539"/>
                  </a:lnTo>
                  <a:lnTo>
                    <a:pt x="3759" y="1587"/>
                  </a:lnTo>
                  <a:lnTo>
                    <a:pt x="2933" y="965"/>
                  </a:lnTo>
                  <a:lnTo>
                    <a:pt x="2628" y="634"/>
                  </a:lnTo>
                  <a:lnTo>
                    <a:pt x="2247" y="380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2C58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8" name="object 628" descr=""/>
            <p:cNvSpPr/>
            <p:nvPr/>
          </p:nvSpPr>
          <p:spPr>
            <a:xfrm>
              <a:off x="2062262" y="2381135"/>
              <a:ext cx="4445" cy="8255"/>
            </a:xfrm>
            <a:custGeom>
              <a:avLst/>
              <a:gdLst/>
              <a:ahLst/>
              <a:cxnLst/>
              <a:rect l="l" t="t" r="r" b="b"/>
              <a:pathLst>
                <a:path w="4444" h="8255">
                  <a:moveTo>
                    <a:pt x="3365" y="0"/>
                  </a:moveTo>
                  <a:lnTo>
                    <a:pt x="1905" y="25"/>
                  </a:lnTo>
                  <a:lnTo>
                    <a:pt x="0" y="38"/>
                  </a:lnTo>
                  <a:lnTo>
                    <a:pt x="1574" y="4178"/>
                  </a:lnTo>
                  <a:lnTo>
                    <a:pt x="127" y="5816"/>
                  </a:lnTo>
                  <a:lnTo>
                    <a:pt x="508" y="7670"/>
                  </a:lnTo>
                  <a:lnTo>
                    <a:pt x="4343" y="6705"/>
                  </a:lnTo>
                  <a:lnTo>
                    <a:pt x="3784" y="4508"/>
                  </a:lnTo>
                  <a:lnTo>
                    <a:pt x="1841" y="2514"/>
                  </a:lnTo>
                  <a:lnTo>
                    <a:pt x="3365" y="0"/>
                  </a:lnTo>
                  <a:close/>
                </a:path>
              </a:pathLst>
            </a:custGeom>
            <a:solidFill>
              <a:srgbClr val="2E5C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9" name="object 629" descr=""/>
            <p:cNvSpPr/>
            <p:nvPr/>
          </p:nvSpPr>
          <p:spPr>
            <a:xfrm>
              <a:off x="2049432" y="238080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0" y="0"/>
                  </a:moveTo>
                  <a:lnTo>
                    <a:pt x="1422" y="1943"/>
                  </a:lnTo>
                  <a:lnTo>
                    <a:pt x="2451" y="3492"/>
                  </a:lnTo>
                  <a:lnTo>
                    <a:pt x="4711" y="3200"/>
                  </a:lnTo>
                  <a:lnTo>
                    <a:pt x="5689" y="2247"/>
                  </a:lnTo>
                  <a:lnTo>
                    <a:pt x="5613" y="1612"/>
                  </a:lnTo>
                  <a:lnTo>
                    <a:pt x="5435" y="609"/>
                  </a:lnTo>
                  <a:lnTo>
                    <a:pt x="3314" y="1117"/>
                  </a:lnTo>
                  <a:lnTo>
                    <a:pt x="1943" y="1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9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0" name="object 630" descr=""/>
            <p:cNvSpPr/>
            <p:nvPr/>
          </p:nvSpPr>
          <p:spPr>
            <a:xfrm>
              <a:off x="2049553" y="238649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571" y="0"/>
                  </a:moveTo>
                  <a:lnTo>
                    <a:pt x="279" y="12"/>
                  </a:lnTo>
                  <a:lnTo>
                    <a:pt x="0" y="330"/>
                  </a:lnTo>
                  <a:lnTo>
                    <a:pt x="292" y="1193"/>
                  </a:lnTo>
                  <a:lnTo>
                    <a:pt x="1003" y="1523"/>
                  </a:lnTo>
                  <a:lnTo>
                    <a:pt x="1765" y="1803"/>
                  </a:lnTo>
                  <a:lnTo>
                    <a:pt x="1727" y="393"/>
                  </a:lnTo>
                  <a:lnTo>
                    <a:pt x="1447" y="342"/>
                  </a:lnTo>
                  <a:lnTo>
                    <a:pt x="888" y="266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8637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1" name="object 631" descr=""/>
            <p:cNvSpPr/>
            <p:nvPr/>
          </p:nvSpPr>
          <p:spPr>
            <a:xfrm>
              <a:off x="2057986" y="237920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952" y="9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4E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2" name="object 632" descr=""/>
            <p:cNvSpPr/>
            <p:nvPr/>
          </p:nvSpPr>
          <p:spPr>
            <a:xfrm>
              <a:off x="2033772" y="2370614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2171" y="0"/>
                  </a:moveTo>
                  <a:lnTo>
                    <a:pt x="1803" y="876"/>
                  </a:lnTo>
                  <a:lnTo>
                    <a:pt x="1206" y="1511"/>
                  </a:lnTo>
                  <a:lnTo>
                    <a:pt x="279" y="1828"/>
                  </a:lnTo>
                  <a:lnTo>
                    <a:pt x="0" y="2438"/>
                  </a:lnTo>
                  <a:lnTo>
                    <a:pt x="1181" y="3898"/>
                  </a:lnTo>
                  <a:lnTo>
                    <a:pt x="2920" y="4356"/>
                  </a:lnTo>
                  <a:lnTo>
                    <a:pt x="4559" y="5029"/>
                  </a:lnTo>
                  <a:lnTo>
                    <a:pt x="5130" y="4686"/>
                  </a:lnTo>
                  <a:lnTo>
                    <a:pt x="5638" y="3187"/>
                  </a:lnTo>
                  <a:lnTo>
                    <a:pt x="7111" y="1435"/>
                  </a:lnTo>
                  <a:lnTo>
                    <a:pt x="4102" y="914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394F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3" name="object 633" descr=""/>
            <p:cNvSpPr/>
            <p:nvPr/>
          </p:nvSpPr>
          <p:spPr>
            <a:xfrm>
              <a:off x="2030747" y="236004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505" y="0"/>
                  </a:moveTo>
                  <a:lnTo>
                    <a:pt x="2781" y="203"/>
                  </a:lnTo>
                  <a:lnTo>
                    <a:pt x="863" y="1790"/>
                  </a:lnTo>
                  <a:lnTo>
                    <a:pt x="0" y="3009"/>
                  </a:lnTo>
                  <a:lnTo>
                    <a:pt x="698" y="5003"/>
                  </a:lnTo>
                  <a:lnTo>
                    <a:pt x="1866" y="4254"/>
                  </a:lnTo>
                  <a:lnTo>
                    <a:pt x="2552" y="3022"/>
                  </a:lnTo>
                  <a:lnTo>
                    <a:pt x="3822" y="2501"/>
                  </a:lnTo>
                  <a:lnTo>
                    <a:pt x="4559" y="2209"/>
                  </a:lnTo>
                  <a:lnTo>
                    <a:pt x="5016" y="1447"/>
                  </a:lnTo>
                  <a:lnTo>
                    <a:pt x="4191" y="673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2B4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4" name="object 634" descr=""/>
            <p:cNvSpPr/>
            <p:nvPr/>
          </p:nvSpPr>
          <p:spPr>
            <a:xfrm>
              <a:off x="2028051" y="2368701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0" y="0"/>
                  </a:moveTo>
                  <a:lnTo>
                    <a:pt x="609" y="2641"/>
                  </a:lnTo>
                  <a:lnTo>
                    <a:pt x="2692" y="3378"/>
                  </a:lnTo>
                  <a:lnTo>
                    <a:pt x="4965" y="3886"/>
                  </a:lnTo>
                  <a:lnTo>
                    <a:pt x="5257" y="4279"/>
                  </a:lnTo>
                  <a:lnTo>
                    <a:pt x="5575" y="4292"/>
                  </a:lnTo>
                  <a:lnTo>
                    <a:pt x="5892" y="3911"/>
                  </a:lnTo>
                  <a:lnTo>
                    <a:pt x="6007" y="3733"/>
                  </a:lnTo>
                  <a:lnTo>
                    <a:pt x="3784" y="2844"/>
                  </a:lnTo>
                  <a:lnTo>
                    <a:pt x="2743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4F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5" name="object 635" descr=""/>
            <p:cNvSpPr/>
            <p:nvPr/>
          </p:nvSpPr>
          <p:spPr>
            <a:xfrm>
              <a:off x="2023069" y="2365732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0" y="0"/>
                  </a:moveTo>
                  <a:lnTo>
                    <a:pt x="927" y="1612"/>
                  </a:lnTo>
                  <a:lnTo>
                    <a:pt x="2184" y="2679"/>
                  </a:lnTo>
                  <a:lnTo>
                    <a:pt x="4165" y="2565"/>
                  </a:lnTo>
                  <a:lnTo>
                    <a:pt x="3175" y="1054"/>
                  </a:lnTo>
                  <a:lnTo>
                    <a:pt x="1905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3A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6" name="object 636" descr=""/>
            <p:cNvSpPr/>
            <p:nvPr/>
          </p:nvSpPr>
          <p:spPr>
            <a:xfrm>
              <a:off x="2018225" y="2362993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44" y="0"/>
                  </a:moveTo>
                  <a:lnTo>
                    <a:pt x="228" y="101"/>
                  </a:lnTo>
                  <a:lnTo>
                    <a:pt x="0" y="495"/>
                  </a:lnTo>
                  <a:lnTo>
                    <a:pt x="114" y="698"/>
                  </a:lnTo>
                  <a:lnTo>
                    <a:pt x="444" y="901"/>
                  </a:lnTo>
                  <a:lnTo>
                    <a:pt x="1612" y="1930"/>
                  </a:lnTo>
                  <a:lnTo>
                    <a:pt x="2857" y="2743"/>
                  </a:lnTo>
                  <a:lnTo>
                    <a:pt x="4521" y="2489"/>
                  </a:lnTo>
                  <a:lnTo>
                    <a:pt x="4381" y="2235"/>
                  </a:lnTo>
                  <a:lnTo>
                    <a:pt x="4267" y="1981"/>
                  </a:lnTo>
                  <a:lnTo>
                    <a:pt x="4165" y="17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7D32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7" name="object 637" descr=""/>
            <p:cNvSpPr/>
            <p:nvPr/>
          </p:nvSpPr>
          <p:spPr>
            <a:xfrm>
              <a:off x="2051692" y="2364880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3441" y="0"/>
                  </a:moveTo>
                  <a:lnTo>
                    <a:pt x="520" y="5689"/>
                  </a:lnTo>
                  <a:lnTo>
                    <a:pt x="0" y="6756"/>
                  </a:lnTo>
                  <a:lnTo>
                    <a:pt x="1498" y="7607"/>
                  </a:lnTo>
                  <a:lnTo>
                    <a:pt x="2501" y="7073"/>
                  </a:lnTo>
                  <a:lnTo>
                    <a:pt x="2895" y="5321"/>
                  </a:lnTo>
                  <a:lnTo>
                    <a:pt x="4419" y="5841"/>
                  </a:lnTo>
                  <a:lnTo>
                    <a:pt x="6489" y="6578"/>
                  </a:lnTo>
                  <a:lnTo>
                    <a:pt x="6553" y="4825"/>
                  </a:lnTo>
                  <a:lnTo>
                    <a:pt x="7251" y="3797"/>
                  </a:lnTo>
                  <a:lnTo>
                    <a:pt x="7416" y="2743"/>
                  </a:lnTo>
                  <a:lnTo>
                    <a:pt x="8928" y="2298"/>
                  </a:lnTo>
                  <a:lnTo>
                    <a:pt x="8420" y="533"/>
                  </a:lnTo>
                  <a:lnTo>
                    <a:pt x="6603" y="1828"/>
                  </a:lnTo>
                  <a:lnTo>
                    <a:pt x="4940" y="1346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2B48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8" name="object 638" descr=""/>
            <p:cNvSpPr/>
            <p:nvPr/>
          </p:nvSpPr>
          <p:spPr>
            <a:xfrm>
              <a:off x="2045365" y="2370573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6845" y="0"/>
                  </a:moveTo>
                  <a:lnTo>
                    <a:pt x="4927" y="787"/>
                  </a:lnTo>
                  <a:lnTo>
                    <a:pt x="3428" y="2171"/>
                  </a:lnTo>
                  <a:lnTo>
                    <a:pt x="558" y="4318"/>
                  </a:lnTo>
                  <a:lnTo>
                    <a:pt x="0" y="5143"/>
                  </a:lnTo>
                  <a:lnTo>
                    <a:pt x="2171" y="7772"/>
                  </a:lnTo>
                  <a:lnTo>
                    <a:pt x="3416" y="6807"/>
                  </a:lnTo>
                  <a:lnTo>
                    <a:pt x="5270" y="5600"/>
                  </a:lnTo>
                  <a:lnTo>
                    <a:pt x="5118" y="3721"/>
                  </a:lnTo>
                  <a:lnTo>
                    <a:pt x="6857" y="3848"/>
                  </a:lnTo>
                  <a:lnTo>
                    <a:pt x="6870" y="3048"/>
                  </a:lnTo>
                  <a:lnTo>
                    <a:pt x="7048" y="2336"/>
                  </a:lnTo>
                  <a:lnTo>
                    <a:pt x="7823" y="1917"/>
                  </a:lnTo>
                  <a:lnTo>
                    <a:pt x="7492" y="1282"/>
                  </a:lnTo>
                  <a:lnTo>
                    <a:pt x="7175" y="635"/>
                  </a:lnTo>
                  <a:lnTo>
                    <a:pt x="6845" y="0"/>
                  </a:lnTo>
                  <a:close/>
                </a:path>
              </a:pathLst>
            </a:custGeom>
            <a:solidFill>
              <a:srgbClr val="2D4E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9" name="object 639" descr=""/>
            <p:cNvSpPr/>
            <p:nvPr/>
          </p:nvSpPr>
          <p:spPr>
            <a:xfrm>
              <a:off x="2043777" y="236575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4762" y="0"/>
                  </a:moveTo>
                  <a:lnTo>
                    <a:pt x="3784" y="1028"/>
                  </a:lnTo>
                  <a:lnTo>
                    <a:pt x="3428" y="3124"/>
                  </a:lnTo>
                  <a:lnTo>
                    <a:pt x="3136" y="4940"/>
                  </a:lnTo>
                  <a:lnTo>
                    <a:pt x="0" y="4749"/>
                  </a:lnTo>
                  <a:lnTo>
                    <a:pt x="253" y="7277"/>
                  </a:lnTo>
                  <a:lnTo>
                    <a:pt x="4673" y="5321"/>
                  </a:lnTo>
                  <a:lnTo>
                    <a:pt x="5626" y="4444"/>
                  </a:lnTo>
                  <a:lnTo>
                    <a:pt x="7302" y="800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2B4F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0" name="object 640" descr=""/>
            <p:cNvSpPr/>
            <p:nvPr/>
          </p:nvSpPr>
          <p:spPr>
            <a:xfrm>
              <a:off x="2044194" y="23809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69" y="0"/>
                  </a:moveTo>
                  <a:lnTo>
                    <a:pt x="241" y="101"/>
                  </a:lnTo>
                  <a:lnTo>
                    <a:pt x="0" y="520"/>
                  </a:lnTo>
                  <a:lnTo>
                    <a:pt x="88" y="749"/>
                  </a:lnTo>
                  <a:lnTo>
                    <a:pt x="393" y="990"/>
                  </a:lnTo>
                  <a:lnTo>
                    <a:pt x="1803" y="2870"/>
                  </a:lnTo>
                  <a:lnTo>
                    <a:pt x="3352" y="4597"/>
                  </a:lnTo>
                  <a:lnTo>
                    <a:pt x="5359" y="5842"/>
                  </a:lnTo>
                  <a:lnTo>
                    <a:pt x="5664" y="5854"/>
                  </a:lnTo>
                  <a:lnTo>
                    <a:pt x="5956" y="5829"/>
                  </a:lnTo>
                  <a:lnTo>
                    <a:pt x="6248" y="5778"/>
                  </a:lnTo>
                  <a:lnTo>
                    <a:pt x="1320" y="165"/>
                  </a:lnTo>
                  <a:lnTo>
                    <a:pt x="1041" y="101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7A30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1" name="object 641" descr=""/>
            <p:cNvSpPr/>
            <p:nvPr/>
          </p:nvSpPr>
          <p:spPr>
            <a:xfrm>
              <a:off x="2039404" y="2366429"/>
              <a:ext cx="5715" cy="14604"/>
            </a:xfrm>
            <a:custGeom>
              <a:avLst/>
              <a:gdLst/>
              <a:ahLst/>
              <a:cxnLst/>
              <a:rect l="l" t="t" r="r" b="b"/>
              <a:pathLst>
                <a:path w="5714" h="14605">
                  <a:moveTo>
                    <a:pt x="2984" y="5016"/>
                  </a:moveTo>
                  <a:lnTo>
                    <a:pt x="2844" y="4876"/>
                  </a:lnTo>
                  <a:lnTo>
                    <a:pt x="2781" y="4749"/>
                  </a:lnTo>
                  <a:lnTo>
                    <a:pt x="2438" y="4953"/>
                  </a:lnTo>
                  <a:lnTo>
                    <a:pt x="2413" y="5194"/>
                  </a:lnTo>
                  <a:lnTo>
                    <a:pt x="2717" y="5473"/>
                  </a:lnTo>
                  <a:lnTo>
                    <a:pt x="2959" y="5245"/>
                  </a:lnTo>
                  <a:lnTo>
                    <a:pt x="2984" y="5016"/>
                  </a:lnTo>
                  <a:close/>
                </a:path>
                <a:path w="5714" h="14605">
                  <a:moveTo>
                    <a:pt x="4305" y="279"/>
                  </a:moveTo>
                  <a:lnTo>
                    <a:pt x="3543" y="101"/>
                  </a:lnTo>
                  <a:lnTo>
                    <a:pt x="3073" y="0"/>
                  </a:lnTo>
                  <a:lnTo>
                    <a:pt x="2692" y="482"/>
                  </a:lnTo>
                  <a:lnTo>
                    <a:pt x="2590" y="965"/>
                  </a:lnTo>
                  <a:lnTo>
                    <a:pt x="2438" y="1638"/>
                  </a:lnTo>
                  <a:lnTo>
                    <a:pt x="2717" y="2159"/>
                  </a:lnTo>
                  <a:lnTo>
                    <a:pt x="3352" y="2463"/>
                  </a:lnTo>
                  <a:lnTo>
                    <a:pt x="4013" y="2565"/>
                  </a:lnTo>
                  <a:lnTo>
                    <a:pt x="4140" y="2108"/>
                  </a:lnTo>
                  <a:lnTo>
                    <a:pt x="4165" y="1041"/>
                  </a:lnTo>
                  <a:lnTo>
                    <a:pt x="4305" y="279"/>
                  </a:lnTo>
                  <a:close/>
                </a:path>
                <a:path w="5714" h="14605">
                  <a:moveTo>
                    <a:pt x="5105" y="13792"/>
                  </a:moveTo>
                  <a:lnTo>
                    <a:pt x="4279" y="11620"/>
                  </a:lnTo>
                  <a:lnTo>
                    <a:pt x="2209" y="10896"/>
                  </a:lnTo>
                  <a:lnTo>
                    <a:pt x="457" y="9804"/>
                  </a:lnTo>
                  <a:lnTo>
                    <a:pt x="0" y="10223"/>
                  </a:lnTo>
                  <a:lnTo>
                    <a:pt x="12" y="10642"/>
                  </a:lnTo>
                  <a:lnTo>
                    <a:pt x="127" y="11023"/>
                  </a:lnTo>
                  <a:lnTo>
                    <a:pt x="381" y="11353"/>
                  </a:lnTo>
                  <a:lnTo>
                    <a:pt x="1562" y="12128"/>
                  </a:lnTo>
                  <a:lnTo>
                    <a:pt x="2730" y="12915"/>
                  </a:lnTo>
                  <a:lnTo>
                    <a:pt x="3911" y="13690"/>
                  </a:lnTo>
                  <a:lnTo>
                    <a:pt x="4267" y="14211"/>
                  </a:lnTo>
                  <a:lnTo>
                    <a:pt x="4660" y="14249"/>
                  </a:lnTo>
                  <a:lnTo>
                    <a:pt x="5105" y="13792"/>
                  </a:lnTo>
                  <a:close/>
                </a:path>
              </a:pathLst>
            </a:custGeom>
            <a:solidFill>
              <a:srgbClr val="394F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2" name="object 642" descr=""/>
            <p:cNvSpPr/>
            <p:nvPr/>
          </p:nvSpPr>
          <p:spPr>
            <a:xfrm>
              <a:off x="2043316" y="238011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76" y="863"/>
                  </a:lnTo>
                  <a:lnTo>
                    <a:pt x="419" y="1536"/>
                  </a:lnTo>
                  <a:lnTo>
                    <a:pt x="1270" y="1854"/>
                  </a:lnTo>
                  <a:lnTo>
                    <a:pt x="1346" y="863"/>
                  </a:lnTo>
                  <a:lnTo>
                    <a:pt x="393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38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3" name="object 643" descr=""/>
            <p:cNvSpPr/>
            <p:nvPr/>
          </p:nvSpPr>
          <p:spPr>
            <a:xfrm>
              <a:off x="2038650" y="237529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252" y="0"/>
                  </a:moveTo>
                  <a:lnTo>
                    <a:pt x="87" y="152"/>
                  </a:lnTo>
                  <a:lnTo>
                    <a:pt x="0" y="1054"/>
                  </a:lnTo>
                  <a:lnTo>
                    <a:pt x="176" y="1397"/>
                  </a:lnTo>
                  <a:lnTo>
                    <a:pt x="1091" y="1054"/>
                  </a:lnTo>
                  <a:lnTo>
                    <a:pt x="1205" y="927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rgbClr val="394F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4" name="object 644" descr=""/>
            <p:cNvSpPr/>
            <p:nvPr/>
          </p:nvSpPr>
          <p:spPr>
            <a:xfrm>
              <a:off x="2077198" y="240312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5" h="10794">
                  <a:moveTo>
                    <a:pt x="5680" y="1015"/>
                  </a:moveTo>
                  <a:lnTo>
                    <a:pt x="3419" y="1777"/>
                  </a:lnTo>
                  <a:lnTo>
                    <a:pt x="740" y="1892"/>
                  </a:lnTo>
                  <a:lnTo>
                    <a:pt x="125" y="4190"/>
                  </a:lnTo>
                  <a:lnTo>
                    <a:pt x="0" y="4914"/>
                  </a:lnTo>
                  <a:lnTo>
                    <a:pt x="244" y="5308"/>
                  </a:lnTo>
                  <a:lnTo>
                    <a:pt x="651" y="5676"/>
                  </a:lnTo>
                  <a:lnTo>
                    <a:pt x="1108" y="5968"/>
                  </a:lnTo>
                  <a:lnTo>
                    <a:pt x="1565" y="6299"/>
                  </a:lnTo>
                  <a:lnTo>
                    <a:pt x="2340" y="7581"/>
                  </a:lnTo>
                  <a:lnTo>
                    <a:pt x="397" y="8331"/>
                  </a:lnTo>
                  <a:lnTo>
                    <a:pt x="917" y="9575"/>
                  </a:lnTo>
                  <a:lnTo>
                    <a:pt x="1514" y="10325"/>
                  </a:lnTo>
                  <a:lnTo>
                    <a:pt x="2340" y="10439"/>
                  </a:lnTo>
                  <a:lnTo>
                    <a:pt x="3216" y="10388"/>
                  </a:lnTo>
                  <a:lnTo>
                    <a:pt x="4042" y="10261"/>
                  </a:lnTo>
                  <a:lnTo>
                    <a:pt x="5667" y="9766"/>
                  </a:lnTo>
                  <a:lnTo>
                    <a:pt x="9195" y="9766"/>
                  </a:lnTo>
                  <a:lnTo>
                    <a:pt x="10150" y="9131"/>
                  </a:lnTo>
                  <a:lnTo>
                    <a:pt x="11027" y="8597"/>
                  </a:lnTo>
                  <a:lnTo>
                    <a:pt x="11954" y="8140"/>
                  </a:lnTo>
                  <a:lnTo>
                    <a:pt x="12411" y="7721"/>
                  </a:lnTo>
                  <a:lnTo>
                    <a:pt x="13376" y="5803"/>
                  </a:lnTo>
                  <a:lnTo>
                    <a:pt x="12932" y="5384"/>
                  </a:lnTo>
                  <a:lnTo>
                    <a:pt x="12594" y="5194"/>
                  </a:lnTo>
                  <a:lnTo>
                    <a:pt x="6683" y="5194"/>
                  </a:lnTo>
                  <a:lnTo>
                    <a:pt x="5832" y="3936"/>
                  </a:lnTo>
                  <a:lnTo>
                    <a:pt x="7432" y="3393"/>
                  </a:lnTo>
                  <a:lnTo>
                    <a:pt x="7281" y="2561"/>
                  </a:lnTo>
                  <a:lnTo>
                    <a:pt x="7077" y="2235"/>
                  </a:lnTo>
                  <a:lnTo>
                    <a:pt x="6861" y="1536"/>
                  </a:lnTo>
                  <a:lnTo>
                    <a:pt x="6391" y="1142"/>
                  </a:lnTo>
                  <a:lnTo>
                    <a:pt x="5680" y="1015"/>
                  </a:lnTo>
                  <a:close/>
                </a:path>
                <a:path w="14605" h="10794">
                  <a:moveTo>
                    <a:pt x="9195" y="9766"/>
                  </a:moveTo>
                  <a:lnTo>
                    <a:pt x="5667" y="9766"/>
                  </a:lnTo>
                  <a:lnTo>
                    <a:pt x="6886" y="10071"/>
                  </a:lnTo>
                  <a:lnTo>
                    <a:pt x="8106" y="10096"/>
                  </a:lnTo>
                  <a:lnTo>
                    <a:pt x="8525" y="10045"/>
                  </a:lnTo>
                  <a:lnTo>
                    <a:pt x="8918" y="9918"/>
                  </a:lnTo>
                  <a:lnTo>
                    <a:pt x="9195" y="9766"/>
                  </a:lnTo>
                  <a:close/>
                </a:path>
                <a:path w="14605" h="10794">
                  <a:moveTo>
                    <a:pt x="11331" y="0"/>
                  </a:moveTo>
                  <a:lnTo>
                    <a:pt x="10468" y="609"/>
                  </a:lnTo>
                  <a:lnTo>
                    <a:pt x="9553" y="1015"/>
                  </a:lnTo>
                  <a:lnTo>
                    <a:pt x="8652" y="1066"/>
                  </a:lnTo>
                  <a:lnTo>
                    <a:pt x="7801" y="1219"/>
                  </a:lnTo>
                  <a:lnTo>
                    <a:pt x="7331" y="2133"/>
                  </a:lnTo>
                  <a:lnTo>
                    <a:pt x="7281" y="2561"/>
                  </a:lnTo>
                  <a:lnTo>
                    <a:pt x="7737" y="3289"/>
                  </a:lnTo>
                  <a:lnTo>
                    <a:pt x="7432" y="3393"/>
                  </a:lnTo>
                  <a:lnTo>
                    <a:pt x="8245" y="4406"/>
                  </a:lnTo>
                  <a:lnTo>
                    <a:pt x="6683" y="5194"/>
                  </a:lnTo>
                  <a:lnTo>
                    <a:pt x="12594" y="5194"/>
                  </a:lnTo>
                  <a:lnTo>
                    <a:pt x="12077" y="4838"/>
                  </a:lnTo>
                  <a:lnTo>
                    <a:pt x="12017" y="4127"/>
                  </a:lnTo>
                  <a:lnTo>
                    <a:pt x="14092" y="4127"/>
                  </a:lnTo>
                  <a:lnTo>
                    <a:pt x="14298" y="3393"/>
                  </a:lnTo>
                  <a:lnTo>
                    <a:pt x="14227" y="1892"/>
                  </a:lnTo>
                  <a:lnTo>
                    <a:pt x="12411" y="50"/>
                  </a:lnTo>
                  <a:lnTo>
                    <a:pt x="11331" y="0"/>
                  </a:lnTo>
                  <a:close/>
                </a:path>
                <a:path w="14605" h="10794">
                  <a:moveTo>
                    <a:pt x="14092" y="4127"/>
                  </a:moveTo>
                  <a:lnTo>
                    <a:pt x="12017" y="4127"/>
                  </a:lnTo>
                  <a:lnTo>
                    <a:pt x="12110" y="4610"/>
                  </a:lnTo>
                  <a:lnTo>
                    <a:pt x="12229" y="4838"/>
                  </a:lnTo>
                  <a:lnTo>
                    <a:pt x="12589" y="5054"/>
                  </a:lnTo>
                  <a:lnTo>
                    <a:pt x="13211" y="5130"/>
                  </a:lnTo>
                  <a:lnTo>
                    <a:pt x="13605" y="4914"/>
                  </a:lnTo>
                  <a:lnTo>
                    <a:pt x="13897" y="4610"/>
                  </a:lnTo>
                  <a:lnTo>
                    <a:pt x="14092" y="4127"/>
                  </a:lnTo>
                  <a:close/>
                </a:path>
                <a:path w="14605" h="10794">
                  <a:moveTo>
                    <a:pt x="7281" y="2561"/>
                  </a:moveTo>
                  <a:lnTo>
                    <a:pt x="7217" y="3124"/>
                  </a:lnTo>
                  <a:lnTo>
                    <a:pt x="7432" y="3393"/>
                  </a:lnTo>
                  <a:lnTo>
                    <a:pt x="7737" y="3289"/>
                  </a:lnTo>
                  <a:lnTo>
                    <a:pt x="7281" y="2561"/>
                  </a:lnTo>
                  <a:close/>
                </a:path>
              </a:pathLst>
            </a:custGeom>
            <a:solidFill>
              <a:srgbClr val="2D4B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5" name="object 645" descr=""/>
            <p:cNvSpPr/>
            <p:nvPr/>
          </p:nvSpPr>
          <p:spPr>
            <a:xfrm>
              <a:off x="2086513" y="238687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133" y="0"/>
                  </a:moveTo>
                  <a:lnTo>
                    <a:pt x="927" y="152"/>
                  </a:lnTo>
                  <a:lnTo>
                    <a:pt x="0" y="508"/>
                  </a:lnTo>
                  <a:lnTo>
                    <a:pt x="495" y="2070"/>
                  </a:lnTo>
                  <a:lnTo>
                    <a:pt x="1600" y="1765"/>
                  </a:lnTo>
                  <a:lnTo>
                    <a:pt x="1676" y="736"/>
                  </a:lnTo>
                  <a:lnTo>
                    <a:pt x="2133" y="0"/>
                  </a:lnTo>
                  <a:close/>
                </a:path>
              </a:pathLst>
            </a:custGeom>
            <a:solidFill>
              <a:srgbClr val="2E5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6" name="object 646" descr=""/>
            <p:cNvSpPr/>
            <p:nvPr/>
          </p:nvSpPr>
          <p:spPr>
            <a:xfrm>
              <a:off x="2038244" y="2435901"/>
              <a:ext cx="22860" cy="17145"/>
            </a:xfrm>
            <a:custGeom>
              <a:avLst/>
              <a:gdLst/>
              <a:ahLst/>
              <a:cxnLst/>
              <a:rect l="l" t="t" r="r" b="b"/>
              <a:pathLst>
                <a:path w="22860" h="17144">
                  <a:moveTo>
                    <a:pt x="5105" y="266"/>
                  </a:moveTo>
                  <a:lnTo>
                    <a:pt x="3836" y="863"/>
                  </a:lnTo>
                  <a:lnTo>
                    <a:pt x="3340" y="1130"/>
                  </a:lnTo>
                  <a:lnTo>
                    <a:pt x="2260" y="1943"/>
                  </a:lnTo>
                  <a:lnTo>
                    <a:pt x="1638" y="3111"/>
                  </a:lnTo>
                  <a:lnTo>
                    <a:pt x="914" y="4191"/>
                  </a:lnTo>
                  <a:lnTo>
                    <a:pt x="507" y="4953"/>
                  </a:lnTo>
                  <a:lnTo>
                    <a:pt x="0" y="5689"/>
                  </a:lnTo>
                  <a:lnTo>
                    <a:pt x="431" y="6616"/>
                  </a:lnTo>
                  <a:lnTo>
                    <a:pt x="622" y="8445"/>
                  </a:lnTo>
                  <a:lnTo>
                    <a:pt x="2349" y="8712"/>
                  </a:lnTo>
                  <a:lnTo>
                    <a:pt x="3454" y="9588"/>
                  </a:lnTo>
                  <a:lnTo>
                    <a:pt x="4991" y="11633"/>
                  </a:lnTo>
                  <a:lnTo>
                    <a:pt x="6718" y="13423"/>
                  </a:lnTo>
                  <a:lnTo>
                    <a:pt x="9258" y="14198"/>
                  </a:lnTo>
                  <a:lnTo>
                    <a:pt x="14490" y="16967"/>
                  </a:lnTo>
                  <a:lnTo>
                    <a:pt x="16243" y="15951"/>
                  </a:lnTo>
                  <a:lnTo>
                    <a:pt x="18364" y="15760"/>
                  </a:lnTo>
                  <a:lnTo>
                    <a:pt x="19989" y="14439"/>
                  </a:lnTo>
                  <a:lnTo>
                    <a:pt x="20040" y="11468"/>
                  </a:lnTo>
                  <a:lnTo>
                    <a:pt x="21374" y="8953"/>
                  </a:lnTo>
                  <a:lnTo>
                    <a:pt x="22189" y="7505"/>
                  </a:lnTo>
                  <a:lnTo>
                    <a:pt x="16382" y="7505"/>
                  </a:lnTo>
                  <a:lnTo>
                    <a:pt x="17276" y="5905"/>
                  </a:lnTo>
                  <a:lnTo>
                    <a:pt x="7124" y="5905"/>
                  </a:lnTo>
                  <a:lnTo>
                    <a:pt x="5105" y="266"/>
                  </a:lnTo>
                  <a:close/>
                </a:path>
                <a:path w="22860" h="17144">
                  <a:moveTo>
                    <a:pt x="16878" y="3619"/>
                  </a:moveTo>
                  <a:lnTo>
                    <a:pt x="16069" y="4683"/>
                  </a:lnTo>
                  <a:lnTo>
                    <a:pt x="17602" y="5321"/>
                  </a:lnTo>
                  <a:lnTo>
                    <a:pt x="17335" y="5799"/>
                  </a:lnTo>
                  <a:lnTo>
                    <a:pt x="17945" y="6223"/>
                  </a:lnTo>
                  <a:lnTo>
                    <a:pt x="16382" y="7505"/>
                  </a:lnTo>
                  <a:lnTo>
                    <a:pt x="22189" y="7505"/>
                  </a:lnTo>
                  <a:lnTo>
                    <a:pt x="22783" y="6451"/>
                  </a:lnTo>
                  <a:lnTo>
                    <a:pt x="21005" y="5118"/>
                  </a:lnTo>
                  <a:lnTo>
                    <a:pt x="19075" y="4076"/>
                  </a:lnTo>
                  <a:lnTo>
                    <a:pt x="16878" y="3619"/>
                  </a:lnTo>
                  <a:close/>
                </a:path>
                <a:path w="22860" h="17144">
                  <a:moveTo>
                    <a:pt x="12141" y="0"/>
                  </a:moveTo>
                  <a:lnTo>
                    <a:pt x="11353" y="368"/>
                  </a:lnTo>
                  <a:lnTo>
                    <a:pt x="8877" y="3733"/>
                  </a:lnTo>
                  <a:lnTo>
                    <a:pt x="7124" y="5905"/>
                  </a:lnTo>
                  <a:lnTo>
                    <a:pt x="17276" y="5905"/>
                  </a:lnTo>
                  <a:lnTo>
                    <a:pt x="15951" y="4838"/>
                  </a:lnTo>
                  <a:lnTo>
                    <a:pt x="16069" y="4683"/>
                  </a:lnTo>
                  <a:lnTo>
                    <a:pt x="15252" y="4343"/>
                  </a:lnTo>
                  <a:lnTo>
                    <a:pt x="14922" y="1460"/>
                  </a:lnTo>
                  <a:lnTo>
                    <a:pt x="14249" y="863"/>
                  </a:lnTo>
                  <a:lnTo>
                    <a:pt x="13068" y="812"/>
                  </a:lnTo>
                  <a:lnTo>
                    <a:pt x="12141" y="0"/>
                  </a:lnTo>
                  <a:close/>
                </a:path>
                <a:path w="22860" h="17144">
                  <a:moveTo>
                    <a:pt x="16069" y="4683"/>
                  </a:moveTo>
                  <a:lnTo>
                    <a:pt x="15951" y="4838"/>
                  </a:lnTo>
                  <a:lnTo>
                    <a:pt x="17335" y="5799"/>
                  </a:lnTo>
                  <a:lnTo>
                    <a:pt x="17602" y="5321"/>
                  </a:lnTo>
                  <a:lnTo>
                    <a:pt x="16069" y="4683"/>
                  </a:lnTo>
                  <a:close/>
                </a:path>
              </a:pathLst>
            </a:custGeom>
            <a:solidFill>
              <a:srgbClr val="2D5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7" name="object 647" descr=""/>
            <p:cNvSpPr/>
            <p:nvPr/>
          </p:nvSpPr>
          <p:spPr>
            <a:xfrm>
              <a:off x="2068308" y="2433843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89" h="14605">
                  <a:moveTo>
                    <a:pt x="20803" y="11557"/>
                  </a:moveTo>
                  <a:lnTo>
                    <a:pt x="14528" y="11557"/>
                  </a:lnTo>
                  <a:lnTo>
                    <a:pt x="16852" y="12979"/>
                  </a:lnTo>
                  <a:lnTo>
                    <a:pt x="17932" y="13855"/>
                  </a:lnTo>
                  <a:lnTo>
                    <a:pt x="19875" y="14249"/>
                  </a:lnTo>
                  <a:lnTo>
                    <a:pt x="19215" y="12928"/>
                  </a:lnTo>
                  <a:lnTo>
                    <a:pt x="21094" y="11760"/>
                  </a:lnTo>
                  <a:lnTo>
                    <a:pt x="20803" y="11557"/>
                  </a:lnTo>
                  <a:close/>
                </a:path>
                <a:path w="21589" h="14605">
                  <a:moveTo>
                    <a:pt x="14117" y="12560"/>
                  </a:moveTo>
                  <a:lnTo>
                    <a:pt x="12458" y="12560"/>
                  </a:lnTo>
                  <a:lnTo>
                    <a:pt x="13639" y="13411"/>
                  </a:lnTo>
                  <a:lnTo>
                    <a:pt x="14117" y="12560"/>
                  </a:lnTo>
                  <a:close/>
                </a:path>
                <a:path w="21589" h="14605">
                  <a:moveTo>
                    <a:pt x="17625" y="9817"/>
                  </a:moveTo>
                  <a:lnTo>
                    <a:pt x="10223" y="9817"/>
                  </a:lnTo>
                  <a:lnTo>
                    <a:pt x="10528" y="9893"/>
                  </a:lnTo>
                  <a:lnTo>
                    <a:pt x="10807" y="10134"/>
                  </a:lnTo>
                  <a:lnTo>
                    <a:pt x="10426" y="10363"/>
                  </a:lnTo>
                  <a:lnTo>
                    <a:pt x="10071" y="10655"/>
                  </a:lnTo>
                  <a:lnTo>
                    <a:pt x="9901" y="10871"/>
                  </a:lnTo>
                  <a:lnTo>
                    <a:pt x="9820" y="11557"/>
                  </a:lnTo>
                  <a:lnTo>
                    <a:pt x="10756" y="12788"/>
                  </a:lnTo>
                  <a:lnTo>
                    <a:pt x="12458" y="12560"/>
                  </a:lnTo>
                  <a:lnTo>
                    <a:pt x="14117" y="12560"/>
                  </a:lnTo>
                  <a:lnTo>
                    <a:pt x="14528" y="11557"/>
                  </a:lnTo>
                  <a:lnTo>
                    <a:pt x="20803" y="11557"/>
                  </a:lnTo>
                  <a:lnTo>
                    <a:pt x="19840" y="10883"/>
                  </a:lnTo>
                  <a:lnTo>
                    <a:pt x="18721" y="10871"/>
                  </a:lnTo>
                  <a:lnTo>
                    <a:pt x="18412" y="10528"/>
                  </a:lnTo>
                  <a:lnTo>
                    <a:pt x="17625" y="9817"/>
                  </a:lnTo>
                  <a:close/>
                </a:path>
                <a:path w="21589" h="14605">
                  <a:moveTo>
                    <a:pt x="19367" y="10553"/>
                  </a:moveTo>
                  <a:lnTo>
                    <a:pt x="19050" y="10871"/>
                  </a:lnTo>
                  <a:lnTo>
                    <a:pt x="18732" y="10883"/>
                  </a:lnTo>
                  <a:lnTo>
                    <a:pt x="19840" y="10883"/>
                  </a:lnTo>
                  <a:lnTo>
                    <a:pt x="19367" y="10553"/>
                  </a:lnTo>
                  <a:close/>
                </a:path>
                <a:path w="21589" h="14605">
                  <a:moveTo>
                    <a:pt x="4305" y="0"/>
                  </a:moveTo>
                  <a:lnTo>
                    <a:pt x="977" y="1231"/>
                  </a:lnTo>
                  <a:lnTo>
                    <a:pt x="558" y="1422"/>
                  </a:lnTo>
                  <a:lnTo>
                    <a:pt x="228" y="1701"/>
                  </a:lnTo>
                  <a:lnTo>
                    <a:pt x="0" y="2082"/>
                  </a:lnTo>
                  <a:lnTo>
                    <a:pt x="2374" y="5829"/>
                  </a:lnTo>
                  <a:lnTo>
                    <a:pt x="6908" y="6845"/>
                  </a:lnTo>
                  <a:lnTo>
                    <a:pt x="9867" y="9855"/>
                  </a:lnTo>
                  <a:lnTo>
                    <a:pt x="10223" y="9817"/>
                  </a:lnTo>
                  <a:lnTo>
                    <a:pt x="17625" y="9817"/>
                  </a:lnTo>
                  <a:lnTo>
                    <a:pt x="15786" y="8153"/>
                  </a:lnTo>
                  <a:lnTo>
                    <a:pt x="14401" y="4419"/>
                  </a:lnTo>
                  <a:lnTo>
                    <a:pt x="13366" y="4089"/>
                  </a:lnTo>
                  <a:lnTo>
                    <a:pt x="6197" y="4089"/>
                  </a:lnTo>
                  <a:lnTo>
                    <a:pt x="4305" y="0"/>
                  </a:lnTo>
                  <a:close/>
                </a:path>
                <a:path w="21589" h="14605">
                  <a:moveTo>
                    <a:pt x="10617" y="3213"/>
                  </a:moveTo>
                  <a:lnTo>
                    <a:pt x="10198" y="3251"/>
                  </a:lnTo>
                  <a:lnTo>
                    <a:pt x="9779" y="3327"/>
                  </a:lnTo>
                  <a:lnTo>
                    <a:pt x="9359" y="3479"/>
                  </a:lnTo>
                  <a:lnTo>
                    <a:pt x="6197" y="4089"/>
                  </a:lnTo>
                  <a:lnTo>
                    <a:pt x="13366" y="4089"/>
                  </a:lnTo>
                  <a:lnTo>
                    <a:pt x="10617" y="3213"/>
                  </a:lnTo>
                  <a:close/>
                </a:path>
              </a:pathLst>
            </a:custGeom>
            <a:solidFill>
              <a:srgbClr val="6B8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8" name="object 648" descr=""/>
            <p:cNvSpPr/>
            <p:nvPr/>
          </p:nvSpPr>
          <p:spPr>
            <a:xfrm>
              <a:off x="2056681" y="2442355"/>
              <a:ext cx="11430" cy="8255"/>
            </a:xfrm>
            <a:custGeom>
              <a:avLst/>
              <a:gdLst/>
              <a:ahLst/>
              <a:cxnLst/>
              <a:rect l="l" t="t" r="r" b="b"/>
              <a:pathLst>
                <a:path w="11430" h="8255">
                  <a:moveTo>
                    <a:pt x="4343" y="0"/>
                  </a:moveTo>
                  <a:lnTo>
                    <a:pt x="889" y="2171"/>
                  </a:lnTo>
                  <a:lnTo>
                    <a:pt x="0" y="4724"/>
                  </a:lnTo>
                  <a:lnTo>
                    <a:pt x="1549" y="7988"/>
                  </a:lnTo>
                  <a:lnTo>
                    <a:pt x="4978" y="7226"/>
                  </a:lnTo>
                  <a:lnTo>
                    <a:pt x="7962" y="5422"/>
                  </a:lnTo>
                  <a:lnTo>
                    <a:pt x="11036" y="3873"/>
                  </a:lnTo>
                  <a:lnTo>
                    <a:pt x="9893" y="698"/>
                  </a:lnTo>
                  <a:lnTo>
                    <a:pt x="6616" y="123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rgbClr val="2E4D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9" name="object 649" descr=""/>
            <p:cNvSpPr/>
            <p:nvPr/>
          </p:nvSpPr>
          <p:spPr>
            <a:xfrm>
              <a:off x="2040355" y="2432241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30" h="10794">
                  <a:moveTo>
                    <a:pt x="3340" y="0"/>
                  </a:moveTo>
                  <a:lnTo>
                    <a:pt x="1079" y="2514"/>
                  </a:lnTo>
                  <a:lnTo>
                    <a:pt x="0" y="3962"/>
                  </a:lnTo>
                  <a:lnTo>
                    <a:pt x="1498" y="5460"/>
                  </a:lnTo>
                  <a:lnTo>
                    <a:pt x="3327" y="4533"/>
                  </a:lnTo>
                  <a:lnTo>
                    <a:pt x="3454" y="5562"/>
                  </a:lnTo>
                  <a:lnTo>
                    <a:pt x="2552" y="8039"/>
                  </a:lnTo>
                  <a:lnTo>
                    <a:pt x="3086" y="8686"/>
                  </a:lnTo>
                  <a:lnTo>
                    <a:pt x="4927" y="10210"/>
                  </a:lnTo>
                  <a:lnTo>
                    <a:pt x="5486" y="8864"/>
                  </a:lnTo>
                  <a:lnTo>
                    <a:pt x="8851" y="8331"/>
                  </a:lnTo>
                  <a:lnTo>
                    <a:pt x="8559" y="4940"/>
                  </a:lnTo>
                  <a:lnTo>
                    <a:pt x="10960" y="4470"/>
                  </a:lnTo>
                  <a:lnTo>
                    <a:pt x="10985" y="4241"/>
                  </a:lnTo>
                  <a:lnTo>
                    <a:pt x="10985" y="4000"/>
                  </a:lnTo>
                  <a:lnTo>
                    <a:pt x="10909" y="3390"/>
                  </a:lnTo>
                  <a:lnTo>
                    <a:pt x="7302" y="1498"/>
                  </a:lnTo>
                  <a:lnTo>
                    <a:pt x="6629" y="1219"/>
                  </a:lnTo>
                  <a:lnTo>
                    <a:pt x="5257" y="546"/>
                  </a:lnTo>
                  <a:lnTo>
                    <a:pt x="4559" y="177"/>
                  </a:lnTo>
                  <a:lnTo>
                    <a:pt x="3759" y="38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3050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0" name="object 650" descr=""/>
            <p:cNvSpPr/>
            <p:nvPr/>
          </p:nvSpPr>
          <p:spPr>
            <a:xfrm>
              <a:off x="2057641" y="2433936"/>
              <a:ext cx="20320" cy="10795"/>
            </a:xfrm>
            <a:custGeom>
              <a:avLst/>
              <a:gdLst/>
              <a:ahLst/>
              <a:cxnLst/>
              <a:rect l="l" t="t" r="r" b="b"/>
              <a:pathLst>
                <a:path w="20319" h="10794">
                  <a:moveTo>
                    <a:pt x="2286" y="0"/>
                  </a:moveTo>
                  <a:lnTo>
                    <a:pt x="0" y="1384"/>
                  </a:lnTo>
                  <a:lnTo>
                    <a:pt x="254" y="1803"/>
                  </a:lnTo>
                  <a:lnTo>
                    <a:pt x="3924" y="3632"/>
                  </a:lnTo>
                  <a:lnTo>
                    <a:pt x="7505" y="5626"/>
                  </a:lnTo>
                  <a:lnTo>
                    <a:pt x="13982" y="8356"/>
                  </a:lnTo>
                  <a:lnTo>
                    <a:pt x="16370" y="10375"/>
                  </a:lnTo>
                  <a:lnTo>
                    <a:pt x="19507" y="10452"/>
                  </a:lnTo>
                  <a:lnTo>
                    <a:pt x="19710" y="9791"/>
                  </a:lnTo>
                  <a:lnTo>
                    <a:pt x="15328" y="4965"/>
                  </a:lnTo>
                  <a:lnTo>
                    <a:pt x="8686" y="3949"/>
                  </a:lnTo>
                  <a:lnTo>
                    <a:pt x="3619" y="292"/>
                  </a:lnTo>
                  <a:lnTo>
                    <a:pt x="2959" y="101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6A83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1" name="object 651" descr=""/>
            <p:cNvSpPr/>
            <p:nvPr/>
          </p:nvSpPr>
          <p:spPr>
            <a:xfrm>
              <a:off x="2051691" y="2438533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1625" y="0"/>
                  </a:moveTo>
                  <a:lnTo>
                    <a:pt x="1054" y="152"/>
                  </a:lnTo>
                  <a:lnTo>
                    <a:pt x="0" y="622"/>
                  </a:lnTo>
                  <a:lnTo>
                    <a:pt x="2616" y="2425"/>
                  </a:lnTo>
                  <a:lnTo>
                    <a:pt x="2578" y="4394"/>
                  </a:lnTo>
                  <a:lnTo>
                    <a:pt x="1003" y="6794"/>
                  </a:lnTo>
                  <a:lnTo>
                    <a:pt x="5486" y="5765"/>
                  </a:lnTo>
                  <a:lnTo>
                    <a:pt x="5753" y="4927"/>
                  </a:lnTo>
                  <a:lnTo>
                    <a:pt x="3429" y="990"/>
                  </a:lnTo>
                  <a:lnTo>
                    <a:pt x="3048" y="241"/>
                  </a:lnTo>
                  <a:lnTo>
                    <a:pt x="2374" y="50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2F4F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2" name="object 652" descr=""/>
            <p:cNvSpPr/>
            <p:nvPr/>
          </p:nvSpPr>
          <p:spPr>
            <a:xfrm>
              <a:off x="2049510" y="2431040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2793" y="0"/>
                  </a:moveTo>
                  <a:lnTo>
                    <a:pt x="1523" y="609"/>
                  </a:lnTo>
                  <a:lnTo>
                    <a:pt x="444" y="1816"/>
                  </a:lnTo>
                  <a:lnTo>
                    <a:pt x="0" y="2832"/>
                  </a:lnTo>
                  <a:lnTo>
                    <a:pt x="101" y="3759"/>
                  </a:lnTo>
                  <a:lnTo>
                    <a:pt x="850" y="4584"/>
                  </a:lnTo>
                  <a:lnTo>
                    <a:pt x="1803" y="4965"/>
                  </a:lnTo>
                  <a:lnTo>
                    <a:pt x="3784" y="4737"/>
                  </a:lnTo>
                  <a:lnTo>
                    <a:pt x="4279" y="4241"/>
                  </a:lnTo>
                  <a:lnTo>
                    <a:pt x="5003" y="3975"/>
                  </a:lnTo>
                  <a:lnTo>
                    <a:pt x="5245" y="3238"/>
                  </a:lnTo>
                  <a:lnTo>
                    <a:pt x="5473" y="2209"/>
                  </a:lnTo>
                  <a:lnTo>
                    <a:pt x="5308" y="1308"/>
                  </a:lnTo>
                  <a:lnTo>
                    <a:pt x="4432" y="622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892D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3" name="object 653" descr=""/>
            <p:cNvSpPr/>
            <p:nvPr/>
          </p:nvSpPr>
          <p:spPr>
            <a:xfrm>
              <a:off x="2053291" y="2433926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2743" y="0"/>
                  </a:moveTo>
                  <a:lnTo>
                    <a:pt x="1968" y="0"/>
                  </a:lnTo>
                  <a:lnTo>
                    <a:pt x="1308" y="330"/>
                  </a:lnTo>
                  <a:lnTo>
                    <a:pt x="673" y="723"/>
                  </a:lnTo>
                  <a:lnTo>
                    <a:pt x="457" y="1104"/>
                  </a:lnTo>
                  <a:lnTo>
                    <a:pt x="0" y="1854"/>
                  </a:lnTo>
                  <a:lnTo>
                    <a:pt x="4610" y="1816"/>
                  </a:lnTo>
                  <a:lnTo>
                    <a:pt x="4648" y="1536"/>
                  </a:lnTo>
                  <a:lnTo>
                    <a:pt x="4660" y="1244"/>
                  </a:lnTo>
                  <a:lnTo>
                    <a:pt x="4660" y="965"/>
                  </a:lnTo>
                  <a:lnTo>
                    <a:pt x="4191" y="304"/>
                  </a:lnTo>
                  <a:lnTo>
                    <a:pt x="3517" y="5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B08A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4" name="object 654" descr=""/>
            <p:cNvSpPr/>
            <p:nvPr/>
          </p:nvSpPr>
          <p:spPr>
            <a:xfrm>
              <a:off x="2077143" y="244379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47" y="0"/>
                  </a:moveTo>
                  <a:lnTo>
                    <a:pt x="0" y="596"/>
                  </a:lnTo>
                  <a:lnTo>
                    <a:pt x="952" y="1562"/>
                  </a:lnTo>
                  <a:lnTo>
                    <a:pt x="1905" y="647"/>
                  </a:lnTo>
                  <a:lnTo>
                    <a:pt x="1282" y="76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647E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5" name="object 655" descr=""/>
            <p:cNvSpPr/>
            <p:nvPr/>
          </p:nvSpPr>
          <p:spPr>
            <a:xfrm>
              <a:off x="1958009" y="2371542"/>
              <a:ext cx="3175" cy="6985"/>
            </a:xfrm>
            <a:custGeom>
              <a:avLst/>
              <a:gdLst/>
              <a:ahLst/>
              <a:cxnLst/>
              <a:rect l="l" t="t" r="r" b="b"/>
              <a:pathLst>
                <a:path w="3175" h="6985">
                  <a:moveTo>
                    <a:pt x="1257" y="0"/>
                  </a:moveTo>
                  <a:lnTo>
                    <a:pt x="1168" y="1651"/>
                  </a:lnTo>
                  <a:lnTo>
                    <a:pt x="0" y="3060"/>
                  </a:lnTo>
                  <a:lnTo>
                    <a:pt x="254" y="4775"/>
                  </a:lnTo>
                  <a:lnTo>
                    <a:pt x="1244" y="6705"/>
                  </a:lnTo>
                  <a:lnTo>
                    <a:pt x="2755" y="4470"/>
                  </a:lnTo>
                  <a:lnTo>
                    <a:pt x="2743" y="2235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2E61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6" name="object 656" descr=""/>
            <p:cNvSpPr/>
            <p:nvPr/>
          </p:nvSpPr>
          <p:spPr>
            <a:xfrm>
              <a:off x="1964930" y="2363892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2946" y="0"/>
                  </a:moveTo>
                  <a:lnTo>
                    <a:pt x="2273" y="838"/>
                  </a:lnTo>
                  <a:lnTo>
                    <a:pt x="1625" y="1689"/>
                  </a:lnTo>
                  <a:lnTo>
                    <a:pt x="228" y="3327"/>
                  </a:lnTo>
                  <a:lnTo>
                    <a:pt x="0" y="4089"/>
                  </a:lnTo>
                  <a:lnTo>
                    <a:pt x="1054" y="4813"/>
                  </a:lnTo>
                  <a:lnTo>
                    <a:pt x="1384" y="5245"/>
                  </a:lnTo>
                  <a:lnTo>
                    <a:pt x="1701" y="5232"/>
                  </a:lnTo>
                  <a:lnTo>
                    <a:pt x="1993" y="4762"/>
                  </a:lnTo>
                  <a:lnTo>
                    <a:pt x="2412" y="3200"/>
                  </a:lnTo>
                  <a:lnTo>
                    <a:pt x="5257" y="2120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3165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7" name="object 657" descr=""/>
            <p:cNvSpPr/>
            <p:nvPr/>
          </p:nvSpPr>
          <p:spPr>
            <a:xfrm>
              <a:off x="1962886" y="2376912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5" h="3175">
                  <a:moveTo>
                    <a:pt x="7493" y="0"/>
                  </a:moveTo>
                  <a:lnTo>
                    <a:pt x="6908" y="203"/>
                  </a:lnTo>
                  <a:lnTo>
                    <a:pt x="177" y="380"/>
                  </a:lnTo>
                  <a:lnTo>
                    <a:pt x="0" y="1117"/>
                  </a:lnTo>
                  <a:lnTo>
                    <a:pt x="114" y="1282"/>
                  </a:lnTo>
                  <a:lnTo>
                    <a:pt x="254" y="1435"/>
                  </a:lnTo>
                  <a:lnTo>
                    <a:pt x="406" y="1574"/>
                  </a:lnTo>
                  <a:lnTo>
                    <a:pt x="2641" y="3047"/>
                  </a:lnTo>
                  <a:lnTo>
                    <a:pt x="4978" y="2768"/>
                  </a:lnTo>
                  <a:lnTo>
                    <a:pt x="7353" y="1993"/>
                  </a:lnTo>
                  <a:lnTo>
                    <a:pt x="7861" y="1727"/>
                  </a:lnTo>
                  <a:lnTo>
                    <a:pt x="8140" y="1308"/>
                  </a:lnTo>
                  <a:lnTo>
                    <a:pt x="8191" y="736"/>
                  </a:lnTo>
                  <a:lnTo>
                    <a:pt x="7924" y="17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rgbClr val="944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8" name="object 658" descr=""/>
            <p:cNvSpPr/>
            <p:nvPr/>
          </p:nvSpPr>
          <p:spPr>
            <a:xfrm>
              <a:off x="1964557" y="2368662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362" y="0"/>
                  </a:moveTo>
                  <a:lnTo>
                    <a:pt x="2044" y="0"/>
                  </a:lnTo>
                  <a:lnTo>
                    <a:pt x="1739" y="12"/>
                  </a:lnTo>
                  <a:lnTo>
                    <a:pt x="1422" y="38"/>
                  </a:lnTo>
                  <a:lnTo>
                    <a:pt x="1244" y="939"/>
                  </a:lnTo>
                  <a:lnTo>
                    <a:pt x="0" y="1320"/>
                  </a:lnTo>
                  <a:lnTo>
                    <a:pt x="292" y="2654"/>
                  </a:lnTo>
                  <a:lnTo>
                    <a:pt x="1841" y="2374"/>
                  </a:lnTo>
                  <a:lnTo>
                    <a:pt x="2273" y="1333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2B4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9" name="object 659" descr=""/>
            <p:cNvSpPr/>
            <p:nvPr/>
          </p:nvSpPr>
          <p:spPr>
            <a:xfrm>
              <a:off x="2039402" y="2453946"/>
              <a:ext cx="18415" cy="13335"/>
            </a:xfrm>
            <a:custGeom>
              <a:avLst/>
              <a:gdLst/>
              <a:ahLst/>
              <a:cxnLst/>
              <a:rect l="l" t="t" r="r" b="b"/>
              <a:pathLst>
                <a:path w="18414" h="13335">
                  <a:moveTo>
                    <a:pt x="1422" y="0"/>
                  </a:moveTo>
                  <a:lnTo>
                    <a:pt x="380" y="355"/>
                  </a:lnTo>
                  <a:lnTo>
                    <a:pt x="0" y="1092"/>
                  </a:lnTo>
                  <a:lnTo>
                    <a:pt x="177" y="2159"/>
                  </a:lnTo>
                  <a:lnTo>
                    <a:pt x="3174" y="7518"/>
                  </a:lnTo>
                  <a:lnTo>
                    <a:pt x="8635" y="9296"/>
                  </a:lnTo>
                  <a:lnTo>
                    <a:pt x="13792" y="11531"/>
                  </a:lnTo>
                  <a:lnTo>
                    <a:pt x="15125" y="12052"/>
                  </a:lnTo>
                  <a:lnTo>
                    <a:pt x="16294" y="13131"/>
                  </a:lnTo>
                  <a:lnTo>
                    <a:pt x="18021" y="13182"/>
                  </a:lnTo>
                  <a:lnTo>
                    <a:pt x="17538" y="10922"/>
                  </a:lnTo>
                  <a:lnTo>
                    <a:pt x="14731" y="10845"/>
                  </a:lnTo>
                  <a:lnTo>
                    <a:pt x="14719" y="8661"/>
                  </a:lnTo>
                  <a:lnTo>
                    <a:pt x="13512" y="8661"/>
                  </a:lnTo>
                  <a:lnTo>
                    <a:pt x="12750" y="7835"/>
                  </a:lnTo>
                  <a:lnTo>
                    <a:pt x="8280" y="4927"/>
                  </a:lnTo>
                  <a:lnTo>
                    <a:pt x="5575" y="1422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5886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0" name="object 660" descr=""/>
            <p:cNvSpPr/>
            <p:nvPr/>
          </p:nvSpPr>
          <p:spPr>
            <a:xfrm>
              <a:off x="2029918" y="2437186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4" h="10160">
                  <a:moveTo>
                    <a:pt x="8801" y="0"/>
                  </a:moveTo>
                  <a:lnTo>
                    <a:pt x="8356" y="76"/>
                  </a:lnTo>
                  <a:lnTo>
                    <a:pt x="7658" y="584"/>
                  </a:lnTo>
                  <a:lnTo>
                    <a:pt x="7950" y="2082"/>
                  </a:lnTo>
                  <a:lnTo>
                    <a:pt x="6553" y="1841"/>
                  </a:lnTo>
                  <a:lnTo>
                    <a:pt x="5003" y="2400"/>
                  </a:lnTo>
                  <a:lnTo>
                    <a:pt x="3454" y="2070"/>
                  </a:lnTo>
                  <a:lnTo>
                    <a:pt x="1917" y="1803"/>
                  </a:lnTo>
                  <a:lnTo>
                    <a:pt x="1015" y="1816"/>
                  </a:lnTo>
                  <a:lnTo>
                    <a:pt x="253" y="2044"/>
                  </a:lnTo>
                  <a:lnTo>
                    <a:pt x="0" y="3047"/>
                  </a:lnTo>
                  <a:lnTo>
                    <a:pt x="190" y="4610"/>
                  </a:lnTo>
                  <a:lnTo>
                    <a:pt x="1993" y="5079"/>
                  </a:lnTo>
                  <a:lnTo>
                    <a:pt x="2387" y="6515"/>
                  </a:lnTo>
                  <a:lnTo>
                    <a:pt x="2578" y="7505"/>
                  </a:lnTo>
                  <a:lnTo>
                    <a:pt x="2285" y="8648"/>
                  </a:lnTo>
                  <a:lnTo>
                    <a:pt x="3289" y="9385"/>
                  </a:lnTo>
                  <a:lnTo>
                    <a:pt x="5079" y="9537"/>
                  </a:lnTo>
                  <a:lnTo>
                    <a:pt x="6261" y="8762"/>
                  </a:lnTo>
                  <a:lnTo>
                    <a:pt x="6870" y="7073"/>
                  </a:lnTo>
                  <a:lnTo>
                    <a:pt x="7327" y="6311"/>
                  </a:lnTo>
                  <a:lnTo>
                    <a:pt x="7950" y="5727"/>
                  </a:lnTo>
                  <a:lnTo>
                    <a:pt x="8750" y="5333"/>
                  </a:lnTo>
                  <a:lnTo>
                    <a:pt x="9791" y="3187"/>
                  </a:lnTo>
                  <a:lnTo>
                    <a:pt x="10604" y="2146"/>
                  </a:lnTo>
                  <a:lnTo>
                    <a:pt x="10629" y="1155"/>
                  </a:lnTo>
                  <a:lnTo>
                    <a:pt x="9613" y="228"/>
                  </a:lnTo>
                  <a:lnTo>
                    <a:pt x="9207" y="50"/>
                  </a:lnTo>
                  <a:lnTo>
                    <a:pt x="8801" y="0"/>
                  </a:lnTo>
                  <a:close/>
                </a:path>
              </a:pathLst>
            </a:custGeom>
            <a:solidFill>
              <a:srgbClr val="B25D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1" name="object 661" descr=""/>
            <p:cNvSpPr/>
            <p:nvPr/>
          </p:nvSpPr>
          <p:spPr>
            <a:xfrm>
              <a:off x="2032613" y="2448326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1701" y="0"/>
                  </a:moveTo>
                  <a:lnTo>
                    <a:pt x="558" y="139"/>
                  </a:lnTo>
                  <a:lnTo>
                    <a:pt x="0" y="1536"/>
                  </a:lnTo>
                  <a:lnTo>
                    <a:pt x="825" y="5080"/>
                  </a:lnTo>
                  <a:lnTo>
                    <a:pt x="2895" y="7340"/>
                  </a:lnTo>
                  <a:lnTo>
                    <a:pt x="6565" y="7962"/>
                  </a:lnTo>
                  <a:lnTo>
                    <a:pt x="6756" y="7823"/>
                  </a:lnTo>
                  <a:lnTo>
                    <a:pt x="6959" y="7696"/>
                  </a:lnTo>
                  <a:lnTo>
                    <a:pt x="7150" y="7556"/>
                  </a:lnTo>
                  <a:lnTo>
                    <a:pt x="8216" y="5613"/>
                  </a:lnTo>
                  <a:lnTo>
                    <a:pt x="7988" y="4356"/>
                  </a:lnTo>
                  <a:lnTo>
                    <a:pt x="7442" y="3327"/>
                  </a:lnTo>
                  <a:lnTo>
                    <a:pt x="6235" y="2730"/>
                  </a:lnTo>
                  <a:lnTo>
                    <a:pt x="5587" y="1320"/>
                  </a:lnTo>
                  <a:lnTo>
                    <a:pt x="4419" y="571"/>
                  </a:lnTo>
                  <a:lnTo>
                    <a:pt x="2971" y="165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79A8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2" name="object 662" descr=""/>
            <p:cNvSpPr/>
            <p:nvPr/>
          </p:nvSpPr>
          <p:spPr>
            <a:xfrm>
              <a:off x="2030492" y="2444265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6299" y="0"/>
                  </a:moveTo>
                  <a:lnTo>
                    <a:pt x="2628" y="2082"/>
                  </a:lnTo>
                  <a:lnTo>
                    <a:pt x="1117" y="2082"/>
                  </a:lnTo>
                  <a:lnTo>
                    <a:pt x="215" y="2793"/>
                  </a:lnTo>
                  <a:lnTo>
                    <a:pt x="0" y="4305"/>
                  </a:lnTo>
                  <a:lnTo>
                    <a:pt x="241" y="5778"/>
                  </a:lnTo>
                  <a:lnTo>
                    <a:pt x="749" y="6807"/>
                  </a:lnTo>
                  <a:lnTo>
                    <a:pt x="2501" y="5892"/>
                  </a:lnTo>
                  <a:lnTo>
                    <a:pt x="3213" y="4775"/>
                  </a:lnTo>
                  <a:lnTo>
                    <a:pt x="4356" y="4927"/>
                  </a:lnTo>
                  <a:lnTo>
                    <a:pt x="7404" y="1854"/>
                  </a:lnTo>
                  <a:lnTo>
                    <a:pt x="6731" y="965"/>
                  </a:lnTo>
                  <a:lnTo>
                    <a:pt x="6299" y="0"/>
                  </a:lnTo>
                  <a:close/>
                </a:path>
              </a:pathLst>
            </a:custGeom>
            <a:solidFill>
              <a:srgbClr val="648B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3" name="object 663" descr=""/>
            <p:cNvSpPr/>
            <p:nvPr/>
          </p:nvSpPr>
          <p:spPr>
            <a:xfrm>
              <a:off x="2035940" y="244725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930" y="0"/>
                  </a:moveTo>
                  <a:lnTo>
                    <a:pt x="1016" y="368"/>
                  </a:lnTo>
                  <a:lnTo>
                    <a:pt x="368" y="990"/>
                  </a:lnTo>
                  <a:lnTo>
                    <a:pt x="0" y="1917"/>
                  </a:lnTo>
                  <a:lnTo>
                    <a:pt x="711" y="2946"/>
                  </a:lnTo>
                  <a:lnTo>
                    <a:pt x="1841" y="3327"/>
                  </a:lnTo>
                  <a:lnTo>
                    <a:pt x="2908" y="3797"/>
                  </a:lnTo>
                  <a:lnTo>
                    <a:pt x="3632" y="2044"/>
                  </a:lnTo>
                  <a:lnTo>
                    <a:pt x="5245" y="4343"/>
                  </a:lnTo>
                  <a:lnTo>
                    <a:pt x="6121" y="3111"/>
                  </a:lnTo>
                  <a:lnTo>
                    <a:pt x="5575" y="901"/>
                  </a:lnTo>
                  <a:lnTo>
                    <a:pt x="3835" y="342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5A82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4" name="object 664" descr=""/>
            <p:cNvSpPr/>
            <p:nvPr/>
          </p:nvSpPr>
          <p:spPr>
            <a:xfrm>
              <a:off x="2041701" y="2445496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0" y="0"/>
                  </a:moveTo>
                  <a:lnTo>
                    <a:pt x="520" y="2755"/>
                  </a:lnTo>
                  <a:lnTo>
                    <a:pt x="2768" y="4064"/>
                  </a:lnTo>
                  <a:lnTo>
                    <a:pt x="4724" y="5626"/>
                  </a:lnTo>
                  <a:lnTo>
                    <a:pt x="5803" y="4597"/>
                  </a:lnTo>
                  <a:lnTo>
                    <a:pt x="4229" y="2603"/>
                  </a:lnTo>
                  <a:lnTo>
                    <a:pt x="2019" y="14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87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5" name="object 665" descr=""/>
            <p:cNvSpPr/>
            <p:nvPr/>
          </p:nvSpPr>
          <p:spPr>
            <a:xfrm>
              <a:off x="2051288" y="245676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0" y="0"/>
                  </a:moveTo>
                  <a:lnTo>
                    <a:pt x="1143" y="2070"/>
                  </a:lnTo>
                  <a:lnTo>
                    <a:pt x="2819" y="3606"/>
                  </a:lnTo>
                  <a:lnTo>
                    <a:pt x="4775" y="4876"/>
                  </a:lnTo>
                  <a:lnTo>
                    <a:pt x="4787" y="2908"/>
                  </a:lnTo>
                  <a:lnTo>
                    <a:pt x="3771" y="990"/>
                  </a:lnTo>
                  <a:lnTo>
                    <a:pt x="1841" y="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6C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6" name="object 666" descr=""/>
            <p:cNvSpPr/>
            <p:nvPr/>
          </p:nvSpPr>
          <p:spPr>
            <a:xfrm>
              <a:off x="2045131" y="24532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58" y="0"/>
                  </a:moveTo>
                  <a:lnTo>
                    <a:pt x="241" y="203"/>
                  </a:lnTo>
                  <a:lnTo>
                    <a:pt x="0" y="279"/>
                  </a:lnTo>
                  <a:lnTo>
                    <a:pt x="127" y="508"/>
                  </a:lnTo>
                  <a:lnTo>
                    <a:pt x="215" y="800"/>
                  </a:lnTo>
                  <a:lnTo>
                    <a:pt x="406" y="977"/>
                  </a:lnTo>
                  <a:lnTo>
                    <a:pt x="673" y="1231"/>
                  </a:lnTo>
                  <a:lnTo>
                    <a:pt x="939" y="1130"/>
                  </a:lnTo>
                  <a:lnTo>
                    <a:pt x="1092" y="787"/>
                  </a:lnTo>
                  <a:lnTo>
                    <a:pt x="977" y="546"/>
                  </a:lnTo>
                  <a:lnTo>
                    <a:pt x="914" y="190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5488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7" name="object 667" descr=""/>
            <p:cNvSpPr/>
            <p:nvPr/>
          </p:nvSpPr>
          <p:spPr>
            <a:xfrm>
              <a:off x="2056061" y="246164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0"/>
                  </a:moveTo>
                  <a:lnTo>
                    <a:pt x="152" y="457"/>
                  </a:lnTo>
                  <a:lnTo>
                    <a:pt x="304" y="533"/>
                  </a:lnTo>
                  <a:lnTo>
                    <a:pt x="381" y="215"/>
                  </a:lnTo>
                  <a:lnTo>
                    <a:pt x="127" y="76"/>
                  </a:lnTo>
                  <a:close/>
                </a:path>
              </a:pathLst>
            </a:custGeom>
            <a:solidFill>
              <a:srgbClr val="4B6C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8" name="object 668" descr=""/>
            <p:cNvSpPr/>
            <p:nvPr/>
          </p:nvSpPr>
          <p:spPr>
            <a:xfrm>
              <a:off x="2018369" y="2451926"/>
              <a:ext cx="31750" cy="20320"/>
            </a:xfrm>
            <a:custGeom>
              <a:avLst/>
              <a:gdLst/>
              <a:ahLst/>
              <a:cxnLst/>
              <a:rect l="l" t="t" r="r" b="b"/>
              <a:pathLst>
                <a:path w="31750" h="20319">
                  <a:moveTo>
                    <a:pt x="2489" y="0"/>
                  </a:moveTo>
                  <a:lnTo>
                    <a:pt x="457" y="914"/>
                  </a:lnTo>
                  <a:lnTo>
                    <a:pt x="165" y="1219"/>
                  </a:lnTo>
                  <a:lnTo>
                    <a:pt x="12" y="1587"/>
                  </a:lnTo>
                  <a:lnTo>
                    <a:pt x="0" y="2019"/>
                  </a:lnTo>
                  <a:lnTo>
                    <a:pt x="177" y="2603"/>
                  </a:lnTo>
                  <a:lnTo>
                    <a:pt x="419" y="3149"/>
                  </a:lnTo>
                  <a:lnTo>
                    <a:pt x="838" y="3594"/>
                  </a:lnTo>
                  <a:lnTo>
                    <a:pt x="1346" y="3898"/>
                  </a:lnTo>
                  <a:lnTo>
                    <a:pt x="2108" y="3962"/>
                  </a:lnTo>
                  <a:lnTo>
                    <a:pt x="2794" y="4178"/>
                  </a:lnTo>
                  <a:lnTo>
                    <a:pt x="3175" y="4927"/>
                  </a:lnTo>
                  <a:lnTo>
                    <a:pt x="8305" y="8432"/>
                  </a:lnTo>
                  <a:lnTo>
                    <a:pt x="13030" y="12534"/>
                  </a:lnTo>
                  <a:lnTo>
                    <a:pt x="18516" y="15532"/>
                  </a:lnTo>
                  <a:lnTo>
                    <a:pt x="21856" y="17513"/>
                  </a:lnTo>
                  <a:lnTo>
                    <a:pt x="25374" y="19113"/>
                  </a:lnTo>
                  <a:lnTo>
                    <a:pt x="29133" y="20154"/>
                  </a:lnTo>
                  <a:lnTo>
                    <a:pt x="30975" y="18351"/>
                  </a:lnTo>
                  <a:lnTo>
                    <a:pt x="31216" y="17475"/>
                  </a:lnTo>
                  <a:lnTo>
                    <a:pt x="31026" y="17018"/>
                  </a:lnTo>
                  <a:lnTo>
                    <a:pt x="30010" y="17373"/>
                  </a:lnTo>
                  <a:lnTo>
                    <a:pt x="29032" y="17399"/>
                  </a:lnTo>
                  <a:lnTo>
                    <a:pt x="8585" y="5422"/>
                  </a:lnTo>
                  <a:lnTo>
                    <a:pt x="4889" y="2590"/>
                  </a:lnTo>
                  <a:lnTo>
                    <a:pt x="3543" y="1663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476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9" name="object 669" descr=""/>
            <p:cNvSpPr/>
            <p:nvPr/>
          </p:nvSpPr>
          <p:spPr>
            <a:xfrm>
              <a:off x="2033978" y="2460153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69" h="10160">
                  <a:moveTo>
                    <a:pt x="3162" y="0"/>
                  </a:moveTo>
                  <a:lnTo>
                    <a:pt x="2006" y="253"/>
                  </a:lnTo>
                  <a:lnTo>
                    <a:pt x="901" y="1041"/>
                  </a:lnTo>
                  <a:lnTo>
                    <a:pt x="190" y="2070"/>
                  </a:lnTo>
                  <a:lnTo>
                    <a:pt x="0" y="3428"/>
                  </a:lnTo>
                  <a:lnTo>
                    <a:pt x="3530" y="6362"/>
                  </a:lnTo>
                  <a:lnTo>
                    <a:pt x="7746" y="8000"/>
                  </a:lnTo>
                  <a:lnTo>
                    <a:pt x="12509" y="10058"/>
                  </a:lnTo>
                  <a:lnTo>
                    <a:pt x="13080" y="9804"/>
                  </a:lnTo>
                  <a:lnTo>
                    <a:pt x="13423" y="9169"/>
                  </a:lnTo>
                  <a:lnTo>
                    <a:pt x="12407" y="8470"/>
                  </a:lnTo>
                  <a:lnTo>
                    <a:pt x="12153" y="7264"/>
                  </a:lnTo>
                  <a:lnTo>
                    <a:pt x="11531" y="6299"/>
                  </a:lnTo>
                  <a:lnTo>
                    <a:pt x="9588" y="4292"/>
                  </a:lnTo>
                  <a:lnTo>
                    <a:pt x="7124" y="2908"/>
                  </a:lnTo>
                  <a:lnTo>
                    <a:pt x="5105" y="1003"/>
                  </a:lnTo>
                  <a:lnTo>
                    <a:pt x="4140" y="457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79A8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0" name="object 670" descr=""/>
            <p:cNvSpPr/>
            <p:nvPr/>
          </p:nvSpPr>
          <p:spPr>
            <a:xfrm>
              <a:off x="2040614" y="2459167"/>
              <a:ext cx="12700" cy="8890"/>
            </a:xfrm>
            <a:custGeom>
              <a:avLst/>
              <a:gdLst/>
              <a:ahLst/>
              <a:cxnLst/>
              <a:rect l="l" t="t" r="r" b="b"/>
              <a:pathLst>
                <a:path w="12700" h="8889">
                  <a:moveTo>
                    <a:pt x="863" y="0"/>
                  </a:moveTo>
                  <a:lnTo>
                    <a:pt x="0" y="1536"/>
                  </a:lnTo>
                  <a:lnTo>
                    <a:pt x="177" y="5308"/>
                  </a:lnTo>
                  <a:lnTo>
                    <a:pt x="3289" y="5473"/>
                  </a:lnTo>
                  <a:lnTo>
                    <a:pt x="5867" y="6299"/>
                  </a:lnTo>
                  <a:lnTo>
                    <a:pt x="7492" y="6908"/>
                  </a:lnTo>
                  <a:lnTo>
                    <a:pt x="9067" y="7721"/>
                  </a:lnTo>
                  <a:lnTo>
                    <a:pt x="12445" y="8420"/>
                  </a:lnTo>
                  <a:lnTo>
                    <a:pt x="11874" y="7188"/>
                  </a:lnTo>
                  <a:lnTo>
                    <a:pt x="11607" y="6311"/>
                  </a:lnTo>
                  <a:lnTo>
                    <a:pt x="8902" y="4394"/>
                  </a:lnTo>
                  <a:lnTo>
                    <a:pt x="5981" y="2832"/>
                  </a:lnTo>
                  <a:lnTo>
                    <a:pt x="1917" y="355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5683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1" name="object 671" descr=""/>
            <p:cNvSpPr/>
            <p:nvPr/>
          </p:nvSpPr>
          <p:spPr>
            <a:xfrm>
              <a:off x="2038353" y="2455890"/>
              <a:ext cx="15240" cy="10160"/>
            </a:xfrm>
            <a:custGeom>
              <a:avLst/>
              <a:gdLst/>
              <a:ahLst/>
              <a:cxnLst/>
              <a:rect l="l" t="t" r="r" b="b"/>
              <a:pathLst>
                <a:path w="15239" h="10160">
                  <a:moveTo>
                    <a:pt x="1409" y="0"/>
                  </a:moveTo>
                  <a:lnTo>
                    <a:pt x="800" y="520"/>
                  </a:lnTo>
                  <a:lnTo>
                    <a:pt x="0" y="927"/>
                  </a:lnTo>
                  <a:lnTo>
                    <a:pt x="127" y="1930"/>
                  </a:lnTo>
                  <a:lnTo>
                    <a:pt x="457" y="2933"/>
                  </a:lnTo>
                  <a:lnTo>
                    <a:pt x="1066" y="3746"/>
                  </a:lnTo>
                  <a:lnTo>
                    <a:pt x="1816" y="4470"/>
                  </a:lnTo>
                  <a:lnTo>
                    <a:pt x="2349" y="4775"/>
                  </a:lnTo>
                  <a:lnTo>
                    <a:pt x="3429" y="4203"/>
                  </a:lnTo>
                  <a:lnTo>
                    <a:pt x="8204" y="6527"/>
                  </a:lnTo>
                  <a:lnTo>
                    <a:pt x="10490" y="9118"/>
                  </a:lnTo>
                  <a:lnTo>
                    <a:pt x="13868" y="9588"/>
                  </a:lnTo>
                  <a:lnTo>
                    <a:pt x="14833" y="9575"/>
                  </a:lnTo>
                  <a:lnTo>
                    <a:pt x="13423" y="8572"/>
                  </a:lnTo>
                  <a:lnTo>
                    <a:pt x="12103" y="7416"/>
                  </a:lnTo>
                  <a:lnTo>
                    <a:pt x="7289" y="4698"/>
                  </a:lnTo>
                  <a:lnTo>
                    <a:pt x="4076" y="2730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4E71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2" name="object 672" descr=""/>
            <p:cNvSpPr/>
            <p:nvPr/>
          </p:nvSpPr>
          <p:spPr>
            <a:xfrm>
              <a:off x="2038625" y="2460286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1308" y="0"/>
                  </a:moveTo>
                  <a:lnTo>
                    <a:pt x="939" y="139"/>
                  </a:lnTo>
                  <a:lnTo>
                    <a:pt x="457" y="457"/>
                  </a:lnTo>
                  <a:lnTo>
                    <a:pt x="101" y="863"/>
                  </a:lnTo>
                  <a:lnTo>
                    <a:pt x="0" y="1447"/>
                  </a:lnTo>
                  <a:lnTo>
                    <a:pt x="1892" y="3606"/>
                  </a:lnTo>
                  <a:lnTo>
                    <a:pt x="3746" y="5829"/>
                  </a:lnTo>
                  <a:lnTo>
                    <a:pt x="6883" y="6172"/>
                  </a:lnTo>
                  <a:lnTo>
                    <a:pt x="7848" y="5181"/>
                  </a:lnTo>
                  <a:lnTo>
                    <a:pt x="6159" y="3289"/>
                  </a:lnTo>
                  <a:lnTo>
                    <a:pt x="3098" y="3060"/>
                  </a:lnTo>
                  <a:lnTo>
                    <a:pt x="2082" y="380"/>
                  </a:lnTo>
                  <a:lnTo>
                    <a:pt x="1650" y="50"/>
                  </a:lnTo>
                  <a:close/>
                </a:path>
              </a:pathLst>
            </a:custGeom>
            <a:solidFill>
              <a:srgbClr val="5374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3" name="object 673" descr=""/>
            <p:cNvSpPr/>
            <p:nvPr/>
          </p:nvSpPr>
          <p:spPr>
            <a:xfrm>
              <a:off x="2048372" y="2468309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1536" y="0"/>
                  </a:moveTo>
                  <a:lnTo>
                    <a:pt x="660" y="50"/>
                  </a:lnTo>
                  <a:lnTo>
                    <a:pt x="0" y="990"/>
                  </a:lnTo>
                  <a:lnTo>
                    <a:pt x="660" y="1638"/>
                  </a:lnTo>
                  <a:lnTo>
                    <a:pt x="977" y="1968"/>
                  </a:lnTo>
                  <a:lnTo>
                    <a:pt x="3200" y="2260"/>
                  </a:lnTo>
                  <a:lnTo>
                    <a:pt x="5333" y="3721"/>
                  </a:lnTo>
                  <a:lnTo>
                    <a:pt x="8039" y="2336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4F7E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4" name="object 674" descr=""/>
            <p:cNvSpPr/>
            <p:nvPr/>
          </p:nvSpPr>
          <p:spPr>
            <a:xfrm>
              <a:off x="2065213" y="2415743"/>
              <a:ext cx="20955" cy="24130"/>
            </a:xfrm>
            <a:custGeom>
              <a:avLst/>
              <a:gdLst/>
              <a:ahLst/>
              <a:cxnLst/>
              <a:rect l="l" t="t" r="r" b="b"/>
              <a:pathLst>
                <a:path w="20955" h="24130">
                  <a:moveTo>
                    <a:pt x="20543" y="22186"/>
                  </a:moveTo>
                  <a:lnTo>
                    <a:pt x="18148" y="22186"/>
                  </a:lnTo>
                  <a:lnTo>
                    <a:pt x="20472" y="23787"/>
                  </a:lnTo>
                  <a:lnTo>
                    <a:pt x="20543" y="22186"/>
                  </a:lnTo>
                  <a:close/>
                </a:path>
                <a:path w="20955" h="24130">
                  <a:moveTo>
                    <a:pt x="18570" y="18491"/>
                  </a:moveTo>
                  <a:lnTo>
                    <a:pt x="12649" y="18491"/>
                  </a:lnTo>
                  <a:lnTo>
                    <a:pt x="14350" y="19951"/>
                  </a:lnTo>
                  <a:lnTo>
                    <a:pt x="14719" y="22847"/>
                  </a:lnTo>
                  <a:lnTo>
                    <a:pt x="17678" y="22898"/>
                  </a:lnTo>
                  <a:lnTo>
                    <a:pt x="18148" y="22186"/>
                  </a:lnTo>
                  <a:lnTo>
                    <a:pt x="20543" y="22186"/>
                  </a:lnTo>
                  <a:lnTo>
                    <a:pt x="20421" y="19507"/>
                  </a:lnTo>
                  <a:lnTo>
                    <a:pt x="18570" y="18491"/>
                  </a:lnTo>
                  <a:close/>
                </a:path>
                <a:path w="20955" h="24130">
                  <a:moveTo>
                    <a:pt x="3397" y="11646"/>
                  </a:moveTo>
                  <a:lnTo>
                    <a:pt x="2006" y="11849"/>
                  </a:lnTo>
                  <a:lnTo>
                    <a:pt x="787" y="12268"/>
                  </a:lnTo>
                  <a:lnTo>
                    <a:pt x="0" y="12979"/>
                  </a:lnTo>
                  <a:lnTo>
                    <a:pt x="190" y="14401"/>
                  </a:lnTo>
                  <a:lnTo>
                    <a:pt x="4406" y="16929"/>
                  </a:lnTo>
                  <a:lnTo>
                    <a:pt x="7619" y="21158"/>
                  </a:lnTo>
                  <a:lnTo>
                    <a:pt x="12877" y="21945"/>
                  </a:lnTo>
                  <a:lnTo>
                    <a:pt x="14058" y="20701"/>
                  </a:lnTo>
                  <a:lnTo>
                    <a:pt x="12979" y="19570"/>
                  </a:lnTo>
                  <a:lnTo>
                    <a:pt x="12649" y="18491"/>
                  </a:lnTo>
                  <a:lnTo>
                    <a:pt x="18570" y="18491"/>
                  </a:lnTo>
                  <a:lnTo>
                    <a:pt x="18084" y="18224"/>
                  </a:lnTo>
                  <a:lnTo>
                    <a:pt x="17246" y="17322"/>
                  </a:lnTo>
                  <a:lnTo>
                    <a:pt x="16713" y="16205"/>
                  </a:lnTo>
                  <a:lnTo>
                    <a:pt x="16509" y="15125"/>
                  </a:lnTo>
                  <a:lnTo>
                    <a:pt x="15963" y="14579"/>
                  </a:lnTo>
                  <a:lnTo>
                    <a:pt x="11976" y="14579"/>
                  </a:lnTo>
                  <a:lnTo>
                    <a:pt x="11481" y="13423"/>
                  </a:lnTo>
                  <a:lnTo>
                    <a:pt x="5562" y="13423"/>
                  </a:lnTo>
                  <a:lnTo>
                    <a:pt x="4483" y="12636"/>
                  </a:lnTo>
                  <a:lnTo>
                    <a:pt x="3397" y="11646"/>
                  </a:lnTo>
                  <a:close/>
                </a:path>
                <a:path w="20955" h="24130">
                  <a:moveTo>
                    <a:pt x="13487" y="13017"/>
                  </a:moveTo>
                  <a:lnTo>
                    <a:pt x="11976" y="14579"/>
                  </a:lnTo>
                  <a:lnTo>
                    <a:pt x="15963" y="14579"/>
                  </a:lnTo>
                  <a:lnTo>
                    <a:pt x="14782" y="14312"/>
                  </a:lnTo>
                  <a:lnTo>
                    <a:pt x="13487" y="13017"/>
                  </a:lnTo>
                  <a:close/>
                </a:path>
                <a:path w="20955" h="24130">
                  <a:moveTo>
                    <a:pt x="9569" y="11633"/>
                  </a:moveTo>
                  <a:lnTo>
                    <a:pt x="3492" y="11633"/>
                  </a:lnTo>
                  <a:lnTo>
                    <a:pt x="4290" y="12441"/>
                  </a:lnTo>
                  <a:lnTo>
                    <a:pt x="5562" y="13423"/>
                  </a:lnTo>
                  <a:lnTo>
                    <a:pt x="11481" y="13423"/>
                  </a:lnTo>
                  <a:lnTo>
                    <a:pt x="11150" y="12649"/>
                  </a:lnTo>
                  <a:lnTo>
                    <a:pt x="10012" y="12344"/>
                  </a:lnTo>
                  <a:lnTo>
                    <a:pt x="9569" y="11633"/>
                  </a:lnTo>
                  <a:close/>
                </a:path>
                <a:path w="20955" h="24130">
                  <a:moveTo>
                    <a:pt x="3492" y="11633"/>
                  </a:moveTo>
                  <a:lnTo>
                    <a:pt x="4290" y="12441"/>
                  </a:lnTo>
                  <a:lnTo>
                    <a:pt x="3492" y="11633"/>
                  </a:lnTo>
                  <a:close/>
                </a:path>
                <a:path w="20955" h="24130">
                  <a:moveTo>
                    <a:pt x="10013" y="12345"/>
                  </a:moveTo>
                  <a:close/>
                </a:path>
                <a:path w="20955" h="24130">
                  <a:moveTo>
                    <a:pt x="10012" y="12344"/>
                  </a:moveTo>
                  <a:close/>
                </a:path>
                <a:path w="20955" h="24130">
                  <a:moveTo>
                    <a:pt x="3467" y="0"/>
                  </a:moveTo>
                  <a:lnTo>
                    <a:pt x="2387" y="2438"/>
                  </a:lnTo>
                  <a:lnTo>
                    <a:pt x="1917" y="5003"/>
                  </a:lnTo>
                  <a:lnTo>
                    <a:pt x="2108" y="8420"/>
                  </a:lnTo>
                  <a:lnTo>
                    <a:pt x="2235" y="9144"/>
                  </a:lnTo>
                  <a:lnTo>
                    <a:pt x="2565" y="10071"/>
                  </a:lnTo>
                  <a:lnTo>
                    <a:pt x="3111" y="11391"/>
                  </a:lnTo>
                  <a:lnTo>
                    <a:pt x="3397" y="11646"/>
                  </a:lnTo>
                  <a:lnTo>
                    <a:pt x="9569" y="11633"/>
                  </a:lnTo>
                  <a:lnTo>
                    <a:pt x="8597" y="10071"/>
                  </a:lnTo>
                  <a:lnTo>
                    <a:pt x="7086" y="7823"/>
                  </a:lnTo>
                  <a:lnTo>
                    <a:pt x="5016" y="4140"/>
                  </a:lnTo>
                  <a:lnTo>
                    <a:pt x="7137" y="3746"/>
                  </a:lnTo>
                  <a:lnTo>
                    <a:pt x="7759" y="2908"/>
                  </a:lnTo>
                  <a:lnTo>
                    <a:pt x="7175" y="2286"/>
                  </a:lnTo>
                  <a:lnTo>
                    <a:pt x="6743" y="1638"/>
                  </a:lnTo>
                  <a:lnTo>
                    <a:pt x="6311" y="1206"/>
                  </a:lnTo>
                  <a:lnTo>
                    <a:pt x="5829" y="876"/>
                  </a:lnTo>
                  <a:lnTo>
                    <a:pt x="5194" y="825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6D86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5" name="object 675" descr=""/>
            <p:cNvSpPr/>
            <p:nvPr/>
          </p:nvSpPr>
          <p:spPr>
            <a:xfrm>
              <a:off x="2079063" y="2414943"/>
              <a:ext cx="9525" cy="11430"/>
            </a:xfrm>
            <a:custGeom>
              <a:avLst/>
              <a:gdLst/>
              <a:ahLst/>
              <a:cxnLst/>
              <a:rect l="l" t="t" r="r" b="b"/>
              <a:pathLst>
                <a:path w="9525" h="11430">
                  <a:moveTo>
                    <a:pt x="6350" y="0"/>
                  </a:moveTo>
                  <a:lnTo>
                    <a:pt x="5537" y="3187"/>
                  </a:lnTo>
                  <a:lnTo>
                    <a:pt x="3746" y="3136"/>
                  </a:lnTo>
                  <a:lnTo>
                    <a:pt x="2603" y="3276"/>
                  </a:lnTo>
                  <a:lnTo>
                    <a:pt x="1854" y="3911"/>
                  </a:lnTo>
                  <a:lnTo>
                    <a:pt x="1498" y="5003"/>
                  </a:lnTo>
                  <a:lnTo>
                    <a:pt x="1346" y="6489"/>
                  </a:lnTo>
                  <a:lnTo>
                    <a:pt x="0" y="7632"/>
                  </a:lnTo>
                  <a:lnTo>
                    <a:pt x="2819" y="11290"/>
                  </a:lnTo>
                  <a:lnTo>
                    <a:pt x="3009" y="9601"/>
                  </a:lnTo>
                  <a:lnTo>
                    <a:pt x="2260" y="7378"/>
                  </a:lnTo>
                  <a:lnTo>
                    <a:pt x="6134" y="7708"/>
                  </a:lnTo>
                  <a:lnTo>
                    <a:pt x="6921" y="6248"/>
                  </a:lnTo>
                  <a:lnTo>
                    <a:pt x="7670" y="5473"/>
                  </a:lnTo>
                  <a:lnTo>
                    <a:pt x="8382" y="5041"/>
                  </a:lnTo>
                  <a:lnTo>
                    <a:pt x="9194" y="4648"/>
                  </a:lnTo>
                  <a:lnTo>
                    <a:pt x="8623" y="3568"/>
                  </a:lnTo>
                  <a:lnTo>
                    <a:pt x="8623" y="1650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3055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6" name="object 676" descr=""/>
            <p:cNvSpPr/>
            <p:nvPr/>
          </p:nvSpPr>
          <p:spPr>
            <a:xfrm>
              <a:off x="2071019" y="2415160"/>
              <a:ext cx="11430" cy="5715"/>
            </a:xfrm>
            <a:custGeom>
              <a:avLst/>
              <a:gdLst/>
              <a:ahLst/>
              <a:cxnLst/>
              <a:rect l="l" t="t" r="r" b="b"/>
              <a:pathLst>
                <a:path w="11430" h="5714">
                  <a:moveTo>
                    <a:pt x="838" y="0"/>
                  </a:moveTo>
                  <a:lnTo>
                    <a:pt x="342" y="850"/>
                  </a:lnTo>
                  <a:lnTo>
                    <a:pt x="0" y="1562"/>
                  </a:lnTo>
                  <a:lnTo>
                    <a:pt x="368" y="2387"/>
                  </a:lnTo>
                  <a:lnTo>
                    <a:pt x="1333" y="4330"/>
                  </a:lnTo>
                  <a:lnTo>
                    <a:pt x="2311" y="4330"/>
                  </a:lnTo>
                  <a:lnTo>
                    <a:pt x="3949" y="5067"/>
                  </a:lnTo>
                  <a:lnTo>
                    <a:pt x="5613" y="5626"/>
                  </a:lnTo>
                  <a:lnTo>
                    <a:pt x="7404" y="4838"/>
                  </a:lnTo>
                  <a:lnTo>
                    <a:pt x="9016" y="3898"/>
                  </a:lnTo>
                  <a:lnTo>
                    <a:pt x="11010" y="3200"/>
                  </a:lnTo>
                  <a:lnTo>
                    <a:pt x="9982" y="469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3251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7" name="object 677" descr=""/>
            <p:cNvSpPr/>
            <p:nvPr/>
          </p:nvSpPr>
          <p:spPr>
            <a:xfrm>
              <a:off x="2081884" y="2425218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19">
                  <a:moveTo>
                    <a:pt x="1968" y="0"/>
                  </a:moveTo>
                  <a:lnTo>
                    <a:pt x="0" y="1028"/>
                  </a:lnTo>
                  <a:lnTo>
                    <a:pt x="723" y="2374"/>
                  </a:lnTo>
                  <a:lnTo>
                    <a:pt x="1409" y="3746"/>
                  </a:lnTo>
                  <a:lnTo>
                    <a:pt x="2184" y="5067"/>
                  </a:lnTo>
                  <a:lnTo>
                    <a:pt x="3543" y="7340"/>
                  </a:lnTo>
                  <a:lnTo>
                    <a:pt x="4749" y="6756"/>
                  </a:lnTo>
                  <a:lnTo>
                    <a:pt x="5816" y="4800"/>
                  </a:lnTo>
                  <a:lnTo>
                    <a:pt x="4673" y="4114"/>
                  </a:lnTo>
                  <a:lnTo>
                    <a:pt x="4889" y="2959"/>
                  </a:lnTo>
                  <a:lnTo>
                    <a:pt x="4838" y="1905"/>
                  </a:lnTo>
                  <a:lnTo>
                    <a:pt x="4025" y="1066"/>
                  </a:lnTo>
                  <a:lnTo>
                    <a:pt x="3111" y="368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3055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8" name="object 678" descr=""/>
            <p:cNvSpPr/>
            <p:nvPr/>
          </p:nvSpPr>
          <p:spPr>
            <a:xfrm>
              <a:off x="2074279" y="242073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1168" y="0"/>
                  </a:moveTo>
                  <a:lnTo>
                    <a:pt x="533" y="76"/>
                  </a:lnTo>
                  <a:lnTo>
                    <a:pt x="0" y="558"/>
                  </a:lnTo>
                  <a:lnTo>
                    <a:pt x="38" y="2171"/>
                  </a:lnTo>
                  <a:lnTo>
                    <a:pt x="863" y="3454"/>
                  </a:lnTo>
                  <a:lnTo>
                    <a:pt x="3149" y="6769"/>
                  </a:lnTo>
                  <a:lnTo>
                    <a:pt x="4419" y="6057"/>
                  </a:lnTo>
                  <a:lnTo>
                    <a:pt x="5676" y="4559"/>
                  </a:lnTo>
                  <a:lnTo>
                    <a:pt x="5689" y="3670"/>
                  </a:lnTo>
                  <a:lnTo>
                    <a:pt x="4622" y="2273"/>
                  </a:lnTo>
                  <a:lnTo>
                    <a:pt x="3530" y="888"/>
                  </a:lnTo>
                  <a:lnTo>
                    <a:pt x="1854" y="165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6984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9" name="object 679" descr=""/>
            <p:cNvSpPr/>
            <p:nvPr/>
          </p:nvSpPr>
          <p:spPr>
            <a:xfrm>
              <a:off x="2073333" y="241874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574" y="0"/>
                  </a:moveTo>
                  <a:lnTo>
                    <a:pt x="0" y="736"/>
                  </a:lnTo>
                  <a:lnTo>
                    <a:pt x="939" y="2552"/>
                  </a:lnTo>
                  <a:lnTo>
                    <a:pt x="1549" y="2590"/>
                  </a:lnTo>
                  <a:lnTo>
                    <a:pt x="2781" y="2692"/>
                  </a:lnTo>
                  <a:lnTo>
                    <a:pt x="4559" y="3467"/>
                  </a:lnTo>
                  <a:lnTo>
                    <a:pt x="6045" y="3670"/>
                  </a:lnTo>
                  <a:lnTo>
                    <a:pt x="6057" y="1003"/>
                  </a:lnTo>
                  <a:lnTo>
                    <a:pt x="5740" y="406"/>
                  </a:lnTo>
                  <a:lnTo>
                    <a:pt x="5308" y="317"/>
                  </a:lnTo>
                  <a:lnTo>
                    <a:pt x="4762" y="711"/>
                  </a:lnTo>
                  <a:lnTo>
                    <a:pt x="3174" y="1155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315C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0" name="object 680" descr=""/>
            <p:cNvSpPr/>
            <p:nvPr/>
          </p:nvSpPr>
          <p:spPr>
            <a:xfrm>
              <a:off x="2079995" y="2428097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68" y="0"/>
                  </a:moveTo>
                  <a:lnTo>
                    <a:pt x="152" y="1231"/>
                  </a:lnTo>
                  <a:lnTo>
                    <a:pt x="0" y="1968"/>
                  </a:lnTo>
                  <a:lnTo>
                    <a:pt x="419" y="2819"/>
                  </a:lnTo>
                  <a:lnTo>
                    <a:pt x="1066" y="3454"/>
                  </a:lnTo>
                  <a:lnTo>
                    <a:pt x="1930" y="3848"/>
                  </a:lnTo>
                  <a:lnTo>
                    <a:pt x="3581" y="2349"/>
                  </a:lnTo>
                  <a:lnTo>
                    <a:pt x="2209" y="1168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809E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1" name="object 681" descr=""/>
            <p:cNvSpPr/>
            <p:nvPr/>
          </p:nvSpPr>
          <p:spPr>
            <a:xfrm>
              <a:off x="1945830" y="237472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882" y="4508"/>
                  </a:moveTo>
                  <a:lnTo>
                    <a:pt x="1917" y="4508"/>
                  </a:lnTo>
                  <a:lnTo>
                    <a:pt x="2235" y="5054"/>
                  </a:lnTo>
                  <a:lnTo>
                    <a:pt x="2552" y="5054"/>
                  </a:lnTo>
                  <a:lnTo>
                    <a:pt x="2882" y="4508"/>
                  </a:lnTo>
                  <a:close/>
                </a:path>
                <a:path w="4444" h="5080">
                  <a:moveTo>
                    <a:pt x="3835" y="673"/>
                  </a:moveTo>
                  <a:lnTo>
                    <a:pt x="2324" y="850"/>
                  </a:lnTo>
                  <a:lnTo>
                    <a:pt x="317" y="0"/>
                  </a:lnTo>
                  <a:lnTo>
                    <a:pt x="0" y="2578"/>
                  </a:lnTo>
                  <a:lnTo>
                    <a:pt x="1143" y="1676"/>
                  </a:lnTo>
                  <a:lnTo>
                    <a:pt x="2882" y="1968"/>
                  </a:lnTo>
                  <a:lnTo>
                    <a:pt x="3835" y="673"/>
                  </a:lnTo>
                  <a:close/>
                </a:path>
              </a:pathLst>
            </a:custGeom>
            <a:solidFill>
              <a:srgbClr val="2D53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2" name="object 682" descr=""/>
            <p:cNvSpPr/>
            <p:nvPr/>
          </p:nvSpPr>
          <p:spPr>
            <a:xfrm>
              <a:off x="2082568" y="2410574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5372" y="0"/>
                  </a:moveTo>
                  <a:lnTo>
                    <a:pt x="4419" y="1638"/>
                  </a:lnTo>
                  <a:lnTo>
                    <a:pt x="3200" y="2184"/>
                  </a:lnTo>
                  <a:lnTo>
                    <a:pt x="1904" y="3924"/>
                  </a:lnTo>
                  <a:lnTo>
                    <a:pt x="0" y="5372"/>
                  </a:lnTo>
                  <a:lnTo>
                    <a:pt x="330" y="7937"/>
                  </a:lnTo>
                  <a:lnTo>
                    <a:pt x="609" y="8724"/>
                  </a:lnTo>
                  <a:lnTo>
                    <a:pt x="812" y="10363"/>
                  </a:lnTo>
                  <a:lnTo>
                    <a:pt x="2819" y="7670"/>
                  </a:lnTo>
                  <a:lnTo>
                    <a:pt x="3124" y="6019"/>
                  </a:lnTo>
                  <a:lnTo>
                    <a:pt x="5118" y="6019"/>
                  </a:lnTo>
                  <a:lnTo>
                    <a:pt x="5791" y="4838"/>
                  </a:lnTo>
                  <a:lnTo>
                    <a:pt x="7655" y="4838"/>
                  </a:lnTo>
                  <a:lnTo>
                    <a:pt x="6476" y="4102"/>
                  </a:lnTo>
                  <a:lnTo>
                    <a:pt x="7746" y="3136"/>
                  </a:lnTo>
                  <a:lnTo>
                    <a:pt x="7988" y="2171"/>
                  </a:lnTo>
                  <a:lnTo>
                    <a:pt x="7683" y="1854"/>
                  </a:lnTo>
                  <a:lnTo>
                    <a:pt x="7404" y="1485"/>
                  </a:lnTo>
                  <a:lnTo>
                    <a:pt x="7035" y="1219"/>
                  </a:lnTo>
                  <a:lnTo>
                    <a:pt x="5372" y="0"/>
                  </a:lnTo>
                  <a:close/>
                </a:path>
                <a:path w="8255" h="10794">
                  <a:moveTo>
                    <a:pt x="7655" y="4838"/>
                  </a:moveTo>
                  <a:lnTo>
                    <a:pt x="5791" y="4838"/>
                  </a:lnTo>
                  <a:lnTo>
                    <a:pt x="7480" y="6692"/>
                  </a:lnTo>
                  <a:lnTo>
                    <a:pt x="8000" y="5054"/>
                  </a:lnTo>
                  <a:lnTo>
                    <a:pt x="7655" y="4838"/>
                  </a:lnTo>
                  <a:close/>
                </a:path>
              </a:pathLst>
            </a:custGeom>
            <a:solidFill>
              <a:srgbClr val="3251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3" name="object 683" descr=""/>
            <p:cNvSpPr/>
            <p:nvPr/>
          </p:nvSpPr>
          <p:spPr>
            <a:xfrm>
              <a:off x="2083852" y="242426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965" y="0"/>
                  </a:moveTo>
                  <a:lnTo>
                    <a:pt x="342" y="660"/>
                  </a:lnTo>
                  <a:lnTo>
                    <a:pt x="0" y="952"/>
                  </a:lnTo>
                  <a:lnTo>
                    <a:pt x="88" y="2908"/>
                  </a:lnTo>
                  <a:lnTo>
                    <a:pt x="2870" y="2857"/>
                  </a:lnTo>
                  <a:lnTo>
                    <a:pt x="2908" y="88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2F5F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4" name="object 684" descr=""/>
            <p:cNvSpPr/>
            <p:nvPr/>
          </p:nvSpPr>
          <p:spPr>
            <a:xfrm>
              <a:off x="2086729" y="2418506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965" y="0"/>
                  </a:moveTo>
                  <a:lnTo>
                    <a:pt x="635" y="647"/>
                  </a:lnTo>
                  <a:lnTo>
                    <a:pt x="0" y="1917"/>
                  </a:lnTo>
                  <a:lnTo>
                    <a:pt x="927" y="2070"/>
                  </a:lnTo>
                  <a:lnTo>
                    <a:pt x="2070" y="3581"/>
                  </a:lnTo>
                  <a:lnTo>
                    <a:pt x="3060" y="444"/>
                  </a:lnTo>
                  <a:lnTo>
                    <a:pt x="1968" y="139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3251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5" name="object 685" descr=""/>
            <p:cNvSpPr/>
            <p:nvPr/>
          </p:nvSpPr>
          <p:spPr>
            <a:xfrm>
              <a:off x="2074926" y="2431491"/>
              <a:ext cx="13335" cy="13970"/>
            </a:xfrm>
            <a:custGeom>
              <a:avLst/>
              <a:gdLst/>
              <a:ahLst/>
              <a:cxnLst/>
              <a:rect l="l" t="t" r="r" b="b"/>
              <a:pathLst>
                <a:path w="13335" h="13969">
                  <a:moveTo>
                    <a:pt x="11785" y="12890"/>
                  </a:moveTo>
                  <a:lnTo>
                    <a:pt x="11734" y="10185"/>
                  </a:lnTo>
                  <a:lnTo>
                    <a:pt x="8864" y="9321"/>
                  </a:lnTo>
                  <a:lnTo>
                    <a:pt x="7962" y="7150"/>
                  </a:lnTo>
                  <a:lnTo>
                    <a:pt x="5143" y="5524"/>
                  </a:lnTo>
                  <a:lnTo>
                    <a:pt x="4787" y="1689"/>
                  </a:lnTo>
                  <a:lnTo>
                    <a:pt x="1879" y="0"/>
                  </a:lnTo>
                  <a:lnTo>
                    <a:pt x="0" y="2717"/>
                  </a:lnTo>
                  <a:lnTo>
                    <a:pt x="3429" y="4025"/>
                  </a:lnTo>
                  <a:lnTo>
                    <a:pt x="3175" y="6184"/>
                  </a:lnTo>
                  <a:lnTo>
                    <a:pt x="4965" y="6184"/>
                  </a:lnTo>
                  <a:lnTo>
                    <a:pt x="6032" y="7429"/>
                  </a:lnTo>
                  <a:lnTo>
                    <a:pt x="8305" y="10414"/>
                  </a:lnTo>
                  <a:lnTo>
                    <a:pt x="9906" y="11811"/>
                  </a:lnTo>
                  <a:lnTo>
                    <a:pt x="11785" y="12890"/>
                  </a:lnTo>
                  <a:close/>
                </a:path>
                <a:path w="13335" h="13969">
                  <a:moveTo>
                    <a:pt x="12738" y="12915"/>
                  </a:moveTo>
                  <a:lnTo>
                    <a:pt x="12420" y="12890"/>
                  </a:lnTo>
                  <a:lnTo>
                    <a:pt x="11798" y="12890"/>
                  </a:lnTo>
                  <a:lnTo>
                    <a:pt x="12090" y="13538"/>
                  </a:lnTo>
                  <a:lnTo>
                    <a:pt x="12407" y="13614"/>
                  </a:lnTo>
                  <a:lnTo>
                    <a:pt x="12738" y="12915"/>
                  </a:lnTo>
                  <a:close/>
                </a:path>
              </a:pathLst>
            </a:custGeom>
            <a:solidFill>
              <a:srgbClr val="7896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6" name="object 686" descr=""/>
            <p:cNvSpPr/>
            <p:nvPr/>
          </p:nvSpPr>
          <p:spPr>
            <a:xfrm>
              <a:off x="2014789" y="2361991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939" y="0"/>
                  </a:moveTo>
                  <a:lnTo>
                    <a:pt x="0" y="0"/>
                  </a:lnTo>
                  <a:lnTo>
                    <a:pt x="889" y="1473"/>
                  </a:lnTo>
                  <a:lnTo>
                    <a:pt x="2425" y="1612"/>
                  </a:lnTo>
                  <a:lnTo>
                    <a:pt x="3886" y="1904"/>
                  </a:lnTo>
                  <a:lnTo>
                    <a:pt x="3886" y="1003"/>
                  </a:lnTo>
                  <a:lnTo>
                    <a:pt x="3530" y="673"/>
                  </a:lnTo>
                  <a:lnTo>
                    <a:pt x="3162" y="342"/>
                  </a:lnTo>
                  <a:lnTo>
                    <a:pt x="2806" y="12"/>
                  </a:lnTo>
                  <a:lnTo>
                    <a:pt x="1879" y="12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8038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7" name="object 687" descr=""/>
            <p:cNvSpPr/>
            <p:nvPr/>
          </p:nvSpPr>
          <p:spPr>
            <a:xfrm>
              <a:off x="2016760" y="2455633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952" y="3149"/>
                  </a:moveTo>
                  <a:lnTo>
                    <a:pt x="635" y="3149"/>
                  </a:lnTo>
                  <a:lnTo>
                    <a:pt x="317" y="3136"/>
                  </a:lnTo>
                  <a:lnTo>
                    <a:pt x="0" y="3149"/>
                  </a:lnTo>
                  <a:lnTo>
                    <a:pt x="317" y="3695"/>
                  </a:lnTo>
                  <a:lnTo>
                    <a:pt x="635" y="3695"/>
                  </a:lnTo>
                  <a:lnTo>
                    <a:pt x="952" y="3149"/>
                  </a:lnTo>
                  <a:close/>
                </a:path>
                <a:path w="3175" h="3810">
                  <a:moveTo>
                    <a:pt x="2451" y="2565"/>
                  </a:moveTo>
                  <a:lnTo>
                    <a:pt x="2311" y="2324"/>
                  </a:lnTo>
                  <a:lnTo>
                    <a:pt x="1930" y="2184"/>
                  </a:lnTo>
                  <a:lnTo>
                    <a:pt x="1917" y="2501"/>
                  </a:lnTo>
                  <a:lnTo>
                    <a:pt x="1917" y="3136"/>
                  </a:lnTo>
                  <a:lnTo>
                    <a:pt x="2044" y="3048"/>
                  </a:lnTo>
                  <a:lnTo>
                    <a:pt x="2222" y="2984"/>
                  </a:lnTo>
                  <a:lnTo>
                    <a:pt x="2451" y="2565"/>
                  </a:lnTo>
                  <a:close/>
                </a:path>
                <a:path w="3175" h="3810">
                  <a:moveTo>
                    <a:pt x="2921" y="203"/>
                  </a:moveTo>
                  <a:lnTo>
                    <a:pt x="2044" y="0"/>
                  </a:lnTo>
                  <a:lnTo>
                    <a:pt x="1600" y="241"/>
                  </a:lnTo>
                  <a:lnTo>
                    <a:pt x="1917" y="1219"/>
                  </a:lnTo>
                  <a:lnTo>
                    <a:pt x="2908" y="241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8" name="object 688" descr=""/>
            <p:cNvSpPr/>
            <p:nvPr/>
          </p:nvSpPr>
          <p:spPr>
            <a:xfrm>
              <a:off x="1952449" y="2424106"/>
              <a:ext cx="45085" cy="27305"/>
            </a:xfrm>
            <a:custGeom>
              <a:avLst/>
              <a:gdLst/>
              <a:ahLst/>
              <a:cxnLst/>
              <a:rect l="l" t="t" r="r" b="b"/>
              <a:pathLst>
                <a:path w="45085" h="27305">
                  <a:moveTo>
                    <a:pt x="42191" y="21043"/>
                  </a:moveTo>
                  <a:lnTo>
                    <a:pt x="34785" y="21043"/>
                  </a:lnTo>
                  <a:lnTo>
                    <a:pt x="38798" y="27051"/>
                  </a:lnTo>
                  <a:lnTo>
                    <a:pt x="40106" y="24041"/>
                  </a:lnTo>
                  <a:lnTo>
                    <a:pt x="42191" y="21043"/>
                  </a:lnTo>
                  <a:close/>
                </a:path>
                <a:path w="45085" h="27305">
                  <a:moveTo>
                    <a:pt x="41626" y="14655"/>
                  </a:moveTo>
                  <a:lnTo>
                    <a:pt x="32207" y="14655"/>
                  </a:lnTo>
                  <a:lnTo>
                    <a:pt x="32981" y="17653"/>
                  </a:lnTo>
                  <a:lnTo>
                    <a:pt x="30378" y="19253"/>
                  </a:lnTo>
                  <a:lnTo>
                    <a:pt x="30454" y="21640"/>
                  </a:lnTo>
                  <a:lnTo>
                    <a:pt x="31889" y="24498"/>
                  </a:lnTo>
                  <a:lnTo>
                    <a:pt x="34785" y="21043"/>
                  </a:lnTo>
                  <a:lnTo>
                    <a:pt x="42191" y="21043"/>
                  </a:lnTo>
                  <a:lnTo>
                    <a:pt x="43327" y="20955"/>
                  </a:lnTo>
                  <a:lnTo>
                    <a:pt x="43929" y="20561"/>
                  </a:lnTo>
                  <a:lnTo>
                    <a:pt x="44272" y="20243"/>
                  </a:lnTo>
                  <a:lnTo>
                    <a:pt x="44462" y="19875"/>
                  </a:lnTo>
                  <a:lnTo>
                    <a:pt x="44397" y="18669"/>
                  </a:lnTo>
                  <a:lnTo>
                    <a:pt x="44068" y="16827"/>
                  </a:lnTo>
                  <a:lnTo>
                    <a:pt x="41973" y="15240"/>
                  </a:lnTo>
                  <a:lnTo>
                    <a:pt x="41626" y="14655"/>
                  </a:lnTo>
                  <a:close/>
                </a:path>
                <a:path w="45085" h="27305">
                  <a:moveTo>
                    <a:pt x="30726" y="9766"/>
                  </a:moveTo>
                  <a:lnTo>
                    <a:pt x="14439" y="9766"/>
                  </a:lnTo>
                  <a:lnTo>
                    <a:pt x="17170" y="10515"/>
                  </a:lnTo>
                  <a:lnTo>
                    <a:pt x="17805" y="12509"/>
                  </a:lnTo>
                  <a:lnTo>
                    <a:pt x="16609" y="17653"/>
                  </a:lnTo>
                  <a:lnTo>
                    <a:pt x="16001" y="19875"/>
                  </a:lnTo>
                  <a:lnTo>
                    <a:pt x="13792" y="22593"/>
                  </a:lnTo>
                  <a:lnTo>
                    <a:pt x="13512" y="23418"/>
                  </a:lnTo>
                  <a:lnTo>
                    <a:pt x="15341" y="24193"/>
                  </a:lnTo>
                  <a:lnTo>
                    <a:pt x="16052" y="23761"/>
                  </a:lnTo>
                  <a:lnTo>
                    <a:pt x="16459" y="21894"/>
                  </a:lnTo>
                  <a:lnTo>
                    <a:pt x="16434" y="20853"/>
                  </a:lnTo>
                  <a:lnTo>
                    <a:pt x="17335" y="20269"/>
                  </a:lnTo>
                  <a:lnTo>
                    <a:pt x="18478" y="18161"/>
                  </a:lnTo>
                  <a:lnTo>
                    <a:pt x="20459" y="17132"/>
                  </a:lnTo>
                  <a:lnTo>
                    <a:pt x="22859" y="15379"/>
                  </a:lnTo>
                  <a:lnTo>
                    <a:pt x="31649" y="15379"/>
                  </a:lnTo>
                  <a:lnTo>
                    <a:pt x="32207" y="14655"/>
                  </a:lnTo>
                  <a:lnTo>
                    <a:pt x="41626" y="14655"/>
                  </a:lnTo>
                  <a:lnTo>
                    <a:pt x="40716" y="13131"/>
                  </a:lnTo>
                  <a:lnTo>
                    <a:pt x="39207" y="11633"/>
                  </a:lnTo>
                  <a:lnTo>
                    <a:pt x="27927" y="11633"/>
                  </a:lnTo>
                  <a:lnTo>
                    <a:pt x="28816" y="10591"/>
                  </a:lnTo>
                  <a:lnTo>
                    <a:pt x="29809" y="10591"/>
                  </a:lnTo>
                  <a:lnTo>
                    <a:pt x="30726" y="9766"/>
                  </a:lnTo>
                  <a:close/>
                </a:path>
                <a:path w="45085" h="27305">
                  <a:moveTo>
                    <a:pt x="31649" y="15379"/>
                  </a:moveTo>
                  <a:lnTo>
                    <a:pt x="22859" y="15379"/>
                  </a:lnTo>
                  <a:lnTo>
                    <a:pt x="21939" y="18059"/>
                  </a:lnTo>
                  <a:lnTo>
                    <a:pt x="21821" y="19253"/>
                  </a:lnTo>
                  <a:lnTo>
                    <a:pt x="22034" y="20612"/>
                  </a:lnTo>
                  <a:lnTo>
                    <a:pt x="25006" y="21234"/>
                  </a:lnTo>
                  <a:lnTo>
                    <a:pt x="25653" y="21082"/>
                  </a:lnTo>
                  <a:lnTo>
                    <a:pt x="26034" y="20853"/>
                  </a:lnTo>
                  <a:lnTo>
                    <a:pt x="26377" y="20561"/>
                  </a:lnTo>
                  <a:lnTo>
                    <a:pt x="28155" y="18059"/>
                  </a:lnTo>
                  <a:lnTo>
                    <a:pt x="30505" y="16865"/>
                  </a:lnTo>
                  <a:lnTo>
                    <a:pt x="31649" y="15379"/>
                  </a:lnTo>
                  <a:close/>
                </a:path>
                <a:path w="45085" h="27305">
                  <a:moveTo>
                    <a:pt x="43327" y="20955"/>
                  </a:moveTo>
                  <a:lnTo>
                    <a:pt x="42252" y="20955"/>
                  </a:lnTo>
                  <a:lnTo>
                    <a:pt x="43268" y="20993"/>
                  </a:lnTo>
                  <a:close/>
                </a:path>
                <a:path w="45085" h="27305">
                  <a:moveTo>
                    <a:pt x="30852" y="9588"/>
                  </a:moveTo>
                  <a:lnTo>
                    <a:pt x="8458" y="9588"/>
                  </a:lnTo>
                  <a:lnTo>
                    <a:pt x="8165" y="10045"/>
                  </a:lnTo>
                  <a:lnTo>
                    <a:pt x="8134" y="11188"/>
                  </a:lnTo>
                  <a:lnTo>
                    <a:pt x="7791" y="11633"/>
                  </a:lnTo>
                  <a:lnTo>
                    <a:pt x="7772" y="12611"/>
                  </a:lnTo>
                  <a:lnTo>
                    <a:pt x="8724" y="13576"/>
                  </a:lnTo>
                  <a:lnTo>
                    <a:pt x="9690" y="13576"/>
                  </a:lnTo>
                  <a:lnTo>
                    <a:pt x="14439" y="9766"/>
                  </a:lnTo>
                  <a:lnTo>
                    <a:pt x="30726" y="9766"/>
                  </a:lnTo>
                  <a:lnTo>
                    <a:pt x="30852" y="9588"/>
                  </a:lnTo>
                  <a:close/>
                </a:path>
                <a:path w="45085" h="27305">
                  <a:moveTo>
                    <a:pt x="23554" y="5295"/>
                  </a:moveTo>
                  <a:lnTo>
                    <a:pt x="3606" y="5295"/>
                  </a:lnTo>
                  <a:lnTo>
                    <a:pt x="4241" y="5321"/>
                  </a:lnTo>
                  <a:lnTo>
                    <a:pt x="4876" y="5905"/>
                  </a:lnTo>
                  <a:lnTo>
                    <a:pt x="4845" y="8877"/>
                  </a:lnTo>
                  <a:lnTo>
                    <a:pt x="3092" y="10515"/>
                  </a:lnTo>
                  <a:lnTo>
                    <a:pt x="2974" y="10706"/>
                  </a:lnTo>
                  <a:lnTo>
                    <a:pt x="4584" y="11849"/>
                  </a:lnTo>
                  <a:lnTo>
                    <a:pt x="5333" y="11417"/>
                  </a:lnTo>
                  <a:lnTo>
                    <a:pt x="5854" y="10706"/>
                  </a:lnTo>
                  <a:lnTo>
                    <a:pt x="6629" y="10121"/>
                  </a:lnTo>
                  <a:lnTo>
                    <a:pt x="7619" y="10045"/>
                  </a:lnTo>
                  <a:lnTo>
                    <a:pt x="8458" y="9588"/>
                  </a:lnTo>
                  <a:lnTo>
                    <a:pt x="30852" y="9588"/>
                  </a:lnTo>
                  <a:lnTo>
                    <a:pt x="30784" y="8763"/>
                  </a:lnTo>
                  <a:lnTo>
                    <a:pt x="30454" y="7772"/>
                  </a:lnTo>
                  <a:lnTo>
                    <a:pt x="28930" y="7480"/>
                  </a:lnTo>
                  <a:lnTo>
                    <a:pt x="27724" y="6794"/>
                  </a:lnTo>
                  <a:lnTo>
                    <a:pt x="23554" y="5295"/>
                  </a:lnTo>
                  <a:close/>
                </a:path>
                <a:path w="45085" h="27305">
                  <a:moveTo>
                    <a:pt x="30818" y="9658"/>
                  </a:moveTo>
                  <a:lnTo>
                    <a:pt x="29924" y="10515"/>
                  </a:lnTo>
                  <a:lnTo>
                    <a:pt x="28930" y="11049"/>
                  </a:lnTo>
                  <a:lnTo>
                    <a:pt x="27927" y="11633"/>
                  </a:lnTo>
                  <a:lnTo>
                    <a:pt x="39207" y="11633"/>
                  </a:lnTo>
                  <a:lnTo>
                    <a:pt x="38760" y="11188"/>
                  </a:lnTo>
                  <a:lnTo>
                    <a:pt x="37688" y="10591"/>
                  </a:lnTo>
                  <a:lnTo>
                    <a:pt x="30365" y="10591"/>
                  </a:lnTo>
                  <a:lnTo>
                    <a:pt x="30818" y="9658"/>
                  </a:lnTo>
                  <a:close/>
                </a:path>
                <a:path w="45085" h="27305">
                  <a:moveTo>
                    <a:pt x="32423" y="8877"/>
                  </a:moveTo>
                  <a:lnTo>
                    <a:pt x="30365" y="10591"/>
                  </a:lnTo>
                  <a:lnTo>
                    <a:pt x="37688" y="10591"/>
                  </a:lnTo>
                  <a:lnTo>
                    <a:pt x="36410" y="9880"/>
                  </a:lnTo>
                  <a:lnTo>
                    <a:pt x="33769" y="9080"/>
                  </a:lnTo>
                  <a:lnTo>
                    <a:pt x="33096" y="8915"/>
                  </a:lnTo>
                  <a:lnTo>
                    <a:pt x="32423" y="8877"/>
                  </a:lnTo>
                  <a:close/>
                </a:path>
                <a:path w="45085" h="27305">
                  <a:moveTo>
                    <a:pt x="6476" y="0"/>
                  </a:moveTo>
                  <a:lnTo>
                    <a:pt x="4025" y="698"/>
                  </a:lnTo>
                  <a:lnTo>
                    <a:pt x="2565" y="1689"/>
                  </a:lnTo>
                  <a:lnTo>
                    <a:pt x="1536" y="3035"/>
                  </a:lnTo>
                  <a:lnTo>
                    <a:pt x="622" y="5664"/>
                  </a:lnTo>
                  <a:lnTo>
                    <a:pt x="0" y="6908"/>
                  </a:lnTo>
                  <a:lnTo>
                    <a:pt x="1981" y="6819"/>
                  </a:lnTo>
                  <a:lnTo>
                    <a:pt x="3606" y="5295"/>
                  </a:lnTo>
                  <a:lnTo>
                    <a:pt x="23554" y="5295"/>
                  </a:lnTo>
                  <a:lnTo>
                    <a:pt x="22212" y="4813"/>
                  </a:lnTo>
                  <a:lnTo>
                    <a:pt x="16433" y="3733"/>
                  </a:lnTo>
                  <a:lnTo>
                    <a:pt x="8737" y="914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2C4A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9" name="object 689" descr=""/>
            <p:cNvSpPr/>
            <p:nvPr/>
          </p:nvSpPr>
          <p:spPr>
            <a:xfrm>
              <a:off x="1975630" y="2442670"/>
              <a:ext cx="21590" cy="12065"/>
            </a:xfrm>
            <a:custGeom>
              <a:avLst/>
              <a:gdLst/>
              <a:ahLst/>
              <a:cxnLst/>
              <a:rect l="l" t="t" r="r" b="b"/>
              <a:pathLst>
                <a:path w="21589" h="12064">
                  <a:moveTo>
                    <a:pt x="15312" y="5778"/>
                  </a:moveTo>
                  <a:lnTo>
                    <a:pt x="12716" y="5778"/>
                  </a:lnTo>
                  <a:lnTo>
                    <a:pt x="14875" y="7289"/>
                  </a:lnTo>
                  <a:lnTo>
                    <a:pt x="14836" y="8432"/>
                  </a:lnTo>
                  <a:lnTo>
                    <a:pt x="14291" y="9372"/>
                  </a:lnTo>
                  <a:lnTo>
                    <a:pt x="15042" y="9779"/>
                  </a:lnTo>
                  <a:lnTo>
                    <a:pt x="15169" y="10210"/>
                  </a:lnTo>
                  <a:lnTo>
                    <a:pt x="15282" y="11303"/>
                  </a:lnTo>
                  <a:lnTo>
                    <a:pt x="15586" y="11607"/>
                  </a:lnTo>
                  <a:lnTo>
                    <a:pt x="15904" y="11595"/>
                  </a:lnTo>
                  <a:lnTo>
                    <a:pt x="16209" y="11303"/>
                  </a:lnTo>
                  <a:lnTo>
                    <a:pt x="16209" y="10350"/>
                  </a:lnTo>
                  <a:lnTo>
                    <a:pt x="16907" y="9677"/>
                  </a:lnTo>
                  <a:lnTo>
                    <a:pt x="17987" y="9512"/>
                  </a:lnTo>
                  <a:lnTo>
                    <a:pt x="18703" y="8255"/>
                  </a:lnTo>
                  <a:lnTo>
                    <a:pt x="19104" y="7632"/>
                  </a:lnTo>
                  <a:lnTo>
                    <a:pt x="19205" y="6667"/>
                  </a:lnTo>
                  <a:lnTo>
                    <a:pt x="19255" y="6388"/>
                  </a:lnTo>
                  <a:lnTo>
                    <a:pt x="19662" y="5956"/>
                  </a:lnTo>
                  <a:lnTo>
                    <a:pt x="15548" y="5956"/>
                  </a:lnTo>
                  <a:lnTo>
                    <a:pt x="15312" y="5778"/>
                  </a:lnTo>
                  <a:close/>
                </a:path>
                <a:path w="21589" h="12064">
                  <a:moveTo>
                    <a:pt x="6773" y="1346"/>
                  </a:moveTo>
                  <a:lnTo>
                    <a:pt x="1105" y="5549"/>
                  </a:lnTo>
                  <a:lnTo>
                    <a:pt x="995" y="5956"/>
                  </a:lnTo>
                  <a:lnTo>
                    <a:pt x="125" y="7950"/>
                  </a:lnTo>
                  <a:lnTo>
                    <a:pt x="0" y="8597"/>
                  </a:lnTo>
                  <a:lnTo>
                    <a:pt x="829" y="10210"/>
                  </a:lnTo>
                  <a:lnTo>
                    <a:pt x="2747" y="7950"/>
                  </a:lnTo>
                  <a:lnTo>
                    <a:pt x="5204" y="7950"/>
                  </a:lnTo>
                  <a:lnTo>
                    <a:pt x="5668" y="7493"/>
                  </a:lnTo>
                  <a:lnTo>
                    <a:pt x="5566" y="7099"/>
                  </a:lnTo>
                  <a:lnTo>
                    <a:pt x="5363" y="6718"/>
                  </a:lnTo>
                  <a:lnTo>
                    <a:pt x="5446" y="6210"/>
                  </a:lnTo>
                  <a:lnTo>
                    <a:pt x="5642" y="5981"/>
                  </a:lnTo>
                  <a:lnTo>
                    <a:pt x="12649" y="5981"/>
                  </a:lnTo>
                  <a:lnTo>
                    <a:pt x="12716" y="5778"/>
                  </a:lnTo>
                  <a:lnTo>
                    <a:pt x="15312" y="5778"/>
                  </a:lnTo>
                  <a:lnTo>
                    <a:pt x="14518" y="5181"/>
                  </a:lnTo>
                  <a:lnTo>
                    <a:pt x="9998" y="5181"/>
                  </a:lnTo>
                  <a:lnTo>
                    <a:pt x="7756" y="2844"/>
                  </a:lnTo>
                  <a:lnTo>
                    <a:pt x="7769" y="2324"/>
                  </a:lnTo>
                  <a:lnTo>
                    <a:pt x="8068" y="1765"/>
                  </a:lnTo>
                  <a:lnTo>
                    <a:pt x="7446" y="1536"/>
                  </a:lnTo>
                  <a:lnTo>
                    <a:pt x="6773" y="1346"/>
                  </a:lnTo>
                  <a:close/>
                </a:path>
                <a:path w="21589" h="12064">
                  <a:moveTo>
                    <a:pt x="12637" y="6019"/>
                  </a:moveTo>
                  <a:lnTo>
                    <a:pt x="5972" y="6019"/>
                  </a:lnTo>
                  <a:lnTo>
                    <a:pt x="6379" y="6388"/>
                  </a:lnTo>
                  <a:lnTo>
                    <a:pt x="8322" y="7302"/>
                  </a:lnTo>
                  <a:lnTo>
                    <a:pt x="9795" y="9779"/>
                  </a:lnTo>
                  <a:lnTo>
                    <a:pt x="12381" y="6718"/>
                  </a:lnTo>
                  <a:lnTo>
                    <a:pt x="12508" y="6413"/>
                  </a:lnTo>
                  <a:lnTo>
                    <a:pt x="12637" y="6019"/>
                  </a:lnTo>
                  <a:close/>
                </a:path>
                <a:path w="21589" h="12064">
                  <a:moveTo>
                    <a:pt x="5204" y="7950"/>
                  </a:moveTo>
                  <a:lnTo>
                    <a:pt x="2747" y="7950"/>
                  </a:lnTo>
                  <a:lnTo>
                    <a:pt x="3750" y="9385"/>
                  </a:lnTo>
                  <a:lnTo>
                    <a:pt x="5204" y="7950"/>
                  </a:lnTo>
                  <a:close/>
                </a:path>
                <a:path w="21589" h="12064">
                  <a:moveTo>
                    <a:pt x="12649" y="5981"/>
                  </a:moveTo>
                  <a:lnTo>
                    <a:pt x="5642" y="5981"/>
                  </a:lnTo>
                  <a:lnTo>
                    <a:pt x="5985" y="6045"/>
                  </a:lnTo>
                  <a:lnTo>
                    <a:pt x="12637" y="6019"/>
                  </a:lnTo>
                  <a:close/>
                </a:path>
                <a:path w="21589" h="12064">
                  <a:moveTo>
                    <a:pt x="18266" y="0"/>
                  </a:moveTo>
                  <a:lnTo>
                    <a:pt x="16488" y="3136"/>
                  </a:lnTo>
                  <a:lnTo>
                    <a:pt x="16067" y="4648"/>
                  </a:lnTo>
                  <a:lnTo>
                    <a:pt x="15548" y="5956"/>
                  </a:lnTo>
                  <a:lnTo>
                    <a:pt x="19662" y="5956"/>
                  </a:lnTo>
                  <a:lnTo>
                    <a:pt x="20390" y="5181"/>
                  </a:lnTo>
                  <a:lnTo>
                    <a:pt x="20514" y="4533"/>
                  </a:lnTo>
                  <a:lnTo>
                    <a:pt x="20933" y="4140"/>
                  </a:lnTo>
                  <a:lnTo>
                    <a:pt x="21251" y="3911"/>
                  </a:lnTo>
                  <a:lnTo>
                    <a:pt x="21454" y="3606"/>
                  </a:lnTo>
                  <a:lnTo>
                    <a:pt x="21565" y="3136"/>
                  </a:lnTo>
                  <a:lnTo>
                    <a:pt x="21472" y="2324"/>
                  </a:lnTo>
                  <a:lnTo>
                    <a:pt x="21390" y="2108"/>
                  </a:lnTo>
                  <a:lnTo>
                    <a:pt x="19727" y="2019"/>
                  </a:lnTo>
                  <a:lnTo>
                    <a:pt x="18266" y="0"/>
                  </a:lnTo>
                  <a:close/>
                </a:path>
                <a:path w="21589" h="12064">
                  <a:moveTo>
                    <a:pt x="20056" y="5549"/>
                  </a:moveTo>
                  <a:close/>
                </a:path>
                <a:path w="21589" h="12064">
                  <a:moveTo>
                    <a:pt x="12742" y="1435"/>
                  </a:moveTo>
                  <a:lnTo>
                    <a:pt x="10964" y="1676"/>
                  </a:lnTo>
                  <a:lnTo>
                    <a:pt x="9998" y="5181"/>
                  </a:lnTo>
                  <a:lnTo>
                    <a:pt x="14518" y="5181"/>
                  </a:lnTo>
                  <a:lnTo>
                    <a:pt x="13808" y="4648"/>
                  </a:lnTo>
                  <a:lnTo>
                    <a:pt x="14469" y="2324"/>
                  </a:lnTo>
                  <a:lnTo>
                    <a:pt x="12742" y="1435"/>
                  </a:lnTo>
                  <a:close/>
                </a:path>
                <a:path w="21589" h="12064">
                  <a:moveTo>
                    <a:pt x="20984" y="1701"/>
                  </a:moveTo>
                  <a:lnTo>
                    <a:pt x="19727" y="2019"/>
                  </a:lnTo>
                  <a:lnTo>
                    <a:pt x="21301" y="2019"/>
                  </a:lnTo>
                  <a:lnTo>
                    <a:pt x="20984" y="1701"/>
                  </a:lnTo>
                  <a:close/>
                </a:path>
              </a:pathLst>
            </a:custGeom>
            <a:solidFill>
              <a:srgbClr val="2D4B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0" name="object 690" descr=""/>
            <p:cNvSpPr/>
            <p:nvPr/>
          </p:nvSpPr>
          <p:spPr>
            <a:xfrm>
              <a:off x="1974264" y="2436928"/>
              <a:ext cx="12700" cy="14604"/>
            </a:xfrm>
            <a:custGeom>
              <a:avLst/>
              <a:gdLst/>
              <a:ahLst/>
              <a:cxnLst/>
              <a:rect l="l" t="t" r="r" b="b"/>
              <a:pathLst>
                <a:path w="12700" h="14605">
                  <a:moveTo>
                    <a:pt x="11760" y="0"/>
                  </a:moveTo>
                  <a:lnTo>
                    <a:pt x="8788" y="1079"/>
                  </a:lnTo>
                  <a:lnTo>
                    <a:pt x="7543" y="4267"/>
                  </a:lnTo>
                  <a:lnTo>
                    <a:pt x="4267" y="5422"/>
                  </a:lnTo>
                  <a:lnTo>
                    <a:pt x="4305" y="6705"/>
                  </a:lnTo>
                  <a:lnTo>
                    <a:pt x="4138" y="7467"/>
                  </a:lnTo>
                  <a:lnTo>
                    <a:pt x="3810" y="7759"/>
                  </a:lnTo>
                  <a:lnTo>
                    <a:pt x="3556" y="8140"/>
                  </a:lnTo>
                  <a:lnTo>
                    <a:pt x="3216" y="8407"/>
                  </a:lnTo>
                  <a:lnTo>
                    <a:pt x="2705" y="9969"/>
                  </a:lnTo>
                  <a:lnTo>
                    <a:pt x="1168" y="10134"/>
                  </a:lnTo>
                  <a:lnTo>
                    <a:pt x="0" y="10782"/>
                  </a:lnTo>
                  <a:lnTo>
                    <a:pt x="203" y="12039"/>
                  </a:lnTo>
                  <a:lnTo>
                    <a:pt x="1460" y="12839"/>
                  </a:lnTo>
                  <a:lnTo>
                    <a:pt x="1282" y="14173"/>
                  </a:lnTo>
                  <a:lnTo>
                    <a:pt x="2324" y="13703"/>
                  </a:lnTo>
                  <a:lnTo>
                    <a:pt x="2921" y="12915"/>
                  </a:lnTo>
                  <a:lnTo>
                    <a:pt x="3721" y="9842"/>
                  </a:lnTo>
                  <a:lnTo>
                    <a:pt x="4940" y="8610"/>
                  </a:lnTo>
                  <a:lnTo>
                    <a:pt x="7044" y="8407"/>
                  </a:lnTo>
                  <a:lnTo>
                    <a:pt x="7302" y="8051"/>
                  </a:lnTo>
                  <a:lnTo>
                    <a:pt x="7708" y="7823"/>
                  </a:lnTo>
                  <a:lnTo>
                    <a:pt x="7988" y="7467"/>
                  </a:lnTo>
                  <a:lnTo>
                    <a:pt x="10288" y="7454"/>
                  </a:lnTo>
                  <a:lnTo>
                    <a:pt x="11925" y="6286"/>
                  </a:lnTo>
                  <a:lnTo>
                    <a:pt x="12141" y="3276"/>
                  </a:lnTo>
                  <a:lnTo>
                    <a:pt x="11760" y="0"/>
                  </a:lnTo>
                  <a:close/>
                </a:path>
                <a:path w="12700" h="14605">
                  <a:moveTo>
                    <a:pt x="10270" y="7467"/>
                  </a:moveTo>
                  <a:lnTo>
                    <a:pt x="7988" y="7467"/>
                  </a:lnTo>
                  <a:lnTo>
                    <a:pt x="8953" y="8407"/>
                  </a:lnTo>
                  <a:lnTo>
                    <a:pt x="10270" y="7467"/>
                  </a:lnTo>
                  <a:close/>
                </a:path>
              </a:pathLst>
            </a:custGeom>
            <a:solidFill>
              <a:srgbClr val="2E58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1" name="object 691" descr=""/>
            <p:cNvSpPr/>
            <p:nvPr/>
          </p:nvSpPr>
          <p:spPr>
            <a:xfrm>
              <a:off x="1962137" y="2433865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762" y="0"/>
                  </a:moveTo>
                  <a:lnTo>
                    <a:pt x="3352" y="774"/>
                  </a:lnTo>
                  <a:lnTo>
                    <a:pt x="1650" y="1143"/>
                  </a:lnTo>
                  <a:lnTo>
                    <a:pt x="952" y="2857"/>
                  </a:lnTo>
                  <a:lnTo>
                    <a:pt x="596" y="3136"/>
                  </a:lnTo>
                  <a:lnTo>
                    <a:pt x="380" y="3556"/>
                  </a:lnTo>
                  <a:lnTo>
                    <a:pt x="0" y="3822"/>
                  </a:lnTo>
                  <a:lnTo>
                    <a:pt x="1600" y="5118"/>
                  </a:lnTo>
                  <a:lnTo>
                    <a:pt x="2997" y="5372"/>
                  </a:lnTo>
                  <a:lnTo>
                    <a:pt x="4216" y="2070"/>
                  </a:lnTo>
                  <a:lnTo>
                    <a:pt x="4532" y="774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2E5E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2" name="object 692" descr=""/>
            <p:cNvSpPr/>
            <p:nvPr/>
          </p:nvSpPr>
          <p:spPr>
            <a:xfrm>
              <a:off x="1961170" y="244046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092" y="0"/>
                  </a:moveTo>
                  <a:lnTo>
                    <a:pt x="406" y="431"/>
                  </a:lnTo>
                  <a:lnTo>
                    <a:pt x="203" y="1092"/>
                  </a:lnTo>
                  <a:lnTo>
                    <a:pt x="12" y="1676"/>
                  </a:lnTo>
                  <a:lnTo>
                    <a:pt x="63" y="2336"/>
                  </a:lnTo>
                  <a:lnTo>
                    <a:pt x="0" y="2971"/>
                  </a:lnTo>
                  <a:lnTo>
                    <a:pt x="558" y="2730"/>
                  </a:lnTo>
                  <a:lnTo>
                    <a:pt x="1282" y="2628"/>
                  </a:lnTo>
                  <a:lnTo>
                    <a:pt x="2082" y="1689"/>
                  </a:lnTo>
                  <a:lnTo>
                    <a:pt x="2755" y="825"/>
                  </a:lnTo>
                  <a:lnTo>
                    <a:pt x="1689" y="292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2E59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3" name="object 693" descr=""/>
            <p:cNvSpPr/>
            <p:nvPr/>
          </p:nvSpPr>
          <p:spPr>
            <a:xfrm>
              <a:off x="1969533" y="2444370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5" h="3810">
                  <a:moveTo>
                    <a:pt x="254" y="0"/>
                  </a:moveTo>
                  <a:lnTo>
                    <a:pt x="381" y="1270"/>
                  </a:lnTo>
                  <a:lnTo>
                    <a:pt x="0" y="2616"/>
                  </a:lnTo>
                  <a:lnTo>
                    <a:pt x="850" y="3771"/>
                  </a:lnTo>
                  <a:lnTo>
                    <a:pt x="1092" y="2451"/>
                  </a:lnTo>
                  <a:lnTo>
                    <a:pt x="1701" y="1066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2F5D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4" name="object 694" descr=""/>
            <p:cNvSpPr/>
            <p:nvPr/>
          </p:nvSpPr>
          <p:spPr>
            <a:xfrm>
              <a:off x="1937994" y="2419375"/>
              <a:ext cx="18415" cy="15240"/>
            </a:xfrm>
            <a:custGeom>
              <a:avLst/>
              <a:gdLst/>
              <a:ahLst/>
              <a:cxnLst/>
              <a:rect l="l" t="t" r="r" b="b"/>
              <a:pathLst>
                <a:path w="18414" h="15239">
                  <a:moveTo>
                    <a:pt x="18389" y="6007"/>
                  </a:moveTo>
                  <a:lnTo>
                    <a:pt x="17932" y="5295"/>
                  </a:lnTo>
                  <a:lnTo>
                    <a:pt x="17233" y="5029"/>
                  </a:lnTo>
                  <a:lnTo>
                    <a:pt x="16433" y="4953"/>
                  </a:lnTo>
                  <a:lnTo>
                    <a:pt x="14630" y="5181"/>
                  </a:lnTo>
                  <a:lnTo>
                    <a:pt x="12788" y="5283"/>
                  </a:lnTo>
                  <a:lnTo>
                    <a:pt x="7874" y="1828"/>
                  </a:lnTo>
                  <a:lnTo>
                    <a:pt x="6502" y="1689"/>
                  </a:lnTo>
                  <a:lnTo>
                    <a:pt x="4406" y="495"/>
                  </a:lnTo>
                  <a:lnTo>
                    <a:pt x="3708" y="152"/>
                  </a:lnTo>
                  <a:lnTo>
                    <a:pt x="3149" y="0"/>
                  </a:lnTo>
                  <a:lnTo>
                    <a:pt x="0" y="1727"/>
                  </a:lnTo>
                  <a:lnTo>
                    <a:pt x="1358" y="4457"/>
                  </a:lnTo>
                  <a:lnTo>
                    <a:pt x="1206" y="7327"/>
                  </a:lnTo>
                  <a:lnTo>
                    <a:pt x="3365" y="6515"/>
                  </a:lnTo>
                  <a:lnTo>
                    <a:pt x="5638" y="4076"/>
                  </a:lnTo>
                  <a:lnTo>
                    <a:pt x="7632" y="9347"/>
                  </a:lnTo>
                  <a:lnTo>
                    <a:pt x="9461" y="8661"/>
                  </a:lnTo>
                  <a:lnTo>
                    <a:pt x="13550" y="11036"/>
                  </a:lnTo>
                  <a:lnTo>
                    <a:pt x="12268" y="8572"/>
                  </a:lnTo>
                  <a:lnTo>
                    <a:pt x="12649" y="7797"/>
                  </a:lnTo>
                  <a:lnTo>
                    <a:pt x="12547" y="7188"/>
                  </a:lnTo>
                  <a:lnTo>
                    <a:pt x="12077" y="5930"/>
                  </a:lnTo>
                  <a:lnTo>
                    <a:pt x="12738" y="5334"/>
                  </a:lnTo>
                  <a:lnTo>
                    <a:pt x="12649" y="7797"/>
                  </a:lnTo>
                  <a:lnTo>
                    <a:pt x="15608" y="8521"/>
                  </a:lnTo>
                  <a:lnTo>
                    <a:pt x="14757" y="10541"/>
                  </a:lnTo>
                  <a:lnTo>
                    <a:pt x="13322" y="13157"/>
                  </a:lnTo>
                  <a:lnTo>
                    <a:pt x="13119" y="13779"/>
                  </a:lnTo>
                  <a:lnTo>
                    <a:pt x="14084" y="14859"/>
                  </a:lnTo>
                  <a:lnTo>
                    <a:pt x="16433" y="11557"/>
                  </a:lnTo>
                  <a:lnTo>
                    <a:pt x="15290" y="10756"/>
                  </a:lnTo>
                  <a:lnTo>
                    <a:pt x="15798" y="9956"/>
                  </a:lnTo>
                  <a:lnTo>
                    <a:pt x="17360" y="8280"/>
                  </a:lnTo>
                  <a:lnTo>
                    <a:pt x="18364" y="7442"/>
                  </a:lnTo>
                  <a:lnTo>
                    <a:pt x="18389" y="6007"/>
                  </a:lnTo>
                  <a:close/>
                </a:path>
              </a:pathLst>
            </a:custGeom>
            <a:solidFill>
              <a:srgbClr val="2F54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5" name="object 695" descr=""/>
            <p:cNvSpPr/>
            <p:nvPr/>
          </p:nvSpPr>
          <p:spPr>
            <a:xfrm>
              <a:off x="1941159" y="241846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723" y="1854"/>
                  </a:moveTo>
                  <a:lnTo>
                    <a:pt x="919" y="1854"/>
                  </a:lnTo>
                  <a:lnTo>
                    <a:pt x="1694" y="2692"/>
                  </a:lnTo>
                  <a:lnTo>
                    <a:pt x="2621" y="2540"/>
                  </a:lnTo>
                  <a:lnTo>
                    <a:pt x="3573" y="2235"/>
                  </a:lnTo>
                  <a:lnTo>
                    <a:pt x="3723" y="1854"/>
                  </a:lnTo>
                  <a:close/>
                </a:path>
                <a:path w="4444" h="3175">
                  <a:moveTo>
                    <a:pt x="930" y="1866"/>
                  </a:moveTo>
                  <a:close/>
                </a:path>
                <a:path w="4444" h="3175">
                  <a:moveTo>
                    <a:pt x="233" y="0"/>
                  </a:moveTo>
                  <a:lnTo>
                    <a:pt x="100" y="266"/>
                  </a:lnTo>
                  <a:lnTo>
                    <a:pt x="0" y="901"/>
                  </a:lnTo>
                  <a:lnTo>
                    <a:pt x="474" y="1676"/>
                  </a:lnTo>
                  <a:lnTo>
                    <a:pt x="930" y="1866"/>
                  </a:lnTo>
                  <a:lnTo>
                    <a:pt x="3723" y="1854"/>
                  </a:lnTo>
                  <a:lnTo>
                    <a:pt x="4272" y="457"/>
                  </a:lnTo>
                  <a:lnTo>
                    <a:pt x="2989" y="266"/>
                  </a:lnTo>
                  <a:lnTo>
                    <a:pt x="1782" y="12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862F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6" name="object 696" descr=""/>
            <p:cNvSpPr/>
            <p:nvPr/>
          </p:nvSpPr>
          <p:spPr>
            <a:xfrm>
              <a:off x="1955411" y="242900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282" y="0"/>
                  </a:moveTo>
                  <a:lnTo>
                    <a:pt x="647" y="38"/>
                  </a:lnTo>
                  <a:lnTo>
                    <a:pt x="0" y="1003"/>
                  </a:lnTo>
                  <a:lnTo>
                    <a:pt x="1917" y="1003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2F5B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7" name="object 697" descr=""/>
            <p:cNvSpPr/>
            <p:nvPr/>
          </p:nvSpPr>
          <p:spPr>
            <a:xfrm>
              <a:off x="1999153" y="2441820"/>
              <a:ext cx="11430" cy="10795"/>
            </a:xfrm>
            <a:custGeom>
              <a:avLst/>
              <a:gdLst/>
              <a:ahLst/>
              <a:cxnLst/>
              <a:rect l="l" t="t" r="r" b="b"/>
              <a:pathLst>
                <a:path w="11430" h="10794">
                  <a:moveTo>
                    <a:pt x="4216" y="0"/>
                  </a:moveTo>
                  <a:lnTo>
                    <a:pt x="3035" y="139"/>
                  </a:lnTo>
                  <a:lnTo>
                    <a:pt x="1346" y="736"/>
                  </a:lnTo>
                  <a:lnTo>
                    <a:pt x="520" y="2070"/>
                  </a:lnTo>
                  <a:lnTo>
                    <a:pt x="0" y="3670"/>
                  </a:lnTo>
                  <a:lnTo>
                    <a:pt x="495" y="5295"/>
                  </a:lnTo>
                  <a:lnTo>
                    <a:pt x="1155" y="6731"/>
                  </a:lnTo>
                  <a:lnTo>
                    <a:pt x="3225" y="6642"/>
                  </a:lnTo>
                  <a:lnTo>
                    <a:pt x="5156" y="7150"/>
                  </a:lnTo>
                  <a:lnTo>
                    <a:pt x="5295" y="9550"/>
                  </a:lnTo>
                  <a:lnTo>
                    <a:pt x="7048" y="10248"/>
                  </a:lnTo>
                  <a:lnTo>
                    <a:pt x="8001" y="9893"/>
                  </a:lnTo>
                  <a:lnTo>
                    <a:pt x="8661" y="9220"/>
                  </a:lnTo>
                  <a:lnTo>
                    <a:pt x="9220" y="8407"/>
                  </a:lnTo>
                  <a:lnTo>
                    <a:pt x="9372" y="7645"/>
                  </a:lnTo>
                  <a:lnTo>
                    <a:pt x="9474" y="6858"/>
                  </a:lnTo>
                  <a:lnTo>
                    <a:pt x="10274" y="6464"/>
                  </a:lnTo>
                  <a:lnTo>
                    <a:pt x="10782" y="6083"/>
                  </a:lnTo>
                  <a:lnTo>
                    <a:pt x="11163" y="5626"/>
                  </a:lnTo>
                  <a:lnTo>
                    <a:pt x="11176" y="4953"/>
                  </a:lnTo>
                  <a:lnTo>
                    <a:pt x="10147" y="2857"/>
                  </a:lnTo>
                  <a:lnTo>
                    <a:pt x="7848" y="2362"/>
                  </a:lnTo>
                  <a:lnTo>
                    <a:pt x="6248" y="990"/>
                  </a:lnTo>
                  <a:lnTo>
                    <a:pt x="5245" y="457"/>
                  </a:lnTo>
                  <a:lnTo>
                    <a:pt x="4216" y="0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8" name="object 698" descr=""/>
            <p:cNvSpPr/>
            <p:nvPr/>
          </p:nvSpPr>
          <p:spPr>
            <a:xfrm>
              <a:off x="2006202" y="2446934"/>
              <a:ext cx="7620" cy="8255"/>
            </a:xfrm>
            <a:custGeom>
              <a:avLst/>
              <a:gdLst/>
              <a:ahLst/>
              <a:cxnLst/>
              <a:rect l="l" t="t" r="r" b="b"/>
              <a:pathLst>
                <a:path w="7619" h="8255">
                  <a:moveTo>
                    <a:pt x="4635" y="0"/>
                  </a:moveTo>
                  <a:lnTo>
                    <a:pt x="4279" y="25"/>
                  </a:lnTo>
                  <a:lnTo>
                    <a:pt x="3937" y="279"/>
                  </a:lnTo>
                  <a:lnTo>
                    <a:pt x="2908" y="1270"/>
                  </a:lnTo>
                  <a:lnTo>
                    <a:pt x="2832" y="1993"/>
                  </a:lnTo>
                  <a:lnTo>
                    <a:pt x="2694" y="2260"/>
                  </a:lnTo>
                  <a:lnTo>
                    <a:pt x="1968" y="3162"/>
                  </a:lnTo>
                  <a:lnTo>
                    <a:pt x="723" y="3225"/>
                  </a:lnTo>
                  <a:lnTo>
                    <a:pt x="50" y="3873"/>
                  </a:lnTo>
                  <a:lnTo>
                    <a:pt x="0" y="5130"/>
                  </a:lnTo>
                  <a:lnTo>
                    <a:pt x="660" y="6375"/>
                  </a:lnTo>
                  <a:lnTo>
                    <a:pt x="1612" y="7327"/>
                  </a:lnTo>
                  <a:lnTo>
                    <a:pt x="2743" y="8140"/>
                  </a:lnTo>
                  <a:lnTo>
                    <a:pt x="3302" y="8077"/>
                  </a:lnTo>
                  <a:lnTo>
                    <a:pt x="4076" y="8051"/>
                  </a:lnTo>
                  <a:lnTo>
                    <a:pt x="4800" y="7912"/>
                  </a:lnTo>
                  <a:lnTo>
                    <a:pt x="5448" y="7467"/>
                  </a:lnTo>
                  <a:lnTo>
                    <a:pt x="5803" y="7010"/>
                  </a:lnTo>
                  <a:lnTo>
                    <a:pt x="4826" y="5130"/>
                  </a:lnTo>
                  <a:lnTo>
                    <a:pt x="5295" y="4140"/>
                  </a:lnTo>
                  <a:lnTo>
                    <a:pt x="6951" y="4140"/>
                  </a:lnTo>
                  <a:lnTo>
                    <a:pt x="7162" y="3454"/>
                  </a:lnTo>
                  <a:lnTo>
                    <a:pt x="7213" y="2654"/>
                  </a:lnTo>
                  <a:lnTo>
                    <a:pt x="7078" y="2247"/>
                  </a:lnTo>
                  <a:lnTo>
                    <a:pt x="6527" y="1435"/>
                  </a:lnTo>
                  <a:lnTo>
                    <a:pt x="5791" y="774"/>
                  </a:lnTo>
                  <a:lnTo>
                    <a:pt x="5016" y="165"/>
                  </a:lnTo>
                  <a:lnTo>
                    <a:pt x="4635" y="0"/>
                  </a:lnTo>
                  <a:close/>
                </a:path>
                <a:path w="7619" h="8255">
                  <a:moveTo>
                    <a:pt x="6951" y="4140"/>
                  </a:moveTo>
                  <a:lnTo>
                    <a:pt x="5295" y="4140"/>
                  </a:lnTo>
                  <a:lnTo>
                    <a:pt x="6807" y="4610"/>
                  </a:lnTo>
                  <a:lnTo>
                    <a:pt x="6951" y="4140"/>
                  </a:lnTo>
                  <a:close/>
                </a:path>
              </a:pathLst>
            </a:custGeom>
            <a:solidFill>
              <a:srgbClr val="82B6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9" name="object 699" descr=""/>
            <p:cNvSpPr/>
            <p:nvPr/>
          </p:nvSpPr>
          <p:spPr>
            <a:xfrm>
              <a:off x="1996307" y="2444072"/>
              <a:ext cx="6350" cy="10160"/>
            </a:xfrm>
            <a:custGeom>
              <a:avLst/>
              <a:gdLst/>
              <a:ahLst/>
              <a:cxnLst/>
              <a:rect l="l" t="t" r="r" b="b"/>
              <a:pathLst>
                <a:path w="6350" h="10160">
                  <a:moveTo>
                    <a:pt x="1485" y="0"/>
                  </a:moveTo>
                  <a:lnTo>
                    <a:pt x="1155" y="177"/>
                  </a:lnTo>
                  <a:lnTo>
                    <a:pt x="914" y="558"/>
                  </a:lnTo>
                  <a:lnTo>
                    <a:pt x="812" y="1142"/>
                  </a:lnTo>
                  <a:lnTo>
                    <a:pt x="812" y="1777"/>
                  </a:lnTo>
                  <a:lnTo>
                    <a:pt x="330" y="2235"/>
                  </a:lnTo>
                  <a:lnTo>
                    <a:pt x="165" y="2349"/>
                  </a:lnTo>
                  <a:lnTo>
                    <a:pt x="0" y="2781"/>
                  </a:lnTo>
                  <a:lnTo>
                    <a:pt x="88" y="2997"/>
                  </a:lnTo>
                  <a:lnTo>
                    <a:pt x="330" y="3213"/>
                  </a:lnTo>
                  <a:lnTo>
                    <a:pt x="1473" y="3327"/>
                  </a:lnTo>
                  <a:lnTo>
                    <a:pt x="3187" y="2857"/>
                  </a:lnTo>
                  <a:lnTo>
                    <a:pt x="2273" y="6934"/>
                  </a:lnTo>
                  <a:lnTo>
                    <a:pt x="3187" y="8127"/>
                  </a:lnTo>
                  <a:lnTo>
                    <a:pt x="4737" y="9791"/>
                  </a:lnTo>
                  <a:lnTo>
                    <a:pt x="5156" y="7632"/>
                  </a:lnTo>
                  <a:lnTo>
                    <a:pt x="6261" y="6210"/>
                  </a:lnTo>
                  <a:lnTo>
                    <a:pt x="6070" y="4394"/>
                  </a:lnTo>
                  <a:lnTo>
                    <a:pt x="4940" y="3517"/>
                  </a:lnTo>
                  <a:lnTo>
                    <a:pt x="3759" y="2692"/>
                  </a:lnTo>
                  <a:lnTo>
                    <a:pt x="3200" y="1282"/>
                  </a:lnTo>
                  <a:lnTo>
                    <a:pt x="3009" y="634"/>
                  </a:lnTo>
                  <a:lnTo>
                    <a:pt x="2565" y="241"/>
                  </a:lnTo>
                  <a:lnTo>
                    <a:pt x="1930" y="38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2D49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0" name="object 700" descr=""/>
            <p:cNvSpPr/>
            <p:nvPr/>
          </p:nvSpPr>
          <p:spPr>
            <a:xfrm>
              <a:off x="2008940" y="2453950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041" y="152"/>
                  </a:moveTo>
                  <a:lnTo>
                    <a:pt x="292" y="901"/>
                  </a:lnTo>
                  <a:lnTo>
                    <a:pt x="0" y="1117"/>
                  </a:lnTo>
                  <a:lnTo>
                    <a:pt x="838" y="2235"/>
                  </a:lnTo>
                  <a:lnTo>
                    <a:pt x="1778" y="3213"/>
                  </a:lnTo>
                  <a:lnTo>
                    <a:pt x="3098" y="3771"/>
                  </a:lnTo>
                  <a:lnTo>
                    <a:pt x="3543" y="2501"/>
                  </a:lnTo>
                  <a:lnTo>
                    <a:pt x="4686" y="1244"/>
                  </a:lnTo>
                  <a:lnTo>
                    <a:pt x="4520" y="1117"/>
                  </a:lnTo>
                  <a:lnTo>
                    <a:pt x="2311" y="1117"/>
                  </a:lnTo>
                  <a:lnTo>
                    <a:pt x="1041" y="152"/>
                  </a:lnTo>
                  <a:close/>
                </a:path>
                <a:path w="5080" h="3810">
                  <a:moveTo>
                    <a:pt x="3060" y="0"/>
                  </a:moveTo>
                  <a:lnTo>
                    <a:pt x="2931" y="152"/>
                  </a:lnTo>
                  <a:lnTo>
                    <a:pt x="2311" y="1117"/>
                  </a:lnTo>
                  <a:lnTo>
                    <a:pt x="4520" y="1117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82B6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1" name="object 701" descr=""/>
            <p:cNvSpPr/>
            <p:nvPr/>
          </p:nvSpPr>
          <p:spPr>
            <a:xfrm>
              <a:off x="1993465" y="2448229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39" h="4444">
                  <a:moveTo>
                    <a:pt x="2209" y="0"/>
                  </a:moveTo>
                  <a:lnTo>
                    <a:pt x="939" y="520"/>
                  </a:lnTo>
                  <a:lnTo>
                    <a:pt x="292" y="1485"/>
                  </a:lnTo>
                  <a:lnTo>
                    <a:pt x="292" y="2870"/>
                  </a:lnTo>
                  <a:lnTo>
                    <a:pt x="0" y="3797"/>
                  </a:lnTo>
                  <a:lnTo>
                    <a:pt x="342" y="4076"/>
                  </a:lnTo>
                  <a:lnTo>
                    <a:pt x="1231" y="3822"/>
                  </a:lnTo>
                  <a:lnTo>
                    <a:pt x="1904" y="2628"/>
                  </a:lnTo>
                  <a:lnTo>
                    <a:pt x="2362" y="1396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2D49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2" name="object 702" descr=""/>
            <p:cNvSpPr/>
            <p:nvPr/>
          </p:nvSpPr>
          <p:spPr>
            <a:xfrm>
              <a:off x="1991829" y="2446312"/>
              <a:ext cx="5080" cy="8255"/>
            </a:xfrm>
            <a:custGeom>
              <a:avLst/>
              <a:gdLst/>
              <a:ahLst/>
              <a:cxnLst/>
              <a:rect l="l" t="t" r="r" b="b"/>
              <a:pathLst>
                <a:path w="5080" h="8255">
                  <a:moveTo>
                    <a:pt x="2857" y="5740"/>
                  </a:moveTo>
                  <a:lnTo>
                    <a:pt x="2552" y="5422"/>
                  </a:lnTo>
                  <a:lnTo>
                    <a:pt x="1917" y="4787"/>
                  </a:lnTo>
                  <a:lnTo>
                    <a:pt x="1003" y="5156"/>
                  </a:lnTo>
                  <a:lnTo>
                    <a:pt x="368" y="5791"/>
                  </a:lnTo>
                  <a:lnTo>
                    <a:pt x="0" y="6705"/>
                  </a:lnTo>
                  <a:lnTo>
                    <a:pt x="787" y="6718"/>
                  </a:lnTo>
                  <a:lnTo>
                    <a:pt x="1511" y="6896"/>
                  </a:lnTo>
                  <a:lnTo>
                    <a:pt x="1917" y="7670"/>
                  </a:lnTo>
                  <a:lnTo>
                    <a:pt x="2692" y="7251"/>
                  </a:lnTo>
                  <a:lnTo>
                    <a:pt x="2857" y="6527"/>
                  </a:lnTo>
                  <a:lnTo>
                    <a:pt x="2857" y="5740"/>
                  </a:lnTo>
                  <a:close/>
                </a:path>
                <a:path w="5080" h="8255">
                  <a:moveTo>
                    <a:pt x="4800" y="0"/>
                  </a:moveTo>
                  <a:lnTo>
                    <a:pt x="4025" y="419"/>
                  </a:lnTo>
                  <a:lnTo>
                    <a:pt x="3860" y="1130"/>
                  </a:lnTo>
                  <a:lnTo>
                    <a:pt x="3848" y="1917"/>
                  </a:lnTo>
                  <a:lnTo>
                    <a:pt x="4165" y="1600"/>
                  </a:lnTo>
                  <a:lnTo>
                    <a:pt x="4483" y="1295"/>
                  </a:lnTo>
                  <a:lnTo>
                    <a:pt x="4800" y="977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2C4A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3" name="object 703" descr=""/>
            <p:cNvSpPr/>
            <p:nvPr/>
          </p:nvSpPr>
          <p:spPr>
            <a:xfrm>
              <a:off x="1958299" y="2430167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1346" y="0"/>
                  </a:moveTo>
                  <a:lnTo>
                    <a:pt x="2019" y="4292"/>
                  </a:lnTo>
                  <a:lnTo>
                    <a:pt x="177" y="4279"/>
                  </a:lnTo>
                  <a:lnTo>
                    <a:pt x="88" y="4521"/>
                  </a:lnTo>
                  <a:lnTo>
                    <a:pt x="0" y="4648"/>
                  </a:lnTo>
                  <a:lnTo>
                    <a:pt x="787" y="4660"/>
                  </a:lnTo>
                  <a:lnTo>
                    <a:pt x="1498" y="4825"/>
                  </a:lnTo>
                  <a:lnTo>
                    <a:pt x="1917" y="5600"/>
                  </a:lnTo>
                  <a:lnTo>
                    <a:pt x="2794" y="4470"/>
                  </a:lnTo>
                  <a:lnTo>
                    <a:pt x="4965" y="3086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2D4E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4" name="object 704" descr=""/>
            <p:cNvSpPr/>
            <p:nvPr/>
          </p:nvSpPr>
          <p:spPr>
            <a:xfrm>
              <a:off x="1978860" y="24466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273" y="0"/>
                  </a:moveTo>
                  <a:lnTo>
                    <a:pt x="2019" y="1104"/>
                  </a:lnTo>
                  <a:lnTo>
                    <a:pt x="1447" y="1574"/>
                  </a:lnTo>
                  <a:lnTo>
                    <a:pt x="0" y="3124"/>
                  </a:lnTo>
                  <a:lnTo>
                    <a:pt x="2438" y="3530"/>
                  </a:lnTo>
                  <a:lnTo>
                    <a:pt x="2755" y="3200"/>
                  </a:lnTo>
                  <a:lnTo>
                    <a:pt x="3403" y="2552"/>
                  </a:lnTo>
                  <a:lnTo>
                    <a:pt x="3403" y="1917"/>
                  </a:lnTo>
                  <a:lnTo>
                    <a:pt x="3378" y="635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2D5B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5" name="object 705" descr=""/>
            <p:cNvSpPr/>
            <p:nvPr/>
          </p:nvSpPr>
          <p:spPr>
            <a:xfrm>
              <a:off x="1986925" y="2453015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1079" y="0"/>
                  </a:moveTo>
                  <a:lnTo>
                    <a:pt x="0" y="647"/>
                  </a:lnTo>
                  <a:lnTo>
                    <a:pt x="139" y="1701"/>
                  </a:lnTo>
                  <a:lnTo>
                    <a:pt x="152" y="2717"/>
                  </a:lnTo>
                  <a:lnTo>
                    <a:pt x="1346" y="2108"/>
                  </a:lnTo>
                  <a:lnTo>
                    <a:pt x="1016" y="990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2D4B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6" name="object 706" descr=""/>
            <p:cNvSpPr/>
            <p:nvPr/>
          </p:nvSpPr>
          <p:spPr>
            <a:xfrm>
              <a:off x="2010540" y="2448296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5">
                  <a:moveTo>
                    <a:pt x="6400" y="0"/>
                  </a:moveTo>
                  <a:lnTo>
                    <a:pt x="2400" y="1841"/>
                  </a:lnTo>
                  <a:lnTo>
                    <a:pt x="2019" y="2743"/>
                  </a:lnTo>
                  <a:lnTo>
                    <a:pt x="0" y="2006"/>
                  </a:lnTo>
                  <a:lnTo>
                    <a:pt x="482" y="3771"/>
                  </a:lnTo>
                  <a:lnTo>
                    <a:pt x="3149" y="3708"/>
                  </a:lnTo>
                  <a:lnTo>
                    <a:pt x="4622" y="6451"/>
                  </a:lnTo>
                  <a:lnTo>
                    <a:pt x="7175" y="6642"/>
                  </a:lnTo>
                  <a:lnTo>
                    <a:pt x="8102" y="6908"/>
                  </a:lnTo>
                  <a:lnTo>
                    <a:pt x="8458" y="6616"/>
                  </a:lnTo>
                  <a:lnTo>
                    <a:pt x="8153" y="5664"/>
                  </a:lnTo>
                  <a:lnTo>
                    <a:pt x="7759" y="2120"/>
                  </a:lnTo>
                  <a:lnTo>
                    <a:pt x="6400" y="0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7" name="object 707" descr=""/>
            <p:cNvSpPr/>
            <p:nvPr/>
          </p:nvSpPr>
          <p:spPr>
            <a:xfrm>
              <a:off x="2017721" y="245395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977" y="0"/>
                  </a:moveTo>
                  <a:lnTo>
                    <a:pt x="0" y="977"/>
                  </a:lnTo>
                  <a:lnTo>
                    <a:pt x="25" y="1765"/>
                  </a:lnTo>
                  <a:lnTo>
                    <a:pt x="190" y="2476"/>
                  </a:lnTo>
                  <a:lnTo>
                    <a:pt x="965" y="2882"/>
                  </a:lnTo>
                  <a:lnTo>
                    <a:pt x="1968" y="1879"/>
                  </a:lnTo>
                  <a:lnTo>
                    <a:pt x="1892" y="1117"/>
                  </a:lnTo>
                  <a:lnTo>
                    <a:pt x="1676" y="431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78A8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8" name="object 708" descr=""/>
            <p:cNvSpPr/>
            <p:nvPr/>
          </p:nvSpPr>
          <p:spPr>
            <a:xfrm>
              <a:off x="1990886" y="245397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52" y="0"/>
                  </a:moveTo>
                  <a:lnTo>
                    <a:pt x="25" y="0"/>
                  </a:lnTo>
                  <a:lnTo>
                    <a:pt x="0" y="635"/>
                  </a:lnTo>
                  <a:lnTo>
                    <a:pt x="0" y="965"/>
                  </a:lnTo>
                  <a:lnTo>
                    <a:pt x="317" y="635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2C4A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9" name="object 709" descr=""/>
            <p:cNvSpPr/>
            <p:nvPr/>
          </p:nvSpPr>
          <p:spPr>
            <a:xfrm>
              <a:off x="2074266" y="2407956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2882" y="0"/>
                  </a:moveTo>
                  <a:lnTo>
                    <a:pt x="2247" y="12"/>
                  </a:lnTo>
                  <a:lnTo>
                    <a:pt x="977" y="12"/>
                  </a:lnTo>
                  <a:lnTo>
                    <a:pt x="0" y="2882"/>
                  </a:lnTo>
                  <a:lnTo>
                    <a:pt x="177" y="3467"/>
                  </a:lnTo>
                  <a:lnTo>
                    <a:pt x="952" y="4521"/>
                  </a:lnTo>
                  <a:lnTo>
                    <a:pt x="1993" y="5041"/>
                  </a:lnTo>
                  <a:lnTo>
                    <a:pt x="3289" y="5080"/>
                  </a:lnTo>
                  <a:lnTo>
                    <a:pt x="3835" y="4800"/>
                  </a:lnTo>
                  <a:lnTo>
                    <a:pt x="4457" y="3683"/>
                  </a:lnTo>
                  <a:lnTo>
                    <a:pt x="6070" y="3568"/>
                  </a:lnTo>
                  <a:lnTo>
                    <a:pt x="7035" y="431"/>
                  </a:lnTo>
                  <a:lnTo>
                    <a:pt x="6095" y="431"/>
                  </a:lnTo>
                  <a:lnTo>
                    <a:pt x="4800" y="965"/>
                  </a:lnTo>
                  <a:lnTo>
                    <a:pt x="4292" y="381"/>
                  </a:lnTo>
                  <a:lnTo>
                    <a:pt x="3378" y="635"/>
                  </a:lnTo>
                  <a:lnTo>
                    <a:pt x="2882" y="12"/>
                  </a:lnTo>
                  <a:close/>
                </a:path>
              </a:pathLst>
            </a:custGeom>
            <a:solidFill>
              <a:srgbClr val="2E57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0" name="object 710" descr=""/>
            <p:cNvSpPr/>
            <p:nvPr/>
          </p:nvSpPr>
          <p:spPr>
            <a:xfrm>
              <a:off x="2082872" y="2402752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578" y="0"/>
                  </a:moveTo>
                  <a:lnTo>
                    <a:pt x="1295" y="25"/>
                  </a:lnTo>
                  <a:lnTo>
                    <a:pt x="0" y="1384"/>
                  </a:lnTo>
                  <a:lnTo>
                    <a:pt x="330" y="1701"/>
                  </a:lnTo>
                  <a:lnTo>
                    <a:pt x="647" y="2032"/>
                  </a:lnTo>
                  <a:lnTo>
                    <a:pt x="977" y="2349"/>
                  </a:lnTo>
                  <a:lnTo>
                    <a:pt x="1308" y="2819"/>
                  </a:lnTo>
                  <a:lnTo>
                    <a:pt x="1625" y="2794"/>
                  </a:lnTo>
                  <a:lnTo>
                    <a:pt x="1943" y="2336"/>
                  </a:lnTo>
                  <a:lnTo>
                    <a:pt x="2730" y="2311"/>
                  </a:lnTo>
                  <a:lnTo>
                    <a:pt x="3454" y="2146"/>
                  </a:lnTo>
                  <a:lnTo>
                    <a:pt x="3873" y="1384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315C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1" name="object 711" descr=""/>
            <p:cNvSpPr/>
            <p:nvPr/>
          </p:nvSpPr>
          <p:spPr>
            <a:xfrm>
              <a:off x="2070408" y="2410837"/>
              <a:ext cx="16510" cy="10160"/>
            </a:xfrm>
            <a:custGeom>
              <a:avLst/>
              <a:gdLst/>
              <a:ahLst/>
              <a:cxnLst/>
              <a:rect l="l" t="t" r="r" b="b"/>
              <a:pathLst>
                <a:path w="16510" h="10160">
                  <a:moveTo>
                    <a:pt x="15608" y="4762"/>
                  </a:moveTo>
                  <a:lnTo>
                    <a:pt x="8331" y="4762"/>
                  </a:lnTo>
                  <a:lnTo>
                    <a:pt x="10185" y="5257"/>
                  </a:lnTo>
                  <a:lnTo>
                    <a:pt x="10375" y="7378"/>
                  </a:lnTo>
                  <a:lnTo>
                    <a:pt x="8305" y="7429"/>
                  </a:lnTo>
                  <a:lnTo>
                    <a:pt x="7683" y="8623"/>
                  </a:lnTo>
                  <a:lnTo>
                    <a:pt x="8648" y="8635"/>
                  </a:lnTo>
                  <a:lnTo>
                    <a:pt x="9169" y="9182"/>
                  </a:lnTo>
                  <a:lnTo>
                    <a:pt x="9499" y="10134"/>
                  </a:lnTo>
                  <a:lnTo>
                    <a:pt x="10566" y="9575"/>
                  </a:lnTo>
                  <a:lnTo>
                    <a:pt x="10947" y="8674"/>
                  </a:lnTo>
                  <a:lnTo>
                    <a:pt x="11582" y="8039"/>
                  </a:lnTo>
                  <a:lnTo>
                    <a:pt x="12484" y="7670"/>
                  </a:lnTo>
                  <a:lnTo>
                    <a:pt x="13338" y="5892"/>
                  </a:lnTo>
                  <a:lnTo>
                    <a:pt x="13439" y="5727"/>
                  </a:lnTo>
                  <a:lnTo>
                    <a:pt x="15608" y="4762"/>
                  </a:lnTo>
                  <a:close/>
                </a:path>
                <a:path w="16510" h="10160">
                  <a:moveTo>
                    <a:pt x="15912" y="4432"/>
                  </a:moveTo>
                  <a:lnTo>
                    <a:pt x="2552" y="4432"/>
                  </a:lnTo>
                  <a:lnTo>
                    <a:pt x="4152" y="4724"/>
                  </a:lnTo>
                  <a:lnTo>
                    <a:pt x="3721" y="7594"/>
                  </a:lnTo>
                  <a:lnTo>
                    <a:pt x="7493" y="6680"/>
                  </a:lnTo>
                  <a:lnTo>
                    <a:pt x="8331" y="4762"/>
                  </a:lnTo>
                  <a:lnTo>
                    <a:pt x="15608" y="4762"/>
                  </a:lnTo>
                  <a:lnTo>
                    <a:pt x="15951" y="4610"/>
                  </a:lnTo>
                  <a:lnTo>
                    <a:pt x="15912" y="4432"/>
                  </a:lnTo>
                  <a:close/>
                </a:path>
                <a:path w="16510" h="10160">
                  <a:moveTo>
                    <a:pt x="3860" y="0"/>
                  </a:moveTo>
                  <a:lnTo>
                    <a:pt x="203" y="304"/>
                  </a:lnTo>
                  <a:lnTo>
                    <a:pt x="1117" y="3708"/>
                  </a:lnTo>
                  <a:lnTo>
                    <a:pt x="0" y="5727"/>
                  </a:lnTo>
                  <a:lnTo>
                    <a:pt x="977" y="6705"/>
                  </a:lnTo>
                  <a:lnTo>
                    <a:pt x="1435" y="5892"/>
                  </a:lnTo>
                  <a:lnTo>
                    <a:pt x="1676" y="4927"/>
                  </a:lnTo>
                  <a:lnTo>
                    <a:pt x="2552" y="4432"/>
                  </a:lnTo>
                  <a:lnTo>
                    <a:pt x="15912" y="4432"/>
                  </a:lnTo>
                  <a:lnTo>
                    <a:pt x="15780" y="3822"/>
                  </a:lnTo>
                  <a:lnTo>
                    <a:pt x="5156" y="3822"/>
                  </a:lnTo>
                  <a:lnTo>
                    <a:pt x="4908" y="1917"/>
                  </a:lnTo>
                  <a:lnTo>
                    <a:pt x="4797" y="1244"/>
                  </a:lnTo>
                  <a:lnTo>
                    <a:pt x="3860" y="0"/>
                  </a:lnTo>
                  <a:close/>
                </a:path>
                <a:path w="16510" h="10160">
                  <a:moveTo>
                    <a:pt x="12166" y="101"/>
                  </a:moveTo>
                  <a:lnTo>
                    <a:pt x="10553" y="1904"/>
                  </a:lnTo>
                  <a:lnTo>
                    <a:pt x="7696" y="1917"/>
                  </a:lnTo>
                  <a:lnTo>
                    <a:pt x="5156" y="3822"/>
                  </a:lnTo>
                  <a:lnTo>
                    <a:pt x="15780" y="3822"/>
                  </a:lnTo>
                  <a:lnTo>
                    <a:pt x="15367" y="1917"/>
                  </a:lnTo>
                  <a:lnTo>
                    <a:pt x="13766" y="1244"/>
                  </a:lnTo>
                  <a:lnTo>
                    <a:pt x="12166" y="101"/>
                  </a:lnTo>
                  <a:close/>
                </a:path>
              </a:pathLst>
            </a:custGeom>
            <a:solidFill>
              <a:srgbClr val="2E57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2" name="object 712" descr=""/>
            <p:cNvSpPr/>
            <p:nvPr/>
          </p:nvSpPr>
          <p:spPr>
            <a:xfrm>
              <a:off x="2065454" y="2413280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10" h="11430">
                  <a:moveTo>
                    <a:pt x="1765" y="0"/>
                  </a:moveTo>
                  <a:lnTo>
                    <a:pt x="1460" y="0"/>
                  </a:lnTo>
                  <a:lnTo>
                    <a:pt x="1155" y="431"/>
                  </a:lnTo>
                  <a:lnTo>
                    <a:pt x="2743" y="3276"/>
                  </a:lnTo>
                  <a:lnTo>
                    <a:pt x="1092" y="5626"/>
                  </a:lnTo>
                  <a:lnTo>
                    <a:pt x="0" y="8064"/>
                  </a:lnTo>
                  <a:lnTo>
                    <a:pt x="952" y="9207"/>
                  </a:lnTo>
                  <a:lnTo>
                    <a:pt x="1371" y="10274"/>
                  </a:lnTo>
                  <a:lnTo>
                    <a:pt x="1562" y="10617"/>
                  </a:lnTo>
                  <a:lnTo>
                    <a:pt x="1803" y="10921"/>
                  </a:lnTo>
                  <a:lnTo>
                    <a:pt x="2146" y="11214"/>
                  </a:lnTo>
                  <a:lnTo>
                    <a:pt x="2514" y="11226"/>
                  </a:lnTo>
                  <a:lnTo>
                    <a:pt x="2882" y="10998"/>
                  </a:lnTo>
                  <a:lnTo>
                    <a:pt x="3225" y="2463"/>
                  </a:lnTo>
                  <a:lnTo>
                    <a:pt x="2070" y="431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9B45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3" name="object 713" descr=""/>
            <p:cNvSpPr/>
            <p:nvPr/>
          </p:nvSpPr>
          <p:spPr>
            <a:xfrm>
              <a:off x="2066351" y="2411809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889" y="0"/>
                  </a:moveTo>
                  <a:lnTo>
                    <a:pt x="0" y="76"/>
                  </a:lnTo>
                  <a:lnTo>
                    <a:pt x="254" y="1904"/>
                  </a:lnTo>
                  <a:lnTo>
                    <a:pt x="1168" y="1904"/>
                  </a:lnTo>
                  <a:lnTo>
                    <a:pt x="1066" y="1269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8339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4" name="object 714" descr=""/>
            <p:cNvSpPr/>
            <p:nvPr/>
          </p:nvSpPr>
          <p:spPr>
            <a:xfrm>
              <a:off x="1942097" y="2413875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5" h="11430">
                  <a:moveTo>
                    <a:pt x="1663" y="0"/>
                  </a:moveTo>
                  <a:lnTo>
                    <a:pt x="1015" y="127"/>
                  </a:lnTo>
                  <a:lnTo>
                    <a:pt x="622" y="266"/>
                  </a:lnTo>
                  <a:lnTo>
                    <a:pt x="279" y="508"/>
                  </a:lnTo>
                  <a:lnTo>
                    <a:pt x="0" y="825"/>
                  </a:lnTo>
                  <a:lnTo>
                    <a:pt x="838" y="4610"/>
                  </a:lnTo>
                  <a:lnTo>
                    <a:pt x="2717" y="6527"/>
                  </a:lnTo>
                  <a:lnTo>
                    <a:pt x="2273" y="8483"/>
                  </a:lnTo>
                  <a:lnTo>
                    <a:pt x="4229" y="7658"/>
                  </a:lnTo>
                  <a:lnTo>
                    <a:pt x="4864" y="8356"/>
                  </a:lnTo>
                  <a:lnTo>
                    <a:pt x="6210" y="8331"/>
                  </a:lnTo>
                  <a:lnTo>
                    <a:pt x="7378" y="8851"/>
                  </a:lnTo>
                  <a:lnTo>
                    <a:pt x="8458" y="9601"/>
                  </a:lnTo>
                  <a:lnTo>
                    <a:pt x="9321" y="11290"/>
                  </a:lnTo>
                  <a:lnTo>
                    <a:pt x="10794" y="10934"/>
                  </a:lnTo>
                  <a:lnTo>
                    <a:pt x="14198" y="7061"/>
                  </a:lnTo>
                  <a:lnTo>
                    <a:pt x="13754" y="5753"/>
                  </a:lnTo>
                  <a:lnTo>
                    <a:pt x="12788" y="3581"/>
                  </a:lnTo>
                  <a:lnTo>
                    <a:pt x="11963" y="3175"/>
                  </a:lnTo>
                  <a:lnTo>
                    <a:pt x="11201" y="2679"/>
                  </a:lnTo>
                  <a:lnTo>
                    <a:pt x="8839" y="1778"/>
                  </a:lnTo>
                  <a:lnTo>
                    <a:pt x="7696" y="1778"/>
                  </a:lnTo>
                  <a:lnTo>
                    <a:pt x="6565" y="2387"/>
                  </a:lnTo>
                  <a:lnTo>
                    <a:pt x="5397" y="1917"/>
                  </a:lnTo>
                  <a:lnTo>
                    <a:pt x="5054" y="1752"/>
                  </a:lnTo>
                  <a:lnTo>
                    <a:pt x="4394" y="1333"/>
                  </a:lnTo>
                  <a:lnTo>
                    <a:pt x="4076" y="1079"/>
                  </a:lnTo>
                  <a:lnTo>
                    <a:pt x="3251" y="495"/>
                  </a:lnTo>
                  <a:lnTo>
                    <a:pt x="2882" y="317"/>
                  </a:lnTo>
                  <a:lnTo>
                    <a:pt x="2273" y="76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852A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5" name="object 715" descr=""/>
            <p:cNvSpPr/>
            <p:nvPr/>
          </p:nvSpPr>
          <p:spPr>
            <a:xfrm>
              <a:off x="1941973" y="2411348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292" y="0"/>
                  </a:moveTo>
                  <a:lnTo>
                    <a:pt x="206" y="1117"/>
                  </a:lnTo>
                  <a:lnTo>
                    <a:pt x="0" y="2476"/>
                  </a:lnTo>
                  <a:lnTo>
                    <a:pt x="749" y="3098"/>
                  </a:lnTo>
                  <a:lnTo>
                    <a:pt x="1244" y="3200"/>
                  </a:lnTo>
                  <a:lnTo>
                    <a:pt x="2908" y="3378"/>
                  </a:lnTo>
                  <a:lnTo>
                    <a:pt x="3238" y="3657"/>
                  </a:lnTo>
                  <a:lnTo>
                    <a:pt x="3850" y="4305"/>
                  </a:lnTo>
                  <a:lnTo>
                    <a:pt x="4165" y="4571"/>
                  </a:lnTo>
                  <a:lnTo>
                    <a:pt x="4432" y="4864"/>
                  </a:lnTo>
                  <a:lnTo>
                    <a:pt x="4648" y="5219"/>
                  </a:lnTo>
                  <a:lnTo>
                    <a:pt x="6591" y="7327"/>
                  </a:lnTo>
                  <a:lnTo>
                    <a:pt x="7721" y="5562"/>
                  </a:lnTo>
                  <a:lnTo>
                    <a:pt x="8966" y="4305"/>
                  </a:lnTo>
                  <a:lnTo>
                    <a:pt x="7239" y="2654"/>
                  </a:lnTo>
                  <a:lnTo>
                    <a:pt x="4940" y="2120"/>
                  </a:lnTo>
                  <a:lnTo>
                    <a:pt x="4211" y="1765"/>
                  </a:lnTo>
                  <a:lnTo>
                    <a:pt x="2501" y="1765"/>
                  </a:lnTo>
                  <a:lnTo>
                    <a:pt x="2197" y="1663"/>
                  </a:lnTo>
                  <a:lnTo>
                    <a:pt x="1981" y="1269"/>
                  </a:lnTo>
                  <a:lnTo>
                    <a:pt x="292" y="0"/>
                  </a:lnTo>
                  <a:close/>
                </a:path>
                <a:path w="9525" h="7619">
                  <a:moveTo>
                    <a:pt x="2882" y="1117"/>
                  </a:moveTo>
                  <a:lnTo>
                    <a:pt x="2908" y="1562"/>
                  </a:lnTo>
                  <a:lnTo>
                    <a:pt x="2501" y="1765"/>
                  </a:lnTo>
                  <a:lnTo>
                    <a:pt x="4211" y="1765"/>
                  </a:lnTo>
                  <a:lnTo>
                    <a:pt x="2882" y="1117"/>
                  </a:lnTo>
                  <a:close/>
                </a:path>
              </a:pathLst>
            </a:custGeom>
            <a:solidFill>
              <a:srgbClr val="AC7C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6" name="object 716" descr=""/>
            <p:cNvSpPr/>
            <p:nvPr/>
          </p:nvSpPr>
          <p:spPr>
            <a:xfrm>
              <a:off x="1953501" y="2409403"/>
              <a:ext cx="4445" cy="8890"/>
            </a:xfrm>
            <a:custGeom>
              <a:avLst/>
              <a:gdLst/>
              <a:ahLst/>
              <a:cxnLst/>
              <a:rect l="l" t="t" r="r" b="b"/>
              <a:pathLst>
                <a:path w="4444" h="8889">
                  <a:moveTo>
                    <a:pt x="4121" y="5626"/>
                  </a:moveTo>
                  <a:lnTo>
                    <a:pt x="1384" y="5626"/>
                  </a:lnTo>
                  <a:lnTo>
                    <a:pt x="1753" y="6083"/>
                  </a:lnTo>
                  <a:lnTo>
                    <a:pt x="1814" y="7365"/>
                  </a:lnTo>
                  <a:lnTo>
                    <a:pt x="1574" y="7569"/>
                  </a:lnTo>
                  <a:lnTo>
                    <a:pt x="1603" y="8102"/>
                  </a:lnTo>
                  <a:lnTo>
                    <a:pt x="1701" y="8305"/>
                  </a:lnTo>
                  <a:lnTo>
                    <a:pt x="2006" y="8547"/>
                  </a:lnTo>
                  <a:lnTo>
                    <a:pt x="2362" y="8699"/>
                  </a:lnTo>
                  <a:lnTo>
                    <a:pt x="2768" y="8750"/>
                  </a:lnTo>
                  <a:lnTo>
                    <a:pt x="3162" y="8724"/>
                  </a:lnTo>
                  <a:lnTo>
                    <a:pt x="3530" y="8623"/>
                  </a:lnTo>
                  <a:lnTo>
                    <a:pt x="3860" y="8420"/>
                  </a:lnTo>
                  <a:lnTo>
                    <a:pt x="4102" y="8102"/>
                  </a:lnTo>
                  <a:lnTo>
                    <a:pt x="4145" y="7289"/>
                  </a:lnTo>
                  <a:lnTo>
                    <a:pt x="3721" y="6730"/>
                  </a:lnTo>
                  <a:lnTo>
                    <a:pt x="3975" y="6083"/>
                  </a:lnTo>
                  <a:lnTo>
                    <a:pt x="4121" y="5626"/>
                  </a:lnTo>
                  <a:close/>
                </a:path>
                <a:path w="4444" h="8889">
                  <a:moveTo>
                    <a:pt x="914" y="0"/>
                  </a:moveTo>
                  <a:lnTo>
                    <a:pt x="520" y="812"/>
                  </a:lnTo>
                  <a:lnTo>
                    <a:pt x="12" y="1460"/>
                  </a:lnTo>
                  <a:lnTo>
                    <a:pt x="0" y="5270"/>
                  </a:lnTo>
                  <a:lnTo>
                    <a:pt x="508" y="5816"/>
                  </a:lnTo>
                  <a:lnTo>
                    <a:pt x="1384" y="5626"/>
                  </a:lnTo>
                  <a:lnTo>
                    <a:pt x="4121" y="5626"/>
                  </a:lnTo>
                  <a:lnTo>
                    <a:pt x="4076" y="4673"/>
                  </a:lnTo>
                  <a:lnTo>
                    <a:pt x="3771" y="3975"/>
                  </a:lnTo>
                  <a:lnTo>
                    <a:pt x="3276" y="3352"/>
                  </a:lnTo>
                  <a:lnTo>
                    <a:pt x="2616" y="2844"/>
                  </a:lnTo>
                  <a:lnTo>
                    <a:pt x="2489" y="1371"/>
                  </a:lnTo>
                  <a:lnTo>
                    <a:pt x="2413" y="977"/>
                  </a:lnTo>
                  <a:lnTo>
                    <a:pt x="2247" y="622"/>
                  </a:lnTo>
                  <a:lnTo>
                    <a:pt x="1968" y="317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B54E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7" name="object 717" descr=""/>
            <p:cNvSpPr/>
            <p:nvPr/>
          </p:nvSpPr>
          <p:spPr>
            <a:xfrm>
              <a:off x="1946635" y="2406950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092" y="0"/>
                  </a:moveTo>
                  <a:lnTo>
                    <a:pt x="723" y="190"/>
                  </a:lnTo>
                  <a:lnTo>
                    <a:pt x="355" y="393"/>
                  </a:lnTo>
                  <a:lnTo>
                    <a:pt x="0" y="584"/>
                  </a:lnTo>
                  <a:lnTo>
                    <a:pt x="266" y="1016"/>
                  </a:lnTo>
                  <a:lnTo>
                    <a:pt x="723" y="1041"/>
                  </a:lnTo>
                  <a:lnTo>
                    <a:pt x="1460" y="711"/>
                  </a:lnTo>
                  <a:lnTo>
                    <a:pt x="1739" y="342"/>
                  </a:lnTo>
                  <a:lnTo>
                    <a:pt x="2057" y="7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BF59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8" name="object 718" descr=""/>
            <p:cNvSpPr/>
            <p:nvPr/>
          </p:nvSpPr>
          <p:spPr>
            <a:xfrm>
              <a:off x="1953303" y="241655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0"/>
                  </a:moveTo>
                  <a:lnTo>
                    <a:pt x="393" y="647"/>
                  </a:lnTo>
                  <a:lnTo>
                    <a:pt x="774" y="1295"/>
                  </a:lnTo>
                  <a:lnTo>
                    <a:pt x="1168" y="1943"/>
                  </a:lnTo>
                  <a:lnTo>
                    <a:pt x="2044" y="2184"/>
                  </a:lnTo>
                  <a:lnTo>
                    <a:pt x="2362" y="1854"/>
                  </a:lnTo>
                  <a:lnTo>
                    <a:pt x="2158" y="977"/>
                  </a:lnTo>
                  <a:lnTo>
                    <a:pt x="2120" y="698"/>
                  </a:lnTo>
                  <a:lnTo>
                    <a:pt x="2095" y="419"/>
                  </a:lnTo>
                  <a:lnTo>
                    <a:pt x="2108" y="139"/>
                  </a:lnTo>
                  <a:lnTo>
                    <a:pt x="1409" y="88"/>
                  </a:lnTo>
                  <a:lnTo>
                    <a:pt x="698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6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9" name="object 719" descr=""/>
            <p:cNvSpPr/>
            <p:nvPr/>
          </p:nvSpPr>
          <p:spPr>
            <a:xfrm>
              <a:off x="1953501" y="241467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393" y="762"/>
                  </a:lnTo>
                  <a:lnTo>
                    <a:pt x="1092" y="939"/>
                  </a:lnTo>
                  <a:lnTo>
                    <a:pt x="1866" y="952"/>
                  </a:lnTo>
                  <a:lnTo>
                    <a:pt x="1498" y="139"/>
                  </a:lnTo>
                  <a:lnTo>
                    <a:pt x="774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0" name="object 720" descr=""/>
            <p:cNvSpPr/>
            <p:nvPr/>
          </p:nvSpPr>
          <p:spPr>
            <a:xfrm>
              <a:off x="1952505" y="2404922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1587" y="0"/>
                  </a:moveTo>
                  <a:lnTo>
                    <a:pt x="927" y="1155"/>
                  </a:lnTo>
                  <a:lnTo>
                    <a:pt x="406" y="1663"/>
                  </a:lnTo>
                  <a:lnTo>
                    <a:pt x="38" y="2260"/>
                  </a:lnTo>
                  <a:lnTo>
                    <a:pt x="0" y="3022"/>
                  </a:lnTo>
                  <a:lnTo>
                    <a:pt x="126" y="3581"/>
                  </a:lnTo>
                  <a:lnTo>
                    <a:pt x="507" y="3924"/>
                  </a:lnTo>
                  <a:lnTo>
                    <a:pt x="1028" y="4114"/>
                  </a:lnTo>
                  <a:lnTo>
                    <a:pt x="1536" y="4686"/>
                  </a:lnTo>
                  <a:lnTo>
                    <a:pt x="2387" y="4483"/>
                  </a:lnTo>
                  <a:lnTo>
                    <a:pt x="2933" y="4978"/>
                  </a:lnTo>
                  <a:lnTo>
                    <a:pt x="2933" y="5308"/>
                  </a:lnTo>
                  <a:lnTo>
                    <a:pt x="2946" y="5638"/>
                  </a:lnTo>
                  <a:lnTo>
                    <a:pt x="2946" y="5969"/>
                  </a:lnTo>
                  <a:lnTo>
                    <a:pt x="3327" y="6235"/>
                  </a:lnTo>
                  <a:lnTo>
                    <a:pt x="3733" y="6299"/>
                  </a:lnTo>
                  <a:lnTo>
                    <a:pt x="4178" y="6134"/>
                  </a:lnTo>
                  <a:lnTo>
                    <a:pt x="4762" y="5791"/>
                  </a:lnTo>
                  <a:lnTo>
                    <a:pt x="5194" y="5295"/>
                  </a:lnTo>
                  <a:lnTo>
                    <a:pt x="5448" y="4660"/>
                  </a:lnTo>
                  <a:lnTo>
                    <a:pt x="5702" y="3771"/>
                  </a:lnTo>
                  <a:lnTo>
                    <a:pt x="5689" y="2908"/>
                  </a:lnTo>
                  <a:lnTo>
                    <a:pt x="5219" y="2095"/>
                  </a:lnTo>
                  <a:lnTo>
                    <a:pt x="4622" y="1333"/>
                  </a:lnTo>
                  <a:lnTo>
                    <a:pt x="3797" y="1168"/>
                  </a:lnTo>
                  <a:lnTo>
                    <a:pt x="2895" y="1155"/>
                  </a:lnTo>
                  <a:lnTo>
                    <a:pt x="2235" y="990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C164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1" name="object 721" descr=""/>
            <p:cNvSpPr/>
            <p:nvPr/>
          </p:nvSpPr>
          <p:spPr>
            <a:xfrm>
              <a:off x="1957352" y="2402991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212" y="0"/>
                  </a:moveTo>
                  <a:lnTo>
                    <a:pt x="0" y="202"/>
                  </a:lnTo>
                  <a:lnTo>
                    <a:pt x="139" y="3073"/>
                  </a:lnTo>
                  <a:lnTo>
                    <a:pt x="329" y="3479"/>
                  </a:lnTo>
                  <a:lnTo>
                    <a:pt x="1256" y="4864"/>
                  </a:lnTo>
                  <a:lnTo>
                    <a:pt x="2221" y="5372"/>
                  </a:lnTo>
                  <a:lnTo>
                    <a:pt x="3441" y="5397"/>
                  </a:lnTo>
                  <a:lnTo>
                    <a:pt x="3898" y="5295"/>
                  </a:lnTo>
                  <a:lnTo>
                    <a:pt x="4304" y="5067"/>
                  </a:lnTo>
                  <a:lnTo>
                    <a:pt x="4647" y="4737"/>
                  </a:lnTo>
                  <a:lnTo>
                    <a:pt x="5727" y="520"/>
                  </a:lnTo>
                  <a:lnTo>
                    <a:pt x="3212" y="0"/>
                  </a:lnTo>
                  <a:close/>
                </a:path>
              </a:pathLst>
            </a:custGeom>
            <a:solidFill>
              <a:srgbClr val="D291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2" name="object 722" descr=""/>
            <p:cNvSpPr/>
            <p:nvPr/>
          </p:nvSpPr>
          <p:spPr>
            <a:xfrm>
              <a:off x="1955397" y="240497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57" y="0"/>
                  </a:moveTo>
                  <a:lnTo>
                    <a:pt x="431" y="253"/>
                  </a:lnTo>
                  <a:lnTo>
                    <a:pt x="0" y="1104"/>
                  </a:lnTo>
                  <a:lnTo>
                    <a:pt x="406" y="1866"/>
                  </a:lnTo>
                  <a:lnTo>
                    <a:pt x="1117" y="1981"/>
                  </a:lnTo>
                  <a:lnTo>
                    <a:pt x="1879" y="1968"/>
                  </a:lnTo>
                  <a:lnTo>
                    <a:pt x="2235" y="1777"/>
                  </a:lnTo>
                  <a:lnTo>
                    <a:pt x="2400" y="1485"/>
                  </a:lnTo>
                  <a:lnTo>
                    <a:pt x="2311" y="698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AD38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3" name="object 723" descr=""/>
            <p:cNvSpPr/>
            <p:nvPr/>
          </p:nvSpPr>
          <p:spPr>
            <a:xfrm>
              <a:off x="1951126" y="2406078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425" y="838"/>
                  </a:moveTo>
                  <a:lnTo>
                    <a:pt x="2298" y="0"/>
                  </a:lnTo>
                  <a:lnTo>
                    <a:pt x="1092" y="177"/>
                  </a:lnTo>
                  <a:lnTo>
                    <a:pt x="0" y="406"/>
                  </a:lnTo>
                  <a:lnTo>
                    <a:pt x="1371" y="1866"/>
                  </a:lnTo>
                  <a:lnTo>
                    <a:pt x="2197" y="1498"/>
                  </a:lnTo>
                  <a:lnTo>
                    <a:pt x="2425" y="838"/>
                  </a:lnTo>
                  <a:close/>
                </a:path>
                <a:path w="4444" h="5080">
                  <a:moveTo>
                    <a:pt x="4305" y="3835"/>
                  </a:moveTo>
                  <a:lnTo>
                    <a:pt x="3949" y="2933"/>
                  </a:lnTo>
                  <a:lnTo>
                    <a:pt x="3200" y="2895"/>
                  </a:lnTo>
                  <a:lnTo>
                    <a:pt x="2400" y="2971"/>
                  </a:lnTo>
                  <a:lnTo>
                    <a:pt x="2400" y="3581"/>
                  </a:lnTo>
                  <a:lnTo>
                    <a:pt x="2387" y="4191"/>
                  </a:lnTo>
                  <a:lnTo>
                    <a:pt x="2387" y="4800"/>
                  </a:lnTo>
                  <a:lnTo>
                    <a:pt x="4305" y="3835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4" name="object 724" descr=""/>
            <p:cNvSpPr/>
            <p:nvPr/>
          </p:nvSpPr>
          <p:spPr>
            <a:xfrm>
              <a:off x="1947760" y="240468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393"/>
                  </a:moveTo>
                  <a:lnTo>
                    <a:pt x="177" y="0"/>
                  </a:lnTo>
                  <a:lnTo>
                    <a:pt x="546" y="76"/>
                  </a:lnTo>
                  <a:lnTo>
                    <a:pt x="469" y="228"/>
                  </a:lnTo>
                  <a:lnTo>
                    <a:pt x="0" y="393"/>
                  </a:lnTo>
                  <a:close/>
                </a:path>
              </a:pathLst>
            </a:custGeom>
            <a:solidFill>
              <a:srgbClr val="BF54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5" name="object 725" descr=""/>
            <p:cNvSpPr/>
            <p:nvPr/>
          </p:nvSpPr>
          <p:spPr>
            <a:xfrm>
              <a:off x="1974923" y="2370276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69" h="10160">
                  <a:moveTo>
                    <a:pt x="12725" y="0"/>
                  </a:moveTo>
                  <a:lnTo>
                    <a:pt x="12420" y="12"/>
                  </a:lnTo>
                  <a:lnTo>
                    <a:pt x="12115" y="304"/>
                  </a:lnTo>
                  <a:lnTo>
                    <a:pt x="9906" y="304"/>
                  </a:lnTo>
                  <a:lnTo>
                    <a:pt x="9042" y="2298"/>
                  </a:lnTo>
                  <a:lnTo>
                    <a:pt x="6083" y="4419"/>
                  </a:lnTo>
                  <a:lnTo>
                    <a:pt x="5613" y="3556"/>
                  </a:lnTo>
                  <a:lnTo>
                    <a:pt x="5410" y="2222"/>
                  </a:lnTo>
                  <a:lnTo>
                    <a:pt x="4775" y="1701"/>
                  </a:lnTo>
                  <a:lnTo>
                    <a:pt x="4127" y="1612"/>
                  </a:lnTo>
                  <a:lnTo>
                    <a:pt x="3492" y="2235"/>
                  </a:lnTo>
                  <a:lnTo>
                    <a:pt x="3492" y="3175"/>
                  </a:lnTo>
                  <a:lnTo>
                    <a:pt x="1295" y="4445"/>
                  </a:lnTo>
                  <a:lnTo>
                    <a:pt x="0" y="5969"/>
                  </a:lnTo>
                  <a:lnTo>
                    <a:pt x="2044" y="8407"/>
                  </a:lnTo>
                  <a:lnTo>
                    <a:pt x="3632" y="9880"/>
                  </a:lnTo>
                  <a:lnTo>
                    <a:pt x="5346" y="10096"/>
                  </a:lnTo>
                  <a:lnTo>
                    <a:pt x="7200" y="8928"/>
                  </a:lnTo>
                  <a:lnTo>
                    <a:pt x="8077" y="8280"/>
                  </a:lnTo>
                  <a:lnTo>
                    <a:pt x="8801" y="7493"/>
                  </a:lnTo>
                  <a:lnTo>
                    <a:pt x="9550" y="6731"/>
                  </a:lnTo>
                  <a:lnTo>
                    <a:pt x="10236" y="5994"/>
                  </a:lnTo>
                  <a:lnTo>
                    <a:pt x="12763" y="3454"/>
                  </a:lnTo>
                  <a:lnTo>
                    <a:pt x="13233" y="2794"/>
                  </a:lnTo>
                  <a:lnTo>
                    <a:pt x="13436" y="2451"/>
                  </a:lnTo>
                  <a:lnTo>
                    <a:pt x="13589" y="2082"/>
                  </a:lnTo>
                  <a:lnTo>
                    <a:pt x="13665" y="1689"/>
                  </a:lnTo>
                  <a:lnTo>
                    <a:pt x="13677" y="1282"/>
                  </a:lnTo>
                  <a:lnTo>
                    <a:pt x="13589" y="901"/>
                  </a:lnTo>
                  <a:lnTo>
                    <a:pt x="13385" y="546"/>
                  </a:lnTo>
                  <a:lnTo>
                    <a:pt x="12725" y="0"/>
                  </a:lnTo>
                  <a:close/>
                </a:path>
              </a:pathLst>
            </a:custGeom>
            <a:solidFill>
              <a:srgbClr val="35556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6" name="object 726" descr=""/>
            <p:cNvSpPr/>
            <p:nvPr/>
          </p:nvSpPr>
          <p:spPr>
            <a:xfrm>
              <a:off x="1985429" y="2367736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60">
                  <a:moveTo>
                    <a:pt x="6464" y="0"/>
                  </a:moveTo>
                  <a:lnTo>
                    <a:pt x="6030" y="419"/>
                  </a:lnTo>
                  <a:lnTo>
                    <a:pt x="5778" y="634"/>
                  </a:lnTo>
                  <a:lnTo>
                    <a:pt x="5448" y="965"/>
                  </a:lnTo>
                  <a:lnTo>
                    <a:pt x="4432" y="1866"/>
                  </a:lnTo>
                  <a:lnTo>
                    <a:pt x="4152" y="2578"/>
                  </a:lnTo>
                  <a:lnTo>
                    <a:pt x="3568" y="2895"/>
                  </a:lnTo>
                  <a:lnTo>
                    <a:pt x="3020" y="3047"/>
                  </a:lnTo>
                  <a:lnTo>
                    <a:pt x="2959" y="4216"/>
                  </a:lnTo>
                  <a:lnTo>
                    <a:pt x="2793" y="4495"/>
                  </a:lnTo>
                  <a:lnTo>
                    <a:pt x="0" y="8039"/>
                  </a:lnTo>
                  <a:lnTo>
                    <a:pt x="393" y="8686"/>
                  </a:lnTo>
                  <a:lnTo>
                    <a:pt x="1574" y="9639"/>
                  </a:lnTo>
                  <a:lnTo>
                    <a:pt x="2768" y="9436"/>
                  </a:lnTo>
                  <a:lnTo>
                    <a:pt x="5372" y="7150"/>
                  </a:lnTo>
                  <a:lnTo>
                    <a:pt x="5816" y="6807"/>
                  </a:lnTo>
                  <a:lnTo>
                    <a:pt x="8538" y="6807"/>
                  </a:lnTo>
                  <a:lnTo>
                    <a:pt x="8737" y="6565"/>
                  </a:lnTo>
                  <a:lnTo>
                    <a:pt x="8864" y="6197"/>
                  </a:lnTo>
                  <a:lnTo>
                    <a:pt x="8889" y="5054"/>
                  </a:lnTo>
                  <a:lnTo>
                    <a:pt x="8693" y="4495"/>
                  </a:lnTo>
                  <a:lnTo>
                    <a:pt x="8328" y="3797"/>
                  </a:lnTo>
                  <a:lnTo>
                    <a:pt x="8166" y="3543"/>
                  </a:lnTo>
                  <a:lnTo>
                    <a:pt x="7966" y="3086"/>
                  </a:lnTo>
                  <a:lnTo>
                    <a:pt x="7861" y="634"/>
                  </a:lnTo>
                  <a:lnTo>
                    <a:pt x="7772" y="419"/>
                  </a:lnTo>
                  <a:lnTo>
                    <a:pt x="7427" y="50"/>
                  </a:lnTo>
                  <a:lnTo>
                    <a:pt x="6464" y="38"/>
                  </a:lnTo>
                  <a:close/>
                </a:path>
                <a:path w="8889" h="10160">
                  <a:moveTo>
                    <a:pt x="8538" y="6807"/>
                  </a:moveTo>
                  <a:lnTo>
                    <a:pt x="5816" y="6807"/>
                  </a:lnTo>
                  <a:lnTo>
                    <a:pt x="6264" y="7073"/>
                  </a:lnTo>
                  <a:lnTo>
                    <a:pt x="7162" y="7315"/>
                  </a:lnTo>
                  <a:lnTo>
                    <a:pt x="7683" y="7289"/>
                  </a:lnTo>
                  <a:lnTo>
                    <a:pt x="8197" y="7061"/>
                  </a:lnTo>
                  <a:lnTo>
                    <a:pt x="8496" y="6857"/>
                  </a:lnTo>
                  <a:close/>
                </a:path>
                <a:path w="8889" h="10160">
                  <a:moveTo>
                    <a:pt x="7391" y="12"/>
                  </a:moveTo>
                  <a:lnTo>
                    <a:pt x="6781" y="50"/>
                  </a:lnTo>
                  <a:lnTo>
                    <a:pt x="7427" y="50"/>
                  </a:lnTo>
                  <a:close/>
                </a:path>
              </a:pathLst>
            </a:custGeom>
            <a:solidFill>
              <a:srgbClr val="AD4A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7" name="object 727" descr=""/>
            <p:cNvSpPr/>
            <p:nvPr/>
          </p:nvSpPr>
          <p:spPr>
            <a:xfrm>
              <a:off x="1972510" y="23734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905" y="0"/>
                  </a:moveTo>
                  <a:lnTo>
                    <a:pt x="4635" y="0"/>
                  </a:lnTo>
                  <a:lnTo>
                    <a:pt x="3352" y="12"/>
                  </a:lnTo>
                  <a:lnTo>
                    <a:pt x="2082" y="12"/>
                  </a:lnTo>
                  <a:lnTo>
                    <a:pt x="1816" y="393"/>
                  </a:lnTo>
                  <a:lnTo>
                    <a:pt x="1841" y="1066"/>
                  </a:lnTo>
                  <a:lnTo>
                    <a:pt x="1104" y="965"/>
                  </a:lnTo>
                  <a:lnTo>
                    <a:pt x="0" y="1638"/>
                  </a:lnTo>
                  <a:lnTo>
                    <a:pt x="190" y="2743"/>
                  </a:lnTo>
                  <a:lnTo>
                    <a:pt x="177" y="3784"/>
                  </a:lnTo>
                  <a:lnTo>
                    <a:pt x="1460" y="5537"/>
                  </a:lnTo>
                  <a:lnTo>
                    <a:pt x="2984" y="6197"/>
                  </a:lnTo>
                  <a:lnTo>
                    <a:pt x="4940" y="4800"/>
                  </a:lnTo>
                  <a:lnTo>
                    <a:pt x="3175" y="2781"/>
                  </a:lnTo>
                  <a:lnTo>
                    <a:pt x="5181" y="1524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2B4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8" name="object 728" descr=""/>
            <p:cNvSpPr/>
            <p:nvPr/>
          </p:nvSpPr>
          <p:spPr>
            <a:xfrm>
              <a:off x="1970702" y="2376952"/>
              <a:ext cx="12700" cy="4445"/>
            </a:xfrm>
            <a:custGeom>
              <a:avLst/>
              <a:gdLst/>
              <a:ahLst/>
              <a:cxnLst/>
              <a:rect l="l" t="t" r="r" b="b"/>
              <a:pathLst>
                <a:path w="12700" h="4444">
                  <a:moveTo>
                    <a:pt x="558" y="0"/>
                  </a:moveTo>
                  <a:lnTo>
                    <a:pt x="241" y="88"/>
                  </a:lnTo>
                  <a:lnTo>
                    <a:pt x="0" y="482"/>
                  </a:lnTo>
                  <a:lnTo>
                    <a:pt x="63" y="1219"/>
                  </a:lnTo>
                  <a:lnTo>
                    <a:pt x="2844" y="3822"/>
                  </a:lnTo>
                  <a:lnTo>
                    <a:pt x="6337" y="4102"/>
                  </a:lnTo>
                  <a:lnTo>
                    <a:pt x="9880" y="4191"/>
                  </a:lnTo>
                  <a:lnTo>
                    <a:pt x="11315" y="3721"/>
                  </a:lnTo>
                  <a:lnTo>
                    <a:pt x="12522" y="3124"/>
                  </a:lnTo>
                  <a:lnTo>
                    <a:pt x="11531" y="1270"/>
                  </a:lnTo>
                  <a:lnTo>
                    <a:pt x="9956" y="2590"/>
                  </a:lnTo>
                  <a:lnTo>
                    <a:pt x="8356" y="2298"/>
                  </a:lnTo>
                  <a:lnTo>
                    <a:pt x="6756" y="1308"/>
                  </a:lnTo>
                  <a:lnTo>
                    <a:pt x="5054" y="1460"/>
                  </a:lnTo>
                  <a:lnTo>
                    <a:pt x="3581" y="546"/>
                  </a:lnTo>
                  <a:lnTo>
                    <a:pt x="1981" y="279"/>
                  </a:lnTo>
                  <a:lnTo>
                    <a:pt x="977" y="215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7038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9" name="object 729" descr=""/>
            <p:cNvSpPr/>
            <p:nvPr/>
          </p:nvSpPr>
          <p:spPr>
            <a:xfrm>
              <a:off x="1977075" y="236960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816" y="0"/>
                  </a:moveTo>
                  <a:lnTo>
                    <a:pt x="0" y="1333"/>
                  </a:lnTo>
                  <a:lnTo>
                    <a:pt x="520" y="2247"/>
                  </a:lnTo>
                  <a:lnTo>
                    <a:pt x="1346" y="2908"/>
                  </a:lnTo>
                  <a:lnTo>
                    <a:pt x="1981" y="2895"/>
                  </a:lnTo>
                  <a:lnTo>
                    <a:pt x="3263" y="2895"/>
                  </a:lnTo>
                  <a:lnTo>
                    <a:pt x="3048" y="2476"/>
                  </a:lnTo>
                  <a:lnTo>
                    <a:pt x="2857" y="2057"/>
                  </a:lnTo>
                  <a:lnTo>
                    <a:pt x="2235" y="1041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2B4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0" name="object 730" descr=""/>
            <p:cNvSpPr/>
            <p:nvPr/>
          </p:nvSpPr>
          <p:spPr>
            <a:xfrm>
              <a:off x="1969768" y="237444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930" y="0"/>
                  </a:moveTo>
                  <a:lnTo>
                    <a:pt x="88" y="25"/>
                  </a:lnTo>
                  <a:lnTo>
                    <a:pt x="0" y="1308"/>
                  </a:lnTo>
                  <a:lnTo>
                    <a:pt x="38" y="2679"/>
                  </a:lnTo>
                  <a:lnTo>
                    <a:pt x="330" y="2806"/>
                  </a:lnTo>
                  <a:lnTo>
                    <a:pt x="622" y="2908"/>
                  </a:lnTo>
                  <a:lnTo>
                    <a:pt x="939" y="2997"/>
                  </a:lnTo>
                  <a:lnTo>
                    <a:pt x="1905" y="2730"/>
                  </a:lnTo>
                  <a:lnTo>
                    <a:pt x="1917" y="1816"/>
                  </a:lnTo>
                  <a:lnTo>
                    <a:pt x="1917" y="914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2E57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1" name="object 731" descr=""/>
            <p:cNvSpPr/>
            <p:nvPr/>
          </p:nvSpPr>
          <p:spPr>
            <a:xfrm>
              <a:off x="1973623" y="237301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634" y="0"/>
                  </a:moveTo>
                  <a:lnTo>
                    <a:pt x="330" y="25"/>
                  </a:lnTo>
                  <a:lnTo>
                    <a:pt x="25" y="469"/>
                  </a:lnTo>
                  <a:lnTo>
                    <a:pt x="25" y="774"/>
                  </a:lnTo>
                  <a:lnTo>
                    <a:pt x="0" y="1396"/>
                  </a:lnTo>
                  <a:lnTo>
                    <a:pt x="126" y="2108"/>
                  </a:lnTo>
                  <a:lnTo>
                    <a:pt x="139" y="3124"/>
                  </a:lnTo>
                  <a:lnTo>
                    <a:pt x="1955" y="2616"/>
                  </a:lnTo>
                  <a:lnTo>
                    <a:pt x="1562" y="1828"/>
                  </a:lnTo>
                  <a:lnTo>
                    <a:pt x="1219" y="990"/>
                  </a:lnTo>
                  <a:lnTo>
                    <a:pt x="965" y="444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2C5C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2" name="object 732" descr=""/>
            <p:cNvSpPr/>
            <p:nvPr/>
          </p:nvSpPr>
          <p:spPr>
            <a:xfrm>
              <a:off x="1973609" y="237226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03" y="0"/>
                  </a:moveTo>
                  <a:lnTo>
                    <a:pt x="495" y="12"/>
                  </a:lnTo>
                  <a:lnTo>
                    <a:pt x="0" y="12"/>
                  </a:lnTo>
                  <a:lnTo>
                    <a:pt x="63" y="749"/>
                  </a:lnTo>
                  <a:lnTo>
                    <a:pt x="38" y="1219"/>
                  </a:lnTo>
                  <a:lnTo>
                    <a:pt x="660" y="1193"/>
                  </a:lnTo>
                  <a:lnTo>
                    <a:pt x="977" y="1193"/>
                  </a:lnTo>
                  <a:lnTo>
                    <a:pt x="939" y="723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2B4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3" name="object 733" descr=""/>
            <p:cNvSpPr/>
            <p:nvPr/>
          </p:nvSpPr>
          <p:spPr>
            <a:xfrm>
              <a:off x="1987042" y="236997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596" y="0"/>
                  </a:moveTo>
                  <a:lnTo>
                    <a:pt x="292" y="88"/>
                  </a:lnTo>
                  <a:lnTo>
                    <a:pt x="0" y="609"/>
                  </a:lnTo>
                  <a:lnTo>
                    <a:pt x="304" y="609"/>
                  </a:lnTo>
                  <a:lnTo>
                    <a:pt x="622" y="596"/>
                  </a:lnTo>
                  <a:lnTo>
                    <a:pt x="927" y="571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2C4C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4" name="object 734" descr=""/>
            <p:cNvSpPr/>
            <p:nvPr/>
          </p:nvSpPr>
          <p:spPr>
            <a:xfrm>
              <a:off x="1990886" y="236773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03" y="0"/>
                  </a:moveTo>
                  <a:lnTo>
                    <a:pt x="0" y="965"/>
                  </a:lnTo>
                  <a:lnTo>
                    <a:pt x="508" y="838"/>
                  </a:lnTo>
                  <a:lnTo>
                    <a:pt x="863" y="533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3559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5" name="object 735" descr=""/>
            <p:cNvSpPr/>
            <p:nvPr/>
          </p:nvSpPr>
          <p:spPr>
            <a:xfrm>
              <a:off x="1998917" y="2361138"/>
              <a:ext cx="13970" cy="8255"/>
            </a:xfrm>
            <a:custGeom>
              <a:avLst/>
              <a:gdLst/>
              <a:ahLst/>
              <a:cxnLst/>
              <a:rect l="l" t="t" r="r" b="b"/>
              <a:pathLst>
                <a:path w="13969" h="8255">
                  <a:moveTo>
                    <a:pt x="1651" y="0"/>
                  </a:moveTo>
                  <a:lnTo>
                    <a:pt x="393" y="1257"/>
                  </a:lnTo>
                  <a:lnTo>
                    <a:pt x="1295" y="2451"/>
                  </a:lnTo>
                  <a:lnTo>
                    <a:pt x="1854" y="3556"/>
                  </a:lnTo>
                  <a:lnTo>
                    <a:pt x="3505" y="4826"/>
                  </a:lnTo>
                  <a:lnTo>
                    <a:pt x="0" y="6362"/>
                  </a:lnTo>
                  <a:lnTo>
                    <a:pt x="2095" y="7607"/>
                  </a:lnTo>
                  <a:lnTo>
                    <a:pt x="2451" y="7848"/>
                  </a:lnTo>
                  <a:lnTo>
                    <a:pt x="2844" y="7975"/>
                  </a:lnTo>
                  <a:lnTo>
                    <a:pt x="3263" y="8001"/>
                  </a:lnTo>
                  <a:lnTo>
                    <a:pt x="4279" y="7899"/>
                  </a:lnTo>
                  <a:lnTo>
                    <a:pt x="5219" y="7556"/>
                  </a:lnTo>
                  <a:lnTo>
                    <a:pt x="6184" y="7302"/>
                  </a:lnTo>
                  <a:lnTo>
                    <a:pt x="7112" y="7010"/>
                  </a:lnTo>
                  <a:lnTo>
                    <a:pt x="9804" y="6997"/>
                  </a:lnTo>
                  <a:lnTo>
                    <a:pt x="11845" y="6997"/>
                  </a:lnTo>
                  <a:lnTo>
                    <a:pt x="12192" y="6870"/>
                  </a:lnTo>
                  <a:lnTo>
                    <a:pt x="12534" y="6629"/>
                  </a:lnTo>
                  <a:lnTo>
                    <a:pt x="13474" y="5791"/>
                  </a:lnTo>
                  <a:lnTo>
                    <a:pt x="13411" y="4749"/>
                  </a:lnTo>
                  <a:lnTo>
                    <a:pt x="13093" y="3670"/>
                  </a:lnTo>
                  <a:lnTo>
                    <a:pt x="10839" y="2451"/>
                  </a:lnTo>
                  <a:lnTo>
                    <a:pt x="5765" y="2451"/>
                  </a:lnTo>
                  <a:lnTo>
                    <a:pt x="2730" y="50"/>
                  </a:lnTo>
                  <a:lnTo>
                    <a:pt x="1651" y="0"/>
                  </a:lnTo>
                  <a:close/>
                </a:path>
                <a:path w="13969" h="8255">
                  <a:moveTo>
                    <a:pt x="9646" y="7010"/>
                  </a:moveTo>
                  <a:lnTo>
                    <a:pt x="7112" y="7010"/>
                  </a:lnTo>
                  <a:lnTo>
                    <a:pt x="8064" y="7061"/>
                  </a:lnTo>
                  <a:lnTo>
                    <a:pt x="9017" y="7061"/>
                  </a:lnTo>
                  <a:lnTo>
                    <a:pt x="9646" y="7010"/>
                  </a:lnTo>
                  <a:close/>
                </a:path>
                <a:path w="13969" h="8255">
                  <a:moveTo>
                    <a:pt x="11845" y="6997"/>
                  </a:moveTo>
                  <a:lnTo>
                    <a:pt x="9804" y="6997"/>
                  </a:lnTo>
                  <a:lnTo>
                    <a:pt x="10604" y="7048"/>
                  </a:lnTo>
                  <a:lnTo>
                    <a:pt x="11391" y="7048"/>
                  </a:lnTo>
                  <a:lnTo>
                    <a:pt x="11845" y="6997"/>
                  </a:lnTo>
                  <a:close/>
                </a:path>
                <a:path w="13969" h="8255">
                  <a:moveTo>
                    <a:pt x="9829" y="1905"/>
                  </a:moveTo>
                  <a:lnTo>
                    <a:pt x="5765" y="2451"/>
                  </a:lnTo>
                  <a:lnTo>
                    <a:pt x="10839" y="2451"/>
                  </a:lnTo>
                  <a:lnTo>
                    <a:pt x="9829" y="1905"/>
                  </a:lnTo>
                  <a:close/>
                </a:path>
              </a:pathLst>
            </a:custGeom>
            <a:solidFill>
              <a:srgbClr val="B75D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6" name="object 736" descr=""/>
            <p:cNvSpPr/>
            <p:nvPr/>
          </p:nvSpPr>
          <p:spPr>
            <a:xfrm>
              <a:off x="1992873" y="2363464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5">
                  <a:moveTo>
                    <a:pt x="2832" y="1206"/>
                  </a:moveTo>
                  <a:lnTo>
                    <a:pt x="38" y="3378"/>
                  </a:lnTo>
                  <a:lnTo>
                    <a:pt x="0" y="4356"/>
                  </a:lnTo>
                  <a:lnTo>
                    <a:pt x="406" y="5499"/>
                  </a:lnTo>
                  <a:lnTo>
                    <a:pt x="2819" y="6299"/>
                  </a:lnTo>
                  <a:lnTo>
                    <a:pt x="634" y="7899"/>
                  </a:lnTo>
                  <a:lnTo>
                    <a:pt x="520" y="8534"/>
                  </a:lnTo>
                  <a:lnTo>
                    <a:pt x="865" y="9016"/>
                  </a:lnTo>
                  <a:lnTo>
                    <a:pt x="1028" y="9105"/>
                  </a:lnTo>
                  <a:lnTo>
                    <a:pt x="1142" y="9690"/>
                  </a:lnTo>
                  <a:lnTo>
                    <a:pt x="914" y="9905"/>
                  </a:lnTo>
                  <a:lnTo>
                    <a:pt x="994" y="11099"/>
                  </a:lnTo>
                  <a:lnTo>
                    <a:pt x="1866" y="12255"/>
                  </a:lnTo>
                  <a:lnTo>
                    <a:pt x="3035" y="12903"/>
                  </a:lnTo>
                  <a:lnTo>
                    <a:pt x="4648" y="11963"/>
                  </a:lnTo>
                  <a:lnTo>
                    <a:pt x="5181" y="11963"/>
                  </a:lnTo>
                  <a:lnTo>
                    <a:pt x="4165" y="10998"/>
                  </a:lnTo>
                  <a:lnTo>
                    <a:pt x="6095" y="10998"/>
                  </a:lnTo>
                  <a:lnTo>
                    <a:pt x="6730" y="10490"/>
                  </a:lnTo>
                  <a:lnTo>
                    <a:pt x="8216" y="9194"/>
                  </a:lnTo>
                  <a:lnTo>
                    <a:pt x="9264" y="7899"/>
                  </a:lnTo>
                  <a:lnTo>
                    <a:pt x="10223" y="6883"/>
                  </a:lnTo>
                  <a:lnTo>
                    <a:pt x="9505" y="5194"/>
                  </a:lnTo>
                  <a:lnTo>
                    <a:pt x="8507" y="5181"/>
                  </a:lnTo>
                  <a:lnTo>
                    <a:pt x="6426" y="4190"/>
                  </a:lnTo>
                  <a:lnTo>
                    <a:pt x="7785" y="1333"/>
                  </a:lnTo>
                  <a:lnTo>
                    <a:pt x="3098" y="1282"/>
                  </a:lnTo>
                  <a:lnTo>
                    <a:pt x="2832" y="1206"/>
                  </a:lnTo>
                  <a:close/>
                </a:path>
                <a:path w="10794" h="13335">
                  <a:moveTo>
                    <a:pt x="6095" y="10998"/>
                  </a:moveTo>
                  <a:lnTo>
                    <a:pt x="4165" y="10998"/>
                  </a:lnTo>
                  <a:lnTo>
                    <a:pt x="5127" y="11252"/>
                  </a:lnTo>
                  <a:lnTo>
                    <a:pt x="5346" y="11290"/>
                  </a:lnTo>
                  <a:lnTo>
                    <a:pt x="5689" y="11239"/>
                  </a:lnTo>
                  <a:lnTo>
                    <a:pt x="5968" y="11099"/>
                  </a:lnTo>
                  <a:lnTo>
                    <a:pt x="6095" y="10998"/>
                  </a:lnTo>
                  <a:close/>
                </a:path>
                <a:path w="10794" h="13335">
                  <a:moveTo>
                    <a:pt x="865" y="9016"/>
                  </a:moveTo>
                  <a:close/>
                </a:path>
                <a:path w="10794" h="13335">
                  <a:moveTo>
                    <a:pt x="9499" y="5181"/>
                  </a:moveTo>
                  <a:lnTo>
                    <a:pt x="8534" y="5194"/>
                  </a:lnTo>
                  <a:lnTo>
                    <a:pt x="9505" y="5194"/>
                  </a:lnTo>
                  <a:close/>
                </a:path>
                <a:path w="10794" h="13335">
                  <a:moveTo>
                    <a:pt x="5448" y="0"/>
                  </a:moveTo>
                  <a:lnTo>
                    <a:pt x="5054" y="76"/>
                  </a:lnTo>
                  <a:lnTo>
                    <a:pt x="4394" y="723"/>
                  </a:lnTo>
                  <a:lnTo>
                    <a:pt x="4013" y="990"/>
                  </a:lnTo>
                  <a:lnTo>
                    <a:pt x="3657" y="1282"/>
                  </a:lnTo>
                  <a:lnTo>
                    <a:pt x="3378" y="1295"/>
                  </a:lnTo>
                  <a:lnTo>
                    <a:pt x="7719" y="1295"/>
                  </a:lnTo>
                  <a:lnTo>
                    <a:pt x="5880" y="228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B44B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7" name="object 737" descr=""/>
            <p:cNvSpPr/>
            <p:nvPr/>
          </p:nvSpPr>
          <p:spPr>
            <a:xfrm>
              <a:off x="1996528" y="236109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813" y="3644"/>
                  </a:moveTo>
                  <a:lnTo>
                    <a:pt x="4305" y="1257"/>
                  </a:lnTo>
                  <a:lnTo>
                    <a:pt x="4038" y="50"/>
                  </a:lnTo>
                  <a:lnTo>
                    <a:pt x="3708" y="38"/>
                  </a:lnTo>
                  <a:lnTo>
                    <a:pt x="3378" y="12"/>
                  </a:lnTo>
                  <a:lnTo>
                    <a:pt x="3048" y="0"/>
                  </a:lnTo>
                  <a:lnTo>
                    <a:pt x="2730" y="304"/>
                  </a:lnTo>
                  <a:lnTo>
                    <a:pt x="1460" y="1574"/>
                  </a:lnTo>
                  <a:lnTo>
                    <a:pt x="1130" y="1879"/>
                  </a:lnTo>
                  <a:lnTo>
                    <a:pt x="1079" y="2184"/>
                  </a:lnTo>
                  <a:lnTo>
                    <a:pt x="1054" y="2476"/>
                  </a:lnTo>
                  <a:lnTo>
                    <a:pt x="1054" y="2781"/>
                  </a:lnTo>
                  <a:lnTo>
                    <a:pt x="88" y="2781"/>
                  </a:lnTo>
                  <a:lnTo>
                    <a:pt x="12" y="3365"/>
                  </a:lnTo>
                  <a:lnTo>
                    <a:pt x="0" y="3657"/>
                  </a:lnTo>
                  <a:lnTo>
                    <a:pt x="1054" y="2794"/>
                  </a:lnTo>
                  <a:lnTo>
                    <a:pt x="2222" y="2971"/>
                  </a:lnTo>
                  <a:lnTo>
                    <a:pt x="2870" y="4025"/>
                  </a:lnTo>
                  <a:lnTo>
                    <a:pt x="3606" y="4749"/>
                  </a:lnTo>
                  <a:lnTo>
                    <a:pt x="4813" y="3644"/>
                  </a:lnTo>
                  <a:close/>
                </a:path>
              </a:pathLst>
            </a:custGeom>
            <a:solidFill>
              <a:srgbClr val="923A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8" name="object 738" descr=""/>
            <p:cNvSpPr/>
            <p:nvPr/>
          </p:nvSpPr>
          <p:spPr>
            <a:xfrm>
              <a:off x="1959618" y="2383459"/>
              <a:ext cx="20320" cy="15240"/>
            </a:xfrm>
            <a:custGeom>
              <a:avLst/>
              <a:gdLst/>
              <a:ahLst/>
              <a:cxnLst/>
              <a:rect l="l" t="t" r="r" b="b"/>
              <a:pathLst>
                <a:path w="20319" h="15239">
                  <a:moveTo>
                    <a:pt x="10756" y="0"/>
                  </a:moveTo>
                  <a:lnTo>
                    <a:pt x="7505" y="101"/>
                  </a:lnTo>
                  <a:lnTo>
                    <a:pt x="2471" y="101"/>
                  </a:lnTo>
                  <a:lnTo>
                    <a:pt x="1308" y="889"/>
                  </a:lnTo>
                  <a:lnTo>
                    <a:pt x="406" y="2298"/>
                  </a:lnTo>
                  <a:lnTo>
                    <a:pt x="165" y="3022"/>
                  </a:lnTo>
                  <a:lnTo>
                    <a:pt x="0" y="3746"/>
                  </a:lnTo>
                  <a:lnTo>
                    <a:pt x="596" y="4394"/>
                  </a:lnTo>
                  <a:lnTo>
                    <a:pt x="2527" y="6337"/>
                  </a:lnTo>
                  <a:lnTo>
                    <a:pt x="2628" y="7607"/>
                  </a:lnTo>
                  <a:lnTo>
                    <a:pt x="3606" y="8293"/>
                  </a:lnTo>
                  <a:lnTo>
                    <a:pt x="4394" y="9093"/>
                  </a:lnTo>
                  <a:lnTo>
                    <a:pt x="5003" y="10629"/>
                  </a:lnTo>
                  <a:lnTo>
                    <a:pt x="6223" y="11023"/>
                  </a:lnTo>
                  <a:lnTo>
                    <a:pt x="9042" y="11252"/>
                  </a:lnTo>
                  <a:lnTo>
                    <a:pt x="8509" y="12166"/>
                  </a:lnTo>
                  <a:lnTo>
                    <a:pt x="8242" y="12865"/>
                  </a:lnTo>
                  <a:lnTo>
                    <a:pt x="8737" y="13754"/>
                  </a:lnTo>
                  <a:lnTo>
                    <a:pt x="10528" y="14249"/>
                  </a:lnTo>
                  <a:lnTo>
                    <a:pt x="11877" y="14579"/>
                  </a:lnTo>
                  <a:lnTo>
                    <a:pt x="13144" y="14973"/>
                  </a:lnTo>
                  <a:lnTo>
                    <a:pt x="15219" y="14566"/>
                  </a:lnTo>
                  <a:lnTo>
                    <a:pt x="16433" y="14211"/>
                  </a:lnTo>
                  <a:lnTo>
                    <a:pt x="17703" y="13868"/>
                  </a:lnTo>
                  <a:lnTo>
                    <a:pt x="18300" y="13563"/>
                  </a:lnTo>
                  <a:lnTo>
                    <a:pt x="19951" y="12357"/>
                  </a:lnTo>
                  <a:lnTo>
                    <a:pt x="19354" y="10960"/>
                  </a:lnTo>
                  <a:lnTo>
                    <a:pt x="18618" y="9550"/>
                  </a:lnTo>
                  <a:lnTo>
                    <a:pt x="18376" y="9220"/>
                  </a:lnTo>
                  <a:lnTo>
                    <a:pt x="18097" y="8966"/>
                  </a:lnTo>
                  <a:lnTo>
                    <a:pt x="17678" y="8737"/>
                  </a:lnTo>
                  <a:lnTo>
                    <a:pt x="16421" y="8737"/>
                  </a:lnTo>
                  <a:lnTo>
                    <a:pt x="16395" y="8585"/>
                  </a:lnTo>
                  <a:lnTo>
                    <a:pt x="16519" y="8293"/>
                  </a:lnTo>
                  <a:lnTo>
                    <a:pt x="16477" y="7607"/>
                  </a:lnTo>
                  <a:lnTo>
                    <a:pt x="16332" y="7213"/>
                  </a:lnTo>
                  <a:lnTo>
                    <a:pt x="15938" y="6591"/>
                  </a:lnTo>
                  <a:lnTo>
                    <a:pt x="15696" y="6400"/>
                  </a:lnTo>
                  <a:lnTo>
                    <a:pt x="14325" y="6400"/>
                  </a:lnTo>
                  <a:lnTo>
                    <a:pt x="14071" y="6337"/>
                  </a:lnTo>
                  <a:lnTo>
                    <a:pt x="14363" y="5765"/>
                  </a:lnTo>
                  <a:lnTo>
                    <a:pt x="15150" y="5765"/>
                  </a:lnTo>
                  <a:lnTo>
                    <a:pt x="18186" y="3251"/>
                  </a:lnTo>
                  <a:lnTo>
                    <a:pt x="14617" y="2133"/>
                  </a:lnTo>
                  <a:lnTo>
                    <a:pt x="13970" y="393"/>
                  </a:lnTo>
                  <a:lnTo>
                    <a:pt x="11586" y="101"/>
                  </a:lnTo>
                  <a:lnTo>
                    <a:pt x="7505" y="101"/>
                  </a:lnTo>
                  <a:lnTo>
                    <a:pt x="11275" y="63"/>
                  </a:lnTo>
                  <a:lnTo>
                    <a:pt x="10756" y="0"/>
                  </a:lnTo>
                  <a:close/>
                </a:path>
                <a:path w="20319" h="15239">
                  <a:moveTo>
                    <a:pt x="17132" y="8585"/>
                  </a:moveTo>
                  <a:lnTo>
                    <a:pt x="16764" y="8636"/>
                  </a:lnTo>
                  <a:lnTo>
                    <a:pt x="16421" y="8737"/>
                  </a:lnTo>
                  <a:lnTo>
                    <a:pt x="17678" y="8737"/>
                  </a:lnTo>
                  <a:lnTo>
                    <a:pt x="17424" y="8636"/>
                  </a:lnTo>
                  <a:lnTo>
                    <a:pt x="17132" y="8585"/>
                  </a:lnTo>
                  <a:close/>
                </a:path>
                <a:path w="20319" h="15239">
                  <a:moveTo>
                    <a:pt x="16433" y="8521"/>
                  </a:moveTo>
                  <a:close/>
                </a:path>
                <a:path w="20319" h="15239">
                  <a:moveTo>
                    <a:pt x="14643" y="6096"/>
                  </a:moveTo>
                  <a:lnTo>
                    <a:pt x="14325" y="6400"/>
                  </a:lnTo>
                  <a:lnTo>
                    <a:pt x="15696" y="6400"/>
                  </a:lnTo>
                  <a:lnTo>
                    <a:pt x="15405" y="6172"/>
                  </a:lnTo>
                  <a:lnTo>
                    <a:pt x="14643" y="6096"/>
                  </a:lnTo>
                  <a:close/>
                </a:path>
                <a:path w="20319" h="15239">
                  <a:moveTo>
                    <a:pt x="15150" y="5765"/>
                  </a:moveTo>
                  <a:lnTo>
                    <a:pt x="14363" y="5765"/>
                  </a:lnTo>
                  <a:lnTo>
                    <a:pt x="14859" y="6007"/>
                  </a:lnTo>
                  <a:lnTo>
                    <a:pt x="15150" y="5765"/>
                  </a:lnTo>
                  <a:close/>
                </a:path>
              </a:pathLst>
            </a:custGeom>
            <a:solidFill>
              <a:srgbClr val="9F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9" name="object 739" descr=""/>
            <p:cNvSpPr/>
            <p:nvPr/>
          </p:nvSpPr>
          <p:spPr>
            <a:xfrm>
              <a:off x="1957343" y="2400228"/>
              <a:ext cx="8890" cy="8255"/>
            </a:xfrm>
            <a:custGeom>
              <a:avLst/>
              <a:gdLst/>
              <a:ahLst/>
              <a:cxnLst/>
              <a:rect l="l" t="t" r="r" b="b"/>
              <a:pathLst>
                <a:path w="8889" h="8255">
                  <a:moveTo>
                    <a:pt x="8356" y="2768"/>
                  </a:moveTo>
                  <a:lnTo>
                    <a:pt x="2133" y="2768"/>
                  </a:lnTo>
                  <a:lnTo>
                    <a:pt x="2603" y="5245"/>
                  </a:lnTo>
                  <a:lnTo>
                    <a:pt x="5054" y="5930"/>
                  </a:lnTo>
                  <a:lnTo>
                    <a:pt x="4216" y="7099"/>
                  </a:lnTo>
                  <a:lnTo>
                    <a:pt x="3848" y="7747"/>
                  </a:lnTo>
                  <a:lnTo>
                    <a:pt x="4229" y="8077"/>
                  </a:lnTo>
                  <a:lnTo>
                    <a:pt x="4673" y="8216"/>
                  </a:lnTo>
                  <a:lnTo>
                    <a:pt x="5181" y="8166"/>
                  </a:lnTo>
                  <a:lnTo>
                    <a:pt x="7124" y="7378"/>
                  </a:lnTo>
                  <a:lnTo>
                    <a:pt x="8369" y="6032"/>
                  </a:lnTo>
                  <a:lnTo>
                    <a:pt x="8428" y="5245"/>
                  </a:lnTo>
                  <a:lnTo>
                    <a:pt x="8356" y="2768"/>
                  </a:lnTo>
                  <a:close/>
                </a:path>
                <a:path w="8889" h="8255">
                  <a:moveTo>
                    <a:pt x="4648" y="0"/>
                  </a:moveTo>
                  <a:lnTo>
                    <a:pt x="2552" y="1905"/>
                  </a:lnTo>
                  <a:lnTo>
                    <a:pt x="588" y="1905"/>
                  </a:lnTo>
                  <a:lnTo>
                    <a:pt x="0" y="2959"/>
                  </a:lnTo>
                  <a:lnTo>
                    <a:pt x="2133" y="2768"/>
                  </a:lnTo>
                  <a:lnTo>
                    <a:pt x="8356" y="2768"/>
                  </a:lnTo>
                  <a:lnTo>
                    <a:pt x="8226" y="2425"/>
                  </a:lnTo>
                  <a:lnTo>
                    <a:pt x="5689" y="2425"/>
                  </a:lnTo>
                  <a:lnTo>
                    <a:pt x="5435" y="2133"/>
                  </a:lnTo>
                  <a:lnTo>
                    <a:pt x="5742" y="1998"/>
                  </a:lnTo>
                  <a:lnTo>
                    <a:pt x="2552" y="1905"/>
                  </a:lnTo>
                  <a:lnTo>
                    <a:pt x="787" y="1549"/>
                  </a:lnTo>
                  <a:lnTo>
                    <a:pt x="5506" y="1549"/>
                  </a:lnTo>
                  <a:lnTo>
                    <a:pt x="4648" y="0"/>
                  </a:lnTo>
                  <a:close/>
                </a:path>
                <a:path w="8889" h="8255">
                  <a:moveTo>
                    <a:pt x="7632" y="1955"/>
                  </a:moveTo>
                  <a:lnTo>
                    <a:pt x="5746" y="1981"/>
                  </a:lnTo>
                  <a:lnTo>
                    <a:pt x="5689" y="2425"/>
                  </a:lnTo>
                  <a:lnTo>
                    <a:pt x="8226" y="2425"/>
                  </a:lnTo>
                  <a:lnTo>
                    <a:pt x="7632" y="1955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0" name="object 740" descr=""/>
            <p:cNvSpPr/>
            <p:nvPr/>
          </p:nvSpPr>
          <p:spPr>
            <a:xfrm>
              <a:off x="1967727" y="2396407"/>
              <a:ext cx="11430" cy="6350"/>
            </a:xfrm>
            <a:custGeom>
              <a:avLst/>
              <a:gdLst/>
              <a:ahLst/>
              <a:cxnLst/>
              <a:rect l="l" t="t" r="r" b="b"/>
              <a:pathLst>
                <a:path w="11430" h="6350">
                  <a:moveTo>
                    <a:pt x="4807" y="2273"/>
                  </a:moveTo>
                  <a:lnTo>
                    <a:pt x="1587" y="2273"/>
                  </a:lnTo>
                  <a:lnTo>
                    <a:pt x="1653" y="3556"/>
                  </a:lnTo>
                  <a:lnTo>
                    <a:pt x="2057" y="3873"/>
                  </a:lnTo>
                  <a:lnTo>
                    <a:pt x="2138" y="4978"/>
                  </a:lnTo>
                  <a:lnTo>
                    <a:pt x="2349" y="5321"/>
                  </a:lnTo>
                  <a:lnTo>
                    <a:pt x="3124" y="5930"/>
                  </a:lnTo>
                  <a:lnTo>
                    <a:pt x="3962" y="6311"/>
                  </a:lnTo>
                  <a:lnTo>
                    <a:pt x="4978" y="6146"/>
                  </a:lnTo>
                  <a:lnTo>
                    <a:pt x="5583" y="5930"/>
                  </a:lnTo>
                  <a:lnTo>
                    <a:pt x="6489" y="5448"/>
                  </a:lnTo>
                  <a:lnTo>
                    <a:pt x="7391" y="5041"/>
                  </a:lnTo>
                  <a:lnTo>
                    <a:pt x="9931" y="5041"/>
                  </a:lnTo>
                  <a:lnTo>
                    <a:pt x="10147" y="4978"/>
                  </a:lnTo>
                  <a:lnTo>
                    <a:pt x="10807" y="4495"/>
                  </a:lnTo>
                  <a:lnTo>
                    <a:pt x="10939" y="3886"/>
                  </a:lnTo>
                  <a:lnTo>
                    <a:pt x="10907" y="2603"/>
                  </a:lnTo>
                  <a:lnTo>
                    <a:pt x="5168" y="2603"/>
                  </a:lnTo>
                  <a:lnTo>
                    <a:pt x="4807" y="2273"/>
                  </a:lnTo>
                  <a:close/>
                </a:path>
                <a:path w="11430" h="6350">
                  <a:moveTo>
                    <a:pt x="9931" y="5041"/>
                  </a:moveTo>
                  <a:lnTo>
                    <a:pt x="7391" y="5041"/>
                  </a:lnTo>
                  <a:lnTo>
                    <a:pt x="8356" y="5308"/>
                  </a:lnTo>
                  <a:lnTo>
                    <a:pt x="9283" y="5232"/>
                  </a:lnTo>
                  <a:lnTo>
                    <a:pt x="9931" y="5041"/>
                  </a:lnTo>
                  <a:close/>
                </a:path>
                <a:path w="11430" h="6350">
                  <a:moveTo>
                    <a:pt x="0" y="0"/>
                  </a:moveTo>
                  <a:lnTo>
                    <a:pt x="246" y="3101"/>
                  </a:lnTo>
                  <a:lnTo>
                    <a:pt x="327" y="3454"/>
                  </a:lnTo>
                  <a:lnTo>
                    <a:pt x="1117" y="3886"/>
                  </a:lnTo>
                  <a:lnTo>
                    <a:pt x="1496" y="3556"/>
                  </a:lnTo>
                  <a:lnTo>
                    <a:pt x="1587" y="2273"/>
                  </a:lnTo>
                  <a:lnTo>
                    <a:pt x="4807" y="2273"/>
                  </a:lnTo>
                  <a:lnTo>
                    <a:pt x="3835" y="1384"/>
                  </a:lnTo>
                  <a:lnTo>
                    <a:pt x="2785" y="774"/>
                  </a:lnTo>
                  <a:lnTo>
                    <a:pt x="1511" y="774"/>
                  </a:lnTo>
                  <a:lnTo>
                    <a:pt x="0" y="0"/>
                  </a:lnTo>
                  <a:close/>
                </a:path>
                <a:path w="11430" h="6350">
                  <a:moveTo>
                    <a:pt x="8229" y="1143"/>
                  </a:moveTo>
                  <a:lnTo>
                    <a:pt x="7594" y="1257"/>
                  </a:lnTo>
                  <a:lnTo>
                    <a:pt x="6876" y="1600"/>
                  </a:lnTo>
                  <a:lnTo>
                    <a:pt x="5168" y="2603"/>
                  </a:lnTo>
                  <a:lnTo>
                    <a:pt x="10907" y="2603"/>
                  </a:lnTo>
                  <a:lnTo>
                    <a:pt x="10871" y="2273"/>
                  </a:lnTo>
                  <a:lnTo>
                    <a:pt x="10071" y="1600"/>
                  </a:lnTo>
                  <a:lnTo>
                    <a:pt x="8902" y="1257"/>
                  </a:lnTo>
                  <a:lnTo>
                    <a:pt x="8229" y="1143"/>
                  </a:lnTo>
                  <a:close/>
                </a:path>
                <a:path w="11430" h="6350">
                  <a:moveTo>
                    <a:pt x="2412" y="558"/>
                  </a:moveTo>
                  <a:lnTo>
                    <a:pt x="1511" y="774"/>
                  </a:lnTo>
                  <a:lnTo>
                    <a:pt x="2785" y="774"/>
                  </a:lnTo>
                  <a:lnTo>
                    <a:pt x="2412" y="558"/>
                  </a:lnTo>
                  <a:close/>
                </a:path>
              </a:pathLst>
            </a:custGeom>
            <a:solidFill>
              <a:srgbClr val="A5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1" name="object 741" descr=""/>
            <p:cNvSpPr/>
            <p:nvPr/>
          </p:nvSpPr>
          <p:spPr>
            <a:xfrm>
              <a:off x="1964978" y="2400315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1016" y="0"/>
                  </a:moveTo>
                  <a:lnTo>
                    <a:pt x="685" y="317"/>
                  </a:lnTo>
                  <a:lnTo>
                    <a:pt x="368" y="647"/>
                  </a:lnTo>
                  <a:lnTo>
                    <a:pt x="25" y="939"/>
                  </a:lnTo>
                  <a:lnTo>
                    <a:pt x="0" y="1562"/>
                  </a:lnTo>
                  <a:lnTo>
                    <a:pt x="0" y="2514"/>
                  </a:lnTo>
                  <a:lnTo>
                    <a:pt x="25" y="3809"/>
                  </a:lnTo>
                  <a:lnTo>
                    <a:pt x="2070" y="5156"/>
                  </a:lnTo>
                  <a:lnTo>
                    <a:pt x="3416" y="4419"/>
                  </a:lnTo>
                  <a:lnTo>
                    <a:pt x="4305" y="2362"/>
                  </a:lnTo>
                  <a:lnTo>
                    <a:pt x="4368" y="1828"/>
                  </a:lnTo>
                  <a:lnTo>
                    <a:pt x="4216" y="1346"/>
                  </a:lnTo>
                  <a:lnTo>
                    <a:pt x="3848" y="952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B244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2" name="object 742" descr=""/>
            <p:cNvSpPr/>
            <p:nvPr/>
          </p:nvSpPr>
          <p:spPr>
            <a:xfrm>
              <a:off x="1952647" y="2390394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244" y="152"/>
                  </a:moveTo>
                  <a:lnTo>
                    <a:pt x="0" y="393"/>
                  </a:lnTo>
                  <a:lnTo>
                    <a:pt x="901" y="3200"/>
                  </a:lnTo>
                  <a:lnTo>
                    <a:pt x="4686" y="3200"/>
                  </a:lnTo>
                  <a:lnTo>
                    <a:pt x="4864" y="1714"/>
                  </a:lnTo>
                  <a:lnTo>
                    <a:pt x="3276" y="1320"/>
                  </a:lnTo>
                  <a:lnTo>
                    <a:pt x="2844" y="241"/>
                  </a:lnTo>
                  <a:lnTo>
                    <a:pt x="1625" y="215"/>
                  </a:lnTo>
                  <a:lnTo>
                    <a:pt x="1435" y="165"/>
                  </a:lnTo>
                  <a:lnTo>
                    <a:pt x="1244" y="152"/>
                  </a:lnTo>
                  <a:close/>
                </a:path>
                <a:path w="5080" h="3810">
                  <a:moveTo>
                    <a:pt x="2044" y="0"/>
                  </a:moveTo>
                  <a:lnTo>
                    <a:pt x="1625" y="215"/>
                  </a:lnTo>
                  <a:lnTo>
                    <a:pt x="2801" y="215"/>
                  </a:lnTo>
                  <a:lnTo>
                    <a:pt x="2451" y="12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9F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3" name="object 743" descr=""/>
            <p:cNvSpPr/>
            <p:nvPr/>
          </p:nvSpPr>
          <p:spPr>
            <a:xfrm>
              <a:off x="1965958" y="239632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904" y="0"/>
                  </a:moveTo>
                  <a:lnTo>
                    <a:pt x="1117" y="495"/>
                  </a:lnTo>
                  <a:lnTo>
                    <a:pt x="0" y="977"/>
                  </a:lnTo>
                  <a:lnTo>
                    <a:pt x="317" y="2057"/>
                  </a:lnTo>
                  <a:lnTo>
                    <a:pt x="546" y="2895"/>
                  </a:lnTo>
                  <a:lnTo>
                    <a:pt x="1358" y="2031"/>
                  </a:lnTo>
                  <a:lnTo>
                    <a:pt x="1917" y="2031"/>
                  </a:lnTo>
                  <a:lnTo>
                    <a:pt x="2616" y="914"/>
                  </a:lnTo>
                  <a:lnTo>
                    <a:pt x="3759" y="1142"/>
                  </a:lnTo>
                  <a:lnTo>
                    <a:pt x="4800" y="1054"/>
                  </a:lnTo>
                  <a:lnTo>
                    <a:pt x="4978" y="952"/>
                  </a:lnTo>
                  <a:lnTo>
                    <a:pt x="5156" y="558"/>
                  </a:lnTo>
                  <a:lnTo>
                    <a:pt x="5054" y="355"/>
                  </a:lnTo>
                  <a:lnTo>
                    <a:pt x="4787" y="165"/>
                  </a:lnTo>
                  <a:lnTo>
                    <a:pt x="3822" y="114"/>
                  </a:lnTo>
                  <a:lnTo>
                    <a:pt x="2870" y="50"/>
                  </a:lnTo>
                  <a:lnTo>
                    <a:pt x="1904" y="0"/>
                  </a:lnTo>
                  <a:close/>
                </a:path>
              </a:pathLst>
            </a:custGeom>
            <a:solidFill>
              <a:srgbClr val="BD53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4" name="object 744" descr=""/>
            <p:cNvSpPr/>
            <p:nvPr/>
          </p:nvSpPr>
          <p:spPr>
            <a:xfrm>
              <a:off x="1961130" y="238975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028" y="0"/>
                  </a:moveTo>
                  <a:lnTo>
                    <a:pt x="698" y="330"/>
                  </a:lnTo>
                  <a:lnTo>
                    <a:pt x="381" y="660"/>
                  </a:lnTo>
                  <a:lnTo>
                    <a:pt x="38" y="965"/>
                  </a:lnTo>
                  <a:lnTo>
                    <a:pt x="0" y="1943"/>
                  </a:lnTo>
                  <a:lnTo>
                    <a:pt x="723" y="3048"/>
                  </a:lnTo>
                  <a:lnTo>
                    <a:pt x="1828" y="2844"/>
                  </a:lnTo>
                  <a:lnTo>
                    <a:pt x="2882" y="2794"/>
                  </a:lnTo>
                  <a:lnTo>
                    <a:pt x="2895" y="1447"/>
                  </a:lnTo>
                  <a:lnTo>
                    <a:pt x="2273" y="520"/>
                  </a:lnTo>
                  <a:lnTo>
                    <a:pt x="1016" y="38"/>
                  </a:lnTo>
                  <a:close/>
                </a:path>
              </a:pathLst>
            </a:custGeom>
            <a:solidFill>
              <a:srgbClr val="B84F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5" name="object 745" descr=""/>
            <p:cNvSpPr/>
            <p:nvPr/>
          </p:nvSpPr>
          <p:spPr>
            <a:xfrm>
              <a:off x="1950520" y="2395084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650" y="0"/>
                  </a:moveTo>
                  <a:lnTo>
                    <a:pt x="1371" y="0"/>
                  </a:lnTo>
                  <a:lnTo>
                    <a:pt x="1104" y="266"/>
                  </a:lnTo>
                  <a:lnTo>
                    <a:pt x="0" y="965"/>
                  </a:lnTo>
                  <a:lnTo>
                    <a:pt x="787" y="1612"/>
                  </a:lnTo>
                  <a:lnTo>
                    <a:pt x="1142" y="2286"/>
                  </a:lnTo>
                  <a:lnTo>
                    <a:pt x="2260" y="2120"/>
                  </a:lnTo>
                  <a:lnTo>
                    <a:pt x="3124" y="1701"/>
                  </a:lnTo>
                  <a:lnTo>
                    <a:pt x="3009" y="355"/>
                  </a:lnTo>
                  <a:lnTo>
                    <a:pt x="1943" y="241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C978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6" name="object 746" descr=""/>
            <p:cNvSpPr/>
            <p:nvPr/>
          </p:nvSpPr>
          <p:spPr>
            <a:xfrm>
              <a:off x="1957335" y="2392628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917" y="0"/>
                  </a:moveTo>
                  <a:lnTo>
                    <a:pt x="1282" y="317"/>
                  </a:lnTo>
                  <a:lnTo>
                    <a:pt x="635" y="647"/>
                  </a:lnTo>
                  <a:lnTo>
                    <a:pt x="0" y="965"/>
                  </a:lnTo>
                  <a:lnTo>
                    <a:pt x="469" y="1739"/>
                  </a:lnTo>
                  <a:lnTo>
                    <a:pt x="1193" y="2133"/>
                  </a:lnTo>
                  <a:lnTo>
                    <a:pt x="1968" y="1663"/>
                  </a:lnTo>
                  <a:lnTo>
                    <a:pt x="2692" y="1231"/>
                  </a:lnTo>
                  <a:lnTo>
                    <a:pt x="2032" y="558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9F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7" name="object 747" descr=""/>
            <p:cNvSpPr/>
            <p:nvPr/>
          </p:nvSpPr>
          <p:spPr>
            <a:xfrm>
              <a:off x="1962400" y="239413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04" y="0"/>
                  </a:moveTo>
                  <a:lnTo>
                    <a:pt x="215" y="241"/>
                  </a:lnTo>
                  <a:lnTo>
                    <a:pt x="0" y="546"/>
                  </a:lnTo>
                  <a:lnTo>
                    <a:pt x="76" y="711"/>
                  </a:lnTo>
                  <a:lnTo>
                    <a:pt x="165" y="914"/>
                  </a:lnTo>
                  <a:lnTo>
                    <a:pt x="507" y="990"/>
                  </a:lnTo>
                  <a:lnTo>
                    <a:pt x="749" y="1117"/>
                  </a:lnTo>
                  <a:lnTo>
                    <a:pt x="1117" y="990"/>
                  </a:lnTo>
                  <a:lnTo>
                    <a:pt x="1231" y="736"/>
                  </a:lnTo>
                  <a:lnTo>
                    <a:pt x="990" y="444"/>
                  </a:lnTo>
                  <a:lnTo>
                    <a:pt x="812" y="241"/>
                  </a:lnTo>
                  <a:lnTo>
                    <a:pt x="533" y="152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E44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8" name="object 748" descr=""/>
            <p:cNvSpPr/>
            <p:nvPr/>
          </p:nvSpPr>
          <p:spPr>
            <a:xfrm>
              <a:off x="1968807" y="239908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03" y="0"/>
                  </a:moveTo>
                  <a:lnTo>
                    <a:pt x="0" y="12"/>
                  </a:lnTo>
                  <a:lnTo>
                    <a:pt x="38" y="1206"/>
                  </a:lnTo>
                  <a:lnTo>
                    <a:pt x="977" y="1193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B54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9" name="object 749" descr=""/>
            <p:cNvSpPr/>
            <p:nvPr/>
          </p:nvSpPr>
          <p:spPr>
            <a:xfrm>
              <a:off x="1968818" y="240124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952" y="0"/>
                  </a:moveTo>
                  <a:lnTo>
                    <a:pt x="0" y="25"/>
                  </a:lnTo>
                  <a:lnTo>
                    <a:pt x="72" y="939"/>
                  </a:lnTo>
                  <a:lnTo>
                    <a:pt x="166" y="1066"/>
                  </a:lnTo>
                  <a:lnTo>
                    <a:pt x="406" y="1269"/>
                  </a:lnTo>
                  <a:lnTo>
                    <a:pt x="762" y="1282"/>
                  </a:lnTo>
                  <a:lnTo>
                    <a:pt x="1130" y="1066"/>
                  </a:lnTo>
                  <a:lnTo>
                    <a:pt x="1244" y="939"/>
                  </a:lnTo>
                  <a:lnTo>
                    <a:pt x="1231" y="241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A5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0" name="object 750" descr=""/>
            <p:cNvSpPr/>
            <p:nvPr/>
          </p:nvSpPr>
          <p:spPr>
            <a:xfrm>
              <a:off x="1961036" y="2378170"/>
              <a:ext cx="81915" cy="60325"/>
            </a:xfrm>
            <a:custGeom>
              <a:avLst/>
              <a:gdLst/>
              <a:ahLst/>
              <a:cxnLst/>
              <a:rect l="l" t="t" r="r" b="b"/>
              <a:pathLst>
                <a:path w="81914" h="60325">
                  <a:moveTo>
                    <a:pt x="9728" y="0"/>
                  </a:moveTo>
                  <a:lnTo>
                    <a:pt x="2260" y="317"/>
                  </a:lnTo>
                  <a:lnTo>
                    <a:pt x="1841" y="1397"/>
                  </a:lnTo>
                  <a:lnTo>
                    <a:pt x="0" y="1600"/>
                  </a:lnTo>
                  <a:lnTo>
                    <a:pt x="507" y="3517"/>
                  </a:lnTo>
                  <a:lnTo>
                    <a:pt x="3873" y="3149"/>
                  </a:lnTo>
                  <a:lnTo>
                    <a:pt x="7200" y="3860"/>
                  </a:lnTo>
                  <a:lnTo>
                    <a:pt x="10566" y="4064"/>
                  </a:lnTo>
                  <a:lnTo>
                    <a:pt x="14109" y="6654"/>
                  </a:lnTo>
                  <a:lnTo>
                    <a:pt x="18160" y="7874"/>
                  </a:lnTo>
                  <a:lnTo>
                    <a:pt x="22440" y="8470"/>
                  </a:lnTo>
                  <a:lnTo>
                    <a:pt x="23926" y="8928"/>
                  </a:lnTo>
                  <a:lnTo>
                    <a:pt x="25298" y="9613"/>
                  </a:lnTo>
                  <a:lnTo>
                    <a:pt x="28257" y="10807"/>
                  </a:lnTo>
                  <a:lnTo>
                    <a:pt x="29883" y="11214"/>
                  </a:lnTo>
                  <a:lnTo>
                    <a:pt x="33642" y="13741"/>
                  </a:lnTo>
                  <a:lnTo>
                    <a:pt x="34709" y="14693"/>
                  </a:lnTo>
                  <a:lnTo>
                    <a:pt x="38773" y="17691"/>
                  </a:lnTo>
                  <a:lnTo>
                    <a:pt x="41325" y="18859"/>
                  </a:lnTo>
                  <a:lnTo>
                    <a:pt x="47053" y="20815"/>
                  </a:lnTo>
                  <a:lnTo>
                    <a:pt x="50190" y="22872"/>
                  </a:lnTo>
                  <a:lnTo>
                    <a:pt x="56362" y="28206"/>
                  </a:lnTo>
                  <a:lnTo>
                    <a:pt x="57569" y="29857"/>
                  </a:lnTo>
                  <a:lnTo>
                    <a:pt x="60159" y="32499"/>
                  </a:lnTo>
                  <a:lnTo>
                    <a:pt x="63106" y="38366"/>
                  </a:lnTo>
                  <a:lnTo>
                    <a:pt x="63296" y="39243"/>
                  </a:lnTo>
                  <a:lnTo>
                    <a:pt x="63195" y="43091"/>
                  </a:lnTo>
                  <a:lnTo>
                    <a:pt x="62814" y="43662"/>
                  </a:lnTo>
                  <a:lnTo>
                    <a:pt x="60998" y="45580"/>
                  </a:lnTo>
                  <a:lnTo>
                    <a:pt x="59258" y="48031"/>
                  </a:lnTo>
                  <a:lnTo>
                    <a:pt x="59474" y="50406"/>
                  </a:lnTo>
                  <a:lnTo>
                    <a:pt x="57759" y="53301"/>
                  </a:lnTo>
                  <a:lnTo>
                    <a:pt x="56375" y="54762"/>
                  </a:lnTo>
                  <a:lnTo>
                    <a:pt x="53657" y="55854"/>
                  </a:lnTo>
                  <a:lnTo>
                    <a:pt x="49618" y="57899"/>
                  </a:lnTo>
                  <a:lnTo>
                    <a:pt x="48628" y="58305"/>
                  </a:lnTo>
                  <a:lnTo>
                    <a:pt x="49047" y="59524"/>
                  </a:lnTo>
                  <a:lnTo>
                    <a:pt x="49618" y="60147"/>
                  </a:lnTo>
                  <a:lnTo>
                    <a:pt x="50342" y="60274"/>
                  </a:lnTo>
                  <a:lnTo>
                    <a:pt x="51130" y="60223"/>
                  </a:lnTo>
                  <a:lnTo>
                    <a:pt x="54673" y="58826"/>
                  </a:lnTo>
                  <a:lnTo>
                    <a:pt x="56654" y="58635"/>
                  </a:lnTo>
                  <a:lnTo>
                    <a:pt x="58458" y="59156"/>
                  </a:lnTo>
                  <a:lnTo>
                    <a:pt x="60883" y="59436"/>
                  </a:lnTo>
                  <a:lnTo>
                    <a:pt x="62115" y="59055"/>
                  </a:lnTo>
                  <a:lnTo>
                    <a:pt x="62610" y="58674"/>
                  </a:lnTo>
                  <a:lnTo>
                    <a:pt x="63195" y="57302"/>
                  </a:lnTo>
                  <a:lnTo>
                    <a:pt x="62814" y="54368"/>
                  </a:lnTo>
                  <a:lnTo>
                    <a:pt x="62928" y="53670"/>
                  </a:lnTo>
                  <a:lnTo>
                    <a:pt x="63893" y="52222"/>
                  </a:lnTo>
                  <a:lnTo>
                    <a:pt x="64757" y="51803"/>
                  </a:lnTo>
                  <a:lnTo>
                    <a:pt x="66128" y="50736"/>
                  </a:lnTo>
                  <a:lnTo>
                    <a:pt x="66611" y="50063"/>
                  </a:lnTo>
                  <a:lnTo>
                    <a:pt x="67284" y="49631"/>
                  </a:lnTo>
                  <a:lnTo>
                    <a:pt x="71043" y="48488"/>
                  </a:lnTo>
                  <a:lnTo>
                    <a:pt x="72923" y="49847"/>
                  </a:lnTo>
                  <a:lnTo>
                    <a:pt x="72999" y="56337"/>
                  </a:lnTo>
                  <a:lnTo>
                    <a:pt x="73774" y="57416"/>
                  </a:lnTo>
                  <a:lnTo>
                    <a:pt x="74675" y="58102"/>
                  </a:lnTo>
                  <a:lnTo>
                    <a:pt x="76212" y="57111"/>
                  </a:lnTo>
                  <a:lnTo>
                    <a:pt x="77901" y="54241"/>
                  </a:lnTo>
                  <a:lnTo>
                    <a:pt x="81699" y="52374"/>
                  </a:lnTo>
                  <a:lnTo>
                    <a:pt x="68948" y="32384"/>
                  </a:lnTo>
                  <a:lnTo>
                    <a:pt x="67995" y="30746"/>
                  </a:lnTo>
                  <a:lnTo>
                    <a:pt x="62522" y="24549"/>
                  </a:lnTo>
                  <a:lnTo>
                    <a:pt x="56184" y="21297"/>
                  </a:lnTo>
                  <a:lnTo>
                    <a:pt x="51523" y="16103"/>
                  </a:lnTo>
                  <a:lnTo>
                    <a:pt x="50380" y="15316"/>
                  </a:lnTo>
                  <a:lnTo>
                    <a:pt x="49034" y="14871"/>
                  </a:lnTo>
                  <a:lnTo>
                    <a:pt x="36855" y="7683"/>
                  </a:lnTo>
                  <a:lnTo>
                    <a:pt x="31521" y="6845"/>
                  </a:lnTo>
                  <a:lnTo>
                    <a:pt x="24460" y="3086"/>
                  </a:lnTo>
                  <a:lnTo>
                    <a:pt x="22097" y="2019"/>
                  </a:lnTo>
                  <a:lnTo>
                    <a:pt x="19303" y="2184"/>
                  </a:lnTo>
                  <a:lnTo>
                    <a:pt x="9728" y="0"/>
                  </a:lnTo>
                  <a:close/>
                </a:path>
              </a:pathLst>
            </a:custGeom>
            <a:solidFill>
              <a:srgbClr val="F2DB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1" name="object 751" descr=""/>
            <p:cNvSpPr/>
            <p:nvPr/>
          </p:nvSpPr>
          <p:spPr>
            <a:xfrm>
              <a:off x="1958107" y="2382236"/>
              <a:ext cx="26670" cy="6350"/>
            </a:xfrm>
            <a:custGeom>
              <a:avLst/>
              <a:gdLst/>
              <a:ahLst/>
              <a:cxnLst/>
              <a:rect l="l" t="t" r="r" b="b"/>
              <a:pathLst>
                <a:path w="26669" h="6350">
                  <a:moveTo>
                    <a:pt x="10894" y="1282"/>
                  </a:moveTo>
                  <a:lnTo>
                    <a:pt x="6426" y="1282"/>
                  </a:lnTo>
                  <a:lnTo>
                    <a:pt x="10947" y="1638"/>
                  </a:lnTo>
                  <a:lnTo>
                    <a:pt x="15532" y="2705"/>
                  </a:lnTo>
                  <a:lnTo>
                    <a:pt x="17271" y="3416"/>
                  </a:lnTo>
                  <a:lnTo>
                    <a:pt x="18783" y="4673"/>
                  </a:lnTo>
                  <a:lnTo>
                    <a:pt x="22644" y="5181"/>
                  </a:lnTo>
                  <a:lnTo>
                    <a:pt x="24828" y="6210"/>
                  </a:lnTo>
                  <a:lnTo>
                    <a:pt x="26111" y="3619"/>
                  </a:lnTo>
                  <a:lnTo>
                    <a:pt x="18279" y="1371"/>
                  </a:lnTo>
                  <a:lnTo>
                    <a:pt x="11137" y="1371"/>
                  </a:lnTo>
                  <a:lnTo>
                    <a:pt x="10894" y="1282"/>
                  </a:lnTo>
                  <a:close/>
                </a:path>
                <a:path w="26669" h="6350">
                  <a:moveTo>
                    <a:pt x="3824" y="2705"/>
                  </a:moveTo>
                  <a:lnTo>
                    <a:pt x="241" y="2705"/>
                  </a:lnTo>
                  <a:lnTo>
                    <a:pt x="431" y="2908"/>
                  </a:lnTo>
                  <a:lnTo>
                    <a:pt x="660" y="3073"/>
                  </a:lnTo>
                  <a:lnTo>
                    <a:pt x="1181" y="3302"/>
                  </a:lnTo>
                  <a:lnTo>
                    <a:pt x="1676" y="3568"/>
                  </a:lnTo>
                  <a:lnTo>
                    <a:pt x="2082" y="3657"/>
                  </a:lnTo>
                  <a:lnTo>
                    <a:pt x="3824" y="2705"/>
                  </a:lnTo>
                  <a:close/>
                </a:path>
                <a:path w="26669" h="6350">
                  <a:moveTo>
                    <a:pt x="8559" y="431"/>
                  </a:moveTo>
                  <a:lnTo>
                    <a:pt x="3848" y="838"/>
                  </a:lnTo>
                  <a:lnTo>
                    <a:pt x="1663" y="965"/>
                  </a:lnTo>
                  <a:lnTo>
                    <a:pt x="0" y="2755"/>
                  </a:lnTo>
                  <a:lnTo>
                    <a:pt x="241" y="2705"/>
                  </a:lnTo>
                  <a:lnTo>
                    <a:pt x="3824" y="2705"/>
                  </a:lnTo>
                  <a:lnTo>
                    <a:pt x="6426" y="1282"/>
                  </a:lnTo>
                  <a:lnTo>
                    <a:pt x="10894" y="1282"/>
                  </a:lnTo>
                  <a:lnTo>
                    <a:pt x="8559" y="431"/>
                  </a:lnTo>
                  <a:close/>
                </a:path>
                <a:path w="26669" h="6350">
                  <a:moveTo>
                    <a:pt x="13500" y="0"/>
                  </a:moveTo>
                  <a:lnTo>
                    <a:pt x="11137" y="1371"/>
                  </a:lnTo>
                  <a:lnTo>
                    <a:pt x="18279" y="1371"/>
                  </a:lnTo>
                  <a:lnTo>
                    <a:pt x="13500" y="0"/>
                  </a:lnTo>
                  <a:close/>
                </a:path>
              </a:pathLst>
            </a:custGeom>
            <a:solidFill>
              <a:srgbClr val="C372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2" name="object 752" descr=""/>
            <p:cNvSpPr/>
            <p:nvPr/>
          </p:nvSpPr>
          <p:spPr>
            <a:xfrm>
              <a:off x="1959199" y="238557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584" y="0"/>
                  </a:moveTo>
                  <a:lnTo>
                    <a:pt x="419" y="114"/>
                  </a:lnTo>
                  <a:lnTo>
                    <a:pt x="241" y="215"/>
                  </a:lnTo>
                  <a:lnTo>
                    <a:pt x="76" y="317"/>
                  </a:lnTo>
                  <a:lnTo>
                    <a:pt x="0" y="1168"/>
                  </a:lnTo>
                  <a:lnTo>
                    <a:pt x="12" y="1955"/>
                  </a:lnTo>
                  <a:lnTo>
                    <a:pt x="1016" y="2273"/>
                  </a:lnTo>
                  <a:lnTo>
                    <a:pt x="1003" y="1625"/>
                  </a:lnTo>
                  <a:lnTo>
                    <a:pt x="1003" y="965"/>
                  </a:lnTo>
                  <a:lnTo>
                    <a:pt x="990" y="317"/>
                  </a:lnTo>
                  <a:lnTo>
                    <a:pt x="736" y="126"/>
                  </a:lnTo>
                  <a:close/>
                </a:path>
              </a:pathLst>
            </a:custGeom>
            <a:solidFill>
              <a:srgbClr val="C772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3" name="object 753" descr=""/>
            <p:cNvSpPr/>
            <p:nvPr/>
          </p:nvSpPr>
          <p:spPr>
            <a:xfrm>
              <a:off x="1957433" y="238884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26" y="0"/>
                  </a:moveTo>
                  <a:lnTo>
                    <a:pt x="0" y="292"/>
                  </a:lnTo>
                  <a:lnTo>
                    <a:pt x="0" y="584"/>
                  </a:lnTo>
                  <a:lnTo>
                    <a:pt x="114" y="876"/>
                  </a:lnTo>
                  <a:lnTo>
                    <a:pt x="1219" y="444"/>
                  </a:lnTo>
                  <a:lnTo>
                    <a:pt x="850" y="292"/>
                  </a:lnTo>
                  <a:lnTo>
                    <a:pt x="495" y="139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9F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4" name="object 754" descr=""/>
            <p:cNvSpPr/>
            <p:nvPr/>
          </p:nvSpPr>
          <p:spPr>
            <a:xfrm>
              <a:off x="1957273" y="238494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850" y="2273"/>
                  </a:moveTo>
                  <a:lnTo>
                    <a:pt x="0" y="2082"/>
                  </a:lnTo>
                  <a:lnTo>
                    <a:pt x="25" y="2387"/>
                  </a:lnTo>
                  <a:lnTo>
                    <a:pt x="63" y="2692"/>
                  </a:lnTo>
                  <a:lnTo>
                    <a:pt x="127" y="2997"/>
                  </a:lnTo>
                  <a:lnTo>
                    <a:pt x="622" y="2616"/>
                  </a:lnTo>
                  <a:lnTo>
                    <a:pt x="850" y="2273"/>
                  </a:lnTo>
                  <a:close/>
                </a:path>
                <a:path w="2539" h="3175">
                  <a:moveTo>
                    <a:pt x="2286" y="444"/>
                  </a:moveTo>
                  <a:lnTo>
                    <a:pt x="2146" y="114"/>
                  </a:lnTo>
                  <a:lnTo>
                    <a:pt x="1066" y="0"/>
                  </a:lnTo>
                  <a:lnTo>
                    <a:pt x="1193" y="508"/>
                  </a:lnTo>
                  <a:lnTo>
                    <a:pt x="1473" y="850"/>
                  </a:lnTo>
                  <a:lnTo>
                    <a:pt x="1993" y="965"/>
                  </a:lnTo>
                  <a:lnTo>
                    <a:pt x="2222" y="736"/>
                  </a:lnTo>
                  <a:lnTo>
                    <a:pt x="2286" y="444"/>
                  </a:lnTo>
                  <a:close/>
                </a:path>
              </a:pathLst>
            </a:custGeom>
            <a:solidFill>
              <a:srgbClr val="C772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5" name="object 755" descr=""/>
            <p:cNvSpPr/>
            <p:nvPr/>
          </p:nvSpPr>
          <p:spPr>
            <a:xfrm>
              <a:off x="1951625" y="239458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0" y="0"/>
                  </a:moveTo>
                  <a:lnTo>
                    <a:pt x="0" y="761"/>
                  </a:lnTo>
                  <a:lnTo>
                    <a:pt x="419" y="812"/>
                  </a:lnTo>
                  <a:lnTo>
                    <a:pt x="838" y="73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9C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6" name="object 756" descr=""/>
            <p:cNvSpPr/>
            <p:nvPr/>
          </p:nvSpPr>
          <p:spPr>
            <a:xfrm>
              <a:off x="1950984" y="239364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35" y="0"/>
                  </a:moveTo>
                  <a:lnTo>
                    <a:pt x="0" y="546"/>
                  </a:lnTo>
                  <a:lnTo>
                    <a:pt x="635" y="990"/>
                  </a:lnTo>
                  <a:lnTo>
                    <a:pt x="520" y="723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CC7A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7" name="object 757" descr=""/>
            <p:cNvSpPr/>
            <p:nvPr/>
          </p:nvSpPr>
          <p:spPr>
            <a:xfrm>
              <a:off x="1954277" y="23899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25" y="0"/>
                  </a:moveTo>
                  <a:lnTo>
                    <a:pt x="419" y="126"/>
                  </a:lnTo>
                  <a:lnTo>
                    <a:pt x="0" y="660"/>
                  </a:lnTo>
                  <a:lnTo>
                    <a:pt x="406" y="673"/>
                  </a:lnTo>
                  <a:lnTo>
                    <a:pt x="812" y="673"/>
                  </a:lnTo>
                  <a:lnTo>
                    <a:pt x="1219" y="685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A53D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8" name="object 758" descr=""/>
            <p:cNvSpPr/>
            <p:nvPr/>
          </p:nvSpPr>
          <p:spPr>
            <a:xfrm>
              <a:off x="2011588" y="2392791"/>
              <a:ext cx="43180" cy="22225"/>
            </a:xfrm>
            <a:custGeom>
              <a:avLst/>
              <a:gdLst/>
              <a:ahLst/>
              <a:cxnLst/>
              <a:rect l="l" t="t" r="r" b="b"/>
              <a:pathLst>
                <a:path w="43180" h="22225">
                  <a:moveTo>
                    <a:pt x="23774" y="16103"/>
                  </a:moveTo>
                  <a:lnTo>
                    <a:pt x="16636" y="16103"/>
                  </a:lnTo>
                  <a:lnTo>
                    <a:pt x="16710" y="16408"/>
                  </a:lnTo>
                  <a:lnTo>
                    <a:pt x="17221" y="18541"/>
                  </a:lnTo>
                  <a:lnTo>
                    <a:pt x="19316" y="19900"/>
                  </a:lnTo>
                  <a:lnTo>
                    <a:pt x="20700" y="21755"/>
                  </a:lnTo>
                  <a:lnTo>
                    <a:pt x="22605" y="21831"/>
                  </a:lnTo>
                  <a:lnTo>
                    <a:pt x="22186" y="20205"/>
                  </a:lnTo>
                  <a:lnTo>
                    <a:pt x="22567" y="19176"/>
                  </a:lnTo>
                  <a:lnTo>
                    <a:pt x="22682" y="18440"/>
                  </a:lnTo>
                  <a:lnTo>
                    <a:pt x="22821" y="17716"/>
                  </a:lnTo>
                  <a:lnTo>
                    <a:pt x="23126" y="17030"/>
                  </a:lnTo>
                  <a:lnTo>
                    <a:pt x="23469" y="16408"/>
                  </a:lnTo>
                  <a:lnTo>
                    <a:pt x="23774" y="16103"/>
                  </a:lnTo>
                  <a:close/>
                </a:path>
                <a:path w="43180" h="22225">
                  <a:moveTo>
                    <a:pt x="16637" y="16104"/>
                  </a:moveTo>
                  <a:close/>
                </a:path>
                <a:path w="43180" h="22225">
                  <a:moveTo>
                    <a:pt x="0" y="0"/>
                  </a:moveTo>
                  <a:lnTo>
                    <a:pt x="165" y="1930"/>
                  </a:lnTo>
                  <a:lnTo>
                    <a:pt x="5232" y="7200"/>
                  </a:lnTo>
                  <a:lnTo>
                    <a:pt x="11099" y="11531"/>
                  </a:lnTo>
                  <a:lnTo>
                    <a:pt x="16637" y="16104"/>
                  </a:lnTo>
                  <a:lnTo>
                    <a:pt x="23774" y="16103"/>
                  </a:lnTo>
                  <a:lnTo>
                    <a:pt x="23952" y="15925"/>
                  </a:lnTo>
                  <a:lnTo>
                    <a:pt x="24536" y="15532"/>
                  </a:lnTo>
                  <a:lnTo>
                    <a:pt x="25476" y="15049"/>
                  </a:lnTo>
                  <a:lnTo>
                    <a:pt x="26631" y="14795"/>
                  </a:lnTo>
                  <a:lnTo>
                    <a:pt x="28753" y="14795"/>
                  </a:lnTo>
                  <a:lnTo>
                    <a:pt x="28994" y="14731"/>
                  </a:lnTo>
                  <a:lnTo>
                    <a:pt x="31191" y="14325"/>
                  </a:lnTo>
                  <a:lnTo>
                    <a:pt x="34908" y="14325"/>
                  </a:lnTo>
                  <a:lnTo>
                    <a:pt x="35636" y="14135"/>
                  </a:lnTo>
                  <a:lnTo>
                    <a:pt x="37528" y="13157"/>
                  </a:lnTo>
                  <a:lnTo>
                    <a:pt x="38938" y="11290"/>
                  </a:lnTo>
                  <a:lnTo>
                    <a:pt x="41236" y="11023"/>
                  </a:lnTo>
                  <a:lnTo>
                    <a:pt x="41884" y="10693"/>
                  </a:lnTo>
                  <a:lnTo>
                    <a:pt x="42125" y="10058"/>
                  </a:lnTo>
                  <a:lnTo>
                    <a:pt x="42405" y="9448"/>
                  </a:lnTo>
                  <a:lnTo>
                    <a:pt x="42099" y="7200"/>
                  </a:lnTo>
                  <a:lnTo>
                    <a:pt x="42110" y="6527"/>
                  </a:lnTo>
                  <a:lnTo>
                    <a:pt x="13627" y="6527"/>
                  </a:lnTo>
                  <a:lnTo>
                    <a:pt x="13246" y="6375"/>
                  </a:lnTo>
                  <a:lnTo>
                    <a:pt x="13919" y="4229"/>
                  </a:lnTo>
                  <a:lnTo>
                    <a:pt x="14134" y="3822"/>
                  </a:lnTo>
                  <a:lnTo>
                    <a:pt x="9550" y="3822"/>
                  </a:lnTo>
                  <a:lnTo>
                    <a:pt x="9067" y="3695"/>
                  </a:lnTo>
                  <a:lnTo>
                    <a:pt x="8623" y="3390"/>
                  </a:lnTo>
                  <a:lnTo>
                    <a:pt x="7835" y="2565"/>
                  </a:lnTo>
                  <a:lnTo>
                    <a:pt x="7378" y="1396"/>
                  </a:lnTo>
                  <a:lnTo>
                    <a:pt x="5562" y="812"/>
                  </a:lnTo>
                  <a:lnTo>
                    <a:pt x="4952" y="698"/>
                  </a:lnTo>
                  <a:lnTo>
                    <a:pt x="4317" y="647"/>
                  </a:lnTo>
                  <a:lnTo>
                    <a:pt x="1435" y="647"/>
                  </a:lnTo>
                  <a:lnTo>
                    <a:pt x="0" y="0"/>
                  </a:lnTo>
                  <a:close/>
                </a:path>
                <a:path w="43180" h="22225">
                  <a:moveTo>
                    <a:pt x="28753" y="14795"/>
                  </a:moveTo>
                  <a:lnTo>
                    <a:pt x="26631" y="14795"/>
                  </a:lnTo>
                  <a:lnTo>
                    <a:pt x="27838" y="15036"/>
                  </a:lnTo>
                  <a:lnTo>
                    <a:pt x="28753" y="14795"/>
                  </a:lnTo>
                  <a:close/>
                </a:path>
                <a:path w="43180" h="22225">
                  <a:moveTo>
                    <a:pt x="34908" y="14325"/>
                  </a:moveTo>
                  <a:lnTo>
                    <a:pt x="31191" y="14325"/>
                  </a:lnTo>
                  <a:lnTo>
                    <a:pt x="33451" y="14706"/>
                  </a:lnTo>
                  <a:lnTo>
                    <a:pt x="34908" y="14325"/>
                  </a:lnTo>
                  <a:close/>
                </a:path>
                <a:path w="43180" h="22225">
                  <a:moveTo>
                    <a:pt x="14808" y="4165"/>
                  </a:moveTo>
                  <a:lnTo>
                    <a:pt x="14173" y="4737"/>
                  </a:lnTo>
                  <a:lnTo>
                    <a:pt x="13543" y="5702"/>
                  </a:lnTo>
                  <a:lnTo>
                    <a:pt x="13423" y="6197"/>
                  </a:lnTo>
                  <a:lnTo>
                    <a:pt x="13549" y="6375"/>
                  </a:lnTo>
                  <a:lnTo>
                    <a:pt x="13627" y="6527"/>
                  </a:lnTo>
                  <a:lnTo>
                    <a:pt x="42110" y="6527"/>
                  </a:lnTo>
                  <a:lnTo>
                    <a:pt x="42243" y="5867"/>
                  </a:lnTo>
                  <a:lnTo>
                    <a:pt x="29438" y="5867"/>
                  </a:lnTo>
                  <a:lnTo>
                    <a:pt x="15366" y="5778"/>
                  </a:lnTo>
                  <a:lnTo>
                    <a:pt x="16421" y="4825"/>
                  </a:lnTo>
                  <a:lnTo>
                    <a:pt x="15874" y="4813"/>
                  </a:lnTo>
                  <a:lnTo>
                    <a:pt x="14808" y="4165"/>
                  </a:lnTo>
                  <a:close/>
                </a:path>
                <a:path w="43180" h="22225">
                  <a:moveTo>
                    <a:pt x="37655" y="685"/>
                  </a:moveTo>
                  <a:lnTo>
                    <a:pt x="36718" y="825"/>
                  </a:lnTo>
                  <a:lnTo>
                    <a:pt x="35877" y="1308"/>
                  </a:lnTo>
                  <a:lnTo>
                    <a:pt x="31407" y="5384"/>
                  </a:lnTo>
                  <a:lnTo>
                    <a:pt x="29438" y="5867"/>
                  </a:lnTo>
                  <a:lnTo>
                    <a:pt x="42243" y="5867"/>
                  </a:lnTo>
                  <a:lnTo>
                    <a:pt x="42621" y="3987"/>
                  </a:lnTo>
                  <a:lnTo>
                    <a:pt x="40502" y="1727"/>
                  </a:lnTo>
                  <a:lnTo>
                    <a:pt x="39992" y="1308"/>
                  </a:lnTo>
                  <a:lnTo>
                    <a:pt x="39319" y="1028"/>
                  </a:lnTo>
                  <a:lnTo>
                    <a:pt x="38532" y="812"/>
                  </a:lnTo>
                  <a:lnTo>
                    <a:pt x="37655" y="685"/>
                  </a:lnTo>
                  <a:close/>
                </a:path>
                <a:path w="43180" h="22225">
                  <a:moveTo>
                    <a:pt x="21335" y="3251"/>
                  </a:moveTo>
                  <a:lnTo>
                    <a:pt x="19278" y="3746"/>
                  </a:lnTo>
                  <a:lnTo>
                    <a:pt x="18565" y="4229"/>
                  </a:lnTo>
                  <a:lnTo>
                    <a:pt x="18008" y="4660"/>
                  </a:lnTo>
                  <a:lnTo>
                    <a:pt x="16883" y="5105"/>
                  </a:lnTo>
                  <a:lnTo>
                    <a:pt x="16586" y="5295"/>
                  </a:lnTo>
                  <a:lnTo>
                    <a:pt x="16306" y="5562"/>
                  </a:lnTo>
                  <a:lnTo>
                    <a:pt x="15366" y="5778"/>
                  </a:lnTo>
                  <a:lnTo>
                    <a:pt x="29336" y="5778"/>
                  </a:lnTo>
                  <a:lnTo>
                    <a:pt x="26771" y="3543"/>
                  </a:lnTo>
                  <a:lnTo>
                    <a:pt x="26470" y="3378"/>
                  </a:lnTo>
                  <a:lnTo>
                    <a:pt x="23456" y="3378"/>
                  </a:lnTo>
                  <a:lnTo>
                    <a:pt x="21335" y="3251"/>
                  </a:lnTo>
                  <a:close/>
                </a:path>
                <a:path w="43180" h="22225">
                  <a:moveTo>
                    <a:pt x="12052" y="1727"/>
                  </a:moveTo>
                  <a:lnTo>
                    <a:pt x="11150" y="3047"/>
                  </a:lnTo>
                  <a:lnTo>
                    <a:pt x="10083" y="3619"/>
                  </a:lnTo>
                  <a:lnTo>
                    <a:pt x="9550" y="3822"/>
                  </a:lnTo>
                  <a:lnTo>
                    <a:pt x="14134" y="3822"/>
                  </a:lnTo>
                  <a:lnTo>
                    <a:pt x="14364" y="3390"/>
                  </a:lnTo>
                  <a:lnTo>
                    <a:pt x="14361" y="3136"/>
                  </a:lnTo>
                  <a:lnTo>
                    <a:pt x="12052" y="1727"/>
                  </a:lnTo>
                  <a:close/>
                </a:path>
                <a:path w="43180" h="22225">
                  <a:moveTo>
                    <a:pt x="25539" y="3136"/>
                  </a:moveTo>
                  <a:lnTo>
                    <a:pt x="23456" y="3378"/>
                  </a:lnTo>
                  <a:lnTo>
                    <a:pt x="26470" y="3378"/>
                  </a:lnTo>
                  <a:lnTo>
                    <a:pt x="25971" y="3187"/>
                  </a:lnTo>
                  <a:lnTo>
                    <a:pt x="25539" y="3136"/>
                  </a:lnTo>
                  <a:close/>
                </a:path>
                <a:path w="43180" h="22225">
                  <a:moveTo>
                    <a:pt x="2400" y="520"/>
                  </a:moveTo>
                  <a:lnTo>
                    <a:pt x="1435" y="647"/>
                  </a:lnTo>
                  <a:lnTo>
                    <a:pt x="4317" y="647"/>
                  </a:lnTo>
                  <a:lnTo>
                    <a:pt x="3047" y="546"/>
                  </a:lnTo>
                  <a:lnTo>
                    <a:pt x="2400" y="520"/>
                  </a:lnTo>
                  <a:close/>
                </a:path>
              </a:pathLst>
            </a:custGeom>
            <a:solidFill>
              <a:srgbClr val="A83F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9" name="object 759" descr=""/>
            <p:cNvSpPr/>
            <p:nvPr/>
          </p:nvSpPr>
          <p:spPr>
            <a:xfrm>
              <a:off x="2033287" y="2402660"/>
              <a:ext cx="20955" cy="19685"/>
            </a:xfrm>
            <a:custGeom>
              <a:avLst/>
              <a:gdLst/>
              <a:ahLst/>
              <a:cxnLst/>
              <a:rect l="l" t="t" r="r" b="b"/>
              <a:pathLst>
                <a:path w="20955" h="19685">
                  <a:moveTo>
                    <a:pt x="17183" y="0"/>
                  </a:moveTo>
                  <a:lnTo>
                    <a:pt x="15189" y="876"/>
                  </a:lnTo>
                  <a:lnTo>
                    <a:pt x="14033" y="3441"/>
                  </a:lnTo>
                  <a:lnTo>
                    <a:pt x="13373" y="4317"/>
                  </a:lnTo>
                  <a:lnTo>
                    <a:pt x="11455" y="4356"/>
                  </a:lnTo>
                  <a:lnTo>
                    <a:pt x="9055" y="4470"/>
                  </a:lnTo>
                  <a:lnTo>
                    <a:pt x="8254" y="4635"/>
                  </a:lnTo>
                  <a:lnTo>
                    <a:pt x="7861" y="4775"/>
                  </a:lnTo>
                  <a:lnTo>
                    <a:pt x="6057" y="5079"/>
                  </a:lnTo>
                  <a:lnTo>
                    <a:pt x="4660" y="6261"/>
                  </a:lnTo>
                  <a:lnTo>
                    <a:pt x="3047" y="6972"/>
                  </a:lnTo>
                  <a:lnTo>
                    <a:pt x="2222" y="7404"/>
                  </a:lnTo>
                  <a:lnTo>
                    <a:pt x="2019" y="8102"/>
                  </a:lnTo>
                  <a:lnTo>
                    <a:pt x="2184" y="8966"/>
                  </a:lnTo>
                  <a:lnTo>
                    <a:pt x="2095" y="9486"/>
                  </a:lnTo>
                  <a:lnTo>
                    <a:pt x="3238" y="9804"/>
                  </a:lnTo>
                  <a:lnTo>
                    <a:pt x="2451" y="10490"/>
                  </a:lnTo>
                  <a:lnTo>
                    <a:pt x="2095" y="10121"/>
                  </a:lnTo>
                  <a:lnTo>
                    <a:pt x="1676" y="9778"/>
                  </a:lnTo>
                  <a:lnTo>
                    <a:pt x="1079" y="9766"/>
                  </a:lnTo>
                  <a:lnTo>
                    <a:pt x="647" y="9880"/>
                  </a:lnTo>
                  <a:lnTo>
                    <a:pt x="380" y="10172"/>
                  </a:lnTo>
                  <a:lnTo>
                    <a:pt x="279" y="10604"/>
                  </a:lnTo>
                  <a:lnTo>
                    <a:pt x="292" y="11442"/>
                  </a:lnTo>
                  <a:lnTo>
                    <a:pt x="0" y="12331"/>
                  </a:lnTo>
                  <a:lnTo>
                    <a:pt x="647" y="13068"/>
                  </a:lnTo>
                  <a:lnTo>
                    <a:pt x="1117" y="13296"/>
                  </a:lnTo>
                  <a:lnTo>
                    <a:pt x="1460" y="13677"/>
                  </a:lnTo>
                  <a:lnTo>
                    <a:pt x="1498" y="14262"/>
                  </a:lnTo>
                  <a:lnTo>
                    <a:pt x="2781" y="15811"/>
                  </a:lnTo>
                  <a:lnTo>
                    <a:pt x="4381" y="16941"/>
                  </a:lnTo>
                  <a:lnTo>
                    <a:pt x="6108" y="17652"/>
                  </a:lnTo>
                  <a:lnTo>
                    <a:pt x="8102" y="17564"/>
                  </a:lnTo>
                  <a:lnTo>
                    <a:pt x="8432" y="17830"/>
                  </a:lnTo>
                  <a:lnTo>
                    <a:pt x="8877" y="16675"/>
                  </a:lnTo>
                  <a:lnTo>
                    <a:pt x="9309" y="18211"/>
                  </a:lnTo>
                  <a:lnTo>
                    <a:pt x="9651" y="18656"/>
                  </a:lnTo>
                  <a:lnTo>
                    <a:pt x="10185" y="18948"/>
                  </a:lnTo>
                  <a:lnTo>
                    <a:pt x="10591" y="19100"/>
                  </a:lnTo>
                  <a:lnTo>
                    <a:pt x="10947" y="19024"/>
                  </a:lnTo>
                  <a:lnTo>
                    <a:pt x="11277" y="18745"/>
                  </a:lnTo>
                  <a:lnTo>
                    <a:pt x="11214" y="18529"/>
                  </a:lnTo>
                  <a:lnTo>
                    <a:pt x="11595" y="18338"/>
                  </a:lnTo>
                  <a:lnTo>
                    <a:pt x="11925" y="18084"/>
                  </a:lnTo>
                  <a:lnTo>
                    <a:pt x="12217" y="17767"/>
                  </a:lnTo>
                  <a:lnTo>
                    <a:pt x="12420" y="17843"/>
                  </a:lnTo>
                  <a:lnTo>
                    <a:pt x="12598" y="17437"/>
                  </a:lnTo>
                  <a:lnTo>
                    <a:pt x="12852" y="17094"/>
                  </a:lnTo>
                  <a:lnTo>
                    <a:pt x="13195" y="16814"/>
                  </a:lnTo>
                  <a:lnTo>
                    <a:pt x="15189" y="12979"/>
                  </a:lnTo>
                  <a:lnTo>
                    <a:pt x="14592" y="11950"/>
                  </a:lnTo>
                  <a:lnTo>
                    <a:pt x="15024" y="11353"/>
                  </a:lnTo>
                  <a:lnTo>
                    <a:pt x="16027" y="10998"/>
                  </a:lnTo>
                  <a:lnTo>
                    <a:pt x="17411" y="9220"/>
                  </a:lnTo>
                  <a:lnTo>
                    <a:pt x="20942" y="9575"/>
                  </a:lnTo>
                  <a:lnTo>
                    <a:pt x="20764" y="6235"/>
                  </a:lnTo>
                  <a:lnTo>
                    <a:pt x="19875" y="5092"/>
                  </a:lnTo>
                  <a:lnTo>
                    <a:pt x="20789" y="3708"/>
                  </a:lnTo>
                  <a:lnTo>
                    <a:pt x="20256" y="2501"/>
                  </a:lnTo>
                  <a:lnTo>
                    <a:pt x="19875" y="1879"/>
                  </a:lnTo>
                  <a:lnTo>
                    <a:pt x="19075" y="2260"/>
                  </a:lnTo>
                  <a:lnTo>
                    <a:pt x="18656" y="1790"/>
                  </a:lnTo>
                  <a:lnTo>
                    <a:pt x="19138" y="1968"/>
                  </a:lnTo>
                  <a:lnTo>
                    <a:pt x="19583" y="1866"/>
                  </a:lnTo>
                  <a:lnTo>
                    <a:pt x="20002" y="1638"/>
                  </a:lnTo>
                  <a:lnTo>
                    <a:pt x="20205" y="990"/>
                  </a:lnTo>
                  <a:lnTo>
                    <a:pt x="20116" y="749"/>
                  </a:lnTo>
                  <a:lnTo>
                    <a:pt x="19875" y="520"/>
                  </a:lnTo>
                  <a:lnTo>
                    <a:pt x="17183" y="0"/>
                  </a:lnTo>
                  <a:close/>
                </a:path>
              </a:pathLst>
            </a:custGeom>
            <a:solidFill>
              <a:srgbClr val="AE46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0" name="object 760" descr=""/>
            <p:cNvSpPr/>
            <p:nvPr/>
          </p:nvSpPr>
          <p:spPr>
            <a:xfrm>
              <a:off x="2010481" y="2364769"/>
              <a:ext cx="14604" cy="12065"/>
            </a:xfrm>
            <a:custGeom>
              <a:avLst/>
              <a:gdLst/>
              <a:ahLst/>
              <a:cxnLst/>
              <a:rect l="l" t="t" r="r" b="b"/>
              <a:pathLst>
                <a:path w="14605" h="12064">
                  <a:moveTo>
                    <a:pt x="14265" y="8293"/>
                  </a:moveTo>
                  <a:lnTo>
                    <a:pt x="6883" y="8293"/>
                  </a:lnTo>
                  <a:lnTo>
                    <a:pt x="7213" y="8597"/>
                  </a:lnTo>
                  <a:lnTo>
                    <a:pt x="6832" y="8839"/>
                  </a:lnTo>
                  <a:lnTo>
                    <a:pt x="11671" y="12039"/>
                  </a:lnTo>
                  <a:lnTo>
                    <a:pt x="12268" y="11887"/>
                  </a:lnTo>
                  <a:lnTo>
                    <a:pt x="14128" y="9791"/>
                  </a:lnTo>
                  <a:lnTo>
                    <a:pt x="14265" y="8293"/>
                  </a:lnTo>
                  <a:close/>
                </a:path>
                <a:path w="14605" h="12064">
                  <a:moveTo>
                    <a:pt x="1854" y="0"/>
                  </a:moveTo>
                  <a:lnTo>
                    <a:pt x="1524" y="38"/>
                  </a:lnTo>
                  <a:lnTo>
                    <a:pt x="546" y="761"/>
                  </a:lnTo>
                  <a:lnTo>
                    <a:pt x="1295" y="2057"/>
                  </a:lnTo>
                  <a:lnTo>
                    <a:pt x="609" y="2882"/>
                  </a:lnTo>
                  <a:lnTo>
                    <a:pt x="1028" y="3568"/>
                  </a:lnTo>
                  <a:lnTo>
                    <a:pt x="1676" y="3835"/>
                  </a:lnTo>
                  <a:lnTo>
                    <a:pt x="2438" y="3898"/>
                  </a:lnTo>
                  <a:lnTo>
                    <a:pt x="2247" y="4546"/>
                  </a:lnTo>
                  <a:lnTo>
                    <a:pt x="1253" y="4546"/>
                  </a:lnTo>
                  <a:lnTo>
                    <a:pt x="1155" y="4711"/>
                  </a:lnTo>
                  <a:lnTo>
                    <a:pt x="419" y="5575"/>
                  </a:lnTo>
                  <a:lnTo>
                    <a:pt x="0" y="6527"/>
                  </a:lnTo>
                  <a:lnTo>
                    <a:pt x="279" y="7696"/>
                  </a:lnTo>
                  <a:lnTo>
                    <a:pt x="1270" y="8864"/>
                  </a:lnTo>
                  <a:lnTo>
                    <a:pt x="2895" y="8889"/>
                  </a:lnTo>
                  <a:lnTo>
                    <a:pt x="4076" y="9817"/>
                  </a:lnTo>
                  <a:lnTo>
                    <a:pt x="4381" y="9969"/>
                  </a:lnTo>
                  <a:lnTo>
                    <a:pt x="4749" y="10096"/>
                  </a:lnTo>
                  <a:lnTo>
                    <a:pt x="5143" y="10147"/>
                  </a:lnTo>
                  <a:lnTo>
                    <a:pt x="5715" y="10121"/>
                  </a:lnTo>
                  <a:lnTo>
                    <a:pt x="6172" y="9969"/>
                  </a:lnTo>
                  <a:lnTo>
                    <a:pt x="6310" y="9791"/>
                  </a:lnTo>
                  <a:lnTo>
                    <a:pt x="6460" y="9546"/>
                  </a:lnTo>
                  <a:lnTo>
                    <a:pt x="5892" y="9423"/>
                  </a:lnTo>
                  <a:lnTo>
                    <a:pt x="6624" y="9423"/>
                  </a:lnTo>
                  <a:lnTo>
                    <a:pt x="6513" y="8826"/>
                  </a:lnTo>
                  <a:lnTo>
                    <a:pt x="6477" y="8356"/>
                  </a:lnTo>
                  <a:lnTo>
                    <a:pt x="6883" y="8293"/>
                  </a:lnTo>
                  <a:lnTo>
                    <a:pt x="14265" y="8293"/>
                  </a:lnTo>
                  <a:lnTo>
                    <a:pt x="14274" y="8153"/>
                  </a:lnTo>
                  <a:lnTo>
                    <a:pt x="12992" y="7175"/>
                  </a:lnTo>
                  <a:lnTo>
                    <a:pt x="13030" y="5791"/>
                  </a:lnTo>
                  <a:lnTo>
                    <a:pt x="11467" y="4546"/>
                  </a:lnTo>
                  <a:lnTo>
                    <a:pt x="2247" y="4546"/>
                  </a:lnTo>
                  <a:lnTo>
                    <a:pt x="1447" y="4216"/>
                  </a:lnTo>
                  <a:lnTo>
                    <a:pt x="11052" y="4216"/>
                  </a:lnTo>
                  <a:lnTo>
                    <a:pt x="10223" y="3555"/>
                  </a:lnTo>
                  <a:lnTo>
                    <a:pt x="6807" y="2463"/>
                  </a:lnTo>
                  <a:lnTo>
                    <a:pt x="3644" y="888"/>
                  </a:lnTo>
                  <a:lnTo>
                    <a:pt x="3175" y="812"/>
                  </a:lnTo>
                  <a:lnTo>
                    <a:pt x="2844" y="457"/>
                  </a:lnTo>
                  <a:lnTo>
                    <a:pt x="2438" y="241"/>
                  </a:lnTo>
                  <a:lnTo>
                    <a:pt x="2159" y="63"/>
                  </a:lnTo>
                  <a:lnTo>
                    <a:pt x="1854" y="0"/>
                  </a:lnTo>
                  <a:close/>
                </a:path>
                <a:path w="14605" h="12064">
                  <a:moveTo>
                    <a:pt x="6624" y="9423"/>
                  </a:moveTo>
                  <a:lnTo>
                    <a:pt x="5892" y="9423"/>
                  </a:lnTo>
                  <a:lnTo>
                    <a:pt x="6527" y="9436"/>
                  </a:lnTo>
                  <a:lnTo>
                    <a:pt x="6537" y="9563"/>
                  </a:lnTo>
                  <a:lnTo>
                    <a:pt x="6624" y="9423"/>
                  </a:lnTo>
                  <a:close/>
                </a:path>
                <a:path w="14605" h="12064">
                  <a:moveTo>
                    <a:pt x="5892" y="9423"/>
                  </a:moveTo>
                  <a:lnTo>
                    <a:pt x="6460" y="9546"/>
                  </a:lnTo>
                  <a:lnTo>
                    <a:pt x="5892" y="9423"/>
                  </a:lnTo>
                  <a:close/>
                </a:path>
                <a:path w="14605" h="12064">
                  <a:moveTo>
                    <a:pt x="6832" y="8826"/>
                  </a:moveTo>
                  <a:close/>
                </a:path>
              </a:pathLst>
            </a:custGeom>
            <a:solidFill>
              <a:srgbClr val="AB43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1" name="object 761" descr=""/>
            <p:cNvSpPr/>
            <p:nvPr/>
          </p:nvSpPr>
          <p:spPr>
            <a:xfrm>
              <a:off x="2059879" y="2420386"/>
              <a:ext cx="9525" cy="10795"/>
            </a:xfrm>
            <a:custGeom>
              <a:avLst/>
              <a:gdLst/>
              <a:ahLst/>
              <a:cxnLst/>
              <a:rect l="l" t="t" r="r" b="b"/>
              <a:pathLst>
                <a:path w="9525" h="10794">
                  <a:moveTo>
                    <a:pt x="7912" y="0"/>
                  </a:moveTo>
                  <a:lnTo>
                    <a:pt x="5575" y="952"/>
                  </a:lnTo>
                  <a:lnTo>
                    <a:pt x="2908" y="3238"/>
                  </a:lnTo>
                  <a:lnTo>
                    <a:pt x="2247" y="3644"/>
                  </a:lnTo>
                  <a:lnTo>
                    <a:pt x="368" y="4851"/>
                  </a:lnTo>
                  <a:lnTo>
                    <a:pt x="0" y="5892"/>
                  </a:lnTo>
                  <a:lnTo>
                    <a:pt x="4063" y="10553"/>
                  </a:lnTo>
                  <a:lnTo>
                    <a:pt x="4749" y="10414"/>
                  </a:lnTo>
                  <a:lnTo>
                    <a:pt x="5194" y="10274"/>
                  </a:lnTo>
                  <a:lnTo>
                    <a:pt x="5575" y="10045"/>
                  </a:lnTo>
                  <a:lnTo>
                    <a:pt x="5905" y="9715"/>
                  </a:lnTo>
                  <a:lnTo>
                    <a:pt x="6197" y="8763"/>
                  </a:lnTo>
                  <a:lnTo>
                    <a:pt x="6870" y="8128"/>
                  </a:lnTo>
                  <a:lnTo>
                    <a:pt x="7734" y="7683"/>
                  </a:lnTo>
                  <a:lnTo>
                    <a:pt x="8445" y="7277"/>
                  </a:lnTo>
                  <a:lnTo>
                    <a:pt x="9093" y="6845"/>
                  </a:lnTo>
                  <a:lnTo>
                    <a:pt x="8661" y="5867"/>
                  </a:lnTo>
                  <a:lnTo>
                    <a:pt x="8458" y="3886"/>
                  </a:lnTo>
                  <a:lnTo>
                    <a:pt x="7518" y="3860"/>
                  </a:lnTo>
                  <a:lnTo>
                    <a:pt x="7023" y="3187"/>
                  </a:lnTo>
                  <a:lnTo>
                    <a:pt x="7137" y="2997"/>
                  </a:lnTo>
                  <a:lnTo>
                    <a:pt x="7619" y="3022"/>
                  </a:lnTo>
                  <a:lnTo>
                    <a:pt x="7721" y="1562"/>
                  </a:lnTo>
                  <a:lnTo>
                    <a:pt x="7912" y="0"/>
                  </a:lnTo>
                  <a:close/>
                </a:path>
              </a:pathLst>
            </a:custGeom>
            <a:solidFill>
              <a:srgbClr val="B14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2" name="object 762" descr=""/>
            <p:cNvSpPr/>
            <p:nvPr/>
          </p:nvSpPr>
          <p:spPr>
            <a:xfrm>
              <a:off x="2041111" y="2425818"/>
              <a:ext cx="14604" cy="8890"/>
            </a:xfrm>
            <a:custGeom>
              <a:avLst/>
              <a:gdLst/>
              <a:ahLst/>
              <a:cxnLst/>
              <a:rect l="l" t="t" r="r" b="b"/>
              <a:pathLst>
                <a:path w="14605" h="8889">
                  <a:moveTo>
                    <a:pt x="9067" y="0"/>
                  </a:moveTo>
                  <a:lnTo>
                    <a:pt x="7365" y="888"/>
                  </a:lnTo>
                  <a:lnTo>
                    <a:pt x="6362" y="1816"/>
                  </a:lnTo>
                  <a:lnTo>
                    <a:pt x="5664" y="3174"/>
                  </a:lnTo>
                  <a:lnTo>
                    <a:pt x="4076" y="3327"/>
                  </a:lnTo>
                  <a:lnTo>
                    <a:pt x="3263" y="3606"/>
                  </a:lnTo>
                  <a:lnTo>
                    <a:pt x="2882" y="3797"/>
                  </a:lnTo>
                  <a:lnTo>
                    <a:pt x="88" y="5765"/>
                  </a:lnTo>
                  <a:lnTo>
                    <a:pt x="0" y="6007"/>
                  </a:lnTo>
                  <a:lnTo>
                    <a:pt x="1714" y="7162"/>
                  </a:lnTo>
                  <a:lnTo>
                    <a:pt x="2095" y="7188"/>
                  </a:lnTo>
                  <a:lnTo>
                    <a:pt x="2476" y="7111"/>
                  </a:lnTo>
                  <a:lnTo>
                    <a:pt x="3149" y="6362"/>
                  </a:lnTo>
                  <a:lnTo>
                    <a:pt x="3721" y="6794"/>
                  </a:lnTo>
                  <a:lnTo>
                    <a:pt x="4292" y="7277"/>
                  </a:lnTo>
                  <a:lnTo>
                    <a:pt x="4610" y="7442"/>
                  </a:lnTo>
                  <a:lnTo>
                    <a:pt x="4965" y="7556"/>
                  </a:lnTo>
                  <a:lnTo>
                    <a:pt x="5333" y="7594"/>
                  </a:lnTo>
                  <a:lnTo>
                    <a:pt x="6007" y="7950"/>
                  </a:lnTo>
                  <a:lnTo>
                    <a:pt x="6642" y="8445"/>
                  </a:lnTo>
                  <a:lnTo>
                    <a:pt x="8432" y="7721"/>
                  </a:lnTo>
                  <a:lnTo>
                    <a:pt x="8788" y="6629"/>
                  </a:lnTo>
                  <a:lnTo>
                    <a:pt x="9728" y="6210"/>
                  </a:lnTo>
                  <a:lnTo>
                    <a:pt x="11556" y="4698"/>
                  </a:lnTo>
                  <a:lnTo>
                    <a:pt x="12865" y="4876"/>
                  </a:lnTo>
                  <a:lnTo>
                    <a:pt x="13271" y="4800"/>
                  </a:lnTo>
                  <a:lnTo>
                    <a:pt x="13652" y="4673"/>
                  </a:lnTo>
                  <a:lnTo>
                    <a:pt x="13995" y="4457"/>
                  </a:lnTo>
                  <a:lnTo>
                    <a:pt x="14262" y="4114"/>
                  </a:lnTo>
                  <a:lnTo>
                    <a:pt x="14389" y="3733"/>
                  </a:lnTo>
                  <a:lnTo>
                    <a:pt x="14389" y="3301"/>
                  </a:lnTo>
                  <a:lnTo>
                    <a:pt x="14262" y="2412"/>
                  </a:lnTo>
                  <a:lnTo>
                    <a:pt x="13576" y="1879"/>
                  </a:lnTo>
                  <a:lnTo>
                    <a:pt x="13055" y="1244"/>
                  </a:lnTo>
                  <a:lnTo>
                    <a:pt x="12801" y="1117"/>
                  </a:lnTo>
                  <a:lnTo>
                    <a:pt x="12534" y="1104"/>
                  </a:lnTo>
                  <a:lnTo>
                    <a:pt x="12268" y="1193"/>
                  </a:lnTo>
                  <a:lnTo>
                    <a:pt x="10617" y="1282"/>
                  </a:lnTo>
                  <a:lnTo>
                    <a:pt x="9067" y="0"/>
                  </a:lnTo>
                  <a:close/>
                </a:path>
              </a:pathLst>
            </a:custGeom>
            <a:solidFill>
              <a:srgbClr val="8529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3" name="object 763" descr=""/>
            <p:cNvSpPr/>
            <p:nvPr/>
          </p:nvSpPr>
          <p:spPr>
            <a:xfrm>
              <a:off x="2050262" y="2416806"/>
              <a:ext cx="11430" cy="6985"/>
            </a:xfrm>
            <a:custGeom>
              <a:avLst/>
              <a:gdLst/>
              <a:ahLst/>
              <a:cxnLst/>
              <a:rect l="l" t="t" r="r" b="b"/>
              <a:pathLst>
                <a:path w="11430" h="6985">
                  <a:moveTo>
                    <a:pt x="7518" y="0"/>
                  </a:moveTo>
                  <a:lnTo>
                    <a:pt x="6858" y="12"/>
                  </a:lnTo>
                  <a:lnTo>
                    <a:pt x="6197" y="152"/>
                  </a:lnTo>
                  <a:lnTo>
                    <a:pt x="4089" y="787"/>
                  </a:lnTo>
                  <a:lnTo>
                    <a:pt x="1435" y="76"/>
                  </a:lnTo>
                  <a:lnTo>
                    <a:pt x="127" y="2654"/>
                  </a:lnTo>
                  <a:lnTo>
                    <a:pt x="0" y="4610"/>
                  </a:lnTo>
                  <a:lnTo>
                    <a:pt x="1485" y="5422"/>
                  </a:lnTo>
                  <a:lnTo>
                    <a:pt x="3302" y="5245"/>
                  </a:lnTo>
                  <a:lnTo>
                    <a:pt x="4762" y="6159"/>
                  </a:lnTo>
                  <a:lnTo>
                    <a:pt x="5397" y="6375"/>
                  </a:lnTo>
                  <a:lnTo>
                    <a:pt x="6045" y="6489"/>
                  </a:lnTo>
                  <a:lnTo>
                    <a:pt x="6718" y="6489"/>
                  </a:lnTo>
                  <a:lnTo>
                    <a:pt x="11188" y="2362"/>
                  </a:lnTo>
                  <a:lnTo>
                    <a:pt x="10972" y="1016"/>
                  </a:lnTo>
                  <a:lnTo>
                    <a:pt x="10744" y="609"/>
                  </a:lnTo>
                  <a:lnTo>
                    <a:pt x="10401" y="419"/>
                  </a:lnTo>
                  <a:lnTo>
                    <a:pt x="9944" y="393"/>
                  </a:lnTo>
                  <a:lnTo>
                    <a:pt x="9271" y="939"/>
                  </a:lnTo>
                  <a:lnTo>
                    <a:pt x="8674" y="901"/>
                  </a:lnTo>
                  <a:lnTo>
                    <a:pt x="8166" y="177"/>
                  </a:lnTo>
                  <a:lnTo>
                    <a:pt x="7518" y="0"/>
                  </a:lnTo>
                  <a:close/>
                </a:path>
              </a:pathLst>
            </a:custGeom>
            <a:solidFill>
              <a:srgbClr val="AA4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4" name="object 764" descr=""/>
            <p:cNvSpPr/>
            <p:nvPr/>
          </p:nvSpPr>
          <p:spPr>
            <a:xfrm>
              <a:off x="2043145" y="2422506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19">
                  <a:moveTo>
                    <a:pt x="3327" y="0"/>
                  </a:moveTo>
                  <a:lnTo>
                    <a:pt x="2451" y="927"/>
                  </a:lnTo>
                  <a:lnTo>
                    <a:pt x="1803" y="1396"/>
                  </a:lnTo>
                  <a:lnTo>
                    <a:pt x="914" y="1155"/>
                  </a:lnTo>
                  <a:lnTo>
                    <a:pt x="253" y="1638"/>
                  </a:lnTo>
                  <a:lnTo>
                    <a:pt x="0" y="2438"/>
                  </a:lnTo>
                  <a:lnTo>
                    <a:pt x="292" y="3086"/>
                  </a:lnTo>
                  <a:lnTo>
                    <a:pt x="812" y="3670"/>
                  </a:lnTo>
                  <a:lnTo>
                    <a:pt x="1054" y="4000"/>
                  </a:lnTo>
                  <a:lnTo>
                    <a:pt x="1701" y="3936"/>
                  </a:lnTo>
                  <a:lnTo>
                    <a:pt x="1638" y="4546"/>
                  </a:lnTo>
                  <a:lnTo>
                    <a:pt x="1396" y="4927"/>
                  </a:lnTo>
                  <a:lnTo>
                    <a:pt x="1092" y="5295"/>
                  </a:lnTo>
                  <a:lnTo>
                    <a:pt x="927" y="5740"/>
                  </a:lnTo>
                  <a:lnTo>
                    <a:pt x="787" y="6261"/>
                  </a:lnTo>
                  <a:lnTo>
                    <a:pt x="825" y="6769"/>
                  </a:lnTo>
                  <a:lnTo>
                    <a:pt x="1066" y="7251"/>
                  </a:lnTo>
                  <a:lnTo>
                    <a:pt x="1498" y="7581"/>
                  </a:lnTo>
                  <a:lnTo>
                    <a:pt x="1803" y="7531"/>
                  </a:lnTo>
                  <a:lnTo>
                    <a:pt x="2412" y="7467"/>
                  </a:lnTo>
                  <a:lnTo>
                    <a:pt x="3771" y="6946"/>
                  </a:lnTo>
                  <a:lnTo>
                    <a:pt x="4330" y="5587"/>
                  </a:lnTo>
                  <a:lnTo>
                    <a:pt x="5308" y="4673"/>
                  </a:lnTo>
                  <a:lnTo>
                    <a:pt x="6934" y="4317"/>
                  </a:lnTo>
                  <a:lnTo>
                    <a:pt x="8635" y="5753"/>
                  </a:lnTo>
                  <a:lnTo>
                    <a:pt x="10236" y="4508"/>
                  </a:lnTo>
                  <a:lnTo>
                    <a:pt x="7188" y="1676"/>
                  </a:lnTo>
                  <a:lnTo>
                    <a:pt x="6807" y="1396"/>
                  </a:lnTo>
                  <a:lnTo>
                    <a:pt x="6476" y="1066"/>
                  </a:lnTo>
                  <a:lnTo>
                    <a:pt x="6007" y="927"/>
                  </a:lnTo>
                  <a:lnTo>
                    <a:pt x="5740" y="914"/>
                  </a:lnTo>
                  <a:lnTo>
                    <a:pt x="5499" y="838"/>
                  </a:lnTo>
                  <a:lnTo>
                    <a:pt x="5257" y="711"/>
                  </a:lnTo>
                  <a:lnTo>
                    <a:pt x="4279" y="266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9438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5" name="object 765" descr=""/>
            <p:cNvSpPr/>
            <p:nvPr/>
          </p:nvSpPr>
          <p:spPr>
            <a:xfrm>
              <a:off x="2036070" y="2418142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2298" y="0"/>
                  </a:moveTo>
                  <a:lnTo>
                    <a:pt x="0" y="330"/>
                  </a:lnTo>
                  <a:lnTo>
                    <a:pt x="1308" y="2209"/>
                  </a:lnTo>
                  <a:lnTo>
                    <a:pt x="2819" y="3962"/>
                  </a:lnTo>
                  <a:lnTo>
                    <a:pt x="3708" y="6096"/>
                  </a:lnTo>
                  <a:lnTo>
                    <a:pt x="4025" y="6426"/>
                  </a:lnTo>
                  <a:lnTo>
                    <a:pt x="4394" y="6667"/>
                  </a:lnTo>
                  <a:lnTo>
                    <a:pt x="4825" y="6807"/>
                  </a:lnTo>
                  <a:lnTo>
                    <a:pt x="5511" y="6896"/>
                  </a:lnTo>
                  <a:lnTo>
                    <a:pt x="6146" y="6769"/>
                  </a:lnTo>
                  <a:lnTo>
                    <a:pt x="6705" y="6337"/>
                  </a:lnTo>
                  <a:lnTo>
                    <a:pt x="6845" y="6197"/>
                  </a:lnTo>
                  <a:lnTo>
                    <a:pt x="6870" y="5918"/>
                  </a:lnTo>
                  <a:lnTo>
                    <a:pt x="6908" y="5664"/>
                  </a:lnTo>
                  <a:lnTo>
                    <a:pt x="6769" y="5435"/>
                  </a:lnTo>
                  <a:lnTo>
                    <a:pt x="6476" y="5245"/>
                  </a:lnTo>
                  <a:lnTo>
                    <a:pt x="6210" y="5232"/>
                  </a:lnTo>
                  <a:lnTo>
                    <a:pt x="5956" y="5181"/>
                  </a:lnTo>
                  <a:lnTo>
                    <a:pt x="5702" y="5080"/>
                  </a:lnTo>
                  <a:lnTo>
                    <a:pt x="4864" y="3022"/>
                  </a:lnTo>
                  <a:lnTo>
                    <a:pt x="7480" y="4241"/>
                  </a:lnTo>
                  <a:lnTo>
                    <a:pt x="7594" y="3086"/>
                  </a:lnTo>
                  <a:lnTo>
                    <a:pt x="6565" y="1320"/>
                  </a:lnTo>
                  <a:lnTo>
                    <a:pt x="4305" y="1498"/>
                  </a:lnTo>
                  <a:close/>
                </a:path>
              </a:pathLst>
            </a:custGeom>
            <a:solidFill>
              <a:srgbClr val="B660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6" name="object 766" descr=""/>
            <p:cNvSpPr/>
            <p:nvPr/>
          </p:nvSpPr>
          <p:spPr>
            <a:xfrm>
              <a:off x="2025719" y="2373503"/>
              <a:ext cx="8890" cy="8255"/>
            </a:xfrm>
            <a:custGeom>
              <a:avLst/>
              <a:gdLst/>
              <a:ahLst/>
              <a:cxnLst/>
              <a:rect l="l" t="t" r="r" b="b"/>
              <a:pathLst>
                <a:path w="8889" h="8255">
                  <a:moveTo>
                    <a:pt x="1689" y="0"/>
                  </a:moveTo>
                  <a:lnTo>
                    <a:pt x="0" y="3098"/>
                  </a:lnTo>
                  <a:lnTo>
                    <a:pt x="1257" y="3759"/>
                  </a:lnTo>
                  <a:lnTo>
                    <a:pt x="2374" y="4521"/>
                  </a:lnTo>
                  <a:lnTo>
                    <a:pt x="4381" y="5143"/>
                  </a:lnTo>
                  <a:lnTo>
                    <a:pt x="5499" y="8216"/>
                  </a:lnTo>
                  <a:lnTo>
                    <a:pt x="8305" y="6667"/>
                  </a:lnTo>
                  <a:lnTo>
                    <a:pt x="7683" y="3721"/>
                  </a:lnTo>
                  <a:lnTo>
                    <a:pt x="5181" y="2171"/>
                  </a:lnTo>
                  <a:lnTo>
                    <a:pt x="3403" y="88"/>
                  </a:lnTo>
                  <a:lnTo>
                    <a:pt x="2603" y="419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D08B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7" name="object 767" descr=""/>
            <p:cNvSpPr/>
            <p:nvPr/>
          </p:nvSpPr>
          <p:spPr>
            <a:xfrm>
              <a:off x="2025948" y="2377293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9525" h="6350">
                  <a:moveTo>
                    <a:pt x="8534" y="3670"/>
                  </a:moveTo>
                  <a:lnTo>
                    <a:pt x="3479" y="3670"/>
                  </a:lnTo>
                  <a:lnTo>
                    <a:pt x="4330" y="3797"/>
                  </a:lnTo>
                  <a:lnTo>
                    <a:pt x="4162" y="3931"/>
                  </a:lnTo>
                  <a:lnTo>
                    <a:pt x="4673" y="4127"/>
                  </a:lnTo>
                  <a:lnTo>
                    <a:pt x="3604" y="4380"/>
                  </a:lnTo>
                  <a:lnTo>
                    <a:pt x="3655" y="4533"/>
                  </a:lnTo>
                  <a:lnTo>
                    <a:pt x="3949" y="4762"/>
                  </a:lnTo>
                  <a:lnTo>
                    <a:pt x="4165" y="5080"/>
                  </a:lnTo>
                  <a:lnTo>
                    <a:pt x="4457" y="5334"/>
                  </a:lnTo>
                  <a:lnTo>
                    <a:pt x="4825" y="5499"/>
                  </a:lnTo>
                  <a:lnTo>
                    <a:pt x="5435" y="5727"/>
                  </a:lnTo>
                  <a:lnTo>
                    <a:pt x="6070" y="5829"/>
                  </a:lnTo>
                  <a:lnTo>
                    <a:pt x="6730" y="5816"/>
                  </a:lnTo>
                  <a:lnTo>
                    <a:pt x="7726" y="5727"/>
                  </a:lnTo>
                  <a:lnTo>
                    <a:pt x="8547" y="5575"/>
                  </a:lnTo>
                  <a:lnTo>
                    <a:pt x="9125" y="4762"/>
                  </a:lnTo>
                  <a:lnTo>
                    <a:pt x="8534" y="3670"/>
                  </a:lnTo>
                  <a:close/>
                </a:path>
                <a:path w="9525" h="6350">
                  <a:moveTo>
                    <a:pt x="2552" y="0"/>
                  </a:moveTo>
                  <a:lnTo>
                    <a:pt x="2108" y="254"/>
                  </a:lnTo>
                  <a:lnTo>
                    <a:pt x="1981" y="749"/>
                  </a:lnTo>
                  <a:lnTo>
                    <a:pt x="1828" y="1219"/>
                  </a:lnTo>
                  <a:lnTo>
                    <a:pt x="1498" y="1625"/>
                  </a:lnTo>
                  <a:lnTo>
                    <a:pt x="888" y="2260"/>
                  </a:lnTo>
                  <a:lnTo>
                    <a:pt x="0" y="2743"/>
                  </a:lnTo>
                  <a:lnTo>
                    <a:pt x="177" y="3670"/>
                  </a:lnTo>
                  <a:lnTo>
                    <a:pt x="1879" y="4699"/>
                  </a:lnTo>
                  <a:lnTo>
                    <a:pt x="2832" y="4673"/>
                  </a:lnTo>
                  <a:lnTo>
                    <a:pt x="3365" y="4572"/>
                  </a:lnTo>
                  <a:lnTo>
                    <a:pt x="3492" y="4406"/>
                  </a:lnTo>
                  <a:lnTo>
                    <a:pt x="4162" y="3931"/>
                  </a:lnTo>
                  <a:lnTo>
                    <a:pt x="3479" y="3670"/>
                  </a:lnTo>
                  <a:lnTo>
                    <a:pt x="8534" y="3670"/>
                  </a:lnTo>
                  <a:lnTo>
                    <a:pt x="8157" y="3009"/>
                  </a:lnTo>
                  <a:lnTo>
                    <a:pt x="5664" y="3009"/>
                  </a:lnTo>
                  <a:lnTo>
                    <a:pt x="4864" y="38"/>
                  </a:lnTo>
                  <a:lnTo>
                    <a:pt x="2552" y="0"/>
                  </a:lnTo>
                  <a:close/>
                </a:path>
                <a:path w="9525" h="6350">
                  <a:moveTo>
                    <a:pt x="3479" y="3670"/>
                  </a:moveTo>
                  <a:lnTo>
                    <a:pt x="4162" y="3931"/>
                  </a:lnTo>
                  <a:lnTo>
                    <a:pt x="4330" y="3797"/>
                  </a:lnTo>
                  <a:lnTo>
                    <a:pt x="3479" y="3670"/>
                  </a:lnTo>
                  <a:close/>
                </a:path>
                <a:path w="9525" h="6350">
                  <a:moveTo>
                    <a:pt x="8077" y="2870"/>
                  </a:moveTo>
                  <a:lnTo>
                    <a:pt x="5664" y="3009"/>
                  </a:lnTo>
                  <a:lnTo>
                    <a:pt x="8157" y="3009"/>
                  </a:lnTo>
                  <a:lnTo>
                    <a:pt x="8077" y="2870"/>
                  </a:lnTo>
                  <a:close/>
                </a:path>
              </a:pathLst>
            </a:custGeom>
            <a:solidFill>
              <a:srgbClr val="C271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8" name="object 768" descr=""/>
            <p:cNvSpPr/>
            <p:nvPr/>
          </p:nvSpPr>
          <p:spPr>
            <a:xfrm>
              <a:off x="2054472" y="2426345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89">
                  <a:moveTo>
                    <a:pt x="1320" y="0"/>
                  </a:moveTo>
                  <a:lnTo>
                    <a:pt x="546" y="520"/>
                  </a:lnTo>
                  <a:lnTo>
                    <a:pt x="38" y="1282"/>
                  </a:lnTo>
                  <a:lnTo>
                    <a:pt x="63" y="2044"/>
                  </a:lnTo>
                  <a:lnTo>
                    <a:pt x="571" y="2794"/>
                  </a:lnTo>
                  <a:lnTo>
                    <a:pt x="584" y="3378"/>
                  </a:lnTo>
                  <a:lnTo>
                    <a:pt x="622" y="3657"/>
                  </a:lnTo>
                  <a:lnTo>
                    <a:pt x="76" y="4241"/>
                  </a:lnTo>
                  <a:lnTo>
                    <a:pt x="0" y="4876"/>
                  </a:lnTo>
                  <a:lnTo>
                    <a:pt x="368" y="5575"/>
                  </a:lnTo>
                  <a:lnTo>
                    <a:pt x="762" y="5867"/>
                  </a:lnTo>
                  <a:lnTo>
                    <a:pt x="1193" y="6032"/>
                  </a:lnTo>
                  <a:lnTo>
                    <a:pt x="1676" y="6057"/>
                  </a:lnTo>
                  <a:lnTo>
                    <a:pt x="3822" y="5080"/>
                  </a:lnTo>
                  <a:lnTo>
                    <a:pt x="7493" y="8394"/>
                  </a:lnTo>
                  <a:lnTo>
                    <a:pt x="8331" y="3695"/>
                  </a:lnTo>
                  <a:lnTo>
                    <a:pt x="6311" y="1714"/>
                  </a:lnTo>
                  <a:lnTo>
                    <a:pt x="5461" y="1384"/>
                  </a:lnTo>
                  <a:lnTo>
                    <a:pt x="4762" y="1955"/>
                  </a:lnTo>
                  <a:lnTo>
                    <a:pt x="3987" y="2120"/>
                  </a:lnTo>
                  <a:lnTo>
                    <a:pt x="2590" y="2057"/>
                  </a:lnTo>
                  <a:lnTo>
                    <a:pt x="2552" y="292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B345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9" name="object 769" descr=""/>
            <p:cNvSpPr/>
            <p:nvPr/>
          </p:nvSpPr>
          <p:spPr>
            <a:xfrm>
              <a:off x="2041396" y="2386236"/>
              <a:ext cx="8255" cy="5715"/>
            </a:xfrm>
            <a:custGeom>
              <a:avLst/>
              <a:gdLst/>
              <a:ahLst/>
              <a:cxnLst/>
              <a:rect l="l" t="t" r="r" b="b"/>
              <a:pathLst>
                <a:path w="8255" h="5714">
                  <a:moveTo>
                    <a:pt x="1270" y="0"/>
                  </a:moveTo>
                  <a:lnTo>
                    <a:pt x="800" y="101"/>
                  </a:lnTo>
                  <a:lnTo>
                    <a:pt x="406" y="330"/>
                  </a:lnTo>
                  <a:lnTo>
                    <a:pt x="76" y="673"/>
                  </a:lnTo>
                  <a:lnTo>
                    <a:pt x="0" y="1371"/>
                  </a:lnTo>
                  <a:lnTo>
                    <a:pt x="368" y="2882"/>
                  </a:lnTo>
                  <a:lnTo>
                    <a:pt x="6477" y="5397"/>
                  </a:lnTo>
                  <a:lnTo>
                    <a:pt x="7416" y="5283"/>
                  </a:lnTo>
                  <a:lnTo>
                    <a:pt x="8039" y="4343"/>
                  </a:lnTo>
                  <a:lnTo>
                    <a:pt x="6934" y="2451"/>
                  </a:lnTo>
                  <a:lnTo>
                    <a:pt x="5461" y="1028"/>
                  </a:lnTo>
                  <a:lnTo>
                    <a:pt x="3200" y="634"/>
                  </a:lnTo>
                  <a:lnTo>
                    <a:pt x="2641" y="152"/>
                  </a:lnTo>
                  <a:lnTo>
                    <a:pt x="1981" y="12"/>
                  </a:lnTo>
                  <a:lnTo>
                    <a:pt x="1270" y="0"/>
                  </a:lnTo>
                  <a:close/>
                </a:path>
              </a:pathLst>
            </a:custGeom>
            <a:solidFill>
              <a:srgbClr val="D28E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0" name="object 770" descr=""/>
            <p:cNvSpPr/>
            <p:nvPr/>
          </p:nvSpPr>
          <p:spPr>
            <a:xfrm>
              <a:off x="2050399" y="241486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3111" y="0"/>
                  </a:moveTo>
                  <a:lnTo>
                    <a:pt x="1714" y="1612"/>
                  </a:lnTo>
                  <a:lnTo>
                    <a:pt x="584" y="2298"/>
                  </a:lnTo>
                  <a:lnTo>
                    <a:pt x="0" y="3276"/>
                  </a:lnTo>
                  <a:lnTo>
                    <a:pt x="0" y="4597"/>
                  </a:lnTo>
                  <a:lnTo>
                    <a:pt x="1917" y="2921"/>
                  </a:lnTo>
                  <a:lnTo>
                    <a:pt x="6521" y="2921"/>
                  </a:lnTo>
                  <a:lnTo>
                    <a:pt x="6633" y="2730"/>
                  </a:lnTo>
                  <a:lnTo>
                    <a:pt x="5130" y="2730"/>
                  </a:lnTo>
                  <a:lnTo>
                    <a:pt x="4889" y="1778"/>
                  </a:lnTo>
                  <a:lnTo>
                    <a:pt x="6673" y="1778"/>
                  </a:lnTo>
                  <a:lnTo>
                    <a:pt x="6553" y="927"/>
                  </a:lnTo>
                  <a:lnTo>
                    <a:pt x="4902" y="927"/>
                  </a:lnTo>
                  <a:lnTo>
                    <a:pt x="3111" y="0"/>
                  </a:lnTo>
                  <a:close/>
                </a:path>
                <a:path w="6985" h="5080">
                  <a:moveTo>
                    <a:pt x="6521" y="2921"/>
                  </a:moveTo>
                  <a:lnTo>
                    <a:pt x="1917" y="2921"/>
                  </a:lnTo>
                  <a:lnTo>
                    <a:pt x="4724" y="4457"/>
                  </a:lnTo>
                  <a:lnTo>
                    <a:pt x="6521" y="2921"/>
                  </a:lnTo>
                  <a:close/>
                </a:path>
                <a:path w="6985" h="5080">
                  <a:moveTo>
                    <a:pt x="5858" y="2250"/>
                  </a:moveTo>
                  <a:lnTo>
                    <a:pt x="5130" y="2730"/>
                  </a:lnTo>
                  <a:lnTo>
                    <a:pt x="6633" y="2730"/>
                  </a:lnTo>
                  <a:lnTo>
                    <a:pt x="6562" y="2473"/>
                  </a:lnTo>
                  <a:lnTo>
                    <a:pt x="5858" y="2250"/>
                  </a:lnTo>
                  <a:close/>
                </a:path>
                <a:path w="6985" h="5080">
                  <a:moveTo>
                    <a:pt x="6689" y="1892"/>
                  </a:moveTo>
                  <a:lnTo>
                    <a:pt x="6400" y="1892"/>
                  </a:lnTo>
                  <a:lnTo>
                    <a:pt x="6562" y="2473"/>
                  </a:lnTo>
                  <a:lnTo>
                    <a:pt x="6781" y="2540"/>
                  </a:lnTo>
                  <a:lnTo>
                    <a:pt x="6689" y="1892"/>
                  </a:lnTo>
                  <a:close/>
                </a:path>
                <a:path w="6985" h="5080">
                  <a:moveTo>
                    <a:pt x="6400" y="1892"/>
                  </a:moveTo>
                  <a:lnTo>
                    <a:pt x="5858" y="2250"/>
                  </a:lnTo>
                  <a:lnTo>
                    <a:pt x="6562" y="2473"/>
                  </a:lnTo>
                  <a:lnTo>
                    <a:pt x="6400" y="1892"/>
                  </a:lnTo>
                  <a:close/>
                </a:path>
                <a:path w="6985" h="5080">
                  <a:moveTo>
                    <a:pt x="6673" y="1778"/>
                  </a:moveTo>
                  <a:lnTo>
                    <a:pt x="4889" y="1778"/>
                  </a:lnTo>
                  <a:lnTo>
                    <a:pt x="5858" y="2250"/>
                  </a:lnTo>
                  <a:lnTo>
                    <a:pt x="6400" y="1892"/>
                  </a:lnTo>
                  <a:lnTo>
                    <a:pt x="6689" y="1892"/>
                  </a:lnTo>
                  <a:close/>
                </a:path>
                <a:path w="6985" h="5080">
                  <a:moveTo>
                    <a:pt x="6540" y="838"/>
                  </a:moveTo>
                  <a:lnTo>
                    <a:pt x="4902" y="927"/>
                  </a:lnTo>
                  <a:lnTo>
                    <a:pt x="6553" y="927"/>
                  </a:lnTo>
                  <a:close/>
                </a:path>
              </a:pathLst>
            </a:custGeom>
            <a:solidFill>
              <a:srgbClr val="B755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1" name="object 771" descr=""/>
            <p:cNvSpPr/>
            <p:nvPr/>
          </p:nvSpPr>
          <p:spPr>
            <a:xfrm>
              <a:off x="2054743" y="2414989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5397" y="0"/>
                  </a:moveTo>
                  <a:lnTo>
                    <a:pt x="2197" y="711"/>
                  </a:lnTo>
                  <a:lnTo>
                    <a:pt x="0" y="2298"/>
                  </a:lnTo>
                  <a:lnTo>
                    <a:pt x="876" y="2451"/>
                  </a:lnTo>
                  <a:lnTo>
                    <a:pt x="2311" y="2679"/>
                  </a:lnTo>
                  <a:lnTo>
                    <a:pt x="4190" y="2603"/>
                  </a:lnTo>
                  <a:lnTo>
                    <a:pt x="4521" y="2895"/>
                  </a:lnTo>
                  <a:lnTo>
                    <a:pt x="4838" y="2895"/>
                  </a:lnTo>
                  <a:lnTo>
                    <a:pt x="5156" y="2578"/>
                  </a:lnTo>
                  <a:lnTo>
                    <a:pt x="5613" y="2578"/>
                  </a:lnTo>
                  <a:lnTo>
                    <a:pt x="6057" y="2743"/>
                  </a:lnTo>
                  <a:lnTo>
                    <a:pt x="6349" y="3035"/>
                  </a:lnTo>
                  <a:lnTo>
                    <a:pt x="6642" y="3048"/>
                  </a:lnTo>
                  <a:lnTo>
                    <a:pt x="6921" y="2705"/>
                  </a:lnTo>
                  <a:lnTo>
                    <a:pt x="6045" y="266"/>
                  </a:lnTo>
                  <a:lnTo>
                    <a:pt x="5397" y="0"/>
                  </a:lnTo>
                  <a:close/>
                </a:path>
              </a:pathLst>
            </a:custGeom>
            <a:solidFill>
              <a:srgbClr val="D093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2" name="object 772" descr=""/>
            <p:cNvSpPr/>
            <p:nvPr/>
          </p:nvSpPr>
          <p:spPr>
            <a:xfrm>
              <a:off x="2045169" y="239058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267" y="0"/>
                  </a:moveTo>
                  <a:lnTo>
                    <a:pt x="1358" y="190"/>
                  </a:lnTo>
                  <a:lnTo>
                    <a:pt x="0" y="4063"/>
                  </a:lnTo>
                  <a:lnTo>
                    <a:pt x="4000" y="2578"/>
                  </a:lnTo>
                  <a:lnTo>
                    <a:pt x="5130" y="3962"/>
                  </a:lnTo>
                  <a:lnTo>
                    <a:pt x="6984" y="3975"/>
                  </a:lnTo>
                  <a:lnTo>
                    <a:pt x="6591" y="2298"/>
                  </a:lnTo>
                  <a:lnTo>
                    <a:pt x="5473" y="1117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B354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3" name="object 773" descr=""/>
            <p:cNvSpPr/>
            <p:nvPr/>
          </p:nvSpPr>
          <p:spPr>
            <a:xfrm>
              <a:off x="2050262" y="2420515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3530" y="0"/>
                  </a:moveTo>
                  <a:lnTo>
                    <a:pt x="1765" y="482"/>
                  </a:lnTo>
                  <a:lnTo>
                    <a:pt x="0" y="901"/>
                  </a:lnTo>
                  <a:lnTo>
                    <a:pt x="1206" y="2552"/>
                  </a:lnTo>
                  <a:lnTo>
                    <a:pt x="2654" y="3771"/>
                  </a:lnTo>
                  <a:lnTo>
                    <a:pt x="4838" y="3746"/>
                  </a:lnTo>
                  <a:lnTo>
                    <a:pt x="5435" y="3111"/>
                  </a:lnTo>
                  <a:lnTo>
                    <a:pt x="5397" y="2463"/>
                  </a:lnTo>
                  <a:lnTo>
                    <a:pt x="4876" y="1816"/>
                  </a:lnTo>
                  <a:lnTo>
                    <a:pt x="3530" y="0"/>
                  </a:lnTo>
                  <a:close/>
                </a:path>
              </a:pathLst>
            </a:custGeom>
            <a:solidFill>
              <a:srgbClr val="BC6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4" name="object 774" descr=""/>
            <p:cNvSpPr/>
            <p:nvPr/>
          </p:nvSpPr>
          <p:spPr>
            <a:xfrm>
              <a:off x="2058760" y="2411024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1257" y="0"/>
                  </a:moveTo>
                  <a:lnTo>
                    <a:pt x="609" y="457"/>
                  </a:lnTo>
                  <a:lnTo>
                    <a:pt x="0" y="2692"/>
                  </a:lnTo>
                  <a:lnTo>
                    <a:pt x="1155" y="3276"/>
                  </a:lnTo>
                  <a:lnTo>
                    <a:pt x="2412" y="3644"/>
                  </a:lnTo>
                  <a:lnTo>
                    <a:pt x="3022" y="3810"/>
                  </a:lnTo>
                  <a:lnTo>
                    <a:pt x="3644" y="3657"/>
                  </a:lnTo>
                  <a:lnTo>
                    <a:pt x="4063" y="2616"/>
                  </a:lnTo>
                  <a:lnTo>
                    <a:pt x="3759" y="1651"/>
                  </a:lnTo>
                  <a:lnTo>
                    <a:pt x="3301" y="508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AB5A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5" name="object 775" descr=""/>
            <p:cNvSpPr/>
            <p:nvPr/>
          </p:nvSpPr>
          <p:spPr>
            <a:xfrm>
              <a:off x="2033017" y="237258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0" y="0"/>
                  </a:moveTo>
                  <a:lnTo>
                    <a:pt x="1549" y="2666"/>
                  </a:lnTo>
                  <a:lnTo>
                    <a:pt x="4533" y="3441"/>
                  </a:lnTo>
                  <a:lnTo>
                    <a:pt x="6769" y="5194"/>
                  </a:lnTo>
                  <a:lnTo>
                    <a:pt x="6730" y="3771"/>
                  </a:lnTo>
                  <a:lnTo>
                    <a:pt x="5714" y="2870"/>
                  </a:lnTo>
                  <a:lnTo>
                    <a:pt x="4114" y="1930"/>
                  </a:lnTo>
                  <a:lnTo>
                    <a:pt x="2285" y="1384"/>
                  </a:lnTo>
                  <a:lnTo>
                    <a:pt x="927" y="38"/>
                  </a:lnTo>
                  <a:lnTo>
                    <a:pt x="622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34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6" name="object 776" descr=""/>
            <p:cNvSpPr/>
            <p:nvPr/>
          </p:nvSpPr>
          <p:spPr>
            <a:xfrm>
              <a:off x="2059362" y="2417656"/>
              <a:ext cx="3810" cy="8255"/>
            </a:xfrm>
            <a:custGeom>
              <a:avLst/>
              <a:gdLst/>
              <a:ahLst/>
              <a:cxnLst/>
              <a:rect l="l" t="t" r="r" b="b"/>
              <a:pathLst>
                <a:path w="3810" h="8255">
                  <a:moveTo>
                    <a:pt x="0" y="4406"/>
                  </a:moveTo>
                  <a:lnTo>
                    <a:pt x="50" y="5295"/>
                  </a:lnTo>
                  <a:lnTo>
                    <a:pt x="215" y="5765"/>
                  </a:lnTo>
                  <a:lnTo>
                    <a:pt x="990" y="6438"/>
                  </a:lnTo>
                  <a:lnTo>
                    <a:pt x="1511" y="6591"/>
                  </a:lnTo>
                  <a:lnTo>
                    <a:pt x="2298" y="6870"/>
                  </a:lnTo>
                  <a:lnTo>
                    <a:pt x="3276" y="7734"/>
                  </a:lnTo>
                  <a:lnTo>
                    <a:pt x="3416" y="5968"/>
                  </a:lnTo>
                  <a:lnTo>
                    <a:pt x="1535" y="4711"/>
                  </a:lnTo>
                  <a:lnTo>
                    <a:pt x="1079" y="4711"/>
                  </a:lnTo>
                  <a:lnTo>
                    <a:pt x="0" y="4406"/>
                  </a:lnTo>
                  <a:close/>
                </a:path>
                <a:path w="3810" h="8255">
                  <a:moveTo>
                    <a:pt x="2006" y="0"/>
                  </a:moveTo>
                  <a:lnTo>
                    <a:pt x="1714" y="12"/>
                  </a:lnTo>
                  <a:lnTo>
                    <a:pt x="1435" y="76"/>
                  </a:lnTo>
                  <a:lnTo>
                    <a:pt x="1625" y="1435"/>
                  </a:lnTo>
                  <a:lnTo>
                    <a:pt x="1181" y="2616"/>
                  </a:lnTo>
                  <a:lnTo>
                    <a:pt x="380" y="3682"/>
                  </a:lnTo>
                  <a:lnTo>
                    <a:pt x="558" y="4114"/>
                  </a:lnTo>
                  <a:lnTo>
                    <a:pt x="1079" y="4711"/>
                  </a:lnTo>
                  <a:lnTo>
                    <a:pt x="1535" y="4711"/>
                  </a:lnTo>
                  <a:lnTo>
                    <a:pt x="1041" y="4381"/>
                  </a:lnTo>
                  <a:lnTo>
                    <a:pt x="2997" y="1955"/>
                  </a:lnTo>
                  <a:lnTo>
                    <a:pt x="2298" y="38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B755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7" name="object 777" descr=""/>
            <p:cNvSpPr/>
            <p:nvPr/>
          </p:nvSpPr>
          <p:spPr>
            <a:xfrm>
              <a:off x="2038424" y="238410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330" y="0"/>
                  </a:moveTo>
                  <a:lnTo>
                    <a:pt x="0" y="520"/>
                  </a:lnTo>
                  <a:lnTo>
                    <a:pt x="114" y="1130"/>
                  </a:lnTo>
                  <a:lnTo>
                    <a:pt x="304" y="1498"/>
                  </a:lnTo>
                  <a:lnTo>
                    <a:pt x="546" y="1828"/>
                  </a:lnTo>
                  <a:lnTo>
                    <a:pt x="838" y="2120"/>
                  </a:lnTo>
                  <a:lnTo>
                    <a:pt x="1473" y="2666"/>
                  </a:lnTo>
                  <a:lnTo>
                    <a:pt x="2133" y="3136"/>
                  </a:lnTo>
                  <a:lnTo>
                    <a:pt x="3047" y="2908"/>
                  </a:lnTo>
                  <a:lnTo>
                    <a:pt x="3327" y="2717"/>
                  </a:lnTo>
                  <a:lnTo>
                    <a:pt x="3848" y="2400"/>
                  </a:lnTo>
                  <a:lnTo>
                    <a:pt x="4114" y="2743"/>
                  </a:lnTo>
                  <a:lnTo>
                    <a:pt x="6172" y="2768"/>
                  </a:lnTo>
                  <a:lnTo>
                    <a:pt x="4813" y="609"/>
                  </a:lnTo>
                  <a:lnTo>
                    <a:pt x="2476" y="48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C58A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8" name="object 778" descr=""/>
            <p:cNvSpPr/>
            <p:nvPr/>
          </p:nvSpPr>
          <p:spPr>
            <a:xfrm>
              <a:off x="2052711" y="2402248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1269" y="0"/>
                  </a:moveTo>
                  <a:lnTo>
                    <a:pt x="457" y="939"/>
                  </a:lnTo>
                  <a:lnTo>
                    <a:pt x="444" y="1866"/>
                  </a:lnTo>
                  <a:lnTo>
                    <a:pt x="215" y="1981"/>
                  </a:lnTo>
                  <a:lnTo>
                    <a:pt x="0" y="2425"/>
                  </a:lnTo>
                  <a:lnTo>
                    <a:pt x="114" y="2641"/>
                  </a:lnTo>
                  <a:lnTo>
                    <a:pt x="444" y="2857"/>
                  </a:lnTo>
                  <a:lnTo>
                    <a:pt x="609" y="4152"/>
                  </a:lnTo>
                  <a:lnTo>
                    <a:pt x="25" y="5626"/>
                  </a:lnTo>
                  <a:lnTo>
                    <a:pt x="1333" y="6654"/>
                  </a:lnTo>
                  <a:lnTo>
                    <a:pt x="2019" y="4419"/>
                  </a:lnTo>
                  <a:lnTo>
                    <a:pt x="2374" y="2197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9635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9" name="object 779" descr=""/>
            <p:cNvSpPr/>
            <p:nvPr/>
          </p:nvSpPr>
          <p:spPr>
            <a:xfrm>
              <a:off x="2031624" y="2382037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3374" y="0"/>
                  </a:moveTo>
                  <a:lnTo>
                    <a:pt x="381" y="61"/>
                  </a:lnTo>
                  <a:lnTo>
                    <a:pt x="0" y="1128"/>
                  </a:lnTo>
                  <a:lnTo>
                    <a:pt x="584" y="1801"/>
                  </a:lnTo>
                  <a:lnTo>
                    <a:pt x="1333" y="2398"/>
                  </a:lnTo>
                  <a:lnTo>
                    <a:pt x="2159" y="2855"/>
                  </a:lnTo>
                  <a:lnTo>
                    <a:pt x="3060" y="2982"/>
                  </a:lnTo>
                  <a:lnTo>
                    <a:pt x="3987" y="2957"/>
                  </a:lnTo>
                  <a:lnTo>
                    <a:pt x="6311" y="1852"/>
                  </a:lnTo>
                  <a:lnTo>
                    <a:pt x="5854" y="1001"/>
                  </a:lnTo>
                  <a:lnTo>
                    <a:pt x="5168" y="417"/>
                  </a:lnTo>
                  <a:lnTo>
                    <a:pt x="3886" y="417"/>
                  </a:lnTo>
                  <a:lnTo>
                    <a:pt x="3594" y="366"/>
                  </a:lnTo>
                  <a:lnTo>
                    <a:pt x="3374" y="0"/>
                  </a:lnTo>
                  <a:close/>
                </a:path>
                <a:path w="6350" h="3175">
                  <a:moveTo>
                    <a:pt x="4229" y="150"/>
                  </a:moveTo>
                  <a:lnTo>
                    <a:pt x="3886" y="417"/>
                  </a:lnTo>
                  <a:lnTo>
                    <a:pt x="5168" y="417"/>
                  </a:lnTo>
                  <a:lnTo>
                    <a:pt x="4229" y="150"/>
                  </a:lnTo>
                  <a:close/>
                </a:path>
              </a:pathLst>
            </a:custGeom>
            <a:solidFill>
              <a:srgbClr val="D48E8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0" name="object 780" descr=""/>
            <p:cNvSpPr/>
            <p:nvPr/>
          </p:nvSpPr>
          <p:spPr>
            <a:xfrm>
              <a:off x="2055689" y="2426204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2324" y="0"/>
                  </a:moveTo>
                  <a:lnTo>
                    <a:pt x="114" y="139"/>
                  </a:lnTo>
                  <a:lnTo>
                    <a:pt x="410" y="1993"/>
                  </a:lnTo>
                  <a:lnTo>
                    <a:pt x="0" y="4368"/>
                  </a:lnTo>
                  <a:lnTo>
                    <a:pt x="3175" y="3746"/>
                  </a:lnTo>
                  <a:lnTo>
                    <a:pt x="3733" y="3314"/>
                  </a:lnTo>
                  <a:lnTo>
                    <a:pt x="3644" y="2108"/>
                  </a:lnTo>
                  <a:lnTo>
                    <a:pt x="2146" y="1993"/>
                  </a:lnTo>
                  <a:lnTo>
                    <a:pt x="2616" y="1574"/>
                  </a:lnTo>
                  <a:lnTo>
                    <a:pt x="2895" y="977"/>
                  </a:lnTo>
                  <a:lnTo>
                    <a:pt x="2806" y="457"/>
                  </a:lnTo>
                  <a:lnTo>
                    <a:pt x="2324" y="0"/>
                  </a:lnTo>
                  <a:close/>
                </a:path>
                <a:path w="3810" h="4444">
                  <a:moveTo>
                    <a:pt x="2654" y="1574"/>
                  </a:moveTo>
                  <a:lnTo>
                    <a:pt x="2438" y="1828"/>
                  </a:lnTo>
                  <a:lnTo>
                    <a:pt x="2286" y="1892"/>
                  </a:lnTo>
                  <a:lnTo>
                    <a:pt x="2146" y="1993"/>
                  </a:lnTo>
                  <a:lnTo>
                    <a:pt x="3564" y="1993"/>
                  </a:lnTo>
                  <a:lnTo>
                    <a:pt x="3403" y="1765"/>
                  </a:lnTo>
                  <a:lnTo>
                    <a:pt x="3073" y="1587"/>
                  </a:lnTo>
                  <a:lnTo>
                    <a:pt x="2654" y="1574"/>
                  </a:lnTo>
                  <a:close/>
                </a:path>
              </a:pathLst>
            </a:custGeom>
            <a:solidFill>
              <a:srgbClr val="DAA6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1" name="object 781" descr=""/>
            <p:cNvSpPr/>
            <p:nvPr/>
          </p:nvSpPr>
          <p:spPr>
            <a:xfrm>
              <a:off x="2055102" y="242232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38" y="0"/>
                  </a:moveTo>
                  <a:lnTo>
                    <a:pt x="0" y="1943"/>
                  </a:lnTo>
                  <a:lnTo>
                    <a:pt x="1485" y="2717"/>
                  </a:lnTo>
                  <a:lnTo>
                    <a:pt x="3009" y="2197"/>
                  </a:lnTo>
                  <a:lnTo>
                    <a:pt x="4533" y="2120"/>
                  </a:lnTo>
                  <a:lnTo>
                    <a:pt x="5627" y="2120"/>
                  </a:lnTo>
                  <a:lnTo>
                    <a:pt x="5765" y="1917"/>
                  </a:lnTo>
                  <a:lnTo>
                    <a:pt x="4677" y="927"/>
                  </a:lnTo>
                  <a:lnTo>
                    <a:pt x="2768" y="927"/>
                  </a:lnTo>
                  <a:lnTo>
                    <a:pt x="2082" y="101"/>
                  </a:lnTo>
                  <a:lnTo>
                    <a:pt x="38" y="0"/>
                  </a:lnTo>
                  <a:close/>
                </a:path>
                <a:path w="6350" h="3175">
                  <a:moveTo>
                    <a:pt x="5627" y="2120"/>
                  </a:moveTo>
                  <a:lnTo>
                    <a:pt x="4533" y="2120"/>
                  </a:lnTo>
                  <a:lnTo>
                    <a:pt x="5003" y="2501"/>
                  </a:lnTo>
                  <a:lnTo>
                    <a:pt x="5410" y="2438"/>
                  </a:lnTo>
                  <a:lnTo>
                    <a:pt x="5627" y="2120"/>
                  </a:lnTo>
                  <a:close/>
                </a:path>
                <a:path w="6350" h="3175">
                  <a:moveTo>
                    <a:pt x="3949" y="114"/>
                  </a:moveTo>
                  <a:lnTo>
                    <a:pt x="2768" y="927"/>
                  </a:lnTo>
                  <a:lnTo>
                    <a:pt x="4677" y="927"/>
                  </a:lnTo>
                  <a:lnTo>
                    <a:pt x="3949" y="114"/>
                  </a:lnTo>
                  <a:close/>
                </a:path>
              </a:pathLst>
            </a:custGeom>
            <a:solidFill>
              <a:srgbClr val="B14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2" name="object 782" descr=""/>
            <p:cNvSpPr/>
            <p:nvPr/>
          </p:nvSpPr>
          <p:spPr>
            <a:xfrm>
              <a:off x="2058315" y="2424254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2540" y="0"/>
                  </a:moveTo>
                  <a:lnTo>
                    <a:pt x="1320" y="190"/>
                  </a:lnTo>
                  <a:lnTo>
                    <a:pt x="444" y="1752"/>
                  </a:lnTo>
                  <a:lnTo>
                    <a:pt x="825" y="2412"/>
                  </a:lnTo>
                  <a:lnTo>
                    <a:pt x="0" y="3174"/>
                  </a:lnTo>
                  <a:lnTo>
                    <a:pt x="622" y="3809"/>
                  </a:lnTo>
                  <a:lnTo>
                    <a:pt x="546" y="5702"/>
                  </a:lnTo>
                  <a:lnTo>
                    <a:pt x="1651" y="5524"/>
                  </a:lnTo>
                  <a:lnTo>
                    <a:pt x="1549" y="4152"/>
                  </a:lnTo>
                  <a:lnTo>
                    <a:pt x="2463" y="3809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BE71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3" name="object 783" descr=""/>
            <p:cNvSpPr/>
            <p:nvPr/>
          </p:nvSpPr>
          <p:spPr>
            <a:xfrm>
              <a:off x="2044949" y="2411112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2539" y="0"/>
                  </a:moveTo>
                  <a:lnTo>
                    <a:pt x="0" y="5156"/>
                  </a:lnTo>
                  <a:lnTo>
                    <a:pt x="2997" y="3619"/>
                  </a:lnTo>
                  <a:lnTo>
                    <a:pt x="3530" y="4533"/>
                  </a:lnTo>
                  <a:lnTo>
                    <a:pt x="4292" y="4076"/>
                  </a:lnTo>
                  <a:lnTo>
                    <a:pt x="4495" y="3378"/>
                  </a:lnTo>
                  <a:lnTo>
                    <a:pt x="4368" y="2552"/>
                  </a:lnTo>
                  <a:lnTo>
                    <a:pt x="3301" y="3530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D7A3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4" name="object 784" descr=""/>
            <p:cNvSpPr/>
            <p:nvPr/>
          </p:nvSpPr>
          <p:spPr>
            <a:xfrm>
              <a:off x="2024830" y="237181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520" y="0"/>
                  </a:moveTo>
                  <a:lnTo>
                    <a:pt x="215" y="241"/>
                  </a:lnTo>
                  <a:lnTo>
                    <a:pt x="50" y="558"/>
                  </a:lnTo>
                  <a:lnTo>
                    <a:pt x="0" y="952"/>
                  </a:lnTo>
                  <a:lnTo>
                    <a:pt x="63" y="1320"/>
                  </a:lnTo>
                  <a:lnTo>
                    <a:pt x="203" y="1663"/>
                  </a:lnTo>
                  <a:lnTo>
                    <a:pt x="457" y="1955"/>
                  </a:lnTo>
                  <a:lnTo>
                    <a:pt x="1066" y="2374"/>
                  </a:lnTo>
                  <a:lnTo>
                    <a:pt x="1943" y="1955"/>
                  </a:lnTo>
                  <a:lnTo>
                    <a:pt x="2476" y="2603"/>
                  </a:lnTo>
                  <a:lnTo>
                    <a:pt x="3174" y="2539"/>
                  </a:lnTo>
                  <a:lnTo>
                    <a:pt x="3898" y="2527"/>
                  </a:lnTo>
                  <a:lnTo>
                    <a:pt x="4292" y="1777"/>
                  </a:lnTo>
                  <a:lnTo>
                    <a:pt x="3187" y="876"/>
                  </a:lnTo>
                  <a:lnTo>
                    <a:pt x="1892" y="355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B772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5" name="object 785" descr=""/>
            <p:cNvSpPr/>
            <p:nvPr/>
          </p:nvSpPr>
          <p:spPr>
            <a:xfrm>
              <a:off x="2021658" y="237051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311" y="0"/>
                  </a:moveTo>
                  <a:lnTo>
                    <a:pt x="1854" y="50"/>
                  </a:lnTo>
                  <a:lnTo>
                    <a:pt x="0" y="1905"/>
                  </a:lnTo>
                  <a:lnTo>
                    <a:pt x="2070" y="2616"/>
                  </a:lnTo>
                  <a:lnTo>
                    <a:pt x="2933" y="3683"/>
                  </a:lnTo>
                  <a:lnTo>
                    <a:pt x="3048" y="3835"/>
                  </a:lnTo>
                  <a:lnTo>
                    <a:pt x="3302" y="4140"/>
                  </a:lnTo>
                  <a:lnTo>
                    <a:pt x="3505" y="4114"/>
                  </a:lnTo>
                  <a:lnTo>
                    <a:pt x="3708" y="4076"/>
                  </a:lnTo>
                  <a:lnTo>
                    <a:pt x="3898" y="4051"/>
                  </a:lnTo>
                  <a:lnTo>
                    <a:pt x="4051" y="3683"/>
                  </a:lnTo>
                  <a:lnTo>
                    <a:pt x="4140" y="3505"/>
                  </a:lnTo>
                  <a:lnTo>
                    <a:pt x="3733" y="3060"/>
                  </a:lnTo>
                  <a:lnTo>
                    <a:pt x="3733" y="1828"/>
                  </a:lnTo>
                  <a:lnTo>
                    <a:pt x="3251" y="1549"/>
                  </a:lnTo>
                  <a:lnTo>
                    <a:pt x="2997" y="1092"/>
                  </a:lnTo>
                  <a:lnTo>
                    <a:pt x="2768" y="609"/>
                  </a:lnTo>
                  <a:lnTo>
                    <a:pt x="2603" y="190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rgbClr val="CF91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6" name="object 786" descr=""/>
            <p:cNvSpPr/>
            <p:nvPr/>
          </p:nvSpPr>
          <p:spPr>
            <a:xfrm>
              <a:off x="2040547" y="2421229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4000" y="177"/>
                  </a:moveTo>
                  <a:lnTo>
                    <a:pt x="3708" y="101"/>
                  </a:lnTo>
                  <a:lnTo>
                    <a:pt x="3403" y="38"/>
                  </a:lnTo>
                  <a:lnTo>
                    <a:pt x="3098" y="0"/>
                  </a:lnTo>
                  <a:lnTo>
                    <a:pt x="2501" y="88"/>
                  </a:lnTo>
                  <a:lnTo>
                    <a:pt x="1879" y="101"/>
                  </a:lnTo>
                  <a:lnTo>
                    <a:pt x="1308" y="292"/>
                  </a:lnTo>
                  <a:lnTo>
                    <a:pt x="0" y="749"/>
                  </a:lnTo>
                  <a:lnTo>
                    <a:pt x="25" y="1358"/>
                  </a:lnTo>
                  <a:lnTo>
                    <a:pt x="1219" y="1993"/>
                  </a:lnTo>
                  <a:lnTo>
                    <a:pt x="1778" y="825"/>
                  </a:lnTo>
                  <a:lnTo>
                    <a:pt x="3467" y="1384"/>
                  </a:lnTo>
                  <a:lnTo>
                    <a:pt x="4000" y="177"/>
                  </a:lnTo>
                  <a:close/>
                </a:path>
                <a:path w="8255" h="3810">
                  <a:moveTo>
                    <a:pt x="7848" y="1993"/>
                  </a:moveTo>
                  <a:lnTo>
                    <a:pt x="6819" y="914"/>
                  </a:lnTo>
                  <a:lnTo>
                    <a:pt x="5867" y="800"/>
                  </a:lnTo>
                  <a:lnTo>
                    <a:pt x="5054" y="2184"/>
                  </a:lnTo>
                  <a:lnTo>
                    <a:pt x="3009" y="2184"/>
                  </a:lnTo>
                  <a:lnTo>
                    <a:pt x="1993" y="2171"/>
                  </a:lnTo>
                  <a:lnTo>
                    <a:pt x="2057" y="2413"/>
                  </a:lnTo>
                  <a:lnTo>
                    <a:pt x="2209" y="2895"/>
                  </a:lnTo>
                  <a:lnTo>
                    <a:pt x="2387" y="3276"/>
                  </a:lnTo>
                  <a:lnTo>
                    <a:pt x="2679" y="3365"/>
                  </a:lnTo>
                  <a:lnTo>
                    <a:pt x="3060" y="3187"/>
                  </a:lnTo>
                  <a:lnTo>
                    <a:pt x="3810" y="3035"/>
                  </a:lnTo>
                  <a:lnTo>
                    <a:pt x="4673" y="3086"/>
                  </a:lnTo>
                  <a:lnTo>
                    <a:pt x="5041" y="2209"/>
                  </a:lnTo>
                  <a:lnTo>
                    <a:pt x="5969" y="2133"/>
                  </a:lnTo>
                  <a:lnTo>
                    <a:pt x="6908" y="2070"/>
                  </a:lnTo>
                  <a:lnTo>
                    <a:pt x="7848" y="1993"/>
                  </a:lnTo>
                  <a:close/>
                </a:path>
              </a:pathLst>
            </a:custGeom>
            <a:solidFill>
              <a:srgbClr val="D4A0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7" name="object 787" descr=""/>
            <p:cNvSpPr/>
            <p:nvPr/>
          </p:nvSpPr>
          <p:spPr>
            <a:xfrm>
              <a:off x="2057976" y="242600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787" y="0"/>
                  </a:moveTo>
                  <a:lnTo>
                    <a:pt x="38" y="203"/>
                  </a:lnTo>
                  <a:lnTo>
                    <a:pt x="0" y="2095"/>
                  </a:lnTo>
                  <a:lnTo>
                    <a:pt x="965" y="2070"/>
                  </a:lnTo>
                  <a:lnTo>
                    <a:pt x="1143" y="1358"/>
                  </a:lnTo>
                  <a:lnTo>
                    <a:pt x="1993" y="596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A251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8" name="object 788" descr=""/>
            <p:cNvSpPr/>
            <p:nvPr/>
          </p:nvSpPr>
          <p:spPr>
            <a:xfrm>
              <a:off x="2036883" y="238388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54" y="0"/>
                  </a:moveTo>
                  <a:lnTo>
                    <a:pt x="698" y="76"/>
                  </a:lnTo>
                  <a:lnTo>
                    <a:pt x="0" y="203"/>
                  </a:lnTo>
                  <a:lnTo>
                    <a:pt x="127" y="1790"/>
                  </a:lnTo>
                  <a:lnTo>
                    <a:pt x="977" y="1612"/>
                  </a:lnTo>
                  <a:lnTo>
                    <a:pt x="1993" y="1003"/>
                  </a:lnTo>
                  <a:lnTo>
                    <a:pt x="1943" y="749"/>
                  </a:lnTo>
                  <a:lnTo>
                    <a:pt x="1866" y="215"/>
                  </a:lnTo>
                  <a:lnTo>
                    <a:pt x="1600" y="152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BA61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9" name="object 789" descr=""/>
            <p:cNvSpPr/>
            <p:nvPr/>
          </p:nvSpPr>
          <p:spPr>
            <a:xfrm>
              <a:off x="2054170" y="242677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520" y="0"/>
                  </a:moveTo>
                  <a:lnTo>
                    <a:pt x="241" y="63"/>
                  </a:lnTo>
                  <a:lnTo>
                    <a:pt x="0" y="292"/>
                  </a:lnTo>
                  <a:lnTo>
                    <a:pt x="0" y="1104"/>
                  </a:lnTo>
                  <a:lnTo>
                    <a:pt x="165" y="1854"/>
                  </a:lnTo>
                  <a:lnTo>
                    <a:pt x="863" y="2374"/>
                  </a:lnTo>
                  <a:lnTo>
                    <a:pt x="863" y="1612"/>
                  </a:lnTo>
                  <a:lnTo>
                    <a:pt x="850" y="850"/>
                  </a:lnTo>
                  <a:lnTo>
                    <a:pt x="850" y="88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A542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0" name="object 790" descr=""/>
            <p:cNvSpPr/>
            <p:nvPr/>
          </p:nvSpPr>
          <p:spPr>
            <a:xfrm>
              <a:off x="2049162" y="242341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58" y="0"/>
                  </a:moveTo>
                  <a:lnTo>
                    <a:pt x="0" y="25"/>
                  </a:lnTo>
                  <a:lnTo>
                    <a:pt x="228" y="520"/>
                  </a:lnTo>
                  <a:lnTo>
                    <a:pt x="609" y="774"/>
                  </a:lnTo>
                  <a:lnTo>
                    <a:pt x="1168" y="761"/>
                  </a:lnTo>
                  <a:lnTo>
                    <a:pt x="939" y="266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D4A0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1" name="object 791" descr=""/>
            <p:cNvSpPr/>
            <p:nvPr/>
          </p:nvSpPr>
          <p:spPr>
            <a:xfrm>
              <a:off x="2044499" y="242043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03" y="0"/>
                  </a:moveTo>
                  <a:lnTo>
                    <a:pt x="342" y="507"/>
                  </a:lnTo>
                  <a:lnTo>
                    <a:pt x="0" y="761"/>
                  </a:lnTo>
                  <a:lnTo>
                    <a:pt x="558" y="800"/>
                  </a:lnTo>
                  <a:lnTo>
                    <a:pt x="850" y="495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B660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2" name="object 792" descr=""/>
            <p:cNvSpPr/>
            <p:nvPr/>
          </p:nvSpPr>
          <p:spPr>
            <a:xfrm>
              <a:off x="2045709" y="241948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74" y="0"/>
                  </a:moveTo>
                  <a:lnTo>
                    <a:pt x="317" y="190"/>
                  </a:lnTo>
                  <a:lnTo>
                    <a:pt x="50" y="533"/>
                  </a:lnTo>
                  <a:lnTo>
                    <a:pt x="0" y="1028"/>
                  </a:lnTo>
                  <a:lnTo>
                    <a:pt x="469" y="838"/>
                  </a:lnTo>
                  <a:lnTo>
                    <a:pt x="723" y="495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D4A0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3" name="object 793" descr=""/>
            <p:cNvSpPr/>
            <p:nvPr/>
          </p:nvSpPr>
          <p:spPr>
            <a:xfrm>
              <a:off x="2034993" y="23819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04" y="0"/>
                  </a:moveTo>
                  <a:lnTo>
                    <a:pt x="0" y="50"/>
                  </a:lnTo>
                  <a:lnTo>
                    <a:pt x="203" y="571"/>
                  </a:lnTo>
                  <a:lnTo>
                    <a:pt x="457" y="800"/>
                  </a:lnTo>
                  <a:lnTo>
                    <a:pt x="863" y="215"/>
                  </a:lnTo>
                  <a:lnTo>
                    <a:pt x="596" y="50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F72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4" name="object 794" descr=""/>
            <p:cNvSpPr/>
            <p:nvPr/>
          </p:nvSpPr>
          <p:spPr>
            <a:xfrm>
              <a:off x="2024427" y="237112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14" y="571"/>
                  </a:lnTo>
                  <a:lnTo>
                    <a:pt x="317" y="1066"/>
                  </a:lnTo>
                  <a:lnTo>
                    <a:pt x="965" y="1219"/>
                  </a:lnTo>
                  <a:lnTo>
                    <a:pt x="939" y="1041"/>
                  </a:lnTo>
                  <a:lnTo>
                    <a:pt x="927" y="863"/>
                  </a:lnTo>
                  <a:lnTo>
                    <a:pt x="927" y="685"/>
                  </a:lnTo>
                  <a:lnTo>
                    <a:pt x="622" y="457"/>
                  </a:lnTo>
                  <a:lnTo>
                    <a:pt x="304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66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5" name="object 795" descr=""/>
            <p:cNvSpPr/>
            <p:nvPr/>
          </p:nvSpPr>
          <p:spPr>
            <a:xfrm>
              <a:off x="2012919" y="236494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58" y="0"/>
                  </a:moveTo>
                  <a:lnTo>
                    <a:pt x="0" y="63"/>
                  </a:lnTo>
                  <a:lnTo>
                    <a:pt x="279" y="495"/>
                  </a:lnTo>
                  <a:lnTo>
                    <a:pt x="685" y="723"/>
                  </a:lnTo>
                  <a:lnTo>
                    <a:pt x="1206" y="711"/>
                  </a:lnTo>
                  <a:lnTo>
                    <a:pt x="939" y="254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B75D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6" name="object 796" descr=""/>
            <p:cNvSpPr/>
            <p:nvPr/>
          </p:nvSpPr>
          <p:spPr>
            <a:xfrm>
              <a:off x="2052920" y="237591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447" y="0"/>
                  </a:moveTo>
                  <a:lnTo>
                    <a:pt x="1181" y="215"/>
                  </a:lnTo>
                  <a:lnTo>
                    <a:pt x="444" y="838"/>
                  </a:lnTo>
                  <a:lnTo>
                    <a:pt x="0" y="1536"/>
                  </a:lnTo>
                  <a:lnTo>
                    <a:pt x="635" y="2527"/>
                  </a:lnTo>
                  <a:lnTo>
                    <a:pt x="1574" y="2120"/>
                  </a:lnTo>
                  <a:lnTo>
                    <a:pt x="1854" y="1308"/>
                  </a:lnTo>
                  <a:lnTo>
                    <a:pt x="1879" y="431"/>
                  </a:lnTo>
                  <a:lnTo>
                    <a:pt x="1879" y="101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2C5D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7" name="object 797" descr=""/>
            <p:cNvSpPr/>
            <p:nvPr/>
          </p:nvSpPr>
          <p:spPr>
            <a:xfrm>
              <a:off x="2081491" y="2405087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5524" y="2870"/>
                  </a:moveTo>
                  <a:lnTo>
                    <a:pt x="3962" y="1079"/>
                  </a:lnTo>
                  <a:lnTo>
                    <a:pt x="3657" y="520"/>
                  </a:lnTo>
                  <a:lnTo>
                    <a:pt x="3314" y="0"/>
                  </a:lnTo>
                  <a:lnTo>
                    <a:pt x="2997" y="12"/>
                  </a:lnTo>
                  <a:lnTo>
                    <a:pt x="2349" y="12"/>
                  </a:lnTo>
                  <a:lnTo>
                    <a:pt x="2209" y="444"/>
                  </a:lnTo>
                  <a:lnTo>
                    <a:pt x="2133" y="1181"/>
                  </a:lnTo>
                  <a:lnTo>
                    <a:pt x="0" y="1727"/>
                  </a:lnTo>
                  <a:lnTo>
                    <a:pt x="203" y="2768"/>
                  </a:lnTo>
                  <a:lnTo>
                    <a:pt x="1790" y="4775"/>
                  </a:lnTo>
                  <a:lnTo>
                    <a:pt x="2527" y="5842"/>
                  </a:lnTo>
                  <a:lnTo>
                    <a:pt x="3797" y="4724"/>
                  </a:lnTo>
                  <a:lnTo>
                    <a:pt x="4826" y="3835"/>
                  </a:lnTo>
                  <a:lnTo>
                    <a:pt x="5524" y="2870"/>
                  </a:lnTo>
                  <a:close/>
                </a:path>
                <a:path w="8255" h="8255">
                  <a:moveTo>
                    <a:pt x="8115" y="5753"/>
                  </a:moveTo>
                  <a:lnTo>
                    <a:pt x="5905" y="4559"/>
                  </a:lnTo>
                  <a:lnTo>
                    <a:pt x="5168" y="6261"/>
                  </a:lnTo>
                  <a:lnTo>
                    <a:pt x="4267" y="7683"/>
                  </a:lnTo>
                  <a:lnTo>
                    <a:pt x="5549" y="7353"/>
                  </a:lnTo>
                  <a:lnTo>
                    <a:pt x="8115" y="6718"/>
                  </a:lnTo>
                  <a:lnTo>
                    <a:pt x="8115" y="5753"/>
                  </a:lnTo>
                  <a:close/>
                </a:path>
              </a:pathLst>
            </a:custGeom>
            <a:solidFill>
              <a:srgbClr val="2E57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8" name="object 798" descr=""/>
            <p:cNvSpPr/>
            <p:nvPr/>
          </p:nvSpPr>
          <p:spPr>
            <a:xfrm>
              <a:off x="2077148" y="2405849"/>
              <a:ext cx="13970" cy="3175"/>
            </a:xfrm>
            <a:custGeom>
              <a:avLst/>
              <a:gdLst/>
              <a:ahLst/>
              <a:cxnLst/>
              <a:rect l="l" t="t" r="r" b="b"/>
              <a:pathLst>
                <a:path w="13969" h="3175">
                  <a:moveTo>
                    <a:pt x="1917" y="3073"/>
                  </a:moveTo>
                  <a:lnTo>
                    <a:pt x="1498" y="2311"/>
                  </a:lnTo>
                  <a:lnTo>
                    <a:pt x="787" y="2133"/>
                  </a:lnTo>
                  <a:lnTo>
                    <a:pt x="0" y="2120"/>
                  </a:lnTo>
                  <a:lnTo>
                    <a:pt x="419" y="2895"/>
                  </a:lnTo>
                  <a:lnTo>
                    <a:pt x="1130" y="3060"/>
                  </a:lnTo>
                  <a:lnTo>
                    <a:pt x="1917" y="3073"/>
                  </a:lnTo>
                  <a:close/>
                </a:path>
                <a:path w="13969" h="3175">
                  <a:moveTo>
                    <a:pt x="13411" y="2120"/>
                  </a:moveTo>
                  <a:lnTo>
                    <a:pt x="11760" y="0"/>
                  </a:lnTo>
                  <a:lnTo>
                    <a:pt x="11290" y="1663"/>
                  </a:lnTo>
                  <a:lnTo>
                    <a:pt x="11455" y="2870"/>
                  </a:lnTo>
                  <a:lnTo>
                    <a:pt x="13411" y="3073"/>
                  </a:lnTo>
                  <a:lnTo>
                    <a:pt x="13411" y="2120"/>
                  </a:lnTo>
                  <a:close/>
                </a:path>
              </a:pathLst>
            </a:custGeom>
            <a:solidFill>
              <a:srgbClr val="2D53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9" name="object 799" descr=""/>
            <p:cNvSpPr/>
            <p:nvPr/>
          </p:nvSpPr>
          <p:spPr>
            <a:xfrm>
              <a:off x="2036851" y="2425867"/>
              <a:ext cx="8255" cy="14604"/>
            </a:xfrm>
            <a:custGeom>
              <a:avLst/>
              <a:gdLst/>
              <a:ahLst/>
              <a:cxnLst/>
              <a:rect l="l" t="t" r="r" b="b"/>
              <a:pathLst>
                <a:path w="8255" h="14605">
                  <a:moveTo>
                    <a:pt x="4229" y="0"/>
                  </a:moveTo>
                  <a:lnTo>
                    <a:pt x="3632" y="241"/>
                  </a:lnTo>
                  <a:lnTo>
                    <a:pt x="4064" y="1536"/>
                  </a:lnTo>
                  <a:lnTo>
                    <a:pt x="4508" y="2616"/>
                  </a:lnTo>
                  <a:lnTo>
                    <a:pt x="1892" y="5346"/>
                  </a:lnTo>
                  <a:lnTo>
                    <a:pt x="381" y="6832"/>
                  </a:lnTo>
                  <a:lnTo>
                    <a:pt x="76" y="8953"/>
                  </a:lnTo>
                  <a:lnTo>
                    <a:pt x="0" y="10337"/>
                  </a:lnTo>
                  <a:lnTo>
                    <a:pt x="723" y="11163"/>
                  </a:lnTo>
                  <a:lnTo>
                    <a:pt x="1917" y="11696"/>
                  </a:lnTo>
                  <a:lnTo>
                    <a:pt x="3022" y="12369"/>
                  </a:lnTo>
                  <a:lnTo>
                    <a:pt x="2870" y="13461"/>
                  </a:lnTo>
                  <a:lnTo>
                    <a:pt x="2857" y="14503"/>
                  </a:lnTo>
                  <a:lnTo>
                    <a:pt x="4038" y="13995"/>
                  </a:lnTo>
                  <a:lnTo>
                    <a:pt x="4127" y="12598"/>
                  </a:lnTo>
                  <a:lnTo>
                    <a:pt x="5003" y="11823"/>
                  </a:lnTo>
                  <a:lnTo>
                    <a:pt x="5969" y="7124"/>
                  </a:lnTo>
                  <a:lnTo>
                    <a:pt x="5041" y="6515"/>
                  </a:lnTo>
                  <a:lnTo>
                    <a:pt x="5422" y="5968"/>
                  </a:lnTo>
                  <a:lnTo>
                    <a:pt x="6616" y="5029"/>
                  </a:lnTo>
                  <a:lnTo>
                    <a:pt x="7797" y="4216"/>
                  </a:lnTo>
                  <a:lnTo>
                    <a:pt x="7581" y="4063"/>
                  </a:lnTo>
                  <a:lnTo>
                    <a:pt x="6921" y="3492"/>
                  </a:lnTo>
                  <a:lnTo>
                    <a:pt x="6769" y="2679"/>
                  </a:lnTo>
                  <a:lnTo>
                    <a:pt x="6540" y="1904"/>
                  </a:lnTo>
                  <a:lnTo>
                    <a:pt x="6070" y="914"/>
                  </a:lnTo>
                  <a:lnTo>
                    <a:pt x="5422" y="126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rgbClr val="A140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0" name="object 800" descr=""/>
            <p:cNvSpPr/>
            <p:nvPr/>
          </p:nvSpPr>
          <p:spPr>
            <a:xfrm>
              <a:off x="2060582" y="2431966"/>
              <a:ext cx="19685" cy="12700"/>
            </a:xfrm>
            <a:custGeom>
              <a:avLst/>
              <a:gdLst/>
              <a:ahLst/>
              <a:cxnLst/>
              <a:rect l="l" t="t" r="r" b="b"/>
              <a:pathLst>
                <a:path w="19685" h="12700">
                  <a:moveTo>
                    <a:pt x="3352" y="0"/>
                  </a:moveTo>
                  <a:lnTo>
                    <a:pt x="2044" y="228"/>
                  </a:lnTo>
                  <a:lnTo>
                    <a:pt x="1231" y="533"/>
                  </a:lnTo>
                  <a:lnTo>
                    <a:pt x="482" y="914"/>
                  </a:lnTo>
                  <a:lnTo>
                    <a:pt x="0" y="1676"/>
                  </a:lnTo>
                  <a:lnTo>
                    <a:pt x="38" y="2603"/>
                  </a:lnTo>
                  <a:lnTo>
                    <a:pt x="266" y="2819"/>
                  </a:lnTo>
                  <a:lnTo>
                    <a:pt x="3263" y="5003"/>
                  </a:lnTo>
                  <a:lnTo>
                    <a:pt x="6248" y="7264"/>
                  </a:lnTo>
                  <a:lnTo>
                    <a:pt x="12433" y="9232"/>
                  </a:lnTo>
                  <a:lnTo>
                    <a:pt x="14605" y="10591"/>
                  </a:lnTo>
                  <a:lnTo>
                    <a:pt x="16560" y="12420"/>
                  </a:lnTo>
                  <a:lnTo>
                    <a:pt x="18465" y="12471"/>
                  </a:lnTo>
                  <a:lnTo>
                    <a:pt x="19421" y="12421"/>
                  </a:lnTo>
                  <a:lnTo>
                    <a:pt x="16294" y="8610"/>
                  </a:lnTo>
                  <a:lnTo>
                    <a:pt x="11938" y="6426"/>
                  </a:lnTo>
                  <a:lnTo>
                    <a:pt x="7886" y="3822"/>
                  </a:lnTo>
                  <a:lnTo>
                    <a:pt x="4508" y="482"/>
                  </a:lnTo>
                  <a:lnTo>
                    <a:pt x="3352" y="0"/>
                  </a:lnTo>
                  <a:close/>
                </a:path>
              </a:pathLst>
            </a:custGeom>
            <a:solidFill>
              <a:srgbClr val="7998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1" name="object 801" descr=""/>
            <p:cNvSpPr/>
            <p:nvPr/>
          </p:nvSpPr>
          <p:spPr>
            <a:xfrm>
              <a:off x="2064181" y="2430074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69" h="10160">
                  <a:moveTo>
                    <a:pt x="812" y="0"/>
                  </a:moveTo>
                  <a:lnTo>
                    <a:pt x="355" y="114"/>
                  </a:lnTo>
                  <a:lnTo>
                    <a:pt x="88" y="419"/>
                  </a:lnTo>
                  <a:lnTo>
                    <a:pt x="0" y="876"/>
                  </a:lnTo>
                  <a:lnTo>
                    <a:pt x="88" y="2451"/>
                  </a:lnTo>
                  <a:lnTo>
                    <a:pt x="1460" y="2946"/>
                  </a:lnTo>
                  <a:lnTo>
                    <a:pt x="2438" y="3784"/>
                  </a:lnTo>
                  <a:lnTo>
                    <a:pt x="3352" y="4457"/>
                  </a:lnTo>
                  <a:lnTo>
                    <a:pt x="4394" y="4978"/>
                  </a:lnTo>
                  <a:lnTo>
                    <a:pt x="5346" y="5664"/>
                  </a:lnTo>
                  <a:lnTo>
                    <a:pt x="8115" y="5461"/>
                  </a:lnTo>
                  <a:lnTo>
                    <a:pt x="9766" y="7594"/>
                  </a:lnTo>
                  <a:lnTo>
                    <a:pt x="13347" y="9690"/>
                  </a:lnTo>
                  <a:lnTo>
                    <a:pt x="13766" y="8940"/>
                  </a:lnTo>
                  <a:lnTo>
                    <a:pt x="13919" y="7607"/>
                  </a:lnTo>
                  <a:lnTo>
                    <a:pt x="11074" y="6261"/>
                  </a:lnTo>
                  <a:lnTo>
                    <a:pt x="7645" y="2641"/>
                  </a:lnTo>
                  <a:lnTo>
                    <a:pt x="4737" y="1130"/>
                  </a:lnTo>
                  <a:lnTo>
                    <a:pt x="1600" y="38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7A98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2" name="object 802" descr=""/>
            <p:cNvSpPr/>
            <p:nvPr/>
          </p:nvSpPr>
          <p:spPr>
            <a:xfrm>
              <a:off x="2066593" y="243383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0" y="0"/>
                  </a:moveTo>
                  <a:lnTo>
                    <a:pt x="342" y="927"/>
                  </a:lnTo>
                  <a:lnTo>
                    <a:pt x="990" y="1549"/>
                  </a:lnTo>
                  <a:lnTo>
                    <a:pt x="1879" y="1943"/>
                  </a:lnTo>
                  <a:lnTo>
                    <a:pt x="2933" y="1905"/>
                  </a:lnTo>
                  <a:lnTo>
                    <a:pt x="2349" y="660"/>
                  </a:lnTo>
                  <a:lnTo>
                    <a:pt x="138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7F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3" name="object 803" descr=""/>
            <p:cNvSpPr/>
            <p:nvPr/>
          </p:nvSpPr>
          <p:spPr>
            <a:xfrm>
              <a:off x="2080016" y="244438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2" y="0"/>
                  </a:moveTo>
                  <a:lnTo>
                    <a:pt x="165" y="469"/>
                  </a:lnTo>
                  <a:lnTo>
                    <a:pt x="304" y="546"/>
                  </a:lnTo>
                  <a:lnTo>
                    <a:pt x="381" y="228"/>
                  </a:lnTo>
                  <a:lnTo>
                    <a:pt x="139" y="8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7998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4" name="object 804" descr=""/>
            <p:cNvSpPr/>
            <p:nvPr/>
          </p:nvSpPr>
          <p:spPr>
            <a:xfrm>
              <a:off x="2046020" y="2431897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597" y="444"/>
                  </a:moveTo>
                  <a:lnTo>
                    <a:pt x="4508" y="228"/>
                  </a:lnTo>
                  <a:lnTo>
                    <a:pt x="4241" y="0"/>
                  </a:lnTo>
                  <a:lnTo>
                    <a:pt x="3403" y="406"/>
                  </a:lnTo>
                  <a:lnTo>
                    <a:pt x="2743" y="1003"/>
                  </a:lnTo>
                  <a:lnTo>
                    <a:pt x="2247" y="1790"/>
                  </a:lnTo>
                  <a:lnTo>
                    <a:pt x="457" y="1016"/>
                  </a:lnTo>
                  <a:lnTo>
                    <a:pt x="228" y="1130"/>
                  </a:lnTo>
                  <a:lnTo>
                    <a:pt x="0" y="1574"/>
                  </a:lnTo>
                  <a:lnTo>
                    <a:pt x="88" y="1816"/>
                  </a:lnTo>
                  <a:lnTo>
                    <a:pt x="419" y="2057"/>
                  </a:lnTo>
                  <a:lnTo>
                    <a:pt x="914" y="2667"/>
                  </a:lnTo>
                  <a:lnTo>
                    <a:pt x="1587" y="2882"/>
                  </a:lnTo>
                  <a:lnTo>
                    <a:pt x="2425" y="2857"/>
                  </a:lnTo>
                  <a:lnTo>
                    <a:pt x="2540" y="2667"/>
                  </a:lnTo>
                  <a:lnTo>
                    <a:pt x="2501" y="2387"/>
                  </a:lnTo>
                  <a:lnTo>
                    <a:pt x="2768" y="2514"/>
                  </a:lnTo>
                  <a:lnTo>
                    <a:pt x="3035" y="2768"/>
                  </a:lnTo>
                  <a:lnTo>
                    <a:pt x="3454" y="3568"/>
                  </a:lnTo>
                  <a:lnTo>
                    <a:pt x="3822" y="3771"/>
                  </a:lnTo>
                  <a:lnTo>
                    <a:pt x="4330" y="3733"/>
                  </a:lnTo>
                  <a:lnTo>
                    <a:pt x="4318" y="2832"/>
                  </a:lnTo>
                  <a:lnTo>
                    <a:pt x="4292" y="1930"/>
                  </a:lnTo>
                  <a:lnTo>
                    <a:pt x="4279" y="1028"/>
                  </a:lnTo>
                  <a:lnTo>
                    <a:pt x="4445" y="914"/>
                  </a:lnTo>
                  <a:lnTo>
                    <a:pt x="4597" y="444"/>
                  </a:lnTo>
                  <a:close/>
                </a:path>
              </a:pathLst>
            </a:custGeom>
            <a:solidFill>
              <a:srgbClr val="8843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5" name="object 805" descr=""/>
            <p:cNvSpPr/>
            <p:nvPr/>
          </p:nvSpPr>
          <p:spPr>
            <a:xfrm>
              <a:off x="2043587" y="243188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219" y="0"/>
                  </a:moveTo>
                  <a:lnTo>
                    <a:pt x="558" y="63"/>
                  </a:lnTo>
                  <a:lnTo>
                    <a:pt x="0" y="1041"/>
                  </a:lnTo>
                  <a:lnTo>
                    <a:pt x="660" y="1193"/>
                  </a:lnTo>
                  <a:lnTo>
                    <a:pt x="977" y="1257"/>
                  </a:lnTo>
                  <a:lnTo>
                    <a:pt x="1485" y="1460"/>
                  </a:lnTo>
                  <a:lnTo>
                    <a:pt x="1816" y="1308"/>
                  </a:lnTo>
                  <a:lnTo>
                    <a:pt x="1993" y="800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A140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6" name="object 806" descr=""/>
            <p:cNvSpPr/>
            <p:nvPr/>
          </p:nvSpPr>
          <p:spPr>
            <a:xfrm>
              <a:off x="2044569" y="2432681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003" y="0"/>
                  </a:moveTo>
                  <a:lnTo>
                    <a:pt x="673" y="165"/>
                  </a:lnTo>
                  <a:lnTo>
                    <a:pt x="330" y="317"/>
                  </a:lnTo>
                  <a:lnTo>
                    <a:pt x="0" y="469"/>
                  </a:lnTo>
                  <a:lnTo>
                    <a:pt x="469" y="1104"/>
                  </a:lnTo>
                  <a:lnTo>
                    <a:pt x="1155" y="1219"/>
                  </a:lnTo>
                  <a:lnTo>
                    <a:pt x="1866" y="1257"/>
                  </a:lnTo>
                  <a:lnTo>
                    <a:pt x="1879" y="914"/>
                  </a:lnTo>
                  <a:lnTo>
                    <a:pt x="1905" y="571"/>
                  </a:lnTo>
                  <a:lnTo>
                    <a:pt x="1917" y="215"/>
                  </a:lnTo>
                  <a:lnTo>
                    <a:pt x="1612" y="152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9873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7" name="object 807" descr=""/>
            <p:cNvSpPr/>
            <p:nvPr/>
          </p:nvSpPr>
          <p:spPr>
            <a:xfrm>
              <a:off x="2048376" y="243385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5" y="0"/>
                  </a:moveTo>
                  <a:lnTo>
                    <a:pt x="0" y="596"/>
                  </a:lnTo>
                  <a:lnTo>
                    <a:pt x="0" y="889"/>
                  </a:lnTo>
                  <a:lnTo>
                    <a:pt x="279" y="1016"/>
                  </a:lnTo>
                  <a:lnTo>
                    <a:pt x="571" y="1104"/>
                  </a:lnTo>
                  <a:lnTo>
                    <a:pt x="876" y="1143"/>
                  </a:lnTo>
                  <a:lnTo>
                    <a:pt x="812" y="596"/>
                  </a:lnTo>
                  <a:lnTo>
                    <a:pt x="546" y="20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16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8" name="object 808" descr=""/>
            <p:cNvSpPr/>
            <p:nvPr/>
          </p:nvSpPr>
          <p:spPr>
            <a:xfrm>
              <a:off x="2055830" y="2432994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159" y="0"/>
                  </a:moveTo>
                  <a:lnTo>
                    <a:pt x="1270" y="12"/>
                  </a:lnTo>
                  <a:lnTo>
                    <a:pt x="381" y="508"/>
                  </a:lnTo>
                  <a:lnTo>
                    <a:pt x="25" y="876"/>
                  </a:lnTo>
                  <a:lnTo>
                    <a:pt x="0" y="1270"/>
                  </a:lnTo>
                  <a:lnTo>
                    <a:pt x="317" y="1676"/>
                  </a:lnTo>
                  <a:lnTo>
                    <a:pt x="1524" y="1828"/>
                  </a:lnTo>
                  <a:lnTo>
                    <a:pt x="2120" y="1892"/>
                  </a:lnTo>
                  <a:lnTo>
                    <a:pt x="2451" y="1854"/>
                  </a:lnTo>
                  <a:lnTo>
                    <a:pt x="2781" y="1803"/>
                  </a:lnTo>
                  <a:lnTo>
                    <a:pt x="3098" y="1765"/>
                  </a:lnTo>
                  <a:lnTo>
                    <a:pt x="3238" y="1625"/>
                  </a:lnTo>
                  <a:lnTo>
                    <a:pt x="3365" y="1066"/>
                  </a:lnTo>
                  <a:lnTo>
                    <a:pt x="3276" y="800"/>
                  </a:lnTo>
                  <a:lnTo>
                    <a:pt x="3035" y="546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B345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9" name="object 809" descr=""/>
            <p:cNvSpPr/>
            <p:nvPr/>
          </p:nvSpPr>
          <p:spPr>
            <a:xfrm>
              <a:off x="2058932" y="243337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320" y="0"/>
                  </a:moveTo>
                  <a:lnTo>
                    <a:pt x="711" y="0"/>
                  </a:lnTo>
                  <a:lnTo>
                    <a:pt x="101" y="520"/>
                  </a:lnTo>
                  <a:lnTo>
                    <a:pt x="50" y="800"/>
                  </a:lnTo>
                  <a:lnTo>
                    <a:pt x="12" y="1092"/>
                  </a:lnTo>
                  <a:lnTo>
                    <a:pt x="0" y="1384"/>
                  </a:lnTo>
                  <a:lnTo>
                    <a:pt x="635" y="1397"/>
                  </a:lnTo>
                  <a:lnTo>
                    <a:pt x="1270" y="1397"/>
                  </a:lnTo>
                  <a:lnTo>
                    <a:pt x="1905" y="1409"/>
                  </a:lnTo>
                  <a:lnTo>
                    <a:pt x="1917" y="1117"/>
                  </a:lnTo>
                  <a:lnTo>
                    <a:pt x="1917" y="533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A388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0" name="object 810" descr=""/>
            <p:cNvSpPr/>
            <p:nvPr/>
          </p:nvSpPr>
          <p:spPr>
            <a:xfrm>
              <a:off x="2050267" y="242824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1422" y="0"/>
                  </a:moveTo>
                  <a:lnTo>
                    <a:pt x="876" y="2159"/>
                  </a:lnTo>
                  <a:lnTo>
                    <a:pt x="0" y="3657"/>
                  </a:lnTo>
                  <a:lnTo>
                    <a:pt x="38" y="4673"/>
                  </a:lnTo>
                  <a:lnTo>
                    <a:pt x="1333" y="4343"/>
                  </a:lnTo>
                  <a:lnTo>
                    <a:pt x="2616" y="4000"/>
                  </a:lnTo>
                  <a:lnTo>
                    <a:pt x="3911" y="3670"/>
                  </a:lnTo>
                  <a:lnTo>
                    <a:pt x="4279" y="3263"/>
                  </a:lnTo>
                  <a:lnTo>
                    <a:pt x="4343" y="2717"/>
                  </a:lnTo>
                  <a:lnTo>
                    <a:pt x="4356" y="2171"/>
                  </a:lnTo>
                  <a:lnTo>
                    <a:pt x="3873" y="1765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9D51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1" name="object 811" descr=""/>
            <p:cNvSpPr/>
            <p:nvPr/>
          </p:nvSpPr>
          <p:spPr>
            <a:xfrm>
              <a:off x="2053973" y="243145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1120" y="457"/>
                  </a:moveTo>
                  <a:lnTo>
                    <a:pt x="203" y="457"/>
                  </a:lnTo>
                  <a:lnTo>
                    <a:pt x="0" y="3200"/>
                  </a:lnTo>
                  <a:lnTo>
                    <a:pt x="2171" y="3225"/>
                  </a:lnTo>
                  <a:lnTo>
                    <a:pt x="2158" y="2349"/>
                  </a:lnTo>
                  <a:lnTo>
                    <a:pt x="2438" y="2184"/>
                  </a:lnTo>
                  <a:lnTo>
                    <a:pt x="2603" y="1943"/>
                  </a:lnTo>
                  <a:lnTo>
                    <a:pt x="2603" y="1015"/>
                  </a:lnTo>
                  <a:lnTo>
                    <a:pt x="2425" y="761"/>
                  </a:lnTo>
                  <a:lnTo>
                    <a:pt x="2070" y="482"/>
                  </a:lnTo>
                  <a:lnTo>
                    <a:pt x="1120" y="457"/>
                  </a:lnTo>
                  <a:close/>
                </a:path>
                <a:path w="3175" h="3810">
                  <a:moveTo>
                    <a:pt x="495" y="0"/>
                  </a:moveTo>
                  <a:lnTo>
                    <a:pt x="177" y="482"/>
                  </a:lnTo>
                  <a:lnTo>
                    <a:pt x="1120" y="457"/>
                  </a:lnTo>
                  <a:lnTo>
                    <a:pt x="800" y="25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B96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2" name="object 812" descr=""/>
            <p:cNvSpPr/>
            <p:nvPr/>
          </p:nvSpPr>
          <p:spPr>
            <a:xfrm>
              <a:off x="2006472" y="2437300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5">
                  <a:moveTo>
                    <a:pt x="23246" y="11607"/>
                  </a:moveTo>
                  <a:lnTo>
                    <a:pt x="15720" y="11607"/>
                  </a:lnTo>
                  <a:lnTo>
                    <a:pt x="19975" y="12585"/>
                  </a:lnTo>
                  <a:lnTo>
                    <a:pt x="20648" y="12712"/>
                  </a:lnTo>
                  <a:lnTo>
                    <a:pt x="21321" y="12712"/>
                  </a:lnTo>
                  <a:lnTo>
                    <a:pt x="21981" y="12522"/>
                  </a:lnTo>
                  <a:lnTo>
                    <a:pt x="22642" y="12268"/>
                  </a:lnTo>
                  <a:lnTo>
                    <a:pt x="23124" y="11836"/>
                  </a:lnTo>
                  <a:lnTo>
                    <a:pt x="23246" y="11607"/>
                  </a:lnTo>
                  <a:close/>
                </a:path>
                <a:path w="27939" h="13335">
                  <a:moveTo>
                    <a:pt x="2677" y="533"/>
                  </a:moveTo>
                  <a:lnTo>
                    <a:pt x="0" y="3136"/>
                  </a:lnTo>
                  <a:lnTo>
                    <a:pt x="23" y="6184"/>
                  </a:lnTo>
                  <a:lnTo>
                    <a:pt x="1725" y="7810"/>
                  </a:lnTo>
                  <a:lnTo>
                    <a:pt x="6526" y="8826"/>
                  </a:lnTo>
                  <a:lnTo>
                    <a:pt x="6729" y="10147"/>
                  </a:lnTo>
                  <a:lnTo>
                    <a:pt x="8951" y="11798"/>
                  </a:lnTo>
                  <a:lnTo>
                    <a:pt x="9802" y="11556"/>
                  </a:lnTo>
                  <a:lnTo>
                    <a:pt x="10285" y="11518"/>
                  </a:lnTo>
                  <a:lnTo>
                    <a:pt x="10602" y="10667"/>
                  </a:lnTo>
                  <a:lnTo>
                    <a:pt x="23564" y="10667"/>
                  </a:lnTo>
                  <a:lnTo>
                    <a:pt x="23937" y="8813"/>
                  </a:lnTo>
                  <a:lnTo>
                    <a:pt x="24483" y="6464"/>
                  </a:lnTo>
                  <a:lnTo>
                    <a:pt x="27519" y="6095"/>
                  </a:lnTo>
                  <a:lnTo>
                    <a:pt x="26820" y="4279"/>
                  </a:lnTo>
                  <a:lnTo>
                    <a:pt x="24890" y="4127"/>
                  </a:lnTo>
                  <a:lnTo>
                    <a:pt x="23582" y="3136"/>
                  </a:lnTo>
                  <a:lnTo>
                    <a:pt x="23296" y="2311"/>
                  </a:lnTo>
                  <a:lnTo>
                    <a:pt x="12075" y="2311"/>
                  </a:lnTo>
                  <a:lnTo>
                    <a:pt x="9771" y="1219"/>
                  </a:lnTo>
                  <a:lnTo>
                    <a:pt x="5484" y="1219"/>
                  </a:lnTo>
                  <a:lnTo>
                    <a:pt x="4405" y="812"/>
                  </a:lnTo>
                  <a:lnTo>
                    <a:pt x="3239" y="647"/>
                  </a:lnTo>
                  <a:lnTo>
                    <a:pt x="2677" y="533"/>
                  </a:lnTo>
                  <a:close/>
                </a:path>
                <a:path w="27939" h="13335">
                  <a:moveTo>
                    <a:pt x="23564" y="10667"/>
                  </a:moveTo>
                  <a:lnTo>
                    <a:pt x="10602" y="10667"/>
                  </a:lnTo>
                  <a:lnTo>
                    <a:pt x="11186" y="11277"/>
                  </a:lnTo>
                  <a:lnTo>
                    <a:pt x="11707" y="11518"/>
                  </a:lnTo>
                  <a:lnTo>
                    <a:pt x="12220" y="11620"/>
                  </a:lnTo>
                  <a:lnTo>
                    <a:pt x="12698" y="11671"/>
                  </a:lnTo>
                  <a:lnTo>
                    <a:pt x="13117" y="11671"/>
                  </a:lnTo>
                  <a:lnTo>
                    <a:pt x="13523" y="11620"/>
                  </a:lnTo>
                  <a:lnTo>
                    <a:pt x="23246" y="11607"/>
                  </a:lnTo>
                  <a:lnTo>
                    <a:pt x="23421" y="11277"/>
                  </a:lnTo>
                  <a:lnTo>
                    <a:pt x="23564" y="10667"/>
                  </a:lnTo>
                  <a:close/>
                </a:path>
                <a:path w="27939" h="13335">
                  <a:moveTo>
                    <a:pt x="21499" y="1663"/>
                  </a:moveTo>
                  <a:lnTo>
                    <a:pt x="16774" y="2133"/>
                  </a:lnTo>
                  <a:lnTo>
                    <a:pt x="12075" y="2311"/>
                  </a:lnTo>
                  <a:lnTo>
                    <a:pt x="23296" y="2311"/>
                  </a:lnTo>
                  <a:lnTo>
                    <a:pt x="23214" y="2133"/>
                  </a:lnTo>
                  <a:lnTo>
                    <a:pt x="22464" y="1752"/>
                  </a:lnTo>
                  <a:lnTo>
                    <a:pt x="21499" y="1663"/>
                  </a:lnTo>
                  <a:close/>
                </a:path>
                <a:path w="27939" h="13335">
                  <a:moveTo>
                    <a:pt x="7199" y="0"/>
                  </a:moveTo>
                  <a:lnTo>
                    <a:pt x="6818" y="63"/>
                  </a:lnTo>
                  <a:lnTo>
                    <a:pt x="5484" y="1219"/>
                  </a:lnTo>
                  <a:lnTo>
                    <a:pt x="9771" y="1219"/>
                  </a:lnTo>
                  <a:lnTo>
                    <a:pt x="7199" y="0"/>
                  </a:lnTo>
                  <a:close/>
                </a:path>
              </a:pathLst>
            </a:custGeom>
            <a:solidFill>
              <a:srgbClr val="8227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3" name="object 813" descr=""/>
            <p:cNvSpPr/>
            <p:nvPr/>
          </p:nvSpPr>
          <p:spPr>
            <a:xfrm>
              <a:off x="2022396" y="2435256"/>
              <a:ext cx="12700" cy="5715"/>
            </a:xfrm>
            <a:custGeom>
              <a:avLst/>
              <a:gdLst/>
              <a:ahLst/>
              <a:cxnLst/>
              <a:rect l="l" t="t" r="r" b="b"/>
              <a:pathLst>
                <a:path w="12700" h="5714">
                  <a:moveTo>
                    <a:pt x="9461" y="0"/>
                  </a:moveTo>
                  <a:lnTo>
                    <a:pt x="7543" y="342"/>
                  </a:lnTo>
                  <a:lnTo>
                    <a:pt x="5676" y="279"/>
                  </a:lnTo>
                  <a:lnTo>
                    <a:pt x="4572" y="317"/>
                  </a:lnTo>
                  <a:lnTo>
                    <a:pt x="3479" y="215"/>
                  </a:lnTo>
                  <a:lnTo>
                    <a:pt x="2387" y="63"/>
                  </a:lnTo>
                  <a:lnTo>
                    <a:pt x="1739" y="76"/>
                  </a:lnTo>
                  <a:lnTo>
                    <a:pt x="1155" y="368"/>
                  </a:lnTo>
                  <a:lnTo>
                    <a:pt x="0" y="1536"/>
                  </a:lnTo>
                  <a:lnTo>
                    <a:pt x="965" y="4724"/>
                  </a:lnTo>
                  <a:lnTo>
                    <a:pt x="3987" y="3225"/>
                  </a:lnTo>
                  <a:lnTo>
                    <a:pt x="5943" y="4152"/>
                  </a:lnTo>
                  <a:lnTo>
                    <a:pt x="7658" y="5181"/>
                  </a:lnTo>
                  <a:lnTo>
                    <a:pt x="8153" y="4533"/>
                  </a:lnTo>
                  <a:lnTo>
                    <a:pt x="8864" y="4343"/>
                  </a:lnTo>
                  <a:lnTo>
                    <a:pt x="9626" y="4229"/>
                  </a:lnTo>
                  <a:lnTo>
                    <a:pt x="11214" y="3695"/>
                  </a:lnTo>
                  <a:lnTo>
                    <a:pt x="12446" y="2997"/>
                  </a:lnTo>
                  <a:lnTo>
                    <a:pt x="11201" y="1054"/>
                  </a:lnTo>
                  <a:lnTo>
                    <a:pt x="9461" y="0"/>
                  </a:lnTo>
                  <a:close/>
                </a:path>
              </a:pathLst>
            </a:custGeom>
            <a:solidFill>
              <a:srgbClr val="EACC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4" name="object 814" descr=""/>
            <p:cNvSpPr/>
            <p:nvPr/>
          </p:nvSpPr>
          <p:spPr>
            <a:xfrm>
              <a:off x="2029411" y="2442233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28" y="0"/>
                  </a:moveTo>
                  <a:lnTo>
                    <a:pt x="0" y="5994"/>
                  </a:lnTo>
                  <a:lnTo>
                    <a:pt x="584" y="6527"/>
                  </a:lnTo>
                  <a:lnTo>
                    <a:pt x="1155" y="6553"/>
                  </a:lnTo>
                  <a:lnTo>
                    <a:pt x="1701" y="5930"/>
                  </a:lnTo>
                  <a:lnTo>
                    <a:pt x="3708" y="4114"/>
                  </a:lnTo>
                  <a:lnTo>
                    <a:pt x="3530" y="2997"/>
                  </a:lnTo>
                  <a:lnTo>
                    <a:pt x="4241" y="2133"/>
                  </a:lnTo>
                  <a:lnTo>
                    <a:pt x="4584" y="116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E4E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5" name="object 815" descr=""/>
            <p:cNvSpPr/>
            <p:nvPr/>
          </p:nvSpPr>
          <p:spPr>
            <a:xfrm>
              <a:off x="2032024" y="2436367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2832" y="0"/>
                  </a:moveTo>
                  <a:lnTo>
                    <a:pt x="2451" y="0"/>
                  </a:lnTo>
                  <a:lnTo>
                    <a:pt x="1993" y="330"/>
                  </a:lnTo>
                  <a:lnTo>
                    <a:pt x="2171" y="1854"/>
                  </a:lnTo>
                  <a:lnTo>
                    <a:pt x="495" y="2070"/>
                  </a:lnTo>
                  <a:lnTo>
                    <a:pt x="0" y="3124"/>
                  </a:lnTo>
                  <a:lnTo>
                    <a:pt x="1638" y="4724"/>
                  </a:lnTo>
                  <a:lnTo>
                    <a:pt x="3302" y="4610"/>
                  </a:lnTo>
                  <a:lnTo>
                    <a:pt x="4965" y="3162"/>
                  </a:lnTo>
                  <a:lnTo>
                    <a:pt x="5334" y="2273"/>
                  </a:lnTo>
                  <a:lnTo>
                    <a:pt x="4648" y="1790"/>
                  </a:lnTo>
                  <a:lnTo>
                    <a:pt x="4203" y="1219"/>
                  </a:lnTo>
                  <a:lnTo>
                    <a:pt x="3721" y="647"/>
                  </a:lnTo>
                  <a:lnTo>
                    <a:pt x="3454" y="393"/>
                  </a:lnTo>
                  <a:lnTo>
                    <a:pt x="3162" y="139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A940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6" name="object 816" descr=""/>
            <p:cNvSpPr/>
            <p:nvPr/>
          </p:nvSpPr>
          <p:spPr>
            <a:xfrm>
              <a:off x="2034583" y="243481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349" y="0"/>
                  </a:moveTo>
                  <a:lnTo>
                    <a:pt x="1701" y="342"/>
                  </a:lnTo>
                  <a:lnTo>
                    <a:pt x="1231" y="1104"/>
                  </a:lnTo>
                  <a:lnTo>
                    <a:pt x="342" y="939"/>
                  </a:lnTo>
                  <a:lnTo>
                    <a:pt x="0" y="1473"/>
                  </a:lnTo>
                  <a:lnTo>
                    <a:pt x="266" y="1790"/>
                  </a:lnTo>
                  <a:lnTo>
                    <a:pt x="406" y="1943"/>
                  </a:lnTo>
                  <a:lnTo>
                    <a:pt x="368" y="2806"/>
                  </a:lnTo>
                  <a:lnTo>
                    <a:pt x="1308" y="3530"/>
                  </a:lnTo>
                  <a:lnTo>
                    <a:pt x="2273" y="3556"/>
                  </a:lnTo>
                  <a:lnTo>
                    <a:pt x="3251" y="2908"/>
                  </a:lnTo>
                  <a:lnTo>
                    <a:pt x="3873" y="2806"/>
                  </a:lnTo>
                  <a:lnTo>
                    <a:pt x="4178" y="2743"/>
                  </a:lnTo>
                  <a:lnTo>
                    <a:pt x="3619" y="1803"/>
                  </a:lnTo>
                  <a:lnTo>
                    <a:pt x="3365" y="647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A7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7" name="object 817" descr=""/>
            <p:cNvSpPr/>
            <p:nvPr/>
          </p:nvSpPr>
          <p:spPr>
            <a:xfrm>
              <a:off x="2034951" y="2437624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0" y="0"/>
                  </a:moveTo>
                  <a:lnTo>
                    <a:pt x="685" y="635"/>
                  </a:lnTo>
                  <a:lnTo>
                    <a:pt x="1358" y="1270"/>
                  </a:lnTo>
                  <a:lnTo>
                    <a:pt x="2044" y="1905"/>
                  </a:lnTo>
                  <a:lnTo>
                    <a:pt x="3797" y="1993"/>
                  </a:lnTo>
                  <a:lnTo>
                    <a:pt x="3365" y="1054"/>
                  </a:lnTo>
                  <a:lnTo>
                    <a:pt x="2882" y="101"/>
                  </a:lnTo>
                  <a:lnTo>
                    <a:pt x="1917" y="63"/>
                  </a:lnTo>
                  <a:lnTo>
                    <a:pt x="965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7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8" name="object 818" descr=""/>
            <p:cNvSpPr/>
            <p:nvPr/>
          </p:nvSpPr>
          <p:spPr>
            <a:xfrm>
              <a:off x="2028230" y="2448164"/>
              <a:ext cx="12065" cy="10160"/>
            </a:xfrm>
            <a:custGeom>
              <a:avLst/>
              <a:gdLst/>
              <a:ahLst/>
              <a:cxnLst/>
              <a:rect l="l" t="t" r="r" b="b"/>
              <a:pathLst>
                <a:path w="12064" h="10160">
                  <a:moveTo>
                    <a:pt x="2882" y="0"/>
                  </a:moveTo>
                  <a:lnTo>
                    <a:pt x="1181" y="63"/>
                  </a:lnTo>
                  <a:lnTo>
                    <a:pt x="0" y="1104"/>
                  </a:lnTo>
                  <a:lnTo>
                    <a:pt x="2108" y="5714"/>
                  </a:lnTo>
                  <a:lnTo>
                    <a:pt x="6197" y="7835"/>
                  </a:lnTo>
                  <a:lnTo>
                    <a:pt x="10604" y="9588"/>
                  </a:lnTo>
                  <a:lnTo>
                    <a:pt x="11531" y="7721"/>
                  </a:lnTo>
                  <a:lnTo>
                    <a:pt x="8280" y="6984"/>
                  </a:lnTo>
                  <a:lnTo>
                    <a:pt x="6667" y="4330"/>
                  </a:lnTo>
                  <a:lnTo>
                    <a:pt x="4762" y="1993"/>
                  </a:lnTo>
                  <a:lnTo>
                    <a:pt x="3505" y="1930"/>
                  </a:lnTo>
                  <a:lnTo>
                    <a:pt x="2933" y="1219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5C7C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9" name="object 819" descr=""/>
            <p:cNvSpPr/>
            <p:nvPr/>
          </p:nvSpPr>
          <p:spPr>
            <a:xfrm>
              <a:off x="2021714" y="2452109"/>
              <a:ext cx="14604" cy="12065"/>
            </a:xfrm>
            <a:custGeom>
              <a:avLst/>
              <a:gdLst/>
              <a:ahLst/>
              <a:cxnLst/>
              <a:rect l="l" t="t" r="r" b="b"/>
              <a:pathLst>
                <a:path w="14605" h="12064">
                  <a:moveTo>
                    <a:pt x="2705" y="0"/>
                  </a:moveTo>
                  <a:lnTo>
                    <a:pt x="0" y="1854"/>
                  </a:lnTo>
                  <a:lnTo>
                    <a:pt x="761" y="2882"/>
                  </a:lnTo>
                  <a:lnTo>
                    <a:pt x="4317" y="6121"/>
                  </a:lnTo>
                  <a:lnTo>
                    <a:pt x="8051" y="9118"/>
                  </a:lnTo>
                  <a:lnTo>
                    <a:pt x="12268" y="11480"/>
                  </a:lnTo>
                  <a:lnTo>
                    <a:pt x="13512" y="10960"/>
                  </a:lnTo>
                  <a:lnTo>
                    <a:pt x="14198" y="10045"/>
                  </a:lnTo>
                  <a:lnTo>
                    <a:pt x="14198" y="8674"/>
                  </a:lnTo>
                  <a:lnTo>
                    <a:pt x="11252" y="4610"/>
                  </a:lnTo>
                  <a:lnTo>
                    <a:pt x="7950" y="1015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7EB1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0" name="object 820" descr=""/>
            <p:cNvSpPr/>
            <p:nvPr/>
          </p:nvSpPr>
          <p:spPr>
            <a:xfrm>
              <a:off x="2012944" y="2447940"/>
              <a:ext cx="11430" cy="7620"/>
            </a:xfrm>
            <a:custGeom>
              <a:avLst/>
              <a:gdLst/>
              <a:ahLst/>
              <a:cxnLst/>
              <a:rect l="l" t="t" r="r" b="b"/>
              <a:pathLst>
                <a:path w="11430" h="7619">
                  <a:moveTo>
                    <a:pt x="10877" y="4063"/>
                  </a:moveTo>
                  <a:lnTo>
                    <a:pt x="7632" y="4063"/>
                  </a:lnTo>
                  <a:lnTo>
                    <a:pt x="8216" y="6921"/>
                  </a:lnTo>
                  <a:lnTo>
                    <a:pt x="9537" y="7048"/>
                  </a:lnTo>
                  <a:lnTo>
                    <a:pt x="9632" y="6032"/>
                  </a:lnTo>
                  <a:lnTo>
                    <a:pt x="9740" y="5499"/>
                  </a:lnTo>
                  <a:lnTo>
                    <a:pt x="10528" y="5079"/>
                  </a:lnTo>
                  <a:lnTo>
                    <a:pt x="10858" y="4749"/>
                  </a:lnTo>
                  <a:lnTo>
                    <a:pt x="10877" y="4063"/>
                  </a:lnTo>
                  <a:close/>
                </a:path>
                <a:path w="11430" h="7619">
                  <a:moveTo>
                    <a:pt x="1079" y="25"/>
                  </a:moveTo>
                  <a:lnTo>
                    <a:pt x="444" y="190"/>
                  </a:lnTo>
                  <a:lnTo>
                    <a:pt x="88" y="609"/>
                  </a:lnTo>
                  <a:lnTo>
                    <a:pt x="0" y="2197"/>
                  </a:lnTo>
                  <a:lnTo>
                    <a:pt x="3886" y="2819"/>
                  </a:lnTo>
                  <a:lnTo>
                    <a:pt x="5753" y="6032"/>
                  </a:lnTo>
                  <a:lnTo>
                    <a:pt x="7632" y="4063"/>
                  </a:lnTo>
                  <a:lnTo>
                    <a:pt x="10877" y="4063"/>
                  </a:lnTo>
                  <a:lnTo>
                    <a:pt x="10845" y="3924"/>
                  </a:lnTo>
                  <a:lnTo>
                    <a:pt x="10274" y="2743"/>
                  </a:lnTo>
                  <a:lnTo>
                    <a:pt x="9359" y="1854"/>
                  </a:lnTo>
                  <a:lnTo>
                    <a:pt x="8183" y="634"/>
                  </a:lnTo>
                  <a:lnTo>
                    <a:pt x="5056" y="609"/>
                  </a:lnTo>
                  <a:lnTo>
                    <a:pt x="4806" y="304"/>
                  </a:lnTo>
                  <a:lnTo>
                    <a:pt x="4000" y="304"/>
                  </a:lnTo>
                  <a:lnTo>
                    <a:pt x="1079" y="25"/>
                  </a:lnTo>
                  <a:close/>
                </a:path>
                <a:path w="11430" h="7619">
                  <a:moveTo>
                    <a:pt x="7594" y="25"/>
                  </a:moveTo>
                  <a:lnTo>
                    <a:pt x="6858" y="355"/>
                  </a:lnTo>
                  <a:lnTo>
                    <a:pt x="5715" y="355"/>
                  </a:lnTo>
                  <a:lnTo>
                    <a:pt x="5372" y="634"/>
                  </a:lnTo>
                  <a:lnTo>
                    <a:pt x="8183" y="634"/>
                  </a:lnTo>
                  <a:lnTo>
                    <a:pt x="7594" y="25"/>
                  </a:lnTo>
                  <a:close/>
                </a:path>
                <a:path w="11430" h="7619">
                  <a:moveTo>
                    <a:pt x="4521" y="0"/>
                  </a:moveTo>
                  <a:lnTo>
                    <a:pt x="4243" y="25"/>
                  </a:lnTo>
                  <a:lnTo>
                    <a:pt x="4000" y="304"/>
                  </a:lnTo>
                  <a:lnTo>
                    <a:pt x="4806" y="304"/>
                  </a:lnTo>
                  <a:lnTo>
                    <a:pt x="4521" y="0"/>
                  </a:lnTo>
                  <a:close/>
                </a:path>
                <a:path w="11430" h="7619">
                  <a:moveTo>
                    <a:pt x="4775" y="266"/>
                  </a:moveTo>
                  <a:close/>
                </a:path>
              </a:pathLst>
            </a:custGeom>
            <a:solidFill>
              <a:srgbClr val="78A8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1" name="object 821" descr=""/>
            <p:cNvSpPr/>
            <p:nvPr/>
          </p:nvSpPr>
          <p:spPr>
            <a:xfrm>
              <a:off x="2023936" y="2450165"/>
              <a:ext cx="15875" cy="12065"/>
            </a:xfrm>
            <a:custGeom>
              <a:avLst/>
              <a:gdLst/>
              <a:ahLst/>
              <a:cxnLst/>
              <a:rect l="l" t="t" r="r" b="b"/>
              <a:pathLst>
                <a:path w="15875" h="12064">
                  <a:moveTo>
                    <a:pt x="2959" y="0"/>
                  </a:moveTo>
                  <a:lnTo>
                    <a:pt x="0" y="2070"/>
                  </a:lnTo>
                  <a:lnTo>
                    <a:pt x="177" y="2489"/>
                  </a:lnTo>
                  <a:lnTo>
                    <a:pt x="533" y="2832"/>
                  </a:lnTo>
                  <a:lnTo>
                    <a:pt x="2527" y="2959"/>
                  </a:lnTo>
                  <a:lnTo>
                    <a:pt x="4064" y="4076"/>
                  </a:lnTo>
                  <a:lnTo>
                    <a:pt x="7391" y="7404"/>
                  </a:lnTo>
                  <a:lnTo>
                    <a:pt x="9664" y="9029"/>
                  </a:lnTo>
                  <a:lnTo>
                    <a:pt x="11976" y="10617"/>
                  </a:lnTo>
                  <a:lnTo>
                    <a:pt x="14693" y="11569"/>
                  </a:lnTo>
                  <a:lnTo>
                    <a:pt x="15836" y="10579"/>
                  </a:lnTo>
                  <a:lnTo>
                    <a:pt x="12915" y="7404"/>
                  </a:lnTo>
                  <a:lnTo>
                    <a:pt x="9309" y="5054"/>
                  </a:lnTo>
                  <a:lnTo>
                    <a:pt x="4368" y="1320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5777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2" name="object 822" descr=""/>
            <p:cNvSpPr/>
            <p:nvPr/>
          </p:nvSpPr>
          <p:spPr>
            <a:xfrm>
              <a:off x="2021965" y="2448433"/>
              <a:ext cx="19050" cy="12700"/>
            </a:xfrm>
            <a:custGeom>
              <a:avLst/>
              <a:gdLst/>
              <a:ahLst/>
              <a:cxnLst/>
              <a:rect l="l" t="t" r="r" b="b"/>
              <a:pathLst>
                <a:path w="19050" h="12700">
                  <a:moveTo>
                    <a:pt x="3213" y="0"/>
                  </a:moveTo>
                  <a:lnTo>
                    <a:pt x="1943" y="279"/>
                  </a:lnTo>
                  <a:lnTo>
                    <a:pt x="685" y="457"/>
                  </a:lnTo>
                  <a:lnTo>
                    <a:pt x="0" y="2209"/>
                  </a:lnTo>
                  <a:lnTo>
                    <a:pt x="914" y="2717"/>
                  </a:lnTo>
                  <a:lnTo>
                    <a:pt x="2463" y="2717"/>
                  </a:lnTo>
                  <a:lnTo>
                    <a:pt x="4457" y="2844"/>
                  </a:lnTo>
                  <a:lnTo>
                    <a:pt x="5867" y="4076"/>
                  </a:lnTo>
                  <a:lnTo>
                    <a:pt x="10921" y="7505"/>
                  </a:lnTo>
                  <a:lnTo>
                    <a:pt x="13500" y="11163"/>
                  </a:lnTo>
                  <a:lnTo>
                    <a:pt x="17805" y="12306"/>
                  </a:lnTo>
                  <a:lnTo>
                    <a:pt x="18072" y="12230"/>
                  </a:lnTo>
                  <a:lnTo>
                    <a:pt x="18630" y="12153"/>
                  </a:lnTo>
                  <a:lnTo>
                    <a:pt x="18770" y="10756"/>
                  </a:lnTo>
                  <a:lnTo>
                    <a:pt x="17995" y="9918"/>
                  </a:lnTo>
                  <a:lnTo>
                    <a:pt x="16865" y="9309"/>
                  </a:lnTo>
                  <a:lnTo>
                    <a:pt x="13461" y="7340"/>
                  </a:lnTo>
                  <a:lnTo>
                    <a:pt x="11455" y="3479"/>
                  </a:lnTo>
                  <a:lnTo>
                    <a:pt x="6934" y="2171"/>
                  </a:lnTo>
                  <a:lnTo>
                    <a:pt x="6642" y="1346"/>
                  </a:lnTo>
                  <a:lnTo>
                    <a:pt x="6261" y="838"/>
                  </a:lnTo>
                  <a:lnTo>
                    <a:pt x="4419" y="698"/>
                  </a:lnTo>
                  <a:lnTo>
                    <a:pt x="3213" y="0"/>
                  </a:lnTo>
                  <a:close/>
                </a:path>
              </a:pathLst>
            </a:custGeom>
            <a:solidFill>
              <a:srgbClr val="78A5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3" name="object 823" descr=""/>
            <p:cNvSpPr/>
            <p:nvPr/>
          </p:nvSpPr>
          <p:spPr>
            <a:xfrm>
              <a:off x="2067615" y="2426251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927" y="0"/>
                  </a:moveTo>
                  <a:lnTo>
                    <a:pt x="304" y="1206"/>
                  </a:lnTo>
                  <a:lnTo>
                    <a:pt x="0" y="1816"/>
                  </a:lnTo>
                  <a:lnTo>
                    <a:pt x="5651" y="5549"/>
                  </a:lnTo>
                  <a:lnTo>
                    <a:pt x="4533" y="3175"/>
                  </a:lnTo>
                  <a:lnTo>
                    <a:pt x="3136" y="1206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7996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4" name="object 824" descr=""/>
            <p:cNvSpPr/>
            <p:nvPr/>
          </p:nvSpPr>
          <p:spPr>
            <a:xfrm>
              <a:off x="2073816" y="242788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190" y="1104"/>
                  </a:lnTo>
                  <a:lnTo>
                    <a:pt x="203" y="1231"/>
                  </a:lnTo>
                  <a:lnTo>
                    <a:pt x="380" y="1409"/>
                  </a:lnTo>
                  <a:lnTo>
                    <a:pt x="507" y="1435"/>
                  </a:lnTo>
                  <a:lnTo>
                    <a:pt x="1612" y="1625"/>
                  </a:lnTo>
                  <a:lnTo>
                    <a:pt x="1257" y="723"/>
                  </a:lnTo>
                  <a:lnTo>
                    <a:pt x="1409" y="203"/>
                  </a:lnTo>
                  <a:lnTo>
                    <a:pt x="901" y="355"/>
                  </a:lnTo>
                  <a:close/>
                </a:path>
              </a:pathLst>
            </a:custGeom>
            <a:solidFill>
              <a:srgbClr val="7B96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5" name="object 825" descr=""/>
            <p:cNvSpPr/>
            <p:nvPr/>
          </p:nvSpPr>
          <p:spPr>
            <a:xfrm>
              <a:off x="2076112" y="2419472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946" y="0"/>
                  </a:moveTo>
                  <a:lnTo>
                    <a:pt x="2857" y="1993"/>
                  </a:lnTo>
                  <a:lnTo>
                    <a:pt x="1371" y="1892"/>
                  </a:lnTo>
                  <a:lnTo>
                    <a:pt x="0" y="1968"/>
                  </a:lnTo>
                  <a:lnTo>
                    <a:pt x="863" y="3505"/>
                  </a:lnTo>
                  <a:lnTo>
                    <a:pt x="2031" y="4648"/>
                  </a:lnTo>
                  <a:lnTo>
                    <a:pt x="3860" y="4927"/>
                  </a:lnTo>
                  <a:lnTo>
                    <a:pt x="3301" y="3378"/>
                  </a:lnTo>
                  <a:lnTo>
                    <a:pt x="5943" y="2628"/>
                  </a:lnTo>
                  <a:lnTo>
                    <a:pt x="4864" y="939"/>
                  </a:lnTo>
                  <a:lnTo>
                    <a:pt x="4229" y="622"/>
                  </a:lnTo>
                  <a:lnTo>
                    <a:pt x="3581" y="317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3251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6" name="object 826" descr=""/>
            <p:cNvSpPr/>
            <p:nvPr/>
          </p:nvSpPr>
          <p:spPr>
            <a:xfrm>
              <a:off x="1953964" y="2419005"/>
              <a:ext cx="39370" cy="15240"/>
            </a:xfrm>
            <a:custGeom>
              <a:avLst/>
              <a:gdLst/>
              <a:ahLst/>
              <a:cxnLst/>
              <a:rect l="l" t="t" r="r" b="b"/>
              <a:pathLst>
                <a:path w="39369" h="15239">
                  <a:moveTo>
                    <a:pt x="16789" y="0"/>
                  </a:moveTo>
                  <a:lnTo>
                    <a:pt x="14846" y="1066"/>
                  </a:lnTo>
                  <a:lnTo>
                    <a:pt x="13830" y="1257"/>
                  </a:lnTo>
                  <a:lnTo>
                    <a:pt x="11861" y="812"/>
                  </a:lnTo>
                  <a:lnTo>
                    <a:pt x="11010" y="774"/>
                  </a:lnTo>
                  <a:lnTo>
                    <a:pt x="10604" y="863"/>
                  </a:lnTo>
                  <a:lnTo>
                    <a:pt x="8420" y="2882"/>
                  </a:lnTo>
                  <a:lnTo>
                    <a:pt x="5587" y="1625"/>
                  </a:lnTo>
                  <a:lnTo>
                    <a:pt x="2489" y="2489"/>
                  </a:lnTo>
                  <a:lnTo>
                    <a:pt x="1943" y="2857"/>
                  </a:lnTo>
                  <a:lnTo>
                    <a:pt x="1473" y="3327"/>
                  </a:lnTo>
                  <a:lnTo>
                    <a:pt x="685" y="3759"/>
                  </a:lnTo>
                  <a:lnTo>
                    <a:pt x="520" y="4495"/>
                  </a:lnTo>
                  <a:lnTo>
                    <a:pt x="507" y="5295"/>
                  </a:lnTo>
                  <a:lnTo>
                    <a:pt x="0" y="5765"/>
                  </a:lnTo>
                  <a:lnTo>
                    <a:pt x="88" y="6007"/>
                  </a:lnTo>
                  <a:lnTo>
                    <a:pt x="787" y="6032"/>
                  </a:lnTo>
                  <a:lnTo>
                    <a:pt x="10579" y="7823"/>
                  </a:lnTo>
                  <a:lnTo>
                    <a:pt x="18148" y="11366"/>
                  </a:lnTo>
                  <a:lnTo>
                    <a:pt x="26263" y="12966"/>
                  </a:lnTo>
                  <a:lnTo>
                    <a:pt x="27698" y="13665"/>
                  </a:lnTo>
                  <a:lnTo>
                    <a:pt x="29400" y="13296"/>
                  </a:lnTo>
                  <a:lnTo>
                    <a:pt x="30822" y="14084"/>
                  </a:lnTo>
                  <a:lnTo>
                    <a:pt x="31457" y="14338"/>
                  </a:lnTo>
                  <a:lnTo>
                    <a:pt x="32130" y="14351"/>
                  </a:lnTo>
                  <a:lnTo>
                    <a:pt x="32778" y="14541"/>
                  </a:lnTo>
                  <a:lnTo>
                    <a:pt x="33896" y="14630"/>
                  </a:lnTo>
                  <a:lnTo>
                    <a:pt x="34937" y="14236"/>
                  </a:lnTo>
                  <a:lnTo>
                    <a:pt x="36436" y="13931"/>
                  </a:lnTo>
                  <a:lnTo>
                    <a:pt x="37261" y="13639"/>
                  </a:lnTo>
                  <a:lnTo>
                    <a:pt x="38011" y="13195"/>
                  </a:lnTo>
                  <a:lnTo>
                    <a:pt x="38277" y="12839"/>
                  </a:lnTo>
                  <a:lnTo>
                    <a:pt x="38722" y="12026"/>
                  </a:lnTo>
                  <a:lnTo>
                    <a:pt x="38747" y="11176"/>
                  </a:lnTo>
                  <a:lnTo>
                    <a:pt x="38201" y="9702"/>
                  </a:lnTo>
                  <a:lnTo>
                    <a:pt x="37795" y="9232"/>
                  </a:lnTo>
                  <a:lnTo>
                    <a:pt x="36741" y="8521"/>
                  </a:lnTo>
                  <a:lnTo>
                    <a:pt x="35585" y="8102"/>
                  </a:lnTo>
                  <a:lnTo>
                    <a:pt x="33134" y="7086"/>
                  </a:lnTo>
                  <a:lnTo>
                    <a:pt x="29133" y="5956"/>
                  </a:lnTo>
                  <a:lnTo>
                    <a:pt x="25501" y="5029"/>
                  </a:lnTo>
                  <a:lnTo>
                    <a:pt x="22059" y="3517"/>
                  </a:lnTo>
                  <a:lnTo>
                    <a:pt x="21107" y="3251"/>
                  </a:lnTo>
                  <a:lnTo>
                    <a:pt x="20104" y="3111"/>
                  </a:lnTo>
                  <a:lnTo>
                    <a:pt x="19367" y="2362"/>
                  </a:lnTo>
                  <a:lnTo>
                    <a:pt x="18338" y="292"/>
                  </a:lnTo>
                  <a:lnTo>
                    <a:pt x="16789" y="0"/>
                  </a:lnTo>
                  <a:close/>
                </a:path>
              </a:pathLst>
            </a:custGeom>
            <a:solidFill>
              <a:srgbClr val="7924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7" name="object 827" descr=""/>
            <p:cNvSpPr/>
            <p:nvPr/>
          </p:nvSpPr>
          <p:spPr>
            <a:xfrm>
              <a:off x="1992688" y="2437074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89">
                  <a:moveTo>
                    <a:pt x="1054" y="0"/>
                  </a:moveTo>
                  <a:lnTo>
                    <a:pt x="457" y="114"/>
                  </a:lnTo>
                  <a:lnTo>
                    <a:pt x="0" y="660"/>
                  </a:lnTo>
                  <a:lnTo>
                    <a:pt x="596" y="3098"/>
                  </a:lnTo>
                  <a:lnTo>
                    <a:pt x="2590" y="4610"/>
                  </a:lnTo>
                  <a:lnTo>
                    <a:pt x="3937" y="6540"/>
                  </a:lnTo>
                  <a:lnTo>
                    <a:pt x="4216" y="6858"/>
                  </a:lnTo>
                  <a:lnTo>
                    <a:pt x="4533" y="7112"/>
                  </a:lnTo>
                  <a:lnTo>
                    <a:pt x="4889" y="7327"/>
                  </a:lnTo>
                  <a:lnTo>
                    <a:pt x="6819" y="8280"/>
                  </a:lnTo>
                  <a:lnTo>
                    <a:pt x="8331" y="7861"/>
                  </a:lnTo>
                  <a:lnTo>
                    <a:pt x="8496" y="6096"/>
                  </a:lnTo>
                  <a:lnTo>
                    <a:pt x="9728" y="5397"/>
                  </a:lnTo>
                  <a:lnTo>
                    <a:pt x="10033" y="5118"/>
                  </a:lnTo>
                  <a:lnTo>
                    <a:pt x="10096" y="4775"/>
                  </a:lnTo>
                  <a:lnTo>
                    <a:pt x="9956" y="4406"/>
                  </a:lnTo>
                  <a:lnTo>
                    <a:pt x="9499" y="3797"/>
                  </a:lnTo>
                  <a:lnTo>
                    <a:pt x="8826" y="3441"/>
                  </a:lnTo>
                  <a:lnTo>
                    <a:pt x="8229" y="2997"/>
                  </a:lnTo>
                  <a:lnTo>
                    <a:pt x="4406" y="1092"/>
                  </a:lnTo>
                  <a:lnTo>
                    <a:pt x="3136" y="368"/>
                  </a:lnTo>
                  <a:lnTo>
                    <a:pt x="1727" y="63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7EA9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8" name="object 828" descr=""/>
            <p:cNvSpPr/>
            <p:nvPr/>
          </p:nvSpPr>
          <p:spPr>
            <a:xfrm>
              <a:off x="1986131" y="2431815"/>
              <a:ext cx="8890" cy="6350"/>
            </a:xfrm>
            <a:custGeom>
              <a:avLst/>
              <a:gdLst/>
              <a:ahLst/>
              <a:cxnLst/>
              <a:rect l="l" t="t" r="r" b="b"/>
              <a:pathLst>
                <a:path w="8889" h="6350">
                  <a:moveTo>
                    <a:pt x="2603" y="0"/>
                  </a:moveTo>
                  <a:lnTo>
                    <a:pt x="1739" y="736"/>
                  </a:lnTo>
                  <a:lnTo>
                    <a:pt x="342" y="1409"/>
                  </a:lnTo>
                  <a:lnTo>
                    <a:pt x="88" y="1752"/>
                  </a:lnTo>
                  <a:lnTo>
                    <a:pt x="0" y="2209"/>
                  </a:lnTo>
                  <a:lnTo>
                    <a:pt x="6565" y="5918"/>
                  </a:lnTo>
                  <a:lnTo>
                    <a:pt x="8508" y="5918"/>
                  </a:lnTo>
                  <a:lnTo>
                    <a:pt x="8788" y="5359"/>
                  </a:lnTo>
                  <a:lnTo>
                    <a:pt x="8445" y="3937"/>
                  </a:lnTo>
                  <a:lnTo>
                    <a:pt x="7759" y="2717"/>
                  </a:lnTo>
                  <a:lnTo>
                    <a:pt x="6515" y="1866"/>
                  </a:lnTo>
                  <a:lnTo>
                    <a:pt x="5892" y="1460"/>
                  </a:lnTo>
                  <a:lnTo>
                    <a:pt x="5206" y="1181"/>
                  </a:lnTo>
                  <a:lnTo>
                    <a:pt x="4559" y="825"/>
                  </a:lnTo>
                  <a:lnTo>
                    <a:pt x="4025" y="381"/>
                  </a:lnTo>
                  <a:lnTo>
                    <a:pt x="3784" y="139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8E4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9" name="object 829" descr=""/>
            <p:cNvSpPr/>
            <p:nvPr/>
          </p:nvSpPr>
          <p:spPr>
            <a:xfrm>
              <a:off x="1977955" y="243376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5308" y="0"/>
                  </a:moveTo>
                  <a:lnTo>
                    <a:pt x="3568" y="63"/>
                  </a:lnTo>
                  <a:lnTo>
                    <a:pt x="1917" y="393"/>
                  </a:lnTo>
                  <a:lnTo>
                    <a:pt x="330" y="2298"/>
                  </a:lnTo>
                  <a:lnTo>
                    <a:pt x="0" y="2933"/>
                  </a:lnTo>
                  <a:lnTo>
                    <a:pt x="876" y="4013"/>
                  </a:lnTo>
                  <a:lnTo>
                    <a:pt x="1650" y="4013"/>
                  </a:lnTo>
                  <a:lnTo>
                    <a:pt x="3619" y="2844"/>
                  </a:lnTo>
                  <a:lnTo>
                    <a:pt x="5041" y="1879"/>
                  </a:lnTo>
                  <a:lnTo>
                    <a:pt x="5346" y="0"/>
                  </a:lnTo>
                  <a:close/>
                </a:path>
              </a:pathLst>
            </a:custGeom>
            <a:solidFill>
              <a:srgbClr val="2D53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0" name="object 830" descr=""/>
            <p:cNvSpPr/>
            <p:nvPr/>
          </p:nvSpPr>
          <p:spPr>
            <a:xfrm>
              <a:off x="1980222" y="2431455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0" y="520"/>
                  </a:moveTo>
                  <a:lnTo>
                    <a:pt x="3073" y="2311"/>
                  </a:lnTo>
                  <a:lnTo>
                    <a:pt x="3949" y="2159"/>
                  </a:lnTo>
                  <a:lnTo>
                    <a:pt x="4394" y="1955"/>
                  </a:lnTo>
                  <a:lnTo>
                    <a:pt x="4991" y="1917"/>
                  </a:lnTo>
                  <a:lnTo>
                    <a:pt x="5029" y="1244"/>
                  </a:lnTo>
                  <a:lnTo>
                    <a:pt x="4229" y="596"/>
                  </a:lnTo>
                  <a:lnTo>
                    <a:pt x="1701" y="596"/>
                  </a:lnTo>
                  <a:lnTo>
                    <a:pt x="0" y="520"/>
                  </a:lnTo>
                  <a:close/>
                </a:path>
                <a:path w="5080" h="2539">
                  <a:moveTo>
                    <a:pt x="3492" y="0"/>
                  </a:moveTo>
                  <a:lnTo>
                    <a:pt x="1701" y="596"/>
                  </a:lnTo>
                  <a:lnTo>
                    <a:pt x="4229" y="596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8C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1" name="object 831" descr=""/>
            <p:cNvSpPr/>
            <p:nvPr/>
          </p:nvSpPr>
          <p:spPr>
            <a:xfrm>
              <a:off x="1984173" y="2432699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079" y="0"/>
                  </a:moveTo>
                  <a:lnTo>
                    <a:pt x="711" y="304"/>
                  </a:lnTo>
                  <a:lnTo>
                    <a:pt x="0" y="914"/>
                  </a:lnTo>
                  <a:lnTo>
                    <a:pt x="1308" y="1193"/>
                  </a:lnTo>
                  <a:lnTo>
                    <a:pt x="1955" y="1320"/>
                  </a:lnTo>
                  <a:lnTo>
                    <a:pt x="2209" y="990"/>
                  </a:lnTo>
                  <a:lnTo>
                    <a:pt x="2476" y="660"/>
                  </a:lnTo>
                  <a:lnTo>
                    <a:pt x="2730" y="317"/>
                  </a:lnTo>
                  <a:lnTo>
                    <a:pt x="2171" y="215"/>
                  </a:lnTo>
                  <a:lnTo>
                    <a:pt x="1625" y="101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AD7B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2" name="object 832" descr=""/>
            <p:cNvSpPr/>
            <p:nvPr/>
          </p:nvSpPr>
          <p:spPr>
            <a:xfrm>
              <a:off x="1996631" y="244361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45" y="850"/>
                  </a:lnTo>
                  <a:lnTo>
                    <a:pt x="279" y="1206"/>
                  </a:lnTo>
                  <a:lnTo>
                    <a:pt x="571" y="1206"/>
                  </a:lnTo>
                  <a:lnTo>
                    <a:pt x="876" y="8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49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3" name="object 833" descr=""/>
            <p:cNvSpPr/>
            <p:nvPr/>
          </p:nvSpPr>
          <p:spPr>
            <a:xfrm>
              <a:off x="1980310" y="244580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419" y="0"/>
                  </a:moveTo>
                  <a:lnTo>
                    <a:pt x="215" y="1231"/>
                  </a:lnTo>
                  <a:lnTo>
                    <a:pt x="0" y="2412"/>
                  </a:lnTo>
                  <a:lnTo>
                    <a:pt x="647" y="2095"/>
                  </a:lnTo>
                  <a:lnTo>
                    <a:pt x="1282" y="1790"/>
                  </a:lnTo>
                  <a:lnTo>
                    <a:pt x="1930" y="147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2E58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4" name="object 834" descr=""/>
            <p:cNvSpPr/>
            <p:nvPr/>
          </p:nvSpPr>
          <p:spPr>
            <a:xfrm>
              <a:off x="1996630" y="2444407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939" y="838"/>
                  </a:moveTo>
                  <a:lnTo>
                    <a:pt x="876" y="63"/>
                  </a:lnTo>
                  <a:lnTo>
                    <a:pt x="596" y="25"/>
                  </a:lnTo>
                  <a:lnTo>
                    <a:pt x="304" y="0"/>
                  </a:lnTo>
                  <a:lnTo>
                    <a:pt x="12" y="0"/>
                  </a:lnTo>
                  <a:lnTo>
                    <a:pt x="12" y="635"/>
                  </a:lnTo>
                  <a:lnTo>
                    <a:pt x="0" y="1270"/>
                  </a:lnTo>
                  <a:lnTo>
                    <a:pt x="0" y="1905"/>
                  </a:lnTo>
                  <a:lnTo>
                    <a:pt x="749" y="1511"/>
                  </a:lnTo>
                  <a:lnTo>
                    <a:pt x="939" y="838"/>
                  </a:lnTo>
                  <a:close/>
                </a:path>
              </a:pathLst>
            </a:custGeom>
            <a:solidFill>
              <a:srgbClr val="2C4A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5" name="object 835" descr=""/>
            <p:cNvSpPr/>
            <p:nvPr/>
          </p:nvSpPr>
          <p:spPr>
            <a:xfrm>
              <a:off x="1948211" y="2423475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349" y="0"/>
                  </a:moveTo>
                  <a:lnTo>
                    <a:pt x="0" y="2286"/>
                  </a:lnTo>
                  <a:lnTo>
                    <a:pt x="0" y="2476"/>
                  </a:lnTo>
                  <a:lnTo>
                    <a:pt x="2412" y="3657"/>
                  </a:lnTo>
                  <a:lnTo>
                    <a:pt x="3454" y="2311"/>
                  </a:lnTo>
                  <a:lnTo>
                    <a:pt x="4978" y="1892"/>
                  </a:lnTo>
                  <a:lnTo>
                    <a:pt x="6540" y="1562"/>
                  </a:lnTo>
                  <a:lnTo>
                    <a:pt x="6426" y="1320"/>
                  </a:lnTo>
                  <a:lnTo>
                    <a:pt x="6337" y="1079"/>
                  </a:lnTo>
                  <a:lnTo>
                    <a:pt x="6261" y="825"/>
                  </a:lnTo>
                  <a:lnTo>
                    <a:pt x="4864" y="990"/>
                  </a:lnTo>
                  <a:lnTo>
                    <a:pt x="3657" y="266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2F4C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6" name="object 836" descr=""/>
            <p:cNvSpPr/>
            <p:nvPr/>
          </p:nvSpPr>
          <p:spPr>
            <a:xfrm>
              <a:off x="1942072" y="2420314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0" y="0"/>
                  </a:moveTo>
                  <a:lnTo>
                    <a:pt x="1181" y="1790"/>
                  </a:lnTo>
                  <a:lnTo>
                    <a:pt x="2933" y="2108"/>
                  </a:lnTo>
                  <a:lnTo>
                    <a:pt x="4889" y="1917"/>
                  </a:lnTo>
                  <a:lnTo>
                    <a:pt x="4165" y="1308"/>
                  </a:lnTo>
                  <a:lnTo>
                    <a:pt x="2743" y="88"/>
                  </a:lnTo>
                  <a:lnTo>
                    <a:pt x="1828" y="63"/>
                  </a:lnTo>
                  <a:lnTo>
                    <a:pt x="914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4D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7" name="object 837" descr=""/>
            <p:cNvSpPr/>
            <p:nvPr/>
          </p:nvSpPr>
          <p:spPr>
            <a:xfrm>
              <a:off x="2000493" y="2437538"/>
              <a:ext cx="15240" cy="10795"/>
            </a:xfrm>
            <a:custGeom>
              <a:avLst/>
              <a:gdLst/>
              <a:ahLst/>
              <a:cxnLst/>
              <a:rect l="l" t="t" r="r" b="b"/>
              <a:pathLst>
                <a:path w="15239" h="10794">
                  <a:moveTo>
                    <a:pt x="4445" y="0"/>
                  </a:moveTo>
                  <a:lnTo>
                    <a:pt x="2235" y="774"/>
                  </a:lnTo>
                  <a:lnTo>
                    <a:pt x="0" y="2997"/>
                  </a:lnTo>
                  <a:lnTo>
                    <a:pt x="330" y="3721"/>
                  </a:lnTo>
                  <a:lnTo>
                    <a:pt x="939" y="3987"/>
                  </a:lnTo>
                  <a:lnTo>
                    <a:pt x="1689" y="4038"/>
                  </a:lnTo>
                  <a:lnTo>
                    <a:pt x="2755" y="4711"/>
                  </a:lnTo>
                  <a:lnTo>
                    <a:pt x="4216" y="4876"/>
                  </a:lnTo>
                  <a:lnTo>
                    <a:pt x="4711" y="6324"/>
                  </a:lnTo>
                  <a:lnTo>
                    <a:pt x="5969" y="8013"/>
                  </a:lnTo>
                  <a:lnTo>
                    <a:pt x="8280" y="8153"/>
                  </a:lnTo>
                  <a:lnTo>
                    <a:pt x="9652" y="9677"/>
                  </a:lnTo>
                  <a:lnTo>
                    <a:pt x="9944" y="9651"/>
                  </a:lnTo>
                  <a:lnTo>
                    <a:pt x="10223" y="9690"/>
                  </a:lnTo>
                  <a:lnTo>
                    <a:pt x="10490" y="9804"/>
                  </a:lnTo>
                  <a:lnTo>
                    <a:pt x="11442" y="10477"/>
                  </a:lnTo>
                  <a:lnTo>
                    <a:pt x="12369" y="10528"/>
                  </a:lnTo>
                  <a:lnTo>
                    <a:pt x="13296" y="9753"/>
                  </a:lnTo>
                  <a:lnTo>
                    <a:pt x="13868" y="8496"/>
                  </a:lnTo>
                  <a:lnTo>
                    <a:pt x="14998" y="6540"/>
                  </a:lnTo>
                  <a:lnTo>
                    <a:pt x="8851" y="7556"/>
                  </a:lnTo>
                  <a:lnTo>
                    <a:pt x="7467" y="5943"/>
                  </a:lnTo>
                  <a:lnTo>
                    <a:pt x="6604" y="3086"/>
                  </a:lnTo>
                  <a:lnTo>
                    <a:pt x="4445" y="0"/>
                  </a:lnTo>
                  <a:close/>
                </a:path>
              </a:pathLst>
            </a:custGeom>
            <a:solidFill>
              <a:srgbClr val="9552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8" name="object 838" descr=""/>
            <p:cNvSpPr/>
            <p:nvPr/>
          </p:nvSpPr>
          <p:spPr>
            <a:xfrm>
              <a:off x="2006473" y="2447008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130" y="0"/>
                  </a:moveTo>
                  <a:lnTo>
                    <a:pt x="0" y="1460"/>
                  </a:lnTo>
                  <a:lnTo>
                    <a:pt x="1181" y="1981"/>
                  </a:lnTo>
                  <a:lnTo>
                    <a:pt x="1701" y="3086"/>
                  </a:lnTo>
                  <a:lnTo>
                    <a:pt x="2578" y="3098"/>
                  </a:lnTo>
                  <a:lnTo>
                    <a:pt x="3187" y="2489"/>
                  </a:lnTo>
                  <a:lnTo>
                    <a:pt x="3149" y="1854"/>
                  </a:lnTo>
                  <a:lnTo>
                    <a:pt x="2641" y="1193"/>
                  </a:lnTo>
                  <a:lnTo>
                    <a:pt x="1905" y="1092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6A93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9" name="object 839" descr=""/>
            <p:cNvSpPr/>
            <p:nvPr/>
          </p:nvSpPr>
          <p:spPr>
            <a:xfrm>
              <a:off x="2002183" y="2441437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676" y="0"/>
                  </a:moveTo>
                  <a:lnTo>
                    <a:pt x="0" y="139"/>
                  </a:lnTo>
                  <a:lnTo>
                    <a:pt x="101" y="431"/>
                  </a:lnTo>
                  <a:lnTo>
                    <a:pt x="177" y="723"/>
                  </a:lnTo>
                  <a:lnTo>
                    <a:pt x="241" y="1028"/>
                  </a:lnTo>
                  <a:lnTo>
                    <a:pt x="1168" y="1498"/>
                  </a:lnTo>
                  <a:lnTo>
                    <a:pt x="2095" y="1955"/>
                  </a:lnTo>
                  <a:lnTo>
                    <a:pt x="3022" y="2425"/>
                  </a:lnTo>
                  <a:lnTo>
                    <a:pt x="3175" y="126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8C3D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0" name="object 840" descr=""/>
            <p:cNvSpPr/>
            <p:nvPr/>
          </p:nvSpPr>
          <p:spPr>
            <a:xfrm>
              <a:off x="2010986" y="2447286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794" y="0"/>
                  </a:moveTo>
                  <a:lnTo>
                    <a:pt x="1866" y="25"/>
                  </a:lnTo>
                  <a:lnTo>
                    <a:pt x="0" y="50"/>
                  </a:lnTo>
                  <a:lnTo>
                    <a:pt x="76" y="1257"/>
                  </a:lnTo>
                  <a:lnTo>
                    <a:pt x="723" y="1866"/>
                  </a:lnTo>
                  <a:lnTo>
                    <a:pt x="1930" y="1905"/>
                  </a:lnTo>
                  <a:lnTo>
                    <a:pt x="3035" y="685"/>
                  </a:lnTo>
                  <a:lnTo>
                    <a:pt x="3009" y="444"/>
                  </a:lnTo>
                  <a:lnTo>
                    <a:pt x="2933" y="215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1" name="object 841" descr=""/>
            <p:cNvSpPr/>
            <p:nvPr/>
          </p:nvSpPr>
          <p:spPr>
            <a:xfrm>
              <a:off x="2009230" y="24537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635" y="0"/>
                  </a:moveTo>
                  <a:lnTo>
                    <a:pt x="0" y="1104"/>
                  </a:lnTo>
                  <a:lnTo>
                    <a:pt x="889" y="850"/>
                  </a:lnTo>
                  <a:lnTo>
                    <a:pt x="2476" y="2832"/>
                  </a:lnTo>
                  <a:lnTo>
                    <a:pt x="2679" y="292"/>
                  </a:lnTo>
                  <a:lnTo>
                    <a:pt x="1701" y="279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92C0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2" name="object 842" descr=""/>
            <p:cNvSpPr/>
            <p:nvPr/>
          </p:nvSpPr>
          <p:spPr>
            <a:xfrm>
              <a:off x="2009051" y="2448215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63" y="0"/>
                  </a:moveTo>
                  <a:lnTo>
                    <a:pt x="38" y="635"/>
                  </a:lnTo>
                  <a:lnTo>
                    <a:pt x="25" y="1257"/>
                  </a:lnTo>
                  <a:lnTo>
                    <a:pt x="0" y="1892"/>
                  </a:lnTo>
                  <a:lnTo>
                    <a:pt x="1054" y="1295"/>
                  </a:lnTo>
                  <a:lnTo>
                    <a:pt x="1028" y="66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3" name="object 843" descr=""/>
            <p:cNvSpPr/>
            <p:nvPr/>
          </p:nvSpPr>
          <p:spPr>
            <a:xfrm>
              <a:off x="2074273" y="241083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0" y="0"/>
                  </a:moveTo>
                  <a:lnTo>
                    <a:pt x="0" y="952"/>
                  </a:lnTo>
                  <a:lnTo>
                    <a:pt x="12" y="1435"/>
                  </a:lnTo>
                  <a:lnTo>
                    <a:pt x="25" y="2565"/>
                  </a:lnTo>
                  <a:lnTo>
                    <a:pt x="25" y="3962"/>
                  </a:lnTo>
                  <a:lnTo>
                    <a:pt x="2717" y="4356"/>
                  </a:lnTo>
                  <a:lnTo>
                    <a:pt x="3746" y="3505"/>
                  </a:lnTo>
                  <a:lnTo>
                    <a:pt x="3835" y="1917"/>
                  </a:lnTo>
                  <a:lnTo>
                    <a:pt x="2552" y="1282"/>
                  </a:lnTo>
                  <a:lnTo>
                    <a:pt x="1282" y="6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4B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4" name="object 844" descr=""/>
            <p:cNvSpPr/>
            <p:nvPr/>
          </p:nvSpPr>
          <p:spPr>
            <a:xfrm>
              <a:off x="2080180" y="241268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787" y="50"/>
                  </a:moveTo>
                  <a:lnTo>
                    <a:pt x="723" y="596"/>
                  </a:lnTo>
                  <a:lnTo>
                    <a:pt x="0" y="1231"/>
                  </a:lnTo>
                  <a:lnTo>
                    <a:pt x="1295" y="2006"/>
                  </a:lnTo>
                  <a:lnTo>
                    <a:pt x="1955" y="1498"/>
                  </a:lnTo>
                  <a:lnTo>
                    <a:pt x="2136" y="165"/>
                  </a:lnTo>
                  <a:lnTo>
                    <a:pt x="1320" y="165"/>
                  </a:lnTo>
                  <a:lnTo>
                    <a:pt x="787" y="50"/>
                  </a:lnTo>
                  <a:close/>
                </a:path>
                <a:path w="2539" h="2539">
                  <a:moveTo>
                    <a:pt x="2159" y="0"/>
                  </a:moveTo>
                  <a:lnTo>
                    <a:pt x="1320" y="165"/>
                  </a:lnTo>
                  <a:lnTo>
                    <a:pt x="2136" y="165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3068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5" name="object 845" descr=""/>
            <p:cNvSpPr/>
            <p:nvPr/>
          </p:nvSpPr>
          <p:spPr>
            <a:xfrm>
              <a:off x="2065654" y="242233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634" y="0"/>
                  </a:moveTo>
                  <a:lnTo>
                    <a:pt x="0" y="1866"/>
                  </a:lnTo>
                  <a:lnTo>
                    <a:pt x="1168" y="1765"/>
                  </a:lnTo>
                  <a:lnTo>
                    <a:pt x="1866" y="1917"/>
                  </a:lnTo>
                  <a:lnTo>
                    <a:pt x="1828" y="1638"/>
                  </a:lnTo>
                  <a:lnTo>
                    <a:pt x="1828" y="1358"/>
                  </a:lnTo>
                  <a:lnTo>
                    <a:pt x="1841" y="1066"/>
                  </a:lnTo>
                  <a:lnTo>
                    <a:pt x="1333" y="939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CD82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6" name="object 846" descr=""/>
            <p:cNvSpPr/>
            <p:nvPr/>
          </p:nvSpPr>
          <p:spPr>
            <a:xfrm>
              <a:off x="1954469" y="241753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990" y="0"/>
                  </a:moveTo>
                  <a:lnTo>
                    <a:pt x="0" y="965"/>
                  </a:lnTo>
                  <a:lnTo>
                    <a:pt x="647" y="3517"/>
                  </a:lnTo>
                  <a:lnTo>
                    <a:pt x="965" y="4800"/>
                  </a:lnTo>
                  <a:lnTo>
                    <a:pt x="2933" y="4838"/>
                  </a:lnTo>
                  <a:lnTo>
                    <a:pt x="4089" y="2959"/>
                  </a:lnTo>
                  <a:lnTo>
                    <a:pt x="3136" y="1511"/>
                  </a:lnTo>
                  <a:lnTo>
                    <a:pt x="1993" y="88"/>
                  </a:lnTo>
                  <a:lnTo>
                    <a:pt x="1663" y="50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9348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7" name="object 847" descr=""/>
            <p:cNvSpPr/>
            <p:nvPr/>
          </p:nvSpPr>
          <p:spPr>
            <a:xfrm>
              <a:off x="1944881" y="241472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609" y="609"/>
                  </a:lnTo>
                  <a:lnTo>
                    <a:pt x="927" y="914"/>
                  </a:lnTo>
                  <a:lnTo>
                    <a:pt x="774" y="444"/>
                  </a:lnTo>
                  <a:lnTo>
                    <a:pt x="533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2F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8" name="object 848" descr=""/>
            <p:cNvSpPr/>
            <p:nvPr/>
          </p:nvSpPr>
          <p:spPr>
            <a:xfrm>
              <a:off x="1955775" y="2401749"/>
              <a:ext cx="17780" cy="19050"/>
            </a:xfrm>
            <a:custGeom>
              <a:avLst/>
              <a:gdLst/>
              <a:ahLst/>
              <a:cxnLst/>
              <a:rect l="l" t="t" r="r" b="b"/>
              <a:pathLst>
                <a:path w="17780" h="19050">
                  <a:moveTo>
                    <a:pt x="2895" y="7505"/>
                  </a:moveTo>
                  <a:lnTo>
                    <a:pt x="2527" y="7531"/>
                  </a:lnTo>
                  <a:lnTo>
                    <a:pt x="2146" y="7632"/>
                  </a:lnTo>
                  <a:lnTo>
                    <a:pt x="1857" y="7810"/>
                  </a:lnTo>
                  <a:lnTo>
                    <a:pt x="1562" y="8140"/>
                  </a:lnTo>
                  <a:lnTo>
                    <a:pt x="749" y="8915"/>
                  </a:lnTo>
                  <a:lnTo>
                    <a:pt x="1206" y="9639"/>
                  </a:lnTo>
                  <a:lnTo>
                    <a:pt x="0" y="10261"/>
                  </a:lnTo>
                  <a:lnTo>
                    <a:pt x="596" y="11010"/>
                  </a:lnTo>
                  <a:lnTo>
                    <a:pt x="457" y="12128"/>
                  </a:lnTo>
                  <a:lnTo>
                    <a:pt x="1181" y="12979"/>
                  </a:lnTo>
                  <a:lnTo>
                    <a:pt x="1523" y="13944"/>
                  </a:lnTo>
                  <a:lnTo>
                    <a:pt x="1346" y="14693"/>
                  </a:lnTo>
                  <a:lnTo>
                    <a:pt x="1587" y="14884"/>
                  </a:lnTo>
                  <a:lnTo>
                    <a:pt x="1671" y="15913"/>
                  </a:lnTo>
                  <a:lnTo>
                    <a:pt x="2832" y="18148"/>
                  </a:lnTo>
                  <a:lnTo>
                    <a:pt x="4825" y="18516"/>
                  </a:lnTo>
                  <a:lnTo>
                    <a:pt x="7137" y="18148"/>
                  </a:lnTo>
                  <a:lnTo>
                    <a:pt x="8318" y="17183"/>
                  </a:lnTo>
                  <a:lnTo>
                    <a:pt x="9194" y="15913"/>
                  </a:lnTo>
                  <a:lnTo>
                    <a:pt x="10426" y="14998"/>
                  </a:lnTo>
                  <a:lnTo>
                    <a:pt x="10992" y="13261"/>
                  </a:lnTo>
                  <a:lnTo>
                    <a:pt x="10350" y="12661"/>
                  </a:lnTo>
                  <a:lnTo>
                    <a:pt x="10214" y="12395"/>
                  </a:lnTo>
                  <a:lnTo>
                    <a:pt x="8013" y="12395"/>
                  </a:lnTo>
                  <a:lnTo>
                    <a:pt x="7810" y="11734"/>
                  </a:lnTo>
                  <a:lnTo>
                    <a:pt x="9243" y="11734"/>
                  </a:lnTo>
                  <a:lnTo>
                    <a:pt x="9778" y="11544"/>
                  </a:lnTo>
                  <a:lnTo>
                    <a:pt x="17086" y="11544"/>
                  </a:lnTo>
                  <a:lnTo>
                    <a:pt x="17190" y="11010"/>
                  </a:lnTo>
                  <a:lnTo>
                    <a:pt x="17186" y="10261"/>
                  </a:lnTo>
                  <a:lnTo>
                    <a:pt x="17017" y="9626"/>
                  </a:lnTo>
                  <a:lnTo>
                    <a:pt x="16573" y="8788"/>
                  </a:lnTo>
                  <a:lnTo>
                    <a:pt x="16418" y="8559"/>
                  </a:lnTo>
                  <a:lnTo>
                    <a:pt x="14922" y="8559"/>
                  </a:lnTo>
                  <a:lnTo>
                    <a:pt x="14490" y="8496"/>
                  </a:lnTo>
                  <a:lnTo>
                    <a:pt x="14782" y="8128"/>
                  </a:lnTo>
                  <a:lnTo>
                    <a:pt x="15084" y="7848"/>
                  </a:lnTo>
                  <a:lnTo>
                    <a:pt x="4942" y="7835"/>
                  </a:lnTo>
                  <a:lnTo>
                    <a:pt x="4047" y="7696"/>
                  </a:lnTo>
                  <a:lnTo>
                    <a:pt x="3276" y="7531"/>
                  </a:lnTo>
                  <a:lnTo>
                    <a:pt x="2895" y="7505"/>
                  </a:lnTo>
                  <a:close/>
                </a:path>
                <a:path w="17780" h="19050">
                  <a:moveTo>
                    <a:pt x="16793" y="12115"/>
                  </a:moveTo>
                  <a:lnTo>
                    <a:pt x="10121" y="12115"/>
                  </a:lnTo>
                  <a:lnTo>
                    <a:pt x="11125" y="12852"/>
                  </a:lnTo>
                  <a:lnTo>
                    <a:pt x="10992" y="13261"/>
                  </a:lnTo>
                  <a:lnTo>
                    <a:pt x="11125" y="13385"/>
                  </a:lnTo>
                  <a:lnTo>
                    <a:pt x="11518" y="13589"/>
                  </a:lnTo>
                  <a:lnTo>
                    <a:pt x="11950" y="13716"/>
                  </a:lnTo>
                  <a:lnTo>
                    <a:pt x="12395" y="13754"/>
                  </a:lnTo>
                  <a:lnTo>
                    <a:pt x="16141" y="13385"/>
                  </a:lnTo>
                  <a:lnTo>
                    <a:pt x="16793" y="12115"/>
                  </a:lnTo>
                  <a:close/>
                </a:path>
                <a:path w="17780" h="19050">
                  <a:moveTo>
                    <a:pt x="10121" y="12115"/>
                  </a:moveTo>
                  <a:lnTo>
                    <a:pt x="10350" y="12661"/>
                  </a:lnTo>
                  <a:lnTo>
                    <a:pt x="10992" y="13261"/>
                  </a:lnTo>
                  <a:lnTo>
                    <a:pt x="11125" y="12852"/>
                  </a:lnTo>
                  <a:lnTo>
                    <a:pt x="10121" y="12115"/>
                  </a:lnTo>
                  <a:close/>
                </a:path>
                <a:path w="17780" h="19050">
                  <a:moveTo>
                    <a:pt x="10074" y="12122"/>
                  </a:moveTo>
                  <a:lnTo>
                    <a:pt x="8013" y="12395"/>
                  </a:lnTo>
                  <a:lnTo>
                    <a:pt x="10214" y="12395"/>
                  </a:lnTo>
                  <a:lnTo>
                    <a:pt x="10074" y="12122"/>
                  </a:lnTo>
                  <a:close/>
                </a:path>
                <a:path w="17780" h="19050">
                  <a:moveTo>
                    <a:pt x="17086" y="11544"/>
                  </a:moveTo>
                  <a:lnTo>
                    <a:pt x="9778" y="11544"/>
                  </a:lnTo>
                  <a:lnTo>
                    <a:pt x="10074" y="12122"/>
                  </a:lnTo>
                  <a:lnTo>
                    <a:pt x="16793" y="12115"/>
                  </a:lnTo>
                  <a:lnTo>
                    <a:pt x="17086" y="11544"/>
                  </a:lnTo>
                  <a:close/>
                </a:path>
                <a:path w="17780" h="19050">
                  <a:moveTo>
                    <a:pt x="9243" y="11734"/>
                  </a:moveTo>
                  <a:lnTo>
                    <a:pt x="7810" y="11734"/>
                  </a:lnTo>
                  <a:lnTo>
                    <a:pt x="8458" y="12014"/>
                  </a:lnTo>
                  <a:lnTo>
                    <a:pt x="9243" y="11734"/>
                  </a:lnTo>
                  <a:close/>
                </a:path>
                <a:path w="17780" h="19050">
                  <a:moveTo>
                    <a:pt x="15023" y="7905"/>
                  </a:moveTo>
                  <a:lnTo>
                    <a:pt x="14922" y="8559"/>
                  </a:lnTo>
                  <a:lnTo>
                    <a:pt x="16418" y="8559"/>
                  </a:lnTo>
                  <a:lnTo>
                    <a:pt x="16306" y="8394"/>
                  </a:lnTo>
                  <a:lnTo>
                    <a:pt x="15951" y="8128"/>
                  </a:lnTo>
                  <a:lnTo>
                    <a:pt x="15023" y="7905"/>
                  </a:lnTo>
                  <a:close/>
                </a:path>
                <a:path w="17780" h="19050">
                  <a:moveTo>
                    <a:pt x="9232" y="2374"/>
                  </a:moveTo>
                  <a:lnTo>
                    <a:pt x="9118" y="4267"/>
                  </a:lnTo>
                  <a:lnTo>
                    <a:pt x="7340" y="4965"/>
                  </a:lnTo>
                  <a:lnTo>
                    <a:pt x="6426" y="6273"/>
                  </a:lnTo>
                  <a:lnTo>
                    <a:pt x="6070" y="6438"/>
                  </a:lnTo>
                  <a:lnTo>
                    <a:pt x="5978" y="6934"/>
                  </a:lnTo>
                  <a:lnTo>
                    <a:pt x="6095" y="7404"/>
                  </a:lnTo>
                  <a:lnTo>
                    <a:pt x="6464" y="7454"/>
                  </a:lnTo>
                  <a:lnTo>
                    <a:pt x="6591" y="7721"/>
                  </a:lnTo>
                  <a:lnTo>
                    <a:pt x="6311" y="7759"/>
                  </a:lnTo>
                  <a:lnTo>
                    <a:pt x="5041" y="7848"/>
                  </a:lnTo>
                  <a:lnTo>
                    <a:pt x="15084" y="7848"/>
                  </a:lnTo>
                  <a:lnTo>
                    <a:pt x="15608" y="7696"/>
                  </a:lnTo>
                  <a:lnTo>
                    <a:pt x="16001" y="7531"/>
                  </a:lnTo>
                  <a:lnTo>
                    <a:pt x="17368" y="5245"/>
                  </a:lnTo>
                  <a:lnTo>
                    <a:pt x="14020" y="5245"/>
                  </a:lnTo>
                  <a:lnTo>
                    <a:pt x="13855" y="5207"/>
                  </a:lnTo>
                  <a:lnTo>
                    <a:pt x="14043" y="4965"/>
                  </a:lnTo>
                  <a:lnTo>
                    <a:pt x="14223" y="4508"/>
                  </a:lnTo>
                  <a:lnTo>
                    <a:pt x="14599" y="3848"/>
                  </a:lnTo>
                  <a:lnTo>
                    <a:pt x="15445" y="2476"/>
                  </a:lnTo>
                  <a:lnTo>
                    <a:pt x="10883" y="2476"/>
                  </a:lnTo>
                  <a:lnTo>
                    <a:pt x="9232" y="2374"/>
                  </a:lnTo>
                  <a:close/>
                </a:path>
                <a:path w="17780" h="19050">
                  <a:moveTo>
                    <a:pt x="16078" y="3022"/>
                  </a:moveTo>
                  <a:lnTo>
                    <a:pt x="14020" y="5245"/>
                  </a:lnTo>
                  <a:lnTo>
                    <a:pt x="17368" y="5245"/>
                  </a:lnTo>
                  <a:lnTo>
                    <a:pt x="16078" y="3022"/>
                  </a:lnTo>
                  <a:close/>
                </a:path>
                <a:path w="17780" h="19050">
                  <a:moveTo>
                    <a:pt x="13923" y="5125"/>
                  </a:moveTo>
                  <a:close/>
                </a:path>
                <a:path w="17780" h="19050">
                  <a:moveTo>
                    <a:pt x="13940" y="5105"/>
                  </a:moveTo>
                  <a:close/>
                </a:path>
                <a:path w="17780" h="19050">
                  <a:moveTo>
                    <a:pt x="15328" y="0"/>
                  </a:moveTo>
                  <a:lnTo>
                    <a:pt x="14058" y="457"/>
                  </a:lnTo>
                  <a:lnTo>
                    <a:pt x="13119" y="482"/>
                  </a:lnTo>
                  <a:lnTo>
                    <a:pt x="12357" y="2209"/>
                  </a:lnTo>
                  <a:lnTo>
                    <a:pt x="10883" y="2476"/>
                  </a:lnTo>
                  <a:lnTo>
                    <a:pt x="15445" y="2476"/>
                  </a:lnTo>
                  <a:lnTo>
                    <a:pt x="15557" y="1765"/>
                  </a:lnTo>
                  <a:lnTo>
                    <a:pt x="15417" y="914"/>
                  </a:lnTo>
                  <a:lnTo>
                    <a:pt x="15328" y="0"/>
                  </a:lnTo>
                  <a:close/>
                </a:path>
              </a:pathLst>
            </a:custGeom>
            <a:solidFill>
              <a:srgbClr val="9F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9" name="object 849" descr=""/>
            <p:cNvSpPr/>
            <p:nvPr/>
          </p:nvSpPr>
          <p:spPr>
            <a:xfrm>
              <a:off x="1955943" y="2417592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9525" h="6350">
                  <a:moveTo>
                    <a:pt x="1473" y="0"/>
                  </a:moveTo>
                  <a:lnTo>
                    <a:pt x="520" y="25"/>
                  </a:lnTo>
                  <a:lnTo>
                    <a:pt x="0" y="1778"/>
                  </a:lnTo>
                  <a:lnTo>
                    <a:pt x="1384" y="3149"/>
                  </a:lnTo>
                  <a:lnTo>
                    <a:pt x="1460" y="4775"/>
                  </a:lnTo>
                  <a:lnTo>
                    <a:pt x="2197" y="4610"/>
                  </a:lnTo>
                  <a:lnTo>
                    <a:pt x="3175" y="4051"/>
                  </a:lnTo>
                  <a:lnTo>
                    <a:pt x="6070" y="5791"/>
                  </a:lnTo>
                  <a:lnTo>
                    <a:pt x="7505" y="4279"/>
                  </a:lnTo>
                  <a:lnTo>
                    <a:pt x="9029" y="2844"/>
                  </a:lnTo>
                  <a:lnTo>
                    <a:pt x="9017" y="1104"/>
                  </a:lnTo>
                  <a:lnTo>
                    <a:pt x="8115" y="1257"/>
                  </a:lnTo>
                  <a:lnTo>
                    <a:pt x="6997" y="1892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rgbClr val="8328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0" name="object 850" descr=""/>
            <p:cNvSpPr/>
            <p:nvPr/>
          </p:nvSpPr>
          <p:spPr>
            <a:xfrm>
              <a:off x="1954290" y="2410658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2235" y="0"/>
                  </a:moveTo>
                  <a:lnTo>
                    <a:pt x="1155" y="228"/>
                  </a:lnTo>
                  <a:lnTo>
                    <a:pt x="901" y="939"/>
                  </a:lnTo>
                  <a:lnTo>
                    <a:pt x="0" y="1600"/>
                  </a:lnTo>
                  <a:lnTo>
                    <a:pt x="482" y="2349"/>
                  </a:lnTo>
                  <a:lnTo>
                    <a:pt x="914" y="3048"/>
                  </a:lnTo>
                  <a:lnTo>
                    <a:pt x="1511" y="2044"/>
                  </a:lnTo>
                  <a:lnTo>
                    <a:pt x="2082" y="2095"/>
                  </a:lnTo>
                  <a:lnTo>
                    <a:pt x="1993" y="1384"/>
                  </a:lnTo>
                  <a:lnTo>
                    <a:pt x="4889" y="889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D08C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1" name="object 851" descr=""/>
            <p:cNvSpPr/>
            <p:nvPr/>
          </p:nvSpPr>
          <p:spPr>
            <a:xfrm>
              <a:off x="1956508" y="241569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87" y="0"/>
                  </a:moveTo>
                  <a:lnTo>
                    <a:pt x="0" y="368"/>
                  </a:lnTo>
                  <a:lnTo>
                    <a:pt x="190" y="673"/>
                  </a:lnTo>
                  <a:lnTo>
                    <a:pt x="850" y="939"/>
                  </a:lnTo>
                  <a:lnTo>
                    <a:pt x="901" y="622"/>
                  </a:lnTo>
                  <a:lnTo>
                    <a:pt x="876" y="304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CC7D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2" name="object 852" descr=""/>
            <p:cNvSpPr/>
            <p:nvPr/>
          </p:nvSpPr>
          <p:spPr>
            <a:xfrm>
              <a:off x="1957282" y="2405748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660" y="0"/>
                  </a:moveTo>
                  <a:lnTo>
                    <a:pt x="368" y="38"/>
                  </a:lnTo>
                  <a:lnTo>
                    <a:pt x="165" y="558"/>
                  </a:lnTo>
                  <a:lnTo>
                    <a:pt x="165" y="774"/>
                  </a:lnTo>
                  <a:lnTo>
                    <a:pt x="101" y="990"/>
                  </a:lnTo>
                  <a:lnTo>
                    <a:pt x="0" y="1193"/>
                  </a:lnTo>
                  <a:lnTo>
                    <a:pt x="12" y="2171"/>
                  </a:lnTo>
                  <a:lnTo>
                    <a:pt x="38" y="3149"/>
                  </a:lnTo>
                  <a:lnTo>
                    <a:pt x="50" y="4140"/>
                  </a:lnTo>
                  <a:lnTo>
                    <a:pt x="533" y="4191"/>
                  </a:lnTo>
                  <a:lnTo>
                    <a:pt x="1003" y="4127"/>
                  </a:lnTo>
                  <a:lnTo>
                    <a:pt x="1282" y="3848"/>
                  </a:lnTo>
                  <a:lnTo>
                    <a:pt x="1587" y="3581"/>
                  </a:lnTo>
                  <a:lnTo>
                    <a:pt x="1905" y="3352"/>
                  </a:lnTo>
                  <a:lnTo>
                    <a:pt x="2425" y="3022"/>
                  </a:lnTo>
                  <a:lnTo>
                    <a:pt x="2844" y="2616"/>
                  </a:lnTo>
                  <a:lnTo>
                    <a:pt x="2971" y="1981"/>
                  </a:lnTo>
                  <a:lnTo>
                    <a:pt x="2324" y="1447"/>
                  </a:lnTo>
                  <a:lnTo>
                    <a:pt x="1689" y="901"/>
                  </a:lnTo>
                  <a:lnTo>
                    <a:pt x="1041" y="368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CC80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3" name="object 853" descr=""/>
            <p:cNvSpPr/>
            <p:nvPr/>
          </p:nvSpPr>
          <p:spPr>
            <a:xfrm>
              <a:off x="1958512" y="2407731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739" y="0"/>
                  </a:moveTo>
                  <a:lnTo>
                    <a:pt x="1054" y="177"/>
                  </a:lnTo>
                  <a:lnTo>
                    <a:pt x="266" y="177"/>
                  </a:lnTo>
                  <a:lnTo>
                    <a:pt x="0" y="1041"/>
                  </a:lnTo>
                  <a:lnTo>
                    <a:pt x="292" y="1790"/>
                  </a:lnTo>
                  <a:lnTo>
                    <a:pt x="1181" y="1816"/>
                  </a:lnTo>
                  <a:lnTo>
                    <a:pt x="1625" y="2387"/>
                  </a:lnTo>
                  <a:lnTo>
                    <a:pt x="1968" y="2527"/>
                  </a:lnTo>
                  <a:lnTo>
                    <a:pt x="2324" y="2552"/>
                  </a:lnTo>
                  <a:lnTo>
                    <a:pt x="2679" y="2425"/>
                  </a:lnTo>
                  <a:lnTo>
                    <a:pt x="3111" y="2082"/>
                  </a:lnTo>
                  <a:lnTo>
                    <a:pt x="3479" y="1676"/>
                  </a:lnTo>
                  <a:lnTo>
                    <a:pt x="3644" y="1117"/>
                  </a:lnTo>
                  <a:lnTo>
                    <a:pt x="3632" y="838"/>
                  </a:lnTo>
                  <a:lnTo>
                    <a:pt x="3644" y="571"/>
                  </a:lnTo>
                  <a:lnTo>
                    <a:pt x="3682" y="292"/>
                  </a:lnTo>
                  <a:lnTo>
                    <a:pt x="3352" y="266"/>
                  </a:lnTo>
                  <a:lnTo>
                    <a:pt x="2679" y="241"/>
                  </a:lnTo>
                  <a:lnTo>
                    <a:pt x="2057" y="88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AC3C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4" name="object 854" descr=""/>
            <p:cNvSpPr/>
            <p:nvPr/>
          </p:nvSpPr>
          <p:spPr>
            <a:xfrm>
              <a:off x="1957423" y="240498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0" y="444"/>
                  </a:lnTo>
                  <a:lnTo>
                    <a:pt x="25" y="1308"/>
                  </a:lnTo>
                  <a:lnTo>
                    <a:pt x="304" y="1206"/>
                  </a:lnTo>
                  <a:lnTo>
                    <a:pt x="596" y="1155"/>
                  </a:lnTo>
                  <a:lnTo>
                    <a:pt x="901" y="1130"/>
                  </a:lnTo>
                  <a:lnTo>
                    <a:pt x="901" y="508"/>
                  </a:lnTo>
                  <a:lnTo>
                    <a:pt x="520" y="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5" name="object 855" descr=""/>
            <p:cNvSpPr/>
            <p:nvPr/>
          </p:nvSpPr>
          <p:spPr>
            <a:xfrm>
              <a:off x="1980340" y="2367073"/>
              <a:ext cx="40005" cy="22860"/>
            </a:xfrm>
            <a:custGeom>
              <a:avLst/>
              <a:gdLst/>
              <a:ahLst/>
              <a:cxnLst/>
              <a:rect l="l" t="t" r="r" b="b"/>
              <a:pathLst>
                <a:path w="40005" h="22860">
                  <a:moveTo>
                    <a:pt x="5232" y="8648"/>
                  </a:moveTo>
                  <a:lnTo>
                    <a:pt x="4597" y="8762"/>
                  </a:lnTo>
                  <a:lnTo>
                    <a:pt x="3937" y="9143"/>
                  </a:lnTo>
                  <a:lnTo>
                    <a:pt x="3035" y="9588"/>
                  </a:lnTo>
                  <a:lnTo>
                    <a:pt x="2362" y="10261"/>
                  </a:lnTo>
                  <a:lnTo>
                    <a:pt x="1892" y="11150"/>
                  </a:lnTo>
                  <a:lnTo>
                    <a:pt x="1888" y="12496"/>
                  </a:lnTo>
                  <a:lnTo>
                    <a:pt x="1143" y="13017"/>
                  </a:lnTo>
                  <a:lnTo>
                    <a:pt x="0" y="13284"/>
                  </a:lnTo>
                  <a:lnTo>
                    <a:pt x="7454" y="16979"/>
                  </a:lnTo>
                  <a:lnTo>
                    <a:pt x="15290" y="19748"/>
                  </a:lnTo>
                  <a:lnTo>
                    <a:pt x="22999" y="22834"/>
                  </a:lnTo>
                  <a:lnTo>
                    <a:pt x="23558" y="22694"/>
                  </a:lnTo>
                  <a:lnTo>
                    <a:pt x="24041" y="22428"/>
                  </a:lnTo>
                  <a:lnTo>
                    <a:pt x="24828" y="21691"/>
                  </a:lnTo>
                  <a:lnTo>
                    <a:pt x="25146" y="21323"/>
                  </a:lnTo>
                  <a:lnTo>
                    <a:pt x="25628" y="21145"/>
                  </a:lnTo>
                  <a:lnTo>
                    <a:pt x="29244" y="21145"/>
                  </a:lnTo>
                  <a:lnTo>
                    <a:pt x="29870" y="20624"/>
                  </a:lnTo>
                  <a:lnTo>
                    <a:pt x="30632" y="20142"/>
                  </a:lnTo>
                  <a:lnTo>
                    <a:pt x="33083" y="19596"/>
                  </a:lnTo>
                  <a:lnTo>
                    <a:pt x="33718" y="19088"/>
                  </a:lnTo>
                  <a:lnTo>
                    <a:pt x="34417" y="18275"/>
                  </a:lnTo>
                  <a:lnTo>
                    <a:pt x="34455" y="17157"/>
                  </a:lnTo>
                  <a:lnTo>
                    <a:pt x="34925" y="16230"/>
                  </a:lnTo>
                  <a:lnTo>
                    <a:pt x="37846" y="14528"/>
                  </a:lnTo>
                  <a:lnTo>
                    <a:pt x="38798" y="13868"/>
                  </a:lnTo>
                  <a:lnTo>
                    <a:pt x="39116" y="13614"/>
                  </a:lnTo>
                  <a:lnTo>
                    <a:pt x="39382" y="13296"/>
                  </a:lnTo>
                  <a:lnTo>
                    <a:pt x="39507" y="13017"/>
                  </a:lnTo>
                  <a:lnTo>
                    <a:pt x="39382" y="12128"/>
                  </a:lnTo>
                  <a:lnTo>
                    <a:pt x="39090" y="11798"/>
                  </a:lnTo>
                  <a:lnTo>
                    <a:pt x="38760" y="11556"/>
                  </a:lnTo>
                  <a:lnTo>
                    <a:pt x="38392" y="11366"/>
                  </a:lnTo>
                  <a:lnTo>
                    <a:pt x="37985" y="11252"/>
                  </a:lnTo>
                  <a:lnTo>
                    <a:pt x="36550" y="10325"/>
                  </a:lnTo>
                  <a:lnTo>
                    <a:pt x="36992" y="9397"/>
                  </a:lnTo>
                  <a:lnTo>
                    <a:pt x="7162" y="9397"/>
                  </a:lnTo>
                  <a:lnTo>
                    <a:pt x="5816" y="9283"/>
                  </a:lnTo>
                  <a:lnTo>
                    <a:pt x="5232" y="8648"/>
                  </a:lnTo>
                  <a:close/>
                </a:path>
                <a:path w="40005" h="22860">
                  <a:moveTo>
                    <a:pt x="29244" y="21145"/>
                  </a:moveTo>
                  <a:lnTo>
                    <a:pt x="25628" y="21145"/>
                  </a:lnTo>
                  <a:lnTo>
                    <a:pt x="26111" y="21221"/>
                  </a:lnTo>
                  <a:lnTo>
                    <a:pt x="26390" y="21615"/>
                  </a:lnTo>
                  <a:lnTo>
                    <a:pt x="26746" y="21894"/>
                  </a:lnTo>
                  <a:lnTo>
                    <a:pt x="27076" y="22021"/>
                  </a:lnTo>
                  <a:lnTo>
                    <a:pt x="27406" y="22059"/>
                  </a:lnTo>
                  <a:lnTo>
                    <a:pt x="27749" y="21996"/>
                  </a:lnTo>
                  <a:lnTo>
                    <a:pt x="28270" y="21831"/>
                  </a:lnTo>
                  <a:lnTo>
                    <a:pt x="28740" y="21564"/>
                  </a:lnTo>
                  <a:lnTo>
                    <a:pt x="29244" y="21145"/>
                  </a:lnTo>
                  <a:close/>
                </a:path>
                <a:path w="40005" h="22860">
                  <a:moveTo>
                    <a:pt x="9525" y="8331"/>
                  </a:moveTo>
                  <a:lnTo>
                    <a:pt x="8369" y="8991"/>
                  </a:lnTo>
                  <a:lnTo>
                    <a:pt x="7162" y="9397"/>
                  </a:lnTo>
                  <a:lnTo>
                    <a:pt x="36992" y="9397"/>
                  </a:lnTo>
                  <a:lnTo>
                    <a:pt x="37137" y="9093"/>
                  </a:lnTo>
                  <a:lnTo>
                    <a:pt x="10706" y="9093"/>
                  </a:lnTo>
                  <a:lnTo>
                    <a:pt x="9525" y="8331"/>
                  </a:lnTo>
                  <a:close/>
                </a:path>
                <a:path w="40005" h="22860">
                  <a:moveTo>
                    <a:pt x="14706" y="7035"/>
                  </a:moveTo>
                  <a:lnTo>
                    <a:pt x="13411" y="7340"/>
                  </a:lnTo>
                  <a:lnTo>
                    <a:pt x="11582" y="7378"/>
                  </a:lnTo>
                  <a:lnTo>
                    <a:pt x="11036" y="8000"/>
                  </a:lnTo>
                  <a:lnTo>
                    <a:pt x="10706" y="9093"/>
                  </a:lnTo>
                  <a:lnTo>
                    <a:pt x="37137" y="9093"/>
                  </a:lnTo>
                  <a:lnTo>
                    <a:pt x="15963" y="9055"/>
                  </a:lnTo>
                  <a:lnTo>
                    <a:pt x="14706" y="7035"/>
                  </a:lnTo>
                  <a:close/>
                </a:path>
                <a:path w="40005" h="22860">
                  <a:moveTo>
                    <a:pt x="22733" y="469"/>
                  </a:moveTo>
                  <a:lnTo>
                    <a:pt x="22015" y="1612"/>
                  </a:lnTo>
                  <a:lnTo>
                    <a:pt x="20104" y="5460"/>
                  </a:lnTo>
                  <a:lnTo>
                    <a:pt x="18288" y="7289"/>
                  </a:lnTo>
                  <a:lnTo>
                    <a:pt x="17297" y="7378"/>
                  </a:lnTo>
                  <a:lnTo>
                    <a:pt x="15963" y="9055"/>
                  </a:lnTo>
                  <a:lnTo>
                    <a:pt x="37155" y="9055"/>
                  </a:lnTo>
                  <a:lnTo>
                    <a:pt x="37820" y="7658"/>
                  </a:lnTo>
                  <a:lnTo>
                    <a:pt x="35930" y="7404"/>
                  </a:lnTo>
                  <a:lnTo>
                    <a:pt x="34074" y="7404"/>
                  </a:lnTo>
                  <a:lnTo>
                    <a:pt x="33528" y="7365"/>
                  </a:lnTo>
                  <a:lnTo>
                    <a:pt x="33426" y="6769"/>
                  </a:lnTo>
                  <a:lnTo>
                    <a:pt x="33007" y="6578"/>
                  </a:lnTo>
                  <a:lnTo>
                    <a:pt x="32181" y="6261"/>
                  </a:lnTo>
                  <a:lnTo>
                    <a:pt x="31330" y="6019"/>
                  </a:lnTo>
                  <a:lnTo>
                    <a:pt x="30657" y="5397"/>
                  </a:lnTo>
                  <a:lnTo>
                    <a:pt x="31076" y="4495"/>
                  </a:lnTo>
                  <a:lnTo>
                    <a:pt x="31686" y="3644"/>
                  </a:lnTo>
                  <a:lnTo>
                    <a:pt x="31623" y="2578"/>
                  </a:lnTo>
                  <a:lnTo>
                    <a:pt x="30881" y="1612"/>
                  </a:lnTo>
                  <a:lnTo>
                    <a:pt x="29222" y="1612"/>
                  </a:lnTo>
                  <a:lnTo>
                    <a:pt x="28245" y="1320"/>
                  </a:lnTo>
                  <a:lnTo>
                    <a:pt x="26911" y="1320"/>
                  </a:lnTo>
                  <a:lnTo>
                    <a:pt x="26497" y="647"/>
                  </a:lnTo>
                  <a:lnTo>
                    <a:pt x="23770" y="634"/>
                  </a:lnTo>
                  <a:lnTo>
                    <a:pt x="22733" y="469"/>
                  </a:lnTo>
                  <a:close/>
                </a:path>
                <a:path w="40005" h="22860">
                  <a:moveTo>
                    <a:pt x="35458" y="7340"/>
                  </a:moveTo>
                  <a:lnTo>
                    <a:pt x="34848" y="7353"/>
                  </a:lnTo>
                  <a:lnTo>
                    <a:pt x="34074" y="7404"/>
                  </a:lnTo>
                  <a:lnTo>
                    <a:pt x="35930" y="7404"/>
                  </a:lnTo>
                  <a:lnTo>
                    <a:pt x="35458" y="7340"/>
                  </a:lnTo>
                  <a:close/>
                </a:path>
                <a:path w="40005" h="22860">
                  <a:moveTo>
                    <a:pt x="30695" y="1371"/>
                  </a:moveTo>
                  <a:lnTo>
                    <a:pt x="29222" y="1612"/>
                  </a:lnTo>
                  <a:lnTo>
                    <a:pt x="30881" y="1612"/>
                  </a:lnTo>
                  <a:lnTo>
                    <a:pt x="30695" y="1371"/>
                  </a:lnTo>
                  <a:close/>
                </a:path>
                <a:path w="40005" h="22860">
                  <a:moveTo>
                    <a:pt x="27990" y="1244"/>
                  </a:moveTo>
                  <a:lnTo>
                    <a:pt x="26911" y="1320"/>
                  </a:lnTo>
                  <a:lnTo>
                    <a:pt x="28245" y="1320"/>
                  </a:lnTo>
                  <a:lnTo>
                    <a:pt x="27990" y="1244"/>
                  </a:lnTo>
                  <a:close/>
                </a:path>
                <a:path w="40005" h="22860">
                  <a:moveTo>
                    <a:pt x="26098" y="0"/>
                  </a:moveTo>
                  <a:lnTo>
                    <a:pt x="24917" y="634"/>
                  </a:lnTo>
                  <a:lnTo>
                    <a:pt x="23850" y="647"/>
                  </a:lnTo>
                  <a:lnTo>
                    <a:pt x="26497" y="647"/>
                  </a:lnTo>
                  <a:lnTo>
                    <a:pt x="26098" y="0"/>
                  </a:lnTo>
                  <a:close/>
                </a:path>
              </a:pathLst>
            </a:custGeom>
            <a:solidFill>
              <a:srgbClr val="A83E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6" name="object 856" descr=""/>
            <p:cNvSpPr/>
            <p:nvPr/>
          </p:nvSpPr>
          <p:spPr>
            <a:xfrm>
              <a:off x="1984275" y="237445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685" y="304"/>
                  </a:lnTo>
                  <a:lnTo>
                    <a:pt x="139" y="863"/>
                  </a:lnTo>
                  <a:lnTo>
                    <a:pt x="0" y="1765"/>
                  </a:lnTo>
                  <a:lnTo>
                    <a:pt x="622" y="1816"/>
                  </a:lnTo>
                  <a:lnTo>
                    <a:pt x="1257" y="1854"/>
                  </a:lnTo>
                  <a:lnTo>
                    <a:pt x="1879" y="1904"/>
                  </a:lnTo>
                  <a:lnTo>
                    <a:pt x="1752" y="1269"/>
                  </a:lnTo>
                  <a:lnTo>
                    <a:pt x="1638" y="634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B2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7" name="object 857" descr=""/>
            <p:cNvSpPr/>
            <p:nvPr/>
          </p:nvSpPr>
          <p:spPr>
            <a:xfrm>
              <a:off x="1987818" y="23715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469" y="0"/>
                  </a:moveTo>
                  <a:lnTo>
                    <a:pt x="165" y="558"/>
                  </a:lnTo>
                  <a:lnTo>
                    <a:pt x="0" y="838"/>
                  </a:lnTo>
                  <a:lnTo>
                    <a:pt x="660" y="838"/>
                  </a:lnTo>
                  <a:lnTo>
                    <a:pt x="1016" y="660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B876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8" name="object 858" descr=""/>
            <p:cNvSpPr/>
            <p:nvPr/>
          </p:nvSpPr>
          <p:spPr>
            <a:xfrm>
              <a:off x="1992623" y="236781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54" y="0"/>
                  </a:moveTo>
                  <a:lnTo>
                    <a:pt x="165" y="546"/>
                  </a:lnTo>
                  <a:lnTo>
                    <a:pt x="88" y="1079"/>
                  </a:lnTo>
                  <a:lnTo>
                    <a:pt x="0" y="1625"/>
                  </a:lnTo>
                  <a:lnTo>
                    <a:pt x="165" y="2489"/>
                  </a:lnTo>
                  <a:lnTo>
                    <a:pt x="457" y="3289"/>
                  </a:lnTo>
                  <a:lnTo>
                    <a:pt x="1231" y="3810"/>
                  </a:lnTo>
                  <a:lnTo>
                    <a:pt x="2006" y="2667"/>
                  </a:lnTo>
                  <a:lnTo>
                    <a:pt x="3797" y="4127"/>
                  </a:lnTo>
                  <a:lnTo>
                    <a:pt x="4584" y="2197"/>
                  </a:lnTo>
                  <a:lnTo>
                    <a:pt x="3175" y="1485"/>
                  </a:lnTo>
                  <a:lnTo>
                    <a:pt x="1714" y="736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CC86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9" name="object 859" descr=""/>
            <p:cNvSpPr/>
            <p:nvPr/>
          </p:nvSpPr>
          <p:spPr>
            <a:xfrm>
              <a:off x="1989866" y="2371812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727" y="0"/>
                  </a:moveTo>
                  <a:lnTo>
                    <a:pt x="127" y="1739"/>
                  </a:lnTo>
                  <a:lnTo>
                    <a:pt x="279" y="1841"/>
                  </a:lnTo>
                  <a:lnTo>
                    <a:pt x="419" y="2197"/>
                  </a:lnTo>
                  <a:lnTo>
                    <a:pt x="342" y="2374"/>
                  </a:lnTo>
                  <a:lnTo>
                    <a:pt x="101" y="2539"/>
                  </a:lnTo>
                  <a:lnTo>
                    <a:pt x="25" y="3238"/>
                  </a:lnTo>
                  <a:lnTo>
                    <a:pt x="0" y="3594"/>
                  </a:lnTo>
                  <a:lnTo>
                    <a:pt x="660" y="4292"/>
                  </a:lnTo>
                  <a:lnTo>
                    <a:pt x="533" y="6070"/>
                  </a:lnTo>
                  <a:lnTo>
                    <a:pt x="3403" y="5295"/>
                  </a:lnTo>
                  <a:lnTo>
                    <a:pt x="1803" y="3987"/>
                  </a:lnTo>
                  <a:lnTo>
                    <a:pt x="2032" y="3086"/>
                  </a:lnTo>
                  <a:lnTo>
                    <a:pt x="2057" y="2946"/>
                  </a:lnTo>
                  <a:lnTo>
                    <a:pt x="2044" y="2793"/>
                  </a:lnTo>
                  <a:lnTo>
                    <a:pt x="2057" y="2641"/>
                  </a:lnTo>
                  <a:lnTo>
                    <a:pt x="1752" y="1638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BE65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0" name="object 860" descr=""/>
            <p:cNvSpPr/>
            <p:nvPr/>
          </p:nvSpPr>
          <p:spPr>
            <a:xfrm>
              <a:off x="1991611" y="236943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16" y="0"/>
                  </a:moveTo>
                  <a:lnTo>
                    <a:pt x="215" y="749"/>
                  </a:lnTo>
                  <a:lnTo>
                    <a:pt x="0" y="1511"/>
                  </a:lnTo>
                  <a:lnTo>
                    <a:pt x="1016" y="2260"/>
                  </a:lnTo>
                  <a:lnTo>
                    <a:pt x="1435" y="2463"/>
                  </a:lnTo>
                  <a:lnTo>
                    <a:pt x="1841" y="2438"/>
                  </a:lnTo>
                  <a:lnTo>
                    <a:pt x="2235" y="2184"/>
                  </a:lnTo>
                  <a:lnTo>
                    <a:pt x="2006" y="406"/>
                  </a:lnTo>
                  <a:lnTo>
                    <a:pt x="1016" y="0"/>
                  </a:lnTo>
                  <a:close/>
                </a:path>
                <a:path w="2539" h="2539">
                  <a:moveTo>
                    <a:pt x="2245" y="2184"/>
                  </a:moveTo>
                  <a:close/>
                </a:path>
              </a:pathLst>
            </a:custGeom>
            <a:solidFill>
              <a:srgbClr val="D9A5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1" name="object 861" descr=""/>
            <p:cNvSpPr/>
            <p:nvPr/>
          </p:nvSpPr>
          <p:spPr>
            <a:xfrm>
              <a:off x="1989935" y="237355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63" y="0"/>
                  </a:moveTo>
                  <a:lnTo>
                    <a:pt x="0" y="266"/>
                  </a:lnTo>
                  <a:lnTo>
                    <a:pt x="0" y="533"/>
                  </a:lnTo>
                  <a:lnTo>
                    <a:pt x="38" y="800"/>
                  </a:lnTo>
                  <a:lnTo>
                    <a:pt x="342" y="698"/>
                  </a:lnTo>
                  <a:lnTo>
                    <a:pt x="584" y="304"/>
                  </a:lnTo>
                  <a:lnTo>
                    <a:pt x="444" y="8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C84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2" name="object 862" descr=""/>
            <p:cNvSpPr/>
            <p:nvPr/>
          </p:nvSpPr>
          <p:spPr>
            <a:xfrm>
              <a:off x="1992630" y="237162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498" y="1524"/>
                  </a:moveTo>
                  <a:lnTo>
                    <a:pt x="1384" y="1270"/>
                  </a:lnTo>
                  <a:lnTo>
                    <a:pt x="1231" y="1066"/>
                  </a:lnTo>
                  <a:lnTo>
                    <a:pt x="1130" y="914"/>
                  </a:lnTo>
                  <a:lnTo>
                    <a:pt x="1231" y="609"/>
                  </a:lnTo>
                  <a:lnTo>
                    <a:pt x="1257" y="304"/>
                  </a:lnTo>
                  <a:lnTo>
                    <a:pt x="1206" y="0"/>
                  </a:lnTo>
                  <a:lnTo>
                    <a:pt x="0" y="76"/>
                  </a:lnTo>
                  <a:lnTo>
                    <a:pt x="241" y="546"/>
                  </a:lnTo>
                  <a:lnTo>
                    <a:pt x="584" y="876"/>
                  </a:lnTo>
                  <a:lnTo>
                    <a:pt x="1104" y="914"/>
                  </a:lnTo>
                  <a:lnTo>
                    <a:pt x="1130" y="1155"/>
                  </a:lnTo>
                  <a:lnTo>
                    <a:pt x="1155" y="1752"/>
                  </a:lnTo>
                  <a:lnTo>
                    <a:pt x="1498" y="1524"/>
                  </a:lnTo>
                  <a:close/>
                </a:path>
              </a:pathLst>
            </a:custGeom>
            <a:solidFill>
              <a:srgbClr val="CC86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3" name="object 863" descr=""/>
            <p:cNvSpPr/>
            <p:nvPr/>
          </p:nvSpPr>
          <p:spPr>
            <a:xfrm>
              <a:off x="2008013" y="2367302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1231" y="0"/>
                  </a:moveTo>
                  <a:lnTo>
                    <a:pt x="279" y="939"/>
                  </a:lnTo>
                  <a:lnTo>
                    <a:pt x="0" y="1549"/>
                  </a:lnTo>
                  <a:lnTo>
                    <a:pt x="1168" y="2603"/>
                  </a:lnTo>
                  <a:lnTo>
                    <a:pt x="2616" y="2158"/>
                  </a:lnTo>
                  <a:lnTo>
                    <a:pt x="3949" y="2349"/>
                  </a:lnTo>
                  <a:lnTo>
                    <a:pt x="5080" y="2019"/>
                  </a:lnTo>
                  <a:lnTo>
                    <a:pt x="6248" y="2920"/>
                  </a:lnTo>
                  <a:lnTo>
                    <a:pt x="7505" y="2285"/>
                  </a:lnTo>
                  <a:lnTo>
                    <a:pt x="6324" y="749"/>
                  </a:lnTo>
                  <a:lnTo>
                    <a:pt x="4800" y="342"/>
                  </a:lnTo>
                  <a:lnTo>
                    <a:pt x="3073" y="355"/>
                  </a:lnTo>
                  <a:lnTo>
                    <a:pt x="1993" y="406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BB61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4" name="object 864" descr=""/>
            <p:cNvSpPr/>
            <p:nvPr/>
          </p:nvSpPr>
          <p:spPr>
            <a:xfrm>
              <a:off x="1998753" y="236406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0" y="0"/>
                  </a:moveTo>
                  <a:lnTo>
                    <a:pt x="368" y="1828"/>
                  </a:lnTo>
                  <a:lnTo>
                    <a:pt x="12" y="4076"/>
                  </a:lnTo>
                  <a:lnTo>
                    <a:pt x="2654" y="4584"/>
                  </a:lnTo>
                  <a:lnTo>
                    <a:pt x="2654" y="3975"/>
                  </a:lnTo>
                  <a:lnTo>
                    <a:pt x="1689" y="3162"/>
                  </a:lnTo>
                  <a:lnTo>
                    <a:pt x="3682" y="2628"/>
                  </a:lnTo>
                  <a:lnTo>
                    <a:pt x="4826" y="2946"/>
                  </a:lnTo>
                  <a:lnTo>
                    <a:pt x="4711" y="787"/>
                  </a:lnTo>
                  <a:lnTo>
                    <a:pt x="3492" y="838"/>
                  </a:lnTo>
                  <a:lnTo>
                    <a:pt x="2590" y="673"/>
                  </a:lnTo>
                  <a:lnTo>
                    <a:pt x="1600" y="939"/>
                  </a:lnTo>
                  <a:lnTo>
                    <a:pt x="825" y="3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86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5" name="object 865" descr=""/>
            <p:cNvSpPr/>
            <p:nvPr/>
          </p:nvSpPr>
          <p:spPr>
            <a:xfrm>
              <a:off x="2005251" y="236622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876" y="0"/>
                  </a:moveTo>
                  <a:lnTo>
                    <a:pt x="0" y="1485"/>
                  </a:lnTo>
                  <a:lnTo>
                    <a:pt x="2768" y="2628"/>
                  </a:lnTo>
                  <a:lnTo>
                    <a:pt x="2946" y="2336"/>
                  </a:lnTo>
                  <a:lnTo>
                    <a:pt x="3111" y="2209"/>
                  </a:lnTo>
                  <a:lnTo>
                    <a:pt x="3149" y="1955"/>
                  </a:lnTo>
                  <a:lnTo>
                    <a:pt x="3200" y="1727"/>
                  </a:lnTo>
                  <a:lnTo>
                    <a:pt x="3047" y="1549"/>
                  </a:lnTo>
                  <a:lnTo>
                    <a:pt x="2692" y="1435"/>
                  </a:lnTo>
                  <a:lnTo>
                    <a:pt x="1790" y="1079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BE67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6" name="object 866" descr=""/>
            <p:cNvSpPr/>
            <p:nvPr/>
          </p:nvSpPr>
          <p:spPr>
            <a:xfrm>
              <a:off x="2007942" y="236670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397" y="0"/>
                  </a:moveTo>
                  <a:lnTo>
                    <a:pt x="698" y="126"/>
                  </a:lnTo>
                  <a:lnTo>
                    <a:pt x="0" y="952"/>
                  </a:lnTo>
                  <a:lnTo>
                    <a:pt x="76" y="1257"/>
                  </a:lnTo>
                  <a:lnTo>
                    <a:pt x="254" y="1854"/>
                  </a:lnTo>
                  <a:lnTo>
                    <a:pt x="863" y="1562"/>
                  </a:lnTo>
                  <a:lnTo>
                    <a:pt x="1460" y="1282"/>
                  </a:lnTo>
                  <a:lnTo>
                    <a:pt x="2070" y="990"/>
                  </a:lnTo>
                  <a:lnTo>
                    <a:pt x="1397" y="0"/>
                  </a:lnTo>
                  <a:close/>
                </a:path>
              </a:pathLst>
            </a:custGeom>
            <a:solidFill>
              <a:srgbClr val="D496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7" name="object 867" descr=""/>
            <p:cNvSpPr/>
            <p:nvPr/>
          </p:nvSpPr>
          <p:spPr>
            <a:xfrm>
              <a:off x="1998591" y="237251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609" y="0"/>
                  </a:moveTo>
                  <a:lnTo>
                    <a:pt x="0" y="596"/>
                  </a:lnTo>
                  <a:lnTo>
                    <a:pt x="38" y="1854"/>
                  </a:lnTo>
                  <a:lnTo>
                    <a:pt x="1257" y="1854"/>
                  </a:lnTo>
                  <a:lnTo>
                    <a:pt x="1930" y="1308"/>
                  </a:lnTo>
                  <a:lnTo>
                    <a:pt x="1854" y="25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C06E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8" name="object 868" descr=""/>
            <p:cNvSpPr/>
            <p:nvPr/>
          </p:nvSpPr>
          <p:spPr>
            <a:xfrm>
              <a:off x="1996829" y="23732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87" y="1206"/>
                  </a:moveTo>
                  <a:lnTo>
                    <a:pt x="0" y="330"/>
                  </a:lnTo>
                  <a:lnTo>
                    <a:pt x="482" y="0"/>
                  </a:lnTo>
                  <a:lnTo>
                    <a:pt x="812" y="1181"/>
                  </a:lnTo>
                  <a:close/>
                </a:path>
              </a:pathLst>
            </a:custGeom>
            <a:solidFill>
              <a:srgbClr val="C675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9" name="object 869" descr=""/>
            <p:cNvSpPr/>
            <p:nvPr/>
          </p:nvSpPr>
          <p:spPr>
            <a:xfrm>
              <a:off x="1972525" y="2384942"/>
              <a:ext cx="16510" cy="6985"/>
            </a:xfrm>
            <a:custGeom>
              <a:avLst/>
              <a:gdLst/>
              <a:ahLst/>
              <a:cxnLst/>
              <a:rect l="l" t="t" r="r" b="b"/>
              <a:pathLst>
                <a:path w="16510" h="6985">
                  <a:moveTo>
                    <a:pt x="11461" y="6134"/>
                  </a:moveTo>
                  <a:lnTo>
                    <a:pt x="6210" y="6134"/>
                  </a:lnTo>
                  <a:lnTo>
                    <a:pt x="6781" y="6159"/>
                  </a:lnTo>
                  <a:lnTo>
                    <a:pt x="8381" y="6591"/>
                  </a:lnTo>
                  <a:lnTo>
                    <a:pt x="9994" y="6261"/>
                  </a:lnTo>
                  <a:lnTo>
                    <a:pt x="11461" y="6134"/>
                  </a:lnTo>
                  <a:close/>
                </a:path>
                <a:path w="16510" h="6985">
                  <a:moveTo>
                    <a:pt x="9299" y="1638"/>
                  </a:moveTo>
                  <a:lnTo>
                    <a:pt x="3213" y="1638"/>
                  </a:lnTo>
                  <a:lnTo>
                    <a:pt x="1981" y="3606"/>
                  </a:lnTo>
                  <a:lnTo>
                    <a:pt x="1104" y="4813"/>
                  </a:lnTo>
                  <a:lnTo>
                    <a:pt x="3022" y="5765"/>
                  </a:lnTo>
                  <a:lnTo>
                    <a:pt x="3276" y="6070"/>
                  </a:lnTo>
                  <a:lnTo>
                    <a:pt x="3581" y="6273"/>
                  </a:lnTo>
                  <a:lnTo>
                    <a:pt x="3949" y="6375"/>
                  </a:lnTo>
                  <a:lnTo>
                    <a:pt x="4330" y="6400"/>
                  </a:lnTo>
                  <a:lnTo>
                    <a:pt x="4711" y="6388"/>
                  </a:lnTo>
                  <a:lnTo>
                    <a:pt x="5638" y="6184"/>
                  </a:lnTo>
                  <a:lnTo>
                    <a:pt x="6210" y="6134"/>
                  </a:lnTo>
                  <a:lnTo>
                    <a:pt x="11607" y="6121"/>
                  </a:lnTo>
                  <a:lnTo>
                    <a:pt x="15657" y="6121"/>
                  </a:lnTo>
                  <a:lnTo>
                    <a:pt x="16192" y="5397"/>
                  </a:lnTo>
                  <a:lnTo>
                    <a:pt x="16078" y="3581"/>
                  </a:lnTo>
                  <a:lnTo>
                    <a:pt x="15900" y="3149"/>
                  </a:lnTo>
                  <a:lnTo>
                    <a:pt x="15646" y="2743"/>
                  </a:lnTo>
                  <a:lnTo>
                    <a:pt x="14682" y="1790"/>
                  </a:lnTo>
                  <a:lnTo>
                    <a:pt x="9880" y="1790"/>
                  </a:lnTo>
                  <a:lnTo>
                    <a:pt x="9299" y="1638"/>
                  </a:lnTo>
                  <a:close/>
                </a:path>
                <a:path w="16510" h="6985">
                  <a:moveTo>
                    <a:pt x="15657" y="6121"/>
                  </a:moveTo>
                  <a:lnTo>
                    <a:pt x="11607" y="6121"/>
                  </a:lnTo>
                  <a:lnTo>
                    <a:pt x="12471" y="6134"/>
                  </a:lnTo>
                  <a:lnTo>
                    <a:pt x="13309" y="6375"/>
                  </a:lnTo>
                  <a:lnTo>
                    <a:pt x="14173" y="6362"/>
                  </a:lnTo>
                  <a:lnTo>
                    <a:pt x="15582" y="6223"/>
                  </a:lnTo>
                  <a:close/>
                </a:path>
                <a:path w="16510" h="6985">
                  <a:moveTo>
                    <a:pt x="11696" y="914"/>
                  </a:moveTo>
                  <a:lnTo>
                    <a:pt x="9880" y="1790"/>
                  </a:lnTo>
                  <a:lnTo>
                    <a:pt x="14682" y="1790"/>
                  </a:lnTo>
                  <a:lnTo>
                    <a:pt x="14554" y="1663"/>
                  </a:lnTo>
                  <a:lnTo>
                    <a:pt x="13106" y="1333"/>
                  </a:lnTo>
                  <a:lnTo>
                    <a:pt x="11696" y="914"/>
                  </a:lnTo>
                  <a:close/>
                </a:path>
                <a:path w="16510" h="6985">
                  <a:moveTo>
                    <a:pt x="1117" y="0"/>
                  </a:moveTo>
                  <a:lnTo>
                    <a:pt x="1104" y="584"/>
                  </a:lnTo>
                  <a:lnTo>
                    <a:pt x="0" y="1524"/>
                  </a:lnTo>
                  <a:lnTo>
                    <a:pt x="2476" y="1739"/>
                  </a:lnTo>
                  <a:lnTo>
                    <a:pt x="3213" y="1638"/>
                  </a:lnTo>
                  <a:lnTo>
                    <a:pt x="9299" y="1638"/>
                  </a:lnTo>
                  <a:lnTo>
                    <a:pt x="6197" y="825"/>
                  </a:lnTo>
                  <a:lnTo>
                    <a:pt x="3644" y="469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A73B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0" name="object 870" descr=""/>
            <p:cNvSpPr/>
            <p:nvPr/>
          </p:nvSpPr>
          <p:spPr>
            <a:xfrm>
              <a:off x="1977207" y="2390225"/>
              <a:ext cx="11430" cy="8890"/>
            </a:xfrm>
            <a:custGeom>
              <a:avLst/>
              <a:gdLst/>
              <a:ahLst/>
              <a:cxnLst/>
              <a:rect l="l" t="t" r="r" b="b"/>
              <a:pathLst>
                <a:path w="11430" h="8889">
                  <a:moveTo>
                    <a:pt x="2552" y="787"/>
                  </a:moveTo>
                  <a:lnTo>
                    <a:pt x="74" y="3848"/>
                  </a:lnTo>
                  <a:lnTo>
                    <a:pt x="2019" y="5041"/>
                  </a:lnTo>
                  <a:lnTo>
                    <a:pt x="228" y="6286"/>
                  </a:lnTo>
                  <a:lnTo>
                    <a:pt x="0" y="7200"/>
                  </a:lnTo>
                  <a:lnTo>
                    <a:pt x="584" y="7607"/>
                  </a:lnTo>
                  <a:lnTo>
                    <a:pt x="1270" y="7962"/>
                  </a:lnTo>
                  <a:lnTo>
                    <a:pt x="3873" y="8280"/>
                  </a:lnTo>
                  <a:lnTo>
                    <a:pt x="6375" y="6350"/>
                  </a:lnTo>
                  <a:lnTo>
                    <a:pt x="10853" y="6350"/>
                  </a:lnTo>
                  <a:lnTo>
                    <a:pt x="10931" y="5448"/>
                  </a:lnTo>
                  <a:lnTo>
                    <a:pt x="3373" y="5435"/>
                  </a:lnTo>
                  <a:lnTo>
                    <a:pt x="2438" y="5435"/>
                  </a:lnTo>
                  <a:lnTo>
                    <a:pt x="2501" y="4229"/>
                  </a:lnTo>
                  <a:lnTo>
                    <a:pt x="2837" y="4229"/>
                  </a:lnTo>
                  <a:lnTo>
                    <a:pt x="3009" y="3683"/>
                  </a:lnTo>
                  <a:lnTo>
                    <a:pt x="3365" y="2997"/>
                  </a:lnTo>
                  <a:lnTo>
                    <a:pt x="3477" y="2565"/>
                  </a:lnTo>
                  <a:lnTo>
                    <a:pt x="3362" y="1397"/>
                  </a:lnTo>
                  <a:lnTo>
                    <a:pt x="3149" y="1143"/>
                  </a:lnTo>
                  <a:lnTo>
                    <a:pt x="2552" y="787"/>
                  </a:lnTo>
                  <a:close/>
                </a:path>
                <a:path w="11430" h="8889">
                  <a:moveTo>
                    <a:pt x="10853" y="6350"/>
                  </a:moveTo>
                  <a:lnTo>
                    <a:pt x="6375" y="6350"/>
                  </a:lnTo>
                  <a:lnTo>
                    <a:pt x="9728" y="8077"/>
                  </a:lnTo>
                  <a:lnTo>
                    <a:pt x="10668" y="6972"/>
                  </a:lnTo>
                  <a:lnTo>
                    <a:pt x="10853" y="6350"/>
                  </a:lnTo>
                  <a:close/>
                </a:path>
                <a:path w="11430" h="8889">
                  <a:moveTo>
                    <a:pt x="10650" y="4813"/>
                  </a:moveTo>
                  <a:lnTo>
                    <a:pt x="3568" y="4813"/>
                  </a:lnTo>
                  <a:lnTo>
                    <a:pt x="3390" y="5448"/>
                  </a:lnTo>
                  <a:lnTo>
                    <a:pt x="10931" y="5448"/>
                  </a:lnTo>
                  <a:lnTo>
                    <a:pt x="10909" y="5016"/>
                  </a:lnTo>
                  <a:lnTo>
                    <a:pt x="10650" y="4813"/>
                  </a:lnTo>
                  <a:close/>
                </a:path>
                <a:path w="11430" h="8889">
                  <a:moveTo>
                    <a:pt x="2501" y="4229"/>
                  </a:moveTo>
                  <a:lnTo>
                    <a:pt x="2438" y="5435"/>
                  </a:lnTo>
                  <a:lnTo>
                    <a:pt x="2973" y="5140"/>
                  </a:lnTo>
                  <a:lnTo>
                    <a:pt x="2667" y="4914"/>
                  </a:lnTo>
                  <a:lnTo>
                    <a:pt x="2598" y="4406"/>
                  </a:lnTo>
                  <a:lnTo>
                    <a:pt x="2501" y="4229"/>
                  </a:lnTo>
                  <a:close/>
                </a:path>
                <a:path w="11430" h="8889">
                  <a:moveTo>
                    <a:pt x="2973" y="5140"/>
                  </a:moveTo>
                  <a:lnTo>
                    <a:pt x="2438" y="5435"/>
                  </a:lnTo>
                  <a:lnTo>
                    <a:pt x="3373" y="5435"/>
                  </a:lnTo>
                  <a:lnTo>
                    <a:pt x="2973" y="5140"/>
                  </a:lnTo>
                  <a:close/>
                </a:path>
                <a:path w="11430" h="8889">
                  <a:moveTo>
                    <a:pt x="2691" y="4577"/>
                  </a:moveTo>
                  <a:lnTo>
                    <a:pt x="2667" y="4914"/>
                  </a:lnTo>
                  <a:lnTo>
                    <a:pt x="2973" y="5140"/>
                  </a:lnTo>
                  <a:lnTo>
                    <a:pt x="3568" y="4813"/>
                  </a:lnTo>
                  <a:lnTo>
                    <a:pt x="10650" y="4813"/>
                  </a:lnTo>
                  <a:lnTo>
                    <a:pt x="2806" y="4787"/>
                  </a:lnTo>
                  <a:lnTo>
                    <a:pt x="2691" y="4577"/>
                  </a:lnTo>
                  <a:close/>
                </a:path>
                <a:path w="11430" h="8889">
                  <a:moveTo>
                    <a:pt x="5994" y="0"/>
                  </a:moveTo>
                  <a:lnTo>
                    <a:pt x="5448" y="901"/>
                  </a:lnTo>
                  <a:lnTo>
                    <a:pt x="4775" y="1574"/>
                  </a:lnTo>
                  <a:lnTo>
                    <a:pt x="4406" y="2006"/>
                  </a:lnTo>
                  <a:lnTo>
                    <a:pt x="3655" y="2997"/>
                  </a:lnTo>
                  <a:lnTo>
                    <a:pt x="3251" y="3454"/>
                  </a:lnTo>
                  <a:lnTo>
                    <a:pt x="2971" y="4089"/>
                  </a:lnTo>
                  <a:lnTo>
                    <a:pt x="2806" y="4787"/>
                  </a:lnTo>
                  <a:lnTo>
                    <a:pt x="10618" y="4787"/>
                  </a:lnTo>
                  <a:lnTo>
                    <a:pt x="10146" y="4406"/>
                  </a:lnTo>
                  <a:lnTo>
                    <a:pt x="9575" y="3848"/>
                  </a:lnTo>
                  <a:lnTo>
                    <a:pt x="8238" y="2997"/>
                  </a:lnTo>
                  <a:lnTo>
                    <a:pt x="9207" y="533"/>
                  </a:lnTo>
                  <a:lnTo>
                    <a:pt x="7150" y="63"/>
                  </a:lnTo>
                  <a:lnTo>
                    <a:pt x="5994" y="0"/>
                  </a:lnTo>
                  <a:close/>
                </a:path>
                <a:path w="11430" h="8889">
                  <a:moveTo>
                    <a:pt x="2837" y="4229"/>
                  </a:moveTo>
                  <a:lnTo>
                    <a:pt x="2501" y="4229"/>
                  </a:lnTo>
                  <a:lnTo>
                    <a:pt x="2691" y="4577"/>
                  </a:lnTo>
                  <a:lnTo>
                    <a:pt x="2781" y="4406"/>
                  </a:lnTo>
                  <a:lnTo>
                    <a:pt x="2837" y="4229"/>
                  </a:lnTo>
                  <a:close/>
                </a:path>
              </a:pathLst>
            </a:custGeom>
            <a:solidFill>
              <a:srgbClr val="AE40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1" name="object 871" descr=""/>
            <p:cNvSpPr/>
            <p:nvPr/>
          </p:nvSpPr>
          <p:spPr>
            <a:xfrm>
              <a:off x="1970746" y="2396488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0" y="0"/>
                  </a:moveTo>
                  <a:lnTo>
                    <a:pt x="0" y="596"/>
                  </a:lnTo>
                  <a:lnTo>
                    <a:pt x="12" y="889"/>
                  </a:lnTo>
                  <a:lnTo>
                    <a:pt x="1168" y="3289"/>
                  </a:lnTo>
                  <a:lnTo>
                    <a:pt x="1460" y="3365"/>
                  </a:lnTo>
                  <a:lnTo>
                    <a:pt x="3848" y="1841"/>
                  </a:lnTo>
                  <a:lnTo>
                    <a:pt x="4000" y="1727"/>
                  </a:lnTo>
                  <a:lnTo>
                    <a:pt x="4127" y="1282"/>
                  </a:lnTo>
                  <a:lnTo>
                    <a:pt x="4038" y="1079"/>
                  </a:lnTo>
                  <a:lnTo>
                    <a:pt x="3771" y="889"/>
                  </a:lnTo>
                  <a:lnTo>
                    <a:pt x="2387" y="1143"/>
                  </a:lnTo>
                  <a:lnTo>
                    <a:pt x="1181" y="6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4B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2" name="object 872" descr=""/>
            <p:cNvSpPr/>
            <p:nvPr/>
          </p:nvSpPr>
          <p:spPr>
            <a:xfrm>
              <a:off x="1974971" y="239649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193" y="0"/>
                  </a:moveTo>
                  <a:lnTo>
                    <a:pt x="558" y="0"/>
                  </a:lnTo>
                  <a:lnTo>
                    <a:pt x="0" y="1104"/>
                  </a:lnTo>
                  <a:lnTo>
                    <a:pt x="1054" y="1358"/>
                  </a:lnTo>
                  <a:lnTo>
                    <a:pt x="1562" y="1904"/>
                  </a:lnTo>
                  <a:lnTo>
                    <a:pt x="2451" y="2273"/>
                  </a:lnTo>
                  <a:lnTo>
                    <a:pt x="3111" y="2882"/>
                  </a:lnTo>
                  <a:lnTo>
                    <a:pt x="3416" y="3822"/>
                  </a:lnTo>
                  <a:lnTo>
                    <a:pt x="4114" y="4292"/>
                  </a:lnTo>
                  <a:lnTo>
                    <a:pt x="5003" y="4381"/>
                  </a:lnTo>
                  <a:lnTo>
                    <a:pt x="5283" y="3606"/>
                  </a:lnTo>
                  <a:lnTo>
                    <a:pt x="5841" y="2120"/>
                  </a:lnTo>
                  <a:lnTo>
                    <a:pt x="4381" y="1663"/>
                  </a:lnTo>
                  <a:lnTo>
                    <a:pt x="2463" y="12"/>
                  </a:lnTo>
                  <a:lnTo>
                    <a:pt x="1828" y="12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BA4F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3" name="object 873" descr=""/>
            <p:cNvSpPr/>
            <p:nvPr/>
          </p:nvSpPr>
          <p:spPr>
            <a:xfrm>
              <a:off x="1975804" y="239077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981" y="0"/>
                  </a:moveTo>
                  <a:lnTo>
                    <a:pt x="1568" y="38"/>
                  </a:lnTo>
                  <a:lnTo>
                    <a:pt x="1397" y="76"/>
                  </a:lnTo>
                  <a:lnTo>
                    <a:pt x="847" y="76"/>
                  </a:lnTo>
                  <a:lnTo>
                    <a:pt x="0" y="558"/>
                  </a:lnTo>
                  <a:lnTo>
                    <a:pt x="152" y="1168"/>
                  </a:lnTo>
                  <a:lnTo>
                    <a:pt x="762" y="1816"/>
                  </a:lnTo>
                  <a:lnTo>
                    <a:pt x="1054" y="1841"/>
                  </a:lnTo>
                  <a:lnTo>
                    <a:pt x="1346" y="1904"/>
                  </a:lnTo>
                  <a:lnTo>
                    <a:pt x="1625" y="2006"/>
                  </a:lnTo>
                  <a:lnTo>
                    <a:pt x="2590" y="876"/>
                  </a:lnTo>
                  <a:lnTo>
                    <a:pt x="2438" y="419"/>
                  </a:lnTo>
                  <a:lnTo>
                    <a:pt x="2247" y="126"/>
                  </a:lnTo>
                  <a:lnTo>
                    <a:pt x="1155" y="76"/>
                  </a:lnTo>
                  <a:lnTo>
                    <a:pt x="914" y="38"/>
                  </a:lnTo>
                  <a:lnTo>
                    <a:pt x="2061" y="38"/>
                  </a:lnTo>
                  <a:close/>
                </a:path>
              </a:pathLst>
            </a:custGeom>
            <a:solidFill>
              <a:srgbClr val="C876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4" name="object 874" descr=""/>
            <p:cNvSpPr/>
            <p:nvPr/>
          </p:nvSpPr>
          <p:spPr>
            <a:xfrm>
              <a:off x="1974523" y="239649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03" y="0"/>
                  </a:moveTo>
                  <a:lnTo>
                    <a:pt x="482" y="88"/>
                  </a:lnTo>
                  <a:lnTo>
                    <a:pt x="177" y="406"/>
                  </a:lnTo>
                  <a:lnTo>
                    <a:pt x="0" y="876"/>
                  </a:lnTo>
                  <a:lnTo>
                    <a:pt x="50" y="1511"/>
                  </a:lnTo>
                  <a:lnTo>
                    <a:pt x="63" y="1828"/>
                  </a:lnTo>
                  <a:lnTo>
                    <a:pt x="2006" y="1905"/>
                  </a:lnTo>
                  <a:lnTo>
                    <a:pt x="1676" y="1270"/>
                  </a:lnTo>
                  <a:lnTo>
                    <a:pt x="1333" y="635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C56C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5" name="object 875" descr=""/>
            <p:cNvSpPr/>
            <p:nvPr/>
          </p:nvSpPr>
          <p:spPr>
            <a:xfrm>
              <a:off x="1967440" y="239093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63" y="0"/>
                  </a:moveTo>
                  <a:lnTo>
                    <a:pt x="520" y="76"/>
                  </a:lnTo>
                  <a:lnTo>
                    <a:pt x="266" y="203"/>
                  </a:lnTo>
                  <a:lnTo>
                    <a:pt x="0" y="304"/>
                  </a:lnTo>
                  <a:lnTo>
                    <a:pt x="215" y="647"/>
                  </a:lnTo>
                  <a:lnTo>
                    <a:pt x="558" y="584"/>
                  </a:lnTo>
                  <a:lnTo>
                    <a:pt x="812" y="457"/>
                  </a:lnTo>
                  <a:lnTo>
                    <a:pt x="1079" y="355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CD84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6" name="object 876" descr=""/>
            <p:cNvSpPr/>
            <p:nvPr/>
          </p:nvSpPr>
          <p:spPr>
            <a:xfrm>
              <a:off x="1975002" y="239072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533" y="1905"/>
                  </a:moveTo>
                  <a:lnTo>
                    <a:pt x="76" y="2070"/>
                  </a:lnTo>
                  <a:lnTo>
                    <a:pt x="0" y="2222"/>
                  </a:lnTo>
                  <a:lnTo>
                    <a:pt x="317" y="2286"/>
                  </a:lnTo>
                  <a:lnTo>
                    <a:pt x="457" y="2044"/>
                  </a:lnTo>
                  <a:lnTo>
                    <a:pt x="533" y="1905"/>
                  </a:lnTo>
                  <a:close/>
                </a:path>
                <a:path w="1905" h="2539">
                  <a:moveTo>
                    <a:pt x="1714" y="101"/>
                  </a:moveTo>
                  <a:lnTo>
                    <a:pt x="533" y="0"/>
                  </a:lnTo>
                  <a:lnTo>
                    <a:pt x="533" y="1905"/>
                  </a:lnTo>
                  <a:lnTo>
                    <a:pt x="1562" y="1879"/>
                  </a:lnTo>
                  <a:lnTo>
                    <a:pt x="1714" y="101"/>
                  </a:lnTo>
                  <a:close/>
                </a:path>
              </a:pathLst>
            </a:custGeom>
            <a:solidFill>
              <a:srgbClr val="AE40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7" name="object 877" descr=""/>
            <p:cNvSpPr/>
            <p:nvPr/>
          </p:nvSpPr>
          <p:spPr>
            <a:xfrm>
              <a:off x="1973096" y="238975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533" y="0"/>
                  </a:moveTo>
                  <a:lnTo>
                    <a:pt x="76" y="165"/>
                  </a:lnTo>
                  <a:lnTo>
                    <a:pt x="0" y="304"/>
                  </a:lnTo>
                  <a:lnTo>
                    <a:pt x="317" y="381"/>
                  </a:lnTo>
                  <a:lnTo>
                    <a:pt x="457" y="127"/>
                  </a:lnTo>
                  <a:close/>
                </a:path>
              </a:pathLst>
            </a:custGeom>
            <a:solidFill>
              <a:srgbClr val="A73B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8" name="object 878" descr=""/>
            <p:cNvSpPr/>
            <p:nvPr/>
          </p:nvSpPr>
          <p:spPr>
            <a:xfrm>
              <a:off x="1965354" y="238814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39" y="0"/>
                  </a:moveTo>
                  <a:lnTo>
                    <a:pt x="0" y="215"/>
                  </a:lnTo>
                  <a:lnTo>
                    <a:pt x="215" y="241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466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9" name="object 879" descr=""/>
            <p:cNvSpPr/>
            <p:nvPr/>
          </p:nvSpPr>
          <p:spPr>
            <a:xfrm>
              <a:off x="1961012" y="240221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70" y="0"/>
                  </a:moveTo>
                  <a:lnTo>
                    <a:pt x="1346" y="469"/>
                  </a:lnTo>
                  <a:lnTo>
                    <a:pt x="342" y="571"/>
                  </a:lnTo>
                  <a:lnTo>
                    <a:pt x="0" y="1625"/>
                  </a:lnTo>
                  <a:lnTo>
                    <a:pt x="1549" y="2120"/>
                  </a:lnTo>
                  <a:lnTo>
                    <a:pt x="1917" y="1206"/>
                  </a:lnTo>
                  <a:close/>
                </a:path>
              </a:pathLst>
            </a:custGeom>
            <a:solidFill>
              <a:srgbClr val="9C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0" name="object 880" descr=""/>
            <p:cNvSpPr/>
            <p:nvPr/>
          </p:nvSpPr>
          <p:spPr>
            <a:xfrm>
              <a:off x="1972083" y="2392793"/>
              <a:ext cx="31750" cy="16510"/>
            </a:xfrm>
            <a:custGeom>
              <a:avLst/>
              <a:gdLst/>
              <a:ahLst/>
              <a:cxnLst/>
              <a:rect l="l" t="t" r="r" b="b"/>
              <a:pathLst>
                <a:path w="31750" h="16510">
                  <a:moveTo>
                    <a:pt x="29153" y="11595"/>
                  </a:moveTo>
                  <a:lnTo>
                    <a:pt x="5372" y="11595"/>
                  </a:lnTo>
                  <a:lnTo>
                    <a:pt x="7226" y="11645"/>
                  </a:lnTo>
                  <a:lnTo>
                    <a:pt x="7696" y="14414"/>
                  </a:lnTo>
                  <a:lnTo>
                    <a:pt x="13081" y="16357"/>
                  </a:lnTo>
                  <a:lnTo>
                    <a:pt x="15494" y="15163"/>
                  </a:lnTo>
                  <a:lnTo>
                    <a:pt x="17653" y="13296"/>
                  </a:lnTo>
                  <a:lnTo>
                    <a:pt x="18072" y="12598"/>
                  </a:lnTo>
                  <a:lnTo>
                    <a:pt x="18656" y="12395"/>
                  </a:lnTo>
                  <a:lnTo>
                    <a:pt x="27061" y="12395"/>
                  </a:lnTo>
                  <a:lnTo>
                    <a:pt x="28206" y="12039"/>
                  </a:lnTo>
                  <a:lnTo>
                    <a:pt x="29153" y="11595"/>
                  </a:lnTo>
                  <a:close/>
                </a:path>
                <a:path w="31750" h="16510">
                  <a:moveTo>
                    <a:pt x="27061" y="12395"/>
                  </a:moveTo>
                  <a:lnTo>
                    <a:pt x="18656" y="12395"/>
                  </a:lnTo>
                  <a:lnTo>
                    <a:pt x="19392" y="12687"/>
                  </a:lnTo>
                  <a:lnTo>
                    <a:pt x="21844" y="12903"/>
                  </a:lnTo>
                  <a:lnTo>
                    <a:pt x="23063" y="12788"/>
                  </a:lnTo>
                  <a:lnTo>
                    <a:pt x="24765" y="12458"/>
                  </a:lnTo>
                  <a:lnTo>
                    <a:pt x="26857" y="12458"/>
                  </a:lnTo>
                  <a:lnTo>
                    <a:pt x="27061" y="12395"/>
                  </a:lnTo>
                  <a:close/>
                </a:path>
                <a:path w="31750" h="16510">
                  <a:moveTo>
                    <a:pt x="26857" y="12458"/>
                  </a:moveTo>
                  <a:lnTo>
                    <a:pt x="24765" y="12458"/>
                  </a:lnTo>
                  <a:lnTo>
                    <a:pt x="26530" y="12560"/>
                  </a:lnTo>
                  <a:lnTo>
                    <a:pt x="26857" y="12458"/>
                  </a:lnTo>
                  <a:close/>
                </a:path>
                <a:path w="31750" h="16510">
                  <a:moveTo>
                    <a:pt x="2463" y="7797"/>
                  </a:moveTo>
                  <a:lnTo>
                    <a:pt x="1549" y="8470"/>
                  </a:lnTo>
                  <a:lnTo>
                    <a:pt x="0" y="10071"/>
                  </a:lnTo>
                  <a:lnTo>
                    <a:pt x="0" y="10718"/>
                  </a:lnTo>
                  <a:lnTo>
                    <a:pt x="292" y="11404"/>
                  </a:lnTo>
                  <a:lnTo>
                    <a:pt x="1498" y="12395"/>
                  </a:lnTo>
                  <a:lnTo>
                    <a:pt x="2832" y="11798"/>
                  </a:lnTo>
                  <a:lnTo>
                    <a:pt x="5372" y="11595"/>
                  </a:lnTo>
                  <a:lnTo>
                    <a:pt x="29153" y="11595"/>
                  </a:lnTo>
                  <a:lnTo>
                    <a:pt x="29883" y="11252"/>
                  </a:lnTo>
                  <a:lnTo>
                    <a:pt x="31407" y="10388"/>
                  </a:lnTo>
                  <a:lnTo>
                    <a:pt x="30597" y="8420"/>
                  </a:lnTo>
                  <a:lnTo>
                    <a:pt x="4343" y="8420"/>
                  </a:lnTo>
                  <a:lnTo>
                    <a:pt x="3403" y="7848"/>
                  </a:lnTo>
                  <a:lnTo>
                    <a:pt x="2463" y="7797"/>
                  </a:lnTo>
                  <a:close/>
                </a:path>
                <a:path w="31750" h="16510">
                  <a:moveTo>
                    <a:pt x="6413" y="4635"/>
                  </a:moveTo>
                  <a:lnTo>
                    <a:pt x="8191" y="7454"/>
                  </a:lnTo>
                  <a:lnTo>
                    <a:pt x="7226" y="7480"/>
                  </a:lnTo>
                  <a:lnTo>
                    <a:pt x="6299" y="7531"/>
                  </a:lnTo>
                  <a:lnTo>
                    <a:pt x="4343" y="8420"/>
                  </a:lnTo>
                  <a:lnTo>
                    <a:pt x="30597" y="8420"/>
                  </a:lnTo>
                  <a:lnTo>
                    <a:pt x="28397" y="6045"/>
                  </a:lnTo>
                  <a:lnTo>
                    <a:pt x="27914" y="5524"/>
                  </a:lnTo>
                  <a:lnTo>
                    <a:pt x="27423" y="4902"/>
                  </a:lnTo>
                  <a:lnTo>
                    <a:pt x="8902" y="4902"/>
                  </a:lnTo>
                  <a:lnTo>
                    <a:pt x="6413" y="4635"/>
                  </a:lnTo>
                  <a:close/>
                </a:path>
                <a:path w="31750" h="16510">
                  <a:moveTo>
                    <a:pt x="11264" y="2806"/>
                  </a:moveTo>
                  <a:lnTo>
                    <a:pt x="8902" y="4902"/>
                  </a:lnTo>
                  <a:lnTo>
                    <a:pt x="27423" y="4902"/>
                  </a:lnTo>
                  <a:lnTo>
                    <a:pt x="14579" y="4825"/>
                  </a:lnTo>
                  <a:lnTo>
                    <a:pt x="11264" y="2806"/>
                  </a:lnTo>
                  <a:close/>
                </a:path>
                <a:path w="31750" h="16510">
                  <a:moveTo>
                    <a:pt x="20142" y="0"/>
                  </a:moveTo>
                  <a:lnTo>
                    <a:pt x="17665" y="1625"/>
                  </a:lnTo>
                  <a:lnTo>
                    <a:pt x="16344" y="2311"/>
                  </a:lnTo>
                  <a:lnTo>
                    <a:pt x="15938" y="2705"/>
                  </a:lnTo>
                  <a:lnTo>
                    <a:pt x="15494" y="3594"/>
                  </a:lnTo>
                  <a:lnTo>
                    <a:pt x="14579" y="4825"/>
                  </a:lnTo>
                  <a:lnTo>
                    <a:pt x="27352" y="4825"/>
                  </a:lnTo>
                  <a:lnTo>
                    <a:pt x="26301" y="3695"/>
                  </a:lnTo>
                  <a:lnTo>
                    <a:pt x="25920" y="3365"/>
                  </a:lnTo>
                  <a:lnTo>
                    <a:pt x="25565" y="3022"/>
                  </a:lnTo>
                  <a:lnTo>
                    <a:pt x="25184" y="2705"/>
                  </a:lnTo>
                  <a:lnTo>
                    <a:pt x="24523" y="2235"/>
                  </a:lnTo>
                  <a:lnTo>
                    <a:pt x="24257" y="2082"/>
                  </a:lnTo>
                  <a:lnTo>
                    <a:pt x="23964" y="1955"/>
                  </a:lnTo>
                  <a:lnTo>
                    <a:pt x="23456" y="1689"/>
                  </a:lnTo>
                  <a:lnTo>
                    <a:pt x="22782" y="1435"/>
                  </a:lnTo>
                  <a:lnTo>
                    <a:pt x="22123" y="1435"/>
                  </a:lnTo>
                  <a:lnTo>
                    <a:pt x="21882" y="1244"/>
                  </a:lnTo>
                  <a:lnTo>
                    <a:pt x="22019" y="1015"/>
                  </a:lnTo>
                  <a:lnTo>
                    <a:pt x="21929" y="723"/>
                  </a:lnTo>
                  <a:lnTo>
                    <a:pt x="21831" y="571"/>
                  </a:lnTo>
                  <a:lnTo>
                    <a:pt x="21615" y="419"/>
                  </a:lnTo>
                  <a:lnTo>
                    <a:pt x="21196" y="203"/>
                  </a:lnTo>
                  <a:lnTo>
                    <a:pt x="20713" y="63"/>
                  </a:lnTo>
                  <a:lnTo>
                    <a:pt x="20142" y="0"/>
                  </a:lnTo>
                  <a:close/>
                </a:path>
                <a:path w="31750" h="16510">
                  <a:moveTo>
                    <a:pt x="22364" y="1346"/>
                  </a:moveTo>
                  <a:lnTo>
                    <a:pt x="22123" y="1435"/>
                  </a:lnTo>
                  <a:lnTo>
                    <a:pt x="22782" y="1435"/>
                  </a:lnTo>
                  <a:lnTo>
                    <a:pt x="22580" y="1358"/>
                  </a:lnTo>
                  <a:lnTo>
                    <a:pt x="22364" y="1346"/>
                  </a:lnTo>
                  <a:close/>
                </a:path>
              </a:pathLst>
            </a:custGeom>
            <a:solidFill>
              <a:srgbClr val="972D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1" name="object 881" descr=""/>
            <p:cNvSpPr/>
            <p:nvPr/>
          </p:nvSpPr>
          <p:spPr>
            <a:xfrm>
              <a:off x="1969808" y="2401194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1092" y="0"/>
                  </a:moveTo>
                  <a:lnTo>
                    <a:pt x="12" y="88"/>
                  </a:lnTo>
                  <a:lnTo>
                    <a:pt x="0" y="393"/>
                  </a:lnTo>
                  <a:lnTo>
                    <a:pt x="0" y="698"/>
                  </a:lnTo>
                  <a:lnTo>
                    <a:pt x="25" y="1003"/>
                  </a:lnTo>
                  <a:lnTo>
                    <a:pt x="812" y="1422"/>
                  </a:lnTo>
                  <a:lnTo>
                    <a:pt x="952" y="2146"/>
                  </a:lnTo>
                  <a:lnTo>
                    <a:pt x="914" y="2946"/>
                  </a:lnTo>
                  <a:lnTo>
                    <a:pt x="596" y="3276"/>
                  </a:lnTo>
                  <a:lnTo>
                    <a:pt x="558" y="3644"/>
                  </a:lnTo>
                  <a:lnTo>
                    <a:pt x="812" y="4038"/>
                  </a:lnTo>
                  <a:lnTo>
                    <a:pt x="1003" y="4114"/>
                  </a:lnTo>
                  <a:lnTo>
                    <a:pt x="1384" y="4292"/>
                  </a:lnTo>
                  <a:lnTo>
                    <a:pt x="1905" y="3949"/>
                  </a:lnTo>
                  <a:lnTo>
                    <a:pt x="2882" y="3898"/>
                  </a:lnTo>
                  <a:lnTo>
                    <a:pt x="3009" y="3733"/>
                  </a:lnTo>
                  <a:lnTo>
                    <a:pt x="3149" y="3568"/>
                  </a:lnTo>
                  <a:lnTo>
                    <a:pt x="3276" y="3403"/>
                  </a:lnTo>
                  <a:lnTo>
                    <a:pt x="3175" y="3225"/>
                  </a:lnTo>
                  <a:lnTo>
                    <a:pt x="3086" y="3035"/>
                  </a:lnTo>
                  <a:lnTo>
                    <a:pt x="2984" y="2857"/>
                  </a:lnTo>
                  <a:lnTo>
                    <a:pt x="2806" y="1092"/>
                  </a:lnTo>
                  <a:lnTo>
                    <a:pt x="1930" y="59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B64F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2" name="object 882" descr=""/>
            <p:cNvSpPr/>
            <p:nvPr/>
          </p:nvSpPr>
          <p:spPr>
            <a:xfrm>
              <a:off x="1973620" y="2399986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1854" y="0"/>
                  </a:moveTo>
                  <a:lnTo>
                    <a:pt x="927" y="63"/>
                  </a:lnTo>
                  <a:lnTo>
                    <a:pt x="0" y="1269"/>
                  </a:lnTo>
                  <a:lnTo>
                    <a:pt x="2806" y="1231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BD55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3" name="object 883" descr=""/>
            <p:cNvSpPr/>
            <p:nvPr/>
          </p:nvSpPr>
          <p:spPr>
            <a:xfrm>
              <a:off x="2008214" y="241985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2687" y="12"/>
                  </a:moveTo>
                  <a:lnTo>
                    <a:pt x="10883" y="508"/>
                  </a:lnTo>
                  <a:lnTo>
                    <a:pt x="10617" y="482"/>
                  </a:lnTo>
                  <a:lnTo>
                    <a:pt x="10363" y="203"/>
                  </a:lnTo>
                  <a:lnTo>
                    <a:pt x="9918" y="50"/>
                  </a:lnTo>
                  <a:lnTo>
                    <a:pt x="9436" y="38"/>
                  </a:lnTo>
                  <a:lnTo>
                    <a:pt x="8940" y="127"/>
                  </a:lnTo>
                  <a:lnTo>
                    <a:pt x="8547" y="381"/>
                  </a:lnTo>
                  <a:lnTo>
                    <a:pt x="8293" y="838"/>
                  </a:lnTo>
                  <a:lnTo>
                    <a:pt x="8178" y="1155"/>
                  </a:lnTo>
                  <a:lnTo>
                    <a:pt x="8204" y="1447"/>
                  </a:lnTo>
                  <a:lnTo>
                    <a:pt x="8394" y="1739"/>
                  </a:lnTo>
                  <a:lnTo>
                    <a:pt x="8178" y="2413"/>
                  </a:lnTo>
                  <a:lnTo>
                    <a:pt x="7950" y="1638"/>
                  </a:lnTo>
                  <a:lnTo>
                    <a:pt x="7734" y="1765"/>
                  </a:lnTo>
                  <a:lnTo>
                    <a:pt x="6819" y="1524"/>
                  </a:lnTo>
                  <a:lnTo>
                    <a:pt x="0" y="8102"/>
                  </a:lnTo>
                  <a:lnTo>
                    <a:pt x="330" y="8915"/>
                  </a:lnTo>
                  <a:lnTo>
                    <a:pt x="698" y="9626"/>
                  </a:lnTo>
                  <a:lnTo>
                    <a:pt x="1295" y="10134"/>
                  </a:lnTo>
                  <a:lnTo>
                    <a:pt x="2387" y="11214"/>
                  </a:lnTo>
                  <a:lnTo>
                    <a:pt x="2705" y="11430"/>
                  </a:lnTo>
                  <a:lnTo>
                    <a:pt x="3022" y="11607"/>
                  </a:lnTo>
                  <a:lnTo>
                    <a:pt x="3352" y="11734"/>
                  </a:lnTo>
                  <a:lnTo>
                    <a:pt x="3721" y="11823"/>
                  </a:lnTo>
                  <a:lnTo>
                    <a:pt x="4660" y="12141"/>
                  </a:lnTo>
                  <a:lnTo>
                    <a:pt x="4305" y="13017"/>
                  </a:lnTo>
                  <a:lnTo>
                    <a:pt x="4483" y="13652"/>
                  </a:lnTo>
                  <a:lnTo>
                    <a:pt x="4965" y="14630"/>
                  </a:lnTo>
                  <a:lnTo>
                    <a:pt x="5867" y="14452"/>
                  </a:lnTo>
                  <a:lnTo>
                    <a:pt x="7353" y="14439"/>
                  </a:lnTo>
                  <a:lnTo>
                    <a:pt x="8013" y="14490"/>
                  </a:lnTo>
                  <a:lnTo>
                    <a:pt x="8534" y="13982"/>
                  </a:lnTo>
                  <a:lnTo>
                    <a:pt x="9055" y="13411"/>
                  </a:lnTo>
                  <a:lnTo>
                    <a:pt x="9931" y="13576"/>
                  </a:lnTo>
                  <a:lnTo>
                    <a:pt x="10477" y="13055"/>
                  </a:lnTo>
                  <a:lnTo>
                    <a:pt x="10769" y="12700"/>
                  </a:lnTo>
                  <a:lnTo>
                    <a:pt x="11087" y="12420"/>
                  </a:lnTo>
                  <a:lnTo>
                    <a:pt x="11455" y="12192"/>
                  </a:lnTo>
                  <a:lnTo>
                    <a:pt x="13500" y="10083"/>
                  </a:lnTo>
                  <a:lnTo>
                    <a:pt x="12763" y="6858"/>
                  </a:lnTo>
                  <a:lnTo>
                    <a:pt x="14490" y="4610"/>
                  </a:lnTo>
                  <a:lnTo>
                    <a:pt x="14604" y="4267"/>
                  </a:lnTo>
                  <a:lnTo>
                    <a:pt x="14681" y="3924"/>
                  </a:lnTo>
                  <a:lnTo>
                    <a:pt x="14719" y="3556"/>
                  </a:lnTo>
                  <a:lnTo>
                    <a:pt x="14617" y="2844"/>
                  </a:lnTo>
                  <a:lnTo>
                    <a:pt x="13969" y="1168"/>
                  </a:lnTo>
                  <a:lnTo>
                    <a:pt x="13792" y="863"/>
                  </a:lnTo>
                  <a:lnTo>
                    <a:pt x="13563" y="584"/>
                  </a:lnTo>
                  <a:lnTo>
                    <a:pt x="13157" y="203"/>
                  </a:lnTo>
                  <a:lnTo>
                    <a:pt x="12687" y="12"/>
                  </a:lnTo>
                  <a:close/>
                </a:path>
              </a:pathLst>
            </a:custGeom>
            <a:solidFill>
              <a:srgbClr val="9B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4" name="object 884" descr=""/>
            <p:cNvSpPr/>
            <p:nvPr/>
          </p:nvSpPr>
          <p:spPr>
            <a:xfrm>
              <a:off x="2008389" y="2400869"/>
              <a:ext cx="12700" cy="22860"/>
            </a:xfrm>
            <a:custGeom>
              <a:avLst/>
              <a:gdLst/>
              <a:ahLst/>
              <a:cxnLst/>
              <a:rect l="l" t="t" r="r" b="b"/>
              <a:pathLst>
                <a:path w="12700" h="22860">
                  <a:moveTo>
                    <a:pt x="9668" y="16217"/>
                  </a:moveTo>
                  <a:lnTo>
                    <a:pt x="3340" y="16217"/>
                  </a:lnTo>
                  <a:lnTo>
                    <a:pt x="3667" y="16255"/>
                  </a:lnTo>
                  <a:lnTo>
                    <a:pt x="3911" y="16344"/>
                  </a:lnTo>
                  <a:lnTo>
                    <a:pt x="3632" y="16471"/>
                  </a:lnTo>
                  <a:lnTo>
                    <a:pt x="3273" y="16471"/>
                  </a:lnTo>
                  <a:lnTo>
                    <a:pt x="2781" y="16903"/>
                  </a:lnTo>
                  <a:lnTo>
                    <a:pt x="2514" y="17170"/>
                  </a:lnTo>
                  <a:lnTo>
                    <a:pt x="2204" y="17551"/>
                  </a:lnTo>
                  <a:lnTo>
                    <a:pt x="1282" y="18580"/>
                  </a:lnTo>
                  <a:lnTo>
                    <a:pt x="655" y="19557"/>
                  </a:lnTo>
                  <a:lnTo>
                    <a:pt x="639" y="19989"/>
                  </a:lnTo>
                  <a:lnTo>
                    <a:pt x="1219" y="21310"/>
                  </a:lnTo>
                  <a:lnTo>
                    <a:pt x="1460" y="21666"/>
                  </a:lnTo>
                  <a:lnTo>
                    <a:pt x="1778" y="21920"/>
                  </a:lnTo>
                  <a:lnTo>
                    <a:pt x="2184" y="22072"/>
                  </a:lnTo>
                  <a:lnTo>
                    <a:pt x="3073" y="22250"/>
                  </a:lnTo>
                  <a:lnTo>
                    <a:pt x="3873" y="22047"/>
                  </a:lnTo>
                  <a:lnTo>
                    <a:pt x="4512" y="21501"/>
                  </a:lnTo>
                  <a:lnTo>
                    <a:pt x="5003" y="21056"/>
                  </a:lnTo>
                  <a:lnTo>
                    <a:pt x="5740" y="20815"/>
                  </a:lnTo>
                  <a:lnTo>
                    <a:pt x="5651" y="19557"/>
                  </a:lnTo>
                  <a:lnTo>
                    <a:pt x="5346" y="19100"/>
                  </a:lnTo>
                  <a:lnTo>
                    <a:pt x="5969" y="18795"/>
                  </a:lnTo>
                  <a:lnTo>
                    <a:pt x="6235" y="18567"/>
                  </a:lnTo>
                  <a:lnTo>
                    <a:pt x="6527" y="18351"/>
                  </a:lnTo>
                  <a:lnTo>
                    <a:pt x="6807" y="18110"/>
                  </a:lnTo>
                  <a:lnTo>
                    <a:pt x="7531" y="17729"/>
                  </a:lnTo>
                  <a:lnTo>
                    <a:pt x="8331" y="17551"/>
                  </a:lnTo>
                  <a:lnTo>
                    <a:pt x="9067" y="17157"/>
                  </a:lnTo>
                  <a:lnTo>
                    <a:pt x="9410" y="16903"/>
                  </a:lnTo>
                  <a:lnTo>
                    <a:pt x="9613" y="16586"/>
                  </a:lnTo>
                  <a:lnTo>
                    <a:pt x="3632" y="16471"/>
                  </a:lnTo>
                  <a:lnTo>
                    <a:pt x="3302" y="16446"/>
                  </a:lnTo>
                  <a:lnTo>
                    <a:pt x="9634" y="16446"/>
                  </a:lnTo>
                  <a:lnTo>
                    <a:pt x="9668" y="16217"/>
                  </a:lnTo>
                  <a:close/>
                </a:path>
                <a:path w="12700" h="22860">
                  <a:moveTo>
                    <a:pt x="3086" y="7873"/>
                  </a:moveTo>
                  <a:lnTo>
                    <a:pt x="2667" y="8000"/>
                  </a:lnTo>
                  <a:lnTo>
                    <a:pt x="2390" y="8331"/>
                  </a:lnTo>
                  <a:lnTo>
                    <a:pt x="2293" y="8483"/>
                  </a:lnTo>
                  <a:lnTo>
                    <a:pt x="2209" y="9931"/>
                  </a:lnTo>
                  <a:lnTo>
                    <a:pt x="2362" y="10248"/>
                  </a:lnTo>
                  <a:lnTo>
                    <a:pt x="2794" y="10820"/>
                  </a:lnTo>
                  <a:lnTo>
                    <a:pt x="3009" y="11061"/>
                  </a:lnTo>
                  <a:lnTo>
                    <a:pt x="3492" y="11480"/>
                  </a:lnTo>
                  <a:lnTo>
                    <a:pt x="3606" y="12026"/>
                  </a:lnTo>
                  <a:lnTo>
                    <a:pt x="3467" y="12268"/>
                  </a:lnTo>
                  <a:lnTo>
                    <a:pt x="3276" y="12484"/>
                  </a:lnTo>
                  <a:lnTo>
                    <a:pt x="2717" y="13030"/>
                  </a:lnTo>
                  <a:lnTo>
                    <a:pt x="2413" y="13436"/>
                  </a:lnTo>
                  <a:lnTo>
                    <a:pt x="2123" y="14147"/>
                  </a:lnTo>
                  <a:lnTo>
                    <a:pt x="2006" y="14985"/>
                  </a:lnTo>
                  <a:lnTo>
                    <a:pt x="2197" y="15532"/>
                  </a:lnTo>
                  <a:lnTo>
                    <a:pt x="2400" y="15862"/>
                  </a:lnTo>
                  <a:lnTo>
                    <a:pt x="2679" y="16103"/>
                  </a:lnTo>
                  <a:lnTo>
                    <a:pt x="3035" y="16255"/>
                  </a:lnTo>
                  <a:lnTo>
                    <a:pt x="3340" y="16217"/>
                  </a:lnTo>
                  <a:lnTo>
                    <a:pt x="9668" y="16217"/>
                  </a:lnTo>
                  <a:lnTo>
                    <a:pt x="9664" y="15354"/>
                  </a:lnTo>
                  <a:lnTo>
                    <a:pt x="9969" y="14693"/>
                  </a:lnTo>
                  <a:lnTo>
                    <a:pt x="10515" y="14147"/>
                  </a:lnTo>
                  <a:lnTo>
                    <a:pt x="11049" y="13538"/>
                  </a:lnTo>
                  <a:lnTo>
                    <a:pt x="12583" y="8762"/>
                  </a:lnTo>
                  <a:lnTo>
                    <a:pt x="12418" y="8483"/>
                  </a:lnTo>
                  <a:lnTo>
                    <a:pt x="4432" y="8483"/>
                  </a:lnTo>
                  <a:lnTo>
                    <a:pt x="4000" y="8369"/>
                  </a:lnTo>
                  <a:lnTo>
                    <a:pt x="4064" y="8000"/>
                  </a:lnTo>
                  <a:lnTo>
                    <a:pt x="3086" y="7873"/>
                  </a:lnTo>
                  <a:close/>
                </a:path>
                <a:path w="12700" h="22860">
                  <a:moveTo>
                    <a:pt x="12327" y="8331"/>
                  </a:moveTo>
                  <a:lnTo>
                    <a:pt x="4978" y="8331"/>
                  </a:lnTo>
                  <a:lnTo>
                    <a:pt x="4432" y="8483"/>
                  </a:lnTo>
                  <a:lnTo>
                    <a:pt x="12418" y="8483"/>
                  </a:lnTo>
                  <a:lnTo>
                    <a:pt x="12327" y="8331"/>
                  </a:lnTo>
                  <a:close/>
                </a:path>
                <a:path w="12700" h="22860">
                  <a:moveTo>
                    <a:pt x="4167" y="8136"/>
                  </a:moveTo>
                  <a:lnTo>
                    <a:pt x="4000" y="8369"/>
                  </a:lnTo>
                  <a:lnTo>
                    <a:pt x="4335" y="8356"/>
                  </a:lnTo>
                  <a:lnTo>
                    <a:pt x="4167" y="8136"/>
                  </a:lnTo>
                  <a:close/>
                </a:path>
                <a:path w="12700" h="22860">
                  <a:moveTo>
                    <a:pt x="4335" y="8356"/>
                  </a:moveTo>
                  <a:lnTo>
                    <a:pt x="4000" y="8369"/>
                  </a:lnTo>
                  <a:lnTo>
                    <a:pt x="4345" y="8369"/>
                  </a:lnTo>
                  <a:close/>
                </a:path>
                <a:path w="12700" h="22860">
                  <a:moveTo>
                    <a:pt x="10394" y="6591"/>
                  </a:moveTo>
                  <a:lnTo>
                    <a:pt x="5270" y="6591"/>
                  </a:lnTo>
                  <a:lnTo>
                    <a:pt x="4167" y="8136"/>
                  </a:lnTo>
                  <a:lnTo>
                    <a:pt x="4335" y="8356"/>
                  </a:lnTo>
                  <a:lnTo>
                    <a:pt x="4978" y="8331"/>
                  </a:lnTo>
                  <a:lnTo>
                    <a:pt x="12327" y="8331"/>
                  </a:lnTo>
                  <a:lnTo>
                    <a:pt x="12192" y="8102"/>
                  </a:lnTo>
                  <a:lnTo>
                    <a:pt x="10494" y="6718"/>
                  </a:lnTo>
                  <a:lnTo>
                    <a:pt x="10394" y="6591"/>
                  </a:lnTo>
                  <a:close/>
                </a:path>
                <a:path w="12700" h="22860">
                  <a:moveTo>
                    <a:pt x="3771" y="0"/>
                  </a:moveTo>
                  <a:lnTo>
                    <a:pt x="3327" y="190"/>
                  </a:lnTo>
                  <a:lnTo>
                    <a:pt x="1016" y="761"/>
                  </a:lnTo>
                  <a:lnTo>
                    <a:pt x="416" y="3149"/>
                  </a:lnTo>
                  <a:lnTo>
                    <a:pt x="12" y="4635"/>
                  </a:lnTo>
                  <a:lnTo>
                    <a:pt x="0" y="5918"/>
                  </a:lnTo>
                  <a:lnTo>
                    <a:pt x="101" y="6337"/>
                  </a:lnTo>
                  <a:lnTo>
                    <a:pt x="1689" y="7454"/>
                  </a:lnTo>
                  <a:lnTo>
                    <a:pt x="3124" y="7111"/>
                  </a:lnTo>
                  <a:lnTo>
                    <a:pt x="3860" y="6972"/>
                  </a:lnTo>
                  <a:lnTo>
                    <a:pt x="5270" y="6591"/>
                  </a:lnTo>
                  <a:lnTo>
                    <a:pt x="10394" y="6591"/>
                  </a:lnTo>
                  <a:lnTo>
                    <a:pt x="10045" y="3822"/>
                  </a:lnTo>
                  <a:lnTo>
                    <a:pt x="7605" y="3149"/>
                  </a:lnTo>
                  <a:lnTo>
                    <a:pt x="6858" y="3149"/>
                  </a:lnTo>
                  <a:lnTo>
                    <a:pt x="6565" y="2870"/>
                  </a:lnTo>
                  <a:lnTo>
                    <a:pt x="6553" y="1676"/>
                  </a:lnTo>
                  <a:lnTo>
                    <a:pt x="6172" y="1409"/>
                  </a:lnTo>
                  <a:lnTo>
                    <a:pt x="5207" y="1092"/>
                  </a:lnTo>
                  <a:lnTo>
                    <a:pt x="4876" y="736"/>
                  </a:lnTo>
                  <a:lnTo>
                    <a:pt x="4508" y="444"/>
                  </a:lnTo>
                  <a:lnTo>
                    <a:pt x="4152" y="101"/>
                  </a:lnTo>
                  <a:lnTo>
                    <a:pt x="3771" y="0"/>
                  </a:lnTo>
                  <a:close/>
                </a:path>
                <a:path w="12700" h="22860">
                  <a:moveTo>
                    <a:pt x="7467" y="3111"/>
                  </a:moveTo>
                  <a:lnTo>
                    <a:pt x="6858" y="3149"/>
                  </a:lnTo>
                  <a:lnTo>
                    <a:pt x="7605" y="3149"/>
                  </a:lnTo>
                  <a:lnTo>
                    <a:pt x="7467" y="3111"/>
                  </a:lnTo>
                  <a:close/>
                </a:path>
              </a:pathLst>
            </a:custGeom>
            <a:solidFill>
              <a:srgbClr val="A032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5" name="object 885" descr=""/>
            <p:cNvSpPr/>
            <p:nvPr/>
          </p:nvSpPr>
          <p:spPr>
            <a:xfrm>
              <a:off x="2023418" y="2425709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30">
                  <a:moveTo>
                    <a:pt x="11429" y="10185"/>
                  </a:moveTo>
                  <a:lnTo>
                    <a:pt x="3098" y="10185"/>
                  </a:lnTo>
                  <a:lnTo>
                    <a:pt x="3949" y="10909"/>
                  </a:lnTo>
                  <a:lnTo>
                    <a:pt x="10604" y="10985"/>
                  </a:lnTo>
                  <a:lnTo>
                    <a:pt x="10922" y="10731"/>
                  </a:lnTo>
                  <a:lnTo>
                    <a:pt x="11429" y="10185"/>
                  </a:lnTo>
                  <a:close/>
                </a:path>
                <a:path w="12700" h="11430">
                  <a:moveTo>
                    <a:pt x="11489" y="1968"/>
                  </a:moveTo>
                  <a:lnTo>
                    <a:pt x="5638" y="1968"/>
                  </a:lnTo>
                  <a:lnTo>
                    <a:pt x="5346" y="2921"/>
                  </a:lnTo>
                  <a:lnTo>
                    <a:pt x="4813" y="3276"/>
                  </a:lnTo>
                  <a:lnTo>
                    <a:pt x="2819" y="4876"/>
                  </a:lnTo>
                  <a:lnTo>
                    <a:pt x="508" y="5753"/>
                  </a:lnTo>
                  <a:lnTo>
                    <a:pt x="60" y="7708"/>
                  </a:lnTo>
                  <a:lnTo>
                    <a:pt x="0" y="8813"/>
                  </a:lnTo>
                  <a:lnTo>
                    <a:pt x="190" y="9017"/>
                  </a:lnTo>
                  <a:lnTo>
                    <a:pt x="381" y="9436"/>
                  </a:lnTo>
                  <a:lnTo>
                    <a:pt x="660" y="9766"/>
                  </a:lnTo>
                  <a:lnTo>
                    <a:pt x="1063" y="10058"/>
                  </a:lnTo>
                  <a:lnTo>
                    <a:pt x="1828" y="10896"/>
                  </a:lnTo>
                  <a:lnTo>
                    <a:pt x="3098" y="10185"/>
                  </a:lnTo>
                  <a:lnTo>
                    <a:pt x="11429" y="10185"/>
                  </a:lnTo>
                  <a:lnTo>
                    <a:pt x="11506" y="10058"/>
                  </a:lnTo>
                  <a:lnTo>
                    <a:pt x="12357" y="7708"/>
                  </a:lnTo>
                  <a:lnTo>
                    <a:pt x="11417" y="5372"/>
                  </a:lnTo>
                  <a:lnTo>
                    <a:pt x="11489" y="1968"/>
                  </a:lnTo>
                  <a:close/>
                </a:path>
                <a:path w="12700" h="11430">
                  <a:moveTo>
                    <a:pt x="11595" y="10007"/>
                  </a:moveTo>
                  <a:close/>
                </a:path>
                <a:path w="12700" h="11430">
                  <a:moveTo>
                    <a:pt x="5600" y="0"/>
                  </a:moveTo>
                  <a:lnTo>
                    <a:pt x="3987" y="1498"/>
                  </a:lnTo>
                  <a:lnTo>
                    <a:pt x="4343" y="1892"/>
                  </a:lnTo>
                  <a:lnTo>
                    <a:pt x="4597" y="2298"/>
                  </a:lnTo>
                  <a:lnTo>
                    <a:pt x="5638" y="1968"/>
                  </a:lnTo>
                  <a:lnTo>
                    <a:pt x="11489" y="1968"/>
                  </a:lnTo>
                  <a:lnTo>
                    <a:pt x="11493" y="1765"/>
                  </a:lnTo>
                  <a:lnTo>
                    <a:pt x="10490" y="990"/>
                  </a:lnTo>
                  <a:lnTo>
                    <a:pt x="7531" y="558"/>
                  </a:lnTo>
                  <a:lnTo>
                    <a:pt x="5600" y="0"/>
                  </a:lnTo>
                  <a:close/>
                </a:path>
              </a:pathLst>
            </a:custGeom>
            <a:solidFill>
              <a:srgbClr val="BD4C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6" name="object 886" descr=""/>
            <p:cNvSpPr/>
            <p:nvPr/>
          </p:nvSpPr>
          <p:spPr>
            <a:xfrm>
              <a:off x="2013573" y="2435023"/>
              <a:ext cx="15240" cy="6350"/>
            </a:xfrm>
            <a:custGeom>
              <a:avLst/>
              <a:gdLst/>
              <a:ahLst/>
              <a:cxnLst/>
              <a:rect l="l" t="t" r="r" b="b"/>
              <a:pathLst>
                <a:path w="15239" h="6350">
                  <a:moveTo>
                    <a:pt x="5079" y="0"/>
                  </a:moveTo>
                  <a:lnTo>
                    <a:pt x="3606" y="889"/>
                  </a:lnTo>
                  <a:lnTo>
                    <a:pt x="2336" y="812"/>
                  </a:lnTo>
                  <a:lnTo>
                    <a:pt x="2006" y="1066"/>
                  </a:lnTo>
                  <a:lnTo>
                    <a:pt x="1638" y="1282"/>
                  </a:lnTo>
                  <a:lnTo>
                    <a:pt x="1244" y="1473"/>
                  </a:lnTo>
                  <a:lnTo>
                    <a:pt x="190" y="1676"/>
                  </a:lnTo>
                  <a:lnTo>
                    <a:pt x="0" y="2133"/>
                  </a:lnTo>
                  <a:lnTo>
                    <a:pt x="88" y="2311"/>
                  </a:lnTo>
                  <a:lnTo>
                    <a:pt x="304" y="2476"/>
                  </a:lnTo>
                  <a:lnTo>
                    <a:pt x="241" y="4216"/>
                  </a:lnTo>
                  <a:lnTo>
                    <a:pt x="1638" y="4711"/>
                  </a:lnTo>
                  <a:lnTo>
                    <a:pt x="6248" y="5029"/>
                  </a:lnTo>
                  <a:lnTo>
                    <a:pt x="9664" y="5956"/>
                  </a:lnTo>
                  <a:lnTo>
                    <a:pt x="13715" y="5207"/>
                  </a:lnTo>
                  <a:lnTo>
                    <a:pt x="14223" y="4699"/>
                  </a:lnTo>
                  <a:lnTo>
                    <a:pt x="14770" y="4381"/>
                  </a:lnTo>
                  <a:lnTo>
                    <a:pt x="13563" y="1752"/>
                  </a:lnTo>
                  <a:lnTo>
                    <a:pt x="10579" y="3162"/>
                  </a:lnTo>
                  <a:lnTo>
                    <a:pt x="8826" y="1765"/>
                  </a:lnTo>
                  <a:lnTo>
                    <a:pt x="6896" y="1816"/>
                  </a:lnTo>
                  <a:lnTo>
                    <a:pt x="6527" y="2006"/>
                  </a:lnTo>
                  <a:lnTo>
                    <a:pt x="6248" y="1917"/>
                  </a:lnTo>
                  <a:lnTo>
                    <a:pt x="6057" y="1549"/>
                  </a:lnTo>
                  <a:lnTo>
                    <a:pt x="5079" y="0"/>
                  </a:lnTo>
                  <a:close/>
                </a:path>
              </a:pathLst>
            </a:custGeom>
            <a:solidFill>
              <a:srgbClr val="C07E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7" name="object 887" descr=""/>
            <p:cNvSpPr/>
            <p:nvPr/>
          </p:nvSpPr>
          <p:spPr>
            <a:xfrm>
              <a:off x="2008157" y="2388441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9766" y="0"/>
                  </a:moveTo>
                  <a:lnTo>
                    <a:pt x="9524" y="2400"/>
                  </a:lnTo>
                  <a:lnTo>
                    <a:pt x="7797" y="1917"/>
                  </a:lnTo>
                  <a:lnTo>
                    <a:pt x="6883" y="2006"/>
                  </a:lnTo>
                  <a:lnTo>
                    <a:pt x="5956" y="2209"/>
                  </a:lnTo>
                  <a:lnTo>
                    <a:pt x="5232" y="1396"/>
                  </a:lnTo>
                  <a:lnTo>
                    <a:pt x="4940" y="1142"/>
                  </a:lnTo>
                  <a:lnTo>
                    <a:pt x="4584" y="977"/>
                  </a:lnTo>
                  <a:lnTo>
                    <a:pt x="4190" y="939"/>
                  </a:lnTo>
                  <a:lnTo>
                    <a:pt x="3784" y="990"/>
                  </a:lnTo>
                  <a:lnTo>
                    <a:pt x="3416" y="1142"/>
                  </a:lnTo>
                  <a:lnTo>
                    <a:pt x="3073" y="1371"/>
                  </a:lnTo>
                  <a:lnTo>
                    <a:pt x="2044" y="2298"/>
                  </a:lnTo>
                  <a:lnTo>
                    <a:pt x="444" y="2603"/>
                  </a:lnTo>
                  <a:lnTo>
                    <a:pt x="0" y="4178"/>
                  </a:lnTo>
                  <a:lnTo>
                    <a:pt x="927" y="5346"/>
                  </a:lnTo>
                  <a:lnTo>
                    <a:pt x="2184" y="5943"/>
                  </a:lnTo>
                  <a:lnTo>
                    <a:pt x="3594" y="6286"/>
                  </a:lnTo>
                  <a:lnTo>
                    <a:pt x="4216" y="5219"/>
                  </a:lnTo>
                  <a:lnTo>
                    <a:pt x="5003" y="5981"/>
                  </a:lnTo>
                  <a:lnTo>
                    <a:pt x="5727" y="6108"/>
                  </a:lnTo>
                  <a:lnTo>
                    <a:pt x="6311" y="5562"/>
                  </a:lnTo>
                  <a:lnTo>
                    <a:pt x="6921" y="5473"/>
                  </a:lnTo>
                  <a:lnTo>
                    <a:pt x="7569" y="6007"/>
                  </a:lnTo>
                  <a:lnTo>
                    <a:pt x="9537" y="6070"/>
                  </a:lnTo>
                  <a:lnTo>
                    <a:pt x="10426" y="5410"/>
                  </a:lnTo>
                  <a:lnTo>
                    <a:pt x="11544" y="6261"/>
                  </a:lnTo>
                  <a:lnTo>
                    <a:pt x="12433" y="5626"/>
                  </a:lnTo>
                  <a:lnTo>
                    <a:pt x="12801" y="5410"/>
                  </a:lnTo>
                  <a:lnTo>
                    <a:pt x="13106" y="5143"/>
                  </a:lnTo>
                  <a:lnTo>
                    <a:pt x="13347" y="4800"/>
                  </a:lnTo>
                  <a:lnTo>
                    <a:pt x="13677" y="4241"/>
                  </a:lnTo>
                  <a:lnTo>
                    <a:pt x="13817" y="3657"/>
                  </a:lnTo>
                  <a:lnTo>
                    <a:pt x="13601" y="3022"/>
                  </a:lnTo>
                  <a:lnTo>
                    <a:pt x="12890" y="2006"/>
                  </a:lnTo>
                  <a:lnTo>
                    <a:pt x="12458" y="774"/>
                  </a:lnTo>
                  <a:lnTo>
                    <a:pt x="11302" y="114"/>
                  </a:lnTo>
                  <a:lnTo>
                    <a:pt x="9766" y="0"/>
                  </a:lnTo>
                  <a:close/>
                </a:path>
              </a:pathLst>
            </a:custGeom>
            <a:solidFill>
              <a:srgbClr val="C478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8" name="object 888" descr=""/>
            <p:cNvSpPr/>
            <p:nvPr/>
          </p:nvSpPr>
          <p:spPr>
            <a:xfrm>
              <a:off x="2018064" y="2408973"/>
              <a:ext cx="5715" cy="8890"/>
            </a:xfrm>
            <a:custGeom>
              <a:avLst/>
              <a:gdLst/>
              <a:ahLst/>
              <a:cxnLst/>
              <a:rect l="l" t="t" r="r" b="b"/>
              <a:pathLst>
                <a:path w="5714" h="8889">
                  <a:moveTo>
                    <a:pt x="2514" y="0"/>
                  </a:moveTo>
                  <a:lnTo>
                    <a:pt x="1523" y="1765"/>
                  </a:lnTo>
                  <a:lnTo>
                    <a:pt x="2133" y="2349"/>
                  </a:lnTo>
                  <a:lnTo>
                    <a:pt x="2070" y="3124"/>
                  </a:lnTo>
                  <a:lnTo>
                    <a:pt x="2070" y="3860"/>
                  </a:lnTo>
                  <a:lnTo>
                    <a:pt x="2057" y="4165"/>
                  </a:lnTo>
                  <a:lnTo>
                    <a:pt x="2133" y="4470"/>
                  </a:lnTo>
                  <a:lnTo>
                    <a:pt x="2095" y="4762"/>
                  </a:lnTo>
                  <a:lnTo>
                    <a:pt x="1892" y="3898"/>
                  </a:lnTo>
                  <a:lnTo>
                    <a:pt x="1409" y="3721"/>
                  </a:lnTo>
                  <a:lnTo>
                    <a:pt x="698" y="4254"/>
                  </a:lnTo>
                  <a:lnTo>
                    <a:pt x="634" y="5041"/>
                  </a:lnTo>
                  <a:lnTo>
                    <a:pt x="596" y="5842"/>
                  </a:lnTo>
                  <a:lnTo>
                    <a:pt x="38" y="6438"/>
                  </a:lnTo>
                  <a:lnTo>
                    <a:pt x="0" y="7086"/>
                  </a:lnTo>
                  <a:lnTo>
                    <a:pt x="393" y="7772"/>
                  </a:lnTo>
                  <a:lnTo>
                    <a:pt x="965" y="8255"/>
                  </a:lnTo>
                  <a:lnTo>
                    <a:pt x="1625" y="8420"/>
                  </a:lnTo>
                  <a:lnTo>
                    <a:pt x="2349" y="8382"/>
                  </a:lnTo>
                  <a:lnTo>
                    <a:pt x="3289" y="8255"/>
                  </a:lnTo>
                  <a:lnTo>
                    <a:pt x="4038" y="7810"/>
                  </a:lnTo>
                  <a:lnTo>
                    <a:pt x="4584" y="7035"/>
                  </a:lnTo>
                  <a:lnTo>
                    <a:pt x="4775" y="5194"/>
                  </a:lnTo>
                  <a:lnTo>
                    <a:pt x="5638" y="4622"/>
                  </a:lnTo>
                  <a:lnTo>
                    <a:pt x="4737" y="2984"/>
                  </a:lnTo>
                  <a:lnTo>
                    <a:pt x="4508" y="901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B44D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9" name="object 889" descr=""/>
            <p:cNvSpPr/>
            <p:nvPr/>
          </p:nvSpPr>
          <p:spPr>
            <a:xfrm>
              <a:off x="2017318" y="2416601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8190" y="2870"/>
                  </a:moveTo>
                  <a:lnTo>
                    <a:pt x="4128" y="2870"/>
                  </a:lnTo>
                  <a:lnTo>
                    <a:pt x="4216" y="3594"/>
                  </a:lnTo>
                  <a:lnTo>
                    <a:pt x="4163" y="4064"/>
                  </a:lnTo>
                  <a:lnTo>
                    <a:pt x="6402" y="6261"/>
                  </a:lnTo>
                  <a:lnTo>
                    <a:pt x="7176" y="5816"/>
                  </a:lnTo>
                  <a:lnTo>
                    <a:pt x="7569" y="5283"/>
                  </a:lnTo>
                  <a:lnTo>
                    <a:pt x="7507" y="4457"/>
                  </a:lnTo>
                  <a:lnTo>
                    <a:pt x="8104" y="3429"/>
                  </a:lnTo>
                  <a:lnTo>
                    <a:pt x="8190" y="2870"/>
                  </a:lnTo>
                  <a:close/>
                </a:path>
                <a:path w="8255" h="6350">
                  <a:moveTo>
                    <a:pt x="1334" y="0"/>
                  </a:moveTo>
                  <a:lnTo>
                    <a:pt x="941" y="152"/>
                  </a:lnTo>
                  <a:lnTo>
                    <a:pt x="725" y="444"/>
                  </a:lnTo>
                  <a:lnTo>
                    <a:pt x="649" y="850"/>
                  </a:lnTo>
                  <a:lnTo>
                    <a:pt x="331" y="914"/>
                  </a:lnTo>
                  <a:lnTo>
                    <a:pt x="52" y="1193"/>
                  </a:lnTo>
                  <a:lnTo>
                    <a:pt x="0" y="1968"/>
                  </a:lnTo>
                  <a:lnTo>
                    <a:pt x="217" y="2705"/>
                  </a:lnTo>
                  <a:lnTo>
                    <a:pt x="1218" y="3594"/>
                  </a:lnTo>
                  <a:lnTo>
                    <a:pt x="1334" y="3949"/>
                  </a:lnTo>
                  <a:lnTo>
                    <a:pt x="1690" y="4114"/>
                  </a:lnTo>
                  <a:lnTo>
                    <a:pt x="2020" y="4064"/>
                  </a:lnTo>
                  <a:lnTo>
                    <a:pt x="2325" y="3835"/>
                  </a:lnTo>
                  <a:lnTo>
                    <a:pt x="2655" y="3429"/>
                  </a:lnTo>
                  <a:lnTo>
                    <a:pt x="3112" y="3340"/>
                  </a:lnTo>
                  <a:lnTo>
                    <a:pt x="3914" y="3340"/>
                  </a:lnTo>
                  <a:lnTo>
                    <a:pt x="4128" y="2870"/>
                  </a:lnTo>
                  <a:lnTo>
                    <a:pt x="8190" y="2870"/>
                  </a:lnTo>
                  <a:lnTo>
                    <a:pt x="8180" y="2603"/>
                  </a:lnTo>
                  <a:lnTo>
                    <a:pt x="7931" y="1930"/>
                  </a:lnTo>
                  <a:lnTo>
                    <a:pt x="7278" y="673"/>
                  </a:lnTo>
                  <a:lnTo>
                    <a:pt x="4916" y="673"/>
                  </a:lnTo>
                  <a:lnTo>
                    <a:pt x="3392" y="63"/>
                  </a:lnTo>
                  <a:lnTo>
                    <a:pt x="1334" y="0"/>
                  </a:lnTo>
                  <a:close/>
                </a:path>
                <a:path w="8255" h="6350">
                  <a:moveTo>
                    <a:pt x="3914" y="3340"/>
                  </a:moveTo>
                  <a:lnTo>
                    <a:pt x="3608" y="3340"/>
                  </a:lnTo>
                  <a:lnTo>
                    <a:pt x="3798" y="3594"/>
                  </a:lnTo>
                  <a:lnTo>
                    <a:pt x="3914" y="3340"/>
                  </a:lnTo>
                  <a:close/>
                </a:path>
                <a:path w="8255" h="6350">
                  <a:moveTo>
                    <a:pt x="6961" y="63"/>
                  </a:moveTo>
                  <a:lnTo>
                    <a:pt x="4916" y="673"/>
                  </a:lnTo>
                  <a:lnTo>
                    <a:pt x="7278" y="673"/>
                  </a:lnTo>
                  <a:lnTo>
                    <a:pt x="6961" y="63"/>
                  </a:lnTo>
                  <a:close/>
                </a:path>
              </a:pathLst>
            </a:custGeom>
            <a:solidFill>
              <a:srgbClr val="BD58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0" name="object 890" descr=""/>
            <p:cNvSpPr/>
            <p:nvPr/>
          </p:nvSpPr>
          <p:spPr>
            <a:xfrm>
              <a:off x="2003312" y="2400038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89">
                  <a:moveTo>
                    <a:pt x="6721" y="3213"/>
                  </a:moveTo>
                  <a:lnTo>
                    <a:pt x="3314" y="3213"/>
                  </a:lnTo>
                  <a:lnTo>
                    <a:pt x="3428" y="3810"/>
                  </a:lnTo>
                  <a:lnTo>
                    <a:pt x="2747" y="3810"/>
                  </a:lnTo>
                  <a:lnTo>
                    <a:pt x="2387" y="4013"/>
                  </a:lnTo>
                  <a:lnTo>
                    <a:pt x="2146" y="4254"/>
                  </a:lnTo>
                  <a:lnTo>
                    <a:pt x="1257" y="5295"/>
                  </a:lnTo>
                  <a:lnTo>
                    <a:pt x="0" y="6210"/>
                  </a:lnTo>
                  <a:lnTo>
                    <a:pt x="850" y="7886"/>
                  </a:lnTo>
                  <a:lnTo>
                    <a:pt x="1333" y="8369"/>
                  </a:lnTo>
                  <a:lnTo>
                    <a:pt x="1917" y="8521"/>
                  </a:lnTo>
                  <a:lnTo>
                    <a:pt x="2578" y="8445"/>
                  </a:lnTo>
                  <a:lnTo>
                    <a:pt x="3187" y="8280"/>
                  </a:lnTo>
                  <a:lnTo>
                    <a:pt x="3699" y="7886"/>
                  </a:lnTo>
                  <a:lnTo>
                    <a:pt x="4063" y="7416"/>
                  </a:lnTo>
                  <a:lnTo>
                    <a:pt x="4254" y="6553"/>
                  </a:lnTo>
                  <a:lnTo>
                    <a:pt x="4648" y="5943"/>
                  </a:lnTo>
                  <a:lnTo>
                    <a:pt x="5768" y="5943"/>
                  </a:lnTo>
                  <a:lnTo>
                    <a:pt x="6705" y="4572"/>
                  </a:lnTo>
                  <a:lnTo>
                    <a:pt x="6714" y="3810"/>
                  </a:lnTo>
                  <a:lnTo>
                    <a:pt x="3428" y="3810"/>
                  </a:lnTo>
                  <a:lnTo>
                    <a:pt x="2984" y="3721"/>
                  </a:lnTo>
                  <a:lnTo>
                    <a:pt x="6715" y="3721"/>
                  </a:lnTo>
                  <a:lnTo>
                    <a:pt x="6721" y="3213"/>
                  </a:lnTo>
                  <a:close/>
                </a:path>
                <a:path w="9525" h="8889">
                  <a:moveTo>
                    <a:pt x="5768" y="5943"/>
                  </a:moveTo>
                  <a:lnTo>
                    <a:pt x="4648" y="5943"/>
                  </a:lnTo>
                  <a:lnTo>
                    <a:pt x="5664" y="6096"/>
                  </a:lnTo>
                  <a:lnTo>
                    <a:pt x="5768" y="5943"/>
                  </a:lnTo>
                  <a:close/>
                </a:path>
                <a:path w="9525" h="8889">
                  <a:moveTo>
                    <a:pt x="7772" y="0"/>
                  </a:moveTo>
                  <a:lnTo>
                    <a:pt x="7226" y="139"/>
                  </a:lnTo>
                  <a:lnTo>
                    <a:pt x="6108" y="139"/>
                  </a:lnTo>
                  <a:lnTo>
                    <a:pt x="4952" y="203"/>
                  </a:lnTo>
                  <a:lnTo>
                    <a:pt x="2327" y="2374"/>
                  </a:lnTo>
                  <a:lnTo>
                    <a:pt x="2438" y="2882"/>
                  </a:lnTo>
                  <a:lnTo>
                    <a:pt x="2616" y="3162"/>
                  </a:lnTo>
                  <a:lnTo>
                    <a:pt x="2870" y="3403"/>
                  </a:lnTo>
                  <a:lnTo>
                    <a:pt x="3314" y="3213"/>
                  </a:lnTo>
                  <a:lnTo>
                    <a:pt x="6721" y="3213"/>
                  </a:lnTo>
                  <a:lnTo>
                    <a:pt x="6730" y="2374"/>
                  </a:lnTo>
                  <a:lnTo>
                    <a:pt x="8737" y="1498"/>
                  </a:lnTo>
                  <a:lnTo>
                    <a:pt x="8902" y="1371"/>
                  </a:lnTo>
                  <a:lnTo>
                    <a:pt x="8915" y="673"/>
                  </a:lnTo>
                  <a:lnTo>
                    <a:pt x="8623" y="469"/>
                  </a:lnTo>
                  <a:lnTo>
                    <a:pt x="7772" y="0"/>
                  </a:lnTo>
                  <a:close/>
                </a:path>
              </a:pathLst>
            </a:custGeom>
            <a:solidFill>
              <a:srgbClr val="B34E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1" name="object 891" descr=""/>
            <p:cNvSpPr/>
            <p:nvPr/>
          </p:nvSpPr>
          <p:spPr>
            <a:xfrm>
              <a:off x="1990425" y="2389684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2438" y="0"/>
                  </a:moveTo>
                  <a:lnTo>
                    <a:pt x="0" y="2095"/>
                  </a:lnTo>
                  <a:lnTo>
                    <a:pt x="253" y="2959"/>
                  </a:lnTo>
                  <a:lnTo>
                    <a:pt x="685" y="3428"/>
                  </a:lnTo>
                  <a:lnTo>
                    <a:pt x="1257" y="3403"/>
                  </a:lnTo>
                  <a:lnTo>
                    <a:pt x="2387" y="3403"/>
                  </a:lnTo>
                  <a:lnTo>
                    <a:pt x="2920" y="3492"/>
                  </a:lnTo>
                  <a:lnTo>
                    <a:pt x="3390" y="3835"/>
                  </a:lnTo>
                  <a:lnTo>
                    <a:pt x="3543" y="4343"/>
                  </a:lnTo>
                  <a:lnTo>
                    <a:pt x="3860" y="4660"/>
                  </a:lnTo>
                  <a:lnTo>
                    <a:pt x="4368" y="4762"/>
                  </a:lnTo>
                  <a:lnTo>
                    <a:pt x="4584" y="5232"/>
                  </a:lnTo>
                  <a:lnTo>
                    <a:pt x="4952" y="5511"/>
                  </a:lnTo>
                  <a:lnTo>
                    <a:pt x="5740" y="5740"/>
                  </a:lnTo>
                  <a:lnTo>
                    <a:pt x="6007" y="5880"/>
                  </a:lnTo>
                  <a:lnTo>
                    <a:pt x="7531" y="4419"/>
                  </a:lnTo>
                  <a:lnTo>
                    <a:pt x="7416" y="4038"/>
                  </a:lnTo>
                  <a:lnTo>
                    <a:pt x="7162" y="3708"/>
                  </a:lnTo>
                  <a:lnTo>
                    <a:pt x="7099" y="3174"/>
                  </a:lnTo>
                  <a:lnTo>
                    <a:pt x="6794" y="2920"/>
                  </a:lnTo>
                  <a:lnTo>
                    <a:pt x="6273" y="2908"/>
                  </a:lnTo>
                  <a:lnTo>
                    <a:pt x="5562" y="1155"/>
                  </a:lnTo>
                  <a:lnTo>
                    <a:pt x="3771" y="86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D291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2" name="object 892" descr=""/>
            <p:cNvSpPr/>
            <p:nvPr/>
          </p:nvSpPr>
          <p:spPr>
            <a:xfrm>
              <a:off x="2002509" y="2431593"/>
              <a:ext cx="10795" cy="5080"/>
            </a:xfrm>
            <a:custGeom>
              <a:avLst/>
              <a:gdLst/>
              <a:ahLst/>
              <a:cxnLst/>
              <a:rect l="l" t="t" r="r" b="b"/>
              <a:pathLst>
                <a:path w="10794" h="5080">
                  <a:moveTo>
                    <a:pt x="2755" y="0"/>
                  </a:moveTo>
                  <a:lnTo>
                    <a:pt x="546" y="1295"/>
                  </a:lnTo>
                  <a:lnTo>
                    <a:pt x="0" y="2463"/>
                  </a:lnTo>
                  <a:lnTo>
                    <a:pt x="393" y="3390"/>
                  </a:lnTo>
                  <a:lnTo>
                    <a:pt x="1257" y="4216"/>
                  </a:lnTo>
                  <a:lnTo>
                    <a:pt x="1612" y="4457"/>
                  </a:lnTo>
                  <a:lnTo>
                    <a:pt x="2006" y="4597"/>
                  </a:lnTo>
                  <a:lnTo>
                    <a:pt x="2438" y="4635"/>
                  </a:lnTo>
                  <a:lnTo>
                    <a:pt x="3251" y="4597"/>
                  </a:lnTo>
                  <a:lnTo>
                    <a:pt x="4038" y="4406"/>
                  </a:lnTo>
                  <a:lnTo>
                    <a:pt x="5829" y="4279"/>
                  </a:lnTo>
                  <a:lnTo>
                    <a:pt x="6769" y="4584"/>
                  </a:lnTo>
                  <a:lnTo>
                    <a:pt x="7747" y="4635"/>
                  </a:lnTo>
                  <a:lnTo>
                    <a:pt x="8331" y="4622"/>
                  </a:lnTo>
                  <a:lnTo>
                    <a:pt x="8928" y="4635"/>
                  </a:lnTo>
                  <a:lnTo>
                    <a:pt x="9461" y="4305"/>
                  </a:lnTo>
                  <a:lnTo>
                    <a:pt x="9740" y="4190"/>
                  </a:lnTo>
                  <a:lnTo>
                    <a:pt x="10020" y="4127"/>
                  </a:lnTo>
                  <a:lnTo>
                    <a:pt x="10312" y="4114"/>
                  </a:lnTo>
                  <a:lnTo>
                    <a:pt x="10706" y="3822"/>
                  </a:lnTo>
                  <a:lnTo>
                    <a:pt x="7404" y="838"/>
                  </a:lnTo>
                  <a:lnTo>
                    <a:pt x="5118" y="1079"/>
                  </a:lnTo>
                  <a:lnTo>
                    <a:pt x="2755" y="0"/>
                  </a:lnTo>
                  <a:close/>
                </a:path>
              </a:pathLst>
            </a:custGeom>
            <a:solidFill>
              <a:srgbClr val="C3706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3" name="object 893" descr=""/>
            <p:cNvSpPr/>
            <p:nvPr/>
          </p:nvSpPr>
          <p:spPr>
            <a:xfrm>
              <a:off x="2022838" y="242808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5359" y="0"/>
                  </a:moveTo>
                  <a:lnTo>
                    <a:pt x="4267" y="241"/>
                  </a:lnTo>
                  <a:lnTo>
                    <a:pt x="3162" y="774"/>
                  </a:lnTo>
                  <a:lnTo>
                    <a:pt x="812" y="1117"/>
                  </a:lnTo>
                  <a:lnTo>
                    <a:pt x="419" y="2527"/>
                  </a:lnTo>
                  <a:lnTo>
                    <a:pt x="139" y="3657"/>
                  </a:lnTo>
                  <a:lnTo>
                    <a:pt x="0" y="4775"/>
                  </a:lnTo>
                  <a:lnTo>
                    <a:pt x="507" y="5930"/>
                  </a:lnTo>
                  <a:lnTo>
                    <a:pt x="2374" y="4165"/>
                  </a:lnTo>
                  <a:lnTo>
                    <a:pt x="4838" y="3111"/>
                  </a:lnTo>
                  <a:lnTo>
                    <a:pt x="6388" y="965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rgbClr val="A73F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4" name="object 894" descr=""/>
            <p:cNvSpPr/>
            <p:nvPr/>
          </p:nvSpPr>
          <p:spPr>
            <a:xfrm>
              <a:off x="2030010" y="2421105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4089" y="0"/>
                  </a:moveTo>
                  <a:lnTo>
                    <a:pt x="2578" y="76"/>
                  </a:lnTo>
                  <a:lnTo>
                    <a:pt x="1231" y="126"/>
                  </a:lnTo>
                  <a:lnTo>
                    <a:pt x="0" y="723"/>
                  </a:lnTo>
                  <a:lnTo>
                    <a:pt x="50" y="2209"/>
                  </a:lnTo>
                  <a:lnTo>
                    <a:pt x="127" y="4076"/>
                  </a:lnTo>
                  <a:lnTo>
                    <a:pt x="1841" y="4051"/>
                  </a:lnTo>
                  <a:lnTo>
                    <a:pt x="4305" y="4521"/>
                  </a:lnTo>
                  <a:lnTo>
                    <a:pt x="4927" y="3987"/>
                  </a:lnTo>
                  <a:lnTo>
                    <a:pt x="4991" y="2832"/>
                  </a:lnTo>
                  <a:lnTo>
                    <a:pt x="5092" y="1193"/>
                  </a:lnTo>
                  <a:lnTo>
                    <a:pt x="4089" y="0"/>
                  </a:lnTo>
                  <a:close/>
                </a:path>
              </a:pathLst>
            </a:custGeom>
            <a:solidFill>
              <a:srgbClr val="A347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5" name="object 895" descr=""/>
            <p:cNvSpPr/>
            <p:nvPr/>
          </p:nvSpPr>
          <p:spPr>
            <a:xfrm>
              <a:off x="2019701" y="241502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479" y="0"/>
                  </a:moveTo>
                  <a:lnTo>
                    <a:pt x="2832" y="520"/>
                  </a:lnTo>
                  <a:lnTo>
                    <a:pt x="1015" y="1638"/>
                  </a:lnTo>
                  <a:lnTo>
                    <a:pt x="939" y="2197"/>
                  </a:lnTo>
                  <a:lnTo>
                    <a:pt x="0" y="3543"/>
                  </a:lnTo>
                  <a:lnTo>
                    <a:pt x="2959" y="2412"/>
                  </a:lnTo>
                  <a:lnTo>
                    <a:pt x="4127" y="3530"/>
                  </a:lnTo>
                  <a:lnTo>
                    <a:pt x="5562" y="3543"/>
                  </a:lnTo>
                  <a:lnTo>
                    <a:pt x="5575" y="2476"/>
                  </a:lnTo>
                  <a:lnTo>
                    <a:pt x="5829" y="1333"/>
                  </a:lnTo>
                  <a:lnTo>
                    <a:pt x="4698" y="609"/>
                  </a:lnTo>
                  <a:lnTo>
                    <a:pt x="4102" y="50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C87B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6" name="object 896" descr=""/>
            <p:cNvSpPr/>
            <p:nvPr/>
          </p:nvSpPr>
          <p:spPr>
            <a:xfrm>
              <a:off x="2004870" y="2388940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4305" y="0"/>
                  </a:moveTo>
                  <a:lnTo>
                    <a:pt x="3187" y="901"/>
                  </a:lnTo>
                  <a:lnTo>
                    <a:pt x="1968" y="330"/>
                  </a:lnTo>
                  <a:lnTo>
                    <a:pt x="1333" y="190"/>
                  </a:lnTo>
                  <a:lnTo>
                    <a:pt x="761" y="355"/>
                  </a:lnTo>
                  <a:lnTo>
                    <a:pt x="279" y="800"/>
                  </a:lnTo>
                  <a:lnTo>
                    <a:pt x="38" y="1168"/>
                  </a:lnTo>
                  <a:lnTo>
                    <a:pt x="0" y="1549"/>
                  </a:lnTo>
                  <a:lnTo>
                    <a:pt x="190" y="1943"/>
                  </a:lnTo>
                  <a:lnTo>
                    <a:pt x="761" y="1955"/>
                  </a:lnTo>
                  <a:lnTo>
                    <a:pt x="1003" y="2400"/>
                  </a:lnTo>
                  <a:lnTo>
                    <a:pt x="1358" y="2679"/>
                  </a:lnTo>
                  <a:lnTo>
                    <a:pt x="3289" y="3670"/>
                  </a:lnTo>
                  <a:lnTo>
                    <a:pt x="4381" y="2514"/>
                  </a:lnTo>
                  <a:lnTo>
                    <a:pt x="7061" y="3479"/>
                  </a:lnTo>
                  <a:lnTo>
                    <a:pt x="7073" y="863"/>
                  </a:lnTo>
                  <a:lnTo>
                    <a:pt x="6692" y="317"/>
                  </a:lnTo>
                  <a:lnTo>
                    <a:pt x="6134" y="114"/>
                  </a:lnTo>
                  <a:lnTo>
                    <a:pt x="4305" y="0"/>
                  </a:lnTo>
                  <a:close/>
                </a:path>
              </a:pathLst>
            </a:custGeom>
            <a:solidFill>
              <a:srgbClr val="B55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7" name="object 897" descr=""/>
            <p:cNvSpPr/>
            <p:nvPr/>
          </p:nvSpPr>
          <p:spPr>
            <a:xfrm>
              <a:off x="1988126" y="238768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50" y="0"/>
                  </a:moveTo>
                  <a:lnTo>
                    <a:pt x="38" y="330"/>
                  </a:lnTo>
                  <a:lnTo>
                    <a:pt x="12" y="673"/>
                  </a:lnTo>
                  <a:lnTo>
                    <a:pt x="0" y="1003"/>
                  </a:lnTo>
                  <a:lnTo>
                    <a:pt x="571" y="2908"/>
                  </a:lnTo>
                  <a:lnTo>
                    <a:pt x="1269" y="4597"/>
                  </a:lnTo>
                  <a:lnTo>
                    <a:pt x="3733" y="3022"/>
                  </a:lnTo>
                  <a:lnTo>
                    <a:pt x="4737" y="1993"/>
                  </a:lnTo>
                  <a:lnTo>
                    <a:pt x="3467" y="647"/>
                  </a:lnTo>
                  <a:lnTo>
                    <a:pt x="1879" y="5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C27E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8" name="object 898" descr=""/>
            <p:cNvSpPr/>
            <p:nvPr/>
          </p:nvSpPr>
          <p:spPr>
            <a:xfrm>
              <a:off x="2009654" y="243085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1524" y="0"/>
                  </a:moveTo>
                  <a:lnTo>
                    <a:pt x="876" y="50"/>
                  </a:lnTo>
                  <a:lnTo>
                    <a:pt x="444" y="419"/>
                  </a:lnTo>
                  <a:lnTo>
                    <a:pt x="127" y="939"/>
                  </a:lnTo>
                  <a:lnTo>
                    <a:pt x="0" y="1346"/>
                  </a:lnTo>
                  <a:lnTo>
                    <a:pt x="88" y="1689"/>
                  </a:lnTo>
                  <a:lnTo>
                    <a:pt x="393" y="1981"/>
                  </a:lnTo>
                  <a:lnTo>
                    <a:pt x="1104" y="3124"/>
                  </a:lnTo>
                  <a:lnTo>
                    <a:pt x="2425" y="3378"/>
                  </a:lnTo>
                  <a:lnTo>
                    <a:pt x="3429" y="4102"/>
                  </a:lnTo>
                  <a:lnTo>
                    <a:pt x="3810" y="4343"/>
                  </a:lnTo>
                  <a:lnTo>
                    <a:pt x="4241" y="4178"/>
                  </a:lnTo>
                  <a:lnTo>
                    <a:pt x="4483" y="3975"/>
                  </a:lnTo>
                  <a:lnTo>
                    <a:pt x="4762" y="3886"/>
                  </a:lnTo>
                  <a:lnTo>
                    <a:pt x="5080" y="3898"/>
                  </a:lnTo>
                  <a:lnTo>
                    <a:pt x="5499" y="3746"/>
                  </a:lnTo>
                  <a:lnTo>
                    <a:pt x="5588" y="3479"/>
                  </a:lnTo>
                  <a:lnTo>
                    <a:pt x="5346" y="3098"/>
                  </a:lnTo>
                  <a:lnTo>
                    <a:pt x="4597" y="2933"/>
                  </a:lnTo>
                  <a:lnTo>
                    <a:pt x="3771" y="2908"/>
                  </a:lnTo>
                  <a:lnTo>
                    <a:pt x="3327" y="2108"/>
                  </a:lnTo>
                  <a:lnTo>
                    <a:pt x="3314" y="1269"/>
                  </a:lnTo>
                  <a:lnTo>
                    <a:pt x="2971" y="609"/>
                  </a:lnTo>
                  <a:lnTo>
                    <a:pt x="2311" y="101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B649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9" name="object 899" descr=""/>
            <p:cNvSpPr/>
            <p:nvPr/>
          </p:nvSpPr>
          <p:spPr>
            <a:xfrm>
              <a:off x="2006732" y="239771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93" y="0"/>
                  </a:moveTo>
                  <a:lnTo>
                    <a:pt x="114" y="355"/>
                  </a:lnTo>
                  <a:lnTo>
                    <a:pt x="0" y="749"/>
                  </a:lnTo>
                  <a:lnTo>
                    <a:pt x="76" y="1193"/>
                  </a:lnTo>
                  <a:lnTo>
                    <a:pt x="584" y="2628"/>
                  </a:lnTo>
                  <a:lnTo>
                    <a:pt x="2133" y="2616"/>
                  </a:lnTo>
                  <a:lnTo>
                    <a:pt x="3124" y="3390"/>
                  </a:lnTo>
                  <a:lnTo>
                    <a:pt x="3746" y="3289"/>
                  </a:lnTo>
                  <a:lnTo>
                    <a:pt x="4140" y="2908"/>
                  </a:lnTo>
                  <a:lnTo>
                    <a:pt x="4356" y="2324"/>
                  </a:lnTo>
                  <a:lnTo>
                    <a:pt x="3378" y="965"/>
                  </a:lnTo>
                  <a:lnTo>
                    <a:pt x="1892" y="46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B069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0" name="object 900" descr=""/>
            <p:cNvSpPr/>
            <p:nvPr/>
          </p:nvSpPr>
          <p:spPr>
            <a:xfrm>
              <a:off x="2007449" y="243512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752" y="0"/>
                  </a:moveTo>
                  <a:lnTo>
                    <a:pt x="850" y="63"/>
                  </a:lnTo>
                  <a:lnTo>
                    <a:pt x="0" y="2362"/>
                  </a:lnTo>
                  <a:lnTo>
                    <a:pt x="761" y="2959"/>
                  </a:lnTo>
                  <a:lnTo>
                    <a:pt x="2057" y="2946"/>
                  </a:lnTo>
                  <a:lnTo>
                    <a:pt x="2273" y="2768"/>
                  </a:lnTo>
                  <a:lnTo>
                    <a:pt x="2705" y="2438"/>
                  </a:lnTo>
                  <a:lnTo>
                    <a:pt x="3314" y="1879"/>
                  </a:lnTo>
                  <a:lnTo>
                    <a:pt x="3924" y="1333"/>
                  </a:lnTo>
                  <a:lnTo>
                    <a:pt x="4521" y="774"/>
                  </a:lnTo>
                  <a:lnTo>
                    <a:pt x="2616" y="647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E5BF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1" name="object 901" descr=""/>
            <p:cNvSpPr/>
            <p:nvPr/>
          </p:nvSpPr>
          <p:spPr>
            <a:xfrm>
              <a:off x="2032284" y="2410803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825" y="0"/>
                  </a:moveTo>
                  <a:lnTo>
                    <a:pt x="533" y="1244"/>
                  </a:lnTo>
                  <a:lnTo>
                    <a:pt x="1270" y="2717"/>
                  </a:lnTo>
                  <a:lnTo>
                    <a:pt x="0" y="3746"/>
                  </a:lnTo>
                  <a:lnTo>
                    <a:pt x="279" y="4521"/>
                  </a:lnTo>
                  <a:lnTo>
                    <a:pt x="914" y="4787"/>
                  </a:lnTo>
                  <a:lnTo>
                    <a:pt x="1651" y="4927"/>
                  </a:lnTo>
                  <a:lnTo>
                    <a:pt x="1676" y="3898"/>
                  </a:lnTo>
                  <a:lnTo>
                    <a:pt x="1714" y="2882"/>
                  </a:lnTo>
                  <a:lnTo>
                    <a:pt x="1739" y="1854"/>
                  </a:lnTo>
                  <a:lnTo>
                    <a:pt x="2387" y="774"/>
                  </a:lnTo>
                  <a:lnTo>
                    <a:pt x="2298" y="50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BC61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2" name="object 902" descr=""/>
            <p:cNvSpPr/>
            <p:nvPr/>
          </p:nvSpPr>
          <p:spPr>
            <a:xfrm>
              <a:off x="2021699" y="241360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006" y="0"/>
                  </a:moveTo>
                  <a:lnTo>
                    <a:pt x="596" y="25"/>
                  </a:lnTo>
                  <a:lnTo>
                    <a:pt x="0" y="546"/>
                  </a:lnTo>
                  <a:lnTo>
                    <a:pt x="838" y="1943"/>
                  </a:lnTo>
                  <a:lnTo>
                    <a:pt x="1460" y="1968"/>
                  </a:lnTo>
                  <a:lnTo>
                    <a:pt x="2082" y="2006"/>
                  </a:lnTo>
                  <a:lnTo>
                    <a:pt x="2705" y="2031"/>
                  </a:lnTo>
                  <a:lnTo>
                    <a:pt x="2793" y="1244"/>
                  </a:lnTo>
                  <a:lnTo>
                    <a:pt x="2679" y="520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A43C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3" name="object 903" descr=""/>
            <p:cNvSpPr/>
            <p:nvPr/>
          </p:nvSpPr>
          <p:spPr>
            <a:xfrm>
              <a:off x="1998316" y="2394532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790" y="0"/>
                  </a:moveTo>
                  <a:lnTo>
                    <a:pt x="190" y="12"/>
                  </a:lnTo>
                  <a:lnTo>
                    <a:pt x="0" y="685"/>
                  </a:lnTo>
                  <a:lnTo>
                    <a:pt x="355" y="1981"/>
                  </a:lnTo>
                  <a:lnTo>
                    <a:pt x="1269" y="2565"/>
                  </a:lnTo>
                  <a:lnTo>
                    <a:pt x="2552" y="2666"/>
                  </a:lnTo>
                  <a:lnTo>
                    <a:pt x="3022" y="2628"/>
                  </a:lnTo>
                  <a:lnTo>
                    <a:pt x="3467" y="2514"/>
                  </a:lnTo>
                  <a:lnTo>
                    <a:pt x="3873" y="2285"/>
                  </a:lnTo>
                  <a:lnTo>
                    <a:pt x="4254" y="1701"/>
                  </a:lnTo>
                  <a:lnTo>
                    <a:pt x="3086" y="698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B46E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4" name="object 904" descr=""/>
            <p:cNvSpPr/>
            <p:nvPr/>
          </p:nvSpPr>
          <p:spPr>
            <a:xfrm>
              <a:off x="2002367" y="2396235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235" y="0"/>
                  </a:moveTo>
                  <a:lnTo>
                    <a:pt x="1155" y="190"/>
                  </a:lnTo>
                  <a:lnTo>
                    <a:pt x="203" y="0"/>
                  </a:lnTo>
                  <a:lnTo>
                    <a:pt x="25" y="215"/>
                  </a:lnTo>
                  <a:lnTo>
                    <a:pt x="0" y="2438"/>
                  </a:lnTo>
                  <a:lnTo>
                    <a:pt x="1371" y="2552"/>
                  </a:lnTo>
                  <a:lnTo>
                    <a:pt x="3035" y="2222"/>
                  </a:lnTo>
                  <a:lnTo>
                    <a:pt x="3378" y="1752"/>
                  </a:lnTo>
                  <a:lnTo>
                    <a:pt x="3340" y="1308"/>
                  </a:lnTo>
                  <a:lnTo>
                    <a:pt x="2946" y="901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B66E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5" name="object 905" descr=""/>
            <p:cNvSpPr/>
            <p:nvPr/>
          </p:nvSpPr>
          <p:spPr>
            <a:xfrm>
              <a:off x="2021897" y="242138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685" y="0"/>
                  </a:moveTo>
                  <a:lnTo>
                    <a:pt x="0" y="609"/>
                  </a:lnTo>
                  <a:lnTo>
                    <a:pt x="88" y="1257"/>
                  </a:lnTo>
                  <a:lnTo>
                    <a:pt x="584" y="1917"/>
                  </a:lnTo>
                  <a:lnTo>
                    <a:pt x="812" y="3086"/>
                  </a:lnTo>
                  <a:lnTo>
                    <a:pt x="1752" y="2705"/>
                  </a:lnTo>
                  <a:lnTo>
                    <a:pt x="2260" y="1943"/>
                  </a:lnTo>
                  <a:lnTo>
                    <a:pt x="2590" y="1028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B85D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6" name="object 906" descr=""/>
            <p:cNvSpPr/>
            <p:nvPr/>
          </p:nvSpPr>
          <p:spPr>
            <a:xfrm>
              <a:off x="2026000" y="2427208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1396" y="0"/>
                  </a:moveTo>
                  <a:lnTo>
                    <a:pt x="469" y="1104"/>
                  </a:lnTo>
                  <a:lnTo>
                    <a:pt x="0" y="1650"/>
                  </a:lnTo>
                  <a:lnTo>
                    <a:pt x="3225" y="1841"/>
                  </a:lnTo>
                  <a:lnTo>
                    <a:pt x="3835" y="241"/>
                  </a:lnTo>
                  <a:lnTo>
                    <a:pt x="2273" y="698"/>
                  </a:lnTo>
                  <a:lnTo>
                    <a:pt x="1701" y="215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BD4C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7" name="object 907" descr=""/>
            <p:cNvSpPr/>
            <p:nvPr/>
          </p:nvSpPr>
          <p:spPr>
            <a:xfrm>
              <a:off x="2003341" y="238860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774" y="0"/>
                  </a:moveTo>
                  <a:lnTo>
                    <a:pt x="520" y="431"/>
                  </a:lnTo>
                  <a:lnTo>
                    <a:pt x="253" y="863"/>
                  </a:lnTo>
                  <a:lnTo>
                    <a:pt x="0" y="1295"/>
                  </a:lnTo>
                  <a:lnTo>
                    <a:pt x="304" y="2082"/>
                  </a:lnTo>
                  <a:lnTo>
                    <a:pt x="1003" y="2209"/>
                  </a:lnTo>
                  <a:lnTo>
                    <a:pt x="1727" y="2285"/>
                  </a:lnTo>
                  <a:lnTo>
                    <a:pt x="1816" y="1943"/>
                  </a:lnTo>
                  <a:lnTo>
                    <a:pt x="1917" y="1587"/>
                  </a:lnTo>
                  <a:lnTo>
                    <a:pt x="2006" y="1244"/>
                  </a:lnTo>
                  <a:lnTo>
                    <a:pt x="1930" y="761"/>
                  </a:lnTo>
                  <a:lnTo>
                    <a:pt x="1752" y="482"/>
                  </a:lnTo>
                  <a:lnTo>
                    <a:pt x="1536" y="253"/>
                  </a:lnTo>
                  <a:lnTo>
                    <a:pt x="1257" y="76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C070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8" name="object 908" descr=""/>
            <p:cNvSpPr/>
            <p:nvPr/>
          </p:nvSpPr>
          <p:spPr>
            <a:xfrm>
              <a:off x="2014151" y="240312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825" y="0"/>
                  </a:moveTo>
                  <a:lnTo>
                    <a:pt x="317" y="177"/>
                  </a:lnTo>
                  <a:lnTo>
                    <a:pt x="0" y="508"/>
                  </a:lnTo>
                  <a:lnTo>
                    <a:pt x="380" y="990"/>
                  </a:lnTo>
                  <a:lnTo>
                    <a:pt x="838" y="1562"/>
                  </a:lnTo>
                  <a:lnTo>
                    <a:pt x="1358" y="1739"/>
                  </a:lnTo>
                  <a:lnTo>
                    <a:pt x="1701" y="850"/>
                  </a:lnTo>
                  <a:lnTo>
                    <a:pt x="1625" y="342"/>
                  </a:lnTo>
                  <a:lnTo>
                    <a:pt x="1320" y="76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AA5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9" name="object 909" descr=""/>
            <p:cNvSpPr/>
            <p:nvPr/>
          </p:nvSpPr>
          <p:spPr>
            <a:xfrm>
              <a:off x="2021989" y="2430611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5" h="3810">
                  <a:moveTo>
                    <a:pt x="1269" y="0"/>
                  </a:moveTo>
                  <a:lnTo>
                    <a:pt x="368" y="1143"/>
                  </a:lnTo>
                  <a:lnTo>
                    <a:pt x="0" y="2273"/>
                  </a:lnTo>
                  <a:lnTo>
                    <a:pt x="1346" y="3365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BD4C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0" name="object 910" descr=""/>
            <p:cNvSpPr/>
            <p:nvPr/>
          </p:nvSpPr>
          <p:spPr>
            <a:xfrm>
              <a:off x="2009654" y="2437572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508" y="0"/>
                  </a:moveTo>
                  <a:lnTo>
                    <a:pt x="101" y="406"/>
                  </a:lnTo>
                  <a:lnTo>
                    <a:pt x="0" y="698"/>
                  </a:lnTo>
                  <a:lnTo>
                    <a:pt x="88" y="914"/>
                  </a:lnTo>
                  <a:lnTo>
                    <a:pt x="355" y="1066"/>
                  </a:lnTo>
                  <a:lnTo>
                    <a:pt x="1473" y="1193"/>
                  </a:lnTo>
                  <a:lnTo>
                    <a:pt x="2628" y="1435"/>
                  </a:lnTo>
                  <a:lnTo>
                    <a:pt x="3263" y="101"/>
                  </a:lnTo>
                  <a:lnTo>
                    <a:pt x="1422" y="25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E5BF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1" name="object 911" descr=""/>
            <p:cNvSpPr/>
            <p:nvPr/>
          </p:nvSpPr>
          <p:spPr>
            <a:xfrm>
              <a:off x="2005318" y="239713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12" y="381"/>
                  </a:lnTo>
                  <a:lnTo>
                    <a:pt x="12" y="749"/>
                  </a:lnTo>
                  <a:lnTo>
                    <a:pt x="25" y="1130"/>
                  </a:lnTo>
                  <a:lnTo>
                    <a:pt x="609" y="1714"/>
                  </a:lnTo>
                  <a:lnTo>
                    <a:pt x="1219" y="1828"/>
                  </a:lnTo>
                  <a:lnTo>
                    <a:pt x="1854" y="1193"/>
                  </a:lnTo>
                  <a:lnTo>
                    <a:pt x="1816" y="990"/>
                  </a:lnTo>
                  <a:lnTo>
                    <a:pt x="1803" y="787"/>
                  </a:lnTo>
                  <a:lnTo>
                    <a:pt x="1803" y="571"/>
                  </a:lnTo>
                  <a:lnTo>
                    <a:pt x="1206" y="381"/>
                  </a:lnTo>
                  <a:lnTo>
                    <a:pt x="596" y="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51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2" name="object 912" descr=""/>
            <p:cNvSpPr/>
            <p:nvPr/>
          </p:nvSpPr>
          <p:spPr>
            <a:xfrm>
              <a:off x="2024434" y="2420453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761" y="0"/>
                  </a:moveTo>
                  <a:lnTo>
                    <a:pt x="76" y="482"/>
                  </a:lnTo>
                  <a:lnTo>
                    <a:pt x="0" y="1193"/>
                  </a:lnTo>
                  <a:lnTo>
                    <a:pt x="50" y="1955"/>
                  </a:lnTo>
                  <a:lnTo>
                    <a:pt x="761" y="1485"/>
                  </a:lnTo>
                  <a:lnTo>
                    <a:pt x="812" y="761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B85D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3" name="object 913" descr=""/>
            <p:cNvSpPr/>
            <p:nvPr/>
          </p:nvSpPr>
          <p:spPr>
            <a:xfrm>
              <a:off x="2039720" y="2424243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63" y="0"/>
                  </a:moveTo>
                  <a:lnTo>
                    <a:pt x="0" y="736"/>
                  </a:lnTo>
                  <a:lnTo>
                    <a:pt x="88" y="1409"/>
                  </a:lnTo>
                  <a:lnTo>
                    <a:pt x="761" y="1866"/>
                  </a:lnTo>
                  <a:lnTo>
                    <a:pt x="1219" y="2006"/>
                  </a:lnTo>
                  <a:lnTo>
                    <a:pt x="1612" y="1219"/>
                  </a:lnTo>
                  <a:lnTo>
                    <a:pt x="1574" y="520"/>
                  </a:lnTo>
                  <a:lnTo>
                    <a:pt x="736" y="38"/>
                  </a:lnTo>
                  <a:lnTo>
                    <a:pt x="507" y="50"/>
                  </a:lnTo>
                  <a:lnTo>
                    <a:pt x="279" y="3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D4A0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4" name="object 914" descr=""/>
            <p:cNvSpPr/>
            <p:nvPr/>
          </p:nvSpPr>
          <p:spPr>
            <a:xfrm>
              <a:off x="2014728" y="2432913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019" y="927"/>
                  </a:moveTo>
                  <a:lnTo>
                    <a:pt x="1435" y="965"/>
                  </a:lnTo>
                  <a:lnTo>
                    <a:pt x="850" y="1016"/>
                  </a:lnTo>
                  <a:lnTo>
                    <a:pt x="266" y="1054"/>
                  </a:lnTo>
                  <a:lnTo>
                    <a:pt x="177" y="1308"/>
                  </a:lnTo>
                  <a:lnTo>
                    <a:pt x="0" y="1841"/>
                  </a:lnTo>
                  <a:lnTo>
                    <a:pt x="850" y="1943"/>
                  </a:lnTo>
                  <a:lnTo>
                    <a:pt x="1587" y="1778"/>
                  </a:lnTo>
                  <a:lnTo>
                    <a:pt x="2019" y="927"/>
                  </a:lnTo>
                  <a:close/>
                </a:path>
                <a:path w="4444" h="2539">
                  <a:moveTo>
                    <a:pt x="3949" y="0"/>
                  </a:moveTo>
                  <a:lnTo>
                    <a:pt x="3162" y="0"/>
                  </a:lnTo>
                  <a:lnTo>
                    <a:pt x="2489" y="254"/>
                  </a:lnTo>
                  <a:lnTo>
                    <a:pt x="2019" y="927"/>
                  </a:lnTo>
                  <a:lnTo>
                    <a:pt x="2857" y="1016"/>
                  </a:lnTo>
                  <a:lnTo>
                    <a:pt x="3530" y="787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E5BF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5" name="object 915" descr=""/>
            <p:cNvSpPr/>
            <p:nvPr/>
          </p:nvSpPr>
          <p:spPr>
            <a:xfrm>
              <a:off x="2019632" y="24365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28" y="241"/>
                  </a:lnTo>
                  <a:lnTo>
                    <a:pt x="330" y="876"/>
                  </a:lnTo>
                  <a:lnTo>
                    <a:pt x="838" y="266"/>
                  </a:lnTo>
                  <a:lnTo>
                    <a:pt x="571" y="152"/>
                  </a:lnTo>
                  <a:lnTo>
                    <a:pt x="279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27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6" name="object 916" descr=""/>
            <p:cNvSpPr/>
            <p:nvPr/>
          </p:nvSpPr>
          <p:spPr>
            <a:xfrm>
              <a:off x="2012912" y="2435834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965" y="1676"/>
                  </a:moveTo>
                  <a:lnTo>
                    <a:pt x="876" y="1409"/>
                  </a:lnTo>
                  <a:lnTo>
                    <a:pt x="863" y="1143"/>
                  </a:lnTo>
                  <a:lnTo>
                    <a:pt x="914" y="876"/>
                  </a:lnTo>
                  <a:lnTo>
                    <a:pt x="609" y="1193"/>
                  </a:lnTo>
                  <a:lnTo>
                    <a:pt x="304" y="1524"/>
                  </a:lnTo>
                  <a:lnTo>
                    <a:pt x="0" y="1841"/>
                  </a:lnTo>
                  <a:lnTo>
                    <a:pt x="317" y="1790"/>
                  </a:lnTo>
                  <a:lnTo>
                    <a:pt x="647" y="1727"/>
                  </a:lnTo>
                  <a:lnTo>
                    <a:pt x="965" y="1676"/>
                  </a:lnTo>
                  <a:close/>
                </a:path>
                <a:path w="3175" h="1905">
                  <a:moveTo>
                    <a:pt x="2997" y="0"/>
                  </a:moveTo>
                  <a:lnTo>
                    <a:pt x="2628" y="215"/>
                  </a:lnTo>
                  <a:lnTo>
                    <a:pt x="2273" y="444"/>
                  </a:lnTo>
                  <a:lnTo>
                    <a:pt x="1905" y="660"/>
                  </a:lnTo>
                  <a:lnTo>
                    <a:pt x="2413" y="685"/>
                  </a:lnTo>
                  <a:lnTo>
                    <a:pt x="2768" y="444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E5BF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7" name="object 917" descr=""/>
            <p:cNvSpPr/>
            <p:nvPr/>
          </p:nvSpPr>
          <p:spPr>
            <a:xfrm>
              <a:off x="2023507" y="243472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" y="0"/>
                  </a:moveTo>
                  <a:lnTo>
                    <a:pt x="12" y="292"/>
                  </a:lnTo>
                  <a:lnTo>
                    <a:pt x="0" y="596"/>
                  </a:lnTo>
                  <a:lnTo>
                    <a:pt x="38" y="901"/>
                  </a:lnTo>
                  <a:lnTo>
                    <a:pt x="330" y="977"/>
                  </a:lnTo>
                  <a:lnTo>
                    <a:pt x="635" y="1016"/>
                  </a:lnTo>
                  <a:lnTo>
                    <a:pt x="939" y="1003"/>
                  </a:lnTo>
                  <a:lnTo>
                    <a:pt x="838" y="520"/>
                  </a:lnTo>
                  <a:lnTo>
                    <a:pt x="609" y="13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C07E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8" name="object 918" descr=""/>
            <p:cNvSpPr/>
            <p:nvPr/>
          </p:nvSpPr>
          <p:spPr>
            <a:xfrm>
              <a:off x="2012810" y="2432050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1079" y="2984"/>
                  </a:moveTo>
                  <a:lnTo>
                    <a:pt x="812" y="2895"/>
                  </a:lnTo>
                  <a:lnTo>
                    <a:pt x="546" y="2870"/>
                  </a:lnTo>
                  <a:lnTo>
                    <a:pt x="266" y="2908"/>
                  </a:lnTo>
                  <a:lnTo>
                    <a:pt x="165" y="3149"/>
                  </a:lnTo>
                  <a:lnTo>
                    <a:pt x="76" y="3403"/>
                  </a:lnTo>
                  <a:lnTo>
                    <a:pt x="0" y="3670"/>
                  </a:lnTo>
                  <a:lnTo>
                    <a:pt x="368" y="3441"/>
                  </a:lnTo>
                  <a:lnTo>
                    <a:pt x="1079" y="2984"/>
                  </a:lnTo>
                  <a:close/>
                </a:path>
                <a:path w="6985" h="3810">
                  <a:moveTo>
                    <a:pt x="6858" y="0"/>
                  </a:moveTo>
                  <a:lnTo>
                    <a:pt x="5892" y="850"/>
                  </a:lnTo>
                  <a:lnTo>
                    <a:pt x="6400" y="787"/>
                  </a:lnTo>
                  <a:lnTo>
                    <a:pt x="6718" y="495"/>
                  </a:lnTo>
                  <a:lnTo>
                    <a:pt x="6858" y="0"/>
                  </a:lnTo>
                  <a:close/>
                </a:path>
              </a:pathLst>
            </a:custGeom>
            <a:solidFill>
              <a:srgbClr val="E5BF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9" name="object 919" descr=""/>
            <p:cNvSpPr/>
            <p:nvPr/>
          </p:nvSpPr>
          <p:spPr>
            <a:xfrm>
              <a:off x="2033918" y="241569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50" y="571"/>
                  </a:lnTo>
                  <a:lnTo>
                    <a:pt x="381" y="965"/>
                  </a:lnTo>
                  <a:lnTo>
                    <a:pt x="863" y="1231"/>
                  </a:lnTo>
                  <a:lnTo>
                    <a:pt x="863" y="609"/>
                  </a:lnTo>
                  <a:lnTo>
                    <a:pt x="584" y="2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61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0" name="object 920" descr=""/>
            <p:cNvSpPr/>
            <p:nvPr/>
          </p:nvSpPr>
          <p:spPr>
            <a:xfrm>
              <a:off x="2011934" y="240051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939" y="787"/>
                  </a:moveTo>
                  <a:lnTo>
                    <a:pt x="825" y="292"/>
                  </a:lnTo>
                  <a:lnTo>
                    <a:pt x="508" y="25"/>
                  </a:lnTo>
                  <a:lnTo>
                    <a:pt x="0" y="0"/>
                  </a:lnTo>
                  <a:lnTo>
                    <a:pt x="114" y="1028"/>
                  </a:lnTo>
                  <a:lnTo>
                    <a:pt x="393" y="952"/>
                  </a:lnTo>
                  <a:lnTo>
                    <a:pt x="660" y="876"/>
                  </a:lnTo>
                  <a:lnTo>
                    <a:pt x="939" y="787"/>
                  </a:lnTo>
                  <a:close/>
                </a:path>
                <a:path w="2539" h="1905">
                  <a:moveTo>
                    <a:pt x="2120" y="1600"/>
                  </a:moveTo>
                  <a:lnTo>
                    <a:pt x="1917" y="1054"/>
                  </a:lnTo>
                  <a:lnTo>
                    <a:pt x="1536" y="787"/>
                  </a:lnTo>
                  <a:lnTo>
                    <a:pt x="952" y="800"/>
                  </a:lnTo>
                  <a:lnTo>
                    <a:pt x="1168" y="1320"/>
                  </a:lnTo>
                  <a:lnTo>
                    <a:pt x="1536" y="1612"/>
                  </a:lnTo>
                  <a:lnTo>
                    <a:pt x="2120" y="1600"/>
                  </a:lnTo>
                  <a:close/>
                </a:path>
              </a:pathLst>
            </a:custGeom>
            <a:solidFill>
              <a:srgbClr val="AA5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1" name="object 921" descr=""/>
            <p:cNvSpPr/>
            <p:nvPr/>
          </p:nvSpPr>
          <p:spPr>
            <a:xfrm>
              <a:off x="1997582" y="2393399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64" y="533"/>
                  </a:lnTo>
                  <a:lnTo>
                    <a:pt x="190" y="1142"/>
                  </a:lnTo>
                  <a:lnTo>
                    <a:pt x="380" y="1409"/>
                  </a:lnTo>
                  <a:lnTo>
                    <a:pt x="660" y="1422"/>
                  </a:lnTo>
                  <a:lnTo>
                    <a:pt x="907" y="1142"/>
                  </a:lnTo>
                  <a:lnTo>
                    <a:pt x="901" y="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4D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2" name="object 922" descr=""/>
            <p:cNvSpPr/>
            <p:nvPr/>
          </p:nvSpPr>
          <p:spPr>
            <a:xfrm>
              <a:off x="2005105" y="23908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33" y="0"/>
                  </a:moveTo>
                  <a:lnTo>
                    <a:pt x="0" y="0"/>
                  </a:lnTo>
                  <a:lnTo>
                    <a:pt x="190" y="533"/>
                  </a:lnTo>
                  <a:lnTo>
                    <a:pt x="584" y="749"/>
                  </a:lnTo>
                  <a:lnTo>
                    <a:pt x="1117" y="749"/>
                  </a:lnTo>
                  <a:lnTo>
                    <a:pt x="876" y="304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C070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3" name="object 923" descr=""/>
            <p:cNvSpPr/>
            <p:nvPr/>
          </p:nvSpPr>
          <p:spPr>
            <a:xfrm>
              <a:off x="1959244" y="238505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77" y="0"/>
                  </a:moveTo>
                  <a:lnTo>
                    <a:pt x="101" y="292"/>
                  </a:lnTo>
                  <a:lnTo>
                    <a:pt x="0" y="876"/>
                  </a:lnTo>
                  <a:lnTo>
                    <a:pt x="330" y="876"/>
                  </a:lnTo>
                  <a:lnTo>
                    <a:pt x="673" y="888"/>
                  </a:lnTo>
                  <a:lnTo>
                    <a:pt x="1003" y="888"/>
                  </a:lnTo>
                  <a:lnTo>
                    <a:pt x="723" y="59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9F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4" name="object 924" descr=""/>
            <p:cNvSpPr/>
            <p:nvPr/>
          </p:nvSpPr>
          <p:spPr>
            <a:xfrm>
              <a:off x="2026729" y="2386143"/>
              <a:ext cx="20955" cy="14604"/>
            </a:xfrm>
            <a:custGeom>
              <a:avLst/>
              <a:gdLst/>
              <a:ahLst/>
              <a:cxnLst/>
              <a:rect l="l" t="t" r="r" b="b"/>
              <a:pathLst>
                <a:path w="20955" h="14605">
                  <a:moveTo>
                    <a:pt x="9918" y="0"/>
                  </a:moveTo>
                  <a:lnTo>
                    <a:pt x="8407" y="12"/>
                  </a:lnTo>
                  <a:lnTo>
                    <a:pt x="7556" y="876"/>
                  </a:lnTo>
                  <a:lnTo>
                    <a:pt x="7099" y="2235"/>
                  </a:lnTo>
                  <a:lnTo>
                    <a:pt x="6896" y="2654"/>
                  </a:lnTo>
                  <a:lnTo>
                    <a:pt x="7226" y="3632"/>
                  </a:lnTo>
                  <a:lnTo>
                    <a:pt x="3657" y="1968"/>
                  </a:lnTo>
                  <a:lnTo>
                    <a:pt x="2235" y="2565"/>
                  </a:lnTo>
                  <a:lnTo>
                    <a:pt x="0" y="5067"/>
                  </a:lnTo>
                  <a:lnTo>
                    <a:pt x="12" y="6705"/>
                  </a:lnTo>
                  <a:lnTo>
                    <a:pt x="4813" y="7023"/>
                  </a:lnTo>
                  <a:lnTo>
                    <a:pt x="5613" y="7569"/>
                  </a:lnTo>
                  <a:lnTo>
                    <a:pt x="7277" y="8254"/>
                  </a:lnTo>
                  <a:lnTo>
                    <a:pt x="8826" y="8839"/>
                  </a:lnTo>
                  <a:lnTo>
                    <a:pt x="9436" y="8953"/>
                  </a:lnTo>
                  <a:lnTo>
                    <a:pt x="10464" y="8915"/>
                  </a:lnTo>
                  <a:lnTo>
                    <a:pt x="11531" y="8826"/>
                  </a:lnTo>
                  <a:lnTo>
                    <a:pt x="11099" y="10413"/>
                  </a:lnTo>
                  <a:lnTo>
                    <a:pt x="12039" y="11836"/>
                  </a:lnTo>
                  <a:lnTo>
                    <a:pt x="12369" y="13715"/>
                  </a:lnTo>
                  <a:lnTo>
                    <a:pt x="14605" y="14554"/>
                  </a:lnTo>
                  <a:lnTo>
                    <a:pt x="15036" y="12293"/>
                  </a:lnTo>
                  <a:lnTo>
                    <a:pt x="16370" y="11074"/>
                  </a:lnTo>
                  <a:lnTo>
                    <a:pt x="20599" y="11328"/>
                  </a:lnTo>
                  <a:lnTo>
                    <a:pt x="20726" y="8572"/>
                  </a:lnTo>
                  <a:lnTo>
                    <a:pt x="19113" y="7708"/>
                  </a:lnTo>
                  <a:lnTo>
                    <a:pt x="17373" y="7010"/>
                  </a:lnTo>
                  <a:lnTo>
                    <a:pt x="16624" y="5118"/>
                  </a:lnTo>
                  <a:lnTo>
                    <a:pt x="15976" y="4622"/>
                  </a:lnTo>
                  <a:lnTo>
                    <a:pt x="15278" y="4190"/>
                  </a:lnTo>
                  <a:lnTo>
                    <a:pt x="13804" y="3467"/>
                  </a:lnTo>
                  <a:lnTo>
                    <a:pt x="13271" y="2895"/>
                  </a:lnTo>
                  <a:lnTo>
                    <a:pt x="10604" y="38"/>
                  </a:lnTo>
                  <a:lnTo>
                    <a:pt x="9918" y="0"/>
                  </a:lnTo>
                  <a:close/>
                </a:path>
              </a:pathLst>
            </a:custGeom>
            <a:solidFill>
              <a:srgbClr val="AE45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5" name="object 925" descr=""/>
            <p:cNvSpPr/>
            <p:nvPr/>
          </p:nvSpPr>
          <p:spPr>
            <a:xfrm>
              <a:off x="2017724" y="2387474"/>
              <a:ext cx="20320" cy="12700"/>
            </a:xfrm>
            <a:custGeom>
              <a:avLst/>
              <a:gdLst/>
              <a:ahLst/>
              <a:cxnLst/>
              <a:rect l="l" t="t" r="r" b="b"/>
              <a:pathLst>
                <a:path w="20319" h="12700">
                  <a:moveTo>
                    <a:pt x="19560" y="8305"/>
                  </a:moveTo>
                  <a:lnTo>
                    <a:pt x="4988" y="8305"/>
                  </a:lnTo>
                  <a:lnTo>
                    <a:pt x="6880" y="8407"/>
                  </a:lnTo>
                  <a:lnTo>
                    <a:pt x="6702" y="11874"/>
                  </a:lnTo>
                  <a:lnTo>
                    <a:pt x="7045" y="12090"/>
                  </a:lnTo>
                  <a:lnTo>
                    <a:pt x="7375" y="12077"/>
                  </a:lnTo>
                  <a:lnTo>
                    <a:pt x="7693" y="11823"/>
                  </a:lnTo>
                  <a:lnTo>
                    <a:pt x="8201" y="11252"/>
                  </a:lnTo>
                  <a:lnTo>
                    <a:pt x="8239" y="9728"/>
                  </a:lnTo>
                  <a:lnTo>
                    <a:pt x="17246" y="9728"/>
                  </a:lnTo>
                  <a:lnTo>
                    <a:pt x="19161" y="9017"/>
                  </a:lnTo>
                  <a:lnTo>
                    <a:pt x="19560" y="8305"/>
                  </a:lnTo>
                  <a:close/>
                </a:path>
                <a:path w="20319" h="12700">
                  <a:moveTo>
                    <a:pt x="17246" y="9728"/>
                  </a:moveTo>
                  <a:lnTo>
                    <a:pt x="8239" y="9728"/>
                  </a:lnTo>
                  <a:lnTo>
                    <a:pt x="9602" y="10922"/>
                  </a:lnTo>
                  <a:lnTo>
                    <a:pt x="9915" y="11163"/>
                  </a:lnTo>
                  <a:lnTo>
                    <a:pt x="10233" y="11176"/>
                  </a:lnTo>
                  <a:lnTo>
                    <a:pt x="10547" y="10922"/>
                  </a:lnTo>
                  <a:lnTo>
                    <a:pt x="11287" y="10007"/>
                  </a:lnTo>
                  <a:lnTo>
                    <a:pt x="13281" y="10007"/>
                  </a:lnTo>
                  <a:lnTo>
                    <a:pt x="16240" y="9956"/>
                  </a:lnTo>
                  <a:lnTo>
                    <a:pt x="16938" y="9842"/>
                  </a:lnTo>
                  <a:lnTo>
                    <a:pt x="17246" y="9728"/>
                  </a:lnTo>
                  <a:close/>
                </a:path>
                <a:path w="20319" h="12700">
                  <a:moveTo>
                    <a:pt x="5041" y="9448"/>
                  </a:moveTo>
                  <a:lnTo>
                    <a:pt x="3070" y="9448"/>
                  </a:lnTo>
                  <a:lnTo>
                    <a:pt x="3324" y="10248"/>
                  </a:lnTo>
                  <a:lnTo>
                    <a:pt x="3705" y="10820"/>
                  </a:lnTo>
                  <a:lnTo>
                    <a:pt x="5089" y="10490"/>
                  </a:lnTo>
                  <a:lnTo>
                    <a:pt x="5041" y="9448"/>
                  </a:lnTo>
                  <a:close/>
                </a:path>
                <a:path w="20319" h="12700">
                  <a:moveTo>
                    <a:pt x="13281" y="10007"/>
                  </a:moveTo>
                  <a:lnTo>
                    <a:pt x="11287" y="10007"/>
                  </a:lnTo>
                  <a:lnTo>
                    <a:pt x="12481" y="10363"/>
                  </a:lnTo>
                  <a:lnTo>
                    <a:pt x="13281" y="10007"/>
                  </a:lnTo>
                  <a:close/>
                </a:path>
                <a:path w="20319" h="12700">
                  <a:moveTo>
                    <a:pt x="16240" y="9956"/>
                  </a:moveTo>
                  <a:lnTo>
                    <a:pt x="13395" y="9956"/>
                  </a:lnTo>
                  <a:lnTo>
                    <a:pt x="15541" y="10071"/>
                  </a:lnTo>
                  <a:lnTo>
                    <a:pt x="16240" y="9956"/>
                  </a:lnTo>
                  <a:close/>
                </a:path>
                <a:path w="20319" h="12700">
                  <a:moveTo>
                    <a:pt x="708" y="6032"/>
                  </a:moveTo>
                  <a:lnTo>
                    <a:pt x="5" y="7001"/>
                  </a:lnTo>
                  <a:lnTo>
                    <a:pt x="1190" y="7594"/>
                  </a:lnTo>
                  <a:lnTo>
                    <a:pt x="632" y="9499"/>
                  </a:lnTo>
                  <a:lnTo>
                    <a:pt x="2092" y="9880"/>
                  </a:lnTo>
                  <a:lnTo>
                    <a:pt x="3070" y="9448"/>
                  </a:lnTo>
                  <a:lnTo>
                    <a:pt x="5041" y="9448"/>
                  </a:lnTo>
                  <a:lnTo>
                    <a:pt x="4988" y="8305"/>
                  </a:lnTo>
                  <a:lnTo>
                    <a:pt x="19560" y="8305"/>
                  </a:lnTo>
                  <a:lnTo>
                    <a:pt x="19796" y="7886"/>
                  </a:lnTo>
                  <a:lnTo>
                    <a:pt x="18704" y="7594"/>
                  </a:lnTo>
                  <a:lnTo>
                    <a:pt x="18320" y="7162"/>
                  </a:lnTo>
                  <a:lnTo>
                    <a:pt x="14055" y="7162"/>
                  </a:lnTo>
                  <a:lnTo>
                    <a:pt x="12950" y="6705"/>
                  </a:lnTo>
                  <a:lnTo>
                    <a:pt x="9356" y="6705"/>
                  </a:lnTo>
                  <a:lnTo>
                    <a:pt x="11782" y="6223"/>
                  </a:lnTo>
                  <a:lnTo>
                    <a:pt x="1838" y="6223"/>
                  </a:lnTo>
                  <a:lnTo>
                    <a:pt x="708" y="6032"/>
                  </a:lnTo>
                  <a:close/>
                </a:path>
                <a:path w="20319" h="12700">
                  <a:moveTo>
                    <a:pt x="12295" y="6434"/>
                  </a:moveTo>
                  <a:lnTo>
                    <a:pt x="14055" y="7162"/>
                  </a:lnTo>
                  <a:lnTo>
                    <a:pt x="14392" y="7001"/>
                  </a:lnTo>
                  <a:lnTo>
                    <a:pt x="12295" y="6434"/>
                  </a:lnTo>
                  <a:close/>
                </a:path>
                <a:path w="20319" h="12700">
                  <a:moveTo>
                    <a:pt x="14392" y="7001"/>
                  </a:moveTo>
                  <a:lnTo>
                    <a:pt x="14055" y="7162"/>
                  </a:lnTo>
                  <a:lnTo>
                    <a:pt x="18320" y="7162"/>
                  </a:lnTo>
                  <a:lnTo>
                    <a:pt x="14567" y="7048"/>
                  </a:lnTo>
                  <a:lnTo>
                    <a:pt x="14392" y="7001"/>
                  </a:lnTo>
                  <a:close/>
                </a:path>
                <a:path w="20319" h="12700">
                  <a:moveTo>
                    <a:pt x="17154" y="6146"/>
                  </a:moveTo>
                  <a:lnTo>
                    <a:pt x="14614" y="7061"/>
                  </a:lnTo>
                  <a:lnTo>
                    <a:pt x="18230" y="7061"/>
                  </a:lnTo>
                  <a:lnTo>
                    <a:pt x="17154" y="6146"/>
                  </a:lnTo>
                  <a:close/>
                </a:path>
                <a:path w="20319" h="12700">
                  <a:moveTo>
                    <a:pt x="2867" y="6083"/>
                  </a:moveTo>
                  <a:lnTo>
                    <a:pt x="1838" y="6223"/>
                  </a:lnTo>
                  <a:lnTo>
                    <a:pt x="11782" y="6223"/>
                  </a:lnTo>
                  <a:lnTo>
                    <a:pt x="12295" y="6434"/>
                  </a:lnTo>
                  <a:lnTo>
                    <a:pt x="14392" y="7001"/>
                  </a:lnTo>
                  <a:lnTo>
                    <a:pt x="16224" y="6121"/>
                  </a:lnTo>
                  <a:lnTo>
                    <a:pt x="2841" y="6121"/>
                  </a:lnTo>
                  <a:close/>
                </a:path>
                <a:path w="20319" h="12700">
                  <a:moveTo>
                    <a:pt x="12074" y="6375"/>
                  </a:moveTo>
                  <a:lnTo>
                    <a:pt x="9356" y="6705"/>
                  </a:lnTo>
                  <a:lnTo>
                    <a:pt x="12950" y="6705"/>
                  </a:lnTo>
                  <a:lnTo>
                    <a:pt x="12295" y="6434"/>
                  </a:lnTo>
                  <a:lnTo>
                    <a:pt x="12074" y="6375"/>
                  </a:lnTo>
                  <a:close/>
                </a:path>
                <a:path w="20319" h="12700">
                  <a:moveTo>
                    <a:pt x="10093" y="0"/>
                  </a:moveTo>
                  <a:lnTo>
                    <a:pt x="9699" y="25"/>
                  </a:lnTo>
                  <a:lnTo>
                    <a:pt x="9318" y="152"/>
                  </a:lnTo>
                  <a:lnTo>
                    <a:pt x="8442" y="558"/>
                  </a:lnTo>
                  <a:lnTo>
                    <a:pt x="7642" y="1104"/>
                  </a:lnTo>
                  <a:lnTo>
                    <a:pt x="6829" y="1612"/>
                  </a:lnTo>
                  <a:lnTo>
                    <a:pt x="6220" y="2057"/>
                  </a:lnTo>
                  <a:lnTo>
                    <a:pt x="5940" y="2324"/>
                  </a:lnTo>
                  <a:lnTo>
                    <a:pt x="5292" y="3009"/>
                  </a:lnTo>
                  <a:lnTo>
                    <a:pt x="4348" y="3416"/>
                  </a:lnTo>
                  <a:lnTo>
                    <a:pt x="4022" y="4368"/>
                  </a:lnTo>
                  <a:lnTo>
                    <a:pt x="2841" y="6121"/>
                  </a:lnTo>
                  <a:lnTo>
                    <a:pt x="16224" y="6121"/>
                  </a:lnTo>
                  <a:lnTo>
                    <a:pt x="15275" y="5422"/>
                  </a:lnTo>
                  <a:lnTo>
                    <a:pt x="14322" y="4546"/>
                  </a:lnTo>
                  <a:lnTo>
                    <a:pt x="11141" y="3416"/>
                  </a:lnTo>
                  <a:lnTo>
                    <a:pt x="10830" y="3416"/>
                  </a:lnTo>
                  <a:lnTo>
                    <a:pt x="11461" y="1612"/>
                  </a:lnTo>
                  <a:lnTo>
                    <a:pt x="11388" y="800"/>
                  </a:lnTo>
                  <a:lnTo>
                    <a:pt x="11160" y="469"/>
                  </a:lnTo>
                  <a:lnTo>
                    <a:pt x="10855" y="215"/>
                  </a:lnTo>
                  <a:lnTo>
                    <a:pt x="10487" y="50"/>
                  </a:lnTo>
                  <a:lnTo>
                    <a:pt x="10093" y="0"/>
                  </a:lnTo>
                  <a:close/>
                </a:path>
                <a:path w="20319" h="12700">
                  <a:moveTo>
                    <a:pt x="10864" y="3317"/>
                  </a:moveTo>
                  <a:lnTo>
                    <a:pt x="11141" y="3416"/>
                  </a:lnTo>
                  <a:lnTo>
                    <a:pt x="10864" y="3317"/>
                  </a:lnTo>
                  <a:close/>
                </a:path>
              </a:pathLst>
            </a:custGeom>
            <a:solidFill>
              <a:srgbClr val="B44B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6" name="object 926" descr=""/>
            <p:cNvSpPr/>
            <p:nvPr/>
          </p:nvSpPr>
          <p:spPr>
            <a:xfrm>
              <a:off x="2042795" y="2389801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1689" y="0"/>
                  </a:moveTo>
                  <a:lnTo>
                    <a:pt x="812" y="368"/>
                  </a:lnTo>
                  <a:lnTo>
                    <a:pt x="88" y="863"/>
                  </a:lnTo>
                  <a:lnTo>
                    <a:pt x="0" y="1917"/>
                  </a:lnTo>
                  <a:lnTo>
                    <a:pt x="1587" y="4711"/>
                  </a:lnTo>
                  <a:lnTo>
                    <a:pt x="4660" y="4914"/>
                  </a:lnTo>
                  <a:lnTo>
                    <a:pt x="7505" y="4737"/>
                  </a:lnTo>
                  <a:lnTo>
                    <a:pt x="6823" y="3568"/>
                  </a:lnTo>
                  <a:lnTo>
                    <a:pt x="3657" y="3568"/>
                  </a:lnTo>
                  <a:lnTo>
                    <a:pt x="3733" y="977"/>
                  </a:lnTo>
                  <a:lnTo>
                    <a:pt x="1689" y="0"/>
                  </a:lnTo>
                  <a:close/>
                </a:path>
                <a:path w="7619" h="5080">
                  <a:moveTo>
                    <a:pt x="6578" y="3149"/>
                  </a:moveTo>
                  <a:lnTo>
                    <a:pt x="3657" y="3568"/>
                  </a:lnTo>
                  <a:lnTo>
                    <a:pt x="6823" y="3568"/>
                  </a:lnTo>
                  <a:lnTo>
                    <a:pt x="6578" y="3149"/>
                  </a:lnTo>
                  <a:close/>
                </a:path>
              </a:pathLst>
            </a:custGeom>
            <a:solidFill>
              <a:srgbClr val="C476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7" name="object 927" descr=""/>
            <p:cNvSpPr/>
            <p:nvPr/>
          </p:nvSpPr>
          <p:spPr>
            <a:xfrm>
              <a:off x="2039701" y="2405247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2374" y="0"/>
                  </a:moveTo>
                  <a:lnTo>
                    <a:pt x="0" y="1727"/>
                  </a:lnTo>
                  <a:lnTo>
                    <a:pt x="457" y="2184"/>
                  </a:lnTo>
                  <a:lnTo>
                    <a:pt x="1206" y="2641"/>
                  </a:lnTo>
                  <a:lnTo>
                    <a:pt x="2171" y="1981"/>
                  </a:lnTo>
                  <a:lnTo>
                    <a:pt x="2882" y="2628"/>
                  </a:lnTo>
                  <a:lnTo>
                    <a:pt x="3911" y="2692"/>
                  </a:lnTo>
                  <a:lnTo>
                    <a:pt x="4216" y="2349"/>
                  </a:lnTo>
                  <a:lnTo>
                    <a:pt x="4533" y="2362"/>
                  </a:lnTo>
                  <a:lnTo>
                    <a:pt x="4838" y="2692"/>
                  </a:lnTo>
                  <a:lnTo>
                    <a:pt x="6210" y="2743"/>
                  </a:lnTo>
                  <a:lnTo>
                    <a:pt x="7924" y="3327"/>
                  </a:lnTo>
                  <a:lnTo>
                    <a:pt x="7619" y="850"/>
                  </a:lnTo>
                  <a:lnTo>
                    <a:pt x="5079" y="1130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D296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8" name="object 928" descr=""/>
            <p:cNvSpPr/>
            <p:nvPr/>
          </p:nvSpPr>
          <p:spPr>
            <a:xfrm>
              <a:off x="2035981" y="2405130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270" y="0"/>
                  </a:moveTo>
                  <a:lnTo>
                    <a:pt x="0" y="1790"/>
                  </a:lnTo>
                  <a:lnTo>
                    <a:pt x="250" y="2108"/>
                  </a:lnTo>
                  <a:lnTo>
                    <a:pt x="301" y="2616"/>
                  </a:lnTo>
                  <a:lnTo>
                    <a:pt x="203" y="3937"/>
                  </a:lnTo>
                  <a:lnTo>
                    <a:pt x="419" y="4419"/>
                  </a:lnTo>
                  <a:lnTo>
                    <a:pt x="889" y="4775"/>
                  </a:lnTo>
                  <a:lnTo>
                    <a:pt x="5854" y="2971"/>
                  </a:lnTo>
                  <a:lnTo>
                    <a:pt x="5743" y="2628"/>
                  </a:lnTo>
                  <a:lnTo>
                    <a:pt x="4513" y="2616"/>
                  </a:lnTo>
                  <a:lnTo>
                    <a:pt x="2463" y="2616"/>
                  </a:lnTo>
                  <a:lnTo>
                    <a:pt x="1270" y="0"/>
                  </a:lnTo>
                  <a:close/>
                </a:path>
                <a:path w="6350" h="5080">
                  <a:moveTo>
                    <a:pt x="5575" y="2108"/>
                  </a:moveTo>
                  <a:lnTo>
                    <a:pt x="4521" y="2628"/>
                  </a:lnTo>
                  <a:lnTo>
                    <a:pt x="5743" y="2628"/>
                  </a:lnTo>
                  <a:lnTo>
                    <a:pt x="5575" y="2108"/>
                  </a:lnTo>
                  <a:close/>
                </a:path>
                <a:path w="6350" h="5080">
                  <a:moveTo>
                    <a:pt x="3721" y="1854"/>
                  </a:moveTo>
                  <a:lnTo>
                    <a:pt x="2463" y="2616"/>
                  </a:lnTo>
                  <a:lnTo>
                    <a:pt x="4513" y="2616"/>
                  </a:lnTo>
                  <a:lnTo>
                    <a:pt x="4127" y="1993"/>
                  </a:lnTo>
                  <a:lnTo>
                    <a:pt x="3721" y="1854"/>
                  </a:lnTo>
                  <a:close/>
                </a:path>
              </a:pathLst>
            </a:custGeom>
            <a:solidFill>
              <a:srgbClr val="CB83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9" name="object 929" descr=""/>
            <p:cNvSpPr/>
            <p:nvPr/>
          </p:nvSpPr>
          <p:spPr>
            <a:xfrm>
              <a:off x="2035924" y="2392088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197" y="0"/>
                  </a:moveTo>
                  <a:lnTo>
                    <a:pt x="1816" y="2451"/>
                  </a:lnTo>
                  <a:lnTo>
                    <a:pt x="596" y="2298"/>
                  </a:lnTo>
                  <a:lnTo>
                    <a:pt x="292" y="2387"/>
                  </a:lnTo>
                  <a:lnTo>
                    <a:pt x="0" y="2412"/>
                  </a:lnTo>
                  <a:lnTo>
                    <a:pt x="965" y="4406"/>
                  </a:lnTo>
                  <a:lnTo>
                    <a:pt x="1282" y="4394"/>
                  </a:lnTo>
                  <a:lnTo>
                    <a:pt x="1600" y="4419"/>
                  </a:lnTo>
                  <a:lnTo>
                    <a:pt x="1917" y="4470"/>
                  </a:lnTo>
                  <a:lnTo>
                    <a:pt x="2946" y="3822"/>
                  </a:lnTo>
                  <a:lnTo>
                    <a:pt x="4292" y="3149"/>
                  </a:lnTo>
                  <a:lnTo>
                    <a:pt x="3327" y="1689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C06F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0" name="object 930" descr=""/>
            <p:cNvSpPr/>
            <p:nvPr/>
          </p:nvSpPr>
          <p:spPr>
            <a:xfrm>
              <a:off x="2027934" y="23956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184" y="0"/>
                  </a:moveTo>
                  <a:lnTo>
                    <a:pt x="0" y="762"/>
                  </a:lnTo>
                  <a:lnTo>
                    <a:pt x="444" y="1930"/>
                  </a:lnTo>
                  <a:lnTo>
                    <a:pt x="330" y="2781"/>
                  </a:lnTo>
                  <a:lnTo>
                    <a:pt x="1638" y="3492"/>
                  </a:lnTo>
                  <a:lnTo>
                    <a:pt x="2654" y="3378"/>
                  </a:lnTo>
                  <a:lnTo>
                    <a:pt x="3187" y="1816"/>
                  </a:lnTo>
                  <a:lnTo>
                    <a:pt x="2349" y="1511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BB5C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1" name="object 931" descr=""/>
            <p:cNvSpPr/>
            <p:nvPr/>
          </p:nvSpPr>
          <p:spPr>
            <a:xfrm>
              <a:off x="2033110" y="2408517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1358" y="0"/>
                  </a:moveTo>
                  <a:lnTo>
                    <a:pt x="914" y="431"/>
                  </a:lnTo>
                  <a:lnTo>
                    <a:pt x="0" y="2286"/>
                  </a:lnTo>
                  <a:lnTo>
                    <a:pt x="660" y="2730"/>
                  </a:lnTo>
                  <a:lnTo>
                    <a:pt x="889" y="3390"/>
                  </a:lnTo>
                  <a:lnTo>
                    <a:pt x="914" y="4140"/>
                  </a:lnTo>
                  <a:lnTo>
                    <a:pt x="1384" y="4165"/>
                  </a:lnTo>
                  <a:lnTo>
                    <a:pt x="1854" y="4127"/>
                  </a:lnTo>
                  <a:lnTo>
                    <a:pt x="2654" y="2971"/>
                  </a:lnTo>
                  <a:lnTo>
                    <a:pt x="2387" y="1727"/>
                  </a:lnTo>
                  <a:lnTo>
                    <a:pt x="2184" y="495"/>
                  </a:lnTo>
                  <a:lnTo>
                    <a:pt x="1778" y="25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CB83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2" name="object 932" descr=""/>
            <p:cNvSpPr/>
            <p:nvPr/>
          </p:nvSpPr>
          <p:spPr>
            <a:xfrm>
              <a:off x="2040138" y="2402393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508" y="0"/>
                  </a:moveTo>
                  <a:lnTo>
                    <a:pt x="0" y="304"/>
                  </a:lnTo>
                  <a:lnTo>
                    <a:pt x="0" y="1193"/>
                  </a:lnTo>
                  <a:lnTo>
                    <a:pt x="241" y="1701"/>
                  </a:lnTo>
                  <a:lnTo>
                    <a:pt x="1028" y="2286"/>
                  </a:lnTo>
                  <a:lnTo>
                    <a:pt x="1308" y="1879"/>
                  </a:lnTo>
                  <a:lnTo>
                    <a:pt x="1473" y="1257"/>
                  </a:lnTo>
                  <a:lnTo>
                    <a:pt x="1333" y="977"/>
                  </a:lnTo>
                  <a:lnTo>
                    <a:pt x="1231" y="457"/>
                  </a:lnTo>
                  <a:lnTo>
                    <a:pt x="927" y="254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B657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3" name="object 933" descr=""/>
            <p:cNvSpPr/>
            <p:nvPr/>
          </p:nvSpPr>
          <p:spPr>
            <a:xfrm>
              <a:off x="2023861" y="239929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549" y="0"/>
                  </a:moveTo>
                  <a:lnTo>
                    <a:pt x="1231" y="25"/>
                  </a:lnTo>
                  <a:lnTo>
                    <a:pt x="571" y="50"/>
                  </a:lnTo>
                  <a:lnTo>
                    <a:pt x="38" y="685"/>
                  </a:lnTo>
                  <a:lnTo>
                    <a:pt x="0" y="1308"/>
                  </a:lnTo>
                  <a:lnTo>
                    <a:pt x="622" y="1917"/>
                  </a:lnTo>
                  <a:lnTo>
                    <a:pt x="1917" y="1765"/>
                  </a:lnTo>
                  <a:lnTo>
                    <a:pt x="2997" y="1498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B95E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4" name="object 934" descr=""/>
            <p:cNvSpPr/>
            <p:nvPr/>
          </p:nvSpPr>
          <p:spPr>
            <a:xfrm>
              <a:off x="2019823" y="239653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596" y="0"/>
                  </a:moveTo>
                  <a:lnTo>
                    <a:pt x="215" y="342"/>
                  </a:lnTo>
                  <a:lnTo>
                    <a:pt x="0" y="812"/>
                  </a:lnTo>
                  <a:lnTo>
                    <a:pt x="1600" y="1765"/>
                  </a:lnTo>
                  <a:lnTo>
                    <a:pt x="1676" y="1155"/>
                  </a:lnTo>
                  <a:lnTo>
                    <a:pt x="1828" y="457"/>
                  </a:lnTo>
                  <a:lnTo>
                    <a:pt x="1092" y="177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CA83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5" name="object 935" descr=""/>
            <p:cNvSpPr/>
            <p:nvPr/>
          </p:nvSpPr>
          <p:spPr>
            <a:xfrm>
              <a:off x="2037927" y="2402882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393" y="0"/>
                  </a:moveTo>
                  <a:lnTo>
                    <a:pt x="254" y="254"/>
                  </a:lnTo>
                  <a:lnTo>
                    <a:pt x="0" y="520"/>
                  </a:lnTo>
                  <a:lnTo>
                    <a:pt x="0" y="1028"/>
                  </a:lnTo>
                  <a:lnTo>
                    <a:pt x="254" y="1282"/>
                  </a:lnTo>
                  <a:lnTo>
                    <a:pt x="393" y="1549"/>
                  </a:lnTo>
                  <a:lnTo>
                    <a:pt x="533" y="1282"/>
                  </a:lnTo>
                  <a:lnTo>
                    <a:pt x="787" y="1028"/>
                  </a:lnTo>
                  <a:lnTo>
                    <a:pt x="787" y="520"/>
                  </a:lnTo>
                  <a:lnTo>
                    <a:pt x="533" y="254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BB62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6" name="object 936" descr=""/>
            <p:cNvSpPr/>
            <p:nvPr/>
          </p:nvSpPr>
          <p:spPr>
            <a:xfrm>
              <a:off x="2013884" y="239353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168" y="0"/>
                  </a:moveTo>
                  <a:lnTo>
                    <a:pt x="558" y="25"/>
                  </a:lnTo>
                  <a:lnTo>
                    <a:pt x="0" y="1016"/>
                  </a:lnTo>
                  <a:lnTo>
                    <a:pt x="609" y="977"/>
                  </a:lnTo>
                  <a:lnTo>
                    <a:pt x="1219" y="952"/>
                  </a:lnTo>
                  <a:lnTo>
                    <a:pt x="1841" y="914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D190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7" name="object 937" descr=""/>
            <p:cNvSpPr/>
            <p:nvPr/>
          </p:nvSpPr>
          <p:spPr>
            <a:xfrm>
              <a:off x="2023417" y="239934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016" y="0"/>
                  </a:moveTo>
                  <a:lnTo>
                    <a:pt x="50" y="647"/>
                  </a:lnTo>
                  <a:lnTo>
                    <a:pt x="0" y="1282"/>
                  </a:lnTo>
                  <a:lnTo>
                    <a:pt x="1066" y="1879"/>
                  </a:lnTo>
                  <a:lnTo>
                    <a:pt x="1054" y="1244"/>
                  </a:lnTo>
                  <a:lnTo>
                    <a:pt x="1028" y="622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B44B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8" name="object 938" descr=""/>
            <p:cNvSpPr/>
            <p:nvPr/>
          </p:nvSpPr>
          <p:spPr>
            <a:xfrm>
              <a:off x="2034023" y="2407932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879" y="0"/>
                  </a:moveTo>
                  <a:lnTo>
                    <a:pt x="1092" y="50"/>
                  </a:lnTo>
                  <a:lnTo>
                    <a:pt x="380" y="228"/>
                  </a:lnTo>
                  <a:lnTo>
                    <a:pt x="0" y="1016"/>
                  </a:lnTo>
                  <a:lnTo>
                    <a:pt x="292" y="1016"/>
                  </a:lnTo>
                  <a:lnTo>
                    <a:pt x="584" y="1041"/>
                  </a:lnTo>
                  <a:lnTo>
                    <a:pt x="876" y="1079"/>
                  </a:lnTo>
                  <a:lnTo>
                    <a:pt x="1574" y="1485"/>
                  </a:lnTo>
                  <a:lnTo>
                    <a:pt x="1930" y="1117"/>
                  </a:lnTo>
                  <a:lnTo>
                    <a:pt x="2184" y="508"/>
                  </a:lnTo>
                  <a:lnTo>
                    <a:pt x="1981" y="177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AE46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9" name="object 939" descr=""/>
            <p:cNvSpPr/>
            <p:nvPr/>
          </p:nvSpPr>
          <p:spPr>
            <a:xfrm>
              <a:off x="2028220" y="24082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" y="698"/>
                  </a:moveTo>
                  <a:lnTo>
                    <a:pt x="355" y="0"/>
                  </a:lnTo>
                  <a:lnTo>
                    <a:pt x="736" y="393"/>
                  </a:lnTo>
                  <a:lnTo>
                    <a:pt x="0" y="622"/>
                  </a:lnTo>
                  <a:close/>
                </a:path>
              </a:pathLst>
            </a:custGeom>
            <a:solidFill>
              <a:srgbClr val="F2DB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0" name="object 940" descr=""/>
            <p:cNvSpPr/>
            <p:nvPr/>
          </p:nvSpPr>
          <p:spPr>
            <a:xfrm>
              <a:off x="2035901" y="240691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76" y="0"/>
                  </a:moveTo>
                  <a:lnTo>
                    <a:pt x="0" y="1016"/>
                  </a:lnTo>
                  <a:lnTo>
                    <a:pt x="355" y="1511"/>
                  </a:lnTo>
                  <a:lnTo>
                    <a:pt x="647" y="1485"/>
                  </a:lnTo>
                  <a:lnTo>
                    <a:pt x="876" y="1016"/>
                  </a:lnTo>
                  <a:lnTo>
                    <a:pt x="876" y="444"/>
                  </a:lnTo>
                  <a:lnTo>
                    <a:pt x="520" y="177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E46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1" name="object 941" descr=""/>
            <p:cNvSpPr/>
            <p:nvPr/>
          </p:nvSpPr>
          <p:spPr>
            <a:xfrm>
              <a:off x="2027311" y="239838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77" y="0"/>
                  </a:moveTo>
                  <a:lnTo>
                    <a:pt x="0" y="0"/>
                  </a:lnTo>
                  <a:lnTo>
                    <a:pt x="330" y="685"/>
                  </a:lnTo>
                  <a:lnTo>
                    <a:pt x="647" y="62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BB5C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2" name="object 942" descr=""/>
            <p:cNvSpPr/>
            <p:nvPr/>
          </p:nvSpPr>
          <p:spPr>
            <a:xfrm>
              <a:off x="2039283" y="2411044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422" y="0"/>
                  </a:moveTo>
                  <a:lnTo>
                    <a:pt x="0" y="2120"/>
                  </a:lnTo>
                  <a:lnTo>
                    <a:pt x="2857" y="2578"/>
                  </a:lnTo>
                  <a:lnTo>
                    <a:pt x="4699" y="685"/>
                  </a:lnTo>
                  <a:lnTo>
                    <a:pt x="2946" y="863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CD89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3" name="object 943" descr=""/>
            <p:cNvSpPr/>
            <p:nvPr/>
          </p:nvSpPr>
          <p:spPr>
            <a:xfrm>
              <a:off x="2034898" y="2407898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1892" y="0"/>
                  </a:moveTo>
                  <a:lnTo>
                    <a:pt x="1612" y="38"/>
                  </a:lnTo>
                  <a:lnTo>
                    <a:pt x="1041" y="76"/>
                  </a:lnTo>
                  <a:lnTo>
                    <a:pt x="0" y="1104"/>
                  </a:lnTo>
                  <a:lnTo>
                    <a:pt x="38" y="3530"/>
                  </a:lnTo>
                  <a:lnTo>
                    <a:pt x="88" y="5562"/>
                  </a:lnTo>
                  <a:lnTo>
                    <a:pt x="203" y="6349"/>
                  </a:lnTo>
                  <a:lnTo>
                    <a:pt x="990" y="6832"/>
                  </a:lnTo>
                  <a:lnTo>
                    <a:pt x="1777" y="5829"/>
                  </a:lnTo>
                  <a:lnTo>
                    <a:pt x="1816" y="4813"/>
                  </a:lnTo>
                  <a:lnTo>
                    <a:pt x="1054" y="3784"/>
                  </a:lnTo>
                  <a:lnTo>
                    <a:pt x="1092" y="3047"/>
                  </a:lnTo>
                  <a:lnTo>
                    <a:pt x="1219" y="2362"/>
                  </a:lnTo>
                  <a:lnTo>
                    <a:pt x="1981" y="2006"/>
                  </a:lnTo>
                  <a:lnTo>
                    <a:pt x="1943" y="1333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BC61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4" name="object 944" descr=""/>
            <p:cNvSpPr/>
            <p:nvPr/>
          </p:nvSpPr>
          <p:spPr>
            <a:xfrm>
              <a:off x="2035884" y="2411683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5" h="3810">
                  <a:moveTo>
                    <a:pt x="63" y="0"/>
                  </a:moveTo>
                  <a:lnTo>
                    <a:pt x="38" y="1016"/>
                  </a:lnTo>
                  <a:lnTo>
                    <a:pt x="25" y="2032"/>
                  </a:lnTo>
                  <a:lnTo>
                    <a:pt x="0" y="3048"/>
                  </a:lnTo>
                  <a:lnTo>
                    <a:pt x="1689" y="3467"/>
                  </a:lnTo>
                  <a:lnTo>
                    <a:pt x="1536" y="1955"/>
                  </a:lnTo>
                  <a:lnTo>
                    <a:pt x="1676" y="1168"/>
                  </a:lnTo>
                  <a:lnTo>
                    <a:pt x="1866" y="152"/>
                  </a:lnTo>
                  <a:lnTo>
                    <a:pt x="762" y="19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472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5" name="object 945" descr=""/>
            <p:cNvSpPr/>
            <p:nvPr/>
          </p:nvSpPr>
          <p:spPr>
            <a:xfrm>
              <a:off x="2051085" y="240393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571" y="0"/>
                  </a:moveTo>
                  <a:lnTo>
                    <a:pt x="0" y="673"/>
                  </a:lnTo>
                  <a:lnTo>
                    <a:pt x="571" y="1346"/>
                  </a:lnTo>
                  <a:lnTo>
                    <a:pt x="1371" y="1079"/>
                  </a:lnTo>
                  <a:lnTo>
                    <a:pt x="2070" y="1168"/>
                  </a:lnTo>
                  <a:lnTo>
                    <a:pt x="2070" y="177"/>
                  </a:lnTo>
                  <a:lnTo>
                    <a:pt x="1358" y="266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A83F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6" name="object 946" descr=""/>
            <p:cNvSpPr/>
            <p:nvPr/>
          </p:nvSpPr>
          <p:spPr>
            <a:xfrm>
              <a:off x="2040096" y="2406908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879" y="0"/>
                  </a:moveTo>
                  <a:lnTo>
                    <a:pt x="939" y="139"/>
                  </a:lnTo>
                  <a:lnTo>
                    <a:pt x="0" y="215"/>
                  </a:lnTo>
                  <a:lnTo>
                    <a:pt x="254" y="1117"/>
                  </a:lnTo>
                  <a:lnTo>
                    <a:pt x="1092" y="990"/>
                  </a:lnTo>
                  <a:lnTo>
                    <a:pt x="1739" y="1193"/>
                  </a:lnTo>
                  <a:lnTo>
                    <a:pt x="2006" y="1155"/>
                  </a:lnTo>
                  <a:lnTo>
                    <a:pt x="2260" y="1092"/>
                  </a:lnTo>
                  <a:lnTo>
                    <a:pt x="2489" y="977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BAA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7" name="object 947" descr=""/>
            <p:cNvSpPr/>
            <p:nvPr/>
          </p:nvSpPr>
          <p:spPr>
            <a:xfrm>
              <a:off x="2042632" y="24185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863" y="0"/>
                  </a:moveTo>
                  <a:lnTo>
                    <a:pt x="203" y="482"/>
                  </a:lnTo>
                  <a:lnTo>
                    <a:pt x="12" y="927"/>
                  </a:lnTo>
                  <a:lnTo>
                    <a:pt x="342" y="685"/>
                  </a:lnTo>
                  <a:lnTo>
                    <a:pt x="1409" y="1320"/>
                  </a:lnTo>
                  <a:lnTo>
                    <a:pt x="952" y="228"/>
                  </a:lnTo>
                  <a:close/>
                </a:path>
              </a:pathLst>
            </a:custGeom>
            <a:solidFill>
              <a:srgbClr val="B660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8" name="object 948" descr=""/>
            <p:cNvSpPr/>
            <p:nvPr/>
          </p:nvSpPr>
          <p:spPr>
            <a:xfrm>
              <a:off x="2043612" y="2407393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622" y="0"/>
                  </a:moveTo>
                  <a:lnTo>
                    <a:pt x="304" y="0"/>
                  </a:lnTo>
                  <a:lnTo>
                    <a:pt x="0" y="546"/>
                  </a:lnTo>
                  <a:lnTo>
                    <a:pt x="927" y="546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DBAA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9" name="object 949" descr=""/>
            <p:cNvSpPr/>
            <p:nvPr/>
          </p:nvSpPr>
          <p:spPr>
            <a:xfrm>
              <a:off x="2017787" y="2373951"/>
              <a:ext cx="10795" cy="5715"/>
            </a:xfrm>
            <a:custGeom>
              <a:avLst/>
              <a:gdLst/>
              <a:ahLst/>
              <a:cxnLst/>
              <a:rect l="l" t="t" r="r" b="b"/>
              <a:pathLst>
                <a:path w="10794" h="5714">
                  <a:moveTo>
                    <a:pt x="3044" y="1219"/>
                  </a:moveTo>
                  <a:lnTo>
                    <a:pt x="1888" y="1485"/>
                  </a:lnTo>
                  <a:lnTo>
                    <a:pt x="809" y="1498"/>
                  </a:lnTo>
                  <a:lnTo>
                    <a:pt x="174" y="2730"/>
                  </a:lnTo>
                  <a:lnTo>
                    <a:pt x="63" y="3327"/>
                  </a:lnTo>
                  <a:lnTo>
                    <a:pt x="0" y="4038"/>
                  </a:lnTo>
                  <a:lnTo>
                    <a:pt x="822" y="5194"/>
                  </a:lnTo>
                  <a:lnTo>
                    <a:pt x="2231" y="5308"/>
                  </a:lnTo>
                  <a:lnTo>
                    <a:pt x="3006" y="5333"/>
                  </a:lnTo>
                  <a:lnTo>
                    <a:pt x="3590" y="5257"/>
                  </a:lnTo>
                  <a:lnTo>
                    <a:pt x="5140" y="4978"/>
                  </a:lnTo>
                  <a:lnTo>
                    <a:pt x="7121" y="4978"/>
                  </a:lnTo>
                  <a:lnTo>
                    <a:pt x="10321" y="3327"/>
                  </a:lnTo>
                  <a:lnTo>
                    <a:pt x="10703" y="3327"/>
                  </a:lnTo>
                  <a:lnTo>
                    <a:pt x="9889" y="2463"/>
                  </a:lnTo>
                  <a:lnTo>
                    <a:pt x="9726" y="2412"/>
                  </a:lnTo>
                  <a:lnTo>
                    <a:pt x="3743" y="2412"/>
                  </a:lnTo>
                  <a:lnTo>
                    <a:pt x="3044" y="1219"/>
                  </a:lnTo>
                  <a:close/>
                </a:path>
                <a:path w="10794" h="5714">
                  <a:moveTo>
                    <a:pt x="7121" y="4978"/>
                  </a:moveTo>
                  <a:lnTo>
                    <a:pt x="5140" y="4978"/>
                  </a:lnTo>
                  <a:lnTo>
                    <a:pt x="6143" y="5054"/>
                  </a:lnTo>
                  <a:lnTo>
                    <a:pt x="7121" y="4978"/>
                  </a:lnTo>
                  <a:close/>
                </a:path>
                <a:path w="10794" h="5714">
                  <a:moveTo>
                    <a:pt x="10703" y="3327"/>
                  </a:moveTo>
                  <a:lnTo>
                    <a:pt x="10321" y="3327"/>
                  </a:lnTo>
                  <a:lnTo>
                    <a:pt x="10715" y="3340"/>
                  </a:lnTo>
                  <a:close/>
                </a:path>
                <a:path w="10794" h="5714">
                  <a:moveTo>
                    <a:pt x="6778" y="1054"/>
                  </a:moveTo>
                  <a:lnTo>
                    <a:pt x="6524" y="1104"/>
                  </a:lnTo>
                  <a:lnTo>
                    <a:pt x="6054" y="1142"/>
                  </a:lnTo>
                  <a:lnTo>
                    <a:pt x="5627" y="1498"/>
                  </a:lnTo>
                  <a:lnTo>
                    <a:pt x="5381" y="1765"/>
                  </a:lnTo>
                  <a:lnTo>
                    <a:pt x="5025" y="2044"/>
                  </a:lnTo>
                  <a:lnTo>
                    <a:pt x="4720" y="2387"/>
                  </a:lnTo>
                  <a:lnTo>
                    <a:pt x="3735" y="2400"/>
                  </a:lnTo>
                  <a:lnTo>
                    <a:pt x="9726" y="2412"/>
                  </a:lnTo>
                  <a:lnTo>
                    <a:pt x="8543" y="2044"/>
                  </a:lnTo>
                  <a:lnTo>
                    <a:pt x="8505" y="1689"/>
                  </a:lnTo>
                  <a:lnTo>
                    <a:pt x="6740" y="1689"/>
                  </a:lnTo>
                  <a:lnTo>
                    <a:pt x="6778" y="1054"/>
                  </a:lnTo>
                  <a:close/>
                </a:path>
                <a:path w="10794" h="5714">
                  <a:moveTo>
                    <a:pt x="8010" y="0"/>
                  </a:moveTo>
                  <a:lnTo>
                    <a:pt x="7668" y="126"/>
                  </a:lnTo>
                  <a:lnTo>
                    <a:pt x="7641" y="698"/>
                  </a:lnTo>
                  <a:lnTo>
                    <a:pt x="7248" y="749"/>
                  </a:lnTo>
                  <a:lnTo>
                    <a:pt x="7070" y="952"/>
                  </a:lnTo>
                  <a:lnTo>
                    <a:pt x="7022" y="1435"/>
                  </a:lnTo>
                  <a:lnTo>
                    <a:pt x="6740" y="1689"/>
                  </a:lnTo>
                  <a:lnTo>
                    <a:pt x="8505" y="1689"/>
                  </a:lnTo>
                  <a:lnTo>
                    <a:pt x="8391" y="609"/>
                  </a:lnTo>
                  <a:lnTo>
                    <a:pt x="8302" y="126"/>
                  </a:lnTo>
                  <a:lnTo>
                    <a:pt x="8010" y="0"/>
                  </a:lnTo>
                  <a:close/>
                </a:path>
              </a:pathLst>
            </a:custGeom>
            <a:solidFill>
              <a:srgbClr val="B54F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0" name="object 950" descr=""/>
            <p:cNvSpPr/>
            <p:nvPr/>
          </p:nvSpPr>
          <p:spPr>
            <a:xfrm>
              <a:off x="2014720" y="2373150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2641" y="0"/>
                  </a:moveTo>
                  <a:lnTo>
                    <a:pt x="2273" y="12"/>
                  </a:lnTo>
                  <a:lnTo>
                    <a:pt x="1943" y="431"/>
                  </a:lnTo>
                  <a:lnTo>
                    <a:pt x="1079" y="1270"/>
                  </a:lnTo>
                  <a:lnTo>
                    <a:pt x="2362" y="3581"/>
                  </a:lnTo>
                  <a:lnTo>
                    <a:pt x="1701" y="4457"/>
                  </a:lnTo>
                  <a:lnTo>
                    <a:pt x="393" y="3683"/>
                  </a:lnTo>
                  <a:lnTo>
                    <a:pt x="0" y="4826"/>
                  </a:lnTo>
                  <a:lnTo>
                    <a:pt x="1168" y="5715"/>
                  </a:lnTo>
                  <a:lnTo>
                    <a:pt x="2387" y="6299"/>
                  </a:lnTo>
                  <a:lnTo>
                    <a:pt x="3898" y="5994"/>
                  </a:lnTo>
                  <a:lnTo>
                    <a:pt x="3886" y="4762"/>
                  </a:lnTo>
                  <a:lnTo>
                    <a:pt x="3886" y="3530"/>
                  </a:lnTo>
                  <a:lnTo>
                    <a:pt x="3873" y="2298"/>
                  </a:lnTo>
                  <a:lnTo>
                    <a:pt x="3149" y="1841"/>
                  </a:lnTo>
                  <a:lnTo>
                    <a:pt x="3073" y="1104"/>
                  </a:lnTo>
                  <a:lnTo>
                    <a:pt x="3035" y="355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BE67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1" name="object 951" descr=""/>
            <p:cNvSpPr/>
            <p:nvPr/>
          </p:nvSpPr>
          <p:spPr>
            <a:xfrm>
              <a:off x="2010994" y="2371919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3530" y="0"/>
                  </a:moveTo>
                  <a:lnTo>
                    <a:pt x="1536" y="736"/>
                  </a:lnTo>
                  <a:lnTo>
                    <a:pt x="58" y="736"/>
                  </a:lnTo>
                  <a:lnTo>
                    <a:pt x="457" y="1955"/>
                  </a:lnTo>
                  <a:lnTo>
                    <a:pt x="1587" y="2400"/>
                  </a:lnTo>
                  <a:lnTo>
                    <a:pt x="2895" y="2578"/>
                  </a:lnTo>
                  <a:lnTo>
                    <a:pt x="3225" y="2806"/>
                  </a:lnTo>
                  <a:lnTo>
                    <a:pt x="3543" y="2793"/>
                  </a:lnTo>
                  <a:lnTo>
                    <a:pt x="3808" y="2578"/>
                  </a:lnTo>
                  <a:lnTo>
                    <a:pt x="3807" y="1955"/>
                  </a:lnTo>
                  <a:lnTo>
                    <a:pt x="3634" y="736"/>
                  </a:lnTo>
                  <a:lnTo>
                    <a:pt x="1536" y="736"/>
                  </a:lnTo>
                  <a:lnTo>
                    <a:pt x="0" y="558"/>
                  </a:lnTo>
                  <a:lnTo>
                    <a:pt x="3609" y="558"/>
                  </a:lnTo>
                  <a:lnTo>
                    <a:pt x="3530" y="0"/>
                  </a:lnTo>
                  <a:close/>
                </a:path>
              </a:pathLst>
            </a:custGeom>
            <a:solidFill>
              <a:srgbClr val="BA5E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2" name="object 952" descr=""/>
            <p:cNvSpPr/>
            <p:nvPr/>
          </p:nvSpPr>
          <p:spPr>
            <a:xfrm>
              <a:off x="2015827" y="237160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761" y="0"/>
                  </a:moveTo>
                  <a:lnTo>
                    <a:pt x="253" y="838"/>
                  </a:lnTo>
                  <a:lnTo>
                    <a:pt x="0" y="1282"/>
                  </a:lnTo>
                  <a:lnTo>
                    <a:pt x="419" y="1701"/>
                  </a:lnTo>
                  <a:lnTo>
                    <a:pt x="825" y="1968"/>
                  </a:lnTo>
                  <a:lnTo>
                    <a:pt x="1930" y="1892"/>
                  </a:lnTo>
                  <a:lnTo>
                    <a:pt x="2044" y="1765"/>
                  </a:lnTo>
                  <a:lnTo>
                    <a:pt x="2095" y="1549"/>
                  </a:lnTo>
                  <a:lnTo>
                    <a:pt x="2133" y="1333"/>
                  </a:lnTo>
                  <a:lnTo>
                    <a:pt x="2057" y="1143"/>
                  </a:lnTo>
                  <a:lnTo>
                    <a:pt x="1841" y="952"/>
                  </a:lnTo>
                  <a:lnTo>
                    <a:pt x="1308" y="825"/>
                  </a:lnTo>
                  <a:close/>
                </a:path>
              </a:pathLst>
            </a:custGeom>
            <a:solidFill>
              <a:srgbClr val="C7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3" name="object 953" descr=""/>
            <p:cNvSpPr/>
            <p:nvPr/>
          </p:nvSpPr>
          <p:spPr>
            <a:xfrm>
              <a:off x="2023477" y="237418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104" y="0"/>
                  </a:moveTo>
                  <a:lnTo>
                    <a:pt x="0" y="1193"/>
                  </a:lnTo>
                  <a:lnTo>
                    <a:pt x="952" y="1193"/>
                  </a:lnTo>
                  <a:lnTo>
                    <a:pt x="1320" y="863"/>
                  </a:lnTo>
                  <a:lnTo>
                    <a:pt x="1371" y="508"/>
                  </a:lnTo>
                  <a:lnTo>
                    <a:pt x="1066" y="101"/>
                  </a:lnTo>
                  <a:close/>
                </a:path>
              </a:pathLst>
            </a:custGeom>
            <a:solidFill>
              <a:srgbClr val="B048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4" name="object 954" descr=""/>
            <p:cNvSpPr/>
            <p:nvPr/>
          </p:nvSpPr>
          <p:spPr>
            <a:xfrm>
              <a:off x="2017673" y="23725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50" y="622"/>
                  </a:lnTo>
                  <a:lnTo>
                    <a:pt x="88" y="927"/>
                  </a:lnTo>
                  <a:lnTo>
                    <a:pt x="723" y="546"/>
                  </a:lnTo>
                  <a:lnTo>
                    <a:pt x="685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67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5" name="object 955" descr=""/>
            <p:cNvSpPr/>
            <p:nvPr/>
          </p:nvSpPr>
          <p:spPr>
            <a:xfrm>
              <a:off x="2056043" y="2430045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1104" y="533"/>
                  </a:moveTo>
                  <a:lnTo>
                    <a:pt x="0" y="1892"/>
                  </a:lnTo>
                  <a:lnTo>
                    <a:pt x="177" y="1993"/>
                  </a:lnTo>
                  <a:lnTo>
                    <a:pt x="292" y="2628"/>
                  </a:lnTo>
                  <a:lnTo>
                    <a:pt x="63" y="2870"/>
                  </a:lnTo>
                  <a:lnTo>
                    <a:pt x="88" y="3759"/>
                  </a:lnTo>
                  <a:lnTo>
                    <a:pt x="2984" y="3848"/>
                  </a:lnTo>
                  <a:lnTo>
                    <a:pt x="4826" y="3848"/>
                  </a:lnTo>
                  <a:lnTo>
                    <a:pt x="6769" y="2870"/>
                  </a:lnTo>
                  <a:lnTo>
                    <a:pt x="7404" y="2260"/>
                  </a:lnTo>
                  <a:lnTo>
                    <a:pt x="7912" y="2032"/>
                  </a:lnTo>
                  <a:lnTo>
                    <a:pt x="5334" y="2032"/>
                  </a:lnTo>
                  <a:lnTo>
                    <a:pt x="2463" y="863"/>
                  </a:lnTo>
                  <a:lnTo>
                    <a:pt x="1104" y="533"/>
                  </a:lnTo>
                  <a:close/>
                </a:path>
                <a:path w="9525" h="4444">
                  <a:moveTo>
                    <a:pt x="6756" y="0"/>
                  </a:moveTo>
                  <a:lnTo>
                    <a:pt x="6096" y="1155"/>
                  </a:lnTo>
                  <a:lnTo>
                    <a:pt x="5334" y="2032"/>
                  </a:lnTo>
                  <a:lnTo>
                    <a:pt x="7912" y="2032"/>
                  </a:lnTo>
                  <a:lnTo>
                    <a:pt x="8280" y="1866"/>
                  </a:lnTo>
                  <a:lnTo>
                    <a:pt x="8696" y="863"/>
                  </a:lnTo>
                  <a:lnTo>
                    <a:pt x="8953" y="25"/>
                  </a:lnTo>
                  <a:lnTo>
                    <a:pt x="6756" y="0"/>
                  </a:lnTo>
                  <a:close/>
                </a:path>
              </a:pathLst>
            </a:custGeom>
            <a:solidFill>
              <a:srgbClr val="A03B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6" name="object 956" descr=""/>
            <p:cNvSpPr/>
            <p:nvPr/>
          </p:nvSpPr>
          <p:spPr>
            <a:xfrm>
              <a:off x="2045558" y="2427167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95" y="0"/>
                  </a:moveTo>
                  <a:lnTo>
                    <a:pt x="1168" y="152"/>
                  </a:lnTo>
                  <a:lnTo>
                    <a:pt x="838" y="1739"/>
                  </a:lnTo>
                  <a:lnTo>
                    <a:pt x="0" y="2806"/>
                  </a:lnTo>
                  <a:lnTo>
                    <a:pt x="2260" y="3213"/>
                  </a:lnTo>
                  <a:lnTo>
                    <a:pt x="2971" y="2019"/>
                  </a:lnTo>
                  <a:lnTo>
                    <a:pt x="2895" y="0"/>
                  </a:lnTo>
                  <a:close/>
                </a:path>
              </a:pathLst>
            </a:custGeom>
            <a:solidFill>
              <a:srgbClr val="984A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7" name="object 957" descr=""/>
            <p:cNvSpPr/>
            <p:nvPr/>
          </p:nvSpPr>
          <p:spPr>
            <a:xfrm>
              <a:off x="2054134" y="243000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965" y="0"/>
                  </a:moveTo>
                  <a:lnTo>
                    <a:pt x="0" y="0"/>
                  </a:lnTo>
                  <a:lnTo>
                    <a:pt x="12" y="647"/>
                  </a:lnTo>
                  <a:lnTo>
                    <a:pt x="12" y="1282"/>
                  </a:lnTo>
                  <a:lnTo>
                    <a:pt x="25" y="1930"/>
                  </a:lnTo>
                  <a:lnTo>
                    <a:pt x="647" y="1930"/>
                  </a:lnTo>
                  <a:lnTo>
                    <a:pt x="965" y="1917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A542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8" name="object 958" descr=""/>
            <p:cNvSpPr/>
            <p:nvPr/>
          </p:nvSpPr>
          <p:spPr>
            <a:xfrm>
              <a:off x="2057185" y="2421927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120" y="0"/>
                  </a:moveTo>
                  <a:lnTo>
                    <a:pt x="1752" y="228"/>
                  </a:lnTo>
                  <a:lnTo>
                    <a:pt x="0" y="495"/>
                  </a:lnTo>
                  <a:lnTo>
                    <a:pt x="546" y="1739"/>
                  </a:lnTo>
                  <a:lnTo>
                    <a:pt x="1625" y="1282"/>
                  </a:lnTo>
                  <a:lnTo>
                    <a:pt x="2552" y="1282"/>
                  </a:lnTo>
                  <a:lnTo>
                    <a:pt x="2654" y="990"/>
                  </a:lnTo>
                  <a:lnTo>
                    <a:pt x="2717" y="685"/>
                  </a:lnTo>
                  <a:lnTo>
                    <a:pt x="2730" y="380"/>
                  </a:lnTo>
                  <a:lnTo>
                    <a:pt x="2451" y="50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CB82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9" name="object 959" descr=""/>
            <p:cNvSpPr/>
            <p:nvPr/>
          </p:nvSpPr>
          <p:spPr>
            <a:xfrm>
              <a:off x="2058943" y="242133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00" y="0"/>
                  </a:moveTo>
                  <a:lnTo>
                    <a:pt x="0" y="812"/>
                  </a:lnTo>
                  <a:lnTo>
                    <a:pt x="977" y="965"/>
                  </a:lnTo>
                  <a:lnTo>
                    <a:pt x="1152" y="812"/>
                  </a:lnTo>
                  <a:lnTo>
                    <a:pt x="1130" y="228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B14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0" name="object 960" descr=""/>
            <p:cNvSpPr/>
            <p:nvPr/>
          </p:nvSpPr>
          <p:spPr>
            <a:xfrm>
              <a:off x="2058930" y="241756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965" y="0"/>
                  </a:moveTo>
                  <a:lnTo>
                    <a:pt x="647" y="12"/>
                  </a:lnTo>
                  <a:lnTo>
                    <a:pt x="317" y="12"/>
                  </a:lnTo>
                  <a:lnTo>
                    <a:pt x="0" y="25"/>
                  </a:lnTo>
                  <a:lnTo>
                    <a:pt x="330" y="558"/>
                  </a:lnTo>
                  <a:lnTo>
                    <a:pt x="660" y="546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B755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1" name="object 961" descr=""/>
            <p:cNvSpPr/>
            <p:nvPr/>
          </p:nvSpPr>
          <p:spPr>
            <a:xfrm>
              <a:off x="2040456" y="2424121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298" y="0"/>
                  </a:moveTo>
                  <a:lnTo>
                    <a:pt x="0" y="152"/>
                  </a:lnTo>
                  <a:lnTo>
                    <a:pt x="152" y="812"/>
                  </a:lnTo>
                  <a:lnTo>
                    <a:pt x="482" y="2133"/>
                  </a:lnTo>
                  <a:lnTo>
                    <a:pt x="1244" y="2489"/>
                  </a:lnTo>
                  <a:lnTo>
                    <a:pt x="1803" y="3035"/>
                  </a:lnTo>
                  <a:lnTo>
                    <a:pt x="2159" y="3797"/>
                  </a:lnTo>
                  <a:lnTo>
                    <a:pt x="2679" y="4546"/>
                  </a:lnTo>
                  <a:lnTo>
                    <a:pt x="3302" y="4533"/>
                  </a:lnTo>
                  <a:lnTo>
                    <a:pt x="3987" y="4038"/>
                  </a:lnTo>
                  <a:lnTo>
                    <a:pt x="5041" y="3073"/>
                  </a:lnTo>
                  <a:lnTo>
                    <a:pt x="4864" y="2654"/>
                  </a:lnTo>
                  <a:lnTo>
                    <a:pt x="4572" y="2336"/>
                  </a:lnTo>
                  <a:lnTo>
                    <a:pt x="4165" y="2120"/>
                  </a:lnTo>
                  <a:lnTo>
                    <a:pt x="3822" y="1511"/>
                  </a:lnTo>
                  <a:lnTo>
                    <a:pt x="3492" y="901"/>
                  </a:lnTo>
                  <a:lnTo>
                    <a:pt x="3149" y="292"/>
                  </a:lnTo>
                  <a:lnTo>
                    <a:pt x="2882" y="139"/>
                  </a:lnTo>
                  <a:lnTo>
                    <a:pt x="2603" y="38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8B2E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2" name="object 962" descr=""/>
            <p:cNvSpPr/>
            <p:nvPr/>
          </p:nvSpPr>
          <p:spPr>
            <a:xfrm>
              <a:off x="2042543" y="242792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6" y="0"/>
                  </a:moveTo>
                  <a:lnTo>
                    <a:pt x="0" y="1282"/>
                  </a:lnTo>
                  <a:lnTo>
                    <a:pt x="508" y="2032"/>
                  </a:lnTo>
                  <a:lnTo>
                    <a:pt x="1892" y="2006"/>
                  </a:lnTo>
                  <a:lnTo>
                    <a:pt x="1892" y="825"/>
                  </a:lnTo>
                  <a:lnTo>
                    <a:pt x="1905" y="241"/>
                  </a:lnTo>
                  <a:lnTo>
                    <a:pt x="1295" y="165"/>
                  </a:lnTo>
                  <a:lnTo>
                    <a:pt x="685" y="76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D79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3" name="object 963" descr=""/>
            <p:cNvSpPr/>
            <p:nvPr/>
          </p:nvSpPr>
          <p:spPr>
            <a:xfrm>
              <a:off x="2044619" y="242576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803" y="0"/>
                  </a:moveTo>
                  <a:lnTo>
                    <a:pt x="457" y="647"/>
                  </a:lnTo>
                  <a:lnTo>
                    <a:pt x="0" y="482"/>
                  </a:lnTo>
                  <a:lnTo>
                    <a:pt x="876" y="1435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9950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4" name="object 964" descr=""/>
            <p:cNvSpPr/>
            <p:nvPr/>
          </p:nvSpPr>
          <p:spPr>
            <a:xfrm>
              <a:off x="2025365" y="2373515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812" y="0"/>
                  </a:moveTo>
                  <a:lnTo>
                    <a:pt x="25" y="50"/>
                  </a:lnTo>
                  <a:lnTo>
                    <a:pt x="50" y="241"/>
                  </a:lnTo>
                  <a:lnTo>
                    <a:pt x="38" y="419"/>
                  </a:lnTo>
                  <a:lnTo>
                    <a:pt x="0" y="596"/>
                  </a:lnTo>
                  <a:lnTo>
                    <a:pt x="215" y="838"/>
                  </a:lnTo>
                  <a:lnTo>
                    <a:pt x="495" y="990"/>
                  </a:lnTo>
                  <a:lnTo>
                    <a:pt x="812" y="1041"/>
                  </a:lnTo>
                  <a:lnTo>
                    <a:pt x="1193" y="990"/>
                  </a:lnTo>
                  <a:lnTo>
                    <a:pt x="1562" y="952"/>
                  </a:lnTo>
                  <a:lnTo>
                    <a:pt x="1943" y="901"/>
                  </a:lnTo>
                  <a:lnTo>
                    <a:pt x="1523" y="114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D8A6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5" name="object 965" descr=""/>
            <p:cNvSpPr/>
            <p:nvPr/>
          </p:nvSpPr>
          <p:spPr>
            <a:xfrm>
              <a:off x="2022265" y="2377838"/>
              <a:ext cx="13335" cy="13970"/>
            </a:xfrm>
            <a:custGeom>
              <a:avLst/>
              <a:gdLst/>
              <a:ahLst/>
              <a:cxnLst/>
              <a:rect l="l" t="t" r="r" b="b"/>
              <a:pathLst>
                <a:path w="13335" h="13969">
                  <a:moveTo>
                    <a:pt x="4381" y="0"/>
                  </a:moveTo>
                  <a:lnTo>
                    <a:pt x="3124" y="406"/>
                  </a:lnTo>
                  <a:lnTo>
                    <a:pt x="0" y="4673"/>
                  </a:lnTo>
                  <a:lnTo>
                    <a:pt x="3657" y="6769"/>
                  </a:lnTo>
                  <a:lnTo>
                    <a:pt x="5969" y="9296"/>
                  </a:lnTo>
                  <a:lnTo>
                    <a:pt x="6438" y="9766"/>
                  </a:lnTo>
                  <a:lnTo>
                    <a:pt x="6559" y="10490"/>
                  </a:lnTo>
                  <a:lnTo>
                    <a:pt x="6997" y="11023"/>
                  </a:lnTo>
                  <a:lnTo>
                    <a:pt x="8496" y="11722"/>
                  </a:lnTo>
                  <a:lnTo>
                    <a:pt x="10109" y="12153"/>
                  </a:lnTo>
                  <a:lnTo>
                    <a:pt x="11836" y="13398"/>
                  </a:lnTo>
                  <a:lnTo>
                    <a:pt x="12865" y="13068"/>
                  </a:lnTo>
                  <a:lnTo>
                    <a:pt x="12903" y="12039"/>
                  </a:lnTo>
                  <a:lnTo>
                    <a:pt x="12141" y="11607"/>
                  </a:lnTo>
                  <a:lnTo>
                    <a:pt x="11734" y="11175"/>
                  </a:lnTo>
                  <a:lnTo>
                    <a:pt x="11633" y="10706"/>
                  </a:lnTo>
                  <a:lnTo>
                    <a:pt x="11334" y="10452"/>
                  </a:lnTo>
                  <a:lnTo>
                    <a:pt x="11125" y="10312"/>
                  </a:lnTo>
                  <a:lnTo>
                    <a:pt x="9994" y="9817"/>
                  </a:lnTo>
                  <a:lnTo>
                    <a:pt x="9664" y="9486"/>
                  </a:lnTo>
                  <a:lnTo>
                    <a:pt x="9385" y="9093"/>
                  </a:lnTo>
                  <a:lnTo>
                    <a:pt x="9296" y="8623"/>
                  </a:lnTo>
                  <a:lnTo>
                    <a:pt x="9093" y="7835"/>
                  </a:lnTo>
                  <a:lnTo>
                    <a:pt x="6224" y="3657"/>
                  </a:lnTo>
                  <a:lnTo>
                    <a:pt x="4635" y="3657"/>
                  </a:lnTo>
                  <a:lnTo>
                    <a:pt x="4330" y="3606"/>
                  </a:lnTo>
                  <a:lnTo>
                    <a:pt x="4089" y="3251"/>
                  </a:lnTo>
                  <a:lnTo>
                    <a:pt x="6134" y="1435"/>
                  </a:lnTo>
                  <a:lnTo>
                    <a:pt x="5321" y="546"/>
                  </a:lnTo>
                  <a:lnTo>
                    <a:pt x="4381" y="0"/>
                  </a:lnTo>
                  <a:close/>
                </a:path>
                <a:path w="13335" h="13969">
                  <a:moveTo>
                    <a:pt x="4991" y="3428"/>
                  </a:moveTo>
                  <a:lnTo>
                    <a:pt x="4635" y="3657"/>
                  </a:lnTo>
                  <a:lnTo>
                    <a:pt x="6224" y="3657"/>
                  </a:lnTo>
                  <a:lnTo>
                    <a:pt x="6007" y="3467"/>
                  </a:lnTo>
                  <a:lnTo>
                    <a:pt x="4991" y="3428"/>
                  </a:lnTo>
                  <a:close/>
                </a:path>
              </a:pathLst>
            </a:custGeom>
            <a:solidFill>
              <a:srgbClr val="B44B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6" name="object 966" descr=""/>
            <p:cNvSpPr/>
            <p:nvPr/>
          </p:nvSpPr>
          <p:spPr>
            <a:xfrm>
              <a:off x="2028278" y="2381502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1358" y="0"/>
                  </a:moveTo>
                  <a:lnTo>
                    <a:pt x="660" y="25"/>
                  </a:lnTo>
                  <a:lnTo>
                    <a:pt x="0" y="596"/>
                  </a:lnTo>
                  <a:lnTo>
                    <a:pt x="787" y="2019"/>
                  </a:lnTo>
                  <a:lnTo>
                    <a:pt x="1168" y="3746"/>
                  </a:lnTo>
                  <a:lnTo>
                    <a:pt x="2895" y="4445"/>
                  </a:lnTo>
                  <a:lnTo>
                    <a:pt x="3060" y="4432"/>
                  </a:lnTo>
                  <a:lnTo>
                    <a:pt x="3225" y="4432"/>
                  </a:lnTo>
                  <a:lnTo>
                    <a:pt x="5016" y="3314"/>
                  </a:lnTo>
                  <a:lnTo>
                    <a:pt x="5105" y="2997"/>
                  </a:lnTo>
                  <a:lnTo>
                    <a:pt x="5118" y="2794"/>
                  </a:lnTo>
                  <a:lnTo>
                    <a:pt x="5016" y="2603"/>
                  </a:lnTo>
                  <a:lnTo>
                    <a:pt x="4813" y="2451"/>
                  </a:lnTo>
                  <a:lnTo>
                    <a:pt x="4457" y="1828"/>
                  </a:lnTo>
                  <a:lnTo>
                    <a:pt x="3721" y="596"/>
                  </a:lnTo>
                  <a:lnTo>
                    <a:pt x="2082" y="482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AA4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7" name="object 967" descr=""/>
            <p:cNvSpPr/>
            <p:nvPr/>
          </p:nvSpPr>
          <p:spPr>
            <a:xfrm>
              <a:off x="2025370" y="2377160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1879" y="4114"/>
                  </a:moveTo>
                  <a:lnTo>
                    <a:pt x="1587" y="4000"/>
                  </a:lnTo>
                  <a:lnTo>
                    <a:pt x="1295" y="3949"/>
                  </a:lnTo>
                  <a:lnTo>
                    <a:pt x="977" y="3937"/>
                  </a:lnTo>
                  <a:lnTo>
                    <a:pt x="1193" y="4432"/>
                  </a:lnTo>
                  <a:lnTo>
                    <a:pt x="1473" y="4635"/>
                  </a:lnTo>
                  <a:lnTo>
                    <a:pt x="1879" y="4114"/>
                  </a:lnTo>
                  <a:close/>
                </a:path>
                <a:path w="5080" h="5080">
                  <a:moveTo>
                    <a:pt x="3987" y="1295"/>
                  </a:moveTo>
                  <a:lnTo>
                    <a:pt x="3060" y="762"/>
                  </a:lnTo>
                  <a:lnTo>
                    <a:pt x="2730" y="127"/>
                  </a:lnTo>
                  <a:lnTo>
                    <a:pt x="1727" y="190"/>
                  </a:lnTo>
                  <a:lnTo>
                    <a:pt x="635" y="0"/>
                  </a:lnTo>
                  <a:lnTo>
                    <a:pt x="0" y="1104"/>
                  </a:lnTo>
                  <a:lnTo>
                    <a:pt x="1016" y="1435"/>
                  </a:lnTo>
                  <a:lnTo>
                    <a:pt x="3022" y="2120"/>
                  </a:lnTo>
                  <a:lnTo>
                    <a:pt x="3987" y="1295"/>
                  </a:lnTo>
                  <a:close/>
                </a:path>
                <a:path w="5080" h="5080">
                  <a:moveTo>
                    <a:pt x="4978" y="4826"/>
                  </a:moveTo>
                  <a:lnTo>
                    <a:pt x="4889" y="4546"/>
                  </a:lnTo>
                  <a:lnTo>
                    <a:pt x="4800" y="3975"/>
                  </a:lnTo>
                  <a:lnTo>
                    <a:pt x="2895" y="4152"/>
                  </a:lnTo>
                  <a:lnTo>
                    <a:pt x="2895" y="4940"/>
                  </a:lnTo>
                  <a:lnTo>
                    <a:pt x="4978" y="4826"/>
                  </a:lnTo>
                  <a:close/>
                </a:path>
              </a:pathLst>
            </a:custGeom>
            <a:solidFill>
              <a:srgbClr val="B048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8" name="object 968" descr=""/>
            <p:cNvSpPr/>
            <p:nvPr/>
          </p:nvSpPr>
          <p:spPr>
            <a:xfrm>
              <a:off x="2030182" y="238067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19" y="0"/>
                  </a:moveTo>
                  <a:lnTo>
                    <a:pt x="0" y="457"/>
                  </a:lnTo>
                  <a:lnTo>
                    <a:pt x="254" y="342"/>
                  </a:lnTo>
                  <a:lnTo>
                    <a:pt x="406" y="20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DDA8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9" name="object 969" descr=""/>
            <p:cNvSpPr/>
            <p:nvPr/>
          </p:nvSpPr>
          <p:spPr>
            <a:xfrm>
              <a:off x="2035512" y="2384003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7304" y="4610"/>
                  </a:moveTo>
                  <a:lnTo>
                    <a:pt x="5968" y="4610"/>
                  </a:lnTo>
                  <a:lnTo>
                    <a:pt x="5105" y="6642"/>
                  </a:lnTo>
                  <a:lnTo>
                    <a:pt x="7277" y="7721"/>
                  </a:lnTo>
                  <a:lnTo>
                    <a:pt x="8077" y="7277"/>
                  </a:lnTo>
                  <a:lnTo>
                    <a:pt x="8670" y="6642"/>
                  </a:lnTo>
                  <a:lnTo>
                    <a:pt x="8966" y="5803"/>
                  </a:lnTo>
                  <a:lnTo>
                    <a:pt x="7708" y="5143"/>
                  </a:lnTo>
                  <a:lnTo>
                    <a:pt x="7304" y="4610"/>
                  </a:lnTo>
                  <a:close/>
                </a:path>
                <a:path w="9525" h="8255">
                  <a:moveTo>
                    <a:pt x="6678" y="3822"/>
                  </a:moveTo>
                  <a:lnTo>
                    <a:pt x="3301" y="3822"/>
                  </a:lnTo>
                  <a:lnTo>
                    <a:pt x="3365" y="4914"/>
                  </a:lnTo>
                  <a:lnTo>
                    <a:pt x="3746" y="5689"/>
                  </a:lnTo>
                  <a:lnTo>
                    <a:pt x="5968" y="4610"/>
                  </a:lnTo>
                  <a:lnTo>
                    <a:pt x="7304" y="4610"/>
                  </a:lnTo>
                  <a:lnTo>
                    <a:pt x="6870" y="4038"/>
                  </a:lnTo>
                  <a:lnTo>
                    <a:pt x="6678" y="3822"/>
                  </a:lnTo>
                  <a:close/>
                </a:path>
                <a:path w="9525" h="8255">
                  <a:moveTo>
                    <a:pt x="749" y="0"/>
                  </a:moveTo>
                  <a:lnTo>
                    <a:pt x="444" y="63"/>
                  </a:lnTo>
                  <a:lnTo>
                    <a:pt x="114" y="317"/>
                  </a:lnTo>
                  <a:lnTo>
                    <a:pt x="0" y="1981"/>
                  </a:lnTo>
                  <a:lnTo>
                    <a:pt x="774" y="2349"/>
                  </a:lnTo>
                  <a:lnTo>
                    <a:pt x="1358" y="2870"/>
                  </a:lnTo>
                  <a:lnTo>
                    <a:pt x="3301" y="3835"/>
                  </a:lnTo>
                  <a:lnTo>
                    <a:pt x="6678" y="3822"/>
                  </a:lnTo>
                  <a:lnTo>
                    <a:pt x="5956" y="3009"/>
                  </a:lnTo>
                  <a:lnTo>
                    <a:pt x="4356" y="1854"/>
                  </a:lnTo>
                  <a:lnTo>
                    <a:pt x="3568" y="1346"/>
                  </a:lnTo>
                  <a:lnTo>
                    <a:pt x="3353" y="939"/>
                  </a:lnTo>
                  <a:lnTo>
                    <a:pt x="2565" y="939"/>
                  </a:lnTo>
                  <a:lnTo>
                    <a:pt x="1841" y="825"/>
                  </a:lnTo>
                  <a:lnTo>
                    <a:pt x="1371" y="88"/>
                  </a:lnTo>
                  <a:lnTo>
                    <a:pt x="1066" y="12"/>
                  </a:lnTo>
                  <a:lnTo>
                    <a:pt x="749" y="0"/>
                  </a:lnTo>
                  <a:close/>
                </a:path>
                <a:path w="9525" h="8255">
                  <a:moveTo>
                    <a:pt x="3365" y="888"/>
                  </a:moveTo>
                  <a:lnTo>
                    <a:pt x="2565" y="939"/>
                  </a:lnTo>
                  <a:lnTo>
                    <a:pt x="3353" y="939"/>
                  </a:lnTo>
                  <a:close/>
                </a:path>
              </a:pathLst>
            </a:custGeom>
            <a:solidFill>
              <a:srgbClr val="B34E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0" name="object 970" descr=""/>
            <p:cNvSpPr/>
            <p:nvPr/>
          </p:nvSpPr>
          <p:spPr>
            <a:xfrm>
              <a:off x="2041902" y="238605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342" y="0"/>
                  </a:moveTo>
                  <a:lnTo>
                    <a:pt x="0" y="673"/>
                  </a:lnTo>
                  <a:lnTo>
                    <a:pt x="215" y="711"/>
                  </a:lnTo>
                  <a:lnTo>
                    <a:pt x="419" y="736"/>
                  </a:lnTo>
                  <a:lnTo>
                    <a:pt x="635" y="787"/>
                  </a:lnTo>
                  <a:lnTo>
                    <a:pt x="469" y="495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F1D0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1" name="object 971" descr=""/>
            <p:cNvSpPr/>
            <p:nvPr/>
          </p:nvSpPr>
          <p:spPr>
            <a:xfrm>
              <a:off x="2052105" y="241647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2" y="0"/>
                  </a:moveTo>
                  <a:lnTo>
                    <a:pt x="444" y="43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A4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2" name="object 972" descr=""/>
            <p:cNvSpPr/>
            <p:nvPr/>
          </p:nvSpPr>
          <p:spPr>
            <a:xfrm>
              <a:off x="2059927" y="242157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152" y="0"/>
                  </a:moveTo>
                  <a:lnTo>
                    <a:pt x="139" y="253"/>
                  </a:lnTo>
                  <a:lnTo>
                    <a:pt x="88" y="495"/>
                  </a:lnTo>
                  <a:lnTo>
                    <a:pt x="0" y="736"/>
                  </a:lnTo>
                  <a:lnTo>
                    <a:pt x="241" y="609"/>
                  </a:lnTo>
                  <a:lnTo>
                    <a:pt x="558" y="317"/>
                  </a:lnTo>
                  <a:lnTo>
                    <a:pt x="482" y="13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1D0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3" name="object 973" descr=""/>
            <p:cNvSpPr/>
            <p:nvPr/>
          </p:nvSpPr>
          <p:spPr>
            <a:xfrm>
              <a:off x="2032985" y="2383954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14" y="0"/>
                  </a:moveTo>
                  <a:lnTo>
                    <a:pt x="0" y="825"/>
                  </a:lnTo>
                  <a:lnTo>
                    <a:pt x="393" y="1371"/>
                  </a:lnTo>
                  <a:lnTo>
                    <a:pt x="800" y="1587"/>
                  </a:lnTo>
                  <a:lnTo>
                    <a:pt x="1244" y="1689"/>
                  </a:lnTo>
                  <a:lnTo>
                    <a:pt x="1701" y="1689"/>
                  </a:lnTo>
                  <a:lnTo>
                    <a:pt x="2933" y="431"/>
                  </a:lnTo>
                  <a:lnTo>
                    <a:pt x="2971" y="114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BA61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4" name="object 974" descr=""/>
            <p:cNvSpPr/>
            <p:nvPr/>
          </p:nvSpPr>
          <p:spPr>
            <a:xfrm>
              <a:off x="2024429" y="2374287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14" y="0"/>
                  </a:moveTo>
                  <a:lnTo>
                    <a:pt x="0" y="1092"/>
                  </a:lnTo>
                  <a:lnTo>
                    <a:pt x="304" y="1346"/>
                  </a:lnTo>
                  <a:lnTo>
                    <a:pt x="609" y="1346"/>
                  </a:lnTo>
                  <a:lnTo>
                    <a:pt x="901" y="1066"/>
                  </a:lnTo>
                  <a:lnTo>
                    <a:pt x="914" y="838"/>
                  </a:lnTo>
                  <a:lnTo>
                    <a:pt x="939" y="596"/>
                  </a:lnTo>
                  <a:lnTo>
                    <a:pt x="990" y="368"/>
                  </a:lnTo>
                  <a:lnTo>
                    <a:pt x="698" y="241"/>
                  </a:lnTo>
                  <a:lnTo>
                    <a:pt x="406" y="1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B43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5" name="object 975" descr=""/>
            <p:cNvSpPr/>
            <p:nvPr/>
          </p:nvSpPr>
          <p:spPr>
            <a:xfrm>
              <a:off x="2062805" y="243101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892" y="0"/>
                  </a:moveTo>
                  <a:lnTo>
                    <a:pt x="952" y="330"/>
                  </a:lnTo>
                  <a:lnTo>
                    <a:pt x="342" y="990"/>
                  </a:lnTo>
                  <a:lnTo>
                    <a:pt x="0" y="1917"/>
                  </a:lnTo>
                  <a:lnTo>
                    <a:pt x="2540" y="2527"/>
                  </a:lnTo>
                  <a:lnTo>
                    <a:pt x="3810" y="2844"/>
                  </a:lnTo>
                  <a:lnTo>
                    <a:pt x="3175" y="1892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6B7F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6" name="object 976" descr=""/>
            <p:cNvSpPr/>
            <p:nvPr/>
          </p:nvSpPr>
          <p:spPr>
            <a:xfrm>
              <a:off x="2056047" y="2431937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25" y="330"/>
                  </a:lnTo>
                  <a:lnTo>
                    <a:pt x="38" y="647"/>
                  </a:lnTo>
                  <a:lnTo>
                    <a:pt x="63" y="977"/>
                  </a:lnTo>
                  <a:lnTo>
                    <a:pt x="355" y="787"/>
                  </a:lnTo>
                  <a:lnTo>
                    <a:pt x="406" y="660"/>
                  </a:lnTo>
                  <a:lnTo>
                    <a:pt x="546" y="342"/>
                  </a:lnTo>
                  <a:lnTo>
                    <a:pt x="381" y="1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45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7" name="object 977" descr=""/>
            <p:cNvSpPr/>
            <p:nvPr/>
          </p:nvSpPr>
          <p:spPr>
            <a:xfrm>
              <a:off x="1997022" y="2435366"/>
              <a:ext cx="11430" cy="5715"/>
            </a:xfrm>
            <a:custGeom>
              <a:avLst/>
              <a:gdLst/>
              <a:ahLst/>
              <a:cxnLst/>
              <a:rect l="l" t="t" r="r" b="b"/>
              <a:pathLst>
                <a:path w="11430" h="5714">
                  <a:moveTo>
                    <a:pt x="11065" y="3390"/>
                  </a:moveTo>
                  <a:lnTo>
                    <a:pt x="7899" y="3390"/>
                  </a:lnTo>
                  <a:lnTo>
                    <a:pt x="10083" y="5257"/>
                  </a:lnTo>
                  <a:lnTo>
                    <a:pt x="11065" y="3390"/>
                  </a:lnTo>
                  <a:close/>
                </a:path>
                <a:path w="11430" h="5714">
                  <a:moveTo>
                    <a:pt x="7836" y="3428"/>
                  </a:moveTo>
                  <a:lnTo>
                    <a:pt x="1854" y="3428"/>
                  </a:lnTo>
                  <a:lnTo>
                    <a:pt x="2451" y="4279"/>
                  </a:lnTo>
                  <a:lnTo>
                    <a:pt x="2832" y="4508"/>
                  </a:lnTo>
                  <a:lnTo>
                    <a:pt x="3136" y="4851"/>
                  </a:lnTo>
                  <a:lnTo>
                    <a:pt x="3467" y="5168"/>
                  </a:lnTo>
                  <a:lnTo>
                    <a:pt x="5676" y="4737"/>
                  </a:lnTo>
                  <a:lnTo>
                    <a:pt x="7836" y="3428"/>
                  </a:lnTo>
                  <a:close/>
                </a:path>
                <a:path w="11430" h="5714">
                  <a:moveTo>
                    <a:pt x="380" y="609"/>
                  </a:moveTo>
                  <a:lnTo>
                    <a:pt x="0" y="3936"/>
                  </a:lnTo>
                  <a:lnTo>
                    <a:pt x="1854" y="3428"/>
                  </a:lnTo>
                  <a:lnTo>
                    <a:pt x="7836" y="3428"/>
                  </a:lnTo>
                  <a:lnTo>
                    <a:pt x="11065" y="3390"/>
                  </a:lnTo>
                  <a:lnTo>
                    <a:pt x="10502" y="2260"/>
                  </a:lnTo>
                  <a:lnTo>
                    <a:pt x="10241" y="1066"/>
                  </a:lnTo>
                  <a:lnTo>
                    <a:pt x="1993" y="1066"/>
                  </a:lnTo>
                  <a:lnTo>
                    <a:pt x="380" y="609"/>
                  </a:lnTo>
                  <a:close/>
                </a:path>
                <a:path w="11430" h="5714">
                  <a:moveTo>
                    <a:pt x="8940" y="0"/>
                  </a:moveTo>
                  <a:lnTo>
                    <a:pt x="8572" y="50"/>
                  </a:lnTo>
                  <a:lnTo>
                    <a:pt x="8242" y="330"/>
                  </a:lnTo>
                  <a:lnTo>
                    <a:pt x="7937" y="393"/>
                  </a:lnTo>
                  <a:lnTo>
                    <a:pt x="7327" y="457"/>
                  </a:lnTo>
                  <a:lnTo>
                    <a:pt x="6324" y="457"/>
                  </a:lnTo>
                  <a:lnTo>
                    <a:pt x="5359" y="749"/>
                  </a:lnTo>
                  <a:lnTo>
                    <a:pt x="3530" y="761"/>
                  </a:lnTo>
                  <a:lnTo>
                    <a:pt x="3124" y="800"/>
                  </a:lnTo>
                  <a:lnTo>
                    <a:pt x="1993" y="1066"/>
                  </a:lnTo>
                  <a:lnTo>
                    <a:pt x="10241" y="1066"/>
                  </a:lnTo>
                  <a:lnTo>
                    <a:pt x="9334" y="190"/>
                  </a:lnTo>
                  <a:lnTo>
                    <a:pt x="8940" y="0"/>
                  </a:lnTo>
                  <a:close/>
                </a:path>
              </a:pathLst>
            </a:custGeom>
            <a:solidFill>
              <a:srgbClr val="8A33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8" name="object 978" descr=""/>
            <p:cNvSpPr/>
            <p:nvPr/>
          </p:nvSpPr>
          <p:spPr>
            <a:xfrm>
              <a:off x="2006166" y="243458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187" y="0"/>
                  </a:moveTo>
                  <a:lnTo>
                    <a:pt x="2019" y="203"/>
                  </a:lnTo>
                  <a:lnTo>
                    <a:pt x="914" y="203"/>
                  </a:lnTo>
                  <a:lnTo>
                    <a:pt x="660" y="609"/>
                  </a:lnTo>
                  <a:lnTo>
                    <a:pt x="12" y="698"/>
                  </a:lnTo>
                  <a:lnTo>
                    <a:pt x="0" y="1308"/>
                  </a:lnTo>
                  <a:lnTo>
                    <a:pt x="101" y="2628"/>
                  </a:lnTo>
                  <a:lnTo>
                    <a:pt x="736" y="3555"/>
                  </a:lnTo>
                  <a:lnTo>
                    <a:pt x="1981" y="4051"/>
                  </a:lnTo>
                  <a:lnTo>
                    <a:pt x="3835" y="4051"/>
                  </a:lnTo>
                  <a:lnTo>
                    <a:pt x="2197" y="2997"/>
                  </a:lnTo>
                  <a:lnTo>
                    <a:pt x="2184" y="2387"/>
                  </a:lnTo>
                  <a:lnTo>
                    <a:pt x="2146" y="1358"/>
                  </a:lnTo>
                  <a:lnTo>
                    <a:pt x="3225" y="1473"/>
                  </a:lnTo>
                  <a:lnTo>
                    <a:pt x="3898" y="1181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AA42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9" name="object 979" descr=""/>
            <p:cNvSpPr/>
            <p:nvPr/>
          </p:nvSpPr>
          <p:spPr>
            <a:xfrm>
              <a:off x="2019807" y="2446899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2400" y="0"/>
                  </a:moveTo>
                  <a:lnTo>
                    <a:pt x="0" y="1397"/>
                  </a:lnTo>
                  <a:lnTo>
                    <a:pt x="749" y="1968"/>
                  </a:lnTo>
                  <a:lnTo>
                    <a:pt x="1206" y="2768"/>
                  </a:lnTo>
                  <a:lnTo>
                    <a:pt x="1841" y="2832"/>
                  </a:lnTo>
                  <a:lnTo>
                    <a:pt x="2590" y="2425"/>
                  </a:lnTo>
                  <a:lnTo>
                    <a:pt x="6578" y="2235"/>
                  </a:lnTo>
                  <a:lnTo>
                    <a:pt x="4445" y="1473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9D8F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0" name="object 980" descr=""/>
            <p:cNvSpPr/>
            <p:nvPr/>
          </p:nvSpPr>
          <p:spPr>
            <a:xfrm>
              <a:off x="2022933" y="244274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" y="0"/>
                  </a:moveTo>
                  <a:lnTo>
                    <a:pt x="0" y="317"/>
                  </a:lnTo>
                  <a:lnTo>
                    <a:pt x="266" y="673"/>
                  </a:lnTo>
                  <a:lnTo>
                    <a:pt x="482" y="914"/>
                  </a:lnTo>
                  <a:lnTo>
                    <a:pt x="622" y="965"/>
                  </a:lnTo>
                  <a:lnTo>
                    <a:pt x="977" y="1079"/>
                  </a:lnTo>
                  <a:lnTo>
                    <a:pt x="1168" y="914"/>
                  </a:lnTo>
                  <a:lnTo>
                    <a:pt x="1181" y="520"/>
                  </a:lnTo>
                  <a:lnTo>
                    <a:pt x="965" y="342"/>
                  </a:lnTo>
                  <a:lnTo>
                    <a:pt x="749" y="25"/>
                  </a:lnTo>
                  <a:lnTo>
                    <a:pt x="520" y="1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8C3C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1" name="object 981" descr=""/>
            <p:cNvSpPr/>
            <p:nvPr/>
          </p:nvSpPr>
          <p:spPr>
            <a:xfrm>
              <a:off x="2016937" y="244746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74" y="749"/>
                  </a:moveTo>
                  <a:lnTo>
                    <a:pt x="520" y="381"/>
                  </a:lnTo>
                  <a:lnTo>
                    <a:pt x="241" y="0"/>
                  </a:lnTo>
                  <a:lnTo>
                    <a:pt x="0" y="774"/>
                  </a:lnTo>
                  <a:lnTo>
                    <a:pt x="520" y="749"/>
                  </a:lnTo>
                  <a:lnTo>
                    <a:pt x="774" y="749"/>
                  </a:lnTo>
                  <a:close/>
                </a:path>
                <a:path w="1905" h="1905">
                  <a:moveTo>
                    <a:pt x="1714" y="838"/>
                  </a:moveTo>
                  <a:lnTo>
                    <a:pt x="774" y="749"/>
                  </a:lnTo>
                  <a:lnTo>
                    <a:pt x="1041" y="1270"/>
                  </a:lnTo>
                  <a:lnTo>
                    <a:pt x="1346" y="1371"/>
                  </a:lnTo>
                  <a:lnTo>
                    <a:pt x="1714" y="838"/>
                  </a:lnTo>
                  <a:close/>
                </a:path>
              </a:pathLst>
            </a:custGeom>
            <a:solidFill>
              <a:srgbClr val="7AA9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2" name="object 982" descr=""/>
            <p:cNvSpPr/>
            <p:nvPr/>
          </p:nvSpPr>
          <p:spPr>
            <a:xfrm>
              <a:off x="2024452" y="2435734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120" y="0"/>
                  </a:moveTo>
                  <a:lnTo>
                    <a:pt x="1041" y="76"/>
                  </a:lnTo>
                  <a:lnTo>
                    <a:pt x="0" y="0"/>
                  </a:lnTo>
                  <a:lnTo>
                    <a:pt x="698" y="1206"/>
                  </a:lnTo>
                  <a:lnTo>
                    <a:pt x="1816" y="1016"/>
                  </a:lnTo>
                  <a:lnTo>
                    <a:pt x="2908" y="876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C07E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3" name="object 983" descr=""/>
            <p:cNvSpPr/>
            <p:nvPr/>
          </p:nvSpPr>
          <p:spPr>
            <a:xfrm>
              <a:off x="2033974" y="243571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41" y="0"/>
                  </a:moveTo>
                  <a:lnTo>
                    <a:pt x="520" y="177"/>
                  </a:lnTo>
                  <a:lnTo>
                    <a:pt x="88" y="457"/>
                  </a:lnTo>
                  <a:lnTo>
                    <a:pt x="0" y="1054"/>
                  </a:lnTo>
                  <a:lnTo>
                    <a:pt x="1016" y="1054"/>
                  </a:lnTo>
                  <a:lnTo>
                    <a:pt x="1016" y="698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F2DB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4" name="object 984" descr=""/>
            <p:cNvSpPr/>
            <p:nvPr/>
          </p:nvSpPr>
          <p:spPr>
            <a:xfrm>
              <a:off x="2023474" y="2451674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571" y="0"/>
                  </a:moveTo>
                  <a:lnTo>
                    <a:pt x="253" y="38"/>
                  </a:lnTo>
                  <a:lnTo>
                    <a:pt x="0" y="533"/>
                  </a:lnTo>
                  <a:lnTo>
                    <a:pt x="0" y="1346"/>
                  </a:lnTo>
                  <a:lnTo>
                    <a:pt x="330" y="1333"/>
                  </a:lnTo>
                  <a:lnTo>
                    <a:pt x="660" y="1333"/>
                  </a:lnTo>
                  <a:lnTo>
                    <a:pt x="990" y="1320"/>
                  </a:lnTo>
                  <a:lnTo>
                    <a:pt x="965" y="1015"/>
                  </a:lnTo>
                  <a:lnTo>
                    <a:pt x="952" y="698"/>
                  </a:lnTo>
                  <a:lnTo>
                    <a:pt x="952" y="393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78A5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5" name="object 985" descr=""/>
            <p:cNvSpPr/>
            <p:nvPr/>
          </p:nvSpPr>
          <p:spPr>
            <a:xfrm>
              <a:off x="2020566" y="244886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0" y="0"/>
                  </a:moveTo>
                  <a:lnTo>
                    <a:pt x="304" y="1689"/>
                  </a:lnTo>
                  <a:lnTo>
                    <a:pt x="1676" y="2451"/>
                  </a:lnTo>
                  <a:lnTo>
                    <a:pt x="2908" y="3327"/>
                  </a:lnTo>
                  <a:lnTo>
                    <a:pt x="3225" y="3289"/>
                  </a:lnTo>
                  <a:lnTo>
                    <a:pt x="3543" y="3238"/>
                  </a:lnTo>
                  <a:lnTo>
                    <a:pt x="3860" y="3200"/>
                  </a:lnTo>
                  <a:lnTo>
                    <a:pt x="3860" y="2273"/>
                  </a:lnTo>
                  <a:lnTo>
                    <a:pt x="3187" y="1663"/>
                  </a:lnTo>
                  <a:lnTo>
                    <a:pt x="2501" y="1066"/>
                  </a:lnTo>
                  <a:lnTo>
                    <a:pt x="1828" y="4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476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6" name="object 986" descr=""/>
            <p:cNvSpPr/>
            <p:nvPr/>
          </p:nvSpPr>
          <p:spPr>
            <a:xfrm>
              <a:off x="1971911" y="2409529"/>
              <a:ext cx="31115" cy="17780"/>
            </a:xfrm>
            <a:custGeom>
              <a:avLst/>
              <a:gdLst/>
              <a:ahLst/>
              <a:cxnLst/>
              <a:rect l="l" t="t" r="r" b="b"/>
              <a:pathLst>
                <a:path w="31114" h="17780">
                  <a:moveTo>
                    <a:pt x="30797" y="12217"/>
                  </a:moveTo>
                  <a:lnTo>
                    <a:pt x="23609" y="12217"/>
                  </a:lnTo>
                  <a:lnTo>
                    <a:pt x="23736" y="12611"/>
                  </a:lnTo>
                  <a:lnTo>
                    <a:pt x="23583" y="12877"/>
                  </a:lnTo>
                  <a:lnTo>
                    <a:pt x="23329" y="13081"/>
                  </a:lnTo>
                  <a:lnTo>
                    <a:pt x="22603" y="16586"/>
                  </a:lnTo>
                  <a:lnTo>
                    <a:pt x="22479" y="17767"/>
                  </a:lnTo>
                  <a:lnTo>
                    <a:pt x="27127" y="16586"/>
                  </a:lnTo>
                  <a:lnTo>
                    <a:pt x="30830" y="12331"/>
                  </a:lnTo>
                  <a:close/>
                </a:path>
                <a:path w="31114" h="17780">
                  <a:moveTo>
                    <a:pt x="29054" y="10718"/>
                  </a:moveTo>
                  <a:lnTo>
                    <a:pt x="15875" y="10718"/>
                  </a:lnTo>
                  <a:lnTo>
                    <a:pt x="16078" y="10922"/>
                  </a:lnTo>
                  <a:lnTo>
                    <a:pt x="16167" y="11049"/>
                  </a:lnTo>
                  <a:lnTo>
                    <a:pt x="16281" y="11899"/>
                  </a:lnTo>
                  <a:lnTo>
                    <a:pt x="18580" y="12331"/>
                  </a:lnTo>
                  <a:lnTo>
                    <a:pt x="16519" y="13804"/>
                  </a:lnTo>
                  <a:lnTo>
                    <a:pt x="18630" y="16090"/>
                  </a:lnTo>
                  <a:lnTo>
                    <a:pt x="19024" y="16002"/>
                  </a:lnTo>
                  <a:lnTo>
                    <a:pt x="19392" y="15798"/>
                  </a:lnTo>
                  <a:lnTo>
                    <a:pt x="20193" y="15227"/>
                  </a:lnTo>
                  <a:lnTo>
                    <a:pt x="21111" y="14706"/>
                  </a:lnTo>
                  <a:lnTo>
                    <a:pt x="22771" y="12344"/>
                  </a:lnTo>
                  <a:lnTo>
                    <a:pt x="23342" y="12230"/>
                  </a:lnTo>
                  <a:lnTo>
                    <a:pt x="23609" y="12217"/>
                  </a:lnTo>
                  <a:lnTo>
                    <a:pt x="30797" y="12217"/>
                  </a:lnTo>
                  <a:lnTo>
                    <a:pt x="30568" y="11760"/>
                  </a:lnTo>
                  <a:lnTo>
                    <a:pt x="30060" y="11341"/>
                  </a:lnTo>
                  <a:lnTo>
                    <a:pt x="29309" y="10858"/>
                  </a:lnTo>
                  <a:lnTo>
                    <a:pt x="29054" y="10718"/>
                  </a:lnTo>
                  <a:close/>
                </a:path>
                <a:path w="31114" h="17780">
                  <a:moveTo>
                    <a:pt x="11719" y="13169"/>
                  </a:moveTo>
                  <a:lnTo>
                    <a:pt x="5156" y="13169"/>
                  </a:lnTo>
                  <a:lnTo>
                    <a:pt x="6210" y="14592"/>
                  </a:lnTo>
                  <a:lnTo>
                    <a:pt x="9512" y="14706"/>
                  </a:lnTo>
                  <a:lnTo>
                    <a:pt x="11468" y="14947"/>
                  </a:lnTo>
                  <a:lnTo>
                    <a:pt x="11719" y="13169"/>
                  </a:lnTo>
                  <a:close/>
                </a:path>
                <a:path w="31114" h="17780">
                  <a:moveTo>
                    <a:pt x="16231" y="11531"/>
                  </a:moveTo>
                  <a:lnTo>
                    <a:pt x="12128" y="11531"/>
                  </a:lnTo>
                  <a:lnTo>
                    <a:pt x="12611" y="12344"/>
                  </a:lnTo>
                  <a:lnTo>
                    <a:pt x="14097" y="14566"/>
                  </a:lnTo>
                  <a:lnTo>
                    <a:pt x="15468" y="14859"/>
                  </a:lnTo>
                  <a:lnTo>
                    <a:pt x="16234" y="11760"/>
                  </a:lnTo>
                  <a:lnTo>
                    <a:pt x="16231" y="11531"/>
                  </a:lnTo>
                  <a:close/>
                </a:path>
                <a:path w="31114" h="17780">
                  <a:moveTo>
                    <a:pt x="4419" y="7620"/>
                  </a:moveTo>
                  <a:lnTo>
                    <a:pt x="4000" y="7645"/>
                  </a:lnTo>
                  <a:lnTo>
                    <a:pt x="3606" y="7772"/>
                  </a:lnTo>
                  <a:lnTo>
                    <a:pt x="3263" y="8039"/>
                  </a:lnTo>
                  <a:lnTo>
                    <a:pt x="2324" y="9626"/>
                  </a:lnTo>
                  <a:lnTo>
                    <a:pt x="0" y="10528"/>
                  </a:lnTo>
                  <a:lnTo>
                    <a:pt x="714" y="12839"/>
                  </a:lnTo>
                  <a:lnTo>
                    <a:pt x="835" y="13081"/>
                  </a:lnTo>
                  <a:lnTo>
                    <a:pt x="1536" y="13931"/>
                  </a:lnTo>
                  <a:lnTo>
                    <a:pt x="2603" y="13804"/>
                  </a:lnTo>
                  <a:lnTo>
                    <a:pt x="3644" y="13779"/>
                  </a:lnTo>
                  <a:lnTo>
                    <a:pt x="5156" y="13169"/>
                  </a:lnTo>
                  <a:lnTo>
                    <a:pt x="11719" y="13169"/>
                  </a:lnTo>
                  <a:lnTo>
                    <a:pt x="11845" y="12280"/>
                  </a:lnTo>
                  <a:lnTo>
                    <a:pt x="11925" y="11531"/>
                  </a:lnTo>
                  <a:lnTo>
                    <a:pt x="16231" y="11531"/>
                  </a:lnTo>
                  <a:lnTo>
                    <a:pt x="16121" y="10997"/>
                  </a:lnTo>
                  <a:lnTo>
                    <a:pt x="15951" y="10858"/>
                  </a:lnTo>
                  <a:lnTo>
                    <a:pt x="15875" y="10718"/>
                  </a:lnTo>
                  <a:lnTo>
                    <a:pt x="29054" y="10718"/>
                  </a:lnTo>
                  <a:lnTo>
                    <a:pt x="28729" y="10528"/>
                  </a:lnTo>
                  <a:lnTo>
                    <a:pt x="28232" y="9982"/>
                  </a:lnTo>
                  <a:lnTo>
                    <a:pt x="27724" y="9258"/>
                  </a:lnTo>
                  <a:lnTo>
                    <a:pt x="27876" y="8496"/>
                  </a:lnTo>
                  <a:lnTo>
                    <a:pt x="28081" y="7848"/>
                  </a:lnTo>
                  <a:lnTo>
                    <a:pt x="5410" y="7848"/>
                  </a:lnTo>
                  <a:lnTo>
                    <a:pt x="4419" y="7620"/>
                  </a:lnTo>
                  <a:close/>
                </a:path>
                <a:path w="31114" h="17780">
                  <a:moveTo>
                    <a:pt x="15875" y="10718"/>
                  </a:moveTo>
                  <a:lnTo>
                    <a:pt x="15951" y="10858"/>
                  </a:lnTo>
                  <a:lnTo>
                    <a:pt x="16121" y="10997"/>
                  </a:lnTo>
                  <a:lnTo>
                    <a:pt x="15875" y="10718"/>
                  </a:lnTo>
                  <a:close/>
                </a:path>
                <a:path w="31114" h="17780">
                  <a:moveTo>
                    <a:pt x="10083" y="4229"/>
                  </a:moveTo>
                  <a:lnTo>
                    <a:pt x="6299" y="7810"/>
                  </a:lnTo>
                  <a:lnTo>
                    <a:pt x="5410" y="7848"/>
                  </a:lnTo>
                  <a:lnTo>
                    <a:pt x="28081" y="7848"/>
                  </a:lnTo>
                  <a:lnTo>
                    <a:pt x="28141" y="7620"/>
                  </a:lnTo>
                  <a:lnTo>
                    <a:pt x="28168" y="6515"/>
                  </a:lnTo>
                  <a:lnTo>
                    <a:pt x="27800" y="5981"/>
                  </a:lnTo>
                  <a:lnTo>
                    <a:pt x="27609" y="5854"/>
                  </a:lnTo>
                  <a:lnTo>
                    <a:pt x="16916" y="5854"/>
                  </a:lnTo>
                  <a:lnTo>
                    <a:pt x="15011" y="5816"/>
                  </a:lnTo>
                  <a:lnTo>
                    <a:pt x="12547" y="4940"/>
                  </a:lnTo>
                  <a:lnTo>
                    <a:pt x="10083" y="4229"/>
                  </a:lnTo>
                  <a:close/>
                </a:path>
                <a:path w="31114" h="17780">
                  <a:moveTo>
                    <a:pt x="21717" y="0"/>
                  </a:moveTo>
                  <a:lnTo>
                    <a:pt x="20599" y="2057"/>
                  </a:lnTo>
                  <a:lnTo>
                    <a:pt x="20218" y="2540"/>
                  </a:lnTo>
                  <a:lnTo>
                    <a:pt x="19846" y="3213"/>
                  </a:lnTo>
                  <a:lnTo>
                    <a:pt x="19639" y="3644"/>
                  </a:lnTo>
                  <a:lnTo>
                    <a:pt x="18618" y="5448"/>
                  </a:lnTo>
                  <a:lnTo>
                    <a:pt x="16916" y="5854"/>
                  </a:lnTo>
                  <a:lnTo>
                    <a:pt x="27609" y="5854"/>
                  </a:lnTo>
                  <a:lnTo>
                    <a:pt x="27419" y="5727"/>
                  </a:lnTo>
                  <a:lnTo>
                    <a:pt x="26987" y="5664"/>
                  </a:lnTo>
                  <a:lnTo>
                    <a:pt x="26543" y="5638"/>
                  </a:lnTo>
                  <a:lnTo>
                    <a:pt x="26822" y="5524"/>
                  </a:lnTo>
                  <a:lnTo>
                    <a:pt x="27732" y="5524"/>
                  </a:lnTo>
                  <a:lnTo>
                    <a:pt x="28315" y="5448"/>
                  </a:lnTo>
                  <a:lnTo>
                    <a:pt x="30199" y="2781"/>
                  </a:lnTo>
                  <a:lnTo>
                    <a:pt x="23499" y="2768"/>
                  </a:lnTo>
                  <a:lnTo>
                    <a:pt x="21717" y="0"/>
                  </a:lnTo>
                  <a:close/>
                </a:path>
                <a:path w="31114" h="17780">
                  <a:moveTo>
                    <a:pt x="27732" y="5524"/>
                  </a:moveTo>
                  <a:lnTo>
                    <a:pt x="26822" y="5524"/>
                  </a:lnTo>
                  <a:lnTo>
                    <a:pt x="27114" y="5626"/>
                  </a:lnTo>
                  <a:lnTo>
                    <a:pt x="27393" y="5562"/>
                  </a:lnTo>
                  <a:lnTo>
                    <a:pt x="27732" y="5524"/>
                  </a:lnTo>
                  <a:close/>
                </a:path>
                <a:path w="31114" h="17780">
                  <a:moveTo>
                    <a:pt x="28460" y="914"/>
                  </a:moveTo>
                  <a:lnTo>
                    <a:pt x="27203" y="1028"/>
                  </a:lnTo>
                  <a:lnTo>
                    <a:pt x="25958" y="1181"/>
                  </a:lnTo>
                  <a:lnTo>
                    <a:pt x="24739" y="1473"/>
                  </a:lnTo>
                  <a:lnTo>
                    <a:pt x="23507" y="2781"/>
                  </a:lnTo>
                  <a:lnTo>
                    <a:pt x="30199" y="2781"/>
                  </a:lnTo>
                  <a:lnTo>
                    <a:pt x="28460" y="914"/>
                  </a:lnTo>
                  <a:close/>
                </a:path>
              </a:pathLst>
            </a:custGeom>
            <a:solidFill>
              <a:srgbClr val="A5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7" name="object 987" descr=""/>
            <p:cNvSpPr/>
            <p:nvPr/>
          </p:nvSpPr>
          <p:spPr>
            <a:xfrm>
              <a:off x="1975558" y="2418810"/>
              <a:ext cx="15875" cy="8890"/>
            </a:xfrm>
            <a:custGeom>
              <a:avLst/>
              <a:gdLst/>
              <a:ahLst/>
              <a:cxnLst/>
              <a:rect l="l" t="t" r="r" b="b"/>
              <a:pathLst>
                <a:path w="15875" h="8889">
                  <a:moveTo>
                    <a:pt x="7823" y="0"/>
                  </a:moveTo>
                  <a:lnTo>
                    <a:pt x="6781" y="1371"/>
                  </a:lnTo>
                  <a:lnTo>
                    <a:pt x="7607" y="3365"/>
                  </a:lnTo>
                  <a:lnTo>
                    <a:pt x="7480" y="4483"/>
                  </a:lnTo>
                  <a:lnTo>
                    <a:pt x="3174" y="4648"/>
                  </a:lnTo>
                  <a:lnTo>
                    <a:pt x="1587" y="2844"/>
                  </a:lnTo>
                  <a:lnTo>
                    <a:pt x="0" y="4495"/>
                  </a:lnTo>
                  <a:lnTo>
                    <a:pt x="3886" y="6591"/>
                  </a:lnTo>
                  <a:lnTo>
                    <a:pt x="8077" y="7747"/>
                  </a:lnTo>
                  <a:lnTo>
                    <a:pt x="12433" y="8343"/>
                  </a:lnTo>
                  <a:lnTo>
                    <a:pt x="13512" y="8115"/>
                  </a:lnTo>
                  <a:lnTo>
                    <a:pt x="14147" y="7467"/>
                  </a:lnTo>
                  <a:lnTo>
                    <a:pt x="14287" y="6362"/>
                  </a:lnTo>
                  <a:lnTo>
                    <a:pt x="13182" y="4737"/>
                  </a:lnTo>
                  <a:lnTo>
                    <a:pt x="13855" y="3695"/>
                  </a:lnTo>
                  <a:lnTo>
                    <a:pt x="15633" y="2857"/>
                  </a:lnTo>
                  <a:lnTo>
                    <a:pt x="14338" y="2717"/>
                  </a:lnTo>
                  <a:lnTo>
                    <a:pt x="13474" y="2032"/>
                  </a:lnTo>
                  <a:lnTo>
                    <a:pt x="12471" y="1651"/>
                  </a:lnTo>
                  <a:lnTo>
                    <a:pt x="11988" y="2451"/>
                  </a:lnTo>
                  <a:lnTo>
                    <a:pt x="11772" y="3797"/>
                  </a:lnTo>
                  <a:lnTo>
                    <a:pt x="9753" y="3810"/>
                  </a:lnTo>
                  <a:lnTo>
                    <a:pt x="9563" y="1587"/>
                  </a:lnTo>
                  <a:lnTo>
                    <a:pt x="8724" y="342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rgbClr val="982D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8" name="object 988" descr=""/>
            <p:cNvSpPr/>
            <p:nvPr/>
          </p:nvSpPr>
          <p:spPr>
            <a:xfrm>
              <a:off x="1967951" y="2411434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5" h="11430">
                  <a:moveTo>
                    <a:pt x="16789" y="0"/>
                  </a:moveTo>
                  <a:lnTo>
                    <a:pt x="16395" y="0"/>
                  </a:lnTo>
                  <a:lnTo>
                    <a:pt x="16002" y="114"/>
                  </a:lnTo>
                  <a:lnTo>
                    <a:pt x="15278" y="507"/>
                  </a:lnTo>
                  <a:lnTo>
                    <a:pt x="14503" y="749"/>
                  </a:lnTo>
                  <a:lnTo>
                    <a:pt x="13665" y="787"/>
                  </a:lnTo>
                  <a:lnTo>
                    <a:pt x="11518" y="1092"/>
                  </a:lnTo>
                  <a:lnTo>
                    <a:pt x="9398" y="1587"/>
                  </a:lnTo>
                  <a:lnTo>
                    <a:pt x="7239" y="1892"/>
                  </a:lnTo>
                  <a:lnTo>
                    <a:pt x="4305" y="4597"/>
                  </a:lnTo>
                  <a:lnTo>
                    <a:pt x="4330" y="4940"/>
                  </a:lnTo>
                  <a:lnTo>
                    <a:pt x="4559" y="5283"/>
                  </a:lnTo>
                  <a:lnTo>
                    <a:pt x="4800" y="5524"/>
                  </a:lnTo>
                  <a:lnTo>
                    <a:pt x="5067" y="5613"/>
                  </a:lnTo>
                  <a:lnTo>
                    <a:pt x="5384" y="5537"/>
                  </a:lnTo>
                  <a:lnTo>
                    <a:pt x="5245" y="5892"/>
                  </a:lnTo>
                  <a:lnTo>
                    <a:pt x="5029" y="5892"/>
                  </a:lnTo>
                  <a:lnTo>
                    <a:pt x="4787" y="5587"/>
                  </a:lnTo>
                  <a:lnTo>
                    <a:pt x="4305" y="5372"/>
                  </a:lnTo>
                  <a:lnTo>
                    <a:pt x="3886" y="4927"/>
                  </a:lnTo>
                  <a:lnTo>
                    <a:pt x="3314" y="4787"/>
                  </a:lnTo>
                  <a:lnTo>
                    <a:pt x="2908" y="4762"/>
                  </a:lnTo>
                  <a:lnTo>
                    <a:pt x="2501" y="4825"/>
                  </a:lnTo>
                  <a:lnTo>
                    <a:pt x="1079" y="5486"/>
                  </a:lnTo>
                  <a:lnTo>
                    <a:pt x="317" y="6235"/>
                  </a:lnTo>
                  <a:lnTo>
                    <a:pt x="88" y="7416"/>
                  </a:lnTo>
                  <a:lnTo>
                    <a:pt x="0" y="8356"/>
                  </a:lnTo>
                  <a:lnTo>
                    <a:pt x="152" y="9194"/>
                  </a:lnTo>
                  <a:lnTo>
                    <a:pt x="977" y="9778"/>
                  </a:lnTo>
                  <a:lnTo>
                    <a:pt x="2844" y="8470"/>
                  </a:lnTo>
                  <a:lnTo>
                    <a:pt x="3835" y="9626"/>
                  </a:lnTo>
                  <a:lnTo>
                    <a:pt x="4724" y="11087"/>
                  </a:lnTo>
                  <a:lnTo>
                    <a:pt x="5588" y="10642"/>
                  </a:lnTo>
                  <a:lnTo>
                    <a:pt x="4876" y="9143"/>
                  </a:lnTo>
                  <a:lnTo>
                    <a:pt x="8077" y="8686"/>
                  </a:lnTo>
                  <a:lnTo>
                    <a:pt x="7391" y="7124"/>
                  </a:lnTo>
                  <a:lnTo>
                    <a:pt x="7594" y="6007"/>
                  </a:lnTo>
                  <a:lnTo>
                    <a:pt x="8178" y="5384"/>
                  </a:lnTo>
                  <a:lnTo>
                    <a:pt x="8877" y="5435"/>
                  </a:lnTo>
                  <a:lnTo>
                    <a:pt x="9613" y="5626"/>
                  </a:lnTo>
                  <a:lnTo>
                    <a:pt x="9994" y="5613"/>
                  </a:lnTo>
                  <a:lnTo>
                    <a:pt x="10350" y="5511"/>
                  </a:lnTo>
                  <a:lnTo>
                    <a:pt x="10668" y="5308"/>
                  </a:lnTo>
                  <a:lnTo>
                    <a:pt x="10960" y="4927"/>
                  </a:lnTo>
                  <a:lnTo>
                    <a:pt x="10807" y="4089"/>
                  </a:lnTo>
                  <a:lnTo>
                    <a:pt x="11684" y="4317"/>
                  </a:lnTo>
                  <a:lnTo>
                    <a:pt x="14147" y="4660"/>
                  </a:lnTo>
                  <a:lnTo>
                    <a:pt x="16700" y="4025"/>
                  </a:lnTo>
                  <a:lnTo>
                    <a:pt x="19075" y="5130"/>
                  </a:lnTo>
                  <a:lnTo>
                    <a:pt x="19672" y="4356"/>
                  </a:lnTo>
                  <a:lnTo>
                    <a:pt x="19138" y="3721"/>
                  </a:lnTo>
                  <a:lnTo>
                    <a:pt x="18821" y="3060"/>
                  </a:lnTo>
                  <a:lnTo>
                    <a:pt x="18542" y="2578"/>
                  </a:lnTo>
                  <a:lnTo>
                    <a:pt x="18097" y="1549"/>
                  </a:lnTo>
                  <a:lnTo>
                    <a:pt x="17907" y="990"/>
                  </a:lnTo>
                  <a:lnTo>
                    <a:pt x="17653" y="482"/>
                  </a:lnTo>
                  <a:lnTo>
                    <a:pt x="17170" y="114"/>
                  </a:lnTo>
                  <a:lnTo>
                    <a:pt x="16789" y="0"/>
                  </a:lnTo>
                  <a:close/>
                </a:path>
              </a:pathLst>
            </a:custGeom>
            <a:solidFill>
              <a:srgbClr val="BE5D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9" name="object 989" descr=""/>
            <p:cNvSpPr/>
            <p:nvPr/>
          </p:nvSpPr>
          <p:spPr>
            <a:xfrm>
              <a:off x="1989922" y="2431829"/>
              <a:ext cx="10795" cy="5080"/>
            </a:xfrm>
            <a:custGeom>
              <a:avLst/>
              <a:gdLst/>
              <a:ahLst/>
              <a:cxnLst/>
              <a:rect l="l" t="t" r="r" b="b"/>
              <a:pathLst>
                <a:path w="10794" h="5080">
                  <a:moveTo>
                    <a:pt x="5702" y="0"/>
                  </a:moveTo>
                  <a:lnTo>
                    <a:pt x="5283" y="25"/>
                  </a:lnTo>
                  <a:lnTo>
                    <a:pt x="4495" y="25"/>
                  </a:lnTo>
                  <a:lnTo>
                    <a:pt x="4102" y="50"/>
                  </a:lnTo>
                  <a:lnTo>
                    <a:pt x="3340" y="25"/>
                  </a:lnTo>
                  <a:lnTo>
                    <a:pt x="2603" y="25"/>
                  </a:lnTo>
                  <a:lnTo>
                    <a:pt x="952" y="114"/>
                  </a:lnTo>
                  <a:lnTo>
                    <a:pt x="609" y="406"/>
                  </a:lnTo>
                  <a:lnTo>
                    <a:pt x="292" y="723"/>
                  </a:lnTo>
                  <a:lnTo>
                    <a:pt x="0" y="1054"/>
                  </a:lnTo>
                  <a:lnTo>
                    <a:pt x="419" y="1841"/>
                  </a:lnTo>
                  <a:lnTo>
                    <a:pt x="1130" y="1981"/>
                  </a:lnTo>
                  <a:lnTo>
                    <a:pt x="1917" y="2019"/>
                  </a:lnTo>
                  <a:lnTo>
                    <a:pt x="3365" y="2679"/>
                  </a:lnTo>
                  <a:lnTo>
                    <a:pt x="4953" y="2997"/>
                  </a:lnTo>
                  <a:lnTo>
                    <a:pt x="6311" y="3860"/>
                  </a:lnTo>
                  <a:lnTo>
                    <a:pt x="7416" y="4279"/>
                  </a:lnTo>
                  <a:lnTo>
                    <a:pt x="8521" y="4800"/>
                  </a:lnTo>
                  <a:lnTo>
                    <a:pt x="9652" y="3949"/>
                  </a:lnTo>
                  <a:lnTo>
                    <a:pt x="10452" y="2717"/>
                  </a:lnTo>
                  <a:lnTo>
                    <a:pt x="9969" y="1727"/>
                  </a:lnTo>
                  <a:lnTo>
                    <a:pt x="9042" y="825"/>
                  </a:lnTo>
                  <a:lnTo>
                    <a:pt x="8293" y="292"/>
                  </a:lnTo>
                  <a:lnTo>
                    <a:pt x="7429" y="114"/>
                  </a:lnTo>
                  <a:lnTo>
                    <a:pt x="5702" y="0"/>
                  </a:lnTo>
                  <a:close/>
                </a:path>
              </a:pathLst>
            </a:custGeom>
            <a:solidFill>
              <a:srgbClr val="8A33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0" name="object 990" descr=""/>
            <p:cNvSpPr/>
            <p:nvPr/>
          </p:nvSpPr>
          <p:spPr>
            <a:xfrm>
              <a:off x="1991329" y="2426922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673" y="0"/>
                  </a:moveTo>
                  <a:lnTo>
                    <a:pt x="304" y="228"/>
                  </a:lnTo>
                  <a:lnTo>
                    <a:pt x="76" y="571"/>
                  </a:lnTo>
                  <a:lnTo>
                    <a:pt x="0" y="1003"/>
                  </a:lnTo>
                  <a:lnTo>
                    <a:pt x="38" y="1422"/>
                  </a:lnTo>
                  <a:lnTo>
                    <a:pt x="177" y="1816"/>
                  </a:lnTo>
                  <a:lnTo>
                    <a:pt x="457" y="2146"/>
                  </a:lnTo>
                  <a:lnTo>
                    <a:pt x="457" y="3086"/>
                  </a:lnTo>
                  <a:lnTo>
                    <a:pt x="444" y="4025"/>
                  </a:lnTo>
                  <a:lnTo>
                    <a:pt x="444" y="4965"/>
                  </a:lnTo>
                  <a:lnTo>
                    <a:pt x="889" y="5753"/>
                  </a:lnTo>
                  <a:lnTo>
                    <a:pt x="1612" y="5969"/>
                  </a:lnTo>
                  <a:lnTo>
                    <a:pt x="2438" y="5969"/>
                  </a:lnTo>
                  <a:lnTo>
                    <a:pt x="3009" y="5359"/>
                  </a:lnTo>
                  <a:lnTo>
                    <a:pt x="3670" y="4838"/>
                  </a:lnTo>
                  <a:lnTo>
                    <a:pt x="3898" y="3975"/>
                  </a:lnTo>
                  <a:lnTo>
                    <a:pt x="3975" y="3568"/>
                  </a:lnTo>
                  <a:lnTo>
                    <a:pt x="3975" y="3149"/>
                  </a:lnTo>
                  <a:lnTo>
                    <a:pt x="3886" y="2730"/>
                  </a:lnTo>
                  <a:lnTo>
                    <a:pt x="3187" y="1384"/>
                  </a:lnTo>
                  <a:lnTo>
                    <a:pt x="2336" y="21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964A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1" name="object 991" descr=""/>
            <p:cNvSpPr/>
            <p:nvPr/>
          </p:nvSpPr>
          <p:spPr>
            <a:xfrm>
              <a:off x="1962881" y="2416234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800" y="0"/>
                  </a:moveTo>
                  <a:lnTo>
                    <a:pt x="0" y="1181"/>
                  </a:lnTo>
                  <a:lnTo>
                    <a:pt x="63" y="3251"/>
                  </a:lnTo>
                  <a:lnTo>
                    <a:pt x="787" y="3467"/>
                  </a:lnTo>
                  <a:lnTo>
                    <a:pt x="1638" y="3429"/>
                  </a:lnTo>
                  <a:lnTo>
                    <a:pt x="2095" y="4203"/>
                  </a:lnTo>
                  <a:lnTo>
                    <a:pt x="3060" y="4368"/>
                  </a:lnTo>
                  <a:lnTo>
                    <a:pt x="3746" y="4648"/>
                  </a:lnTo>
                  <a:lnTo>
                    <a:pt x="4508" y="4876"/>
                  </a:lnTo>
                  <a:lnTo>
                    <a:pt x="5448" y="3289"/>
                  </a:lnTo>
                  <a:lnTo>
                    <a:pt x="4711" y="2832"/>
                  </a:lnTo>
                  <a:lnTo>
                    <a:pt x="4190" y="2349"/>
                  </a:lnTo>
                  <a:lnTo>
                    <a:pt x="3860" y="2146"/>
                  </a:lnTo>
                  <a:lnTo>
                    <a:pt x="3505" y="1993"/>
                  </a:lnTo>
                  <a:lnTo>
                    <a:pt x="3124" y="1905"/>
                  </a:lnTo>
                  <a:lnTo>
                    <a:pt x="2819" y="1765"/>
                  </a:lnTo>
                  <a:lnTo>
                    <a:pt x="2603" y="1943"/>
                  </a:lnTo>
                  <a:lnTo>
                    <a:pt x="2362" y="2070"/>
                  </a:lnTo>
                  <a:lnTo>
                    <a:pt x="2400" y="1778"/>
                  </a:lnTo>
                  <a:lnTo>
                    <a:pt x="2590" y="1651"/>
                  </a:lnTo>
                  <a:lnTo>
                    <a:pt x="2920" y="1689"/>
                  </a:lnTo>
                  <a:lnTo>
                    <a:pt x="3213" y="1460"/>
                  </a:lnTo>
                  <a:lnTo>
                    <a:pt x="3365" y="1168"/>
                  </a:lnTo>
                  <a:lnTo>
                    <a:pt x="3365" y="800"/>
                  </a:lnTo>
                  <a:lnTo>
                    <a:pt x="3073" y="355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C16F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2" name="object 992" descr=""/>
            <p:cNvSpPr/>
            <p:nvPr/>
          </p:nvSpPr>
          <p:spPr>
            <a:xfrm>
              <a:off x="1965817" y="2417712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082" y="0"/>
                  </a:moveTo>
                  <a:lnTo>
                    <a:pt x="1219" y="0"/>
                  </a:lnTo>
                  <a:lnTo>
                    <a:pt x="355" y="723"/>
                  </a:lnTo>
                  <a:lnTo>
                    <a:pt x="0" y="1422"/>
                  </a:lnTo>
                  <a:lnTo>
                    <a:pt x="2933" y="2451"/>
                  </a:lnTo>
                  <a:lnTo>
                    <a:pt x="126" y="2895"/>
                  </a:lnTo>
                  <a:lnTo>
                    <a:pt x="952" y="3911"/>
                  </a:lnTo>
                  <a:lnTo>
                    <a:pt x="2057" y="3581"/>
                  </a:lnTo>
                  <a:lnTo>
                    <a:pt x="3111" y="3505"/>
                  </a:lnTo>
                  <a:lnTo>
                    <a:pt x="3047" y="2590"/>
                  </a:lnTo>
                  <a:lnTo>
                    <a:pt x="2997" y="1676"/>
                  </a:lnTo>
                  <a:lnTo>
                    <a:pt x="2933" y="761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A43F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3" name="object 993" descr=""/>
            <p:cNvSpPr/>
            <p:nvPr/>
          </p:nvSpPr>
          <p:spPr>
            <a:xfrm>
              <a:off x="1974980" y="242648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003" y="0"/>
                  </a:moveTo>
                  <a:lnTo>
                    <a:pt x="368" y="0"/>
                  </a:lnTo>
                  <a:lnTo>
                    <a:pt x="0" y="203"/>
                  </a:lnTo>
                  <a:lnTo>
                    <a:pt x="12" y="723"/>
                  </a:lnTo>
                  <a:lnTo>
                    <a:pt x="38" y="1231"/>
                  </a:lnTo>
                  <a:lnTo>
                    <a:pt x="444" y="1460"/>
                  </a:lnTo>
                  <a:lnTo>
                    <a:pt x="1346" y="1536"/>
                  </a:lnTo>
                  <a:lnTo>
                    <a:pt x="1854" y="1397"/>
                  </a:lnTo>
                  <a:lnTo>
                    <a:pt x="1739" y="850"/>
                  </a:lnTo>
                  <a:lnTo>
                    <a:pt x="1663" y="508"/>
                  </a:lnTo>
                  <a:lnTo>
                    <a:pt x="1219" y="228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862F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4" name="object 994" descr=""/>
            <p:cNvSpPr/>
            <p:nvPr/>
          </p:nvSpPr>
          <p:spPr>
            <a:xfrm>
              <a:off x="1987988" y="242517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866" y="0"/>
                  </a:moveTo>
                  <a:lnTo>
                    <a:pt x="1016" y="444"/>
                  </a:lnTo>
                  <a:lnTo>
                    <a:pt x="355" y="1079"/>
                  </a:lnTo>
                  <a:lnTo>
                    <a:pt x="0" y="1981"/>
                  </a:lnTo>
                  <a:lnTo>
                    <a:pt x="965" y="2895"/>
                  </a:lnTo>
                  <a:lnTo>
                    <a:pt x="2806" y="3035"/>
                  </a:lnTo>
                  <a:lnTo>
                    <a:pt x="3200" y="2603"/>
                  </a:lnTo>
                  <a:lnTo>
                    <a:pt x="3225" y="1549"/>
                  </a:lnTo>
                  <a:lnTo>
                    <a:pt x="2755" y="736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0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5" name="object 995" descr=""/>
            <p:cNvSpPr/>
            <p:nvPr/>
          </p:nvSpPr>
          <p:spPr>
            <a:xfrm>
              <a:off x="1989908" y="243194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65" y="0"/>
                  </a:moveTo>
                  <a:lnTo>
                    <a:pt x="0" y="0"/>
                  </a:lnTo>
                  <a:lnTo>
                    <a:pt x="12" y="317"/>
                  </a:lnTo>
                  <a:lnTo>
                    <a:pt x="12" y="622"/>
                  </a:lnTo>
                  <a:lnTo>
                    <a:pt x="25" y="939"/>
                  </a:lnTo>
                  <a:lnTo>
                    <a:pt x="330" y="622"/>
                  </a:lnTo>
                  <a:lnTo>
                    <a:pt x="647" y="317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8A35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6" name="object 996" descr=""/>
            <p:cNvSpPr/>
            <p:nvPr/>
          </p:nvSpPr>
          <p:spPr>
            <a:xfrm>
              <a:off x="1990798" y="2427609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723" y="0"/>
                  </a:moveTo>
                  <a:lnTo>
                    <a:pt x="406" y="25"/>
                  </a:lnTo>
                  <a:lnTo>
                    <a:pt x="0" y="596"/>
                  </a:lnTo>
                  <a:lnTo>
                    <a:pt x="977" y="1460"/>
                  </a:lnTo>
                  <a:lnTo>
                    <a:pt x="1066" y="342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A0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7" name="object 997" descr=""/>
            <p:cNvSpPr/>
            <p:nvPr/>
          </p:nvSpPr>
          <p:spPr>
            <a:xfrm>
              <a:off x="1987994" y="242714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952" y="9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2D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8" name="object 998" descr=""/>
            <p:cNvSpPr/>
            <p:nvPr/>
          </p:nvSpPr>
          <p:spPr>
            <a:xfrm>
              <a:off x="1994644" y="2434805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993" y="0"/>
                  </a:moveTo>
                  <a:lnTo>
                    <a:pt x="546" y="330"/>
                  </a:lnTo>
                  <a:lnTo>
                    <a:pt x="514" y="952"/>
                  </a:lnTo>
                  <a:lnTo>
                    <a:pt x="409" y="1917"/>
                  </a:lnTo>
                  <a:lnTo>
                    <a:pt x="254" y="2679"/>
                  </a:lnTo>
                  <a:lnTo>
                    <a:pt x="0" y="2933"/>
                  </a:lnTo>
                  <a:lnTo>
                    <a:pt x="1384" y="4114"/>
                  </a:lnTo>
                  <a:lnTo>
                    <a:pt x="2971" y="4826"/>
                  </a:lnTo>
                  <a:lnTo>
                    <a:pt x="4838" y="4838"/>
                  </a:lnTo>
                  <a:lnTo>
                    <a:pt x="3251" y="3048"/>
                  </a:lnTo>
                  <a:lnTo>
                    <a:pt x="5676" y="2260"/>
                  </a:lnTo>
                  <a:lnTo>
                    <a:pt x="5740" y="2044"/>
                  </a:lnTo>
                  <a:lnTo>
                    <a:pt x="5740" y="1562"/>
                  </a:lnTo>
                  <a:lnTo>
                    <a:pt x="5613" y="1346"/>
                  </a:lnTo>
                  <a:lnTo>
                    <a:pt x="5435" y="1181"/>
                  </a:lnTo>
                  <a:lnTo>
                    <a:pt x="5219" y="1054"/>
                  </a:lnTo>
                  <a:lnTo>
                    <a:pt x="5086" y="1016"/>
                  </a:lnTo>
                  <a:lnTo>
                    <a:pt x="3784" y="1016"/>
                  </a:lnTo>
                  <a:lnTo>
                    <a:pt x="2921" y="393"/>
                  </a:lnTo>
                  <a:lnTo>
                    <a:pt x="1993" y="0"/>
                  </a:lnTo>
                  <a:close/>
                </a:path>
                <a:path w="6350" h="5080">
                  <a:moveTo>
                    <a:pt x="4864" y="952"/>
                  </a:moveTo>
                  <a:lnTo>
                    <a:pt x="3784" y="1016"/>
                  </a:lnTo>
                  <a:lnTo>
                    <a:pt x="5086" y="1016"/>
                  </a:lnTo>
                  <a:lnTo>
                    <a:pt x="4864" y="952"/>
                  </a:lnTo>
                  <a:close/>
                </a:path>
              </a:pathLst>
            </a:custGeom>
            <a:solidFill>
              <a:srgbClr val="8A35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9" name="object 999" descr=""/>
            <p:cNvSpPr/>
            <p:nvPr/>
          </p:nvSpPr>
          <p:spPr>
            <a:xfrm>
              <a:off x="1999429" y="243967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77" y="495"/>
                  </a:lnTo>
                  <a:lnTo>
                    <a:pt x="533" y="774"/>
                  </a:lnTo>
                  <a:lnTo>
                    <a:pt x="1054" y="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52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0" name="object 1000" descr=""/>
            <p:cNvSpPr/>
            <p:nvPr/>
          </p:nvSpPr>
          <p:spPr>
            <a:xfrm>
              <a:off x="1991837" y="2433192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454" y="0"/>
                  </a:moveTo>
                  <a:lnTo>
                    <a:pt x="1625" y="876"/>
                  </a:lnTo>
                  <a:lnTo>
                    <a:pt x="0" y="660"/>
                  </a:lnTo>
                  <a:lnTo>
                    <a:pt x="1346" y="1600"/>
                  </a:lnTo>
                  <a:lnTo>
                    <a:pt x="1409" y="3606"/>
                  </a:lnTo>
                  <a:lnTo>
                    <a:pt x="3060" y="4305"/>
                  </a:lnTo>
                  <a:lnTo>
                    <a:pt x="4013" y="3644"/>
                  </a:lnTo>
                  <a:lnTo>
                    <a:pt x="4229" y="2514"/>
                  </a:lnTo>
                  <a:lnTo>
                    <a:pt x="4800" y="1612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7F25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1" name="object 1001" descr=""/>
            <p:cNvSpPr/>
            <p:nvPr/>
          </p:nvSpPr>
          <p:spPr>
            <a:xfrm>
              <a:off x="1968041" y="2405657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6045" y="0"/>
                  </a:moveTo>
                  <a:lnTo>
                    <a:pt x="4686" y="292"/>
                  </a:lnTo>
                  <a:lnTo>
                    <a:pt x="3682" y="2336"/>
                  </a:lnTo>
                  <a:lnTo>
                    <a:pt x="3848" y="2451"/>
                  </a:lnTo>
                  <a:lnTo>
                    <a:pt x="3987" y="2882"/>
                  </a:lnTo>
                  <a:lnTo>
                    <a:pt x="3886" y="3086"/>
                  </a:lnTo>
                  <a:lnTo>
                    <a:pt x="3619" y="3276"/>
                  </a:lnTo>
                  <a:lnTo>
                    <a:pt x="1269" y="3670"/>
                  </a:lnTo>
                  <a:lnTo>
                    <a:pt x="850" y="5562"/>
                  </a:lnTo>
                  <a:lnTo>
                    <a:pt x="0" y="7289"/>
                  </a:lnTo>
                  <a:lnTo>
                    <a:pt x="2158" y="7670"/>
                  </a:lnTo>
                  <a:lnTo>
                    <a:pt x="1752" y="4698"/>
                  </a:lnTo>
                  <a:lnTo>
                    <a:pt x="3682" y="5194"/>
                  </a:lnTo>
                  <a:lnTo>
                    <a:pt x="4444" y="6019"/>
                  </a:lnTo>
                  <a:lnTo>
                    <a:pt x="5410" y="6388"/>
                  </a:lnTo>
                  <a:lnTo>
                    <a:pt x="6515" y="6438"/>
                  </a:lnTo>
                  <a:lnTo>
                    <a:pt x="7213" y="6413"/>
                  </a:lnTo>
                  <a:lnTo>
                    <a:pt x="7696" y="6070"/>
                  </a:lnTo>
                  <a:lnTo>
                    <a:pt x="7975" y="5448"/>
                  </a:lnTo>
                  <a:lnTo>
                    <a:pt x="8077" y="5029"/>
                  </a:lnTo>
                  <a:lnTo>
                    <a:pt x="8077" y="4610"/>
                  </a:lnTo>
                  <a:lnTo>
                    <a:pt x="6413" y="1130"/>
                  </a:lnTo>
                  <a:lnTo>
                    <a:pt x="6045" y="0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2" name="object 1002" descr=""/>
            <p:cNvSpPr/>
            <p:nvPr/>
          </p:nvSpPr>
          <p:spPr>
            <a:xfrm>
              <a:off x="1960763" y="2411874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5245" y="0"/>
                  </a:moveTo>
                  <a:lnTo>
                    <a:pt x="0" y="2387"/>
                  </a:lnTo>
                  <a:lnTo>
                    <a:pt x="1003" y="4089"/>
                  </a:lnTo>
                  <a:lnTo>
                    <a:pt x="2031" y="3263"/>
                  </a:lnTo>
                  <a:lnTo>
                    <a:pt x="4406" y="2692"/>
                  </a:lnTo>
                  <a:lnTo>
                    <a:pt x="5105" y="3352"/>
                  </a:lnTo>
                  <a:lnTo>
                    <a:pt x="5194" y="4711"/>
                  </a:lnTo>
                  <a:lnTo>
                    <a:pt x="5435" y="5702"/>
                  </a:lnTo>
                  <a:lnTo>
                    <a:pt x="6540" y="5829"/>
                  </a:lnTo>
                  <a:lnTo>
                    <a:pt x="7124" y="5257"/>
                  </a:lnTo>
                  <a:lnTo>
                    <a:pt x="7404" y="4254"/>
                  </a:lnTo>
                  <a:lnTo>
                    <a:pt x="7365" y="4038"/>
                  </a:lnTo>
                  <a:lnTo>
                    <a:pt x="7264" y="3594"/>
                  </a:lnTo>
                  <a:lnTo>
                    <a:pt x="6515" y="3086"/>
                  </a:lnTo>
                  <a:lnTo>
                    <a:pt x="6146" y="2806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AE4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3" name="object 1003" descr=""/>
            <p:cNvSpPr/>
            <p:nvPr/>
          </p:nvSpPr>
          <p:spPr>
            <a:xfrm>
              <a:off x="1967660" y="241250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930" y="0"/>
                  </a:moveTo>
                  <a:lnTo>
                    <a:pt x="5359" y="0"/>
                  </a:lnTo>
                  <a:lnTo>
                    <a:pt x="5025" y="254"/>
                  </a:lnTo>
                  <a:lnTo>
                    <a:pt x="3594" y="1549"/>
                  </a:lnTo>
                  <a:lnTo>
                    <a:pt x="1866" y="1752"/>
                  </a:lnTo>
                  <a:lnTo>
                    <a:pt x="241" y="2197"/>
                  </a:lnTo>
                  <a:lnTo>
                    <a:pt x="88" y="2298"/>
                  </a:lnTo>
                  <a:lnTo>
                    <a:pt x="0" y="2921"/>
                  </a:lnTo>
                  <a:lnTo>
                    <a:pt x="215" y="3136"/>
                  </a:lnTo>
                  <a:lnTo>
                    <a:pt x="813" y="4102"/>
                  </a:lnTo>
                  <a:lnTo>
                    <a:pt x="1308" y="5080"/>
                  </a:lnTo>
                  <a:lnTo>
                    <a:pt x="2641" y="4102"/>
                  </a:lnTo>
                  <a:lnTo>
                    <a:pt x="3047" y="4089"/>
                  </a:lnTo>
                  <a:lnTo>
                    <a:pt x="3695" y="3581"/>
                  </a:lnTo>
                  <a:lnTo>
                    <a:pt x="4279" y="3009"/>
                  </a:lnTo>
                  <a:lnTo>
                    <a:pt x="5022" y="2717"/>
                  </a:lnTo>
                  <a:lnTo>
                    <a:pt x="5651" y="2616"/>
                  </a:lnTo>
                  <a:lnTo>
                    <a:pt x="6362" y="2616"/>
                  </a:lnTo>
                  <a:lnTo>
                    <a:pt x="6771" y="2197"/>
                  </a:lnTo>
                  <a:lnTo>
                    <a:pt x="6921" y="1206"/>
                  </a:lnTo>
                  <a:lnTo>
                    <a:pt x="6743" y="698"/>
                  </a:lnTo>
                  <a:lnTo>
                    <a:pt x="6388" y="254"/>
                  </a:lnTo>
                  <a:lnTo>
                    <a:pt x="5930" y="0"/>
                  </a:lnTo>
                  <a:close/>
                </a:path>
                <a:path w="6985" h="5080">
                  <a:moveTo>
                    <a:pt x="6362" y="2616"/>
                  </a:moveTo>
                  <a:lnTo>
                    <a:pt x="5651" y="2616"/>
                  </a:lnTo>
                  <a:lnTo>
                    <a:pt x="6286" y="2692"/>
                  </a:lnTo>
                  <a:close/>
                </a:path>
              </a:pathLst>
            </a:custGeom>
            <a:solidFill>
              <a:srgbClr val="AA3C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4" name="object 1004" descr=""/>
            <p:cNvSpPr/>
            <p:nvPr/>
          </p:nvSpPr>
          <p:spPr>
            <a:xfrm>
              <a:off x="1972718" y="2404250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1993" y="0"/>
                  </a:moveTo>
                  <a:lnTo>
                    <a:pt x="50" y="838"/>
                  </a:lnTo>
                  <a:lnTo>
                    <a:pt x="0" y="1701"/>
                  </a:lnTo>
                  <a:lnTo>
                    <a:pt x="1841" y="3835"/>
                  </a:lnTo>
                  <a:lnTo>
                    <a:pt x="3060" y="4381"/>
                  </a:lnTo>
                  <a:lnTo>
                    <a:pt x="4254" y="4064"/>
                  </a:lnTo>
                  <a:lnTo>
                    <a:pt x="3657" y="444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BE5D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5" name="object 1005" descr=""/>
            <p:cNvSpPr/>
            <p:nvPr/>
          </p:nvSpPr>
          <p:spPr>
            <a:xfrm>
              <a:off x="1971723" y="2410740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146" y="0"/>
                  </a:moveTo>
                  <a:lnTo>
                    <a:pt x="1066" y="101"/>
                  </a:lnTo>
                  <a:lnTo>
                    <a:pt x="0" y="114"/>
                  </a:lnTo>
                  <a:lnTo>
                    <a:pt x="0" y="889"/>
                  </a:lnTo>
                  <a:lnTo>
                    <a:pt x="190" y="1600"/>
                  </a:lnTo>
                  <a:lnTo>
                    <a:pt x="863" y="2082"/>
                  </a:lnTo>
                  <a:lnTo>
                    <a:pt x="1524" y="1600"/>
                  </a:lnTo>
                  <a:lnTo>
                    <a:pt x="2382" y="1600"/>
                  </a:lnTo>
                  <a:lnTo>
                    <a:pt x="2679" y="1409"/>
                  </a:lnTo>
                  <a:lnTo>
                    <a:pt x="2984" y="889"/>
                  </a:lnTo>
                  <a:lnTo>
                    <a:pt x="2146" y="0"/>
                  </a:lnTo>
                  <a:close/>
                </a:path>
                <a:path w="3175" h="2539">
                  <a:moveTo>
                    <a:pt x="2382" y="1600"/>
                  </a:moveTo>
                  <a:lnTo>
                    <a:pt x="1524" y="1600"/>
                  </a:lnTo>
                  <a:lnTo>
                    <a:pt x="2184" y="1727"/>
                  </a:lnTo>
                  <a:lnTo>
                    <a:pt x="2382" y="1600"/>
                  </a:lnTo>
                  <a:close/>
                </a:path>
              </a:pathLst>
            </a:custGeom>
            <a:solidFill>
              <a:srgbClr val="AA3C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6" name="object 1006" descr=""/>
            <p:cNvSpPr/>
            <p:nvPr/>
          </p:nvSpPr>
          <p:spPr>
            <a:xfrm>
              <a:off x="1968837" y="2404783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295" y="0"/>
                  </a:moveTo>
                  <a:lnTo>
                    <a:pt x="952" y="253"/>
                  </a:lnTo>
                  <a:lnTo>
                    <a:pt x="0" y="2222"/>
                  </a:lnTo>
                  <a:lnTo>
                    <a:pt x="660" y="2819"/>
                  </a:lnTo>
                  <a:lnTo>
                    <a:pt x="1282" y="2755"/>
                  </a:lnTo>
                  <a:lnTo>
                    <a:pt x="1838" y="2222"/>
                  </a:lnTo>
                  <a:lnTo>
                    <a:pt x="2019" y="1257"/>
                  </a:lnTo>
                  <a:lnTo>
                    <a:pt x="2146" y="1142"/>
                  </a:lnTo>
                  <a:lnTo>
                    <a:pt x="2133" y="482"/>
                  </a:lnTo>
                  <a:lnTo>
                    <a:pt x="1841" y="253"/>
                  </a:lnTo>
                  <a:lnTo>
                    <a:pt x="1612" y="25"/>
                  </a:lnTo>
                  <a:lnTo>
                    <a:pt x="1295" y="0"/>
                  </a:lnTo>
                  <a:close/>
                </a:path>
                <a:path w="2539" h="3175">
                  <a:moveTo>
                    <a:pt x="1892" y="304"/>
                  </a:moveTo>
                  <a:close/>
                </a:path>
              </a:pathLst>
            </a:custGeom>
            <a:solidFill>
              <a:srgbClr val="BE59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7" name="object 1007" descr=""/>
            <p:cNvSpPr/>
            <p:nvPr/>
          </p:nvSpPr>
          <p:spPr>
            <a:xfrm>
              <a:off x="1967496" y="240779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46" y="0"/>
                  </a:moveTo>
                  <a:lnTo>
                    <a:pt x="863" y="203"/>
                  </a:lnTo>
                  <a:lnTo>
                    <a:pt x="584" y="330"/>
                  </a:lnTo>
                  <a:lnTo>
                    <a:pt x="177" y="419"/>
                  </a:lnTo>
                  <a:lnTo>
                    <a:pt x="0" y="800"/>
                  </a:lnTo>
                  <a:lnTo>
                    <a:pt x="228" y="1308"/>
                  </a:lnTo>
                  <a:lnTo>
                    <a:pt x="444" y="1384"/>
                  </a:lnTo>
                  <a:lnTo>
                    <a:pt x="1104" y="1663"/>
                  </a:lnTo>
                  <a:lnTo>
                    <a:pt x="1206" y="1130"/>
                  </a:lnTo>
                  <a:lnTo>
                    <a:pt x="1308" y="647"/>
                  </a:lnTo>
                  <a:lnTo>
                    <a:pt x="1498" y="152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8" name="object 1008" descr=""/>
            <p:cNvSpPr/>
            <p:nvPr/>
          </p:nvSpPr>
          <p:spPr>
            <a:xfrm>
              <a:off x="1959164" y="240945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711" y="0"/>
                  </a:moveTo>
                  <a:lnTo>
                    <a:pt x="330" y="76"/>
                  </a:lnTo>
                  <a:lnTo>
                    <a:pt x="0" y="444"/>
                  </a:lnTo>
                  <a:lnTo>
                    <a:pt x="990" y="1777"/>
                  </a:lnTo>
                  <a:lnTo>
                    <a:pt x="1993" y="2120"/>
                  </a:lnTo>
                  <a:lnTo>
                    <a:pt x="2971" y="431"/>
                  </a:lnTo>
                  <a:lnTo>
                    <a:pt x="2667" y="76"/>
                  </a:lnTo>
                  <a:lnTo>
                    <a:pt x="2311" y="12"/>
                  </a:lnTo>
                  <a:lnTo>
                    <a:pt x="1905" y="279"/>
                  </a:lnTo>
                  <a:lnTo>
                    <a:pt x="1651" y="266"/>
                  </a:lnTo>
                  <a:lnTo>
                    <a:pt x="1143" y="266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CB7C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9" name="object 1009" descr=""/>
            <p:cNvSpPr/>
            <p:nvPr/>
          </p:nvSpPr>
          <p:spPr>
            <a:xfrm>
              <a:off x="1968837" y="240694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905" y="0"/>
                  </a:moveTo>
                  <a:lnTo>
                    <a:pt x="1270" y="25"/>
                  </a:lnTo>
                  <a:lnTo>
                    <a:pt x="635" y="38"/>
                  </a:lnTo>
                  <a:lnTo>
                    <a:pt x="0" y="63"/>
                  </a:lnTo>
                  <a:lnTo>
                    <a:pt x="0" y="1028"/>
                  </a:lnTo>
                  <a:lnTo>
                    <a:pt x="800" y="1003"/>
                  </a:lnTo>
                  <a:lnTo>
                    <a:pt x="1536" y="838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0" name="object 1010" descr=""/>
            <p:cNvSpPr/>
            <p:nvPr/>
          </p:nvSpPr>
          <p:spPr>
            <a:xfrm>
              <a:off x="1958276" y="2408770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2019" y="952"/>
                  </a:moveTo>
                  <a:lnTo>
                    <a:pt x="1574" y="342"/>
                  </a:lnTo>
                  <a:lnTo>
                    <a:pt x="228" y="0"/>
                  </a:lnTo>
                  <a:lnTo>
                    <a:pt x="0" y="1104"/>
                  </a:lnTo>
                  <a:lnTo>
                    <a:pt x="431" y="1155"/>
                  </a:lnTo>
                  <a:lnTo>
                    <a:pt x="876" y="1130"/>
                  </a:lnTo>
                  <a:lnTo>
                    <a:pt x="2019" y="952"/>
                  </a:lnTo>
                  <a:close/>
                </a:path>
                <a:path w="5080" h="1269">
                  <a:moveTo>
                    <a:pt x="4724" y="787"/>
                  </a:moveTo>
                  <a:lnTo>
                    <a:pt x="4483" y="431"/>
                  </a:lnTo>
                  <a:lnTo>
                    <a:pt x="3873" y="88"/>
                  </a:lnTo>
                  <a:lnTo>
                    <a:pt x="3505" y="381"/>
                  </a:lnTo>
                  <a:lnTo>
                    <a:pt x="2794" y="965"/>
                  </a:lnTo>
                  <a:lnTo>
                    <a:pt x="3860" y="1117"/>
                  </a:lnTo>
                  <a:lnTo>
                    <a:pt x="4724" y="787"/>
                  </a:lnTo>
                  <a:close/>
                </a:path>
              </a:pathLst>
            </a:custGeom>
            <a:solidFill>
              <a:srgbClr val="C15E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1" name="object 1011" descr=""/>
            <p:cNvSpPr/>
            <p:nvPr/>
          </p:nvSpPr>
          <p:spPr>
            <a:xfrm>
              <a:off x="1966906" y="241468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30" y="0"/>
                  </a:moveTo>
                  <a:lnTo>
                    <a:pt x="0" y="0"/>
                  </a:lnTo>
                  <a:lnTo>
                    <a:pt x="330" y="317"/>
                  </a:lnTo>
                  <a:lnTo>
                    <a:pt x="647" y="634"/>
                  </a:lnTo>
                  <a:lnTo>
                    <a:pt x="965" y="965"/>
                  </a:lnTo>
                  <a:lnTo>
                    <a:pt x="977" y="647"/>
                  </a:lnTo>
                  <a:lnTo>
                    <a:pt x="977" y="330"/>
                  </a:lnTo>
                  <a:lnTo>
                    <a:pt x="990" y="12"/>
                  </a:lnTo>
                  <a:lnTo>
                    <a:pt x="660" y="1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2" name="object 1012" descr=""/>
            <p:cNvSpPr/>
            <p:nvPr/>
          </p:nvSpPr>
          <p:spPr>
            <a:xfrm>
              <a:off x="1971661" y="240799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3" y="0"/>
                  </a:moveTo>
                  <a:lnTo>
                    <a:pt x="50" y="317"/>
                  </a:lnTo>
                  <a:lnTo>
                    <a:pt x="0" y="939"/>
                  </a:lnTo>
                  <a:lnTo>
                    <a:pt x="647" y="673"/>
                  </a:lnTo>
                  <a:lnTo>
                    <a:pt x="825" y="368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BA4D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3" name="object 1013" descr=""/>
            <p:cNvSpPr/>
            <p:nvPr/>
          </p:nvSpPr>
          <p:spPr>
            <a:xfrm>
              <a:off x="1969782" y="240413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930" y="1003"/>
                  </a:moveTo>
                  <a:lnTo>
                    <a:pt x="1282" y="977"/>
                  </a:lnTo>
                  <a:lnTo>
                    <a:pt x="965" y="965"/>
                  </a:lnTo>
                  <a:lnTo>
                    <a:pt x="939" y="0"/>
                  </a:lnTo>
                  <a:lnTo>
                    <a:pt x="622" y="304"/>
                  </a:lnTo>
                  <a:lnTo>
                    <a:pt x="317" y="609"/>
                  </a:lnTo>
                  <a:lnTo>
                    <a:pt x="0" y="901"/>
                  </a:lnTo>
                  <a:lnTo>
                    <a:pt x="952" y="977"/>
                  </a:lnTo>
                  <a:lnTo>
                    <a:pt x="990" y="1270"/>
                  </a:lnTo>
                  <a:lnTo>
                    <a:pt x="1041" y="1587"/>
                  </a:lnTo>
                  <a:lnTo>
                    <a:pt x="1079" y="1905"/>
                  </a:lnTo>
                  <a:lnTo>
                    <a:pt x="1651" y="1308"/>
                  </a:lnTo>
                  <a:lnTo>
                    <a:pt x="1930" y="1003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4" name="object 1014" descr=""/>
            <p:cNvSpPr/>
            <p:nvPr/>
          </p:nvSpPr>
          <p:spPr>
            <a:xfrm>
              <a:off x="2013057" y="2377258"/>
              <a:ext cx="16510" cy="15240"/>
            </a:xfrm>
            <a:custGeom>
              <a:avLst/>
              <a:gdLst/>
              <a:ahLst/>
              <a:cxnLst/>
              <a:rect l="l" t="t" r="r" b="b"/>
              <a:pathLst>
                <a:path w="16510" h="15239">
                  <a:moveTo>
                    <a:pt x="5256" y="13601"/>
                  </a:moveTo>
                  <a:lnTo>
                    <a:pt x="2600" y="13601"/>
                  </a:lnTo>
                  <a:lnTo>
                    <a:pt x="3883" y="14731"/>
                  </a:lnTo>
                  <a:lnTo>
                    <a:pt x="4873" y="14719"/>
                  </a:lnTo>
                  <a:lnTo>
                    <a:pt x="5256" y="13601"/>
                  </a:lnTo>
                  <a:close/>
                </a:path>
                <a:path w="16510" h="15239">
                  <a:moveTo>
                    <a:pt x="13607" y="10667"/>
                  </a:moveTo>
                  <a:lnTo>
                    <a:pt x="6728" y="10667"/>
                  </a:lnTo>
                  <a:lnTo>
                    <a:pt x="6950" y="11010"/>
                  </a:lnTo>
                  <a:lnTo>
                    <a:pt x="7185" y="11252"/>
                  </a:lnTo>
                  <a:lnTo>
                    <a:pt x="8239" y="12788"/>
                  </a:lnTo>
                  <a:lnTo>
                    <a:pt x="9407" y="14020"/>
                  </a:lnTo>
                  <a:lnTo>
                    <a:pt x="11395" y="12458"/>
                  </a:lnTo>
                  <a:lnTo>
                    <a:pt x="11947" y="11671"/>
                  </a:lnTo>
                  <a:lnTo>
                    <a:pt x="13166" y="10769"/>
                  </a:lnTo>
                  <a:lnTo>
                    <a:pt x="13607" y="10667"/>
                  </a:lnTo>
                  <a:close/>
                </a:path>
                <a:path w="16510" h="15239">
                  <a:moveTo>
                    <a:pt x="10969" y="4851"/>
                  </a:moveTo>
                  <a:lnTo>
                    <a:pt x="1813" y="4864"/>
                  </a:lnTo>
                  <a:lnTo>
                    <a:pt x="339" y="5816"/>
                  </a:lnTo>
                  <a:lnTo>
                    <a:pt x="962" y="7327"/>
                  </a:lnTo>
                  <a:lnTo>
                    <a:pt x="835" y="8648"/>
                  </a:lnTo>
                  <a:lnTo>
                    <a:pt x="505" y="8966"/>
                  </a:lnTo>
                  <a:lnTo>
                    <a:pt x="263" y="9347"/>
                  </a:lnTo>
                  <a:lnTo>
                    <a:pt x="73" y="9753"/>
                  </a:lnTo>
                  <a:lnTo>
                    <a:pt x="0" y="11302"/>
                  </a:lnTo>
                  <a:lnTo>
                    <a:pt x="113" y="11671"/>
                  </a:lnTo>
                  <a:lnTo>
                    <a:pt x="1178" y="13792"/>
                  </a:lnTo>
                  <a:lnTo>
                    <a:pt x="2600" y="13601"/>
                  </a:lnTo>
                  <a:lnTo>
                    <a:pt x="5256" y="13601"/>
                  </a:lnTo>
                  <a:lnTo>
                    <a:pt x="5686" y="12344"/>
                  </a:lnTo>
                  <a:lnTo>
                    <a:pt x="6080" y="11836"/>
                  </a:lnTo>
                  <a:lnTo>
                    <a:pt x="6372" y="11302"/>
                  </a:lnTo>
                  <a:lnTo>
                    <a:pt x="6693" y="11302"/>
                  </a:lnTo>
                  <a:lnTo>
                    <a:pt x="6728" y="10667"/>
                  </a:lnTo>
                  <a:lnTo>
                    <a:pt x="14157" y="10642"/>
                  </a:lnTo>
                  <a:lnTo>
                    <a:pt x="14462" y="10604"/>
                  </a:lnTo>
                  <a:lnTo>
                    <a:pt x="15084" y="10566"/>
                  </a:lnTo>
                  <a:lnTo>
                    <a:pt x="15745" y="10553"/>
                  </a:lnTo>
                  <a:lnTo>
                    <a:pt x="15808" y="9905"/>
                  </a:lnTo>
                  <a:lnTo>
                    <a:pt x="16176" y="9575"/>
                  </a:lnTo>
                  <a:lnTo>
                    <a:pt x="14081" y="7086"/>
                  </a:lnTo>
                  <a:lnTo>
                    <a:pt x="10893" y="5067"/>
                  </a:lnTo>
                  <a:lnTo>
                    <a:pt x="10969" y="4851"/>
                  </a:lnTo>
                  <a:close/>
                </a:path>
                <a:path w="16510" h="15239">
                  <a:moveTo>
                    <a:pt x="2727" y="3505"/>
                  </a:moveTo>
                  <a:lnTo>
                    <a:pt x="1818" y="4856"/>
                  </a:lnTo>
                  <a:lnTo>
                    <a:pt x="10969" y="4851"/>
                  </a:lnTo>
                  <a:lnTo>
                    <a:pt x="11304" y="3898"/>
                  </a:lnTo>
                  <a:lnTo>
                    <a:pt x="7058" y="3898"/>
                  </a:lnTo>
                  <a:lnTo>
                    <a:pt x="6740" y="3848"/>
                  </a:lnTo>
                  <a:lnTo>
                    <a:pt x="4480" y="3797"/>
                  </a:lnTo>
                  <a:lnTo>
                    <a:pt x="2727" y="3505"/>
                  </a:lnTo>
                  <a:close/>
                </a:path>
                <a:path w="16510" h="15239">
                  <a:moveTo>
                    <a:pt x="9776" y="0"/>
                  </a:moveTo>
                  <a:lnTo>
                    <a:pt x="7587" y="2920"/>
                  </a:lnTo>
                  <a:lnTo>
                    <a:pt x="7461" y="3505"/>
                  </a:lnTo>
                  <a:lnTo>
                    <a:pt x="7375" y="3797"/>
                  </a:lnTo>
                  <a:lnTo>
                    <a:pt x="7058" y="3898"/>
                  </a:lnTo>
                  <a:lnTo>
                    <a:pt x="11304" y="3898"/>
                  </a:lnTo>
                  <a:lnTo>
                    <a:pt x="12315" y="1028"/>
                  </a:lnTo>
                  <a:lnTo>
                    <a:pt x="11058" y="1028"/>
                  </a:lnTo>
                  <a:lnTo>
                    <a:pt x="9776" y="0"/>
                  </a:lnTo>
                  <a:close/>
                </a:path>
                <a:path w="16510" h="15239">
                  <a:moveTo>
                    <a:pt x="5648" y="2920"/>
                  </a:moveTo>
                  <a:lnTo>
                    <a:pt x="4480" y="3797"/>
                  </a:lnTo>
                  <a:lnTo>
                    <a:pt x="6657" y="3797"/>
                  </a:lnTo>
                  <a:lnTo>
                    <a:pt x="6448" y="3670"/>
                  </a:lnTo>
                  <a:lnTo>
                    <a:pt x="5856" y="3149"/>
                  </a:lnTo>
                  <a:lnTo>
                    <a:pt x="5648" y="2920"/>
                  </a:lnTo>
                  <a:close/>
                </a:path>
                <a:path w="16510" h="15239">
                  <a:moveTo>
                    <a:pt x="12328" y="990"/>
                  </a:moveTo>
                  <a:lnTo>
                    <a:pt x="11058" y="1028"/>
                  </a:lnTo>
                  <a:lnTo>
                    <a:pt x="12315" y="1028"/>
                  </a:lnTo>
                  <a:close/>
                </a:path>
              </a:pathLst>
            </a:custGeom>
            <a:solidFill>
              <a:srgbClr val="B048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5" name="object 1015" descr=""/>
            <p:cNvSpPr/>
            <p:nvPr/>
          </p:nvSpPr>
          <p:spPr>
            <a:xfrm>
              <a:off x="1993419" y="2373766"/>
              <a:ext cx="12065" cy="8255"/>
            </a:xfrm>
            <a:custGeom>
              <a:avLst/>
              <a:gdLst/>
              <a:ahLst/>
              <a:cxnLst/>
              <a:rect l="l" t="t" r="r" b="b"/>
              <a:pathLst>
                <a:path w="12064" h="8255">
                  <a:moveTo>
                    <a:pt x="9753" y="0"/>
                  </a:moveTo>
                  <a:lnTo>
                    <a:pt x="9575" y="1841"/>
                  </a:lnTo>
                  <a:lnTo>
                    <a:pt x="8470" y="2565"/>
                  </a:lnTo>
                  <a:lnTo>
                    <a:pt x="5460" y="2578"/>
                  </a:lnTo>
                  <a:lnTo>
                    <a:pt x="4063" y="2184"/>
                  </a:lnTo>
                  <a:lnTo>
                    <a:pt x="3162" y="3467"/>
                  </a:lnTo>
                  <a:lnTo>
                    <a:pt x="3517" y="3695"/>
                  </a:lnTo>
                  <a:lnTo>
                    <a:pt x="3848" y="3962"/>
                  </a:lnTo>
                  <a:lnTo>
                    <a:pt x="4165" y="4254"/>
                  </a:lnTo>
                  <a:lnTo>
                    <a:pt x="3136" y="3479"/>
                  </a:lnTo>
                  <a:lnTo>
                    <a:pt x="342" y="4584"/>
                  </a:lnTo>
                  <a:lnTo>
                    <a:pt x="177" y="4673"/>
                  </a:lnTo>
                  <a:lnTo>
                    <a:pt x="0" y="5054"/>
                  </a:lnTo>
                  <a:lnTo>
                    <a:pt x="88" y="5245"/>
                  </a:lnTo>
                  <a:lnTo>
                    <a:pt x="342" y="5435"/>
                  </a:lnTo>
                  <a:lnTo>
                    <a:pt x="1269" y="5715"/>
                  </a:lnTo>
                  <a:lnTo>
                    <a:pt x="1650" y="7899"/>
                  </a:lnTo>
                  <a:lnTo>
                    <a:pt x="4635" y="4838"/>
                  </a:lnTo>
                  <a:lnTo>
                    <a:pt x="6349" y="5816"/>
                  </a:lnTo>
                  <a:lnTo>
                    <a:pt x="8115" y="6159"/>
                  </a:lnTo>
                  <a:lnTo>
                    <a:pt x="8432" y="5168"/>
                  </a:lnTo>
                  <a:lnTo>
                    <a:pt x="6438" y="2857"/>
                  </a:lnTo>
                  <a:lnTo>
                    <a:pt x="11277" y="4305"/>
                  </a:lnTo>
                  <a:lnTo>
                    <a:pt x="11582" y="3390"/>
                  </a:lnTo>
                  <a:lnTo>
                    <a:pt x="10756" y="1320"/>
                  </a:lnTo>
                  <a:lnTo>
                    <a:pt x="11023" y="330"/>
                  </a:lnTo>
                  <a:lnTo>
                    <a:pt x="9753" y="0"/>
                  </a:lnTo>
                  <a:close/>
                </a:path>
              </a:pathLst>
            </a:custGeom>
            <a:solidFill>
              <a:srgbClr val="BE65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6" name="object 1016" descr=""/>
            <p:cNvSpPr/>
            <p:nvPr/>
          </p:nvSpPr>
          <p:spPr>
            <a:xfrm>
              <a:off x="1986911" y="237994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0" y="0"/>
                  </a:moveTo>
                  <a:lnTo>
                    <a:pt x="76" y="965"/>
                  </a:lnTo>
                  <a:lnTo>
                    <a:pt x="139" y="1650"/>
                  </a:lnTo>
                  <a:lnTo>
                    <a:pt x="787" y="1993"/>
                  </a:lnTo>
                  <a:lnTo>
                    <a:pt x="1460" y="2031"/>
                  </a:lnTo>
                  <a:lnTo>
                    <a:pt x="2133" y="2082"/>
                  </a:lnTo>
                  <a:lnTo>
                    <a:pt x="2705" y="1879"/>
                  </a:lnTo>
                  <a:lnTo>
                    <a:pt x="2806" y="1066"/>
                  </a:lnTo>
                  <a:lnTo>
                    <a:pt x="2717" y="203"/>
                  </a:lnTo>
                  <a:lnTo>
                    <a:pt x="2057" y="126"/>
                  </a:lnTo>
                  <a:lnTo>
                    <a:pt x="1435" y="177"/>
                  </a:lnTo>
                  <a:lnTo>
                    <a:pt x="889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87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7" name="object 1017" descr=""/>
            <p:cNvSpPr/>
            <p:nvPr/>
          </p:nvSpPr>
          <p:spPr>
            <a:xfrm>
              <a:off x="2004250" y="2385884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1780" y="0"/>
                  </a:moveTo>
                  <a:lnTo>
                    <a:pt x="624" y="1358"/>
                  </a:lnTo>
                  <a:lnTo>
                    <a:pt x="281" y="2070"/>
                  </a:lnTo>
                  <a:lnTo>
                    <a:pt x="114" y="2336"/>
                  </a:lnTo>
                  <a:lnTo>
                    <a:pt x="0" y="2844"/>
                  </a:lnTo>
                  <a:lnTo>
                    <a:pt x="1094" y="3962"/>
                  </a:lnTo>
                  <a:lnTo>
                    <a:pt x="2809" y="3936"/>
                  </a:lnTo>
                  <a:lnTo>
                    <a:pt x="3177" y="3619"/>
                  </a:lnTo>
                  <a:lnTo>
                    <a:pt x="3241" y="3251"/>
                  </a:lnTo>
                  <a:lnTo>
                    <a:pt x="3005" y="2908"/>
                  </a:lnTo>
                  <a:lnTo>
                    <a:pt x="2390" y="2336"/>
                  </a:lnTo>
                  <a:lnTo>
                    <a:pt x="2263" y="1727"/>
                  </a:lnTo>
                  <a:lnTo>
                    <a:pt x="2847" y="1079"/>
                  </a:lnTo>
                  <a:lnTo>
                    <a:pt x="2402" y="177"/>
                  </a:lnTo>
                  <a:lnTo>
                    <a:pt x="1780" y="0"/>
                  </a:lnTo>
                  <a:close/>
                </a:path>
                <a:path w="3810" h="4444">
                  <a:moveTo>
                    <a:pt x="2961" y="2844"/>
                  </a:moveTo>
                  <a:close/>
                </a:path>
              </a:pathLst>
            </a:custGeom>
            <a:solidFill>
              <a:srgbClr val="C070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8" name="object 1018" descr=""/>
            <p:cNvSpPr/>
            <p:nvPr/>
          </p:nvSpPr>
          <p:spPr>
            <a:xfrm>
              <a:off x="2007059" y="23876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581" y="0"/>
                  </a:moveTo>
                  <a:lnTo>
                    <a:pt x="1879" y="50"/>
                  </a:lnTo>
                  <a:lnTo>
                    <a:pt x="152" y="1079"/>
                  </a:lnTo>
                  <a:lnTo>
                    <a:pt x="0" y="2171"/>
                  </a:lnTo>
                  <a:lnTo>
                    <a:pt x="1041" y="3670"/>
                  </a:lnTo>
                  <a:lnTo>
                    <a:pt x="1993" y="2425"/>
                  </a:lnTo>
                  <a:lnTo>
                    <a:pt x="2971" y="2057"/>
                  </a:lnTo>
                  <a:lnTo>
                    <a:pt x="3632" y="838"/>
                  </a:lnTo>
                  <a:lnTo>
                    <a:pt x="3581" y="0"/>
                  </a:lnTo>
                  <a:close/>
                </a:path>
              </a:pathLst>
            </a:custGeom>
            <a:solidFill>
              <a:srgbClr val="D399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9" name="object 1019" descr=""/>
            <p:cNvSpPr/>
            <p:nvPr/>
          </p:nvSpPr>
          <p:spPr>
            <a:xfrm>
              <a:off x="2008948" y="23860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943" y="0"/>
                  </a:moveTo>
                  <a:lnTo>
                    <a:pt x="1092" y="342"/>
                  </a:lnTo>
                  <a:lnTo>
                    <a:pt x="368" y="812"/>
                  </a:lnTo>
                  <a:lnTo>
                    <a:pt x="0" y="1676"/>
                  </a:lnTo>
                  <a:lnTo>
                    <a:pt x="889" y="2070"/>
                  </a:lnTo>
                  <a:lnTo>
                    <a:pt x="1053" y="2641"/>
                  </a:lnTo>
                  <a:lnTo>
                    <a:pt x="1079" y="3695"/>
                  </a:lnTo>
                  <a:lnTo>
                    <a:pt x="2997" y="3784"/>
                  </a:lnTo>
                  <a:lnTo>
                    <a:pt x="3327" y="3441"/>
                  </a:lnTo>
                  <a:lnTo>
                    <a:pt x="3479" y="3073"/>
                  </a:lnTo>
                  <a:lnTo>
                    <a:pt x="3467" y="2641"/>
                  </a:lnTo>
                  <a:lnTo>
                    <a:pt x="3238" y="1587"/>
                  </a:lnTo>
                  <a:lnTo>
                    <a:pt x="2921" y="609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CA80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0" name="object 1020" descr=""/>
            <p:cNvSpPr/>
            <p:nvPr/>
          </p:nvSpPr>
          <p:spPr>
            <a:xfrm>
              <a:off x="2005511" y="238029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650" y="0"/>
                  </a:moveTo>
                  <a:lnTo>
                    <a:pt x="1193" y="25"/>
                  </a:lnTo>
                  <a:lnTo>
                    <a:pt x="520" y="50"/>
                  </a:lnTo>
                  <a:lnTo>
                    <a:pt x="0" y="419"/>
                  </a:lnTo>
                  <a:lnTo>
                    <a:pt x="380" y="1397"/>
                  </a:lnTo>
                  <a:lnTo>
                    <a:pt x="1015" y="1574"/>
                  </a:lnTo>
                  <a:lnTo>
                    <a:pt x="1879" y="1600"/>
                  </a:lnTo>
                  <a:lnTo>
                    <a:pt x="2247" y="1295"/>
                  </a:lnTo>
                  <a:lnTo>
                    <a:pt x="2184" y="723"/>
                  </a:lnTo>
                  <a:lnTo>
                    <a:pt x="2031" y="241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B54F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1" name="object 1021" descr=""/>
            <p:cNvSpPr/>
            <p:nvPr/>
          </p:nvSpPr>
          <p:spPr>
            <a:xfrm>
              <a:off x="1992064" y="2378349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5" h="3810">
                  <a:moveTo>
                    <a:pt x="1701" y="0"/>
                  </a:moveTo>
                  <a:lnTo>
                    <a:pt x="774" y="457"/>
                  </a:lnTo>
                  <a:lnTo>
                    <a:pt x="520" y="1384"/>
                  </a:lnTo>
                  <a:lnTo>
                    <a:pt x="0" y="2654"/>
                  </a:lnTo>
                  <a:lnTo>
                    <a:pt x="38" y="3200"/>
                  </a:lnTo>
                  <a:lnTo>
                    <a:pt x="596" y="3352"/>
                  </a:lnTo>
                  <a:lnTo>
                    <a:pt x="1079" y="3492"/>
                  </a:lnTo>
                  <a:lnTo>
                    <a:pt x="1498" y="3187"/>
                  </a:lnTo>
                  <a:lnTo>
                    <a:pt x="1587" y="2705"/>
                  </a:lnTo>
                  <a:lnTo>
                    <a:pt x="1689" y="2095"/>
                  </a:lnTo>
                  <a:lnTo>
                    <a:pt x="1663" y="1473"/>
                  </a:lnTo>
                  <a:lnTo>
                    <a:pt x="1701" y="571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BE62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2" name="object 1022" descr=""/>
            <p:cNvSpPr/>
            <p:nvPr/>
          </p:nvSpPr>
          <p:spPr>
            <a:xfrm>
              <a:off x="2006692" y="2373779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041" y="0"/>
                  </a:moveTo>
                  <a:lnTo>
                    <a:pt x="393" y="635"/>
                  </a:lnTo>
                  <a:lnTo>
                    <a:pt x="0" y="1308"/>
                  </a:lnTo>
                  <a:lnTo>
                    <a:pt x="25" y="2108"/>
                  </a:lnTo>
                  <a:lnTo>
                    <a:pt x="25" y="2349"/>
                  </a:lnTo>
                  <a:lnTo>
                    <a:pt x="330" y="2755"/>
                  </a:lnTo>
                  <a:lnTo>
                    <a:pt x="1816" y="2946"/>
                  </a:lnTo>
                  <a:lnTo>
                    <a:pt x="1371" y="1790"/>
                  </a:lnTo>
                  <a:lnTo>
                    <a:pt x="1828" y="812"/>
                  </a:lnTo>
                  <a:lnTo>
                    <a:pt x="1955" y="330"/>
                  </a:lnTo>
                  <a:lnTo>
                    <a:pt x="1409" y="38"/>
                  </a:lnTo>
                  <a:lnTo>
                    <a:pt x="1257" y="50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BF6C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3" name="object 1023" descr=""/>
            <p:cNvSpPr/>
            <p:nvPr/>
          </p:nvSpPr>
          <p:spPr>
            <a:xfrm>
              <a:off x="2010801" y="238591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86" y="0"/>
                  </a:moveTo>
                  <a:lnTo>
                    <a:pt x="2082" y="38"/>
                  </a:lnTo>
                  <a:lnTo>
                    <a:pt x="1079" y="63"/>
                  </a:lnTo>
                  <a:lnTo>
                    <a:pt x="88" y="101"/>
                  </a:lnTo>
                  <a:lnTo>
                    <a:pt x="279" y="1104"/>
                  </a:lnTo>
                  <a:lnTo>
                    <a:pt x="0" y="2273"/>
                  </a:lnTo>
                  <a:lnTo>
                    <a:pt x="1168" y="2895"/>
                  </a:lnTo>
                  <a:lnTo>
                    <a:pt x="2019" y="2489"/>
                  </a:lnTo>
                  <a:lnTo>
                    <a:pt x="2374" y="1587"/>
                  </a:lnTo>
                  <a:lnTo>
                    <a:pt x="3060" y="1003"/>
                  </a:lnTo>
                  <a:lnTo>
                    <a:pt x="3060" y="673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95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4" name="object 1024" descr=""/>
            <p:cNvSpPr/>
            <p:nvPr/>
          </p:nvSpPr>
          <p:spPr>
            <a:xfrm>
              <a:off x="2018667" y="237960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247" y="0"/>
                  </a:moveTo>
                  <a:lnTo>
                    <a:pt x="1600" y="0"/>
                  </a:lnTo>
                  <a:lnTo>
                    <a:pt x="939" y="533"/>
                  </a:lnTo>
                  <a:lnTo>
                    <a:pt x="647" y="533"/>
                  </a:lnTo>
                  <a:lnTo>
                    <a:pt x="38" y="584"/>
                  </a:lnTo>
                  <a:lnTo>
                    <a:pt x="12" y="888"/>
                  </a:lnTo>
                  <a:lnTo>
                    <a:pt x="0" y="1206"/>
                  </a:lnTo>
                  <a:lnTo>
                    <a:pt x="0" y="1511"/>
                  </a:lnTo>
                  <a:lnTo>
                    <a:pt x="863" y="2006"/>
                  </a:lnTo>
                  <a:lnTo>
                    <a:pt x="1587" y="2895"/>
                  </a:lnTo>
                  <a:lnTo>
                    <a:pt x="2755" y="2539"/>
                  </a:lnTo>
                  <a:lnTo>
                    <a:pt x="2806" y="1892"/>
                  </a:lnTo>
                  <a:lnTo>
                    <a:pt x="2882" y="571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BC62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5" name="object 1025" descr=""/>
            <p:cNvSpPr/>
            <p:nvPr/>
          </p:nvSpPr>
          <p:spPr>
            <a:xfrm>
              <a:off x="2019607" y="237866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384" y="0"/>
                  </a:moveTo>
                  <a:lnTo>
                    <a:pt x="812" y="63"/>
                  </a:lnTo>
                  <a:lnTo>
                    <a:pt x="228" y="406"/>
                  </a:lnTo>
                  <a:lnTo>
                    <a:pt x="12" y="558"/>
                  </a:lnTo>
                  <a:lnTo>
                    <a:pt x="38" y="863"/>
                  </a:lnTo>
                  <a:lnTo>
                    <a:pt x="25" y="1168"/>
                  </a:lnTo>
                  <a:lnTo>
                    <a:pt x="0" y="1473"/>
                  </a:lnTo>
                  <a:lnTo>
                    <a:pt x="1943" y="1511"/>
                  </a:lnTo>
                  <a:lnTo>
                    <a:pt x="1930" y="1168"/>
                  </a:lnTo>
                  <a:lnTo>
                    <a:pt x="1930" y="838"/>
                  </a:lnTo>
                  <a:lnTo>
                    <a:pt x="1917" y="495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B54F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6" name="object 1026" descr=""/>
            <p:cNvSpPr/>
            <p:nvPr/>
          </p:nvSpPr>
          <p:spPr>
            <a:xfrm>
              <a:off x="2006094" y="2386964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003" y="0"/>
                  </a:moveTo>
                  <a:lnTo>
                    <a:pt x="0" y="685"/>
                  </a:lnTo>
                  <a:lnTo>
                    <a:pt x="50" y="1295"/>
                  </a:lnTo>
                  <a:lnTo>
                    <a:pt x="1143" y="1828"/>
                  </a:lnTo>
                  <a:lnTo>
                    <a:pt x="1092" y="1219"/>
                  </a:lnTo>
                  <a:lnTo>
                    <a:pt x="1054" y="609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D397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7" name="object 1027" descr=""/>
            <p:cNvSpPr/>
            <p:nvPr/>
          </p:nvSpPr>
          <p:spPr>
            <a:xfrm>
              <a:off x="2013889" y="237444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965" y="0"/>
                  </a:moveTo>
                  <a:lnTo>
                    <a:pt x="647" y="25"/>
                  </a:lnTo>
                  <a:lnTo>
                    <a:pt x="0" y="50"/>
                  </a:lnTo>
                  <a:lnTo>
                    <a:pt x="342" y="558"/>
                  </a:lnTo>
                  <a:lnTo>
                    <a:pt x="660" y="520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AB43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8" name="object 1028" descr=""/>
            <p:cNvSpPr/>
            <p:nvPr/>
          </p:nvSpPr>
          <p:spPr>
            <a:xfrm>
              <a:off x="1985557" y="2388691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5876" y="4127"/>
                  </a:moveTo>
                  <a:lnTo>
                    <a:pt x="3225" y="4127"/>
                  </a:lnTo>
                  <a:lnTo>
                    <a:pt x="3208" y="5016"/>
                  </a:lnTo>
                  <a:lnTo>
                    <a:pt x="3555" y="5308"/>
                  </a:lnTo>
                  <a:lnTo>
                    <a:pt x="3860" y="5410"/>
                  </a:lnTo>
                  <a:lnTo>
                    <a:pt x="4432" y="5499"/>
                  </a:lnTo>
                  <a:lnTo>
                    <a:pt x="4940" y="5359"/>
                  </a:lnTo>
                  <a:lnTo>
                    <a:pt x="5410" y="4864"/>
                  </a:lnTo>
                  <a:lnTo>
                    <a:pt x="5841" y="4521"/>
                  </a:lnTo>
                  <a:lnTo>
                    <a:pt x="5876" y="4127"/>
                  </a:lnTo>
                  <a:close/>
                </a:path>
                <a:path w="6350" h="5714">
                  <a:moveTo>
                    <a:pt x="546" y="2006"/>
                  </a:moveTo>
                  <a:lnTo>
                    <a:pt x="0" y="3009"/>
                  </a:lnTo>
                  <a:lnTo>
                    <a:pt x="520" y="3873"/>
                  </a:lnTo>
                  <a:lnTo>
                    <a:pt x="965" y="4737"/>
                  </a:lnTo>
                  <a:lnTo>
                    <a:pt x="1219" y="5016"/>
                  </a:lnTo>
                  <a:lnTo>
                    <a:pt x="1536" y="5194"/>
                  </a:lnTo>
                  <a:lnTo>
                    <a:pt x="1917" y="5257"/>
                  </a:lnTo>
                  <a:lnTo>
                    <a:pt x="2273" y="5219"/>
                  </a:lnTo>
                  <a:lnTo>
                    <a:pt x="2552" y="5067"/>
                  </a:lnTo>
                  <a:lnTo>
                    <a:pt x="2788" y="4737"/>
                  </a:lnTo>
                  <a:lnTo>
                    <a:pt x="3111" y="4127"/>
                  </a:lnTo>
                  <a:lnTo>
                    <a:pt x="5876" y="4127"/>
                  </a:lnTo>
                  <a:lnTo>
                    <a:pt x="5448" y="3606"/>
                  </a:lnTo>
                  <a:lnTo>
                    <a:pt x="6101" y="2387"/>
                  </a:lnTo>
                  <a:lnTo>
                    <a:pt x="4495" y="2387"/>
                  </a:lnTo>
                  <a:lnTo>
                    <a:pt x="4190" y="2032"/>
                  </a:lnTo>
                  <a:lnTo>
                    <a:pt x="1904" y="2032"/>
                  </a:lnTo>
                  <a:lnTo>
                    <a:pt x="546" y="2006"/>
                  </a:lnTo>
                  <a:close/>
                </a:path>
                <a:path w="6350" h="5714">
                  <a:moveTo>
                    <a:pt x="6299" y="2019"/>
                  </a:moveTo>
                  <a:lnTo>
                    <a:pt x="4495" y="2387"/>
                  </a:lnTo>
                  <a:lnTo>
                    <a:pt x="6101" y="2387"/>
                  </a:lnTo>
                  <a:lnTo>
                    <a:pt x="6299" y="2019"/>
                  </a:lnTo>
                  <a:close/>
                </a:path>
                <a:path w="6350" h="5714">
                  <a:moveTo>
                    <a:pt x="2565" y="0"/>
                  </a:moveTo>
                  <a:lnTo>
                    <a:pt x="2430" y="1231"/>
                  </a:lnTo>
                  <a:lnTo>
                    <a:pt x="1904" y="2032"/>
                  </a:lnTo>
                  <a:lnTo>
                    <a:pt x="4190" y="2032"/>
                  </a:lnTo>
                  <a:lnTo>
                    <a:pt x="3495" y="1219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B750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9" name="object 1029" descr=""/>
            <p:cNvSpPr/>
            <p:nvPr/>
          </p:nvSpPr>
          <p:spPr>
            <a:xfrm>
              <a:off x="1977819" y="2389690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762" y="114"/>
                  </a:moveTo>
                  <a:lnTo>
                    <a:pt x="0" y="698"/>
                  </a:lnTo>
                  <a:lnTo>
                    <a:pt x="76" y="1346"/>
                  </a:lnTo>
                  <a:lnTo>
                    <a:pt x="582" y="1956"/>
                  </a:lnTo>
                  <a:lnTo>
                    <a:pt x="2425" y="1993"/>
                  </a:lnTo>
                  <a:lnTo>
                    <a:pt x="3035" y="2603"/>
                  </a:lnTo>
                  <a:lnTo>
                    <a:pt x="3746" y="3009"/>
                  </a:lnTo>
                  <a:lnTo>
                    <a:pt x="4622" y="3111"/>
                  </a:lnTo>
                  <a:lnTo>
                    <a:pt x="6337" y="990"/>
                  </a:lnTo>
                  <a:lnTo>
                    <a:pt x="6565" y="889"/>
                  </a:lnTo>
                  <a:lnTo>
                    <a:pt x="6666" y="698"/>
                  </a:lnTo>
                  <a:lnTo>
                    <a:pt x="2654" y="698"/>
                  </a:lnTo>
                  <a:lnTo>
                    <a:pt x="762" y="114"/>
                  </a:lnTo>
                  <a:close/>
                </a:path>
                <a:path w="6985" h="3175">
                  <a:moveTo>
                    <a:pt x="6400" y="0"/>
                  </a:moveTo>
                  <a:lnTo>
                    <a:pt x="4521" y="457"/>
                  </a:lnTo>
                  <a:lnTo>
                    <a:pt x="2654" y="698"/>
                  </a:lnTo>
                  <a:lnTo>
                    <a:pt x="6666" y="698"/>
                  </a:lnTo>
                  <a:lnTo>
                    <a:pt x="6705" y="228"/>
                  </a:lnTo>
                  <a:lnTo>
                    <a:pt x="6400" y="0"/>
                  </a:lnTo>
                  <a:close/>
                </a:path>
              </a:pathLst>
            </a:custGeom>
            <a:solidFill>
              <a:srgbClr val="C97A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0" name="object 1030" descr=""/>
            <p:cNvSpPr/>
            <p:nvPr/>
          </p:nvSpPr>
          <p:spPr>
            <a:xfrm>
              <a:off x="1983881" y="2389688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30" y="0"/>
                  </a:moveTo>
                  <a:lnTo>
                    <a:pt x="317" y="330"/>
                  </a:lnTo>
                  <a:lnTo>
                    <a:pt x="292" y="660"/>
                  </a:lnTo>
                  <a:lnTo>
                    <a:pt x="279" y="990"/>
                  </a:lnTo>
                  <a:lnTo>
                    <a:pt x="1054" y="1447"/>
                  </a:lnTo>
                  <a:lnTo>
                    <a:pt x="1231" y="2019"/>
                  </a:lnTo>
                  <a:lnTo>
                    <a:pt x="0" y="4305"/>
                  </a:lnTo>
                  <a:lnTo>
                    <a:pt x="863" y="4698"/>
                  </a:lnTo>
                  <a:lnTo>
                    <a:pt x="2133" y="4787"/>
                  </a:lnTo>
                  <a:lnTo>
                    <a:pt x="2705" y="4762"/>
                  </a:lnTo>
                  <a:lnTo>
                    <a:pt x="3022" y="4432"/>
                  </a:lnTo>
                  <a:lnTo>
                    <a:pt x="3162" y="3898"/>
                  </a:lnTo>
                  <a:lnTo>
                    <a:pt x="3263" y="2806"/>
                  </a:lnTo>
                  <a:lnTo>
                    <a:pt x="2616" y="1943"/>
                  </a:lnTo>
                  <a:lnTo>
                    <a:pt x="2222" y="1003"/>
                  </a:lnTo>
                  <a:lnTo>
                    <a:pt x="1816" y="253"/>
                  </a:lnTo>
                  <a:lnTo>
                    <a:pt x="1117" y="38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C168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1" name="object 1031" descr=""/>
            <p:cNvSpPr/>
            <p:nvPr/>
          </p:nvSpPr>
          <p:spPr>
            <a:xfrm>
              <a:off x="1977428" y="2389805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155" y="0"/>
                  </a:moveTo>
                  <a:lnTo>
                    <a:pt x="774" y="330"/>
                  </a:lnTo>
                  <a:lnTo>
                    <a:pt x="381" y="660"/>
                  </a:lnTo>
                  <a:lnTo>
                    <a:pt x="0" y="990"/>
                  </a:lnTo>
                  <a:lnTo>
                    <a:pt x="1028" y="1905"/>
                  </a:lnTo>
                  <a:lnTo>
                    <a:pt x="1066" y="1270"/>
                  </a:lnTo>
                  <a:lnTo>
                    <a:pt x="1117" y="635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AE40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2" name="object 1032" descr=""/>
            <p:cNvSpPr/>
            <p:nvPr/>
          </p:nvSpPr>
          <p:spPr>
            <a:xfrm>
              <a:off x="1979175" y="239251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095" y="0"/>
                  </a:moveTo>
                  <a:lnTo>
                    <a:pt x="1231" y="88"/>
                  </a:lnTo>
                  <a:lnTo>
                    <a:pt x="0" y="800"/>
                  </a:lnTo>
                  <a:lnTo>
                    <a:pt x="253" y="1993"/>
                  </a:lnTo>
                  <a:lnTo>
                    <a:pt x="253" y="3098"/>
                  </a:lnTo>
                  <a:lnTo>
                    <a:pt x="660" y="3403"/>
                  </a:lnTo>
                  <a:lnTo>
                    <a:pt x="952" y="3327"/>
                  </a:lnTo>
                  <a:lnTo>
                    <a:pt x="1142" y="2857"/>
                  </a:lnTo>
                  <a:lnTo>
                    <a:pt x="2095" y="1168"/>
                  </a:lnTo>
                  <a:lnTo>
                    <a:pt x="2705" y="101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A437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3" name="object 1033" descr=""/>
            <p:cNvSpPr/>
            <p:nvPr/>
          </p:nvSpPr>
          <p:spPr>
            <a:xfrm>
              <a:off x="1986013" y="239359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28" y="0"/>
                  </a:moveTo>
                  <a:lnTo>
                    <a:pt x="0" y="876"/>
                  </a:lnTo>
                  <a:lnTo>
                    <a:pt x="419" y="1701"/>
                  </a:lnTo>
                  <a:lnTo>
                    <a:pt x="1155" y="1904"/>
                  </a:lnTo>
                  <a:lnTo>
                    <a:pt x="1996" y="1904"/>
                  </a:lnTo>
                  <a:lnTo>
                    <a:pt x="2286" y="1663"/>
                  </a:lnTo>
                  <a:lnTo>
                    <a:pt x="2476" y="1358"/>
                  </a:lnTo>
                  <a:lnTo>
                    <a:pt x="2451" y="571"/>
                  </a:lnTo>
                  <a:lnTo>
                    <a:pt x="2235" y="279"/>
                  </a:lnTo>
                  <a:lnTo>
                    <a:pt x="1879" y="101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972D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4" name="object 1034" descr=""/>
            <p:cNvSpPr/>
            <p:nvPr/>
          </p:nvSpPr>
          <p:spPr>
            <a:xfrm>
              <a:off x="1980242" y="239168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0"/>
                  </a:moveTo>
                  <a:lnTo>
                    <a:pt x="101" y="304"/>
                  </a:lnTo>
                  <a:lnTo>
                    <a:pt x="152" y="609"/>
                  </a:lnTo>
                  <a:lnTo>
                    <a:pt x="165" y="914"/>
                  </a:lnTo>
                  <a:lnTo>
                    <a:pt x="736" y="1638"/>
                  </a:lnTo>
                  <a:lnTo>
                    <a:pt x="1028" y="1993"/>
                  </a:lnTo>
                  <a:lnTo>
                    <a:pt x="1600" y="1943"/>
                  </a:lnTo>
                  <a:lnTo>
                    <a:pt x="1943" y="1587"/>
                  </a:lnTo>
                  <a:lnTo>
                    <a:pt x="2197" y="1117"/>
                  </a:lnTo>
                  <a:lnTo>
                    <a:pt x="1739" y="203"/>
                  </a:lnTo>
                  <a:lnTo>
                    <a:pt x="914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93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5" name="object 1035" descr=""/>
            <p:cNvSpPr/>
            <p:nvPr/>
          </p:nvSpPr>
          <p:spPr>
            <a:xfrm>
              <a:off x="1979434" y="2395370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876" y="0"/>
                  </a:moveTo>
                  <a:lnTo>
                    <a:pt x="596" y="101"/>
                  </a:lnTo>
                  <a:lnTo>
                    <a:pt x="304" y="190"/>
                  </a:lnTo>
                  <a:lnTo>
                    <a:pt x="0" y="241"/>
                  </a:lnTo>
                  <a:lnTo>
                    <a:pt x="342" y="774"/>
                  </a:lnTo>
                  <a:lnTo>
                    <a:pt x="698" y="1257"/>
                  </a:lnTo>
                  <a:lnTo>
                    <a:pt x="1358" y="647"/>
                  </a:lnTo>
                  <a:lnTo>
                    <a:pt x="1041" y="228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C567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6" name="object 1036" descr=""/>
            <p:cNvSpPr/>
            <p:nvPr/>
          </p:nvSpPr>
          <p:spPr>
            <a:xfrm>
              <a:off x="1981022" y="2404138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15968" y="6502"/>
                  </a:moveTo>
                  <a:lnTo>
                    <a:pt x="13055" y="6502"/>
                  </a:lnTo>
                  <a:lnTo>
                    <a:pt x="14338" y="8775"/>
                  </a:lnTo>
                  <a:lnTo>
                    <a:pt x="15675" y="7581"/>
                  </a:lnTo>
                  <a:lnTo>
                    <a:pt x="15925" y="7289"/>
                  </a:lnTo>
                  <a:lnTo>
                    <a:pt x="15968" y="6502"/>
                  </a:lnTo>
                  <a:close/>
                </a:path>
                <a:path w="16510" h="8889">
                  <a:moveTo>
                    <a:pt x="12604" y="6908"/>
                  </a:moveTo>
                  <a:lnTo>
                    <a:pt x="4978" y="6908"/>
                  </a:lnTo>
                  <a:lnTo>
                    <a:pt x="6515" y="7670"/>
                  </a:lnTo>
                  <a:lnTo>
                    <a:pt x="6870" y="7886"/>
                  </a:lnTo>
                  <a:lnTo>
                    <a:pt x="7238" y="8013"/>
                  </a:lnTo>
                  <a:lnTo>
                    <a:pt x="7658" y="8039"/>
                  </a:lnTo>
                  <a:lnTo>
                    <a:pt x="8839" y="7924"/>
                  </a:lnTo>
                  <a:lnTo>
                    <a:pt x="9982" y="7581"/>
                  </a:lnTo>
                  <a:lnTo>
                    <a:pt x="11857" y="7581"/>
                  </a:lnTo>
                  <a:lnTo>
                    <a:pt x="12604" y="6908"/>
                  </a:lnTo>
                  <a:close/>
                </a:path>
                <a:path w="16510" h="8889">
                  <a:moveTo>
                    <a:pt x="11857" y="7581"/>
                  </a:moveTo>
                  <a:lnTo>
                    <a:pt x="9982" y="7581"/>
                  </a:lnTo>
                  <a:lnTo>
                    <a:pt x="11175" y="7670"/>
                  </a:lnTo>
                  <a:lnTo>
                    <a:pt x="11772" y="7658"/>
                  </a:lnTo>
                  <a:close/>
                </a:path>
                <a:path w="16510" h="8889">
                  <a:moveTo>
                    <a:pt x="8902" y="952"/>
                  </a:moveTo>
                  <a:lnTo>
                    <a:pt x="6515" y="2336"/>
                  </a:lnTo>
                  <a:lnTo>
                    <a:pt x="4254" y="4038"/>
                  </a:lnTo>
                  <a:lnTo>
                    <a:pt x="997" y="4038"/>
                  </a:lnTo>
                  <a:lnTo>
                    <a:pt x="622" y="4305"/>
                  </a:lnTo>
                  <a:lnTo>
                    <a:pt x="266" y="4508"/>
                  </a:lnTo>
                  <a:lnTo>
                    <a:pt x="38" y="4889"/>
                  </a:lnTo>
                  <a:lnTo>
                    <a:pt x="3238" y="7289"/>
                  </a:lnTo>
                  <a:lnTo>
                    <a:pt x="4978" y="6908"/>
                  </a:lnTo>
                  <a:lnTo>
                    <a:pt x="12604" y="6908"/>
                  </a:lnTo>
                  <a:lnTo>
                    <a:pt x="13055" y="6502"/>
                  </a:lnTo>
                  <a:lnTo>
                    <a:pt x="15968" y="6502"/>
                  </a:lnTo>
                  <a:lnTo>
                    <a:pt x="16022" y="4038"/>
                  </a:lnTo>
                  <a:lnTo>
                    <a:pt x="4254" y="4038"/>
                  </a:lnTo>
                  <a:lnTo>
                    <a:pt x="1269" y="3809"/>
                  </a:lnTo>
                  <a:lnTo>
                    <a:pt x="15938" y="3809"/>
                  </a:lnTo>
                  <a:lnTo>
                    <a:pt x="15849" y="3568"/>
                  </a:lnTo>
                  <a:lnTo>
                    <a:pt x="14273" y="2412"/>
                  </a:lnTo>
                  <a:lnTo>
                    <a:pt x="13893" y="2235"/>
                  </a:lnTo>
                  <a:lnTo>
                    <a:pt x="9194" y="2146"/>
                  </a:lnTo>
                  <a:lnTo>
                    <a:pt x="9463" y="1650"/>
                  </a:lnTo>
                  <a:lnTo>
                    <a:pt x="9427" y="1485"/>
                  </a:lnTo>
                  <a:lnTo>
                    <a:pt x="9270" y="1346"/>
                  </a:lnTo>
                  <a:lnTo>
                    <a:pt x="8902" y="952"/>
                  </a:lnTo>
                  <a:close/>
                </a:path>
                <a:path w="16510" h="8889">
                  <a:moveTo>
                    <a:pt x="14312" y="2412"/>
                  </a:moveTo>
                  <a:close/>
                </a:path>
                <a:path w="16510" h="8889">
                  <a:moveTo>
                    <a:pt x="11137" y="0"/>
                  </a:moveTo>
                  <a:lnTo>
                    <a:pt x="9867" y="952"/>
                  </a:lnTo>
                  <a:lnTo>
                    <a:pt x="9729" y="1181"/>
                  </a:lnTo>
                  <a:lnTo>
                    <a:pt x="9651" y="1904"/>
                  </a:lnTo>
                  <a:lnTo>
                    <a:pt x="9791" y="2133"/>
                  </a:lnTo>
                  <a:lnTo>
                    <a:pt x="9194" y="2146"/>
                  </a:lnTo>
                  <a:lnTo>
                    <a:pt x="13919" y="2146"/>
                  </a:lnTo>
                  <a:lnTo>
                    <a:pt x="14021" y="1803"/>
                  </a:lnTo>
                  <a:lnTo>
                    <a:pt x="13931" y="1181"/>
                  </a:lnTo>
                  <a:lnTo>
                    <a:pt x="13690" y="939"/>
                  </a:lnTo>
                  <a:lnTo>
                    <a:pt x="12407" y="101"/>
                  </a:lnTo>
                  <a:lnTo>
                    <a:pt x="11137" y="0"/>
                  </a:lnTo>
                  <a:close/>
                </a:path>
                <a:path w="16510" h="8889">
                  <a:moveTo>
                    <a:pt x="14021" y="1803"/>
                  </a:moveTo>
                  <a:close/>
                </a:path>
              </a:pathLst>
            </a:custGeom>
            <a:solidFill>
              <a:srgbClr val="AF42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7" name="object 1037" descr=""/>
            <p:cNvSpPr/>
            <p:nvPr/>
          </p:nvSpPr>
          <p:spPr>
            <a:xfrm>
              <a:off x="1972680" y="2403208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30" h="12064">
                  <a:moveTo>
                    <a:pt x="6956" y="10502"/>
                  </a:moveTo>
                  <a:lnTo>
                    <a:pt x="1904" y="10502"/>
                  </a:lnTo>
                  <a:lnTo>
                    <a:pt x="4648" y="11912"/>
                  </a:lnTo>
                  <a:lnTo>
                    <a:pt x="6956" y="10502"/>
                  </a:lnTo>
                  <a:close/>
                </a:path>
                <a:path w="11430" h="12064">
                  <a:moveTo>
                    <a:pt x="7979" y="1866"/>
                  </a:moveTo>
                  <a:lnTo>
                    <a:pt x="939" y="1866"/>
                  </a:lnTo>
                  <a:lnTo>
                    <a:pt x="1752" y="2247"/>
                  </a:lnTo>
                  <a:lnTo>
                    <a:pt x="4330" y="4076"/>
                  </a:lnTo>
                  <a:lnTo>
                    <a:pt x="3352" y="4546"/>
                  </a:lnTo>
                  <a:lnTo>
                    <a:pt x="1879" y="4876"/>
                  </a:lnTo>
                  <a:lnTo>
                    <a:pt x="1943" y="5613"/>
                  </a:lnTo>
                  <a:lnTo>
                    <a:pt x="2108" y="6286"/>
                  </a:lnTo>
                  <a:lnTo>
                    <a:pt x="2806" y="6692"/>
                  </a:lnTo>
                  <a:lnTo>
                    <a:pt x="3251" y="6705"/>
                  </a:lnTo>
                  <a:lnTo>
                    <a:pt x="3303" y="7175"/>
                  </a:lnTo>
                  <a:lnTo>
                    <a:pt x="3213" y="7366"/>
                  </a:lnTo>
                  <a:lnTo>
                    <a:pt x="2882" y="7581"/>
                  </a:lnTo>
                  <a:lnTo>
                    <a:pt x="2019" y="8432"/>
                  </a:lnTo>
                  <a:lnTo>
                    <a:pt x="1917" y="8572"/>
                  </a:lnTo>
                  <a:lnTo>
                    <a:pt x="1333" y="9220"/>
                  </a:lnTo>
                  <a:lnTo>
                    <a:pt x="1358" y="9880"/>
                  </a:lnTo>
                  <a:lnTo>
                    <a:pt x="1917" y="10528"/>
                  </a:lnTo>
                  <a:lnTo>
                    <a:pt x="6956" y="10502"/>
                  </a:lnTo>
                  <a:lnTo>
                    <a:pt x="9410" y="9474"/>
                  </a:lnTo>
                  <a:lnTo>
                    <a:pt x="10159" y="9423"/>
                  </a:lnTo>
                  <a:lnTo>
                    <a:pt x="10617" y="9029"/>
                  </a:lnTo>
                  <a:lnTo>
                    <a:pt x="10833" y="8318"/>
                  </a:lnTo>
                  <a:lnTo>
                    <a:pt x="10706" y="7581"/>
                  </a:lnTo>
                  <a:lnTo>
                    <a:pt x="10223" y="7251"/>
                  </a:lnTo>
                  <a:lnTo>
                    <a:pt x="9512" y="7175"/>
                  </a:lnTo>
                  <a:lnTo>
                    <a:pt x="7213" y="6680"/>
                  </a:lnTo>
                  <a:lnTo>
                    <a:pt x="6973" y="5613"/>
                  </a:lnTo>
                  <a:lnTo>
                    <a:pt x="7067" y="4546"/>
                  </a:lnTo>
                  <a:lnTo>
                    <a:pt x="7264" y="4229"/>
                  </a:lnTo>
                  <a:lnTo>
                    <a:pt x="7645" y="3810"/>
                  </a:lnTo>
                  <a:lnTo>
                    <a:pt x="7979" y="1866"/>
                  </a:lnTo>
                  <a:close/>
                </a:path>
                <a:path w="11430" h="12064">
                  <a:moveTo>
                    <a:pt x="3886" y="0"/>
                  </a:moveTo>
                  <a:lnTo>
                    <a:pt x="114" y="838"/>
                  </a:lnTo>
                  <a:lnTo>
                    <a:pt x="0" y="1917"/>
                  </a:lnTo>
                  <a:lnTo>
                    <a:pt x="939" y="1866"/>
                  </a:lnTo>
                  <a:lnTo>
                    <a:pt x="7979" y="1866"/>
                  </a:lnTo>
                  <a:lnTo>
                    <a:pt x="8191" y="635"/>
                  </a:lnTo>
                  <a:lnTo>
                    <a:pt x="7975" y="355"/>
                  </a:lnTo>
                  <a:lnTo>
                    <a:pt x="4143" y="330"/>
                  </a:lnTo>
                  <a:lnTo>
                    <a:pt x="3886" y="0"/>
                  </a:lnTo>
                  <a:close/>
                </a:path>
                <a:path w="11430" h="12064">
                  <a:moveTo>
                    <a:pt x="4711" y="12"/>
                  </a:moveTo>
                  <a:lnTo>
                    <a:pt x="4432" y="330"/>
                  </a:lnTo>
                  <a:lnTo>
                    <a:pt x="4152" y="342"/>
                  </a:lnTo>
                  <a:lnTo>
                    <a:pt x="7854" y="342"/>
                  </a:lnTo>
                  <a:lnTo>
                    <a:pt x="4711" y="12"/>
                  </a:lnTo>
                  <a:close/>
                </a:path>
              </a:pathLst>
            </a:custGeom>
            <a:solidFill>
              <a:srgbClr val="AA3C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8" name="object 1038" descr=""/>
            <p:cNvSpPr/>
            <p:nvPr/>
          </p:nvSpPr>
          <p:spPr>
            <a:xfrm>
              <a:off x="1998282" y="2396444"/>
              <a:ext cx="12065" cy="5080"/>
            </a:xfrm>
            <a:custGeom>
              <a:avLst/>
              <a:gdLst/>
              <a:ahLst/>
              <a:cxnLst/>
              <a:rect l="l" t="t" r="r" b="b"/>
              <a:pathLst>
                <a:path w="12064" h="5080">
                  <a:moveTo>
                    <a:pt x="4114" y="0"/>
                  </a:moveTo>
                  <a:lnTo>
                    <a:pt x="2984" y="203"/>
                  </a:lnTo>
                  <a:lnTo>
                    <a:pt x="2209" y="736"/>
                  </a:lnTo>
                  <a:lnTo>
                    <a:pt x="1308" y="279"/>
                  </a:lnTo>
                  <a:lnTo>
                    <a:pt x="495" y="520"/>
                  </a:lnTo>
                  <a:lnTo>
                    <a:pt x="0" y="927"/>
                  </a:lnTo>
                  <a:lnTo>
                    <a:pt x="1257" y="2832"/>
                  </a:lnTo>
                  <a:lnTo>
                    <a:pt x="1752" y="3454"/>
                  </a:lnTo>
                  <a:lnTo>
                    <a:pt x="2628" y="3302"/>
                  </a:lnTo>
                  <a:lnTo>
                    <a:pt x="3200" y="3784"/>
                  </a:lnTo>
                  <a:lnTo>
                    <a:pt x="3937" y="4457"/>
                  </a:lnTo>
                  <a:lnTo>
                    <a:pt x="4838" y="4787"/>
                  </a:lnTo>
                  <a:lnTo>
                    <a:pt x="5829" y="4889"/>
                  </a:lnTo>
                  <a:lnTo>
                    <a:pt x="7226" y="4953"/>
                  </a:lnTo>
                  <a:lnTo>
                    <a:pt x="8572" y="3759"/>
                  </a:lnTo>
                  <a:lnTo>
                    <a:pt x="10007" y="4686"/>
                  </a:lnTo>
                  <a:lnTo>
                    <a:pt x="11569" y="4660"/>
                  </a:lnTo>
                  <a:lnTo>
                    <a:pt x="11201" y="3238"/>
                  </a:lnTo>
                  <a:lnTo>
                    <a:pt x="9359" y="3213"/>
                  </a:lnTo>
                  <a:lnTo>
                    <a:pt x="8890" y="1879"/>
                  </a:lnTo>
                  <a:lnTo>
                    <a:pt x="7061" y="1816"/>
                  </a:lnTo>
                  <a:lnTo>
                    <a:pt x="5943" y="1422"/>
                  </a:lnTo>
                  <a:lnTo>
                    <a:pt x="4775" y="1130"/>
                  </a:lnTo>
                  <a:lnTo>
                    <a:pt x="4114" y="0"/>
                  </a:lnTo>
                  <a:close/>
                </a:path>
              </a:pathLst>
            </a:custGeom>
            <a:solidFill>
              <a:srgbClr val="D490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9" name="object 1039" descr=""/>
            <p:cNvSpPr/>
            <p:nvPr/>
          </p:nvSpPr>
          <p:spPr>
            <a:xfrm>
              <a:off x="1994678" y="2403234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5">
                  <a:moveTo>
                    <a:pt x="7024" y="4686"/>
                  </a:moveTo>
                  <a:lnTo>
                    <a:pt x="1993" y="4686"/>
                  </a:lnTo>
                  <a:lnTo>
                    <a:pt x="2451" y="5270"/>
                  </a:lnTo>
                  <a:lnTo>
                    <a:pt x="5473" y="6515"/>
                  </a:lnTo>
                  <a:lnTo>
                    <a:pt x="6184" y="6426"/>
                  </a:lnTo>
                  <a:lnTo>
                    <a:pt x="6819" y="5918"/>
                  </a:lnTo>
                  <a:lnTo>
                    <a:pt x="7226" y="5206"/>
                  </a:lnTo>
                  <a:lnTo>
                    <a:pt x="7024" y="4686"/>
                  </a:lnTo>
                  <a:close/>
                </a:path>
                <a:path w="8255" h="6985">
                  <a:moveTo>
                    <a:pt x="5689" y="3009"/>
                  </a:moveTo>
                  <a:lnTo>
                    <a:pt x="723" y="3009"/>
                  </a:lnTo>
                  <a:lnTo>
                    <a:pt x="836" y="3517"/>
                  </a:lnTo>
                  <a:lnTo>
                    <a:pt x="990" y="3708"/>
                  </a:lnTo>
                  <a:lnTo>
                    <a:pt x="1041" y="3975"/>
                  </a:lnTo>
                  <a:lnTo>
                    <a:pt x="1384" y="4178"/>
                  </a:lnTo>
                  <a:lnTo>
                    <a:pt x="1701" y="4419"/>
                  </a:lnTo>
                  <a:lnTo>
                    <a:pt x="1993" y="4711"/>
                  </a:lnTo>
                  <a:lnTo>
                    <a:pt x="7024" y="4686"/>
                  </a:lnTo>
                  <a:lnTo>
                    <a:pt x="6553" y="3975"/>
                  </a:lnTo>
                  <a:lnTo>
                    <a:pt x="6321" y="3708"/>
                  </a:lnTo>
                  <a:lnTo>
                    <a:pt x="6083" y="3517"/>
                  </a:lnTo>
                  <a:lnTo>
                    <a:pt x="5854" y="3403"/>
                  </a:lnTo>
                  <a:lnTo>
                    <a:pt x="5733" y="3185"/>
                  </a:lnTo>
                  <a:lnTo>
                    <a:pt x="5689" y="3009"/>
                  </a:lnTo>
                  <a:close/>
                </a:path>
                <a:path w="8255" h="6985">
                  <a:moveTo>
                    <a:pt x="372" y="3185"/>
                  </a:moveTo>
                  <a:close/>
                </a:path>
                <a:path w="8255" h="6985">
                  <a:moveTo>
                    <a:pt x="1676" y="0"/>
                  </a:moveTo>
                  <a:lnTo>
                    <a:pt x="38" y="1841"/>
                  </a:lnTo>
                  <a:lnTo>
                    <a:pt x="0" y="3086"/>
                  </a:lnTo>
                  <a:lnTo>
                    <a:pt x="372" y="3185"/>
                  </a:lnTo>
                  <a:lnTo>
                    <a:pt x="723" y="3009"/>
                  </a:lnTo>
                  <a:lnTo>
                    <a:pt x="5689" y="3009"/>
                  </a:lnTo>
                  <a:lnTo>
                    <a:pt x="6557" y="2908"/>
                  </a:lnTo>
                  <a:lnTo>
                    <a:pt x="6731" y="2832"/>
                  </a:lnTo>
                  <a:lnTo>
                    <a:pt x="6997" y="2628"/>
                  </a:lnTo>
                  <a:lnTo>
                    <a:pt x="7551" y="2133"/>
                  </a:lnTo>
                  <a:lnTo>
                    <a:pt x="7950" y="1714"/>
                  </a:lnTo>
                  <a:lnTo>
                    <a:pt x="7761" y="1320"/>
                  </a:lnTo>
                  <a:lnTo>
                    <a:pt x="3860" y="1320"/>
                  </a:lnTo>
                  <a:lnTo>
                    <a:pt x="1676" y="0"/>
                  </a:lnTo>
                  <a:close/>
                </a:path>
                <a:path w="8255" h="6985">
                  <a:moveTo>
                    <a:pt x="6557" y="2908"/>
                  </a:moveTo>
                  <a:lnTo>
                    <a:pt x="5664" y="2908"/>
                  </a:lnTo>
                  <a:lnTo>
                    <a:pt x="6096" y="3060"/>
                  </a:lnTo>
                  <a:lnTo>
                    <a:pt x="6413" y="2971"/>
                  </a:lnTo>
                  <a:lnTo>
                    <a:pt x="6557" y="2908"/>
                  </a:lnTo>
                  <a:close/>
                </a:path>
                <a:path w="8255" h="6985">
                  <a:moveTo>
                    <a:pt x="7239" y="228"/>
                  </a:moveTo>
                  <a:lnTo>
                    <a:pt x="6464" y="393"/>
                  </a:lnTo>
                  <a:lnTo>
                    <a:pt x="5740" y="838"/>
                  </a:lnTo>
                  <a:lnTo>
                    <a:pt x="3860" y="1320"/>
                  </a:lnTo>
                  <a:lnTo>
                    <a:pt x="7761" y="1320"/>
                  </a:lnTo>
                  <a:lnTo>
                    <a:pt x="7239" y="228"/>
                  </a:lnTo>
                  <a:close/>
                </a:path>
              </a:pathLst>
            </a:custGeom>
            <a:solidFill>
              <a:srgbClr val="BE5F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0" name="object 1040" descr=""/>
            <p:cNvSpPr/>
            <p:nvPr/>
          </p:nvSpPr>
          <p:spPr>
            <a:xfrm>
              <a:off x="2000145" y="240022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333" y="0"/>
                  </a:moveTo>
                  <a:lnTo>
                    <a:pt x="2527" y="1701"/>
                  </a:lnTo>
                  <a:lnTo>
                    <a:pt x="1587" y="2819"/>
                  </a:lnTo>
                  <a:lnTo>
                    <a:pt x="279" y="3848"/>
                  </a:lnTo>
                  <a:lnTo>
                    <a:pt x="3327" y="4444"/>
                  </a:lnTo>
                  <a:lnTo>
                    <a:pt x="0" y="5168"/>
                  </a:lnTo>
                  <a:lnTo>
                    <a:pt x="317" y="5816"/>
                  </a:lnTo>
                  <a:lnTo>
                    <a:pt x="850" y="6349"/>
                  </a:lnTo>
                  <a:lnTo>
                    <a:pt x="1485" y="6553"/>
                  </a:lnTo>
                  <a:lnTo>
                    <a:pt x="2235" y="6476"/>
                  </a:lnTo>
                  <a:lnTo>
                    <a:pt x="4737" y="1346"/>
                  </a:lnTo>
                  <a:lnTo>
                    <a:pt x="4699" y="723"/>
                  </a:lnTo>
                  <a:lnTo>
                    <a:pt x="4051" y="304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B245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1" name="object 1041" descr=""/>
            <p:cNvSpPr/>
            <p:nvPr/>
          </p:nvSpPr>
          <p:spPr>
            <a:xfrm>
              <a:off x="1987995" y="2393598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273" y="0"/>
                  </a:moveTo>
                  <a:lnTo>
                    <a:pt x="1003" y="0"/>
                  </a:lnTo>
                  <a:lnTo>
                    <a:pt x="596" y="190"/>
                  </a:lnTo>
                  <a:lnTo>
                    <a:pt x="292" y="482"/>
                  </a:lnTo>
                  <a:lnTo>
                    <a:pt x="88" y="876"/>
                  </a:lnTo>
                  <a:lnTo>
                    <a:pt x="50" y="1219"/>
                  </a:lnTo>
                  <a:lnTo>
                    <a:pt x="0" y="1917"/>
                  </a:lnTo>
                  <a:lnTo>
                    <a:pt x="1651" y="2324"/>
                  </a:lnTo>
                  <a:lnTo>
                    <a:pt x="3416" y="2908"/>
                  </a:lnTo>
                  <a:lnTo>
                    <a:pt x="2908" y="12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B24D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2" name="object 1042" descr=""/>
            <p:cNvSpPr/>
            <p:nvPr/>
          </p:nvSpPr>
          <p:spPr>
            <a:xfrm>
              <a:off x="1978451" y="240701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879" y="0"/>
                  </a:moveTo>
                  <a:lnTo>
                    <a:pt x="1104" y="0"/>
                  </a:lnTo>
                  <a:lnTo>
                    <a:pt x="406" y="152"/>
                  </a:lnTo>
                  <a:lnTo>
                    <a:pt x="0" y="914"/>
                  </a:lnTo>
                  <a:lnTo>
                    <a:pt x="622" y="2146"/>
                  </a:lnTo>
                  <a:lnTo>
                    <a:pt x="1409" y="2921"/>
                  </a:lnTo>
                  <a:lnTo>
                    <a:pt x="2844" y="1981"/>
                  </a:lnTo>
                  <a:lnTo>
                    <a:pt x="2921" y="1714"/>
                  </a:lnTo>
                  <a:lnTo>
                    <a:pt x="3175" y="1358"/>
                  </a:lnTo>
                  <a:lnTo>
                    <a:pt x="2895" y="1028"/>
                  </a:lnTo>
                  <a:lnTo>
                    <a:pt x="2565" y="685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B54F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3" name="object 1043" descr=""/>
            <p:cNvSpPr/>
            <p:nvPr/>
          </p:nvSpPr>
          <p:spPr>
            <a:xfrm>
              <a:off x="1990890" y="2392311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197" y="901"/>
                  </a:moveTo>
                  <a:lnTo>
                    <a:pt x="2120" y="723"/>
                  </a:lnTo>
                  <a:lnTo>
                    <a:pt x="1892" y="558"/>
                  </a:lnTo>
                  <a:lnTo>
                    <a:pt x="1295" y="368"/>
                  </a:lnTo>
                  <a:lnTo>
                    <a:pt x="698" y="190"/>
                  </a:lnTo>
                  <a:lnTo>
                    <a:pt x="101" y="0"/>
                  </a:lnTo>
                  <a:lnTo>
                    <a:pt x="63" y="444"/>
                  </a:lnTo>
                  <a:lnTo>
                    <a:pt x="38" y="876"/>
                  </a:lnTo>
                  <a:lnTo>
                    <a:pt x="0" y="1308"/>
                  </a:lnTo>
                  <a:lnTo>
                    <a:pt x="635" y="1308"/>
                  </a:lnTo>
                  <a:lnTo>
                    <a:pt x="1270" y="1320"/>
                  </a:lnTo>
                  <a:lnTo>
                    <a:pt x="1968" y="1320"/>
                  </a:lnTo>
                  <a:lnTo>
                    <a:pt x="2120" y="1066"/>
                  </a:lnTo>
                  <a:lnTo>
                    <a:pt x="2197" y="901"/>
                  </a:lnTo>
                  <a:close/>
                </a:path>
                <a:path w="3175" h="3810">
                  <a:moveTo>
                    <a:pt x="3086" y="3670"/>
                  </a:moveTo>
                  <a:lnTo>
                    <a:pt x="2679" y="2743"/>
                  </a:lnTo>
                  <a:lnTo>
                    <a:pt x="2832" y="2273"/>
                  </a:lnTo>
                  <a:lnTo>
                    <a:pt x="2374" y="2425"/>
                  </a:lnTo>
                  <a:lnTo>
                    <a:pt x="1447" y="2006"/>
                  </a:lnTo>
                  <a:lnTo>
                    <a:pt x="1638" y="3136"/>
                  </a:lnTo>
                  <a:lnTo>
                    <a:pt x="1663" y="3263"/>
                  </a:lnTo>
                  <a:lnTo>
                    <a:pt x="1841" y="3441"/>
                  </a:lnTo>
                  <a:lnTo>
                    <a:pt x="1968" y="3467"/>
                  </a:lnTo>
                  <a:lnTo>
                    <a:pt x="3086" y="3670"/>
                  </a:lnTo>
                  <a:close/>
                </a:path>
              </a:pathLst>
            </a:custGeom>
            <a:solidFill>
              <a:srgbClr val="B24D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4" name="object 1044" descr=""/>
            <p:cNvSpPr/>
            <p:nvPr/>
          </p:nvSpPr>
          <p:spPr>
            <a:xfrm>
              <a:off x="1999540" y="2399246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812" y="0"/>
                  </a:moveTo>
                  <a:lnTo>
                    <a:pt x="0" y="25"/>
                  </a:lnTo>
                  <a:lnTo>
                    <a:pt x="381" y="888"/>
                  </a:lnTo>
                  <a:lnTo>
                    <a:pt x="1079" y="1104"/>
                  </a:lnTo>
                  <a:lnTo>
                    <a:pt x="1943" y="990"/>
                  </a:lnTo>
                  <a:lnTo>
                    <a:pt x="1485" y="26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45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5" name="object 1045" descr=""/>
            <p:cNvSpPr/>
            <p:nvPr/>
          </p:nvSpPr>
          <p:spPr>
            <a:xfrm>
              <a:off x="1982464" y="2404820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393" y="0"/>
                  </a:moveTo>
                  <a:lnTo>
                    <a:pt x="241" y="25"/>
                  </a:lnTo>
                  <a:lnTo>
                    <a:pt x="101" y="126"/>
                  </a:lnTo>
                  <a:lnTo>
                    <a:pt x="25" y="342"/>
                  </a:lnTo>
                  <a:lnTo>
                    <a:pt x="126" y="736"/>
                  </a:lnTo>
                  <a:lnTo>
                    <a:pt x="330" y="749"/>
                  </a:lnTo>
                  <a:lnTo>
                    <a:pt x="495" y="393"/>
                  </a:lnTo>
                  <a:lnTo>
                    <a:pt x="495" y="13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6" name="object 1046" descr=""/>
            <p:cNvSpPr/>
            <p:nvPr/>
          </p:nvSpPr>
          <p:spPr>
            <a:xfrm>
              <a:off x="1981352" y="240789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22" y="0"/>
                  </a:moveTo>
                  <a:lnTo>
                    <a:pt x="304" y="25"/>
                  </a:lnTo>
                  <a:lnTo>
                    <a:pt x="0" y="139"/>
                  </a:lnTo>
                  <a:lnTo>
                    <a:pt x="0" y="596"/>
                  </a:lnTo>
                  <a:lnTo>
                    <a:pt x="25" y="825"/>
                  </a:lnTo>
                  <a:lnTo>
                    <a:pt x="558" y="825"/>
                  </a:lnTo>
                  <a:lnTo>
                    <a:pt x="812" y="520"/>
                  </a:lnTo>
                  <a:lnTo>
                    <a:pt x="939" y="50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C36E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7" name="object 1047" descr=""/>
            <p:cNvSpPr/>
            <p:nvPr/>
          </p:nvSpPr>
          <p:spPr>
            <a:xfrm>
              <a:off x="1989913" y="240441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47" y="0"/>
                  </a:moveTo>
                  <a:lnTo>
                    <a:pt x="330" y="12"/>
                  </a:lnTo>
                  <a:lnTo>
                    <a:pt x="12" y="673"/>
                  </a:lnTo>
                  <a:lnTo>
                    <a:pt x="330" y="1130"/>
                  </a:lnTo>
                  <a:lnTo>
                    <a:pt x="647" y="1104"/>
                  </a:lnTo>
                  <a:lnTo>
                    <a:pt x="971" y="660"/>
                  </a:lnTo>
                  <a:lnTo>
                    <a:pt x="647" y="0"/>
                  </a:lnTo>
                  <a:close/>
                </a:path>
                <a:path w="1269" h="1269">
                  <a:moveTo>
                    <a:pt x="0" y="660"/>
                  </a:moveTo>
                  <a:close/>
                </a:path>
              </a:pathLst>
            </a:custGeom>
            <a:solidFill>
              <a:srgbClr val="AF42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8" name="object 1048" descr=""/>
            <p:cNvSpPr/>
            <p:nvPr/>
          </p:nvSpPr>
          <p:spPr>
            <a:xfrm>
              <a:off x="1976566" y="240318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546" y="0"/>
                  </a:moveTo>
                  <a:lnTo>
                    <a:pt x="279" y="0"/>
                  </a:lnTo>
                  <a:lnTo>
                    <a:pt x="0" y="25"/>
                  </a:lnTo>
                  <a:lnTo>
                    <a:pt x="266" y="584"/>
                  </a:lnTo>
                  <a:lnTo>
                    <a:pt x="546" y="596"/>
                  </a:lnTo>
                  <a:lnTo>
                    <a:pt x="825" y="38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BA56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9" name="object 1049" descr=""/>
            <p:cNvSpPr/>
            <p:nvPr/>
          </p:nvSpPr>
          <p:spPr>
            <a:xfrm>
              <a:off x="1993760" y="2393556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1028" y="889"/>
                  </a:moveTo>
                  <a:lnTo>
                    <a:pt x="914" y="342"/>
                  </a:lnTo>
                  <a:lnTo>
                    <a:pt x="596" y="38"/>
                  </a:lnTo>
                  <a:lnTo>
                    <a:pt x="25" y="0"/>
                  </a:lnTo>
                  <a:lnTo>
                    <a:pt x="0" y="977"/>
                  </a:lnTo>
                  <a:lnTo>
                    <a:pt x="1028" y="889"/>
                  </a:lnTo>
                  <a:close/>
                </a:path>
                <a:path w="5714" h="4444">
                  <a:moveTo>
                    <a:pt x="2095" y="1790"/>
                  </a:moveTo>
                  <a:lnTo>
                    <a:pt x="1422" y="1168"/>
                  </a:lnTo>
                  <a:lnTo>
                    <a:pt x="1079" y="863"/>
                  </a:lnTo>
                  <a:lnTo>
                    <a:pt x="1181" y="1435"/>
                  </a:lnTo>
                  <a:lnTo>
                    <a:pt x="1511" y="1752"/>
                  </a:lnTo>
                  <a:lnTo>
                    <a:pt x="2095" y="1790"/>
                  </a:lnTo>
                  <a:close/>
                </a:path>
                <a:path w="5714" h="4444">
                  <a:moveTo>
                    <a:pt x="5194" y="3136"/>
                  </a:moveTo>
                  <a:lnTo>
                    <a:pt x="4826" y="2743"/>
                  </a:lnTo>
                  <a:lnTo>
                    <a:pt x="4089" y="2654"/>
                  </a:lnTo>
                  <a:lnTo>
                    <a:pt x="3937" y="2806"/>
                  </a:lnTo>
                  <a:lnTo>
                    <a:pt x="4102" y="1993"/>
                  </a:lnTo>
                  <a:lnTo>
                    <a:pt x="3708" y="1663"/>
                  </a:lnTo>
                  <a:lnTo>
                    <a:pt x="2895" y="1676"/>
                  </a:lnTo>
                  <a:lnTo>
                    <a:pt x="2870" y="1841"/>
                  </a:lnTo>
                  <a:lnTo>
                    <a:pt x="2882" y="2019"/>
                  </a:lnTo>
                  <a:lnTo>
                    <a:pt x="2908" y="2184"/>
                  </a:lnTo>
                  <a:lnTo>
                    <a:pt x="3632" y="3098"/>
                  </a:lnTo>
                  <a:lnTo>
                    <a:pt x="3924" y="3340"/>
                  </a:lnTo>
                  <a:lnTo>
                    <a:pt x="4229" y="3581"/>
                  </a:lnTo>
                  <a:lnTo>
                    <a:pt x="4521" y="3822"/>
                  </a:lnTo>
                  <a:lnTo>
                    <a:pt x="4724" y="3860"/>
                  </a:lnTo>
                  <a:lnTo>
                    <a:pt x="4927" y="3886"/>
                  </a:lnTo>
                  <a:lnTo>
                    <a:pt x="5130" y="3898"/>
                  </a:lnTo>
                  <a:lnTo>
                    <a:pt x="5194" y="3136"/>
                  </a:lnTo>
                  <a:close/>
                </a:path>
              </a:pathLst>
            </a:custGeom>
            <a:solidFill>
              <a:srgbClr val="B24D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0" name="object 1050" descr=""/>
            <p:cNvSpPr/>
            <p:nvPr/>
          </p:nvSpPr>
          <p:spPr>
            <a:xfrm>
              <a:off x="1992797" y="239282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495" y="0"/>
                  </a:moveTo>
                  <a:lnTo>
                    <a:pt x="0" y="25"/>
                  </a:lnTo>
                  <a:lnTo>
                    <a:pt x="0" y="800"/>
                  </a:lnTo>
                  <a:lnTo>
                    <a:pt x="342" y="761"/>
                  </a:lnTo>
                  <a:lnTo>
                    <a:pt x="673" y="736"/>
                  </a:lnTo>
                  <a:lnTo>
                    <a:pt x="1016" y="698"/>
                  </a:lnTo>
                  <a:lnTo>
                    <a:pt x="838" y="215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B750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1" name="object 1051" descr=""/>
            <p:cNvSpPr/>
            <p:nvPr/>
          </p:nvSpPr>
          <p:spPr>
            <a:xfrm>
              <a:off x="1990326" y="2418294"/>
              <a:ext cx="21590" cy="16510"/>
            </a:xfrm>
            <a:custGeom>
              <a:avLst/>
              <a:gdLst/>
              <a:ahLst/>
              <a:cxnLst/>
              <a:rect l="l" t="t" r="r" b="b"/>
              <a:pathLst>
                <a:path w="21589" h="16510">
                  <a:moveTo>
                    <a:pt x="19470" y="14706"/>
                  </a:moveTo>
                  <a:lnTo>
                    <a:pt x="15227" y="14706"/>
                  </a:lnTo>
                  <a:lnTo>
                    <a:pt x="17526" y="15976"/>
                  </a:lnTo>
                  <a:lnTo>
                    <a:pt x="19470" y="14706"/>
                  </a:lnTo>
                  <a:close/>
                </a:path>
                <a:path w="21589" h="16510">
                  <a:moveTo>
                    <a:pt x="20420" y="11861"/>
                  </a:moveTo>
                  <a:lnTo>
                    <a:pt x="8216" y="11861"/>
                  </a:lnTo>
                  <a:lnTo>
                    <a:pt x="9855" y="12522"/>
                  </a:lnTo>
                  <a:lnTo>
                    <a:pt x="11201" y="14109"/>
                  </a:lnTo>
                  <a:lnTo>
                    <a:pt x="11734" y="14490"/>
                  </a:lnTo>
                  <a:lnTo>
                    <a:pt x="12306" y="14770"/>
                  </a:lnTo>
                  <a:lnTo>
                    <a:pt x="12979" y="14820"/>
                  </a:lnTo>
                  <a:lnTo>
                    <a:pt x="15227" y="14706"/>
                  </a:lnTo>
                  <a:lnTo>
                    <a:pt x="19470" y="14706"/>
                  </a:lnTo>
                  <a:lnTo>
                    <a:pt x="19723" y="14541"/>
                  </a:lnTo>
                  <a:lnTo>
                    <a:pt x="19761" y="13589"/>
                  </a:lnTo>
                  <a:lnTo>
                    <a:pt x="20053" y="12954"/>
                  </a:lnTo>
                  <a:lnTo>
                    <a:pt x="19951" y="12128"/>
                  </a:lnTo>
                  <a:lnTo>
                    <a:pt x="20420" y="11861"/>
                  </a:lnTo>
                  <a:close/>
                </a:path>
                <a:path w="21589" h="16510">
                  <a:moveTo>
                    <a:pt x="4972" y="6908"/>
                  </a:moveTo>
                  <a:lnTo>
                    <a:pt x="571" y="6908"/>
                  </a:lnTo>
                  <a:lnTo>
                    <a:pt x="0" y="8039"/>
                  </a:lnTo>
                  <a:lnTo>
                    <a:pt x="850" y="8458"/>
                  </a:lnTo>
                  <a:lnTo>
                    <a:pt x="1600" y="8915"/>
                  </a:lnTo>
                  <a:lnTo>
                    <a:pt x="4889" y="12204"/>
                  </a:lnTo>
                  <a:lnTo>
                    <a:pt x="5473" y="12471"/>
                  </a:lnTo>
                  <a:lnTo>
                    <a:pt x="6159" y="12496"/>
                  </a:lnTo>
                  <a:lnTo>
                    <a:pt x="8216" y="11861"/>
                  </a:lnTo>
                  <a:lnTo>
                    <a:pt x="20420" y="11861"/>
                  </a:lnTo>
                  <a:lnTo>
                    <a:pt x="20688" y="11709"/>
                  </a:lnTo>
                  <a:lnTo>
                    <a:pt x="20281" y="10947"/>
                  </a:lnTo>
                  <a:lnTo>
                    <a:pt x="19570" y="10782"/>
                  </a:lnTo>
                  <a:lnTo>
                    <a:pt x="18783" y="10769"/>
                  </a:lnTo>
                  <a:lnTo>
                    <a:pt x="18122" y="10058"/>
                  </a:lnTo>
                  <a:lnTo>
                    <a:pt x="17907" y="9118"/>
                  </a:lnTo>
                  <a:lnTo>
                    <a:pt x="17405" y="8229"/>
                  </a:lnTo>
                  <a:lnTo>
                    <a:pt x="6399" y="8216"/>
                  </a:lnTo>
                  <a:lnTo>
                    <a:pt x="5156" y="7620"/>
                  </a:lnTo>
                  <a:lnTo>
                    <a:pt x="4972" y="6908"/>
                  </a:lnTo>
                  <a:close/>
                </a:path>
                <a:path w="21589" h="16510">
                  <a:moveTo>
                    <a:pt x="19588" y="7073"/>
                  </a:moveTo>
                  <a:lnTo>
                    <a:pt x="17005" y="7073"/>
                  </a:lnTo>
                  <a:lnTo>
                    <a:pt x="17170" y="7442"/>
                  </a:lnTo>
                  <a:lnTo>
                    <a:pt x="17729" y="8166"/>
                  </a:lnTo>
                  <a:lnTo>
                    <a:pt x="18135" y="8305"/>
                  </a:lnTo>
                  <a:lnTo>
                    <a:pt x="18440" y="8229"/>
                  </a:lnTo>
                  <a:lnTo>
                    <a:pt x="19588" y="7073"/>
                  </a:lnTo>
                  <a:close/>
                </a:path>
                <a:path w="21589" h="16510">
                  <a:moveTo>
                    <a:pt x="8318" y="6946"/>
                  </a:moveTo>
                  <a:lnTo>
                    <a:pt x="7289" y="7188"/>
                  </a:lnTo>
                  <a:lnTo>
                    <a:pt x="6426" y="8229"/>
                  </a:lnTo>
                  <a:lnTo>
                    <a:pt x="17405" y="8229"/>
                  </a:lnTo>
                  <a:lnTo>
                    <a:pt x="17298" y="8039"/>
                  </a:lnTo>
                  <a:lnTo>
                    <a:pt x="17162" y="7531"/>
                  </a:lnTo>
                  <a:lnTo>
                    <a:pt x="10109" y="7531"/>
                  </a:lnTo>
                  <a:lnTo>
                    <a:pt x="8318" y="6946"/>
                  </a:lnTo>
                  <a:close/>
                </a:path>
                <a:path w="21589" h="16510">
                  <a:moveTo>
                    <a:pt x="21157" y="5003"/>
                  </a:moveTo>
                  <a:lnTo>
                    <a:pt x="11112" y="5003"/>
                  </a:lnTo>
                  <a:lnTo>
                    <a:pt x="10274" y="5791"/>
                  </a:lnTo>
                  <a:lnTo>
                    <a:pt x="10109" y="7531"/>
                  </a:lnTo>
                  <a:lnTo>
                    <a:pt x="17162" y="7531"/>
                  </a:lnTo>
                  <a:lnTo>
                    <a:pt x="16751" y="7213"/>
                  </a:lnTo>
                  <a:lnTo>
                    <a:pt x="17018" y="7104"/>
                  </a:lnTo>
                  <a:lnTo>
                    <a:pt x="19588" y="7073"/>
                  </a:lnTo>
                  <a:lnTo>
                    <a:pt x="20726" y="5943"/>
                  </a:lnTo>
                  <a:lnTo>
                    <a:pt x="21157" y="5003"/>
                  </a:lnTo>
                  <a:close/>
                </a:path>
                <a:path w="21589" h="16510">
                  <a:moveTo>
                    <a:pt x="4470" y="3543"/>
                  </a:moveTo>
                  <a:lnTo>
                    <a:pt x="4064" y="3594"/>
                  </a:lnTo>
                  <a:lnTo>
                    <a:pt x="3708" y="3771"/>
                  </a:lnTo>
                  <a:lnTo>
                    <a:pt x="3473" y="4038"/>
                  </a:lnTo>
                  <a:lnTo>
                    <a:pt x="3416" y="5029"/>
                  </a:lnTo>
                  <a:lnTo>
                    <a:pt x="2451" y="5664"/>
                  </a:lnTo>
                  <a:lnTo>
                    <a:pt x="1054" y="5664"/>
                  </a:lnTo>
                  <a:lnTo>
                    <a:pt x="533" y="6959"/>
                  </a:lnTo>
                  <a:lnTo>
                    <a:pt x="4972" y="6908"/>
                  </a:lnTo>
                  <a:lnTo>
                    <a:pt x="4864" y="6489"/>
                  </a:lnTo>
                  <a:lnTo>
                    <a:pt x="6604" y="5435"/>
                  </a:lnTo>
                  <a:lnTo>
                    <a:pt x="5346" y="4254"/>
                  </a:lnTo>
                  <a:lnTo>
                    <a:pt x="5194" y="3848"/>
                  </a:lnTo>
                  <a:lnTo>
                    <a:pt x="4902" y="3619"/>
                  </a:lnTo>
                  <a:lnTo>
                    <a:pt x="4470" y="3543"/>
                  </a:lnTo>
                  <a:close/>
                </a:path>
                <a:path w="21589" h="16510">
                  <a:moveTo>
                    <a:pt x="11468" y="0"/>
                  </a:moveTo>
                  <a:lnTo>
                    <a:pt x="11150" y="3111"/>
                  </a:lnTo>
                  <a:lnTo>
                    <a:pt x="12065" y="3873"/>
                  </a:lnTo>
                  <a:lnTo>
                    <a:pt x="12179" y="4635"/>
                  </a:lnTo>
                  <a:lnTo>
                    <a:pt x="11442" y="4673"/>
                  </a:lnTo>
                  <a:lnTo>
                    <a:pt x="11074" y="5029"/>
                  </a:lnTo>
                  <a:lnTo>
                    <a:pt x="21157" y="5003"/>
                  </a:lnTo>
                  <a:lnTo>
                    <a:pt x="21221" y="4864"/>
                  </a:lnTo>
                  <a:lnTo>
                    <a:pt x="20269" y="4559"/>
                  </a:lnTo>
                  <a:lnTo>
                    <a:pt x="19698" y="4038"/>
                  </a:lnTo>
                  <a:lnTo>
                    <a:pt x="18656" y="3327"/>
                  </a:lnTo>
                  <a:lnTo>
                    <a:pt x="18871" y="1981"/>
                  </a:lnTo>
                  <a:lnTo>
                    <a:pt x="14160" y="1981"/>
                  </a:lnTo>
                  <a:lnTo>
                    <a:pt x="11468" y="0"/>
                  </a:lnTo>
                  <a:close/>
                </a:path>
                <a:path w="21589" h="16510">
                  <a:moveTo>
                    <a:pt x="19710" y="4038"/>
                  </a:moveTo>
                  <a:close/>
                </a:path>
                <a:path w="21589" h="16510">
                  <a:moveTo>
                    <a:pt x="17119" y="647"/>
                  </a:moveTo>
                  <a:lnTo>
                    <a:pt x="16306" y="889"/>
                  </a:lnTo>
                  <a:lnTo>
                    <a:pt x="15506" y="1066"/>
                  </a:lnTo>
                  <a:lnTo>
                    <a:pt x="14160" y="1981"/>
                  </a:lnTo>
                  <a:lnTo>
                    <a:pt x="18871" y="1981"/>
                  </a:lnTo>
                  <a:lnTo>
                    <a:pt x="18897" y="1816"/>
                  </a:lnTo>
                  <a:lnTo>
                    <a:pt x="17932" y="1016"/>
                  </a:lnTo>
                  <a:lnTo>
                    <a:pt x="17119" y="647"/>
                  </a:lnTo>
                  <a:close/>
                </a:path>
              </a:pathLst>
            </a:custGeom>
            <a:solidFill>
              <a:srgbClr val="A0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2" name="object 1052" descr=""/>
            <p:cNvSpPr/>
            <p:nvPr/>
          </p:nvSpPr>
          <p:spPr>
            <a:xfrm>
              <a:off x="2012903" y="241813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263" y="0"/>
                  </a:moveTo>
                  <a:lnTo>
                    <a:pt x="1054" y="609"/>
                  </a:lnTo>
                  <a:lnTo>
                    <a:pt x="1092" y="2324"/>
                  </a:lnTo>
                  <a:lnTo>
                    <a:pt x="0" y="4229"/>
                  </a:lnTo>
                  <a:lnTo>
                    <a:pt x="3911" y="4127"/>
                  </a:lnTo>
                  <a:lnTo>
                    <a:pt x="4114" y="3454"/>
                  </a:lnTo>
                  <a:lnTo>
                    <a:pt x="3873" y="3238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C879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3" name="object 1053" descr=""/>
            <p:cNvSpPr/>
            <p:nvPr/>
          </p:nvSpPr>
          <p:spPr>
            <a:xfrm>
              <a:off x="2013957" y="241695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774" y="0"/>
                  </a:moveTo>
                  <a:lnTo>
                    <a:pt x="0" y="1790"/>
                  </a:lnTo>
                  <a:lnTo>
                    <a:pt x="2095" y="1435"/>
                  </a:lnTo>
                  <a:lnTo>
                    <a:pt x="1409" y="4051"/>
                  </a:lnTo>
                  <a:lnTo>
                    <a:pt x="2819" y="4419"/>
                  </a:lnTo>
                  <a:lnTo>
                    <a:pt x="3136" y="4102"/>
                  </a:lnTo>
                  <a:lnTo>
                    <a:pt x="3467" y="3784"/>
                  </a:lnTo>
                  <a:lnTo>
                    <a:pt x="3784" y="3467"/>
                  </a:lnTo>
                  <a:lnTo>
                    <a:pt x="4381" y="2793"/>
                  </a:lnTo>
                  <a:lnTo>
                    <a:pt x="3632" y="2171"/>
                  </a:lnTo>
                  <a:lnTo>
                    <a:pt x="3733" y="1511"/>
                  </a:lnTo>
                  <a:lnTo>
                    <a:pt x="3771" y="1193"/>
                  </a:lnTo>
                  <a:lnTo>
                    <a:pt x="3759" y="876"/>
                  </a:lnTo>
                  <a:lnTo>
                    <a:pt x="3695" y="558"/>
                  </a:lnTo>
                  <a:lnTo>
                    <a:pt x="2413" y="812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4" name="object 1054" descr=""/>
            <p:cNvSpPr/>
            <p:nvPr/>
          </p:nvSpPr>
          <p:spPr>
            <a:xfrm>
              <a:off x="2011958" y="242970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777" y="0"/>
                  </a:moveTo>
                  <a:lnTo>
                    <a:pt x="825" y="1104"/>
                  </a:lnTo>
                  <a:lnTo>
                    <a:pt x="0" y="1244"/>
                  </a:lnTo>
                  <a:lnTo>
                    <a:pt x="12" y="2082"/>
                  </a:lnTo>
                  <a:lnTo>
                    <a:pt x="228" y="2819"/>
                  </a:lnTo>
                  <a:lnTo>
                    <a:pt x="1028" y="3251"/>
                  </a:lnTo>
                  <a:lnTo>
                    <a:pt x="1841" y="2679"/>
                  </a:lnTo>
                  <a:lnTo>
                    <a:pt x="3213" y="2222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rgbClr val="BE5F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5" name="object 1055" descr=""/>
            <p:cNvSpPr/>
            <p:nvPr/>
          </p:nvSpPr>
          <p:spPr>
            <a:xfrm>
              <a:off x="2007149" y="242584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10">
                  <a:moveTo>
                    <a:pt x="317" y="0"/>
                  </a:moveTo>
                  <a:lnTo>
                    <a:pt x="0" y="368"/>
                  </a:lnTo>
                  <a:lnTo>
                    <a:pt x="63" y="1714"/>
                  </a:lnTo>
                  <a:lnTo>
                    <a:pt x="685" y="2692"/>
                  </a:lnTo>
                  <a:lnTo>
                    <a:pt x="1955" y="3213"/>
                  </a:lnTo>
                  <a:lnTo>
                    <a:pt x="1955" y="330"/>
                  </a:lnTo>
                  <a:lnTo>
                    <a:pt x="977" y="330"/>
                  </a:lnTo>
                  <a:lnTo>
                    <a:pt x="647" y="12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D4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6" name="object 1056" descr=""/>
            <p:cNvSpPr/>
            <p:nvPr/>
          </p:nvSpPr>
          <p:spPr>
            <a:xfrm>
              <a:off x="2010036" y="242232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921" y="0"/>
                  </a:moveTo>
                  <a:lnTo>
                    <a:pt x="977" y="0"/>
                  </a:lnTo>
                  <a:lnTo>
                    <a:pt x="0" y="12"/>
                  </a:lnTo>
                  <a:lnTo>
                    <a:pt x="330" y="647"/>
                  </a:lnTo>
                  <a:lnTo>
                    <a:pt x="1016" y="1917"/>
                  </a:lnTo>
                  <a:lnTo>
                    <a:pt x="2006" y="1638"/>
                  </a:lnTo>
                  <a:lnTo>
                    <a:pt x="2692" y="1041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C776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7" name="object 1057" descr=""/>
            <p:cNvSpPr/>
            <p:nvPr/>
          </p:nvSpPr>
          <p:spPr>
            <a:xfrm>
              <a:off x="2016610" y="24184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79" y="0"/>
                  </a:moveTo>
                  <a:lnTo>
                    <a:pt x="0" y="685"/>
                  </a:lnTo>
                  <a:lnTo>
                    <a:pt x="1003" y="1308"/>
                  </a:lnTo>
                  <a:lnTo>
                    <a:pt x="1130" y="1955"/>
                  </a:lnTo>
                  <a:lnTo>
                    <a:pt x="1447" y="1968"/>
                  </a:lnTo>
                  <a:lnTo>
                    <a:pt x="1765" y="1930"/>
                  </a:lnTo>
                  <a:lnTo>
                    <a:pt x="2070" y="1841"/>
                  </a:lnTo>
                  <a:lnTo>
                    <a:pt x="2031" y="1079"/>
                  </a:lnTo>
                  <a:lnTo>
                    <a:pt x="1879" y="36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C673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8" name="object 1058" descr=""/>
            <p:cNvSpPr/>
            <p:nvPr/>
          </p:nvSpPr>
          <p:spPr>
            <a:xfrm>
              <a:off x="2009254" y="242991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0"/>
                  </a:moveTo>
                  <a:lnTo>
                    <a:pt x="355" y="952"/>
                  </a:lnTo>
                  <a:lnTo>
                    <a:pt x="838" y="1968"/>
                  </a:lnTo>
                  <a:lnTo>
                    <a:pt x="1193" y="1625"/>
                  </a:lnTo>
                  <a:lnTo>
                    <a:pt x="1562" y="1282"/>
                  </a:lnTo>
                  <a:lnTo>
                    <a:pt x="1917" y="939"/>
                  </a:lnTo>
                  <a:lnTo>
                    <a:pt x="1841" y="660"/>
                  </a:lnTo>
                  <a:lnTo>
                    <a:pt x="1790" y="380"/>
                  </a:lnTo>
                  <a:lnTo>
                    <a:pt x="1765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5C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9" name="object 1059" descr=""/>
            <p:cNvSpPr/>
            <p:nvPr/>
          </p:nvSpPr>
          <p:spPr>
            <a:xfrm>
              <a:off x="2016722" y="241947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054" y="2476"/>
                  </a:moveTo>
                  <a:lnTo>
                    <a:pt x="609" y="2171"/>
                  </a:lnTo>
                  <a:lnTo>
                    <a:pt x="50" y="1917"/>
                  </a:lnTo>
                  <a:lnTo>
                    <a:pt x="25" y="2501"/>
                  </a:lnTo>
                  <a:lnTo>
                    <a:pt x="0" y="2794"/>
                  </a:lnTo>
                  <a:lnTo>
                    <a:pt x="215" y="2921"/>
                  </a:lnTo>
                  <a:lnTo>
                    <a:pt x="431" y="3060"/>
                  </a:lnTo>
                  <a:lnTo>
                    <a:pt x="647" y="3187"/>
                  </a:lnTo>
                  <a:lnTo>
                    <a:pt x="1054" y="2476"/>
                  </a:lnTo>
                  <a:close/>
                </a:path>
                <a:path w="6350" h="4444">
                  <a:moveTo>
                    <a:pt x="2921" y="965"/>
                  </a:moveTo>
                  <a:lnTo>
                    <a:pt x="1930" y="1079"/>
                  </a:lnTo>
                  <a:lnTo>
                    <a:pt x="2324" y="1562"/>
                  </a:lnTo>
                  <a:lnTo>
                    <a:pt x="2654" y="1498"/>
                  </a:lnTo>
                  <a:lnTo>
                    <a:pt x="2921" y="965"/>
                  </a:lnTo>
                  <a:close/>
                </a:path>
                <a:path w="6350" h="4444">
                  <a:moveTo>
                    <a:pt x="5092" y="622"/>
                  </a:moveTo>
                  <a:lnTo>
                    <a:pt x="4965" y="165"/>
                  </a:lnTo>
                  <a:lnTo>
                    <a:pt x="4851" y="0"/>
                  </a:lnTo>
                  <a:lnTo>
                    <a:pt x="4076" y="38"/>
                  </a:lnTo>
                  <a:lnTo>
                    <a:pt x="3327" y="165"/>
                  </a:lnTo>
                  <a:lnTo>
                    <a:pt x="2921" y="965"/>
                  </a:lnTo>
                  <a:lnTo>
                    <a:pt x="4902" y="952"/>
                  </a:lnTo>
                  <a:lnTo>
                    <a:pt x="5092" y="622"/>
                  </a:lnTo>
                  <a:close/>
                </a:path>
                <a:path w="6350" h="4444">
                  <a:moveTo>
                    <a:pt x="5854" y="1905"/>
                  </a:moveTo>
                  <a:lnTo>
                    <a:pt x="4864" y="1866"/>
                  </a:lnTo>
                  <a:lnTo>
                    <a:pt x="4838" y="2667"/>
                  </a:lnTo>
                  <a:lnTo>
                    <a:pt x="4978" y="3390"/>
                  </a:lnTo>
                  <a:lnTo>
                    <a:pt x="5753" y="3822"/>
                  </a:lnTo>
                  <a:lnTo>
                    <a:pt x="5791" y="3187"/>
                  </a:lnTo>
                  <a:lnTo>
                    <a:pt x="5816" y="2540"/>
                  </a:lnTo>
                  <a:lnTo>
                    <a:pt x="5854" y="1905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0" name="object 1060" descr=""/>
            <p:cNvSpPr/>
            <p:nvPr/>
          </p:nvSpPr>
          <p:spPr>
            <a:xfrm>
              <a:off x="2008808" y="2406052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4">
                  <a:moveTo>
                    <a:pt x="5067" y="0"/>
                  </a:moveTo>
                  <a:lnTo>
                    <a:pt x="4216" y="1193"/>
                  </a:lnTo>
                  <a:lnTo>
                    <a:pt x="3111" y="977"/>
                  </a:lnTo>
                  <a:lnTo>
                    <a:pt x="2667" y="1574"/>
                  </a:lnTo>
                  <a:lnTo>
                    <a:pt x="1778" y="1308"/>
                  </a:lnTo>
                  <a:lnTo>
                    <a:pt x="1333" y="1892"/>
                  </a:lnTo>
                  <a:lnTo>
                    <a:pt x="304" y="1892"/>
                  </a:lnTo>
                  <a:lnTo>
                    <a:pt x="12" y="2463"/>
                  </a:lnTo>
                  <a:lnTo>
                    <a:pt x="0" y="3365"/>
                  </a:lnTo>
                  <a:lnTo>
                    <a:pt x="368" y="4102"/>
                  </a:lnTo>
                  <a:lnTo>
                    <a:pt x="1028" y="4711"/>
                  </a:lnTo>
                  <a:lnTo>
                    <a:pt x="1409" y="4940"/>
                  </a:lnTo>
                  <a:lnTo>
                    <a:pt x="1803" y="4965"/>
                  </a:lnTo>
                  <a:lnTo>
                    <a:pt x="2209" y="4775"/>
                  </a:lnTo>
                  <a:lnTo>
                    <a:pt x="2997" y="1638"/>
                  </a:lnTo>
                  <a:lnTo>
                    <a:pt x="5880" y="5397"/>
                  </a:lnTo>
                  <a:lnTo>
                    <a:pt x="7035" y="3263"/>
                  </a:lnTo>
                  <a:lnTo>
                    <a:pt x="6324" y="3022"/>
                  </a:lnTo>
                  <a:lnTo>
                    <a:pt x="5613" y="2806"/>
                  </a:lnTo>
                  <a:lnTo>
                    <a:pt x="4914" y="2578"/>
                  </a:lnTo>
                  <a:lnTo>
                    <a:pt x="4876" y="1562"/>
                  </a:lnTo>
                  <a:lnTo>
                    <a:pt x="6616" y="1651"/>
                  </a:lnTo>
                  <a:lnTo>
                    <a:pt x="6197" y="393"/>
                  </a:lnTo>
                  <a:lnTo>
                    <a:pt x="5067" y="0"/>
                  </a:lnTo>
                  <a:close/>
                </a:path>
              </a:pathLst>
            </a:custGeom>
            <a:solidFill>
              <a:srgbClr val="AA3B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1" name="object 1061" descr=""/>
            <p:cNvSpPr/>
            <p:nvPr/>
          </p:nvSpPr>
          <p:spPr>
            <a:xfrm>
              <a:off x="2007790" y="241762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235" y="0"/>
                  </a:moveTo>
                  <a:lnTo>
                    <a:pt x="1511" y="12"/>
                  </a:lnTo>
                  <a:lnTo>
                    <a:pt x="838" y="190"/>
                  </a:lnTo>
                  <a:lnTo>
                    <a:pt x="266" y="660"/>
                  </a:lnTo>
                  <a:lnTo>
                    <a:pt x="0" y="1092"/>
                  </a:lnTo>
                  <a:lnTo>
                    <a:pt x="12" y="1511"/>
                  </a:lnTo>
                  <a:lnTo>
                    <a:pt x="292" y="1930"/>
                  </a:lnTo>
                  <a:lnTo>
                    <a:pt x="355" y="3289"/>
                  </a:lnTo>
                  <a:lnTo>
                    <a:pt x="330" y="4711"/>
                  </a:lnTo>
                  <a:lnTo>
                    <a:pt x="2273" y="4737"/>
                  </a:lnTo>
                  <a:lnTo>
                    <a:pt x="1790" y="2908"/>
                  </a:lnTo>
                  <a:lnTo>
                    <a:pt x="3390" y="2082"/>
                  </a:lnTo>
                  <a:lnTo>
                    <a:pt x="4127" y="838"/>
                  </a:lnTo>
                  <a:lnTo>
                    <a:pt x="3581" y="368"/>
                  </a:lnTo>
                  <a:lnTo>
                    <a:pt x="2971" y="38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BB53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2" name="object 1062" descr=""/>
            <p:cNvSpPr/>
            <p:nvPr/>
          </p:nvSpPr>
          <p:spPr>
            <a:xfrm>
              <a:off x="2009244" y="2410837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777" y="0"/>
                  </a:moveTo>
                  <a:lnTo>
                    <a:pt x="812" y="0"/>
                  </a:lnTo>
                  <a:lnTo>
                    <a:pt x="355" y="457"/>
                  </a:lnTo>
                  <a:lnTo>
                    <a:pt x="68" y="1079"/>
                  </a:lnTo>
                  <a:lnTo>
                    <a:pt x="0" y="2108"/>
                  </a:lnTo>
                  <a:lnTo>
                    <a:pt x="482" y="2895"/>
                  </a:lnTo>
                  <a:lnTo>
                    <a:pt x="812" y="3187"/>
                  </a:lnTo>
                  <a:lnTo>
                    <a:pt x="1181" y="3365"/>
                  </a:lnTo>
                  <a:lnTo>
                    <a:pt x="1612" y="3403"/>
                  </a:lnTo>
                  <a:lnTo>
                    <a:pt x="2044" y="3365"/>
                  </a:lnTo>
                  <a:lnTo>
                    <a:pt x="2425" y="3187"/>
                  </a:lnTo>
                  <a:lnTo>
                    <a:pt x="2743" y="2895"/>
                  </a:lnTo>
                  <a:lnTo>
                    <a:pt x="4279" y="2781"/>
                  </a:lnTo>
                  <a:lnTo>
                    <a:pt x="4597" y="1892"/>
                  </a:lnTo>
                  <a:lnTo>
                    <a:pt x="4262" y="1549"/>
                  </a:lnTo>
                  <a:lnTo>
                    <a:pt x="3289" y="1549"/>
                  </a:lnTo>
                  <a:lnTo>
                    <a:pt x="2755" y="1079"/>
                  </a:lnTo>
                  <a:lnTo>
                    <a:pt x="2743" y="850"/>
                  </a:lnTo>
                  <a:lnTo>
                    <a:pt x="2374" y="609"/>
                  </a:lnTo>
                  <a:lnTo>
                    <a:pt x="2057" y="330"/>
                  </a:lnTo>
                  <a:lnTo>
                    <a:pt x="1777" y="0"/>
                  </a:lnTo>
                  <a:close/>
                </a:path>
                <a:path w="5080" h="3810">
                  <a:moveTo>
                    <a:pt x="4089" y="1371"/>
                  </a:moveTo>
                  <a:lnTo>
                    <a:pt x="3289" y="1549"/>
                  </a:lnTo>
                  <a:lnTo>
                    <a:pt x="4262" y="1549"/>
                  </a:lnTo>
                  <a:lnTo>
                    <a:pt x="4089" y="1371"/>
                  </a:lnTo>
                  <a:close/>
                </a:path>
              </a:pathLst>
            </a:custGeom>
            <a:solidFill>
              <a:srgbClr val="BD59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3" name="object 1063" descr=""/>
            <p:cNvSpPr/>
            <p:nvPr/>
          </p:nvSpPr>
          <p:spPr>
            <a:xfrm>
              <a:off x="2006945" y="2414403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555" y="0"/>
                  </a:moveTo>
                  <a:lnTo>
                    <a:pt x="2197" y="76"/>
                  </a:lnTo>
                  <a:lnTo>
                    <a:pt x="800" y="25"/>
                  </a:lnTo>
                  <a:lnTo>
                    <a:pt x="0" y="1460"/>
                  </a:lnTo>
                  <a:lnTo>
                    <a:pt x="304" y="3276"/>
                  </a:lnTo>
                  <a:lnTo>
                    <a:pt x="1828" y="3251"/>
                  </a:lnTo>
                  <a:lnTo>
                    <a:pt x="3136" y="3581"/>
                  </a:lnTo>
                  <a:lnTo>
                    <a:pt x="3848" y="3403"/>
                  </a:lnTo>
                  <a:lnTo>
                    <a:pt x="4470" y="3174"/>
                  </a:lnTo>
                  <a:lnTo>
                    <a:pt x="4076" y="2235"/>
                  </a:lnTo>
                  <a:lnTo>
                    <a:pt x="4089" y="1600"/>
                  </a:lnTo>
                  <a:lnTo>
                    <a:pt x="4140" y="330"/>
                  </a:lnTo>
                  <a:lnTo>
                    <a:pt x="3949" y="215"/>
                  </a:lnTo>
                  <a:lnTo>
                    <a:pt x="3555" y="0"/>
                  </a:lnTo>
                  <a:close/>
                </a:path>
              </a:pathLst>
            </a:custGeom>
            <a:solidFill>
              <a:srgbClr val="B34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4" name="object 1064" descr=""/>
            <p:cNvSpPr/>
            <p:nvPr/>
          </p:nvSpPr>
          <p:spPr>
            <a:xfrm>
              <a:off x="2016012" y="2414213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596" y="0"/>
                  </a:moveTo>
                  <a:lnTo>
                    <a:pt x="292" y="1231"/>
                  </a:lnTo>
                  <a:lnTo>
                    <a:pt x="0" y="2349"/>
                  </a:lnTo>
                  <a:lnTo>
                    <a:pt x="1574" y="2400"/>
                  </a:lnTo>
                  <a:lnTo>
                    <a:pt x="1955" y="3238"/>
                  </a:lnTo>
                  <a:lnTo>
                    <a:pt x="2184" y="2959"/>
                  </a:lnTo>
                  <a:lnTo>
                    <a:pt x="2412" y="2666"/>
                  </a:lnTo>
                  <a:lnTo>
                    <a:pt x="2641" y="2387"/>
                  </a:lnTo>
                  <a:lnTo>
                    <a:pt x="2641" y="1193"/>
                  </a:lnTo>
                  <a:lnTo>
                    <a:pt x="2654" y="596"/>
                  </a:lnTo>
                  <a:lnTo>
                    <a:pt x="1765" y="507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C878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5" name="object 1065" descr=""/>
            <p:cNvSpPr/>
            <p:nvPr/>
          </p:nvSpPr>
          <p:spPr>
            <a:xfrm>
              <a:off x="2006178" y="240645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651" y="0"/>
                  </a:moveTo>
                  <a:lnTo>
                    <a:pt x="1104" y="457"/>
                  </a:lnTo>
                  <a:lnTo>
                    <a:pt x="0" y="1473"/>
                  </a:lnTo>
                  <a:lnTo>
                    <a:pt x="152" y="2070"/>
                  </a:lnTo>
                  <a:lnTo>
                    <a:pt x="546" y="2425"/>
                  </a:lnTo>
                  <a:lnTo>
                    <a:pt x="1092" y="2654"/>
                  </a:lnTo>
                  <a:lnTo>
                    <a:pt x="1981" y="2781"/>
                  </a:lnTo>
                  <a:lnTo>
                    <a:pt x="2501" y="2324"/>
                  </a:lnTo>
                  <a:lnTo>
                    <a:pt x="2933" y="1498"/>
                  </a:lnTo>
                  <a:lnTo>
                    <a:pt x="2806" y="368"/>
                  </a:lnTo>
                  <a:lnTo>
                    <a:pt x="2222" y="50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AA3B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6" name="object 1066" descr=""/>
            <p:cNvSpPr/>
            <p:nvPr/>
          </p:nvSpPr>
          <p:spPr>
            <a:xfrm>
              <a:off x="2019475" y="2410738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69" h="3175">
                  <a:moveTo>
                    <a:pt x="114" y="0"/>
                  </a:moveTo>
                  <a:lnTo>
                    <a:pt x="0" y="1955"/>
                  </a:lnTo>
                  <a:lnTo>
                    <a:pt x="457" y="2717"/>
                  </a:lnTo>
                  <a:lnTo>
                    <a:pt x="673" y="3111"/>
                  </a:lnTo>
                  <a:lnTo>
                    <a:pt x="787" y="2882"/>
                  </a:lnTo>
                  <a:lnTo>
                    <a:pt x="977" y="2667"/>
                  </a:lnTo>
                  <a:lnTo>
                    <a:pt x="1181" y="1460"/>
                  </a:lnTo>
                  <a:lnTo>
                    <a:pt x="1219" y="508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C81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7" name="object 1067" descr=""/>
            <p:cNvSpPr/>
            <p:nvPr/>
          </p:nvSpPr>
          <p:spPr>
            <a:xfrm>
              <a:off x="2007120" y="240506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165" y="1841"/>
                  </a:lnTo>
                  <a:lnTo>
                    <a:pt x="723" y="1816"/>
                  </a:lnTo>
                  <a:lnTo>
                    <a:pt x="1295" y="1778"/>
                  </a:lnTo>
                  <a:lnTo>
                    <a:pt x="1866" y="1752"/>
                  </a:lnTo>
                  <a:lnTo>
                    <a:pt x="1879" y="1524"/>
                  </a:lnTo>
                  <a:lnTo>
                    <a:pt x="1879" y="1295"/>
                  </a:lnTo>
                  <a:lnTo>
                    <a:pt x="1854" y="1054"/>
                  </a:lnTo>
                  <a:lnTo>
                    <a:pt x="863" y="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72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8" name="object 1068" descr=""/>
            <p:cNvSpPr/>
            <p:nvPr/>
          </p:nvSpPr>
          <p:spPr>
            <a:xfrm>
              <a:off x="2015089" y="241222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431" y="0"/>
                  </a:moveTo>
                  <a:lnTo>
                    <a:pt x="165" y="101"/>
                  </a:lnTo>
                  <a:lnTo>
                    <a:pt x="0" y="457"/>
                  </a:lnTo>
                  <a:lnTo>
                    <a:pt x="114" y="711"/>
                  </a:lnTo>
                  <a:lnTo>
                    <a:pt x="165" y="1079"/>
                  </a:lnTo>
                  <a:lnTo>
                    <a:pt x="520" y="1269"/>
                  </a:lnTo>
                  <a:lnTo>
                    <a:pt x="850" y="1066"/>
                  </a:lnTo>
                  <a:lnTo>
                    <a:pt x="1104" y="1003"/>
                  </a:lnTo>
                  <a:lnTo>
                    <a:pt x="977" y="749"/>
                  </a:lnTo>
                  <a:lnTo>
                    <a:pt x="901" y="457"/>
                  </a:lnTo>
                  <a:lnTo>
                    <a:pt x="711" y="26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B54A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9" name="object 1069" descr=""/>
            <p:cNvSpPr/>
            <p:nvPr/>
          </p:nvSpPr>
          <p:spPr>
            <a:xfrm>
              <a:off x="2009604" y="2416632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409" y="0"/>
                  </a:moveTo>
                  <a:lnTo>
                    <a:pt x="1092" y="304"/>
                  </a:lnTo>
                  <a:lnTo>
                    <a:pt x="787" y="622"/>
                  </a:lnTo>
                  <a:lnTo>
                    <a:pt x="469" y="927"/>
                  </a:lnTo>
                  <a:lnTo>
                    <a:pt x="254" y="1015"/>
                  </a:lnTo>
                  <a:lnTo>
                    <a:pt x="127" y="1193"/>
                  </a:lnTo>
                  <a:lnTo>
                    <a:pt x="0" y="1384"/>
                  </a:lnTo>
                  <a:lnTo>
                    <a:pt x="50" y="1612"/>
                  </a:lnTo>
                  <a:lnTo>
                    <a:pt x="292" y="1879"/>
                  </a:lnTo>
                  <a:lnTo>
                    <a:pt x="965" y="1866"/>
                  </a:lnTo>
                  <a:lnTo>
                    <a:pt x="2311" y="1816"/>
                  </a:lnTo>
                  <a:lnTo>
                    <a:pt x="2349" y="1523"/>
                  </a:lnTo>
                  <a:lnTo>
                    <a:pt x="2476" y="927"/>
                  </a:lnTo>
                  <a:lnTo>
                    <a:pt x="2616" y="342"/>
                  </a:lnTo>
                  <a:lnTo>
                    <a:pt x="2476" y="177"/>
                  </a:lnTo>
                  <a:lnTo>
                    <a:pt x="2184" y="63"/>
                  </a:lnTo>
                  <a:lnTo>
                    <a:pt x="1917" y="63"/>
                  </a:lnTo>
                  <a:lnTo>
                    <a:pt x="1663" y="38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D08B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0" name="object 1070" descr=""/>
            <p:cNvSpPr/>
            <p:nvPr/>
          </p:nvSpPr>
          <p:spPr>
            <a:xfrm>
              <a:off x="2010139" y="2407020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28" y="0"/>
                  </a:moveTo>
                  <a:lnTo>
                    <a:pt x="342" y="126"/>
                  </a:lnTo>
                  <a:lnTo>
                    <a:pt x="0" y="927"/>
                  </a:lnTo>
                  <a:lnTo>
                    <a:pt x="723" y="876"/>
                  </a:lnTo>
                  <a:lnTo>
                    <a:pt x="1485" y="901"/>
                  </a:lnTo>
                  <a:lnTo>
                    <a:pt x="1777" y="12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BD61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1" name="object 1071" descr=""/>
            <p:cNvSpPr/>
            <p:nvPr/>
          </p:nvSpPr>
          <p:spPr>
            <a:xfrm>
              <a:off x="2012011" y="241174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24" y="0"/>
                  </a:moveTo>
                  <a:lnTo>
                    <a:pt x="749" y="114"/>
                  </a:lnTo>
                  <a:lnTo>
                    <a:pt x="0" y="165"/>
                  </a:lnTo>
                  <a:lnTo>
                    <a:pt x="419" y="863"/>
                  </a:lnTo>
                  <a:lnTo>
                    <a:pt x="1079" y="1015"/>
                  </a:lnTo>
                  <a:lnTo>
                    <a:pt x="1828" y="977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C573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2" name="object 1072" descr=""/>
            <p:cNvSpPr/>
            <p:nvPr/>
          </p:nvSpPr>
          <p:spPr>
            <a:xfrm>
              <a:off x="2013233" y="241943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762" y="0"/>
                  </a:moveTo>
                  <a:lnTo>
                    <a:pt x="0" y="342"/>
                  </a:lnTo>
                  <a:lnTo>
                    <a:pt x="0" y="685"/>
                  </a:lnTo>
                  <a:lnTo>
                    <a:pt x="762" y="1028"/>
                  </a:lnTo>
                  <a:lnTo>
                    <a:pt x="1435" y="685"/>
                  </a:lnTo>
                  <a:lnTo>
                    <a:pt x="1409" y="342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AA3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3" name="object 1073" descr=""/>
            <p:cNvSpPr/>
            <p:nvPr/>
          </p:nvSpPr>
          <p:spPr>
            <a:xfrm>
              <a:off x="2010664" y="2413723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39" h="4444">
                  <a:moveTo>
                    <a:pt x="1320" y="12"/>
                  </a:moveTo>
                  <a:lnTo>
                    <a:pt x="330" y="0"/>
                  </a:lnTo>
                  <a:lnTo>
                    <a:pt x="114" y="101"/>
                  </a:lnTo>
                  <a:lnTo>
                    <a:pt x="0" y="711"/>
                  </a:lnTo>
                  <a:lnTo>
                    <a:pt x="419" y="1016"/>
                  </a:lnTo>
                  <a:lnTo>
                    <a:pt x="1320" y="12"/>
                  </a:lnTo>
                  <a:close/>
                </a:path>
                <a:path w="2539" h="4444">
                  <a:moveTo>
                    <a:pt x="2057" y="3302"/>
                  </a:moveTo>
                  <a:lnTo>
                    <a:pt x="1841" y="3060"/>
                  </a:lnTo>
                  <a:lnTo>
                    <a:pt x="1117" y="2984"/>
                  </a:lnTo>
                  <a:lnTo>
                    <a:pt x="1181" y="3276"/>
                  </a:lnTo>
                  <a:lnTo>
                    <a:pt x="1282" y="3568"/>
                  </a:lnTo>
                  <a:lnTo>
                    <a:pt x="1409" y="3848"/>
                  </a:lnTo>
                  <a:lnTo>
                    <a:pt x="2057" y="3302"/>
                  </a:lnTo>
                  <a:close/>
                </a:path>
              </a:pathLst>
            </a:custGeom>
            <a:solidFill>
              <a:srgbClr val="B34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4" name="object 1074" descr=""/>
            <p:cNvSpPr/>
            <p:nvPr/>
          </p:nvSpPr>
          <p:spPr>
            <a:xfrm>
              <a:off x="2011022" y="24108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52" y="482"/>
                  </a:lnTo>
                  <a:lnTo>
                    <a:pt x="444" y="787"/>
                  </a:lnTo>
                  <a:lnTo>
                    <a:pt x="965" y="850"/>
                  </a:lnTo>
                  <a:lnTo>
                    <a:pt x="647" y="571"/>
                  </a:lnTo>
                  <a:lnTo>
                    <a:pt x="317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A3B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5" name="object 1075" descr=""/>
            <p:cNvSpPr/>
            <p:nvPr/>
          </p:nvSpPr>
          <p:spPr>
            <a:xfrm>
              <a:off x="2027701" y="2426941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4013" y="0"/>
                  </a:moveTo>
                  <a:lnTo>
                    <a:pt x="2641" y="317"/>
                  </a:lnTo>
                  <a:lnTo>
                    <a:pt x="1219" y="254"/>
                  </a:lnTo>
                  <a:lnTo>
                    <a:pt x="609" y="406"/>
                  </a:lnTo>
                  <a:lnTo>
                    <a:pt x="0" y="482"/>
                  </a:lnTo>
                  <a:lnTo>
                    <a:pt x="508" y="1016"/>
                  </a:lnTo>
                  <a:lnTo>
                    <a:pt x="1524" y="2108"/>
                  </a:lnTo>
                  <a:lnTo>
                    <a:pt x="2387" y="2032"/>
                  </a:lnTo>
                  <a:lnTo>
                    <a:pt x="3721" y="2400"/>
                  </a:lnTo>
                  <a:lnTo>
                    <a:pt x="3848" y="1320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9F35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6" name="object 1076" descr=""/>
            <p:cNvSpPr/>
            <p:nvPr/>
          </p:nvSpPr>
          <p:spPr>
            <a:xfrm>
              <a:off x="2032006" y="2430624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1460" y="0"/>
                  </a:moveTo>
                  <a:lnTo>
                    <a:pt x="965" y="1498"/>
                  </a:lnTo>
                  <a:lnTo>
                    <a:pt x="0" y="2603"/>
                  </a:lnTo>
                  <a:lnTo>
                    <a:pt x="457" y="4686"/>
                  </a:lnTo>
                  <a:lnTo>
                    <a:pt x="1752" y="3098"/>
                  </a:lnTo>
                  <a:lnTo>
                    <a:pt x="2451" y="1841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A5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7" name="object 1077" descr=""/>
            <p:cNvSpPr/>
            <p:nvPr/>
          </p:nvSpPr>
          <p:spPr>
            <a:xfrm>
              <a:off x="2017452" y="243697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92" y="0"/>
                  </a:moveTo>
                  <a:lnTo>
                    <a:pt x="139" y="76"/>
                  </a:lnTo>
                  <a:lnTo>
                    <a:pt x="0" y="114"/>
                  </a:lnTo>
                  <a:lnTo>
                    <a:pt x="76" y="444"/>
                  </a:lnTo>
                  <a:lnTo>
                    <a:pt x="254" y="444"/>
                  </a:lnTo>
                  <a:lnTo>
                    <a:pt x="393" y="381"/>
                  </a:lnTo>
                  <a:lnTo>
                    <a:pt x="533" y="342"/>
                  </a:lnTo>
                  <a:lnTo>
                    <a:pt x="469" y="12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D297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8" name="object 1078" descr=""/>
            <p:cNvSpPr/>
            <p:nvPr/>
          </p:nvSpPr>
          <p:spPr>
            <a:xfrm>
              <a:off x="2025112" y="243889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419" y="0"/>
                  </a:moveTo>
                  <a:lnTo>
                    <a:pt x="0" y="114"/>
                  </a:lnTo>
                  <a:lnTo>
                    <a:pt x="63" y="444"/>
                  </a:lnTo>
                  <a:lnTo>
                    <a:pt x="241" y="457"/>
                  </a:lnTo>
                  <a:lnTo>
                    <a:pt x="380" y="393"/>
                  </a:lnTo>
                  <a:lnTo>
                    <a:pt x="520" y="342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D28E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9" name="object 1079" descr=""/>
            <p:cNvSpPr/>
            <p:nvPr/>
          </p:nvSpPr>
          <p:spPr>
            <a:xfrm>
              <a:off x="2019550" y="238758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018" y="0"/>
                  </a:moveTo>
                  <a:lnTo>
                    <a:pt x="103" y="273"/>
                  </a:lnTo>
                  <a:lnTo>
                    <a:pt x="0" y="2133"/>
                  </a:lnTo>
                  <a:lnTo>
                    <a:pt x="163" y="4051"/>
                  </a:lnTo>
                  <a:lnTo>
                    <a:pt x="2195" y="4254"/>
                  </a:lnTo>
                  <a:lnTo>
                    <a:pt x="3542" y="4114"/>
                  </a:lnTo>
                  <a:lnTo>
                    <a:pt x="4989" y="4102"/>
                  </a:lnTo>
                  <a:lnTo>
                    <a:pt x="4951" y="3124"/>
                  </a:lnTo>
                  <a:lnTo>
                    <a:pt x="2678" y="3124"/>
                  </a:lnTo>
                  <a:lnTo>
                    <a:pt x="2018" y="0"/>
                  </a:lnTo>
                  <a:close/>
                </a:path>
                <a:path w="5080" h="4444">
                  <a:moveTo>
                    <a:pt x="4913" y="2133"/>
                  </a:moveTo>
                  <a:lnTo>
                    <a:pt x="2678" y="3124"/>
                  </a:lnTo>
                  <a:lnTo>
                    <a:pt x="4951" y="3124"/>
                  </a:lnTo>
                  <a:lnTo>
                    <a:pt x="4913" y="2133"/>
                  </a:lnTo>
                  <a:close/>
                </a:path>
              </a:pathLst>
            </a:custGeom>
            <a:solidFill>
              <a:srgbClr val="CD89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0" name="object 1080" descr=""/>
            <p:cNvSpPr/>
            <p:nvPr/>
          </p:nvSpPr>
          <p:spPr>
            <a:xfrm>
              <a:off x="2012628" y="2388548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304" y="0"/>
                  </a:moveTo>
                  <a:lnTo>
                    <a:pt x="0" y="279"/>
                  </a:lnTo>
                  <a:lnTo>
                    <a:pt x="190" y="1168"/>
                  </a:lnTo>
                  <a:lnTo>
                    <a:pt x="622" y="4102"/>
                  </a:lnTo>
                  <a:lnTo>
                    <a:pt x="3022" y="2324"/>
                  </a:lnTo>
                  <a:lnTo>
                    <a:pt x="1155" y="380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D69E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1" name="object 1081" descr=""/>
            <p:cNvSpPr/>
            <p:nvPr/>
          </p:nvSpPr>
          <p:spPr>
            <a:xfrm>
              <a:off x="2011955" y="2386897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622" y="0"/>
                  </a:moveTo>
                  <a:lnTo>
                    <a:pt x="38" y="673"/>
                  </a:lnTo>
                  <a:lnTo>
                    <a:pt x="12" y="1917"/>
                  </a:lnTo>
                  <a:lnTo>
                    <a:pt x="12" y="2222"/>
                  </a:lnTo>
                  <a:lnTo>
                    <a:pt x="0" y="2539"/>
                  </a:lnTo>
                  <a:lnTo>
                    <a:pt x="0" y="2857"/>
                  </a:lnTo>
                  <a:lnTo>
                    <a:pt x="863" y="2819"/>
                  </a:lnTo>
                  <a:lnTo>
                    <a:pt x="1181" y="2552"/>
                  </a:lnTo>
                  <a:lnTo>
                    <a:pt x="1511" y="2298"/>
                  </a:lnTo>
                  <a:lnTo>
                    <a:pt x="1828" y="2031"/>
                  </a:lnTo>
                  <a:lnTo>
                    <a:pt x="1905" y="25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C16B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2" name="object 1082" descr=""/>
            <p:cNvSpPr/>
            <p:nvPr/>
          </p:nvSpPr>
          <p:spPr>
            <a:xfrm>
              <a:off x="2021547" y="2419467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38" y="0"/>
                  </a:moveTo>
                  <a:lnTo>
                    <a:pt x="0" y="317"/>
                  </a:lnTo>
                  <a:lnTo>
                    <a:pt x="12" y="635"/>
                  </a:lnTo>
                  <a:lnTo>
                    <a:pt x="76" y="952"/>
                  </a:lnTo>
                  <a:lnTo>
                    <a:pt x="419" y="723"/>
                  </a:lnTo>
                  <a:lnTo>
                    <a:pt x="317" y="431"/>
                  </a:lnTo>
                  <a:lnTo>
                    <a:pt x="165" y="22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85D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3" name="object 1083" descr=""/>
            <p:cNvSpPr/>
            <p:nvPr/>
          </p:nvSpPr>
          <p:spPr>
            <a:xfrm>
              <a:off x="2001974" y="240330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251" y="0"/>
                  </a:moveTo>
                  <a:lnTo>
                    <a:pt x="2324" y="88"/>
                  </a:lnTo>
                  <a:lnTo>
                    <a:pt x="1371" y="812"/>
                  </a:lnTo>
                  <a:lnTo>
                    <a:pt x="1346" y="1625"/>
                  </a:lnTo>
                  <a:lnTo>
                    <a:pt x="1206" y="2374"/>
                  </a:lnTo>
                  <a:lnTo>
                    <a:pt x="393" y="2794"/>
                  </a:lnTo>
                  <a:lnTo>
                    <a:pt x="76" y="3124"/>
                  </a:lnTo>
                  <a:lnTo>
                    <a:pt x="0" y="3505"/>
                  </a:lnTo>
                  <a:lnTo>
                    <a:pt x="165" y="3937"/>
                  </a:lnTo>
                  <a:lnTo>
                    <a:pt x="558" y="4483"/>
                  </a:lnTo>
                  <a:lnTo>
                    <a:pt x="1079" y="4813"/>
                  </a:lnTo>
                  <a:lnTo>
                    <a:pt x="1765" y="4889"/>
                  </a:lnTo>
                  <a:lnTo>
                    <a:pt x="1955" y="4813"/>
                  </a:lnTo>
                  <a:lnTo>
                    <a:pt x="2349" y="4635"/>
                  </a:lnTo>
                  <a:lnTo>
                    <a:pt x="2133" y="3022"/>
                  </a:lnTo>
                  <a:lnTo>
                    <a:pt x="4343" y="2565"/>
                  </a:lnTo>
                  <a:lnTo>
                    <a:pt x="4127" y="952"/>
                  </a:lnTo>
                  <a:lnTo>
                    <a:pt x="3251" y="0"/>
                  </a:lnTo>
                  <a:close/>
                </a:path>
              </a:pathLst>
            </a:custGeom>
            <a:solidFill>
              <a:srgbClr val="A5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4" name="object 1084" descr=""/>
            <p:cNvSpPr/>
            <p:nvPr/>
          </p:nvSpPr>
          <p:spPr>
            <a:xfrm>
              <a:off x="2003336" y="240005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940" y="1079"/>
                  </a:moveTo>
                  <a:lnTo>
                    <a:pt x="3708" y="0"/>
                  </a:lnTo>
                  <a:lnTo>
                    <a:pt x="2273" y="342"/>
                  </a:lnTo>
                  <a:lnTo>
                    <a:pt x="863" y="482"/>
                  </a:lnTo>
                  <a:lnTo>
                    <a:pt x="901" y="1041"/>
                  </a:lnTo>
                  <a:lnTo>
                    <a:pt x="927" y="1612"/>
                  </a:lnTo>
                  <a:lnTo>
                    <a:pt x="965" y="2171"/>
                  </a:lnTo>
                  <a:lnTo>
                    <a:pt x="177" y="2578"/>
                  </a:lnTo>
                  <a:lnTo>
                    <a:pt x="12" y="3289"/>
                  </a:lnTo>
                  <a:lnTo>
                    <a:pt x="0" y="4076"/>
                  </a:lnTo>
                  <a:lnTo>
                    <a:pt x="914" y="4114"/>
                  </a:lnTo>
                  <a:lnTo>
                    <a:pt x="1841" y="4165"/>
                  </a:lnTo>
                  <a:lnTo>
                    <a:pt x="2755" y="4203"/>
                  </a:lnTo>
                  <a:lnTo>
                    <a:pt x="3873" y="4076"/>
                  </a:lnTo>
                  <a:lnTo>
                    <a:pt x="4013" y="3962"/>
                  </a:lnTo>
                  <a:lnTo>
                    <a:pt x="4076" y="3733"/>
                  </a:lnTo>
                  <a:lnTo>
                    <a:pt x="4114" y="3517"/>
                  </a:lnTo>
                  <a:lnTo>
                    <a:pt x="4000" y="3327"/>
                  </a:lnTo>
                  <a:lnTo>
                    <a:pt x="3733" y="3162"/>
                  </a:lnTo>
                  <a:lnTo>
                    <a:pt x="2794" y="3048"/>
                  </a:lnTo>
                  <a:lnTo>
                    <a:pt x="2425" y="2667"/>
                  </a:lnTo>
                  <a:lnTo>
                    <a:pt x="2133" y="2413"/>
                  </a:lnTo>
                  <a:lnTo>
                    <a:pt x="2298" y="1778"/>
                  </a:lnTo>
                  <a:lnTo>
                    <a:pt x="2819" y="1257"/>
                  </a:lnTo>
                  <a:lnTo>
                    <a:pt x="3530" y="1193"/>
                  </a:lnTo>
                  <a:lnTo>
                    <a:pt x="4241" y="1143"/>
                  </a:lnTo>
                  <a:lnTo>
                    <a:pt x="4940" y="1079"/>
                  </a:lnTo>
                  <a:close/>
                </a:path>
              </a:pathLst>
            </a:custGeom>
            <a:solidFill>
              <a:srgbClr val="BC5C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5" name="object 1085" descr=""/>
            <p:cNvSpPr/>
            <p:nvPr/>
          </p:nvSpPr>
          <p:spPr>
            <a:xfrm>
              <a:off x="2007081" y="2402029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231" y="0"/>
                  </a:moveTo>
                  <a:lnTo>
                    <a:pt x="482" y="584"/>
                  </a:lnTo>
                  <a:lnTo>
                    <a:pt x="0" y="1181"/>
                  </a:lnTo>
                  <a:lnTo>
                    <a:pt x="101" y="1790"/>
                  </a:lnTo>
                  <a:lnTo>
                    <a:pt x="139" y="2095"/>
                  </a:lnTo>
                  <a:lnTo>
                    <a:pt x="825" y="1981"/>
                  </a:lnTo>
                  <a:lnTo>
                    <a:pt x="1904" y="1917"/>
                  </a:lnTo>
                  <a:lnTo>
                    <a:pt x="1587" y="100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A332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6" name="object 1086" descr=""/>
            <p:cNvSpPr/>
            <p:nvPr/>
          </p:nvSpPr>
          <p:spPr>
            <a:xfrm>
              <a:off x="2004279" y="240130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892" y="0"/>
                  </a:moveTo>
                  <a:lnTo>
                    <a:pt x="1257" y="304"/>
                  </a:lnTo>
                  <a:lnTo>
                    <a:pt x="635" y="596"/>
                  </a:lnTo>
                  <a:lnTo>
                    <a:pt x="0" y="901"/>
                  </a:lnTo>
                  <a:lnTo>
                    <a:pt x="381" y="1714"/>
                  </a:lnTo>
                  <a:lnTo>
                    <a:pt x="1092" y="1816"/>
                  </a:lnTo>
                  <a:lnTo>
                    <a:pt x="1866" y="1790"/>
                  </a:lnTo>
                  <a:lnTo>
                    <a:pt x="1879" y="1193"/>
                  </a:lnTo>
                  <a:lnTo>
                    <a:pt x="1879" y="596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A837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7" name="object 1087" descr=""/>
            <p:cNvSpPr/>
            <p:nvPr/>
          </p:nvSpPr>
          <p:spPr>
            <a:xfrm>
              <a:off x="2003905" y="240792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273" y="0"/>
                  </a:moveTo>
                  <a:lnTo>
                    <a:pt x="419" y="25"/>
                  </a:lnTo>
                  <a:lnTo>
                    <a:pt x="76" y="330"/>
                  </a:lnTo>
                  <a:lnTo>
                    <a:pt x="0" y="673"/>
                  </a:lnTo>
                  <a:lnTo>
                    <a:pt x="165" y="1066"/>
                  </a:lnTo>
                  <a:lnTo>
                    <a:pt x="444" y="1358"/>
                  </a:lnTo>
                  <a:lnTo>
                    <a:pt x="774" y="1549"/>
                  </a:lnTo>
                  <a:lnTo>
                    <a:pt x="1155" y="1663"/>
                  </a:lnTo>
                  <a:lnTo>
                    <a:pt x="1752" y="1765"/>
                  </a:lnTo>
                  <a:lnTo>
                    <a:pt x="2324" y="1701"/>
                  </a:lnTo>
                  <a:lnTo>
                    <a:pt x="2870" y="1422"/>
                  </a:lnTo>
                  <a:lnTo>
                    <a:pt x="3263" y="990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A032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8" name="object 1088" descr=""/>
            <p:cNvSpPr/>
            <p:nvPr/>
          </p:nvSpPr>
          <p:spPr>
            <a:xfrm>
              <a:off x="1996657" y="2394456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333" y="0"/>
                  </a:moveTo>
                  <a:lnTo>
                    <a:pt x="1054" y="0"/>
                  </a:lnTo>
                  <a:lnTo>
                    <a:pt x="0" y="762"/>
                  </a:lnTo>
                  <a:lnTo>
                    <a:pt x="330" y="1155"/>
                  </a:lnTo>
                  <a:lnTo>
                    <a:pt x="673" y="1549"/>
                  </a:lnTo>
                  <a:lnTo>
                    <a:pt x="1003" y="1943"/>
                  </a:lnTo>
                  <a:lnTo>
                    <a:pt x="1409" y="2298"/>
                  </a:lnTo>
                  <a:lnTo>
                    <a:pt x="1828" y="2641"/>
                  </a:lnTo>
                  <a:lnTo>
                    <a:pt x="2235" y="2997"/>
                  </a:lnTo>
                  <a:lnTo>
                    <a:pt x="3073" y="2870"/>
                  </a:lnTo>
                  <a:lnTo>
                    <a:pt x="4051" y="3175"/>
                  </a:lnTo>
                  <a:lnTo>
                    <a:pt x="4610" y="2197"/>
                  </a:lnTo>
                  <a:lnTo>
                    <a:pt x="3390" y="1866"/>
                  </a:lnTo>
                  <a:lnTo>
                    <a:pt x="2336" y="1320"/>
                  </a:lnTo>
                  <a:lnTo>
                    <a:pt x="1879" y="38"/>
                  </a:lnTo>
                  <a:lnTo>
                    <a:pt x="1600" y="12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DFAD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9" name="object 1089" descr=""/>
            <p:cNvSpPr/>
            <p:nvPr/>
          </p:nvSpPr>
          <p:spPr>
            <a:xfrm>
              <a:off x="1996137" y="239257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533" y="0"/>
                  </a:moveTo>
                  <a:lnTo>
                    <a:pt x="76" y="228"/>
                  </a:lnTo>
                  <a:lnTo>
                    <a:pt x="0" y="393"/>
                  </a:lnTo>
                  <a:lnTo>
                    <a:pt x="317" y="406"/>
                  </a:lnTo>
                  <a:lnTo>
                    <a:pt x="482" y="165"/>
                  </a:lnTo>
                  <a:lnTo>
                    <a:pt x="558" y="25"/>
                  </a:lnTo>
                  <a:close/>
                </a:path>
              </a:pathLst>
            </a:custGeom>
            <a:solidFill>
              <a:srgbClr val="B24D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0" name="object 1090" descr=""/>
            <p:cNvSpPr/>
            <p:nvPr/>
          </p:nvSpPr>
          <p:spPr>
            <a:xfrm>
              <a:off x="1999754" y="2432011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4584" y="3822"/>
                  </a:moveTo>
                  <a:lnTo>
                    <a:pt x="4241" y="2908"/>
                  </a:lnTo>
                  <a:lnTo>
                    <a:pt x="3543" y="1104"/>
                  </a:lnTo>
                  <a:lnTo>
                    <a:pt x="3479" y="558"/>
                  </a:lnTo>
                  <a:lnTo>
                    <a:pt x="3187" y="203"/>
                  </a:lnTo>
                  <a:lnTo>
                    <a:pt x="2692" y="0"/>
                  </a:lnTo>
                  <a:lnTo>
                    <a:pt x="1955" y="469"/>
                  </a:lnTo>
                  <a:lnTo>
                    <a:pt x="825" y="63"/>
                  </a:lnTo>
                  <a:lnTo>
                    <a:pt x="330" y="1054"/>
                  </a:lnTo>
                  <a:lnTo>
                    <a:pt x="0" y="2540"/>
                  </a:lnTo>
                  <a:lnTo>
                    <a:pt x="736" y="3657"/>
                  </a:lnTo>
                  <a:lnTo>
                    <a:pt x="1625" y="4724"/>
                  </a:lnTo>
                  <a:lnTo>
                    <a:pt x="3162" y="6197"/>
                  </a:lnTo>
                  <a:lnTo>
                    <a:pt x="3860" y="4978"/>
                  </a:lnTo>
                  <a:lnTo>
                    <a:pt x="4584" y="3822"/>
                  </a:lnTo>
                  <a:close/>
                </a:path>
                <a:path w="7619" h="6350">
                  <a:moveTo>
                    <a:pt x="7315" y="2781"/>
                  </a:moveTo>
                  <a:lnTo>
                    <a:pt x="6578" y="2819"/>
                  </a:lnTo>
                  <a:lnTo>
                    <a:pt x="5905" y="2984"/>
                  </a:lnTo>
                  <a:lnTo>
                    <a:pt x="5499" y="3683"/>
                  </a:lnTo>
                  <a:lnTo>
                    <a:pt x="6108" y="3810"/>
                  </a:lnTo>
                  <a:lnTo>
                    <a:pt x="6400" y="3886"/>
                  </a:lnTo>
                  <a:lnTo>
                    <a:pt x="7315" y="2781"/>
                  </a:lnTo>
                  <a:close/>
                </a:path>
              </a:pathLst>
            </a:custGeom>
            <a:solidFill>
              <a:srgbClr val="B16B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1" name="object 1091" descr=""/>
            <p:cNvSpPr/>
            <p:nvPr/>
          </p:nvSpPr>
          <p:spPr>
            <a:xfrm>
              <a:off x="2032490" y="242258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711" y="0"/>
                  </a:moveTo>
                  <a:lnTo>
                    <a:pt x="482" y="25"/>
                  </a:lnTo>
                  <a:lnTo>
                    <a:pt x="101" y="76"/>
                  </a:lnTo>
                  <a:lnTo>
                    <a:pt x="0" y="406"/>
                  </a:lnTo>
                  <a:lnTo>
                    <a:pt x="266" y="685"/>
                  </a:lnTo>
                  <a:lnTo>
                    <a:pt x="444" y="888"/>
                  </a:lnTo>
                  <a:lnTo>
                    <a:pt x="749" y="977"/>
                  </a:lnTo>
                  <a:lnTo>
                    <a:pt x="990" y="1104"/>
                  </a:lnTo>
                  <a:lnTo>
                    <a:pt x="1066" y="850"/>
                  </a:lnTo>
                  <a:lnTo>
                    <a:pt x="1282" y="520"/>
                  </a:lnTo>
                  <a:lnTo>
                    <a:pt x="1092" y="165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C369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2" name="object 1092" descr=""/>
            <p:cNvSpPr/>
            <p:nvPr/>
          </p:nvSpPr>
          <p:spPr>
            <a:xfrm>
              <a:off x="2004368" y="238886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800" y="800"/>
                  </a:lnTo>
                  <a:lnTo>
                    <a:pt x="711" y="355"/>
                  </a:lnTo>
                  <a:lnTo>
                    <a:pt x="457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8F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3" name="object 1093" descr=""/>
            <p:cNvSpPr/>
            <p:nvPr/>
          </p:nvSpPr>
          <p:spPr>
            <a:xfrm>
              <a:off x="2031142" y="238478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872" y="3009"/>
                  </a:moveTo>
                  <a:lnTo>
                    <a:pt x="2425" y="3009"/>
                  </a:lnTo>
                  <a:lnTo>
                    <a:pt x="2740" y="3594"/>
                  </a:lnTo>
                  <a:lnTo>
                    <a:pt x="2857" y="4229"/>
                  </a:lnTo>
                  <a:lnTo>
                    <a:pt x="3721" y="3390"/>
                  </a:lnTo>
                  <a:lnTo>
                    <a:pt x="3872" y="3009"/>
                  </a:lnTo>
                  <a:close/>
                </a:path>
                <a:path w="6350" h="4444">
                  <a:moveTo>
                    <a:pt x="1854" y="0"/>
                  </a:moveTo>
                  <a:lnTo>
                    <a:pt x="1562" y="88"/>
                  </a:lnTo>
                  <a:lnTo>
                    <a:pt x="1257" y="152"/>
                  </a:lnTo>
                  <a:lnTo>
                    <a:pt x="952" y="177"/>
                  </a:lnTo>
                  <a:lnTo>
                    <a:pt x="660" y="520"/>
                  </a:lnTo>
                  <a:lnTo>
                    <a:pt x="12" y="1155"/>
                  </a:lnTo>
                  <a:lnTo>
                    <a:pt x="50" y="2451"/>
                  </a:lnTo>
                  <a:lnTo>
                    <a:pt x="444" y="2514"/>
                  </a:lnTo>
                  <a:lnTo>
                    <a:pt x="76" y="2666"/>
                  </a:lnTo>
                  <a:lnTo>
                    <a:pt x="0" y="3060"/>
                  </a:lnTo>
                  <a:lnTo>
                    <a:pt x="419" y="3860"/>
                  </a:lnTo>
                  <a:lnTo>
                    <a:pt x="1155" y="3975"/>
                  </a:lnTo>
                  <a:lnTo>
                    <a:pt x="1955" y="3949"/>
                  </a:lnTo>
                  <a:lnTo>
                    <a:pt x="2209" y="3594"/>
                  </a:lnTo>
                  <a:lnTo>
                    <a:pt x="2425" y="3009"/>
                  </a:lnTo>
                  <a:lnTo>
                    <a:pt x="3872" y="3009"/>
                  </a:lnTo>
                  <a:lnTo>
                    <a:pt x="4241" y="2082"/>
                  </a:lnTo>
                  <a:lnTo>
                    <a:pt x="5727" y="2082"/>
                  </a:lnTo>
                  <a:lnTo>
                    <a:pt x="4984" y="736"/>
                  </a:lnTo>
                  <a:lnTo>
                    <a:pt x="3162" y="736"/>
                  </a:lnTo>
                  <a:lnTo>
                    <a:pt x="2590" y="711"/>
                  </a:lnTo>
                  <a:lnTo>
                    <a:pt x="2019" y="317"/>
                  </a:lnTo>
                  <a:lnTo>
                    <a:pt x="1854" y="0"/>
                  </a:lnTo>
                  <a:close/>
                </a:path>
                <a:path w="6350" h="4444">
                  <a:moveTo>
                    <a:pt x="4711" y="241"/>
                  </a:moveTo>
                  <a:lnTo>
                    <a:pt x="3708" y="253"/>
                  </a:lnTo>
                  <a:lnTo>
                    <a:pt x="3162" y="736"/>
                  </a:lnTo>
                  <a:lnTo>
                    <a:pt x="4984" y="736"/>
                  </a:lnTo>
                  <a:lnTo>
                    <a:pt x="4711" y="241"/>
                  </a:lnTo>
                  <a:close/>
                </a:path>
              </a:pathLst>
            </a:custGeom>
            <a:solidFill>
              <a:srgbClr val="C272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4" name="object 1094" descr=""/>
            <p:cNvSpPr/>
            <p:nvPr/>
          </p:nvSpPr>
          <p:spPr>
            <a:xfrm>
              <a:off x="2026375" y="2393255"/>
              <a:ext cx="8890" cy="2540"/>
            </a:xfrm>
            <a:custGeom>
              <a:avLst/>
              <a:gdLst/>
              <a:ahLst/>
              <a:cxnLst/>
              <a:rect l="l" t="t" r="r" b="b"/>
              <a:pathLst>
                <a:path w="8889" h="2539">
                  <a:moveTo>
                    <a:pt x="2501" y="0"/>
                  </a:moveTo>
                  <a:lnTo>
                    <a:pt x="0" y="914"/>
                  </a:lnTo>
                  <a:lnTo>
                    <a:pt x="2857" y="977"/>
                  </a:lnTo>
                  <a:lnTo>
                    <a:pt x="5778" y="2184"/>
                  </a:lnTo>
                  <a:lnTo>
                    <a:pt x="8508" y="368"/>
                  </a:lnTo>
                  <a:lnTo>
                    <a:pt x="8216" y="368"/>
                  </a:lnTo>
                  <a:lnTo>
                    <a:pt x="7937" y="342"/>
                  </a:lnTo>
                  <a:lnTo>
                    <a:pt x="7645" y="292"/>
                  </a:lnTo>
                  <a:lnTo>
                    <a:pt x="5105" y="520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rgbClr val="BF6B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5" name="object 1095" descr=""/>
            <p:cNvSpPr/>
            <p:nvPr/>
          </p:nvSpPr>
          <p:spPr>
            <a:xfrm>
              <a:off x="2038671" y="238815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3276" y="0"/>
                  </a:moveTo>
                  <a:lnTo>
                    <a:pt x="1447" y="685"/>
                  </a:lnTo>
                  <a:lnTo>
                    <a:pt x="203" y="774"/>
                  </a:lnTo>
                  <a:lnTo>
                    <a:pt x="0" y="2133"/>
                  </a:lnTo>
                  <a:lnTo>
                    <a:pt x="660" y="2628"/>
                  </a:lnTo>
                  <a:lnTo>
                    <a:pt x="1943" y="2501"/>
                  </a:lnTo>
                  <a:lnTo>
                    <a:pt x="3276" y="0"/>
                  </a:lnTo>
                  <a:close/>
                </a:path>
              </a:pathLst>
            </a:custGeom>
            <a:solidFill>
              <a:srgbClr val="C983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6" name="object 1096" descr=""/>
            <p:cNvSpPr/>
            <p:nvPr/>
          </p:nvSpPr>
          <p:spPr>
            <a:xfrm>
              <a:off x="2044200" y="239575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254" y="0"/>
                  </a:moveTo>
                  <a:lnTo>
                    <a:pt x="127" y="127"/>
                  </a:lnTo>
                  <a:lnTo>
                    <a:pt x="101" y="292"/>
                  </a:lnTo>
                  <a:lnTo>
                    <a:pt x="330" y="469"/>
                  </a:lnTo>
                  <a:lnTo>
                    <a:pt x="457" y="406"/>
                  </a:lnTo>
                  <a:lnTo>
                    <a:pt x="584" y="330"/>
                  </a:lnTo>
                  <a:lnTo>
                    <a:pt x="596" y="177"/>
                  </a:lnTo>
                  <a:lnTo>
                    <a:pt x="495" y="12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A83F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7" name="object 1097" descr=""/>
            <p:cNvSpPr/>
            <p:nvPr/>
          </p:nvSpPr>
          <p:spPr>
            <a:xfrm>
              <a:off x="2023732" y="2387307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022" y="0"/>
                  </a:moveTo>
                  <a:lnTo>
                    <a:pt x="2387" y="38"/>
                  </a:lnTo>
                  <a:lnTo>
                    <a:pt x="1727" y="292"/>
                  </a:lnTo>
                  <a:lnTo>
                    <a:pt x="139" y="431"/>
                  </a:lnTo>
                  <a:lnTo>
                    <a:pt x="0" y="1257"/>
                  </a:lnTo>
                  <a:lnTo>
                    <a:pt x="673" y="2476"/>
                  </a:lnTo>
                  <a:lnTo>
                    <a:pt x="2031" y="2476"/>
                  </a:lnTo>
                  <a:lnTo>
                    <a:pt x="2908" y="1765"/>
                  </a:lnTo>
                  <a:lnTo>
                    <a:pt x="3473" y="609"/>
                  </a:lnTo>
                  <a:lnTo>
                    <a:pt x="3022" y="0"/>
                  </a:lnTo>
                  <a:close/>
                </a:path>
                <a:path w="3810" h="2539">
                  <a:moveTo>
                    <a:pt x="3532" y="596"/>
                  </a:moveTo>
                  <a:close/>
                </a:path>
              </a:pathLst>
            </a:custGeom>
            <a:solidFill>
              <a:srgbClr val="CE8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8" name="object 1098" descr=""/>
            <p:cNvSpPr/>
            <p:nvPr/>
          </p:nvSpPr>
          <p:spPr>
            <a:xfrm>
              <a:off x="2020613" y="239360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127" y="222"/>
                  </a:lnTo>
                  <a:lnTo>
                    <a:pt x="241" y="527"/>
                  </a:lnTo>
                  <a:lnTo>
                    <a:pt x="1117" y="1568"/>
                  </a:lnTo>
                  <a:lnTo>
                    <a:pt x="1778" y="654"/>
                  </a:lnTo>
                  <a:lnTo>
                    <a:pt x="1320" y="285"/>
                  </a:lnTo>
                  <a:lnTo>
                    <a:pt x="571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6C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9" name="object 1099" descr=""/>
            <p:cNvSpPr/>
            <p:nvPr/>
          </p:nvSpPr>
          <p:spPr>
            <a:xfrm>
              <a:off x="2028144" y="2386838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092" y="0"/>
                  </a:moveTo>
                  <a:lnTo>
                    <a:pt x="723" y="330"/>
                  </a:lnTo>
                  <a:lnTo>
                    <a:pt x="368" y="660"/>
                  </a:lnTo>
                  <a:lnTo>
                    <a:pt x="0" y="990"/>
                  </a:lnTo>
                  <a:lnTo>
                    <a:pt x="1079" y="1955"/>
                  </a:lnTo>
                  <a:lnTo>
                    <a:pt x="1079" y="647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C26E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0" name="object 1100" descr=""/>
            <p:cNvSpPr/>
            <p:nvPr/>
          </p:nvSpPr>
          <p:spPr>
            <a:xfrm>
              <a:off x="2019842" y="237825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727" y="0"/>
                  </a:moveTo>
                  <a:lnTo>
                    <a:pt x="1016" y="12"/>
                  </a:lnTo>
                  <a:lnTo>
                    <a:pt x="355" y="76"/>
                  </a:lnTo>
                  <a:lnTo>
                    <a:pt x="0" y="825"/>
                  </a:lnTo>
                  <a:lnTo>
                    <a:pt x="558" y="850"/>
                  </a:lnTo>
                  <a:lnTo>
                    <a:pt x="1117" y="889"/>
                  </a:lnTo>
                  <a:lnTo>
                    <a:pt x="1689" y="914"/>
                  </a:lnTo>
                  <a:lnTo>
                    <a:pt x="1714" y="609"/>
                  </a:lnTo>
                  <a:lnTo>
                    <a:pt x="1727" y="304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C370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1" name="object 1101" descr=""/>
            <p:cNvSpPr/>
            <p:nvPr/>
          </p:nvSpPr>
          <p:spPr>
            <a:xfrm>
              <a:off x="2021130" y="237638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369" y="0"/>
                  </a:moveTo>
                  <a:lnTo>
                    <a:pt x="165" y="64"/>
                  </a:lnTo>
                  <a:lnTo>
                    <a:pt x="25" y="178"/>
                  </a:lnTo>
                  <a:lnTo>
                    <a:pt x="0" y="369"/>
                  </a:lnTo>
                  <a:lnTo>
                    <a:pt x="369" y="0"/>
                  </a:lnTo>
                  <a:close/>
                </a:path>
              </a:pathLst>
            </a:custGeom>
            <a:solidFill>
              <a:srgbClr val="C271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2" name="object 1102" descr=""/>
            <p:cNvSpPr/>
            <p:nvPr/>
          </p:nvSpPr>
          <p:spPr>
            <a:xfrm>
              <a:off x="2024429" y="237535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901" y="0"/>
                  </a:moveTo>
                  <a:lnTo>
                    <a:pt x="304" y="25"/>
                  </a:lnTo>
                  <a:lnTo>
                    <a:pt x="0" y="25"/>
                  </a:lnTo>
                  <a:lnTo>
                    <a:pt x="317" y="558"/>
                  </a:lnTo>
                  <a:lnTo>
                    <a:pt x="622" y="596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B048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3" name="object 1103" descr=""/>
            <p:cNvSpPr/>
            <p:nvPr/>
          </p:nvSpPr>
          <p:spPr>
            <a:xfrm>
              <a:off x="2033099" y="238750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42" y="0"/>
                  </a:moveTo>
                  <a:lnTo>
                    <a:pt x="0" y="1231"/>
                  </a:lnTo>
                  <a:lnTo>
                    <a:pt x="469" y="1269"/>
                  </a:lnTo>
                  <a:lnTo>
                    <a:pt x="901" y="1092"/>
                  </a:lnTo>
                  <a:lnTo>
                    <a:pt x="889" y="177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CF8F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4" name="object 1104" descr=""/>
            <p:cNvSpPr/>
            <p:nvPr/>
          </p:nvSpPr>
          <p:spPr>
            <a:xfrm>
              <a:off x="2030497" y="238684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74" y="0"/>
                  </a:moveTo>
                  <a:lnTo>
                    <a:pt x="39" y="317"/>
                  </a:lnTo>
                  <a:lnTo>
                    <a:pt x="0" y="673"/>
                  </a:lnTo>
                  <a:lnTo>
                    <a:pt x="648" y="1003"/>
                  </a:lnTo>
                  <a:lnTo>
                    <a:pt x="889" y="673"/>
                  </a:lnTo>
                  <a:lnTo>
                    <a:pt x="884" y="317"/>
                  </a:lnTo>
                  <a:lnTo>
                    <a:pt x="661" y="12"/>
                  </a:lnTo>
                  <a:close/>
                </a:path>
              </a:pathLst>
            </a:custGeom>
            <a:solidFill>
              <a:srgbClr val="AA4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5" name="object 1105" descr=""/>
            <p:cNvSpPr/>
            <p:nvPr/>
          </p:nvSpPr>
          <p:spPr>
            <a:xfrm>
              <a:off x="2038816" y="238743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393" y="0"/>
                  </a:moveTo>
                  <a:lnTo>
                    <a:pt x="0" y="393"/>
                  </a:lnTo>
                  <a:lnTo>
                    <a:pt x="228" y="317"/>
                  </a:lnTo>
                  <a:lnTo>
                    <a:pt x="368" y="190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C06F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6" name="object 1106" descr=""/>
            <p:cNvSpPr/>
            <p:nvPr/>
          </p:nvSpPr>
          <p:spPr>
            <a:xfrm>
              <a:off x="2033162" y="2385040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689" y="0"/>
                  </a:moveTo>
                  <a:lnTo>
                    <a:pt x="558" y="50"/>
                  </a:lnTo>
                  <a:lnTo>
                    <a:pt x="0" y="63"/>
                  </a:lnTo>
                  <a:lnTo>
                    <a:pt x="596" y="952"/>
                  </a:lnTo>
                  <a:lnTo>
                    <a:pt x="1168" y="1066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D39B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7" name="object 1107" descr=""/>
            <p:cNvSpPr/>
            <p:nvPr/>
          </p:nvSpPr>
          <p:spPr>
            <a:xfrm>
              <a:off x="1998539" y="2432416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888" y="0"/>
                  </a:moveTo>
                  <a:lnTo>
                    <a:pt x="507" y="63"/>
                  </a:lnTo>
                  <a:lnTo>
                    <a:pt x="203" y="254"/>
                  </a:lnTo>
                  <a:lnTo>
                    <a:pt x="0" y="596"/>
                  </a:lnTo>
                  <a:lnTo>
                    <a:pt x="469" y="1460"/>
                  </a:lnTo>
                  <a:lnTo>
                    <a:pt x="1028" y="2298"/>
                  </a:lnTo>
                  <a:lnTo>
                    <a:pt x="965" y="3340"/>
                  </a:lnTo>
                  <a:lnTo>
                    <a:pt x="1295" y="3657"/>
                  </a:lnTo>
                  <a:lnTo>
                    <a:pt x="1650" y="3937"/>
                  </a:lnTo>
                  <a:lnTo>
                    <a:pt x="1930" y="4305"/>
                  </a:lnTo>
                  <a:lnTo>
                    <a:pt x="2857" y="4305"/>
                  </a:lnTo>
                  <a:lnTo>
                    <a:pt x="1866" y="482"/>
                  </a:lnTo>
                  <a:lnTo>
                    <a:pt x="1612" y="190"/>
                  </a:lnTo>
                  <a:lnTo>
                    <a:pt x="1282" y="38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8A35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8" name="object 1108" descr=""/>
            <p:cNvSpPr/>
            <p:nvPr/>
          </p:nvSpPr>
          <p:spPr>
            <a:xfrm>
              <a:off x="1986061" y="241234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841" y="0"/>
                  </a:moveTo>
                  <a:lnTo>
                    <a:pt x="4864" y="63"/>
                  </a:lnTo>
                  <a:lnTo>
                    <a:pt x="3936" y="292"/>
                  </a:lnTo>
                  <a:lnTo>
                    <a:pt x="3098" y="812"/>
                  </a:lnTo>
                  <a:lnTo>
                    <a:pt x="2108" y="812"/>
                  </a:lnTo>
                  <a:lnTo>
                    <a:pt x="0" y="2400"/>
                  </a:lnTo>
                  <a:lnTo>
                    <a:pt x="317" y="3009"/>
                  </a:lnTo>
                  <a:lnTo>
                    <a:pt x="647" y="3606"/>
                  </a:lnTo>
                  <a:lnTo>
                    <a:pt x="965" y="4216"/>
                  </a:lnTo>
                  <a:lnTo>
                    <a:pt x="3378" y="4279"/>
                  </a:lnTo>
                  <a:lnTo>
                    <a:pt x="5410" y="3543"/>
                  </a:lnTo>
                  <a:lnTo>
                    <a:pt x="6718" y="1384"/>
                  </a:lnTo>
                  <a:lnTo>
                    <a:pt x="6235" y="749"/>
                  </a:lnTo>
                  <a:lnTo>
                    <a:pt x="5841" y="0"/>
                  </a:lnTo>
                  <a:close/>
                </a:path>
              </a:pathLst>
            </a:custGeom>
            <a:solidFill>
              <a:srgbClr val="BA4F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9" name="object 1109" descr=""/>
            <p:cNvSpPr/>
            <p:nvPr/>
          </p:nvSpPr>
          <p:spPr>
            <a:xfrm>
              <a:off x="1997880" y="2408070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457" y="0"/>
                  </a:moveTo>
                  <a:lnTo>
                    <a:pt x="3428" y="749"/>
                  </a:lnTo>
                  <a:lnTo>
                    <a:pt x="673" y="863"/>
                  </a:lnTo>
                  <a:lnTo>
                    <a:pt x="0" y="2755"/>
                  </a:lnTo>
                  <a:lnTo>
                    <a:pt x="457" y="3568"/>
                  </a:lnTo>
                  <a:lnTo>
                    <a:pt x="2539" y="2781"/>
                  </a:lnTo>
                  <a:lnTo>
                    <a:pt x="2870" y="3098"/>
                  </a:lnTo>
                  <a:lnTo>
                    <a:pt x="3213" y="3403"/>
                  </a:lnTo>
                  <a:lnTo>
                    <a:pt x="3543" y="3721"/>
                  </a:lnTo>
                  <a:lnTo>
                    <a:pt x="3784" y="4051"/>
                  </a:lnTo>
                  <a:lnTo>
                    <a:pt x="4089" y="4178"/>
                  </a:lnTo>
                  <a:lnTo>
                    <a:pt x="5867" y="3162"/>
                  </a:lnTo>
                  <a:lnTo>
                    <a:pt x="6261" y="2755"/>
                  </a:lnTo>
                  <a:lnTo>
                    <a:pt x="6603" y="2311"/>
                  </a:lnTo>
                  <a:lnTo>
                    <a:pt x="6807" y="1777"/>
                  </a:lnTo>
                  <a:lnTo>
                    <a:pt x="6857" y="1384"/>
                  </a:lnTo>
                  <a:lnTo>
                    <a:pt x="6743" y="1066"/>
                  </a:lnTo>
                  <a:lnTo>
                    <a:pt x="6413" y="850"/>
                  </a:lnTo>
                  <a:lnTo>
                    <a:pt x="5460" y="165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A1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0" name="object 1110" descr=""/>
            <p:cNvSpPr/>
            <p:nvPr/>
          </p:nvSpPr>
          <p:spPr>
            <a:xfrm>
              <a:off x="1999246" y="241371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184" y="0"/>
                  </a:moveTo>
                  <a:lnTo>
                    <a:pt x="1397" y="12"/>
                  </a:lnTo>
                  <a:lnTo>
                    <a:pt x="685" y="177"/>
                  </a:lnTo>
                  <a:lnTo>
                    <a:pt x="241" y="927"/>
                  </a:lnTo>
                  <a:lnTo>
                    <a:pt x="342" y="1269"/>
                  </a:lnTo>
                  <a:lnTo>
                    <a:pt x="342" y="1612"/>
                  </a:lnTo>
                  <a:lnTo>
                    <a:pt x="241" y="1955"/>
                  </a:lnTo>
                  <a:lnTo>
                    <a:pt x="215" y="4089"/>
                  </a:lnTo>
                  <a:lnTo>
                    <a:pt x="0" y="5143"/>
                  </a:lnTo>
                  <a:lnTo>
                    <a:pt x="673" y="5651"/>
                  </a:lnTo>
                  <a:lnTo>
                    <a:pt x="1447" y="6095"/>
                  </a:lnTo>
                  <a:lnTo>
                    <a:pt x="2400" y="6057"/>
                  </a:lnTo>
                  <a:lnTo>
                    <a:pt x="3060" y="5575"/>
                  </a:lnTo>
                  <a:lnTo>
                    <a:pt x="3467" y="4737"/>
                  </a:lnTo>
                  <a:lnTo>
                    <a:pt x="3606" y="3213"/>
                  </a:lnTo>
                  <a:lnTo>
                    <a:pt x="3289" y="1790"/>
                  </a:lnTo>
                  <a:lnTo>
                    <a:pt x="2654" y="431"/>
                  </a:lnTo>
                  <a:lnTo>
                    <a:pt x="2489" y="292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B14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1" name="object 1111" descr=""/>
            <p:cNvSpPr/>
            <p:nvPr/>
          </p:nvSpPr>
          <p:spPr>
            <a:xfrm>
              <a:off x="1999491" y="2418045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3683" y="0"/>
                  </a:moveTo>
                  <a:lnTo>
                    <a:pt x="3263" y="127"/>
                  </a:lnTo>
                  <a:lnTo>
                    <a:pt x="2908" y="419"/>
                  </a:lnTo>
                  <a:lnTo>
                    <a:pt x="1143" y="1333"/>
                  </a:lnTo>
                  <a:lnTo>
                    <a:pt x="469" y="1371"/>
                  </a:lnTo>
                  <a:lnTo>
                    <a:pt x="330" y="1993"/>
                  </a:lnTo>
                  <a:lnTo>
                    <a:pt x="0" y="2400"/>
                  </a:lnTo>
                  <a:lnTo>
                    <a:pt x="381" y="3289"/>
                  </a:lnTo>
                  <a:lnTo>
                    <a:pt x="1155" y="3378"/>
                  </a:lnTo>
                  <a:lnTo>
                    <a:pt x="1981" y="3352"/>
                  </a:lnTo>
                  <a:lnTo>
                    <a:pt x="2476" y="2324"/>
                  </a:lnTo>
                  <a:lnTo>
                    <a:pt x="3314" y="2222"/>
                  </a:lnTo>
                  <a:lnTo>
                    <a:pt x="5156" y="3086"/>
                  </a:lnTo>
                  <a:lnTo>
                    <a:pt x="6769" y="2400"/>
                  </a:lnTo>
                  <a:lnTo>
                    <a:pt x="6997" y="393"/>
                  </a:lnTo>
                  <a:lnTo>
                    <a:pt x="5295" y="520"/>
                  </a:lnTo>
                  <a:lnTo>
                    <a:pt x="4152" y="50"/>
                  </a:lnTo>
                  <a:lnTo>
                    <a:pt x="3683" y="0"/>
                  </a:lnTo>
                  <a:close/>
                </a:path>
              </a:pathLst>
            </a:custGeom>
            <a:solidFill>
              <a:srgbClr val="C05D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2" name="object 1112" descr=""/>
            <p:cNvSpPr/>
            <p:nvPr/>
          </p:nvSpPr>
          <p:spPr>
            <a:xfrm>
              <a:off x="1995683" y="240833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1600" y="0"/>
                  </a:moveTo>
                  <a:lnTo>
                    <a:pt x="952" y="571"/>
                  </a:lnTo>
                  <a:lnTo>
                    <a:pt x="330" y="1219"/>
                  </a:lnTo>
                  <a:lnTo>
                    <a:pt x="0" y="1511"/>
                  </a:lnTo>
                  <a:lnTo>
                    <a:pt x="634" y="2806"/>
                  </a:lnTo>
                  <a:lnTo>
                    <a:pt x="965" y="3441"/>
                  </a:lnTo>
                  <a:lnTo>
                    <a:pt x="2273" y="3365"/>
                  </a:lnTo>
                  <a:lnTo>
                    <a:pt x="3746" y="3911"/>
                  </a:lnTo>
                  <a:lnTo>
                    <a:pt x="4737" y="2514"/>
                  </a:lnTo>
                  <a:lnTo>
                    <a:pt x="3517" y="2463"/>
                  </a:lnTo>
                  <a:lnTo>
                    <a:pt x="2933" y="1778"/>
                  </a:lnTo>
                  <a:lnTo>
                    <a:pt x="2870" y="596"/>
                  </a:lnTo>
                  <a:lnTo>
                    <a:pt x="2247" y="76"/>
                  </a:lnTo>
                  <a:close/>
                </a:path>
              </a:pathLst>
            </a:custGeom>
            <a:solidFill>
              <a:srgbClr val="B64F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3" name="object 1113" descr=""/>
            <p:cNvSpPr/>
            <p:nvPr/>
          </p:nvSpPr>
          <p:spPr>
            <a:xfrm>
              <a:off x="1976238" y="2416119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540" y="0"/>
                  </a:moveTo>
                  <a:lnTo>
                    <a:pt x="2273" y="419"/>
                  </a:lnTo>
                  <a:lnTo>
                    <a:pt x="1930" y="444"/>
                  </a:lnTo>
                  <a:lnTo>
                    <a:pt x="1587" y="457"/>
                  </a:lnTo>
                  <a:lnTo>
                    <a:pt x="1244" y="482"/>
                  </a:lnTo>
                  <a:lnTo>
                    <a:pt x="254" y="76"/>
                  </a:lnTo>
                  <a:lnTo>
                    <a:pt x="0" y="469"/>
                  </a:lnTo>
                  <a:lnTo>
                    <a:pt x="266" y="1397"/>
                  </a:lnTo>
                  <a:lnTo>
                    <a:pt x="647" y="2222"/>
                  </a:lnTo>
                  <a:lnTo>
                    <a:pt x="1168" y="3162"/>
                  </a:lnTo>
                  <a:lnTo>
                    <a:pt x="3556" y="2692"/>
                  </a:lnTo>
                  <a:lnTo>
                    <a:pt x="2997" y="1358"/>
                  </a:lnTo>
                  <a:lnTo>
                    <a:pt x="3111" y="419"/>
                  </a:lnTo>
                  <a:lnTo>
                    <a:pt x="2819" y="12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B749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4" name="object 1114" descr=""/>
            <p:cNvSpPr/>
            <p:nvPr/>
          </p:nvSpPr>
          <p:spPr>
            <a:xfrm>
              <a:off x="1995258" y="2414336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1549" y="0"/>
                  </a:moveTo>
                  <a:lnTo>
                    <a:pt x="0" y="2362"/>
                  </a:lnTo>
                  <a:lnTo>
                    <a:pt x="1612" y="1727"/>
                  </a:lnTo>
                  <a:lnTo>
                    <a:pt x="2844" y="1054"/>
                  </a:lnTo>
                  <a:lnTo>
                    <a:pt x="4229" y="1333"/>
                  </a:lnTo>
                  <a:lnTo>
                    <a:pt x="4927" y="977"/>
                  </a:lnTo>
                  <a:lnTo>
                    <a:pt x="4902" y="647"/>
                  </a:lnTo>
                  <a:lnTo>
                    <a:pt x="4229" y="304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BA4F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5" name="object 1115" descr=""/>
            <p:cNvSpPr/>
            <p:nvPr/>
          </p:nvSpPr>
          <p:spPr>
            <a:xfrm>
              <a:off x="1997599" y="241751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558" y="0"/>
                  </a:moveTo>
                  <a:lnTo>
                    <a:pt x="279" y="584"/>
                  </a:lnTo>
                  <a:lnTo>
                    <a:pt x="0" y="1143"/>
                  </a:lnTo>
                  <a:lnTo>
                    <a:pt x="546" y="1612"/>
                  </a:lnTo>
                  <a:lnTo>
                    <a:pt x="1003" y="1993"/>
                  </a:lnTo>
                  <a:lnTo>
                    <a:pt x="1333" y="2260"/>
                  </a:lnTo>
                  <a:lnTo>
                    <a:pt x="1600" y="2616"/>
                  </a:lnTo>
                  <a:lnTo>
                    <a:pt x="1892" y="2933"/>
                  </a:lnTo>
                  <a:lnTo>
                    <a:pt x="3035" y="1866"/>
                  </a:lnTo>
                  <a:lnTo>
                    <a:pt x="2641" y="1346"/>
                  </a:lnTo>
                  <a:lnTo>
                    <a:pt x="2260" y="812"/>
                  </a:lnTo>
                  <a:lnTo>
                    <a:pt x="1866" y="292"/>
                  </a:lnTo>
                  <a:lnTo>
                    <a:pt x="1295" y="254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CA7F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6" name="object 1116" descr=""/>
            <p:cNvSpPr/>
            <p:nvPr/>
          </p:nvSpPr>
          <p:spPr>
            <a:xfrm>
              <a:off x="1998553" y="242330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82" y="0"/>
                  </a:moveTo>
                  <a:lnTo>
                    <a:pt x="101" y="1943"/>
                  </a:lnTo>
                  <a:lnTo>
                    <a:pt x="190" y="2603"/>
                  </a:lnTo>
                  <a:lnTo>
                    <a:pt x="0" y="3746"/>
                  </a:lnTo>
                  <a:lnTo>
                    <a:pt x="2222" y="2349"/>
                  </a:lnTo>
                  <a:lnTo>
                    <a:pt x="3073" y="1409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BB57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7" name="object 1117" descr=""/>
            <p:cNvSpPr/>
            <p:nvPr/>
          </p:nvSpPr>
          <p:spPr>
            <a:xfrm>
              <a:off x="1994475" y="2420696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162" y="0"/>
                  </a:moveTo>
                  <a:lnTo>
                    <a:pt x="2552" y="190"/>
                  </a:lnTo>
                  <a:lnTo>
                    <a:pt x="2133" y="253"/>
                  </a:lnTo>
                  <a:lnTo>
                    <a:pt x="1828" y="292"/>
                  </a:lnTo>
                  <a:lnTo>
                    <a:pt x="1536" y="406"/>
                  </a:lnTo>
                  <a:lnTo>
                    <a:pt x="1244" y="482"/>
                  </a:lnTo>
                  <a:lnTo>
                    <a:pt x="330" y="330"/>
                  </a:lnTo>
                  <a:lnTo>
                    <a:pt x="0" y="685"/>
                  </a:lnTo>
                  <a:lnTo>
                    <a:pt x="330" y="1574"/>
                  </a:lnTo>
                  <a:lnTo>
                    <a:pt x="634" y="1625"/>
                  </a:lnTo>
                  <a:lnTo>
                    <a:pt x="914" y="1727"/>
                  </a:lnTo>
                  <a:lnTo>
                    <a:pt x="1193" y="1854"/>
                  </a:lnTo>
                  <a:lnTo>
                    <a:pt x="1777" y="1663"/>
                  </a:lnTo>
                  <a:lnTo>
                    <a:pt x="2387" y="1523"/>
                  </a:lnTo>
                  <a:lnTo>
                    <a:pt x="3289" y="1054"/>
                  </a:lnTo>
                  <a:lnTo>
                    <a:pt x="3797" y="647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C064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8" name="object 1118" descr=""/>
            <p:cNvSpPr/>
            <p:nvPr/>
          </p:nvSpPr>
          <p:spPr>
            <a:xfrm>
              <a:off x="1992833" y="242012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308" y="0"/>
                  </a:moveTo>
                  <a:lnTo>
                    <a:pt x="0" y="1308"/>
                  </a:lnTo>
                  <a:lnTo>
                    <a:pt x="381" y="1879"/>
                  </a:lnTo>
                  <a:lnTo>
                    <a:pt x="927" y="2247"/>
                  </a:lnTo>
                  <a:lnTo>
                    <a:pt x="1270" y="2209"/>
                  </a:lnTo>
                  <a:lnTo>
                    <a:pt x="1625" y="2184"/>
                  </a:lnTo>
                  <a:lnTo>
                    <a:pt x="1968" y="2146"/>
                  </a:lnTo>
                  <a:lnTo>
                    <a:pt x="2273" y="1777"/>
                  </a:lnTo>
                  <a:lnTo>
                    <a:pt x="2578" y="1422"/>
                  </a:lnTo>
                  <a:lnTo>
                    <a:pt x="2882" y="1054"/>
                  </a:lnTo>
                  <a:lnTo>
                    <a:pt x="2159" y="355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B54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9" name="object 1119" descr=""/>
            <p:cNvSpPr/>
            <p:nvPr/>
          </p:nvSpPr>
          <p:spPr>
            <a:xfrm>
              <a:off x="1982340" y="2418404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533" y="0"/>
                  </a:moveTo>
                  <a:lnTo>
                    <a:pt x="139" y="762"/>
                  </a:lnTo>
                  <a:lnTo>
                    <a:pt x="0" y="1778"/>
                  </a:lnTo>
                  <a:lnTo>
                    <a:pt x="977" y="1130"/>
                  </a:lnTo>
                  <a:lnTo>
                    <a:pt x="1879" y="1625"/>
                  </a:lnTo>
                  <a:lnTo>
                    <a:pt x="2781" y="1993"/>
                  </a:lnTo>
                  <a:lnTo>
                    <a:pt x="2705" y="1244"/>
                  </a:lnTo>
                  <a:lnTo>
                    <a:pt x="2730" y="406"/>
                  </a:lnTo>
                  <a:lnTo>
                    <a:pt x="1739" y="215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C163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0" name="object 1120" descr=""/>
            <p:cNvSpPr/>
            <p:nvPr/>
          </p:nvSpPr>
          <p:spPr>
            <a:xfrm>
              <a:off x="1985676" y="2418140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346" y="0"/>
                  </a:moveTo>
                  <a:lnTo>
                    <a:pt x="0" y="1968"/>
                  </a:lnTo>
                  <a:lnTo>
                    <a:pt x="2349" y="2324"/>
                  </a:lnTo>
                  <a:lnTo>
                    <a:pt x="1930" y="1549"/>
                  </a:lnTo>
                  <a:lnTo>
                    <a:pt x="3517" y="114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BD57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1" name="object 1121" descr=""/>
            <p:cNvSpPr/>
            <p:nvPr/>
          </p:nvSpPr>
          <p:spPr>
            <a:xfrm>
              <a:off x="2001419" y="2411432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1511" y="0"/>
                  </a:moveTo>
                  <a:lnTo>
                    <a:pt x="609" y="660"/>
                  </a:lnTo>
                  <a:lnTo>
                    <a:pt x="0" y="1320"/>
                  </a:lnTo>
                  <a:lnTo>
                    <a:pt x="12" y="2285"/>
                  </a:lnTo>
                  <a:lnTo>
                    <a:pt x="431" y="2730"/>
                  </a:lnTo>
                  <a:lnTo>
                    <a:pt x="622" y="3441"/>
                  </a:lnTo>
                  <a:lnTo>
                    <a:pt x="1384" y="3492"/>
                  </a:lnTo>
                  <a:lnTo>
                    <a:pt x="2705" y="2997"/>
                  </a:lnTo>
                  <a:lnTo>
                    <a:pt x="2599" y="1320"/>
                  </a:lnTo>
                  <a:lnTo>
                    <a:pt x="2476" y="812"/>
                  </a:lnTo>
                  <a:lnTo>
                    <a:pt x="2273" y="406"/>
                  </a:lnTo>
                  <a:lnTo>
                    <a:pt x="1943" y="139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BB5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2" name="object 1122" descr=""/>
            <p:cNvSpPr/>
            <p:nvPr/>
          </p:nvSpPr>
          <p:spPr>
            <a:xfrm>
              <a:off x="1992245" y="241728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927" y="0"/>
                  </a:moveTo>
                  <a:lnTo>
                    <a:pt x="444" y="774"/>
                  </a:lnTo>
                  <a:lnTo>
                    <a:pt x="215" y="1130"/>
                  </a:lnTo>
                  <a:lnTo>
                    <a:pt x="0" y="1473"/>
                  </a:lnTo>
                  <a:lnTo>
                    <a:pt x="88" y="1816"/>
                  </a:lnTo>
                  <a:lnTo>
                    <a:pt x="469" y="1828"/>
                  </a:lnTo>
                  <a:lnTo>
                    <a:pt x="1231" y="1866"/>
                  </a:lnTo>
                  <a:lnTo>
                    <a:pt x="1422" y="1270"/>
                  </a:lnTo>
                  <a:lnTo>
                    <a:pt x="1397" y="647"/>
                  </a:lnTo>
                  <a:lnTo>
                    <a:pt x="1397" y="457"/>
                  </a:lnTo>
                  <a:lnTo>
                    <a:pt x="1130" y="266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B74E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3" name="object 1123" descr=""/>
            <p:cNvSpPr/>
            <p:nvPr/>
          </p:nvSpPr>
          <p:spPr>
            <a:xfrm>
              <a:off x="1990863" y="2423124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358" y="0"/>
                  </a:moveTo>
                  <a:lnTo>
                    <a:pt x="228" y="393"/>
                  </a:lnTo>
                  <a:lnTo>
                    <a:pt x="0" y="2120"/>
                  </a:lnTo>
                  <a:lnTo>
                    <a:pt x="698" y="1092"/>
                  </a:lnTo>
                  <a:lnTo>
                    <a:pt x="2400" y="1562"/>
                  </a:lnTo>
                  <a:lnTo>
                    <a:pt x="2882" y="203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C5706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4" name="object 1124" descr=""/>
            <p:cNvSpPr/>
            <p:nvPr/>
          </p:nvSpPr>
          <p:spPr>
            <a:xfrm>
              <a:off x="1989770" y="2425173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812" y="0"/>
                  </a:moveTo>
                  <a:lnTo>
                    <a:pt x="495" y="25"/>
                  </a:lnTo>
                  <a:lnTo>
                    <a:pt x="177" y="76"/>
                  </a:lnTo>
                  <a:lnTo>
                    <a:pt x="0" y="1181"/>
                  </a:lnTo>
                  <a:lnTo>
                    <a:pt x="584" y="2019"/>
                  </a:lnTo>
                  <a:lnTo>
                    <a:pt x="1155" y="2857"/>
                  </a:lnTo>
                  <a:lnTo>
                    <a:pt x="1473" y="2857"/>
                  </a:lnTo>
                  <a:lnTo>
                    <a:pt x="1777" y="2832"/>
                  </a:lnTo>
                  <a:lnTo>
                    <a:pt x="2095" y="2781"/>
                  </a:lnTo>
                  <a:lnTo>
                    <a:pt x="2082" y="2527"/>
                  </a:lnTo>
                  <a:lnTo>
                    <a:pt x="2095" y="2285"/>
                  </a:lnTo>
                  <a:lnTo>
                    <a:pt x="2146" y="2031"/>
                  </a:lnTo>
                  <a:lnTo>
                    <a:pt x="1130" y="2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C368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5" name="object 1125" descr=""/>
            <p:cNvSpPr/>
            <p:nvPr/>
          </p:nvSpPr>
          <p:spPr>
            <a:xfrm>
              <a:off x="1990786" y="241098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0" y="0"/>
                  </a:moveTo>
                  <a:lnTo>
                    <a:pt x="114" y="1790"/>
                  </a:lnTo>
                  <a:lnTo>
                    <a:pt x="1993" y="2743"/>
                  </a:lnTo>
                  <a:lnTo>
                    <a:pt x="1995" y="812"/>
                  </a:lnTo>
                  <a:lnTo>
                    <a:pt x="927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42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6" name="object 1126" descr=""/>
            <p:cNvSpPr/>
            <p:nvPr/>
          </p:nvSpPr>
          <p:spPr>
            <a:xfrm>
              <a:off x="1975552" y="241511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520" y="0"/>
                  </a:moveTo>
                  <a:lnTo>
                    <a:pt x="228" y="1104"/>
                  </a:lnTo>
                  <a:lnTo>
                    <a:pt x="0" y="2324"/>
                  </a:lnTo>
                  <a:lnTo>
                    <a:pt x="317" y="2374"/>
                  </a:lnTo>
                  <a:lnTo>
                    <a:pt x="634" y="2400"/>
                  </a:lnTo>
                  <a:lnTo>
                    <a:pt x="952" y="2400"/>
                  </a:lnTo>
                  <a:lnTo>
                    <a:pt x="1282" y="2095"/>
                  </a:lnTo>
                  <a:lnTo>
                    <a:pt x="1600" y="1790"/>
                  </a:lnTo>
                  <a:lnTo>
                    <a:pt x="1930" y="1485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CD81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7" name="object 1127" descr=""/>
            <p:cNvSpPr/>
            <p:nvPr/>
          </p:nvSpPr>
          <p:spPr>
            <a:xfrm>
              <a:off x="1978251" y="241455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0" y="0"/>
                  </a:moveTo>
                  <a:lnTo>
                    <a:pt x="301" y="1206"/>
                  </a:lnTo>
                  <a:lnTo>
                    <a:pt x="254" y="1981"/>
                  </a:lnTo>
                  <a:lnTo>
                    <a:pt x="673" y="2019"/>
                  </a:lnTo>
                  <a:lnTo>
                    <a:pt x="1092" y="1981"/>
                  </a:lnTo>
                  <a:lnTo>
                    <a:pt x="1168" y="1714"/>
                  </a:lnTo>
                  <a:lnTo>
                    <a:pt x="1384" y="12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8C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8" name="object 1128" descr=""/>
            <p:cNvSpPr/>
            <p:nvPr/>
          </p:nvSpPr>
          <p:spPr>
            <a:xfrm>
              <a:off x="1978779" y="2421552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774" y="0"/>
                  </a:moveTo>
                  <a:lnTo>
                    <a:pt x="469" y="63"/>
                  </a:lnTo>
                  <a:lnTo>
                    <a:pt x="241" y="177"/>
                  </a:lnTo>
                  <a:lnTo>
                    <a:pt x="0" y="266"/>
                  </a:lnTo>
                  <a:lnTo>
                    <a:pt x="203" y="584"/>
                  </a:lnTo>
                  <a:lnTo>
                    <a:pt x="507" y="520"/>
                  </a:lnTo>
                  <a:lnTo>
                    <a:pt x="736" y="406"/>
                  </a:lnTo>
                  <a:lnTo>
                    <a:pt x="977" y="30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C36B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9" name="object 1129" descr=""/>
            <p:cNvSpPr/>
            <p:nvPr/>
          </p:nvSpPr>
          <p:spPr>
            <a:xfrm>
              <a:off x="2001400" y="242216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990" y="0"/>
                  </a:moveTo>
                  <a:lnTo>
                    <a:pt x="469" y="228"/>
                  </a:lnTo>
                  <a:lnTo>
                    <a:pt x="76" y="558"/>
                  </a:lnTo>
                  <a:lnTo>
                    <a:pt x="0" y="1155"/>
                  </a:lnTo>
                  <a:lnTo>
                    <a:pt x="711" y="1092"/>
                  </a:lnTo>
                  <a:lnTo>
                    <a:pt x="1917" y="1460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C370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0" name="object 1130" descr=""/>
            <p:cNvSpPr/>
            <p:nvPr/>
          </p:nvSpPr>
          <p:spPr>
            <a:xfrm>
              <a:off x="2001417" y="241179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30" y="0"/>
                  </a:moveTo>
                  <a:lnTo>
                    <a:pt x="12" y="0"/>
                  </a:lnTo>
                  <a:lnTo>
                    <a:pt x="0" y="317"/>
                  </a:lnTo>
                  <a:lnTo>
                    <a:pt x="0" y="965"/>
                  </a:lnTo>
                  <a:lnTo>
                    <a:pt x="977" y="25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B14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1" name="object 1131" descr=""/>
            <p:cNvSpPr/>
            <p:nvPr/>
          </p:nvSpPr>
          <p:spPr>
            <a:xfrm>
              <a:off x="1981822" y="2408427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7061" y="0"/>
                  </a:moveTo>
                  <a:lnTo>
                    <a:pt x="2933" y="2768"/>
                  </a:lnTo>
                  <a:lnTo>
                    <a:pt x="1790" y="1269"/>
                  </a:lnTo>
                  <a:lnTo>
                    <a:pt x="431" y="1460"/>
                  </a:lnTo>
                  <a:lnTo>
                    <a:pt x="215" y="1562"/>
                  </a:lnTo>
                  <a:lnTo>
                    <a:pt x="0" y="1968"/>
                  </a:lnTo>
                  <a:lnTo>
                    <a:pt x="114" y="2184"/>
                  </a:lnTo>
                  <a:lnTo>
                    <a:pt x="431" y="2387"/>
                  </a:lnTo>
                  <a:lnTo>
                    <a:pt x="1409" y="3263"/>
                  </a:lnTo>
                  <a:lnTo>
                    <a:pt x="1600" y="3619"/>
                  </a:lnTo>
                  <a:lnTo>
                    <a:pt x="1892" y="3708"/>
                  </a:lnTo>
                  <a:lnTo>
                    <a:pt x="2247" y="3517"/>
                  </a:lnTo>
                  <a:lnTo>
                    <a:pt x="2590" y="3492"/>
                  </a:lnTo>
                  <a:lnTo>
                    <a:pt x="3263" y="3467"/>
                  </a:lnTo>
                  <a:lnTo>
                    <a:pt x="4254" y="4114"/>
                  </a:lnTo>
                  <a:lnTo>
                    <a:pt x="5232" y="4241"/>
                  </a:lnTo>
                  <a:lnTo>
                    <a:pt x="6184" y="3378"/>
                  </a:lnTo>
                  <a:lnTo>
                    <a:pt x="5816" y="2603"/>
                  </a:lnTo>
                  <a:lnTo>
                    <a:pt x="7061" y="0"/>
                  </a:lnTo>
                  <a:close/>
                </a:path>
              </a:pathLst>
            </a:custGeom>
            <a:solidFill>
              <a:srgbClr val="A12E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2" name="object 1132" descr=""/>
            <p:cNvSpPr/>
            <p:nvPr/>
          </p:nvSpPr>
          <p:spPr>
            <a:xfrm>
              <a:off x="1965599" y="2415634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77" y="1905"/>
                  </a:moveTo>
                  <a:lnTo>
                    <a:pt x="0" y="2667"/>
                  </a:lnTo>
                  <a:lnTo>
                    <a:pt x="241" y="2882"/>
                  </a:lnTo>
                  <a:lnTo>
                    <a:pt x="571" y="2806"/>
                  </a:lnTo>
                  <a:lnTo>
                    <a:pt x="3160" y="2806"/>
                  </a:lnTo>
                  <a:lnTo>
                    <a:pt x="3479" y="2057"/>
                  </a:lnTo>
                  <a:lnTo>
                    <a:pt x="4773" y="2057"/>
                  </a:lnTo>
                  <a:lnTo>
                    <a:pt x="596" y="1943"/>
                  </a:lnTo>
                  <a:lnTo>
                    <a:pt x="177" y="1905"/>
                  </a:lnTo>
                  <a:close/>
                </a:path>
                <a:path w="5080" h="3175">
                  <a:moveTo>
                    <a:pt x="3160" y="2806"/>
                  </a:moveTo>
                  <a:lnTo>
                    <a:pt x="571" y="2806"/>
                  </a:lnTo>
                  <a:lnTo>
                    <a:pt x="3149" y="2832"/>
                  </a:lnTo>
                  <a:close/>
                </a:path>
                <a:path w="5080" h="3175">
                  <a:moveTo>
                    <a:pt x="4773" y="2057"/>
                  </a:moveTo>
                  <a:lnTo>
                    <a:pt x="3479" y="2057"/>
                  </a:lnTo>
                  <a:lnTo>
                    <a:pt x="4775" y="2082"/>
                  </a:lnTo>
                  <a:close/>
                </a:path>
                <a:path w="5080" h="3175">
                  <a:moveTo>
                    <a:pt x="2273" y="0"/>
                  </a:moveTo>
                  <a:lnTo>
                    <a:pt x="1981" y="876"/>
                  </a:lnTo>
                  <a:lnTo>
                    <a:pt x="1358" y="1460"/>
                  </a:lnTo>
                  <a:lnTo>
                    <a:pt x="596" y="1943"/>
                  </a:lnTo>
                  <a:lnTo>
                    <a:pt x="4765" y="1943"/>
                  </a:lnTo>
                  <a:lnTo>
                    <a:pt x="4699" y="977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3" name="object 1133" descr=""/>
            <p:cNvSpPr/>
            <p:nvPr/>
          </p:nvSpPr>
          <p:spPr>
            <a:xfrm>
              <a:off x="1972321" y="2416452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444" y="0"/>
                  </a:moveTo>
                  <a:lnTo>
                    <a:pt x="241" y="101"/>
                  </a:lnTo>
                  <a:lnTo>
                    <a:pt x="0" y="520"/>
                  </a:lnTo>
                  <a:lnTo>
                    <a:pt x="63" y="762"/>
                  </a:lnTo>
                  <a:lnTo>
                    <a:pt x="330" y="1016"/>
                  </a:lnTo>
                  <a:lnTo>
                    <a:pt x="1295" y="1244"/>
                  </a:lnTo>
                  <a:lnTo>
                    <a:pt x="406" y="2578"/>
                  </a:lnTo>
                  <a:lnTo>
                    <a:pt x="1549" y="2806"/>
                  </a:lnTo>
                  <a:lnTo>
                    <a:pt x="1943" y="2514"/>
                  </a:lnTo>
                  <a:lnTo>
                    <a:pt x="2273" y="1485"/>
                  </a:lnTo>
                  <a:lnTo>
                    <a:pt x="2197" y="736"/>
                  </a:lnTo>
                  <a:lnTo>
                    <a:pt x="1054" y="165"/>
                  </a:lnTo>
                  <a:lnTo>
                    <a:pt x="749" y="10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D08C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4" name="object 1134" descr=""/>
            <p:cNvSpPr/>
            <p:nvPr/>
          </p:nvSpPr>
          <p:spPr>
            <a:xfrm>
              <a:off x="1970378" y="241471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673" y="0"/>
                  </a:moveTo>
                  <a:lnTo>
                    <a:pt x="0" y="482"/>
                  </a:lnTo>
                  <a:lnTo>
                    <a:pt x="330" y="1866"/>
                  </a:lnTo>
                  <a:lnTo>
                    <a:pt x="2273" y="2755"/>
                  </a:lnTo>
                  <a:lnTo>
                    <a:pt x="2387" y="1739"/>
                  </a:lnTo>
                  <a:lnTo>
                    <a:pt x="2336" y="1460"/>
                  </a:lnTo>
                  <a:lnTo>
                    <a:pt x="2324" y="1168"/>
                  </a:lnTo>
                  <a:lnTo>
                    <a:pt x="2336" y="888"/>
                  </a:lnTo>
                  <a:lnTo>
                    <a:pt x="2514" y="749"/>
                  </a:lnTo>
                  <a:lnTo>
                    <a:pt x="2539" y="457"/>
                  </a:lnTo>
                  <a:lnTo>
                    <a:pt x="2565" y="228"/>
                  </a:lnTo>
                  <a:lnTo>
                    <a:pt x="2362" y="88"/>
                  </a:lnTo>
                  <a:lnTo>
                    <a:pt x="1955" y="63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D499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5" name="object 1135" descr=""/>
            <p:cNvSpPr/>
            <p:nvPr/>
          </p:nvSpPr>
          <p:spPr>
            <a:xfrm>
              <a:off x="1982089" y="241169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143" y="0"/>
                  </a:moveTo>
                  <a:lnTo>
                    <a:pt x="0" y="990"/>
                  </a:lnTo>
                  <a:lnTo>
                    <a:pt x="1282" y="2400"/>
                  </a:lnTo>
                  <a:lnTo>
                    <a:pt x="1917" y="2108"/>
                  </a:lnTo>
                  <a:lnTo>
                    <a:pt x="1981" y="254"/>
                  </a:lnTo>
                  <a:lnTo>
                    <a:pt x="1422" y="101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CE84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6" name="object 1136" descr=""/>
            <p:cNvSpPr/>
            <p:nvPr/>
          </p:nvSpPr>
          <p:spPr>
            <a:xfrm>
              <a:off x="1985086" y="2411812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908" y="0"/>
                  </a:moveTo>
                  <a:lnTo>
                    <a:pt x="0" y="75"/>
                  </a:lnTo>
                  <a:lnTo>
                    <a:pt x="101" y="1955"/>
                  </a:lnTo>
                  <a:lnTo>
                    <a:pt x="419" y="2234"/>
                  </a:lnTo>
                  <a:lnTo>
                    <a:pt x="762" y="2285"/>
                  </a:lnTo>
                  <a:lnTo>
                    <a:pt x="1143" y="2082"/>
                  </a:lnTo>
                  <a:lnTo>
                    <a:pt x="1663" y="1447"/>
                  </a:lnTo>
                  <a:lnTo>
                    <a:pt x="2612" y="1447"/>
                  </a:lnTo>
                  <a:lnTo>
                    <a:pt x="3136" y="1002"/>
                  </a:lnTo>
                  <a:lnTo>
                    <a:pt x="3136" y="177"/>
                  </a:lnTo>
                  <a:lnTo>
                    <a:pt x="2908" y="0"/>
                  </a:lnTo>
                  <a:close/>
                </a:path>
                <a:path w="3810" h="2539">
                  <a:moveTo>
                    <a:pt x="2612" y="1447"/>
                  </a:moveTo>
                  <a:lnTo>
                    <a:pt x="1663" y="1447"/>
                  </a:lnTo>
                  <a:lnTo>
                    <a:pt x="2552" y="1498"/>
                  </a:lnTo>
                  <a:close/>
                </a:path>
              </a:pathLst>
            </a:custGeom>
            <a:solidFill>
              <a:srgbClr val="B54B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7" name="object 1137" descr=""/>
            <p:cNvSpPr/>
            <p:nvPr/>
          </p:nvSpPr>
          <p:spPr>
            <a:xfrm>
              <a:off x="1985189" y="241330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473" y="0"/>
                  </a:moveTo>
                  <a:lnTo>
                    <a:pt x="1066" y="317"/>
                  </a:lnTo>
                  <a:lnTo>
                    <a:pt x="0" y="469"/>
                  </a:lnTo>
                  <a:lnTo>
                    <a:pt x="292" y="800"/>
                  </a:lnTo>
                  <a:lnTo>
                    <a:pt x="584" y="1117"/>
                  </a:lnTo>
                  <a:lnTo>
                    <a:pt x="876" y="1447"/>
                  </a:lnTo>
                  <a:lnTo>
                    <a:pt x="1485" y="889"/>
                  </a:lnTo>
                  <a:lnTo>
                    <a:pt x="1778" y="609"/>
                  </a:lnTo>
                  <a:lnTo>
                    <a:pt x="1714" y="101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rgbClr val="A53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8" name="object 1138" descr=""/>
            <p:cNvSpPr/>
            <p:nvPr/>
          </p:nvSpPr>
          <p:spPr>
            <a:xfrm>
              <a:off x="1972326" y="2414711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108" y="0"/>
                  </a:moveTo>
                  <a:lnTo>
                    <a:pt x="711" y="50"/>
                  </a:lnTo>
                  <a:lnTo>
                    <a:pt x="0" y="63"/>
                  </a:lnTo>
                  <a:lnTo>
                    <a:pt x="88" y="368"/>
                  </a:lnTo>
                  <a:lnTo>
                    <a:pt x="215" y="635"/>
                  </a:lnTo>
                  <a:lnTo>
                    <a:pt x="393" y="889"/>
                  </a:lnTo>
                  <a:lnTo>
                    <a:pt x="1130" y="901"/>
                  </a:lnTo>
                  <a:lnTo>
                    <a:pt x="1816" y="850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A3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9" name="object 1139" descr=""/>
            <p:cNvSpPr/>
            <p:nvPr/>
          </p:nvSpPr>
          <p:spPr>
            <a:xfrm>
              <a:off x="1995354" y="2430458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3454" y="0"/>
                  </a:moveTo>
                  <a:lnTo>
                    <a:pt x="1803" y="63"/>
                  </a:lnTo>
                  <a:lnTo>
                    <a:pt x="1104" y="215"/>
                  </a:lnTo>
                  <a:lnTo>
                    <a:pt x="520" y="558"/>
                  </a:lnTo>
                  <a:lnTo>
                    <a:pt x="101" y="1155"/>
                  </a:lnTo>
                  <a:lnTo>
                    <a:pt x="12" y="1308"/>
                  </a:lnTo>
                  <a:lnTo>
                    <a:pt x="0" y="1600"/>
                  </a:lnTo>
                  <a:lnTo>
                    <a:pt x="0" y="1892"/>
                  </a:lnTo>
                  <a:lnTo>
                    <a:pt x="114" y="2146"/>
                  </a:lnTo>
                  <a:lnTo>
                    <a:pt x="342" y="2387"/>
                  </a:lnTo>
                  <a:lnTo>
                    <a:pt x="1295" y="2438"/>
                  </a:lnTo>
                  <a:lnTo>
                    <a:pt x="2235" y="2501"/>
                  </a:lnTo>
                  <a:lnTo>
                    <a:pt x="3187" y="2552"/>
                  </a:lnTo>
                  <a:lnTo>
                    <a:pt x="3555" y="2527"/>
                  </a:lnTo>
                  <a:lnTo>
                    <a:pt x="3924" y="2489"/>
                  </a:lnTo>
                  <a:lnTo>
                    <a:pt x="4292" y="2463"/>
                  </a:lnTo>
                  <a:lnTo>
                    <a:pt x="4521" y="558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9E59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0" name="object 1140" descr=""/>
            <p:cNvSpPr/>
            <p:nvPr/>
          </p:nvSpPr>
          <p:spPr>
            <a:xfrm>
              <a:off x="1993767" y="243089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889" y="0"/>
                  </a:moveTo>
                  <a:lnTo>
                    <a:pt x="139" y="469"/>
                  </a:lnTo>
                  <a:lnTo>
                    <a:pt x="50" y="1219"/>
                  </a:lnTo>
                  <a:lnTo>
                    <a:pt x="0" y="1993"/>
                  </a:lnTo>
                  <a:lnTo>
                    <a:pt x="317" y="1993"/>
                  </a:lnTo>
                  <a:lnTo>
                    <a:pt x="647" y="1981"/>
                  </a:lnTo>
                  <a:lnTo>
                    <a:pt x="965" y="1981"/>
                  </a:lnTo>
                  <a:lnTo>
                    <a:pt x="1257" y="1701"/>
                  </a:lnTo>
                  <a:lnTo>
                    <a:pt x="1409" y="1358"/>
                  </a:lnTo>
                  <a:lnTo>
                    <a:pt x="1422" y="952"/>
                  </a:lnTo>
                  <a:lnTo>
                    <a:pt x="1409" y="533"/>
                  </a:lnTo>
                  <a:lnTo>
                    <a:pt x="1231" y="228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8A35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1" name="object 1141" descr=""/>
            <p:cNvSpPr/>
            <p:nvPr/>
          </p:nvSpPr>
          <p:spPr>
            <a:xfrm>
              <a:off x="1994726" y="243163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55" y="0"/>
                  </a:moveTo>
                  <a:lnTo>
                    <a:pt x="0" y="368"/>
                  </a:lnTo>
                  <a:lnTo>
                    <a:pt x="0" y="952"/>
                  </a:lnTo>
                  <a:lnTo>
                    <a:pt x="12" y="1244"/>
                  </a:lnTo>
                  <a:lnTo>
                    <a:pt x="977" y="1206"/>
                  </a:lnTo>
                  <a:lnTo>
                    <a:pt x="965" y="939"/>
                  </a:lnTo>
                  <a:lnTo>
                    <a:pt x="965" y="673"/>
                  </a:lnTo>
                  <a:lnTo>
                    <a:pt x="990" y="406"/>
                  </a:lnTo>
                  <a:lnTo>
                    <a:pt x="673" y="12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964A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2" name="object 1142" descr=""/>
            <p:cNvSpPr/>
            <p:nvPr/>
          </p:nvSpPr>
          <p:spPr>
            <a:xfrm>
              <a:off x="1994653" y="243000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723" y="0"/>
                  </a:moveTo>
                  <a:lnTo>
                    <a:pt x="76" y="0"/>
                  </a:lnTo>
                  <a:lnTo>
                    <a:pt x="63" y="304"/>
                  </a:lnTo>
                  <a:lnTo>
                    <a:pt x="38" y="596"/>
                  </a:lnTo>
                  <a:lnTo>
                    <a:pt x="0" y="901"/>
                  </a:lnTo>
                  <a:lnTo>
                    <a:pt x="76" y="1993"/>
                  </a:lnTo>
                  <a:lnTo>
                    <a:pt x="1066" y="2031"/>
                  </a:lnTo>
                  <a:lnTo>
                    <a:pt x="2057" y="1041"/>
                  </a:lnTo>
                  <a:lnTo>
                    <a:pt x="2247" y="927"/>
                  </a:lnTo>
                  <a:lnTo>
                    <a:pt x="2349" y="698"/>
                  </a:lnTo>
                  <a:lnTo>
                    <a:pt x="2438" y="457"/>
                  </a:lnTo>
                  <a:lnTo>
                    <a:pt x="2336" y="241"/>
                  </a:lnTo>
                  <a:lnTo>
                    <a:pt x="2019" y="25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892C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3" name="object 1143" descr=""/>
            <p:cNvSpPr/>
            <p:nvPr/>
          </p:nvSpPr>
          <p:spPr>
            <a:xfrm>
              <a:off x="1964602" y="241754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257" y="0"/>
                  </a:moveTo>
                  <a:lnTo>
                    <a:pt x="838" y="152"/>
                  </a:lnTo>
                  <a:lnTo>
                    <a:pt x="419" y="317"/>
                  </a:lnTo>
                  <a:lnTo>
                    <a:pt x="0" y="469"/>
                  </a:lnTo>
                  <a:lnTo>
                    <a:pt x="266" y="977"/>
                  </a:lnTo>
                  <a:lnTo>
                    <a:pt x="774" y="927"/>
                  </a:lnTo>
                  <a:lnTo>
                    <a:pt x="1231" y="977"/>
                  </a:lnTo>
                  <a:lnTo>
                    <a:pt x="1244" y="647"/>
                  </a:lnTo>
                  <a:lnTo>
                    <a:pt x="1244" y="330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D291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4" name="object 1144" descr=""/>
            <p:cNvSpPr/>
            <p:nvPr/>
          </p:nvSpPr>
          <p:spPr>
            <a:xfrm>
              <a:off x="1999508" y="24357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952" y="9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33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5" name="object 1145" descr=""/>
            <p:cNvSpPr/>
            <p:nvPr/>
          </p:nvSpPr>
          <p:spPr>
            <a:xfrm>
              <a:off x="1975483" y="240951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35" y="0"/>
                  </a:moveTo>
                  <a:lnTo>
                    <a:pt x="228" y="253"/>
                  </a:lnTo>
                  <a:lnTo>
                    <a:pt x="0" y="380"/>
                  </a:lnTo>
                  <a:lnTo>
                    <a:pt x="50" y="673"/>
                  </a:lnTo>
                  <a:lnTo>
                    <a:pt x="101" y="1244"/>
                  </a:lnTo>
                  <a:lnTo>
                    <a:pt x="685" y="1003"/>
                  </a:lnTo>
                  <a:lnTo>
                    <a:pt x="1079" y="673"/>
                  </a:lnTo>
                  <a:lnTo>
                    <a:pt x="647" y="12"/>
                  </a:lnTo>
                  <a:close/>
                </a:path>
              </a:pathLst>
            </a:custGeom>
            <a:solidFill>
              <a:srgbClr val="BC58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6" name="object 1146" descr=""/>
            <p:cNvSpPr/>
            <p:nvPr/>
          </p:nvSpPr>
          <p:spPr>
            <a:xfrm>
              <a:off x="1972763" y="2411758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292" y="0"/>
                  </a:moveTo>
                  <a:lnTo>
                    <a:pt x="0" y="952"/>
                  </a:lnTo>
                  <a:lnTo>
                    <a:pt x="1219" y="1638"/>
                  </a:lnTo>
                  <a:lnTo>
                    <a:pt x="1841" y="1981"/>
                  </a:lnTo>
                  <a:lnTo>
                    <a:pt x="1841" y="25"/>
                  </a:lnTo>
                  <a:lnTo>
                    <a:pt x="1066" y="2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CC80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7" name="object 1147" descr=""/>
            <p:cNvSpPr/>
            <p:nvPr/>
          </p:nvSpPr>
          <p:spPr>
            <a:xfrm>
              <a:off x="2018669" y="238101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092" y="0"/>
                  </a:moveTo>
                  <a:lnTo>
                    <a:pt x="0" y="101"/>
                  </a:lnTo>
                  <a:lnTo>
                    <a:pt x="203" y="1028"/>
                  </a:lnTo>
                  <a:lnTo>
                    <a:pt x="901" y="1612"/>
                  </a:lnTo>
                  <a:lnTo>
                    <a:pt x="1625" y="2057"/>
                  </a:lnTo>
                  <a:lnTo>
                    <a:pt x="2705" y="2730"/>
                  </a:lnTo>
                  <a:lnTo>
                    <a:pt x="2755" y="1917"/>
                  </a:lnTo>
                  <a:lnTo>
                    <a:pt x="2755" y="1130"/>
                  </a:lnTo>
                  <a:lnTo>
                    <a:pt x="1905" y="622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C579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8" name="object 1148" descr=""/>
            <p:cNvSpPr/>
            <p:nvPr/>
          </p:nvSpPr>
          <p:spPr>
            <a:xfrm>
              <a:off x="2018490" y="2385459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0" y="0"/>
                  </a:moveTo>
                  <a:lnTo>
                    <a:pt x="262" y="1143"/>
                  </a:lnTo>
                  <a:lnTo>
                    <a:pt x="431" y="1752"/>
                  </a:lnTo>
                  <a:lnTo>
                    <a:pt x="876" y="2044"/>
                  </a:lnTo>
                  <a:lnTo>
                    <a:pt x="1143" y="2346"/>
                  </a:lnTo>
                  <a:lnTo>
                    <a:pt x="1320" y="1981"/>
                  </a:lnTo>
                  <a:lnTo>
                    <a:pt x="1587" y="1587"/>
                  </a:lnTo>
                  <a:lnTo>
                    <a:pt x="1803" y="647"/>
                  </a:lnTo>
                  <a:lnTo>
                    <a:pt x="1473" y="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7D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9" name="object 1149" descr=""/>
            <p:cNvSpPr/>
            <p:nvPr/>
          </p:nvSpPr>
          <p:spPr>
            <a:xfrm>
              <a:off x="2014476" y="238213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417" y="0"/>
                  </a:moveTo>
                  <a:lnTo>
                    <a:pt x="596" y="335"/>
                  </a:lnTo>
                  <a:lnTo>
                    <a:pt x="0" y="1376"/>
                  </a:lnTo>
                  <a:lnTo>
                    <a:pt x="1346" y="779"/>
                  </a:lnTo>
                  <a:lnTo>
                    <a:pt x="863" y="144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C678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0" name="object 1150" descr=""/>
            <p:cNvSpPr/>
            <p:nvPr/>
          </p:nvSpPr>
          <p:spPr>
            <a:xfrm>
              <a:off x="2025450" y="238678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762" y="0"/>
                  </a:moveTo>
                  <a:lnTo>
                    <a:pt x="0" y="825"/>
                  </a:lnTo>
                  <a:lnTo>
                    <a:pt x="1828" y="1130"/>
                  </a:lnTo>
                  <a:lnTo>
                    <a:pt x="1371" y="165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B44B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1" name="object 1151" descr=""/>
            <p:cNvSpPr/>
            <p:nvPr/>
          </p:nvSpPr>
          <p:spPr>
            <a:xfrm>
              <a:off x="1996582" y="237723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0" y="0"/>
                  </a:moveTo>
                  <a:lnTo>
                    <a:pt x="330" y="317"/>
                  </a:lnTo>
                  <a:lnTo>
                    <a:pt x="635" y="698"/>
                  </a:lnTo>
                  <a:lnTo>
                    <a:pt x="1460" y="1079"/>
                  </a:lnTo>
                  <a:lnTo>
                    <a:pt x="1981" y="1054"/>
                  </a:lnTo>
                  <a:lnTo>
                    <a:pt x="2171" y="431"/>
                  </a:lnTo>
                  <a:lnTo>
                    <a:pt x="1689" y="165"/>
                  </a:lnTo>
                  <a:lnTo>
                    <a:pt x="1019" y="38"/>
                  </a:lnTo>
                  <a:lnTo>
                    <a:pt x="469" y="38"/>
                  </a:lnTo>
                  <a:lnTo>
                    <a:pt x="0" y="0"/>
                  </a:lnTo>
                  <a:close/>
                </a:path>
                <a:path w="2539" h="1269">
                  <a:moveTo>
                    <a:pt x="952" y="25"/>
                  </a:moveTo>
                  <a:lnTo>
                    <a:pt x="469" y="38"/>
                  </a:lnTo>
                  <a:lnTo>
                    <a:pt x="1019" y="38"/>
                  </a:lnTo>
                  <a:close/>
                </a:path>
              </a:pathLst>
            </a:custGeom>
            <a:solidFill>
              <a:srgbClr val="CE8A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2" name="object 1152" descr=""/>
            <p:cNvSpPr/>
            <p:nvPr/>
          </p:nvSpPr>
          <p:spPr>
            <a:xfrm>
              <a:off x="1988007" y="239162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584" y="0"/>
                  </a:moveTo>
                  <a:lnTo>
                    <a:pt x="279" y="469"/>
                  </a:lnTo>
                  <a:lnTo>
                    <a:pt x="0" y="990"/>
                  </a:lnTo>
                  <a:lnTo>
                    <a:pt x="279" y="1447"/>
                  </a:lnTo>
                  <a:lnTo>
                    <a:pt x="584" y="1473"/>
                  </a:lnTo>
                  <a:lnTo>
                    <a:pt x="914" y="1054"/>
                  </a:lnTo>
                  <a:lnTo>
                    <a:pt x="1041" y="825"/>
                  </a:lnTo>
                  <a:lnTo>
                    <a:pt x="1295" y="393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AF39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3" name="object 1153" descr=""/>
            <p:cNvSpPr/>
            <p:nvPr/>
          </p:nvSpPr>
          <p:spPr>
            <a:xfrm>
              <a:off x="1987892" y="2392614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419" y="0"/>
                  </a:moveTo>
                  <a:lnTo>
                    <a:pt x="114" y="0"/>
                  </a:lnTo>
                  <a:lnTo>
                    <a:pt x="0" y="1079"/>
                  </a:lnTo>
                  <a:lnTo>
                    <a:pt x="50" y="1346"/>
                  </a:lnTo>
                  <a:lnTo>
                    <a:pt x="114" y="1600"/>
                  </a:lnTo>
                  <a:lnTo>
                    <a:pt x="190" y="1854"/>
                  </a:lnTo>
                  <a:lnTo>
                    <a:pt x="1104" y="977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C56E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4" name="object 1154" descr=""/>
            <p:cNvSpPr/>
            <p:nvPr/>
          </p:nvSpPr>
          <p:spPr>
            <a:xfrm>
              <a:off x="1987448" y="240869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746" y="0"/>
                  </a:moveTo>
                  <a:lnTo>
                    <a:pt x="2146" y="2819"/>
                  </a:lnTo>
                  <a:lnTo>
                    <a:pt x="546" y="3111"/>
                  </a:lnTo>
                  <a:lnTo>
                    <a:pt x="558" y="4064"/>
                  </a:lnTo>
                  <a:lnTo>
                    <a:pt x="0" y="4432"/>
                  </a:lnTo>
                  <a:lnTo>
                    <a:pt x="12" y="4775"/>
                  </a:lnTo>
                  <a:lnTo>
                    <a:pt x="596" y="5092"/>
                  </a:lnTo>
                  <a:lnTo>
                    <a:pt x="2260" y="6756"/>
                  </a:lnTo>
                  <a:lnTo>
                    <a:pt x="2705" y="4991"/>
                  </a:lnTo>
                  <a:lnTo>
                    <a:pt x="3454" y="4089"/>
                  </a:lnTo>
                  <a:lnTo>
                    <a:pt x="3848" y="3289"/>
                  </a:lnTo>
                  <a:lnTo>
                    <a:pt x="4559" y="3124"/>
                  </a:lnTo>
                  <a:lnTo>
                    <a:pt x="5359" y="3111"/>
                  </a:lnTo>
                  <a:lnTo>
                    <a:pt x="3746" y="0"/>
                  </a:lnTo>
                  <a:close/>
                </a:path>
              </a:pathLst>
            </a:custGeom>
            <a:solidFill>
              <a:srgbClr val="A6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5" name="object 1155" descr=""/>
            <p:cNvSpPr/>
            <p:nvPr/>
          </p:nvSpPr>
          <p:spPr>
            <a:xfrm>
              <a:off x="1978446" y="240792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0" y="0"/>
                  </a:moveTo>
                  <a:lnTo>
                    <a:pt x="25" y="2781"/>
                  </a:lnTo>
                  <a:lnTo>
                    <a:pt x="3810" y="2895"/>
                  </a:lnTo>
                  <a:lnTo>
                    <a:pt x="3810" y="1955"/>
                  </a:lnTo>
                  <a:lnTo>
                    <a:pt x="2857" y="10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6" name="object 1156" descr=""/>
            <p:cNvSpPr/>
            <p:nvPr/>
          </p:nvSpPr>
          <p:spPr>
            <a:xfrm>
              <a:off x="1989727" y="2405084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1155" y="0"/>
                  </a:moveTo>
                  <a:lnTo>
                    <a:pt x="190" y="0"/>
                  </a:lnTo>
                  <a:lnTo>
                    <a:pt x="0" y="3594"/>
                  </a:lnTo>
                  <a:lnTo>
                    <a:pt x="2578" y="2882"/>
                  </a:lnTo>
                  <a:lnTo>
                    <a:pt x="1816" y="1435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9F2F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7" name="object 1157" descr=""/>
            <p:cNvSpPr/>
            <p:nvPr/>
          </p:nvSpPr>
          <p:spPr>
            <a:xfrm>
              <a:off x="1993183" y="240593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447" y="0"/>
                  </a:moveTo>
                  <a:lnTo>
                    <a:pt x="977" y="203"/>
                  </a:lnTo>
                  <a:lnTo>
                    <a:pt x="0" y="114"/>
                  </a:lnTo>
                  <a:lnTo>
                    <a:pt x="812" y="2070"/>
                  </a:lnTo>
                  <a:lnTo>
                    <a:pt x="1727" y="1358"/>
                  </a:lnTo>
                  <a:lnTo>
                    <a:pt x="2489" y="1015"/>
                  </a:lnTo>
                  <a:lnTo>
                    <a:pt x="2489" y="76"/>
                  </a:lnTo>
                  <a:close/>
                </a:path>
              </a:pathLst>
            </a:custGeom>
            <a:solidFill>
              <a:srgbClr val="CB7C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8" name="object 1158" descr=""/>
            <p:cNvSpPr/>
            <p:nvPr/>
          </p:nvSpPr>
          <p:spPr>
            <a:xfrm>
              <a:off x="1995703" y="2407183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952" y="762"/>
                  </a:moveTo>
                  <a:lnTo>
                    <a:pt x="800" y="304"/>
                  </a:lnTo>
                  <a:lnTo>
                    <a:pt x="533" y="0"/>
                  </a:lnTo>
                  <a:lnTo>
                    <a:pt x="0" y="25"/>
                  </a:lnTo>
                  <a:lnTo>
                    <a:pt x="317" y="266"/>
                  </a:lnTo>
                  <a:lnTo>
                    <a:pt x="635" y="520"/>
                  </a:lnTo>
                  <a:lnTo>
                    <a:pt x="952" y="762"/>
                  </a:lnTo>
                  <a:close/>
                </a:path>
                <a:path w="3175" h="1905">
                  <a:moveTo>
                    <a:pt x="2870" y="1739"/>
                  </a:moveTo>
                  <a:lnTo>
                    <a:pt x="2476" y="952"/>
                  </a:lnTo>
                  <a:lnTo>
                    <a:pt x="1765" y="749"/>
                  </a:lnTo>
                  <a:lnTo>
                    <a:pt x="965" y="736"/>
                  </a:lnTo>
                  <a:lnTo>
                    <a:pt x="927" y="1727"/>
                  </a:lnTo>
                  <a:lnTo>
                    <a:pt x="1574" y="1727"/>
                  </a:lnTo>
                  <a:lnTo>
                    <a:pt x="2222" y="1739"/>
                  </a:lnTo>
                  <a:lnTo>
                    <a:pt x="2870" y="1739"/>
                  </a:lnTo>
                  <a:close/>
                </a:path>
              </a:pathLst>
            </a:custGeom>
            <a:solidFill>
              <a:srgbClr val="B241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9" name="object 1159" descr=""/>
            <p:cNvSpPr/>
            <p:nvPr/>
          </p:nvSpPr>
          <p:spPr>
            <a:xfrm>
              <a:off x="2000412" y="240644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269" y="0"/>
                  </a:moveTo>
                  <a:lnTo>
                    <a:pt x="622" y="0"/>
                  </a:lnTo>
                  <a:lnTo>
                    <a:pt x="0" y="635"/>
                  </a:lnTo>
                  <a:lnTo>
                    <a:pt x="292" y="1219"/>
                  </a:lnTo>
                  <a:lnTo>
                    <a:pt x="596" y="1790"/>
                  </a:lnTo>
                  <a:lnTo>
                    <a:pt x="888" y="2374"/>
                  </a:lnTo>
                  <a:lnTo>
                    <a:pt x="3898" y="2489"/>
                  </a:lnTo>
                  <a:lnTo>
                    <a:pt x="3898" y="2159"/>
                  </a:lnTo>
                  <a:lnTo>
                    <a:pt x="3886" y="1841"/>
                  </a:lnTo>
                  <a:lnTo>
                    <a:pt x="3886" y="1524"/>
                  </a:lnTo>
                  <a:lnTo>
                    <a:pt x="3251" y="1181"/>
                  </a:lnTo>
                  <a:lnTo>
                    <a:pt x="1955" y="520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B245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0" name="object 1160" descr=""/>
            <p:cNvSpPr/>
            <p:nvPr/>
          </p:nvSpPr>
          <p:spPr>
            <a:xfrm>
              <a:off x="1999552" y="2406044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914" y="0"/>
                  </a:moveTo>
                  <a:lnTo>
                    <a:pt x="622" y="50"/>
                  </a:lnTo>
                  <a:lnTo>
                    <a:pt x="317" y="63"/>
                  </a:lnTo>
                  <a:lnTo>
                    <a:pt x="25" y="50"/>
                  </a:lnTo>
                  <a:lnTo>
                    <a:pt x="571" y="711"/>
                  </a:lnTo>
                  <a:lnTo>
                    <a:pt x="850" y="1041"/>
                  </a:lnTo>
                  <a:lnTo>
                    <a:pt x="2819" y="927"/>
                  </a:lnTo>
                  <a:lnTo>
                    <a:pt x="2819" y="50"/>
                  </a:lnTo>
                  <a:lnTo>
                    <a:pt x="2184" y="38"/>
                  </a:lnTo>
                  <a:lnTo>
                    <a:pt x="1549" y="12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9F2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1" name="object 1161" descr=""/>
            <p:cNvSpPr/>
            <p:nvPr/>
          </p:nvSpPr>
          <p:spPr>
            <a:xfrm>
              <a:off x="1995674" y="240506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901" y="0"/>
                  </a:moveTo>
                  <a:lnTo>
                    <a:pt x="203" y="495"/>
                  </a:lnTo>
                  <a:lnTo>
                    <a:pt x="38" y="990"/>
                  </a:lnTo>
                  <a:lnTo>
                    <a:pt x="342" y="698"/>
                  </a:lnTo>
                  <a:lnTo>
                    <a:pt x="1460" y="1384"/>
                  </a:lnTo>
                  <a:lnTo>
                    <a:pt x="1003" y="241"/>
                  </a:lnTo>
                  <a:close/>
                </a:path>
              </a:pathLst>
            </a:custGeom>
            <a:solidFill>
              <a:srgbClr val="D18B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2" name="object 1162" descr=""/>
            <p:cNvSpPr/>
            <p:nvPr/>
          </p:nvSpPr>
          <p:spPr>
            <a:xfrm>
              <a:off x="1999112" y="240564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15" y="25"/>
                  </a:moveTo>
                  <a:lnTo>
                    <a:pt x="24" y="25"/>
                  </a:lnTo>
                  <a:lnTo>
                    <a:pt x="444" y="469"/>
                  </a:lnTo>
                  <a:lnTo>
                    <a:pt x="368" y="190"/>
                  </a:lnTo>
                  <a:lnTo>
                    <a:pt x="215" y="25"/>
                  </a:lnTo>
                  <a:close/>
                </a:path>
                <a:path w="635" h="635">
                  <a:moveTo>
                    <a:pt x="0" y="0"/>
                  </a:moveTo>
                  <a:close/>
                </a:path>
              </a:pathLst>
            </a:custGeom>
            <a:solidFill>
              <a:srgbClr val="D08B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3" name="object 1163" descr=""/>
            <p:cNvSpPr/>
            <p:nvPr/>
          </p:nvSpPr>
          <p:spPr>
            <a:xfrm>
              <a:off x="1996673" y="2427913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870" y="0"/>
                  </a:moveTo>
                  <a:lnTo>
                    <a:pt x="0" y="2108"/>
                  </a:lnTo>
                  <a:lnTo>
                    <a:pt x="38" y="3136"/>
                  </a:lnTo>
                  <a:lnTo>
                    <a:pt x="1447" y="3073"/>
                  </a:lnTo>
                  <a:lnTo>
                    <a:pt x="2336" y="3860"/>
                  </a:lnTo>
                  <a:lnTo>
                    <a:pt x="2971" y="5003"/>
                  </a:lnTo>
                  <a:lnTo>
                    <a:pt x="3225" y="4991"/>
                  </a:lnTo>
                  <a:lnTo>
                    <a:pt x="4546" y="4991"/>
                  </a:lnTo>
                  <a:lnTo>
                    <a:pt x="5257" y="4762"/>
                  </a:lnTo>
                  <a:lnTo>
                    <a:pt x="5778" y="4089"/>
                  </a:lnTo>
                  <a:lnTo>
                    <a:pt x="4279" y="2171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rgbClr val="AA3F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4" name="object 1164" descr=""/>
            <p:cNvSpPr/>
            <p:nvPr/>
          </p:nvSpPr>
          <p:spPr>
            <a:xfrm>
              <a:off x="2003263" y="2416256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489" y="0"/>
                  </a:moveTo>
                  <a:lnTo>
                    <a:pt x="2082" y="50"/>
                  </a:lnTo>
                  <a:lnTo>
                    <a:pt x="1714" y="215"/>
                  </a:lnTo>
                  <a:lnTo>
                    <a:pt x="1396" y="495"/>
                  </a:lnTo>
                  <a:lnTo>
                    <a:pt x="838" y="1054"/>
                  </a:lnTo>
                  <a:lnTo>
                    <a:pt x="253" y="1587"/>
                  </a:lnTo>
                  <a:lnTo>
                    <a:pt x="0" y="2374"/>
                  </a:lnTo>
                  <a:lnTo>
                    <a:pt x="685" y="3505"/>
                  </a:lnTo>
                  <a:lnTo>
                    <a:pt x="2425" y="2870"/>
                  </a:lnTo>
                  <a:lnTo>
                    <a:pt x="2997" y="4191"/>
                  </a:lnTo>
                  <a:lnTo>
                    <a:pt x="3606" y="3898"/>
                  </a:lnTo>
                  <a:lnTo>
                    <a:pt x="4813" y="3289"/>
                  </a:lnTo>
                  <a:lnTo>
                    <a:pt x="4838" y="2921"/>
                  </a:lnTo>
                  <a:lnTo>
                    <a:pt x="4851" y="2540"/>
                  </a:lnTo>
                  <a:lnTo>
                    <a:pt x="5003" y="419"/>
                  </a:lnTo>
                  <a:lnTo>
                    <a:pt x="3428" y="558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B34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5" name="object 1165" descr=""/>
            <p:cNvSpPr/>
            <p:nvPr/>
          </p:nvSpPr>
          <p:spPr>
            <a:xfrm>
              <a:off x="2006236" y="242427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257" y="0"/>
                  </a:moveTo>
                  <a:lnTo>
                    <a:pt x="0" y="12"/>
                  </a:lnTo>
                  <a:lnTo>
                    <a:pt x="114" y="1523"/>
                  </a:lnTo>
                  <a:lnTo>
                    <a:pt x="914" y="1943"/>
                  </a:lnTo>
                  <a:lnTo>
                    <a:pt x="1892" y="1904"/>
                  </a:lnTo>
                  <a:lnTo>
                    <a:pt x="1892" y="634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B853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6" name="object 1166" descr=""/>
            <p:cNvSpPr/>
            <p:nvPr/>
          </p:nvSpPr>
          <p:spPr>
            <a:xfrm>
              <a:off x="2003868" y="242550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84" y="0"/>
                  </a:moveTo>
                  <a:lnTo>
                    <a:pt x="254" y="190"/>
                  </a:lnTo>
                  <a:lnTo>
                    <a:pt x="0" y="253"/>
                  </a:lnTo>
                  <a:lnTo>
                    <a:pt x="139" y="495"/>
                  </a:lnTo>
                  <a:lnTo>
                    <a:pt x="228" y="787"/>
                  </a:lnTo>
                  <a:lnTo>
                    <a:pt x="698" y="1257"/>
                  </a:lnTo>
                  <a:lnTo>
                    <a:pt x="1028" y="1168"/>
                  </a:lnTo>
                  <a:lnTo>
                    <a:pt x="1130" y="571"/>
                  </a:lnTo>
                  <a:lnTo>
                    <a:pt x="939" y="203"/>
                  </a:lnTo>
                  <a:lnTo>
                    <a:pt x="749" y="88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B64C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7" name="object 1167" descr=""/>
            <p:cNvSpPr/>
            <p:nvPr/>
          </p:nvSpPr>
          <p:spPr>
            <a:xfrm>
              <a:off x="2001918" y="242752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800" y="0"/>
                  </a:moveTo>
                  <a:lnTo>
                    <a:pt x="482" y="266"/>
                  </a:lnTo>
                  <a:lnTo>
                    <a:pt x="266" y="444"/>
                  </a:lnTo>
                  <a:lnTo>
                    <a:pt x="165" y="749"/>
                  </a:lnTo>
                  <a:lnTo>
                    <a:pt x="0" y="990"/>
                  </a:lnTo>
                  <a:lnTo>
                    <a:pt x="266" y="1092"/>
                  </a:lnTo>
                  <a:lnTo>
                    <a:pt x="584" y="1320"/>
                  </a:lnTo>
                  <a:lnTo>
                    <a:pt x="787" y="1231"/>
                  </a:lnTo>
                  <a:lnTo>
                    <a:pt x="977" y="1155"/>
                  </a:lnTo>
                  <a:lnTo>
                    <a:pt x="1066" y="774"/>
                  </a:lnTo>
                  <a:lnTo>
                    <a:pt x="1193" y="520"/>
                  </a:lnTo>
                  <a:lnTo>
                    <a:pt x="1066" y="127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B95D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8" name="object 1168" descr=""/>
            <p:cNvSpPr/>
            <p:nvPr/>
          </p:nvSpPr>
          <p:spPr>
            <a:xfrm>
              <a:off x="2005835" y="242388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90" y="12"/>
                  </a:moveTo>
                  <a:lnTo>
                    <a:pt x="13" y="12"/>
                  </a:lnTo>
                  <a:lnTo>
                    <a:pt x="358" y="336"/>
                  </a:lnTo>
                  <a:lnTo>
                    <a:pt x="304" y="165"/>
                  </a:lnTo>
                  <a:lnTo>
                    <a:pt x="190" y="12"/>
                  </a:lnTo>
                  <a:close/>
                </a:path>
                <a:path w="635" h="635">
                  <a:moveTo>
                    <a:pt x="0" y="0"/>
                  </a:moveTo>
                  <a:close/>
                </a:path>
              </a:pathLst>
            </a:custGeom>
            <a:solidFill>
              <a:srgbClr val="B54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9" name="object 1169" descr=""/>
            <p:cNvSpPr/>
            <p:nvPr/>
          </p:nvSpPr>
          <p:spPr>
            <a:xfrm>
              <a:off x="2006798" y="240804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247" y="0"/>
                  </a:moveTo>
                  <a:lnTo>
                    <a:pt x="1625" y="292"/>
                  </a:lnTo>
                  <a:lnTo>
                    <a:pt x="990" y="571"/>
                  </a:lnTo>
                  <a:lnTo>
                    <a:pt x="368" y="863"/>
                  </a:lnTo>
                  <a:lnTo>
                    <a:pt x="0" y="1600"/>
                  </a:lnTo>
                  <a:lnTo>
                    <a:pt x="419" y="2044"/>
                  </a:lnTo>
                  <a:lnTo>
                    <a:pt x="888" y="2476"/>
                  </a:lnTo>
                  <a:lnTo>
                    <a:pt x="1625" y="2895"/>
                  </a:lnTo>
                  <a:lnTo>
                    <a:pt x="2349" y="3352"/>
                  </a:lnTo>
                  <a:lnTo>
                    <a:pt x="3213" y="2832"/>
                  </a:lnTo>
                  <a:lnTo>
                    <a:pt x="3378" y="1701"/>
                  </a:lnTo>
                  <a:lnTo>
                    <a:pt x="2819" y="850"/>
                  </a:lnTo>
                  <a:close/>
                </a:path>
              </a:pathLst>
            </a:custGeom>
            <a:solidFill>
              <a:srgbClr val="BD59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0" name="object 1170" descr=""/>
            <p:cNvSpPr/>
            <p:nvPr/>
          </p:nvSpPr>
          <p:spPr>
            <a:xfrm>
              <a:off x="2001323" y="2410005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89" h="8889">
                  <a:moveTo>
                    <a:pt x="6896" y="0"/>
                  </a:moveTo>
                  <a:lnTo>
                    <a:pt x="5511" y="1333"/>
                  </a:lnTo>
                  <a:lnTo>
                    <a:pt x="4737" y="1244"/>
                  </a:lnTo>
                  <a:lnTo>
                    <a:pt x="4470" y="63"/>
                  </a:lnTo>
                  <a:lnTo>
                    <a:pt x="3492" y="406"/>
                  </a:lnTo>
                  <a:lnTo>
                    <a:pt x="2908" y="673"/>
                  </a:lnTo>
                  <a:lnTo>
                    <a:pt x="2578" y="1130"/>
                  </a:lnTo>
                  <a:lnTo>
                    <a:pt x="2514" y="1778"/>
                  </a:lnTo>
                  <a:lnTo>
                    <a:pt x="2032" y="2705"/>
                  </a:lnTo>
                  <a:lnTo>
                    <a:pt x="3581" y="4635"/>
                  </a:lnTo>
                  <a:lnTo>
                    <a:pt x="1117" y="4572"/>
                  </a:lnTo>
                  <a:lnTo>
                    <a:pt x="101" y="3708"/>
                  </a:lnTo>
                  <a:lnTo>
                    <a:pt x="0" y="5384"/>
                  </a:lnTo>
                  <a:lnTo>
                    <a:pt x="127" y="7010"/>
                  </a:lnTo>
                  <a:lnTo>
                    <a:pt x="1079" y="8458"/>
                  </a:lnTo>
                  <a:lnTo>
                    <a:pt x="1943" y="8623"/>
                  </a:lnTo>
                  <a:lnTo>
                    <a:pt x="3505" y="8382"/>
                  </a:lnTo>
                  <a:lnTo>
                    <a:pt x="3937" y="7594"/>
                  </a:lnTo>
                  <a:lnTo>
                    <a:pt x="3771" y="7480"/>
                  </a:lnTo>
                  <a:lnTo>
                    <a:pt x="3619" y="7035"/>
                  </a:lnTo>
                  <a:lnTo>
                    <a:pt x="3695" y="6819"/>
                  </a:lnTo>
                  <a:lnTo>
                    <a:pt x="3937" y="6604"/>
                  </a:lnTo>
                  <a:lnTo>
                    <a:pt x="4927" y="7150"/>
                  </a:lnTo>
                  <a:lnTo>
                    <a:pt x="6096" y="7429"/>
                  </a:lnTo>
                  <a:lnTo>
                    <a:pt x="6807" y="8420"/>
                  </a:lnTo>
                  <a:lnTo>
                    <a:pt x="8572" y="8509"/>
                  </a:lnTo>
                  <a:lnTo>
                    <a:pt x="8750" y="7556"/>
                  </a:lnTo>
                  <a:lnTo>
                    <a:pt x="7747" y="6972"/>
                  </a:lnTo>
                  <a:lnTo>
                    <a:pt x="6540" y="6692"/>
                  </a:lnTo>
                  <a:lnTo>
                    <a:pt x="5867" y="5613"/>
                  </a:lnTo>
                  <a:lnTo>
                    <a:pt x="6642" y="4737"/>
                  </a:lnTo>
                  <a:lnTo>
                    <a:pt x="8369" y="5232"/>
                  </a:lnTo>
                  <a:lnTo>
                    <a:pt x="8674" y="3682"/>
                  </a:lnTo>
                  <a:lnTo>
                    <a:pt x="8686" y="863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A330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1" name="object 1171" descr=""/>
            <p:cNvSpPr/>
            <p:nvPr/>
          </p:nvSpPr>
          <p:spPr>
            <a:xfrm>
              <a:off x="2006709" y="241368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289" y="0"/>
                  </a:moveTo>
                  <a:lnTo>
                    <a:pt x="2438" y="330"/>
                  </a:lnTo>
                  <a:lnTo>
                    <a:pt x="1600" y="698"/>
                  </a:lnTo>
                  <a:lnTo>
                    <a:pt x="139" y="1206"/>
                  </a:lnTo>
                  <a:lnTo>
                    <a:pt x="0" y="1460"/>
                  </a:lnTo>
                  <a:lnTo>
                    <a:pt x="482" y="1930"/>
                  </a:lnTo>
                  <a:lnTo>
                    <a:pt x="1854" y="2032"/>
                  </a:lnTo>
                  <a:lnTo>
                    <a:pt x="3136" y="1828"/>
                  </a:lnTo>
                  <a:lnTo>
                    <a:pt x="4254" y="952"/>
                  </a:lnTo>
                  <a:lnTo>
                    <a:pt x="4292" y="647"/>
                  </a:lnTo>
                  <a:lnTo>
                    <a:pt x="4305" y="342"/>
                  </a:lnTo>
                  <a:lnTo>
                    <a:pt x="4292" y="25"/>
                  </a:lnTo>
                  <a:lnTo>
                    <a:pt x="3949" y="12"/>
                  </a:lnTo>
                  <a:lnTo>
                    <a:pt x="3619" y="12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C168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2" name="object 1172" descr=""/>
            <p:cNvSpPr/>
            <p:nvPr/>
          </p:nvSpPr>
          <p:spPr>
            <a:xfrm>
              <a:off x="2004209" y="2408918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76" y="0"/>
                  </a:moveTo>
                  <a:lnTo>
                    <a:pt x="50" y="241"/>
                  </a:lnTo>
                  <a:lnTo>
                    <a:pt x="0" y="1422"/>
                  </a:lnTo>
                  <a:lnTo>
                    <a:pt x="584" y="1587"/>
                  </a:lnTo>
                  <a:lnTo>
                    <a:pt x="990" y="1892"/>
                  </a:lnTo>
                  <a:lnTo>
                    <a:pt x="1409" y="2146"/>
                  </a:lnTo>
                  <a:lnTo>
                    <a:pt x="1574" y="2501"/>
                  </a:lnTo>
                  <a:lnTo>
                    <a:pt x="1447" y="2984"/>
                  </a:lnTo>
                  <a:lnTo>
                    <a:pt x="1117" y="4343"/>
                  </a:lnTo>
                  <a:lnTo>
                    <a:pt x="2870" y="4521"/>
                  </a:lnTo>
                  <a:lnTo>
                    <a:pt x="2857" y="3568"/>
                  </a:lnTo>
                  <a:lnTo>
                    <a:pt x="2971" y="2857"/>
                  </a:lnTo>
                  <a:lnTo>
                    <a:pt x="3568" y="2273"/>
                  </a:lnTo>
                  <a:lnTo>
                    <a:pt x="3873" y="1993"/>
                  </a:lnTo>
                  <a:lnTo>
                    <a:pt x="3949" y="1384"/>
                  </a:lnTo>
                  <a:lnTo>
                    <a:pt x="4013" y="1092"/>
                  </a:lnTo>
                  <a:lnTo>
                    <a:pt x="3327" y="381"/>
                  </a:lnTo>
                  <a:lnTo>
                    <a:pt x="2997" y="25"/>
                  </a:lnTo>
                  <a:lnTo>
                    <a:pt x="2019" y="12"/>
                  </a:lnTo>
                  <a:lnTo>
                    <a:pt x="1054" y="1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B245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3" name="object 1173" descr=""/>
            <p:cNvSpPr/>
            <p:nvPr/>
          </p:nvSpPr>
          <p:spPr>
            <a:xfrm>
              <a:off x="2031137" y="238685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5" y="0"/>
                  </a:moveTo>
                  <a:lnTo>
                    <a:pt x="12" y="317"/>
                  </a:lnTo>
                  <a:lnTo>
                    <a:pt x="12" y="647"/>
                  </a:lnTo>
                  <a:lnTo>
                    <a:pt x="0" y="977"/>
                  </a:lnTo>
                  <a:lnTo>
                    <a:pt x="698" y="673"/>
                  </a:lnTo>
                  <a:lnTo>
                    <a:pt x="660" y="34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048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4" name="object 1174" descr=""/>
            <p:cNvSpPr/>
            <p:nvPr/>
          </p:nvSpPr>
          <p:spPr>
            <a:xfrm>
              <a:off x="1986254" y="2412760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752" y="0"/>
                  </a:moveTo>
                  <a:lnTo>
                    <a:pt x="1028" y="12"/>
                  </a:lnTo>
                  <a:lnTo>
                    <a:pt x="304" y="0"/>
                  </a:lnTo>
                  <a:lnTo>
                    <a:pt x="0" y="863"/>
                  </a:lnTo>
                  <a:lnTo>
                    <a:pt x="254" y="927"/>
                  </a:lnTo>
                  <a:lnTo>
                    <a:pt x="495" y="1016"/>
                  </a:lnTo>
                  <a:lnTo>
                    <a:pt x="711" y="1155"/>
                  </a:lnTo>
                  <a:lnTo>
                    <a:pt x="1079" y="1117"/>
                  </a:lnTo>
                  <a:lnTo>
                    <a:pt x="1435" y="1066"/>
                  </a:lnTo>
                  <a:lnTo>
                    <a:pt x="1790" y="1028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CF88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5" name="object 1175" descr=""/>
            <p:cNvSpPr/>
            <p:nvPr/>
          </p:nvSpPr>
          <p:spPr>
            <a:xfrm>
              <a:off x="2003140" y="240966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110" y="2070"/>
                  </a:moveTo>
                  <a:lnTo>
                    <a:pt x="241" y="2070"/>
                  </a:lnTo>
                  <a:lnTo>
                    <a:pt x="533" y="2552"/>
                  </a:lnTo>
                  <a:lnTo>
                    <a:pt x="825" y="2578"/>
                  </a:lnTo>
                  <a:lnTo>
                    <a:pt x="1110" y="2070"/>
                  </a:lnTo>
                  <a:close/>
                </a:path>
                <a:path w="2539" h="3175">
                  <a:moveTo>
                    <a:pt x="251" y="2086"/>
                  </a:moveTo>
                  <a:close/>
                </a:path>
                <a:path w="2539" h="3175">
                  <a:moveTo>
                    <a:pt x="1092" y="0"/>
                  </a:moveTo>
                  <a:lnTo>
                    <a:pt x="63" y="1168"/>
                  </a:lnTo>
                  <a:lnTo>
                    <a:pt x="0" y="1943"/>
                  </a:lnTo>
                  <a:lnTo>
                    <a:pt x="251" y="2086"/>
                  </a:lnTo>
                  <a:lnTo>
                    <a:pt x="1110" y="2070"/>
                  </a:lnTo>
                  <a:lnTo>
                    <a:pt x="2057" y="1143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C776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6" name="object 1176" descr=""/>
            <p:cNvSpPr/>
            <p:nvPr/>
          </p:nvSpPr>
          <p:spPr>
            <a:xfrm>
              <a:off x="2002383" y="2410841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1955" y="2476"/>
                  </a:moveTo>
                  <a:lnTo>
                    <a:pt x="1866" y="1676"/>
                  </a:lnTo>
                  <a:lnTo>
                    <a:pt x="1879" y="889"/>
                  </a:lnTo>
                  <a:lnTo>
                    <a:pt x="1587" y="901"/>
                  </a:lnTo>
                  <a:lnTo>
                    <a:pt x="1282" y="901"/>
                  </a:lnTo>
                  <a:lnTo>
                    <a:pt x="1003" y="901"/>
                  </a:lnTo>
                  <a:lnTo>
                    <a:pt x="977" y="609"/>
                  </a:lnTo>
                  <a:lnTo>
                    <a:pt x="914" y="304"/>
                  </a:lnTo>
                  <a:lnTo>
                    <a:pt x="812" y="0"/>
                  </a:lnTo>
                  <a:lnTo>
                    <a:pt x="546" y="330"/>
                  </a:lnTo>
                  <a:lnTo>
                    <a:pt x="0" y="977"/>
                  </a:lnTo>
                  <a:lnTo>
                    <a:pt x="342" y="965"/>
                  </a:lnTo>
                  <a:lnTo>
                    <a:pt x="673" y="939"/>
                  </a:lnTo>
                  <a:lnTo>
                    <a:pt x="977" y="939"/>
                  </a:lnTo>
                  <a:lnTo>
                    <a:pt x="876" y="1905"/>
                  </a:lnTo>
                  <a:lnTo>
                    <a:pt x="1193" y="3060"/>
                  </a:lnTo>
                  <a:lnTo>
                    <a:pt x="50" y="3733"/>
                  </a:lnTo>
                  <a:lnTo>
                    <a:pt x="1016" y="4902"/>
                  </a:lnTo>
                  <a:lnTo>
                    <a:pt x="1612" y="4508"/>
                  </a:lnTo>
                  <a:lnTo>
                    <a:pt x="1955" y="2476"/>
                  </a:lnTo>
                  <a:close/>
                </a:path>
              </a:pathLst>
            </a:custGeom>
            <a:solidFill>
              <a:srgbClr val="B14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7" name="object 1177" descr=""/>
            <p:cNvSpPr/>
            <p:nvPr/>
          </p:nvSpPr>
          <p:spPr>
            <a:xfrm>
              <a:off x="2004454" y="241660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00" y="0"/>
                  </a:moveTo>
                  <a:lnTo>
                    <a:pt x="0" y="330"/>
                  </a:lnTo>
                  <a:lnTo>
                    <a:pt x="114" y="660"/>
                  </a:lnTo>
                  <a:lnTo>
                    <a:pt x="800" y="990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B854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8" name="object 1178" descr=""/>
            <p:cNvSpPr/>
            <p:nvPr/>
          </p:nvSpPr>
          <p:spPr>
            <a:xfrm>
              <a:off x="2007181" y="241091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01" y="0"/>
                  </a:moveTo>
                  <a:lnTo>
                    <a:pt x="596" y="279"/>
                  </a:lnTo>
                  <a:lnTo>
                    <a:pt x="304" y="571"/>
                  </a:lnTo>
                  <a:lnTo>
                    <a:pt x="0" y="863"/>
                  </a:lnTo>
                  <a:lnTo>
                    <a:pt x="482" y="761"/>
                  </a:lnTo>
                  <a:lnTo>
                    <a:pt x="800" y="495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C265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9" name="object 1179" descr=""/>
            <p:cNvSpPr/>
            <p:nvPr/>
          </p:nvSpPr>
          <p:spPr>
            <a:xfrm>
              <a:off x="2110360" y="2380693"/>
              <a:ext cx="36830" cy="48260"/>
            </a:xfrm>
            <a:custGeom>
              <a:avLst/>
              <a:gdLst/>
              <a:ahLst/>
              <a:cxnLst/>
              <a:rect l="l" t="t" r="r" b="b"/>
              <a:pathLst>
                <a:path w="36830" h="48260">
                  <a:moveTo>
                    <a:pt x="1587" y="0"/>
                  </a:moveTo>
                  <a:lnTo>
                    <a:pt x="25" y="38"/>
                  </a:lnTo>
                  <a:lnTo>
                    <a:pt x="660" y="1244"/>
                  </a:lnTo>
                  <a:lnTo>
                    <a:pt x="0" y="4279"/>
                  </a:lnTo>
                  <a:lnTo>
                    <a:pt x="1485" y="5981"/>
                  </a:lnTo>
                  <a:lnTo>
                    <a:pt x="3352" y="11696"/>
                  </a:lnTo>
                  <a:lnTo>
                    <a:pt x="6007" y="14947"/>
                  </a:lnTo>
                  <a:lnTo>
                    <a:pt x="6083" y="19126"/>
                  </a:lnTo>
                  <a:lnTo>
                    <a:pt x="8267" y="22860"/>
                  </a:lnTo>
                  <a:lnTo>
                    <a:pt x="7696" y="26339"/>
                  </a:lnTo>
                  <a:lnTo>
                    <a:pt x="4051" y="32042"/>
                  </a:lnTo>
                  <a:lnTo>
                    <a:pt x="3162" y="34518"/>
                  </a:lnTo>
                  <a:lnTo>
                    <a:pt x="2057" y="36855"/>
                  </a:lnTo>
                  <a:lnTo>
                    <a:pt x="2844" y="38506"/>
                  </a:lnTo>
                  <a:lnTo>
                    <a:pt x="723" y="39839"/>
                  </a:lnTo>
                  <a:lnTo>
                    <a:pt x="1866" y="42049"/>
                  </a:lnTo>
                  <a:lnTo>
                    <a:pt x="2349" y="42303"/>
                  </a:lnTo>
                  <a:lnTo>
                    <a:pt x="3390" y="42418"/>
                  </a:lnTo>
                  <a:lnTo>
                    <a:pt x="3848" y="41960"/>
                  </a:lnTo>
                  <a:lnTo>
                    <a:pt x="4241" y="42443"/>
                  </a:lnTo>
                  <a:lnTo>
                    <a:pt x="6248" y="46342"/>
                  </a:lnTo>
                  <a:lnTo>
                    <a:pt x="6946" y="47371"/>
                  </a:lnTo>
                  <a:lnTo>
                    <a:pt x="7874" y="47993"/>
                  </a:lnTo>
                  <a:lnTo>
                    <a:pt x="8636" y="48044"/>
                  </a:lnTo>
                  <a:lnTo>
                    <a:pt x="8991" y="47917"/>
                  </a:lnTo>
                  <a:lnTo>
                    <a:pt x="9702" y="47256"/>
                  </a:lnTo>
                  <a:lnTo>
                    <a:pt x="11112" y="45377"/>
                  </a:lnTo>
                  <a:lnTo>
                    <a:pt x="13144" y="42481"/>
                  </a:lnTo>
                  <a:lnTo>
                    <a:pt x="14376" y="41338"/>
                  </a:lnTo>
                  <a:lnTo>
                    <a:pt x="16852" y="40068"/>
                  </a:lnTo>
                  <a:lnTo>
                    <a:pt x="17868" y="39763"/>
                  </a:lnTo>
                  <a:lnTo>
                    <a:pt x="19900" y="38709"/>
                  </a:lnTo>
                  <a:lnTo>
                    <a:pt x="20942" y="37998"/>
                  </a:lnTo>
                  <a:lnTo>
                    <a:pt x="23710" y="36588"/>
                  </a:lnTo>
                  <a:lnTo>
                    <a:pt x="25171" y="35369"/>
                  </a:lnTo>
                  <a:lnTo>
                    <a:pt x="28092" y="34124"/>
                  </a:lnTo>
                  <a:lnTo>
                    <a:pt x="29375" y="34074"/>
                  </a:lnTo>
                  <a:lnTo>
                    <a:pt x="31686" y="33553"/>
                  </a:lnTo>
                  <a:lnTo>
                    <a:pt x="33705" y="32664"/>
                  </a:lnTo>
                  <a:lnTo>
                    <a:pt x="34823" y="32004"/>
                  </a:lnTo>
                  <a:lnTo>
                    <a:pt x="36372" y="31876"/>
                  </a:lnTo>
                  <a:lnTo>
                    <a:pt x="36664" y="30226"/>
                  </a:lnTo>
                  <a:lnTo>
                    <a:pt x="34899" y="26987"/>
                  </a:lnTo>
                  <a:lnTo>
                    <a:pt x="33210" y="23685"/>
                  </a:lnTo>
                  <a:lnTo>
                    <a:pt x="30645" y="20955"/>
                  </a:lnTo>
                  <a:lnTo>
                    <a:pt x="28638" y="20167"/>
                  </a:lnTo>
                  <a:lnTo>
                    <a:pt x="26644" y="20408"/>
                  </a:lnTo>
                  <a:lnTo>
                    <a:pt x="21005" y="20891"/>
                  </a:lnTo>
                  <a:lnTo>
                    <a:pt x="17538" y="22961"/>
                  </a:lnTo>
                  <a:lnTo>
                    <a:pt x="13919" y="21082"/>
                  </a:lnTo>
                  <a:lnTo>
                    <a:pt x="8801" y="14490"/>
                  </a:lnTo>
                  <a:lnTo>
                    <a:pt x="6362" y="9728"/>
                  </a:lnTo>
                  <a:lnTo>
                    <a:pt x="5041" y="4394"/>
                  </a:lnTo>
                  <a:lnTo>
                    <a:pt x="4762" y="2247"/>
                  </a:lnTo>
                  <a:lnTo>
                    <a:pt x="4000" y="482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739F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0" name="object 1180" descr=""/>
            <p:cNvSpPr/>
            <p:nvPr/>
          </p:nvSpPr>
          <p:spPr>
            <a:xfrm>
              <a:off x="2117582" y="2494885"/>
              <a:ext cx="40640" cy="15875"/>
            </a:xfrm>
            <a:custGeom>
              <a:avLst/>
              <a:gdLst/>
              <a:ahLst/>
              <a:cxnLst/>
              <a:rect l="l" t="t" r="r" b="b"/>
              <a:pathLst>
                <a:path w="40639" h="15875">
                  <a:moveTo>
                    <a:pt x="36154" y="11328"/>
                  </a:moveTo>
                  <a:lnTo>
                    <a:pt x="21183" y="11328"/>
                  </a:lnTo>
                  <a:lnTo>
                    <a:pt x="21924" y="11518"/>
                  </a:lnTo>
                  <a:lnTo>
                    <a:pt x="22910" y="12306"/>
                  </a:lnTo>
                  <a:lnTo>
                    <a:pt x="23314" y="12661"/>
                  </a:lnTo>
                  <a:lnTo>
                    <a:pt x="24193" y="13144"/>
                  </a:lnTo>
                  <a:lnTo>
                    <a:pt x="24828" y="13957"/>
                  </a:lnTo>
                  <a:lnTo>
                    <a:pt x="25234" y="14414"/>
                  </a:lnTo>
                  <a:lnTo>
                    <a:pt x="25869" y="14604"/>
                  </a:lnTo>
                  <a:lnTo>
                    <a:pt x="26187" y="15151"/>
                  </a:lnTo>
                  <a:lnTo>
                    <a:pt x="27025" y="15519"/>
                  </a:lnTo>
                  <a:lnTo>
                    <a:pt x="27762" y="15112"/>
                  </a:lnTo>
                  <a:lnTo>
                    <a:pt x="28511" y="14846"/>
                  </a:lnTo>
                  <a:lnTo>
                    <a:pt x="29006" y="14528"/>
                  </a:lnTo>
                  <a:lnTo>
                    <a:pt x="29387" y="14122"/>
                  </a:lnTo>
                  <a:lnTo>
                    <a:pt x="29629" y="13576"/>
                  </a:lnTo>
                  <a:lnTo>
                    <a:pt x="29870" y="12839"/>
                  </a:lnTo>
                  <a:lnTo>
                    <a:pt x="30353" y="12420"/>
                  </a:lnTo>
                  <a:lnTo>
                    <a:pt x="31102" y="12306"/>
                  </a:lnTo>
                  <a:lnTo>
                    <a:pt x="31877" y="12242"/>
                  </a:lnTo>
                  <a:lnTo>
                    <a:pt x="33064" y="12242"/>
                  </a:lnTo>
                  <a:lnTo>
                    <a:pt x="34264" y="12166"/>
                  </a:lnTo>
                  <a:lnTo>
                    <a:pt x="34996" y="12052"/>
                  </a:lnTo>
                  <a:lnTo>
                    <a:pt x="35185" y="11976"/>
                  </a:lnTo>
                  <a:lnTo>
                    <a:pt x="35814" y="11607"/>
                  </a:lnTo>
                  <a:lnTo>
                    <a:pt x="36154" y="11328"/>
                  </a:lnTo>
                  <a:close/>
                </a:path>
                <a:path w="40639" h="15875">
                  <a:moveTo>
                    <a:pt x="39788" y="8204"/>
                  </a:moveTo>
                  <a:lnTo>
                    <a:pt x="9931" y="8204"/>
                  </a:lnTo>
                  <a:lnTo>
                    <a:pt x="13512" y="12052"/>
                  </a:lnTo>
                  <a:lnTo>
                    <a:pt x="16421" y="13030"/>
                  </a:lnTo>
                  <a:lnTo>
                    <a:pt x="17005" y="12420"/>
                  </a:lnTo>
                  <a:lnTo>
                    <a:pt x="18516" y="12420"/>
                  </a:lnTo>
                  <a:lnTo>
                    <a:pt x="19155" y="11976"/>
                  </a:lnTo>
                  <a:lnTo>
                    <a:pt x="19659" y="11518"/>
                  </a:lnTo>
                  <a:lnTo>
                    <a:pt x="20408" y="11379"/>
                  </a:lnTo>
                  <a:lnTo>
                    <a:pt x="21183" y="11328"/>
                  </a:lnTo>
                  <a:lnTo>
                    <a:pt x="36154" y="11328"/>
                  </a:lnTo>
                  <a:lnTo>
                    <a:pt x="36309" y="11201"/>
                  </a:lnTo>
                  <a:lnTo>
                    <a:pt x="36333" y="10464"/>
                  </a:lnTo>
                  <a:lnTo>
                    <a:pt x="36195" y="10121"/>
                  </a:lnTo>
                  <a:lnTo>
                    <a:pt x="35902" y="9702"/>
                  </a:lnTo>
                  <a:lnTo>
                    <a:pt x="40018" y="9702"/>
                  </a:lnTo>
                  <a:lnTo>
                    <a:pt x="39788" y="8204"/>
                  </a:lnTo>
                  <a:close/>
                </a:path>
                <a:path w="40639" h="15875">
                  <a:moveTo>
                    <a:pt x="18516" y="12420"/>
                  </a:moveTo>
                  <a:lnTo>
                    <a:pt x="17005" y="12420"/>
                  </a:lnTo>
                  <a:lnTo>
                    <a:pt x="17830" y="12661"/>
                  </a:lnTo>
                  <a:lnTo>
                    <a:pt x="18516" y="12420"/>
                  </a:lnTo>
                  <a:close/>
                </a:path>
                <a:path w="40639" h="15875">
                  <a:moveTo>
                    <a:pt x="33064" y="12242"/>
                  </a:moveTo>
                  <a:lnTo>
                    <a:pt x="31877" y="12242"/>
                  </a:lnTo>
                  <a:lnTo>
                    <a:pt x="32664" y="12268"/>
                  </a:lnTo>
                  <a:lnTo>
                    <a:pt x="33064" y="12242"/>
                  </a:lnTo>
                  <a:close/>
                </a:path>
                <a:path w="40639" h="15875">
                  <a:moveTo>
                    <a:pt x="40046" y="9880"/>
                  </a:moveTo>
                  <a:lnTo>
                    <a:pt x="36334" y="9880"/>
                  </a:lnTo>
                  <a:lnTo>
                    <a:pt x="38061" y="10464"/>
                  </a:lnTo>
                  <a:lnTo>
                    <a:pt x="40411" y="12255"/>
                  </a:lnTo>
                  <a:lnTo>
                    <a:pt x="40046" y="9880"/>
                  </a:lnTo>
                  <a:close/>
                </a:path>
                <a:path w="40639" h="15875">
                  <a:moveTo>
                    <a:pt x="40018" y="9702"/>
                  </a:moveTo>
                  <a:lnTo>
                    <a:pt x="35902" y="9702"/>
                  </a:lnTo>
                  <a:lnTo>
                    <a:pt x="36360" y="9893"/>
                  </a:lnTo>
                  <a:lnTo>
                    <a:pt x="40046" y="9880"/>
                  </a:lnTo>
                  <a:lnTo>
                    <a:pt x="40018" y="9702"/>
                  </a:lnTo>
                  <a:close/>
                </a:path>
                <a:path w="40639" h="15875">
                  <a:moveTo>
                    <a:pt x="5511" y="0"/>
                  </a:moveTo>
                  <a:lnTo>
                    <a:pt x="3441" y="609"/>
                  </a:lnTo>
                  <a:lnTo>
                    <a:pt x="2108" y="1117"/>
                  </a:lnTo>
                  <a:lnTo>
                    <a:pt x="698" y="1523"/>
                  </a:lnTo>
                  <a:lnTo>
                    <a:pt x="101" y="3047"/>
                  </a:lnTo>
                  <a:lnTo>
                    <a:pt x="0" y="4444"/>
                  </a:lnTo>
                  <a:lnTo>
                    <a:pt x="355" y="5105"/>
                  </a:lnTo>
                  <a:lnTo>
                    <a:pt x="4102" y="8623"/>
                  </a:lnTo>
                  <a:lnTo>
                    <a:pt x="9931" y="8204"/>
                  </a:lnTo>
                  <a:lnTo>
                    <a:pt x="39788" y="8204"/>
                  </a:lnTo>
                  <a:lnTo>
                    <a:pt x="36139" y="6108"/>
                  </a:lnTo>
                  <a:lnTo>
                    <a:pt x="25539" y="6108"/>
                  </a:lnTo>
                  <a:lnTo>
                    <a:pt x="19659" y="4914"/>
                  </a:lnTo>
                  <a:lnTo>
                    <a:pt x="14058" y="2425"/>
                  </a:lnTo>
                  <a:lnTo>
                    <a:pt x="12649" y="1663"/>
                  </a:lnTo>
                  <a:lnTo>
                    <a:pt x="11176" y="1054"/>
                  </a:lnTo>
                  <a:lnTo>
                    <a:pt x="9613" y="698"/>
                  </a:lnTo>
                  <a:lnTo>
                    <a:pt x="7556" y="419"/>
                  </a:lnTo>
                  <a:lnTo>
                    <a:pt x="5511" y="0"/>
                  </a:lnTo>
                  <a:close/>
                </a:path>
                <a:path w="40639" h="15875">
                  <a:moveTo>
                    <a:pt x="32334" y="5994"/>
                  </a:moveTo>
                  <a:lnTo>
                    <a:pt x="31661" y="6057"/>
                  </a:lnTo>
                  <a:lnTo>
                    <a:pt x="25539" y="6108"/>
                  </a:lnTo>
                  <a:lnTo>
                    <a:pt x="36139" y="6108"/>
                  </a:lnTo>
                  <a:lnTo>
                    <a:pt x="35699" y="6057"/>
                  </a:lnTo>
                  <a:lnTo>
                    <a:pt x="34569" y="6019"/>
                  </a:lnTo>
                  <a:lnTo>
                    <a:pt x="32334" y="5994"/>
                  </a:lnTo>
                  <a:close/>
                </a:path>
                <a:path w="40639" h="15875">
                  <a:moveTo>
                    <a:pt x="34124" y="5994"/>
                  </a:moveTo>
                  <a:lnTo>
                    <a:pt x="33680" y="6019"/>
                  </a:lnTo>
                  <a:lnTo>
                    <a:pt x="34569" y="6019"/>
                  </a:lnTo>
                  <a:lnTo>
                    <a:pt x="34124" y="5994"/>
                  </a:lnTo>
                  <a:close/>
                </a:path>
              </a:pathLst>
            </a:custGeom>
            <a:solidFill>
              <a:srgbClr val="DEB4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1" name="object 1181" descr=""/>
            <p:cNvSpPr/>
            <p:nvPr/>
          </p:nvSpPr>
          <p:spPr>
            <a:xfrm>
              <a:off x="2193048" y="2491289"/>
              <a:ext cx="34925" cy="16510"/>
            </a:xfrm>
            <a:custGeom>
              <a:avLst/>
              <a:gdLst/>
              <a:ahLst/>
              <a:cxnLst/>
              <a:rect l="l" t="t" r="r" b="b"/>
              <a:pathLst>
                <a:path w="34925" h="16510">
                  <a:moveTo>
                    <a:pt x="8994" y="8864"/>
                  </a:moveTo>
                  <a:lnTo>
                    <a:pt x="3088" y="11556"/>
                  </a:lnTo>
                  <a:lnTo>
                    <a:pt x="1081" y="13220"/>
                  </a:lnTo>
                  <a:lnTo>
                    <a:pt x="123" y="14071"/>
                  </a:lnTo>
                  <a:lnTo>
                    <a:pt x="0" y="14274"/>
                  </a:lnTo>
                  <a:lnTo>
                    <a:pt x="1488" y="15836"/>
                  </a:lnTo>
                  <a:lnTo>
                    <a:pt x="2009" y="16217"/>
                  </a:lnTo>
                  <a:lnTo>
                    <a:pt x="2605" y="16370"/>
                  </a:lnTo>
                  <a:lnTo>
                    <a:pt x="3240" y="16357"/>
                  </a:lnTo>
                  <a:lnTo>
                    <a:pt x="3647" y="16306"/>
                  </a:lnTo>
                  <a:lnTo>
                    <a:pt x="4041" y="16205"/>
                  </a:lnTo>
                  <a:lnTo>
                    <a:pt x="4422" y="16040"/>
                  </a:lnTo>
                  <a:lnTo>
                    <a:pt x="5298" y="15608"/>
                  </a:lnTo>
                  <a:lnTo>
                    <a:pt x="6288" y="15493"/>
                  </a:lnTo>
                  <a:lnTo>
                    <a:pt x="7800" y="14554"/>
                  </a:lnTo>
                  <a:lnTo>
                    <a:pt x="8536" y="14363"/>
                  </a:lnTo>
                  <a:lnTo>
                    <a:pt x="9298" y="14274"/>
                  </a:lnTo>
                  <a:lnTo>
                    <a:pt x="9705" y="14198"/>
                  </a:lnTo>
                  <a:lnTo>
                    <a:pt x="10086" y="14071"/>
                  </a:lnTo>
                  <a:lnTo>
                    <a:pt x="10441" y="13881"/>
                  </a:lnTo>
                  <a:lnTo>
                    <a:pt x="12765" y="11836"/>
                  </a:lnTo>
                  <a:lnTo>
                    <a:pt x="15547" y="10934"/>
                  </a:lnTo>
                  <a:lnTo>
                    <a:pt x="18569" y="10604"/>
                  </a:lnTo>
                  <a:lnTo>
                    <a:pt x="19891" y="10604"/>
                  </a:lnTo>
                  <a:lnTo>
                    <a:pt x="20601" y="10032"/>
                  </a:lnTo>
                  <a:lnTo>
                    <a:pt x="24680" y="10032"/>
                  </a:lnTo>
                  <a:lnTo>
                    <a:pt x="24970" y="9702"/>
                  </a:lnTo>
                  <a:lnTo>
                    <a:pt x="27585" y="9702"/>
                  </a:lnTo>
                  <a:lnTo>
                    <a:pt x="28412" y="9169"/>
                  </a:lnTo>
                  <a:lnTo>
                    <a:pt x="10429" y="9169"/>
                  </a:lnTo>
                  <a:lnTo>
                    <a:pt x="8994" y="8864"/>
                  </a:lnTo>
                  <a:close/>
                </a:path>
                <a:path w="34925" h="16510">
                  <a:moveTo>
                    <a:pt x="24680" y="10032"/>
                  </a:moveTo>
                  <a:lnTo>
                    <a:pt x="20601" y="10032"/>
                  </a:lnTo>
                  <a:lnTo>
                    <a:pt x="21592" y="10718"/>
                  </a:lnTo>
                  <a:lnTo>
                    <a:pt x="22252" y="10998"/>
                  </a:lnTo>
                  <a:lnTo>
                    <a:pt x="22951" y="12001"/>
                  </a:lnTo>
                  <a:lnTo>
                    <a:pt x="24680" y="10032"/>
                  </a:lnTo>
                  <a:close/>
                </a:path>
                <a:path w="34925" h="16510">
                  <a:moveTo>
                    <a:pt x="19891" y="10604"/>
                  </a:moveTo>
                  <a:lnTo>
                    <a:pt x="18569" y="10604"/>
                  </a:lnTo>
                  <a:lnTo>
                    <a:pt x="19560" y="10871"/>
                  </a:lnTo>
                  <a:lnTo>
                    <a:pt x="19891" y="10604"/>
                  </a:lnTo>
                  <a:close/>
                </a:path>
                <a:path w="34925" h="16510">
                  <a:moveTo>
                    <a:pt x="27585" y="9702"/>
                  </a:moveTo>
                  <a:lnTo>
                    <a:pt x="24970" y="9702"/>
                  </a:lnTo>
                  <a:lnTo>
                    <a:pt x="27053" y="10045"/>
                  </a:lnTo>
                  <a:lnTo>
                    <a:pt x="27585" y="9702"/>
                  </a:lnTo>
                  <a:close/>
                </a:path>
                <a:path w="34925" h="16510">
                  <a:moveTo>
                    <a:pt x="11991" y="8191"/>
                  </a:moveTo>
                  <a:lnTo>
                    <a:pt x="11762" y="8521"/>
                  </a:lnTo>
                  <a:lnTo>
                    <a:pt x="10429" y="9169"/>
                  </a:lnTo>
                  <a:lnTo>
                    <a:pt x="28412" y="9169"/>
                  </a:lnTo>
                  <a:lnTo>
                    <a:pt x="28570" y="9067"/>
                  </a:lnTo>
                  <a:lnTo>
                    <a:pt x="28599" y="8940"/>
                  </a:lnTo>
                  <a:lnTo>
                    <a:pt x="12753" y="8940"/>
                  </a:lnTo>
                  <a:lnTo>
                    <a:pt x="11991" y="8191"/>
                  </a:lnTo>
                  <a:close/>
                </a:path>
                <a:path w="34925" h="16510">
                  <a:moveTo>
                    <a:pt x="12232" y="4673"/>
                  </a:moveTo>
                  <a:lnTo>
                    <a:pt x="11470" y="6299"/>
                  </a:lnTo>
                  <a:lnTo>
                    <a:pt x="11470" y="7150"/>
                  </a:lnTo>
                  <a:lnTo>
                    <a:pt x="11940" y="7683"/>
                  </a:lnTo>
                  <a:lnTo>
                    <a:pt x="12677" y="8039"/>
                  </a:lnTo>
                  <a:lnTo>
                    <a:pt x="12753" y="8940"/>
                  </a:lnTo>
                  <a:lnTo>
                    <a:pt x="28599" y="8940"/>
                  </a:lnTo>
                  <a:lnTo>
                    <a:pt x="28628" y="8610"/>
                  </a:lnTo>
                  <a:lnTo>
                    <a:pt x="28209" y="8483"/>
                  </a:lnTo>
                  <a:lnTo>
                    <a:pt x="28615" y="8318"/>
                  </a:lnTo>
                  <a:lnTo>
                    <a:pt x="29660" y="8318"/>
                  </a:lnTo>
                  <a:lnTo>
                    <a:pt x="30863" y="6680"/>
                  </a:lnTo>
                  <a:lnTo>
                    <a:pt x="33145" y="5968"/>
                  </a:lnTo>
                  <a:lnTo>
                    <a:pt x="25097" y="5968"/>
                  </a:lnTo>
                  <a:lnTo>
                    <a:pt x="24207" y="5689"/>
                  </a:lnTo>
                  <a:lnTo>
                    <a:pt x="23248" y="4800"/>
                  </a:lnTo>
                  <a:lnTo>
                    <a:pt x="13921" y="4800"/>
                  </a:lnTo>
                  <a:lnTo>
                    <a:pt x="12232" y="4673"/>
                  </a:lnTo>
                  <a:close/>
                </a:path>
                <a:path w="34925" h="16510">
                  <a:moveTo>
                    <a:pt x="29660" y="8318"/>
                  </a:moveTo>
                  <a:lnTo>
                    <a:pt x="28615" y="8318"/>
                  </a:lnTo>
                  <a:lnTo>
                    <a:pt x="28920" y="8356"/>
                  </a:lnTo>
                  <a:lnTo>
                    <a:pt x="29174" y="8483"/>
                  </a:lnTo>
                  <a:lnTo>
                    <a:pt x="29390" y="8686"/>
                  </a:lnTo>
                  <a:lnTo>
                    <a:pt x="29660" y="8318"/>
                  </a:lnTo>
                  <a:close/>
                </a:path>
                <a:path w="34925" h="16510">
                  <a:moveTo>
                    <a:pt x="32120" y="0"/>
                  </a:moveTo>
                  <a:lnTo>
                    <a:pt x="31676" y="2920"/>
                  </a:lnTo>
                  <a:lnTo>
                    <a:pt x="30114" y="3670"/>
                  </a:lnTo>
                  <a:lnTo>
                    <a:pt x="29442" y="4317"/>
                  </a:lnTo>
                  <a:lnTo>
                    <a:pt x="25097" y="5968"/>
                  </a:lnTo>
                  <a:lnTo>
                    <a:pt x="33145" y="5968"/>
                  </a:lnTo>
                  <a:lnTo>
                    <a:pt x="33593" y="5829"/>
                  </a:lnTo>
                  <a:lnTo>
                    <a:pt x="34432" y="3225"/>
                  </a:lnTo>
                  <a:lnTo>
                    <a:pt x="34686" y="2603"/>
                  </a:lnTo>
                  <a:lnTo>
                    <a:pt x="34914" y="1955"/>
                  </a:lnTo>
                  <a:lnTo>
                    <a:pt x="34724" y="1257"/>
                  </a:lnTo>
                  <a:lnTo>
                    <a:pt x="32120" y="0"/>
                  </a:lnTo>
                  <a:close/>
                </a:path>
                <a:path w="34925" h="16510">
                  <a:moveTo>
                    <a:pt x="19547" y="3416"/>
                  </a:moveTo>
                  <a:lnTo>
                    <a:pt x="18925" y="3416"/>
                  </a:lnTo>
                  <a:lnTo>
                    <a:pt x="17655" y="3530"/>
                  </a:lnTo>
                  <a:lnTo>
                    <a:pt x="16474" y="3936"/>
                  </a:lnTo>
                  <a:lnTo>
                    <a:pt x="15267" y="4267"/>
                  </a:lnTo>
                  <a:lnTo>
                    <a:pt x="13921" y="4800"/>
                  </a:lnTo>
                  <a:lnTo>
                    <a:pt x="23248" y="4800"/>
                  </a:lnTo>
                  <a:lnTo>
                    <a:pt x="22849" y="4508"/>
                  </a:lnTo>
                  <a:lnTo>
                    <a:pt x="21922" y="4063"/>
                  </a:lnTo>
                  <a:lnTo>
                    <a:pt x="21338" y="3873"/>
                  </a:lnTo>
                  <a:lnTo>
                    <a:pt x="20741" y="3733"/>
                  </a:lnTo>
                  <a:lnTo>
                    <a:pt x="20036" y="3530"/>
                  </a:lnTo>
                  <a:lnTo>
                    <a:pt x="19547" y="3416"/>
                  </a:lnTo>
                  <a:close/>
                </a:path>
              </a:pathLst>
            </a:custGeom>
            <a:solidFill>
              <a:srgbClr val="DAB0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2" name="object 1182" descr=""/>
            <p:cNvSpPr/>
            <p:nvPr/>
          </p:nvSpPr>
          <p:spPr>
            <a:xfrm>
              <a:off x="2105604" y="2486235"/>
              <a:ext cx="17145" cy="14604"/>
            </a:xfrm>
            <a:custGeom>
              <a:avLst/>
              <a:gdLst/>
              <a:ahLst/>
              <a:cxnLst/>
              <a:rect l="l" t="t" r="r" b="b"/>
              <a:pathLst>
                <a:path w="17144" h="14605">
                  <a:moveTo>
                    <a:pt x="1676" y="0"/>
                  </a:moveTo>
                  <a:lnTo>
                    <a:pt x="914" y="1663"/>
                  </a:lnTo>
                  <a:lnTo>
                    <a:pt x="0" y="3060"/>
                  </a:lnTo>
                  <a:lnTo>
                    <a:pt x="201" y="3936"/>
                  </a:lnTo>
                  <a:lnTo>
                    <a:pt x="425" y="4470"/>
                  </a:lnTo>
                  <a:lnTo>
                    <a:pt x="596" y="4762"/>
                  </a:lnTo>
                  <a:lnTo>
                    <a:pt x="876" y="5092"/>
                  </a:lnTo>
                  <a:lnTo>
                    <a:pt x="1714" y="6603"/>
                  </a:lnTo>
                  <a:lnTo>
                    <a:pt x="2324" y="8318"/>
                  </a:lnTo>
                  <a:lnTo>
                    <a:pt x="5143" y="11480"/>
                  </a:lnTo>
                  <a:lnTo>
                    <a:pt x="6553" y="14096"/>
                  </a:lnTo>
                  <a:lnTo>
                    <a:pt x="9817" y="13665"/>
                  </a:lnTo>
                  <a:lnTo>
                    <a:pt x="10528" y="13423"/>
                  </a:lnTo>
                  <a:lnTo>
                    <a:pt x="11303" y="13296"/>
                  </a:lnTo>
                  <a:lnTo>
                    <a:pt x="12674" y="11925"/>
                  </a:lnTo>
                  <a:lnTo>
                    <a:pt x="13182" y="10528"/>
                  </a:lnTo>
                  <a:lnTo>
                    <a:pt x="15398" y="10528"/>
                  </a:lnTo>
                  <a:lnTo>
                    <a:pt x="15659" y="9918"/>
                  </a:lnTo>
                  <a:lnTo>
                    <a:pt x="16197" y="9423"/>
                  </a:lnTo>
                  <a:lnTo>
                    <a:pt x="6400" y="9423"/>
                  </a:lnTo>
                  <a:lnTo>
                    <a:pt x="2832" y="7365"/>
                  </a:lnTo>
                  <a:lnTo>
                    <a:pt x="3249" y="6438"/>
                  </a:lnTo>
                  <a:lnTo>
                    <a:pt x="3327" y="6210"/>
                  </a:lnTo>
                  <a:lnTo>
                    <a:pt x="4376" y="3936"/>
                  </a:lnTo>
                  <a:lnTo>
                    <a:pt x="4300" y="3060"/>
                  </a:lnTo>
                  <a:lnTo>
                    <a:pt x="3860" y="850"/>
                  </a:lnTo>
                  <a:lnTo>
                    <a:pt x="1676" y="0"/>
                  </a:lnTo>
                  <a:close/>
                </a:path>
                <a:path w="17144" h="14605">
                  <a:moveTo>
                    <a:pt x="15398" y="10528"/>
                  </a:moveTo>
                  <a:lnTo>
                    <a:pt x="13182" y="10528"/>
                  </a:lnTo>
                  <a:lnTo>
                    <a:pt x="15100" y="11226"/>
                  </a:lnTo>
                  <a:lnTo>
                    <a:pt x="15398" y="10528"/>
                  </a:lnTo>
                  <a:close/>
                </a:path>
                <a:path w="17144" h="14605">
                  <a:moveTo>
                    <a:pt x="5613" y="3530"/>
                  </a:moveTo>
                  <a:lnTo>
                    <a:pt x="5003" y="3809"/>
                  </a:lnTo>
                  <a:lnTo>
                    <a:pt x="3398" y="6108"/>
                  </a:lnTo>
                  <a:lnTo>
                    <a:pt x="4737" y="7848"/>
                  </a:lnTo>
                  <a:lnTo>
                    <a:pt x="6400" y="9423"/>
                  </a:lnTo>
                  <a:lnTo>
                    <a:pt x="16197" y="9423"/>
                  </a:lnTo>
                  <a:lnTo>
                    <a:pt x="16459" y="9182"/>
                  </a:lnTo>
                  <a:lnTo>
                    <a:pt x="17119" y="8381"/>
                  </a:lnTo>
                  <a:lnTo>
                    <a:pt x="16967" y="7188"/>
                  </a:lnTo>
                  <a:lnTo>
                    <a:pt x="7239" y="5016"/>
                  </a:lnTo>
                  <a:lnTo>
                    <a:pt x="6527" y="4737"/>
                  </a:lnTo>
                  <a:lnTo>
                    <a:pt x="7175" y="4216"/>
                  </a:lnTo>
                  <a:lnTo>
                    <a:pt x="6697" y="3936"/>
                  </a:lnTo>
                  <a:lnTo>
                    <a:pt x="6197" y="3555"/>
                  </a:lnTo>
                  <a:lnTo>
                    <a:pt x="5613" y="3530"/>
                  </a:lnTo>
                  <a:close/>
                </a:path>
                <a:path w="17144" h="14605">
                  <a:moveTo>
                    <a:pt x="10160" y="3936"/>
                  </a:moveTo>
                  <a:lnTo>
                    <a:pt x="7797" y="4267"/>
                  </a:lnTo>
                  <a:lnTo>
                    <a:pt x="7378" y="4343"/>
                  </a:lnTo>
                  <a:lnTo>
                    <a:pt x="7239" y="5016"/>
                  </a:lnTo>
                  <a:lnTo>
                    <a:pt x="14853" y="5016"/>
                  </a:lnTo>
                  <a:lnTo>
                    <a:pt x="12446" y="4470"/>
                  </a:lnTo>
                  <a:lnTo>
                    <a:pt x="10160" y="3936"/>
                  </a:lnTo>
                  <a:close/>
                </a:path>
              </a:pathLst>
            </a:custGeom>
            <a:solidFill>
              <a:srgbClr val="8740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3" name="object 1183" descr=""/>
            <p:cNvSpPr/>
            <p:nvPr/>
          </p:nvSpPr>
          <p:spPr>
            <a:xfrm>
              <a:off x="2196952" y="2415994"/>
              <a:ext cx="19050" cy="8255"/>
            </a:xfrm>
            <a:custGeom>
              <a:avLst/>
              <a:gdLst/>
              <a:ahLst/>
              <a:cxnLst/>
              <a:rect l="l" t="t" r="r" b="b"/>
              <a:pathLst>
                <a:path w="19050" h="8255">
                  <a:moveTo>
                    <a:pt x="1790" y="0"/>
                  </a:moveTo>
                  <a:lnTo>
                    <a:pt x="0" y="2832"/>
                  </a:lnTo>
                  <a:lnTo>
                    <a:pt x="88" y="3505"/>
                  </a:lnTo>
                  <a:lnTo>
                    <a:pt x="2222" y="5029"/>
                  </a:lnTo>
                  <a:lnTo>
                    <a:pt x="3009" y="5168"/>
                  </a:lnTo>
                  <a:lnTo>
                    <a:pt x="3733" y="5537"/>
                  </a:lnTo>
                  <a:lnTo>
                    <a:pt x="5079" y="6083"/>
                  </a:lnTo>
                  <a:lnTo>
                    <a:pt x="6502" y="6413"/>
                  </a:lnTo>
                  <a:lnTo>
                    <a:pt x="7785" y="7086"/>
                  </a:lnTo>
                  <a:lnTo>
                    <a:pt x="8381" y="7315"/>
                  </a:lnTo>
                  <a:lnTo>
                    <a:pt x="8991" y="7467"/>
                  </a:lnTo>
                  <a:lnTo>
                    <a:pt x="10820" y="7734"/>
                  </a:lnTo>
                  <a:lnTo>
                    <a:pt x="11988" y="8242"/>
                  </a:lnTo>
                  <a:lnTo>
                    <a:pt x="13246" y="7962"/>
                  </a:lnTo>
                  <a:lnTo>
                    <a:pt x="13614" y="7810"/>
                  </a:lnTo>
                  <a:lnTo>
                    <a:pt x="13906" y="7569"/>
                  </a:lnTo>
                  <a:lnTo>
                    <a:pt x="14096" y="7200"/>
                  </a:lnTo>
                  <a:lnTo>
                    <a:pt x="14897" y="6045"/>
                  </a:lnTo>
                  <a:lnTo>
                    <a:pt x="15951" y="7086"/>
                  </a:lnTo>
                  <a:lnTo>
                    <a:pt x="18072" y="6604"/>
                  </a:lnTo>
                  <a:lnTo>
                    <a:pt x="18986" y="6083"/>
                  </a:lnTo>
                  <a:lnTo>
                    <a:pt x="18668" y="4597"/>
                  </a:lnTo>
                  <a:lnTo>
                    <a:pt x="16687" y="3403"/>
                  </a:lnTo>
                  <a:lnTo>
                    <a:pt x="11722" y="2286"/>
                  </a:lnTo>
                  <a:lnTo>
                    <a:pt x="6972" y="190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B86D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4" name="object 1184" descr=""/>
            <p:cNvSpPr/>
            <p:nvPr/>
          </p:nvSpPr>
          <p:spPr>
            <a:xfrm>
              <a:off x="2231339" y="2458879"/>
              <a:ext cx="13335" cy="10160"/>
            </a:xfrm>
            <a:custGeom>
              <a:avLst/>
              <a:gdLst/>
              <a:ahLst/>
              <a:cxnLst/>
              <a:rect l="l" t="t" r="r" b="b"/>
              <a:pathLst>
                <a:path w="13335" h="10160">
                  <a:moveTo>
                    <a:pt x="2717" y="0"/>
                  </a:moveTo>
                  <a:lnTo>
                    <a:pt x="0" y="2527"/>
                  </a:lnTo>
                  <a:lnTo>
                    <a:pt x="12" y="3251"/>
                  </a:lnTo>
                  <a:lnTo>
                    <a:pt x="3009" y="5842"/>
                  </a:lnTo>
                  <a:lnTo>
                    <a:pt x="4813" y="5651"/>
                  </a:lnTo>
                  <a:lnTo>
                    <a:pt x="5587" y="5537"/>
                  </a:lnTo>
                  <a:lnTo>
                    <a:pt x="4825" y="6591"/>
                  </a:lnTo>
                  <a:lnTo>
                    <a:pt x="3428" y="8039"/>
                  </a:lnTo>
                  <a:lnTo>
                    <a:pt x="3416" y="9144"/>
                  </a:lnTo>
                  <a:lnTo>
                    <a:pt x="5638" y="9664"/>
                  </a:lnTo>
                  <a:lnTo>
                    <a:pt x="6299" y="9740"/>
                  </a:lnTo>
                  <a:lnTo>
                    <a:pt x="6959" y="9664"/>
                  </a:lnTo>
                  <a:lnTo>
                    <a:pt x="8483" y="9182"/>
                  </a:lnTo>
                  <a:lnTo>
                    <a:pt x="9067" y="8496"/>
                  </a:lnTo>
                  <a:lnTo>
                    <a:pt x="9702" y="7899"/>
                  </a:lnTo>
                  <a:lnTo>
                    <a:pt x="10261" y="7112"/>
                  </a:lnTo>
                  <a:lnTo>
                    <a:pt x="10871" y="6362"/>
                  </a:lnTo>
                  <a:lnTo>
                    <a:pt x="12953" y="2921"/>
                  </a:lnTo>
                  <a:lnTo>
                    <a:pt x="9639" y="1295"/>
                  </a:lnTo>
                  <a:lnTo>
                    <a:pt x="8737" y="952"/>
                  </a:lnTo>
                  <a:lnTo>
                    <a:pt x="6883" y="1701"/>
                  </a:lnTo>
                  <a:lnTo>
                    <a:pt x="5410" y="177"/>
                  </a:lnTo>
                  <a:lnTo>
                    <a:pt x="3682" y="152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DCD4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5" name="object 1185" descr=""/>
            <p:cNvSpPr/>
            <p:nvPr/>
          </p:nvSpPr>
          <p:spPr>
            <a:xfrm>
              <a:off x="2215211" y="2487271"/>
              <a:ext cx="17145" cy="11430"/>
            </a:xfrm>
            <a:custGeom>
              <a:avLst/>
              <a:gdLst/>
              <a:ahLst/>
              <a:cxnLst/>
              <a:rect l="l" t="t" r="r" b="b"/>
              <a:pathLst>
                <a:path w="17144" h="11430">
                  <a:moveTo>
                    <a:pt x="12496" y="0"/>
                  </a:moveTo>
                  <a:lnTo>
                    <a:pt x="10109" y="1193"/>
                  </a:lnTo>
                  <a:lnTo>
                    <a:pt x="6819" y="4064"/>
                  </a:lnTo>
                  <a:lnTo>
                    <a:pt x="5448" y="4660"/>
                  </a:lnTo>
                  <a:lnTo>
                    <a:pt x="4114" y="5308"/>
                  </a:lnTo>
                  <a:lnTo>
                    <a:pt x="2971" y="5930"/>
                  </a:lnTo>
                  <a:lnTo>
                    <a:pt x="1765" y="6426"/>
                  </a:lnTo>
                  <a:lnTo>
                    <a:pt x="698" y="7175"/>
                  </a:lnTo>
                  <a:lnTo>
                    <a:pt x="368" y="7467"/>
                  </a:lnTo>
                  <a:lnTo>
                    <a:pt x="127" y="7823"/>
                  </a:lnTo>
                  <a:lnTo>
                    <a:pt x="0" y="8255"/>
                  </a:lnTo>
                  <a:lnTo>
                    <a:pt x="317" y="8839"/>
                  </a:lnTo>
                  <a:lnTo>
                    <a:pt x="1574" y="9817"/>
                  </a:lnTo>
                  <a:lnTo>
                    <a:pt x="3086" y="9867"/>
                  </a:lnTo>
                  <a:lnTo>
                    <a:pt x="4178" y="10769"/>
                  </a:lnTo>
                  <a:lnTo>
                    <a:pt x="5054" y="10807"/>
                  </a:lnTo>
                  <a:lnTo>
                    <a:pt x="5854" y="10680"/>
                  </a:lnTo>
                  <a:lnTo>
                    <a:pt x="6311" y="9804"/>
                  </a:lnTo>
                  <a:lnTo>
                    <a:pt x="6819" y="9334"/>
                  </a:lnTo>
                  <a:lnTo>
                    <a:pt x="7569" y="9385"/>
                  </a:lnTo>
                  <a:lnTo>
                    <a:pt x="8102" y="8953"/>
                  </a:lnTo>
                  <a:lnTo>
                    <a:pt x="12166" y="4953"/>
                  </a:lnTo>
                  <a:lnTo>
                    <a:pt x="13500" y="5791"/>
                  </a:lnTo>
                  <a:lnTo>
                    <a:pt x="14008" y="3657"/>
                  </a:lnTo>
                  <a:lnTo>
                    <a:pt x="15240" y="4114"/>
                  </a:lnTo>
                  <a:lnTo>
                    <a:pt x="15976" y="3670"/>
                  </a:lnTo>
                  <a:lnTo>
                    <a:pt x="16332" y="2171"/>
                  </a:lnTo>
                  <a:lnTo>
                    <a:pt x="16586" y="1333"/>
                  </a:lnTo>
                  <a:lnTo>
                    <a:pt x="16129" y="876"/>
                  </a:lnTo>
                  <a:lnTo>
                    <a:pt x="15455" y="546"/>
                  </a:lnTo>
                  <a:lnTo>
                    <a:pt x="12496" y="0"/>
                  </a:lnTo>
                  <a:close/>
                </a:path>
              </a:pathLst>
            </a:custGeom>
            <a:solidFill>
              <a:srgbClr val="DEB4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6" name="object 1186" descr=""/>
            <p:cNvSpPr/>
            <p:nvPr/>
          </p:nvSpPr>
          <p:spPr>
            <a:xfrm>
              <a:off x="2099059" y="2459600"/>
              <a:ext cx="8255" cy="23495"/>
            </a:xfrm>
            <a:custGeom>
              <a:avLst/>
              <a:gdLst/>
              <a:ahLst/>
              <a:cxnLst/>
              <a:rect l="l" t="t" r="r" b="b"/>
              <a:pathLst>
                <a:path w="8255" h="23494">
                  <a:moveTo>
                    <a:pt x="3340" y="0"/>
                  </a:moveTo>
                  <a:lnTo>
                    <a:pt x="1803" y="2857"/>
                  </a:lnTo>
                  <a:lnTo>
                    <a:pt x="3860" y="6731"/>
                  </a:lnTo>
                  <a:lnTo>
                    <a:pt x="0" y="9702"/>
                  </a:lnTo>
                  <a:lnTo>
                    <a:pt x="584" y="11277"/>
                  </a:lnTo>
                  <a:lnTo>
                    <a:pt x="3898" y="13589"/>
                  </a:lnTo>
                  <a:lnTo>
                    <a:pt x="3467" y="16217"/>
                  </a:lnTo>
                  <a:lnTo>
                    <a:pt x="3784" y="20154"/>
                  </a:lnTo>
                  <a:lnTo>
                    <a:pt x="3213" y="21678"/>
                  </a:lnTo>
                  <a:lnTo>
                    <a:pt x="4279" y="22948"/>
                  </a:lnTo>
                  <a:lnTo>
                    <a:pt x="5727" y="14122"/>
                  </a:lnTo>
                  <a:lnTo>
                    <a:pt x="8102" y="10718"/>
                  </a:lnTo>
                  <a:lnTo>
                    <a:pt x="8229" y="9194"/>
                  </a:lnTo>
                  <a:lnTo>
                    <a:pt x="7746" y="7912"/>
                  </a:lnTo>
                  <a:lnTo>
                    <a:pt x="5499" y="6083"/>
                  </a:lnTo>
                  <a:lnTo>
                    <a:pt x="4749" y="7366"/>
                  </a:lnTo>
                  <a:lnTo>
                    <a:pt x="3771" y="7327"/>
                  </a:lnTo>
                  <a:lnTo>
                    <a:pt x="4597" y="6388"/>
                  </a:lnTo>
                  <a:lnTo>
                    <a:pt x="4787" y="5321"/>
                  </a:lnTo>
                  <a:lnTo>
                    <a:pt x="4800" y="4203"/>
                  </a:lnTo>
                  <a:lnTo>
                    <a:pt x="4724" y="2654"/>
                  </a:lnTo>
                  <a:lnTo>
                    <a:pt x="4838" y="1054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AE74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7" name="object 1187" descr=""/>
            <p:cNvSpPr/>
            <p:nvPr/>
          </p:nvSpPr>
          <p:spPr>
            <a:xfrm>
              <a:off x="2227642" y="2480094"/>
              <a:ext cx="12065" cy="9525"/>
            </a:xfrm>
            <a:custGeom>
              <a:avLst/>
              <a:gdLst/>
              <a:ahLst/>
              <a:cxnLst/>
              <a:rect l="l" t="t" r="r" b="b"/>
              <a:pathLst>
                <a:path w="12064" h="9525">
                  <a:moveTo>
                    <a:pt x="9042" y="0"/>
                  </a:moveTo>
                  <a:lnTo>
                    <a:pt x="6883" y="1930"/>
                  </a:lnTo>
                  <a:lnTo>
                    <a:pt x="4902" y="584"/>
                  </a:lnTo>
                  <a:lnTo>
                    <a:pt x="3517" y="304"/>
                  </a:lnTo>
                  <a:lnTo>
                    <a:pt x="2209" y="253"/>
                  </a:lnTo>
                  <a:lnTo>
                    <a:pt x="1473" y="1816"/>
                  </a:lnTo>
                  <a:lnTo>
                    <a:pt x="2933" y="3721"/>
                  </a:lnTo>
                  <a:lnTo>
                    <a:pt x="0" y="6476"/>
                  </a:lnTo>
                  <a:lnTo>
                    <a:pt x="2692" y="8140"/>
                  </a:lnTo>
                  <a:lnTo>
                    <a:pt x="3898" y="9347"/>
                  </a:lnTo>
                  <a:lnTo>
                    <a:pt x="4610" y="8978"/>
                  </a:lnTo>
                  <a:lnTo>
                    <a:pt x="5283" y="8420"/>
                  </a:lnTo>
                  <a:lnTo>
                    <a:pt x="9855" y="7492"/>
                  </a:lnTo>
                  <a:lnTo>
                    <a:pt x="11201" y="4838"/>
                  </a:lnTo>
                  <a:lnTo>
                    <a:pt x="11518" y="1333"/>
                  </a:lnTo>
                  <a:lnTo>
                    <a:pt x="11048" y="876"/>
                  </a:lnTo>
                  <a:lnTo>
                    <a:pt x="9042" y="0"/>
                  </a:lnTo>
                  <a:close/>
                </a:path>
              </a:pathLst>
            </a:custGeom>
            <a:solidFill>
              <a:srgbClr val="985A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8" name="object 1188" descr=""/>
            <p:cNvSpPr/>
            <p:nvPr/>
          </p:nvSpPr>
          <p:spPr>
            <a:xfrm>
              <a:off x="2190818" y="2413085"/>
              <a:ext cx="22860" cy="6350"/>
            </a:xfrm>
            <a:custGeom>
              <a:avLst/>
              <a:gdLst/>
              <a:ahLst/>
              <a:cxnLst/>
              <a:rect l="l" t="t" r="r" b="b"/>
              <a:pathLst>
                <a:path w="22860" h="6350">
                  <a:moveTo>
                    <a:pt x="3352" y="0"/>
                  </a:moveTo>
                  <a:lnTo>
                    <a:pt x="190" y="1536"/>
                  </a:lnTo>
                  <a:lnTo>
                    <a:pt x="0" y="2082"/>
                  </a:lnTo>
                  <a:lnTo>
                    <a:pt x="63" y="2603"/>
                  </a:lnTo>
                  <a:lnTo>
                    <a:pt x="368" y="3086"/>
                  </a:lnTo>
                  <a:lnTo>
                    <a:pt x="2425" y="5143"/>
                  </a:lnTo>
                  <a:lnTo>
                    <a:pt x="4698" y="5054"/>
                  </a:lnTo>
                  <a:lnTo>
                    <a:pt x="7086" y="3771"/>
                  </a:lnTo>
                  <a:lnTo>
                    <a:pt x="8216" y="3390"/>
                  </a:lnTo>
                  <a:lnTo>
                    <a:pt x="9321" y="3670"/>
                  </a:lnTo>
                  <a:lnTo>
                    <a:pt x="22821" y="6311"/>
                  </a:lnTo>
                  <a:lnTo>
                    <a:pt x="22136" y="5295"/>
                  </a:lnTo>
                  <a:lnTo>
                    <a:pt x="21043" y="4838"/>
                  </a:lnTo>
                  <a:lnTo>
                    <a:pt x="16636" y="4165"/>
                  </a:lnTo>
                  <a:lnTo>
                    <a:pt x="13385" y="3746"/>
                  </a:lnTo>
                  <a:lnTo>
                    <a:pt x="10528" y="228"/>
                  </a:lnTo>
                  <a:lnTo>
                    <a:pt x="9550" y="761"/>
                  </a:lnTo>
                  <a:lnTo>
                    <a:pt x="9220" y="1689"/>
                  </a:lnTo>
                  <a:lnTo>
                    <a:pt x="9397" y="1790"/>
                  </a:lnTo>
                  <a:lnTo>
                    <a:pt x="9524" y="2197"/>
                  </a:lnTo>
                  <a:lnTo>
                    <a:pt x="9397" y="2349"/>
                  </a:lnTo>
                  <a:lnTo>
                    <a:pt x="9093" y="2476"/>
                  </a:lnTo>
                  <a:lnTo>
                    <a:pt x="6311" y="419"/>
                  </a:lnTo>
                  <a:lnTo>
                    <a:pt x="3352" y="0"/>
                  </a:lnTo>
                  <a:close/>
                </a:path>
              </a:pathLst>
            </a:custGeom>
            <a:solidFill>
              <a:srgbClr val="DBDA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9" name="object 1189" descr=""/>
            <p:cNvSpPr/>
            <p:nvPr/>
          </p:nvSpPr>
          <p:spPr>
            <a:xfrm>
              <a:off x="2094716" y="2351785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2044" y="0"/>
                  </a:moveTo>
                  <a:lnTo>
                    <a:pt x="0" y="1193"/>
                  </a:lnTo>
                  <a:lnTo>
                    <a:pt x="800" y="5892"/>
                  </a:lnTo>
                  <a:lnTo>
                    <a:pt x="1828" y="7899"/>
                  </a:lnTo>
                  <a:lnTo>
                    <a:pt x="3136" y="9740"/>
                  </a:lnTo>
                  <a:lnTo>
                    <a:pt x="3416" y="10058"/>
                  </a:lnTo>
                  <a:lnTo>
                    <a:pt x="3771" y="10210"/>
                  </a:lnTo>
                  <a:lnTo>
                    <a:pt x="4203" y="10210"/>
                  </a:lnTo>
                  <a:lnTo>
                    <a:pt x="4826" y="10007"/>
                  </a:lnTo>
                  <a:lnTo>
                    <a:pt x="5194" y="9575"/>
                  </a:lnTo>
                  <a:lnTo>
                    <a:pt x="5207" y="8343"/>
                  </a:lnTo>
                  <a:lnTo>
                    <a:pt x="5003" y="7823"/>
                  </a:lnTo>
                  <a:lnTo>
                    <a:pt x="4773" y="7404"/>
                  </a:lnTo>
                  <a:lnTo>
                    <a:pt x="4675" y="7175"/>
                  </a:lnTo>
                  <a:lnTo>
                    <a:pt x="4648" y="6845"/>
                  </a:lnTo>
                  <a:lnTo>
                    <a:pt x="7365" y="6845"/>
                  </a:lnTo>
                  <a:lnTo>
                    <a:pt x="7620" y="6578"/>
                  </a:lnTo>
                  <a:lnTo>
                    <a:pt x="7823" y="6248"/>
                  </a:lnTo>
                  <a:lnTo>
                    <a:pt x="7975" y="5676"/>
                  </a:lnTo>
                  <a:lnTo>
                    <a:pt x="7734" y="3594"/>
                  </a:lnTo>
                  <a:lnTo>
                    <a:pt x="6731" y="1981"/>
                  </a:lnTo>
                  <a:lnTo>
                    <a:pt x="4899" y="889"/>
                  </a:lnTo>
                  <a:lnTo>
                    <a:pt x="2044" y="0"/>
                  </a:lnTo>
                  <a:close/>
                </a:path>
                <a:path w="8255" h="10794">
                  <a:moveTo>
                    <a:pt x="7365" y="6845"/>
                  </a:moveTo>
                  <a:lnTo>
                    <a:pt x="4648" y="6845"/>
                  </a:lnTo>
                  <a:lnTo>
                    <a:pt x="4940" y="7175"/>
                  </a:lnTo>
                  <a:lnTo>
                    <a:pt x="5257" y="7327"/>
                  </a:lnTo>
                  <a:lnTo>
                    <a:pt x="5613" y="7404"/>
                  </a:lnTo>
                  <a:lnTo>
                    <a:pt x="5969" y="7404"/>
                  </a:lnTo>
                  <a:lnTo>
                    <a:pt x="6337" y="7366"/>
                  </a:lnTo>
                  <a:lnTo>
                    <a:pt x="6692" y="7264"/>
                  </a:lnTo>
                  <a:lnTo>
                    <a:pt x="7035" y="7086"/>
                  </a:lnTo>
                  <a:lnTo>
                    <a:pt x="7365" y="6845"/>
                  </a:lnTo>
                  <a:close/>
                </a:path>
              </a:pathLst>
            </a:custGeom>
            <a:solidFill>
              <a:srgbClr val="C27D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0" name="object 1190" descr=""/>
            <p:cNvSpPr/>
            <p:nvPr/>
          </p:nvSpPr>
          <p:spPr>
            <a:xfrm>
              <a:off x="2220263" y="2433979"/>
              <a:ext cx="16510" cy="10160"/>
            </a:xfrm>
            <a:custGeom>
              <a:avLst/>
              <a:gdLst/>
              <a:ahLst/>
              <a:cxnLst/>
              <a:rect l="l" t="t" r="r" b="b"/>
              <a:pathLst>
                <a:path w="16510" h="10160">
                  <a:moveTo>
                    <a:pt x="15949" y="8204"/>
                  </a:moveTo>
                  <a:lnTo>
                    <a:pt x="14033" y="8204"/>
                  </a:lnTo>
                  <a:lnTo>
                    <a:pt x="13919" y="9169"/>
                  </a:lnTo>
                  <a:lnTo>
                    <a:pt x="14351" y="9486"/>
                  </a:lnTo>
                  <a:lnTo>
                    <a:pt x="14973" y="9588"/>
                  </a:lnTo>
                  <a:lnTo>
                    <a:pt x="15367" y="9550"/>
                  </a:lnTo>
                  <a:lnTo>
                    <a:pt x="15709" y="9385"/>
                  </a:lnTo>
                  <a:lnTo>
                    <a:pt x="15898" y="9169"/>
                  </a:lnTo>
                  <a:lnTo>
                    <a:pt x="15949" y="8204"/>
                  </a:lnTo>
                  <a:close/>
                </a:path>
                <a:path w="16510" h="10160">
                  <a:moveTo>
                    <a:pt x="15832" y="4406"/>
                  </a:moveTo>
                  <a:lnTo>
                    <a:pt x="9969" y="4406"/>
                  </a:lnTo>
                  <a:lnTo>
                    <a:pt x="10515" y="4864"/>
                  </a:lnTo>
                  <a:lnTo>
                    <a:pt x="10553" y="5549"/>
                  </a:lnTo>
                  <a:lnTo>
                    <a:pt x="10439" y="5880"/>
                  </a:lnTo>
                  <a:lnTo>
                    <a:pt x="9779" y="6858"/>
                  </a:lnTo>
                  <a:lnTo>
                    <a:pt x="9743" y="7937"/>
                  </a:lnTo>
                  <a:lnTo>
                    <a:pt x="9893" y="8242"/>
                  </a:lnTo>
                  <a:lnTo>
                    <a:pt x="10220" y="8547"/>
                  </a:lnTo>
                  <a:lnTo>
                    <a:pt x="10883" y="8966"/>
                  </a:lnTo>
                  <a:lnTo>
                    <a:pt x="11684" y="9080"/>
                  </a:lnTo>
                  <a:lnTo>
                    <a:pt x="12522" y="8991"/>
                  </a:lnTo>
                  <a:lnTo>
                    <a:pt x="12915" y="8915"/>
                  </a:lnTo>
                  <a:lnTo>
                    <a:pt x="13271" y="8775"/>
                  </a:lnTo>
                  <a:lnTo>
                    <a:pt x="13716" y="8509"/>
                  </a:lnTo>
                  <a:lnTo>
                    <a:pt x="13817" y="8242"/>
                  </a:lnTo>
                  <a:lnTo>
                    <a:pt x="13982" y="7937"/>
                  </a:lnTo>
                  <a:lnTo>
                    <a:pt x="15941" y="7937"/>
                  </a:lnTo>
                  <a:lnTo>
                    <a:pt x="15832" y="4406"/>
                  </a:lnTo>
                  <a:close/>
                </a:path>
                <a:path w="16510" h="10160">
                  <a:moveTo>
                    <a:pt x="13975" y="8214"/>
                  </a:moveTo>
                  <a:lnTo>
                    <a:pt x="13838" y="8864"/>
                  </a:lnTo>
                  <a:lnTo>
                    <a:pt x="13975" y="8214"/>
                  </a:lnTo>
                  <a:close/>
                </a:path>
                <a:path w="16510" h="10160">
                  <a:moveTo>
                    <a:pt x="15941" y="7937"/>
                  </a:moveTo>
                  <a:lnTo>
                    <a:pt x="13982" y="7937"/>
                  </a:lnTo>
                  <a:lnTo>
                    <a:pt x="13975" y="8214"/>
                  </a:lnTo>
                  <a:lnTo>
                    <a:pt x="15949" y="8204"/>
                  </a:lnTo>
                  <a:lnTo>
                    <a:pt x="15941" y="7937"/>
                  </a:lnTo>
                  <a:close/>
                </a:path>
                <a:path w="16510" h="10160">
                  <a:moveTo>
                    <a:pt x="15831" y="4368"/>
                  </a:moveTo>
                  <a:lnTo>
                    <a:pt x="3568" y="4368"/>
                  </a:lnTo>
                  <a:lnTo>
                    <a:pt x="5207" y="4546"/>
                  </a:lnTo>
                  <a:lnTo>
                    <a:pt x="6477" y="4648"/>
                  </a:lnTo>
                  <a:lnTo>
                    <a:pt x="7696" y="5143"/>
                  </a:lnTo>
                  <a:lnTo>
                    <a:pt x="9499" y="4864"/>
                  </a:lnTo>
                  <a:lnTo>
                    <a:pt x="9969" y="4406"/>
                  </a:lnTo>
                  <a:lnTo>
                    <a:pt x="15832" y="4406"/>
                  </a:lnTo>
                  <a:close/>
                </a:path>
                <a:path w="16510" h="10160">
                  <a:moveTo>
                    <a:pt x="5130" y="0"/>
                  </a:moveTo>
                  <a:lnTo>
                    <a:pt x="3340" y="457"/>
                  </a:lnTo>
                  <a:lnTo>
                    <a:pt x="2120" y="838"/>
                  </a:lnTo>
                  <a:lnTo>
                    <a:pt x="889" y="1181"/>
                  </a:lnTo>
                  <a:lnTo>
                    <a:pt x="78" y="2159"/>
                  </a:lnTo>
                  <a:lnTo>
                    <a:pt x="0" y="3200"/>
                  </a:lnTo>
                  <a:lnTo>
                    <a:pt x="381" y="3581"/>
                  </a:lnTo>
                  <a:lnTo>
                    <a:pt x="1854" y="4584"/>
                  </a:lnTo>
                  <a:lnTo>
                    <a:pt x="3568" y="4368"/>
                  </a:lnTo>
                  <a:lnTo>
                    <a:pt x="15831" y="4368"/>
                  </a:lnTo>
                  <a:lnTo>
                    <a:pt x="15811" y="3733"/>
                  </a:lnTo>
                  <a:lnTo>
                    <a:pt x="13662" y="2514"/>
                  </a:lnTo>
                  <a:lnTo>
                    <a:pt x="12382" y="2514"/>
                  </a:lnTo>
                  <a:lnTo>
                    <a:pt x="12111" y="2222"/>
                  </a:lnTo>
                  <a:lnTo>
                    <a:pt x="11036" y="1485"/>
                  </a:lnTo>
                  <a:lnTo>
                    <a:pt x="9779" y="1257"/>
                  </a:lnTo>
                  <a:lnTo>
                    <a:pt x="8585" y="876"/>
                  </a:lnTo>
                  <a:lnTo>
                    <a:pt x="6870" y="368"/>
                  </a:lnTo>
                  <a:lnTo>
                    <a:pt x="5130" y="0"/>
                  </a:lnTo>
                  <a:close/>
                </a:path>
                <a:path w="16510" h="10160">
                  <a:moveTo>
                    <a:pt x="13081" y="2184"/>
                  </a:moveTo>
                  <a:lnTo>
                    <a:pt x="12725" y="2514"/>
                  </a:lnTo>
                  <a:lnTo>
                    <a:pt x="13662" y="2514"/>
                  </a:lnTo>
                  <a:lnTo>
                    <a:pt x="13081" y="2184"/>
                  </a:lnTo>
                  <a:close/>
                </a:path>
              </a:pathLst>
            </a:custGeom>
            <a:solidFill>
              <a:srgbClr val="CDAE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1" name="object 1191" descr=""/>
            <p:cNvSpPr/>
            <p:nvPr/>
          </p:nvSpPr>
          <p:spPr>
            <a:xfrm>
              <a:off x="2143928" y="2410921"/>
              <a:ext cx="13970" cy="6985"/>
            </a:xfrm>
            <a:custGeom>
              <a:avLst/>
              <a:gdLst/>
              <a:ahLst/>
              <a:cxnLst/>
              <a:rect l="l" t="t" r="r" b="b"/>
              <a:pathLst>
                <a:path w="13969" h="6985">
                  <a:moveTo>
                    <a:pt x="3098" y="0"/>
                  </a:moveTo>
                  <a:lnTo>
                    <a:pt x="2286" y="977"/>
                  </a:lnTo>
                  <a:lnTo>
                    <a:pt x="584" y="368"/>
                  </a:lnTo>
                  <a:lnTo>
                    <a:pt x="0" y="1739"/>
                  </a:lnTo>
                  <a:lnTo>
                    <a:pt x="431" y="2539"/>
                  </a:lnTo>
                  <a:lnTo>
                    <a:pt x="1168" y="2971"/>
                  </a:lnTo>
                  <a:lnTo>
                    <a:pt x="1943" y="3352"/>
                  </a:lnTo>
                  <a:lnTo>
                    <a:pt x="3124" y="3797"/>
                  </a:lnTo>
                  <a:lnTo>
                    <a:pt x="4279" y="4305"/>
                  </a:lnTo>
                  <a:lnTo>
                    <a:pt x="8470" y="6603"/>
                  </a:lnTo>
                  <a:lnTo>
                    <a:pt x="9334" y="6515"/>
                  </a:lnTo>
                  <a:lnTo>
                    <a:pt x="11290" y="4178"/>
                  </a:lnTo>
                  <a:lnTo>
                    <a:pt x="11557" y="3708"/>
                  </a:lnTo>
                  <a:lnTo>
                    <a:pt x="12192" y="3009"/>
                  </a:lnTo>
                  <a:lnTo>
                    <a:pt x="13144" y="2692"/>
                  </a:lnTo>
                  <a:lnTo>
                    <a:pt x="13754" y="1955"/>
                  </a:lnTo>
                  <a:lnTo>
                    <a:pt x="13931" y="1346"/>
                  </a:lnTo>
                  <a:lnTo>
                    <a:pt x="13830" y="1117"/>
                  </a:lnTo>
                  <a:lnTo>
                    <a:pt x="13601" y="901"/>
                  </a:lnTo>
                  <a:lnTo>
                    <a:pt x="10147" y="88"/>
                  </a:lnTo>
                  <a:lnTo>
                    <a:pt x="6477" y="1676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rgbClr val="C691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2" name="object 1192" descr=""/>
            <p:cNvSpPr/>
            <p:nvPr/>
          </p:nvSpPr>
          <p:spPr>
            <a:xfrm>
              <a:off x="2099264" y="2357464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19" h="10794">
                  <a:moveTo>
                    <a:pt x="0" y="5676"/>
                  </a:moveTo>
                  <a:lnTo>
                    <a:pt x="27" y="6476"/>
                  </a:lnTo>
                  <a:lnTo>
                    <a:pt x="317" y="7442"/>
                  </a:lnTo>
                  <a:lnTo>
                    <a:pt x="361" y="8585"/>
                  </a:lnTo>
                  <a:lnTo>
                    <a:pt x="876" y="9182"/>
                  </a:lnTo>
                  <a:lnTo>
                    <a:pt x="1346" y="9969"/>
                  </a:lnTo>
                  <a:lnTo>
                    <a:pt x="1663" y="10363"/>
                  </a:lnTo>
                  <a:lnTo>
                    <a:pt x="2184" y="10604"/>
                  </a:lnTo>
                  <a:lnTo>
                    <a:pt x="2755" y="10540"/>
                  </a:lnTo>
                  <a:lnTo>
                    <a:pt x="3308" y="10426"/>
                  </a:lnTo>
                  <a:lnTo>
                    <a:pt x="3759" y="10299"/>
                  </a:lnTo>
                  <a:lnTo>
                    <a:pt x="5516" y="10299"/>
                  </a:lnTo>
                  <a:lnTo>
                    <a:pt x="7543" y="8953"/>
                  </a:lnTo>
                  <a:lnTo>
                    <a:pt x="7543" y="8254"/>
                  </a:lnTo>
                  <a:lnTo>
                    <a:pt x="7264" y="7988"/>
                  </a:lnTo>
                  <a:lnTo>
                    <a:pt x="7277" y="7162"/>
                  </a:lnTo>
                  <a:lnTo>
                    <a:pt x="7023" y="6476"/>
                  </a:lnTo>
                  <a:lnTo>
                    <a:pt x="6261" y="6045"/>
                  </a:lnTo>
                  <a:lnTo>
                    <a:pt x="6270" y="5829"/>
                  </a:lnTo>
                  <a:lnTo>
                    <a:pt x="1384" y="5829"/>
                  </a:lnTo>
                  <a:lnTo>
                    <a:pt x="0" y="5676"/>
                  </a:lnTo>
                  <a:close/>
                </a:path>
                <a:path w="7619" h="10794">
                  <a:moveTo>
                    <a:pt x="5516" y="10299"/>
                  </a:moveTo>
                  <a:lnTo>
                    <a:pt x="3759" y="10299"/>
                  </a:lnTo>
                  <a:lnTo>
                    <a:pt x="4622" y="10439"/>
                  </a:lnTo>
                  <a:lnTo>
                    <a:pt x="4978" y="10426"/>
                  </a:lnTo>
                  <a:lnTo>
                    <a:pt x="5321" y="10363"/>
                  </a:lnTo>
                  <a:lnTo>
                    <a:pt x="5516" y="10299"/>
                  </a:lnTo>
                  <a:close/>
                </a:path>
                <a:path w="7619" h="10794">
                  <a:moveTo>
                    <a:pt x="3428" y="0"/>
                  </a:moveTo>
                  <a:lnTo>
                    <a:pt x="2565" y="1295"/>
                  </a:lnTo>
                  <a:lnTo>
                    <a:pt x="2044" y="1765"/>
                  </a:lnTo>
                  <a:lnTo>
                    <a:pt x="1765" y="1968"/>
                  </a:lnTo>
                  <a:lnTo>
                    <a:pt x="1498" y="2209"/>
                  </a:lnTo>
                  <a:lnTo>
                    <a:pt x="1142" y="2616"/>
                  </a:lnTo>
                  <a:lnTo>
                    <a:pt x="990" y="2933"/>
                  </a:lnTo>
                  <a:lnTo>
                    <a:pt x="914" y="3289"/>
                  </a:lnTo>
                  <a:lnTo>
                    <a:pt x="731" y="4508"/>
                  </a:lnTo>
                  <a:lnTo>
                    <a:pt x="825" y="4838"/>
                  </a:lnTo>
                  <a:lnTo>
                    <a:pt x="1384" y="5829"/>
                  </a:lnTo>
                  <a:lnTo>
                    <a:pt x="6270" y="5829"/>
                  </a:lnTo>
                  <a:lnTo>
                    <a:pt x="6299" y="5206"/>
                  </a:lnTo>
                  <a:lnTo>
                    <a:pt x="6007" y="4508"/>
                  </a:lnTo>
                  <a:lnTo>
                    <a:pt x="5352" y="4063"/>
                  </a:lnTo>
                  <a:lnTo>
                    <a:pt x="5016" y="2565"/>
                  </a:lnTo>
                  <a:lnTo>
                    <a:pt x="4470" y="1168"/>
                  </a:lnTo>
                  <a:lnTo>
                    <a:pt x="3428" y="0"/>
                  </a:lnTo>
                  <a:close/>
                </a:path>
                <a:path w="7619" h="10794">
                  <a:moveTo>
                    <a:pt x="5316" y="4039"/>
                  </a:moveTo>
                  <a:close/>
                </a:path>
                <a:path w="7619" h="10794">
                  <a:moveTo>
                    <a:pt x="5313" y="4025"/>
                  </a:moveTo>
                  <a:close/>
                </a:path>
              </a:pathLst>
            </a:custGeom>
            <a:solidFill>
              <a:srgbClr val="BE78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3" name="object 1193" descr=""/>
            <p:cNvSpPr/>
            <p:nvPr/>
          </p:nvSpPr>
          <p:spPr>
            <a:xfrm>
              <a:off x="2115416" y="2498427"/>
              <a:ext cx="15875" cy="8890"/>
            </a:xfrm>
            <a:custGeom>
              <a:avLst/>
              <a:gdLst/>
              <a:ahLst/>
              <a:cxnLst/>
              <a:rect l="l" t="t" r="r" b="b"/>
              <a:pathLst>
                <a:path w="15875" h="8889">
                  <a:moveTo>
                    <a:pt x="1854" y="0"/>
                  </a:moveTo>
                  <a:lnTo>
                    <a:pt x="965" y="152"/>
                  </a:lnTo>
                  <a:lnTo>
                    <a:pt x="431" y="749"/>
                  </a:lnTo>
                  <a:lnTo>
                    <a:pt x="0" y="1473"/>
                  </a:lnTo>
                  <a:lnTo>
                    <a:pt x="1917" y="3517"/>
                  </a:lnTo>
                  <a:lnTo>
                    <a:pt x="4394" y="4597"/>
                  </a:lnTo>
                  <a:lnTo>
                    <a:pt x="9906" y="6400"/>
                  </a:lnTo>
                  <a:lnTo>
                    <a:pt x="12966" y="6946"/>
                  </a:lnTo>
                  <a:lnTo>
                    <a:pt x="15671" y="8508"/>
                  </a:lnTo>
                  <a:lnTo>
                    <a:pt x="13589" y="5359"/>
                  </a:lnTo>
                  <a:lnTo>
                    <a:pt x="7975" y="2349"/>
                  </a:lnTo>
                  <a:lnTo>
                    <a:pt x="2692" y="1523"/>
                  </a:lnTo>
                  <a:lnTo>
                    <a:pt x="2362" y="1041"/>
                  </a:lnTo>
                  <a:lnTo>
                    <a:pt x="2451" y="330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D3A2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4" name="object 1194" descr=""/>
            <p:cNvSpPr/>
            <p:nvPr/>
          </p:nvSpPr>
          <p:spPr>
            <a:xfrm>
              <a:off x="2154458" y="2505467"/>
              <a:ext cx="19050" cy="6350"/>
            </a:xfrm>
            <a:custGeom>
              <a:avLst/>
              <a:gdLst/>
              <a:ahLst/>
              <a:cxnLst/>
              <a:rect l="l" t="t" r="r" b="b"/>
              <a:pathLst>
                <a:path w="19050" h="6350">
                  <a:moveTo>
                    <a:pt x="12890" y="0"/>
                  </a:moveTo>
                  <a:lnTo>
                    <a:pt x="12471" y="0"/>
                  </a:lnTo>
                  <a:lnTo>
                    <a:pt x="12052" y="88"/>
                  </a:lnTo>
                  <a:lnTo>
                    <a:pt x="11658" y="241"/>
                  </a:lnTo>
                  <a:lnTo>
                    <a:pt x="11290" y="431"/>
                  </a:lnTo>
                  <a:lnTo>
                    <a:pt x="10020" y="1473"/>
                  </a:lnTo>
                  <a:lnTo>
                    <a:pt x="8750" y="2438"/>
                  </a:lnTo>
                  <a:lnTo>
                    <a:pt x="7289" y="1905"/>
                  </a:lnTo>
                  <a:lnTo>
                    <a:pt x="4800" y="2159"/>
                  </a:lnTo>
                  <a:lnTo>
                    <a:pt x="3682" y="2222"/>
                  </a:lnTo>
                  <a:lnTo>
                    <a:pt x="2565" y="2349"/>
                  </a:lnTo>
                  <a:lnTo>
                    <a:pt x="1396" y="2603"/>
                  </a:lnTo>
                  <a:lnTo>
                    <a:pt x="139" y="2730"/>
                  </a:lnTo>
                  <a:lnTo>
                    <a:pt x="0" y="4330"/>
                  </a:lnTo>
                  <a:lnTo>
                    <a:pt x="787" y="5537"/>
                  </a:lnTo>
                  <a:lnTo>
                    <a:pt x="2082" y="5346"/>
                  </a:lnTo>
                  <a:lnTo>
                    <a:pt x="3238" y="5537"/>
                  </a:lnTo>
                  <a:lnTo>
                    <a:pt x="4686" y="5054"/>
                  </a:lnTo>
                  <a:lnTo>
                    <a:pt x="5918" y="5892"/>
                  </a:lnTo>
                  <a:lnTo>
                    <a:pt x="7238" y="6197"/>
                  </a:lnTo>
                  <a:lnTo>
                    <a:pt x="10655" y="5067"/>
                  </a:lnTo>
                  <a:lnTo>
                    <a:pt x="14058" y="3797"/>
                  </a:lnTo>
                  <a:lnTo>
                    <a:pt x="17754" y="4737"/>
                  </a:lnTo>
                  <a:lnTo>
                    <a:pt x="18135" y="4457"/>
                  </a:lnTo>
                  <a:lnTo>
                    <a:pt x="18402" y="4102"/>
                  </a:lnTo>
                  <a:lnTo>
                    <a:pt x="18554" y="3644"/>
                  </a:lnTo>
                  <a:lnTo>
                    <a:pt x="18630" y="3187"/>
                  </a:lnTo>
                  <a:lnTo>
                    <a:pt x="18618" y="2730"/>
                  </a:lnTo>
                  <a:lnTo>
                    <a:pt x="14579" y="342"/>
                  </a:lnTo>
                  <a:lnTo>
                    <a:pt x="13322" y="63"/>
                  </a:lnTo>
                  <a:lnTo>
                    <a:pt x="12890" y="0"/>
                  </a:lnTo>
                  <a:close/>
                </a:path>
              </a:pathLst>
            </a:custGeom>
            <a:solidFill>
              <a:srgbClr val="DBBA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5" name="object 1195" descr=""/>
            <p:cNvSpPr/>
            <p:nvPr/>
          </p:nvSpPr>
          <p:spPr>
            <a:xfrm>
              <a:off x="2173824" y="2506551"/>
              <a:ext cx="17780" cy="5080"/>
            </a:xfrm>
            <a:custGeom>
              <a:avLst/>
              <a:gdLst/>
              <a:ahLst/>
              <a:cxnLst/>
              <a:rect l="l" t="t" r="r" b="b"/>
              <a:pathLst>
                <a:path w="17780" h="5080">
                  <a:moveTo>
                    <a:pt x="9207" y="0"/>
                  </a:moveTo>
                  <a:lnTo>
                    <a:pt x="6997" y="152"/>
                  </a:lnTo>
                  <a:lnTo>
                    <a:pt x="4063" y="139"/>
                  </a:lnTo>
                  <a:lnTo>
                    <a:pt x="3314" y="177"/>
                  </a:lnTo>
                  <a:lnTo>
                    <a:pt x="1587" y="508"/>
                  </a:lnTo>
                  <a:lnTo>
                    <a:pt x="660" y="812"/>
                  </a:lnTo>
                  <a:lnTo>
                    <a:pt x="126" y="1790"/>
                  </a:lnTo>
                  <a:lnTo>
                    <a:pt x="0" y="2273"/>
                  </a:lnTo>
                  <a:lnTo>
                    <a:pt x="12" y="2743"/>
                  </a:lnTo>
                  <a:lnTo>
                    <a:pt x="165" y="3213"/>
                  </a:lnTo>
                  <a:lnTo>
                    <a:pt x="482" y="3594"/>
                  </a:lnTo>
                  <a:lnTo>
                    <a:pt x="888" y="3797"/>
                  </a:lnTo>
                  <a:lnTo>
                    <a:pt x="1384" y="3822"/>
                  </a:lnTo>
                  <a:lnTo>
                    <a:pt x="3378" y="4102"/>
                  </a:lnTo>
                  <a:lnTo>
                    <a:pt x="5460" y="3289"/>
                  </a:lnTo>
                  <a:lnTo>
                    <a:pt x="7391" y="4318"/>
                  </a:lnTo>
                  <a:lnTo>
                    <a:pt x="8445" y="4241"/>
                  </a:lnTo>
                  <a:lnTo>
                    <a:pt x="9728" y="3632"/>
                  </a:lnTo>
                  <a:lnTo>
                    <a:pt x="11010" y="3568"/>
                  </a:lnTo>
                  <a:lnTo>
                    <a:pt x="12268" y="4305"/>
                  </a:lnTo>
                  <a:lnTo>
                    <a:pt x="13995" y="4102"/>
                  </a:lnTo>
                  <a:lnTo>
                    <a:pt x="15849" y="4686"/>
                  </a:lnTo>
                  <a:lnTo>
                    <a:pt x="17424" y="3517"/>
                  </a:lnTo>
                  <a:lnTo>
                    <a:pt x="17094" y="2171"/>
                  </a:lnTo>
                  <a:lnTo>
                    <a:pt x="15989" y="1714"/>
                  </a:lnTo>
                  <a:lnTo>
                    <a:pt x="14833" y="1333"/>
                  </a:lnTo>
                  <a:lnTo>
                    <a:pt x="13919" y="1066"/>
                  </a:lnTo>
                  <a:lnTo>
                    <a:pt x="13461" y="977"/>
                  </a:lnTo>
                  <a:lnTo>
                    <a:pt x="12090" y="571"/>
                  </a:lnTo>
                  <a:lnTo>
                    <a:pt x="9207" y="0"/>
                  </a:lnTo>
                  <a:close/>
                </a:path>
              </a:pathLst>
            </a:custGeom>
            <a:solidFill>
              <a:srgbClr val="D8B7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6" name="object 1196" descr=""/>
            <p:cNvSpPr/>
            <p:nvPr/>
          </p:nvSpPr>
          <p:spPr>
            <a:xfrm>
              <a:off x="2110826" y="2417546"/>
              <a:ext cx="6985" cy="15240"/>
            </a:xfrm>
            <a:custGeom>
              <a:avLst/>
              <a:gdLst/>
              <a:ahLst/>
              <a:cxnLst/>
              <a:rect l="l" t="t" r="r" b="b"/>
              <a:pathLst>
                <a:path w="6985" h="15239">
                  <a:moveTo>
                    <a:pt x="1587" y="0"/>
                  </a:moveTo>
                  <a:lnTo>
                    <a:pt x="1041" y="762"/>
                  </a:lnTo>
                  <a:lnTo>
                    <a:pt x="431" y="1485"/>
                  </a:lnTo>
                  <a:lnTo>
                    <a:pt x="457" y="2514"/>
                  </a:lnTo>
                  <a:lnTo>
                    <a:pt x="38" y="3771"/>
                  </a:lnTo>
                  <a:lnTo>
                    <a:pt x="0" y="5016"/>
                  </a:lnTo>
                  <a:lnTo>
                    <a:pt x="469" y="6273"/>
                  </a:lnTo>
                  <a:lnTo>
                    <a:pt x="711" y="9321"/>
                  </a:lnTo>
                  <a:lnTo>
                    <a:pt x="3060" y="11544"/>
                  </a:lnTo>
                  <a:lnTo>
                    <a:pt x="3683" y="14439"/>
                  </a:lnTo>
                  <a:lnTo>
                    <a:pt x="3860" y="14871"/>
                  </a:lnTo>
                  <a:lnTo>
                    <a:pt x="4165" y="15049"/>
                  </a:lnTo>
                  <a:lnTo>
                    <a:pt x="4622" y="14986"/>
                  </a:lnTo>
                  <a:lnTo>
                    <a:pt x="5397" y="14617"/>
                  </a:lnTo>
                  <a:lnTo>
                    <a:pt x="5880" y="13970"/>
                  </a:lnTo>
                  <a:lnTo>
                    <a:pt x="6197" y="13195"/>
                  </a:lnTo>
                  <a:lnTo>
                    <a:pt x="6718" y="11709"/>
                  </a:lnTo>
                  <a:lnTo>
                    <a:pt x="6896" y="10528"/>
                  </a:lnTo>
                  <a:lnTo>
                    <a:pt x="6794" y="10172"/>
                  </a:lnTo>
                  <a:lnTo>
                    <a:pt x="6527" y="9867"/>
                  </a:lnTo>
                  <a:lnTo>
                    <a:pt x="5892" y="9296"/>
                  </a:lnTo>
                  <a:lnTo>
                    <a:pt x="6083" y="8394"/>
                  </a:lnTo>
                  <a:lnTo>
                    <a:pt x="5511" y="7861"/>
                  </a:lnTo>
                  <a:lnTo>
                    <a:pt x="5384" y="7518"/>
                  </a:lnTo>
                  <a:lnTo>
                    <a:pt x="5130" y="7340"/>
                  </a:lnTo>
                  <a:lnTo>
                    <a:pt x="4749" y="7353"/>
                  </a:lnTo>
                  <a:lnTo>
                    <a:pt x="4152" y="7289"/>
                  </a:lnTo>
                  <a:lnTo>
                    <a:pt x="4025" y="6731"/>
                  </a:lnTo>
                  <a:lnTo>
                    <a:pt x="3187" y="5803"/>
                  </a:lnTo>
                  <a:lnTo>
                    <a:pt x="2476" y="5511"/>
                  </a:lnTo>
                  <a:lnTo>
                    <a:pt x="1790" y="5156"/>
                  </a:lnTo>
                  <a:lnTo>
                    <a:pt x="723" y="3479"/>
                  </a:lnTo>
                  <a:lnTo>
                    <a:pt x="3390" y="1651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719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7" name="object 1197" descr=""/>
            <p:cNvSpPr/>
            <p:nvPr/>
          </p:nvSpPr>
          <p:spPr>
            <a:xfrm>
              <a:off x="2103342" y="2479864"/>
              <a:ext cx="8255" cy="10160"/>
            </a:xfrm>
            <a:custGeom>
              <a:avLst/>
              <a:gdLst/>
              <a:ahLst/>
              <a:cxnLst/>
              <a:rect l="l" t="t" r="r" b="b"/>
              <a:pathLst>
                <a:path w="8255" h="10160">
                  <a:moveTo>
                    <a:pt x="736" y="0"/>
                  </a:moveTo>
                  <a:lnTo>
                    <a:pt x="914" y="1485"/>
                  </a:lnTo>
                  <a:lnTo>
                    <a:pt x="419" y="2311"/>
                  </a:lnTo>
                  <a:lnTo>
                    <a:pt x="152" y="2578"/>
                  </a:lnTo>
                  <a:lnTo>
                    <a:pt x="0" y="2679"/>
                  </a:lnTo>
                  <a:lnTo>
                    <a:pt x="101" y="4089"/>
                  </a:lnTo>
                  <a:lnTo>
                    <a:pt x="114" y="5511"/>
                  </a:lnTo>
                  <a:lnTo>
                    <a:pt x="1028" y="6705"/>
                  </a:lnTo>
                  <a:lnTo>
                    <a:pt x="1346" y="6451"/>
                  </a:lnTo>
                  <a:lnTo>
                    <a:pt x="1524" y="6464"/>
                  </a:lnTo>
                  <a:lnTo>
                    <a:pt x="1612" y="6997"/>
                  </a:lnTo>
                  <a:lnTo>
                    <a:pt x="1511" y="7226"/>
                  </a:lnTo>
                  <a:lnTo>
                    <a:pt x="1270" y="7416"/>
                  </a:lnTo>
                  <a:lnTo>
                    <a:pt x="1257" y="8254"/>
                  </a:lnTo>
                  <a:lnTo>
                    <a:pt x="1803" y="8813"/>
                  </a:lnTo>
                  <a:lnTo>
                    <a:pt x="2260" y="9423"/>
                  </a:lnTo>
                  <a:lnTo>
                    <a:pt x="3924" y="9550"/>
                  </a:lnTo>
                  <a:lnTo>
                    <a:pt x="4394" y="7251"/>
                  </a:lnTo>
                  <a:lnTo>
                    <a:pt x="6134" y="7518"/>
                  </a:lnTo>
                  <a:lnTo>
                    <a:pt x="8013" y="7505"/>
                  </a:lnTo>
                  <a:lnTo>
                    <a:pt x="7810" y="6222"/>
                  </a:lnTo>
                  <a:lnTo>
                    <a:pt x="7683" y="4978"/>
                  </a:lnTo>
                  <a:lnTo>
                    <a:pt x="6896" y="3301"/>
                  </a:lnTo>
                  <a:lnTo>
                    <a:pt x="4521" y="3403"/>
                  </a:lnTo>
                  <a:lnTo>
                    <a:pt x="3860" y="1587"/>
                  </a:lnTo>
                  <a:lnTo>
                    <a:pt x="3467" y="1054"/>
                  </a:lnTo>
                  <a:lnTo>
                    <a:pt x="2997" y="609"/>
                  </a:lnTo>
                  <a:lnTo>
                    <a:pt x="2400" y="330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9860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8" name="object 1198" descr=""/>
            <p:cNvSpPr/>
            <p:nvPr/>
          </p:nvSpPr>
          <p:spPr>
            <a:xfrm>
              <a:off x="2233145" y="2444010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19" h="10794">
                  <a:moveTo>
                    <a:pt x="3319" y="2788"/>
                  </a:moveTo>
                  <a:lnTo>
                    <a:pt x="3161" y="2921"/>
                  </a:lnTo>
                  <a:lnTo>
                    <a:pt x="2882" y="3200"/>
                  </a:lnTo>
                  <a:lnTo>
                    <a:pt x="2565" y="3289"/>
                  </a:lnTo>
                  <a:lnTo>
                    <a:pt x="2070" y="3492"/>
                  </a:lnTo>
                  <a:lnTo>
                    <a:pt x="1816" y="3873"/>
                  </a:lnTo>
                  <a:lnTo>
                    <a:pt x="1816" y="4749"/>
                  </a:lnTo>
                  <a:lnTo>
                    <a:pt x="1943" y="5054"/>
                  </a:lnTo>
                  <a:lnTo>
                    <a:pt x="2159" y="5321"/>
                  </a:lnTo>
                  <a:lnTo>
                    <a:pt x="2324" y="6375"/>
                  </a:lnTo>
                  <a:lnTo>
                    <a:pt x="1295" y="7429"/>
                  </a:lnTo>
                  <a:lnTo>
                    <a:pt x="317" y="8166"/>
                  </a:lnTo>
                  <a:lnTo>
                    <a:pt x="674" y="9474"/>
                  </a:lnTo>
                  <a:lnTo>
                    <a:pt x="901" y="9944"/>
                  </a:lnTo>
                  <a:lnTo>
                    <a:pt x="1206" y="10172"/>
                  </a:lnTo>
                  <a:lnTo>
                    <a:pt x="1625" y="10248"/>
                  </a:lnTo>
                  <a:lnTo>
                    <a:pt x="2260" y="10261"/>
                  </a:lnTo>
                  <a:lnTo>
                    <a:pt x="2857" y="10134"/>
                  </a:lnTo>
                  <a:lnTo>
                    <a:pt x="4051" y="9740"/>
                  </a:lnTo>
                  <a:lnTo>
                    <a:pt x="4597" y="9474"/>
                  </a:lnTo>
                  <a:lnTo>
                    <a:pt x="4991" y="8966"/>
                  </a:lnTo>
                  <a:lnTo>
                    <a:pt x="5499" y="7950"/>
                  </a:lnTo>
                  <a:lnTo>
                    <a:pt x="6108" y="6972"/>
                  </a:lnTo>
                  <a:lnTo>
                    <a:pt x="7478" y="3111"/>
                  </a:lnTo>
                  <a:lnTo>
                    <a:pt x="3517" y="3111"/>
                  </a:lnTo>
                  <a:lnTo>
                    <a:pt x="3319" y="2788"/>
                  </a:lnTo>
                  <a:close/>
                </a:path>
                <a:path w="7619" h="10794">
                  <a:moveTo>
                    <a:pt x="2120" y="0"/>
                  </a:moveTo>
                  <a:lnTo>
                    <a:pt x="1117" y="317"/>
                  </a:lnTo>
                  <a:lnTo>
                    <a:pt x="546" y="584"/>
                  </a:lnTo>
                  <a:lnTo>
                    <a:pt x="88" y="952"/>
                  </a:lnTo>
                  <a:lnTo>
                    <a:pt x="0" y="1625"/>
                  </a:lnTo>
                  <a:lnTo>
                    <a:pt x="368" y="2616"/>
                  </a:lnTo>
                  <a:lnTo>
                    <a:pt x="1130" y="3073"/>
                  </a:lnTo>
                  <a:lnTo>
                    <a:pt x="2133" y="3225"/>
                  </a:lnTo>
                  <a:lnTo>
                    <a:pt x="2679" y="3251"/>
                  </a:lnTo>
                  <a:lnTo>
                    <a:pt x="3161" y="2921"/>
                  </a:lnTo>
                  <a:lnTo>
                    <a:pt x="3276" y="2717"/>
                  </a:lnTo>
                  <a:lnTo>
                    <a:pt x="3404" y="2717"/>
                  </a:lnTo>
                  <a:lnTo>
                    <a:pt x="7507" y="2654"/>
                  </a:lnTo>
                  <a:lnTo>
                    <a:pt x="7340" y="2286"/>
                  </a:lnTo>
                  <a:lnTo>
                    <a:pt x="4297" y="114"/>
                  </a:lnTo>
                  <a:lnTo>
                    <a:pt x="3162" y="114"/>
                  </a:lnTo>
                  <a:lnTo>
                    <a:pt x="2120" y="0"/>
                  </a:lnTo>
                  <a:close/>
                </a:path>
                <a:path w="7619" h="10794">
                  <a:moveTo>
                    <a:pt x="7507" y="2654"/>
                  </a:moveTo>
                  <a:lnTo>
                    <a:pt x="3479" y="2654"/>
                  </a:lnTo>
                  <a:lnTo>
                    <a:pt x="3517" y="3111"/>
                  </a:lnTo>
                  <a:lnTo>
                    <a:pt x="7478" y="3111"/>
                  </a:lnTo>
                  <a:lnTo>
                    <a:pt x="7507" y="2654"/>
                  </a:lnTo>
                  <a:close/>
                </a:path>
                <a:path w="7619" h="10794">
                  <a:moveTo>
                    <a:pt x="3276" y="2717"/>
                  </a:moveTo>
                  <a:lnTo>
                    <a:pt x="3161" y="2921"/>
                  </a:lnTo>
                  <a:lnTo>
                    <a:pt x="3276" y="2717"/>
                  </a:lnTo>
                  <a:close/>
                </a:path>
                <a:path w="7619" h="10794">
                  <a:moveTo>
                    <a:pt x="3404" y="2717"/>
                  </a:moveTo>
                  <a:lnTo>
                    <a:pt x="3276" y="2717"/>
                  </a:lnTo>
                  <a:lnTo>
                    <a:pt x="3404" y="2717"/>
                  </a:lnTo>
                  <a:close/>
                </a:path>
                <a:path w="7619" h="10794">
                  <a:moveTo>
                    <a:pt x="4191" y="38"/>
                  </a:moveTo>
                  <a:lnTo>
                    <a:pt x="3162" y="114"/>
                  </a:lnTo>
                  <a:lnTo>
                    <a:pt x="4297" y="114"/>
                  </a:lnTo>
                  <a:close/>
                </a:path>
              </a:pathLst>
            </a:custGeom>
            <a:solidFill>
              <a:srgbClr val="D7CB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9" name="object 1199" descr=""/>
            <p:cNvSpPr/>
            <p:nvPr/>
          </p:nvSpPr>
          <p:spPr>
            <a:xfrm>
              <a:off x="2217318" y="2430220"/>
              <a:ext cx="13335" cy="5715"/>
            </a:xfrm>
            <a:custGeom>
              <a:avLst/>
              <a:gdLst/>
              <a:ahLst/>
              <a:cxnLst/>
              <a:rect l="l" t="t" r="r" b="b"/>
              <a:pathLst>
                <a:path w="13335" h="5714">
                  <a:moveTo>
                    <a:pt x="3467" y="0"/>
                  </a:moveTo>
                  <a:lnTo>
                    <a:pt x="0" y="1206"/>
                  </a:lnTo>
                  <a:lnTo>
                    <a:pt x="0" y="1930"/>
                  </a:lnTo>
                  <a:lnTo>
                    <a:pt x="660" y="2984"/>
                  </a:lnTo>
                  <a:lnTo>
                    <a:pt x="1943" y="3352"/>
                  </a:lnTo>
                  <a:lnTo>
                    <a:pt x="2692" y="4318"/>
                  </a:lnTo>
                  <a:lnTo>
                    <a:pt x="5422" y="5524"/>
                  </a:lnTo>
                  <a:lnTo>
                    <a:pt x="5994" y="5168"/>
                  </a:lnTo>
                  <a:lnTo>
                    <a:pt x="7734" y="4699"/>
                  </a:lnTo>
                  <a:lnTo>
                    <a:pt x="9372" y="5410"/>
                  </a:lnTo>
                  <a:lnTo>
                    <a:pt x="11049" y="5664"/>
                  </a:lnTo>
                  <a:lnTo>
                    <a:pt x="11747" y="5054"/>
                  </a:lnTo>
                  <a:lnTo>
                    <a:pt x="12890" y="4953"/>
                  </a:lnTo>
                  <a:lnTo>
                    <a:pt x="13144" y="3835"/>
                  </a:lnTo>
                  <a:lnTo>
                    <a:pt x="12446" y="2654"/>
                  </a:lnTo>
                  <a:lnTo>
                    <a:pt x="10629" y="3403"/>
                  </a:lnTo>
                  <a:lnTo>
                    <a:pt x="10045" y="2032"/>
                  </a:lnTo>
                  <a:lnTo>
                    <a:pt x="9664" y="1612"/>
                  </a:lnTo>
                  <a:lnTo>
                    <a:pt x="9169" y="1320"/>
                  </a:lnTo>
                  <a:lnTo>
                    <a:pt x="8623" y="1168"/>
                  </a:lnTo>
                  <a:lnTo>
                    <a:pt x="7302" y="914"/>
                  </a:lnTo>
                  <a:lnTo>
                    <a:pt x="5867" y="381"/>
                  </a:lnTo>
                  <a:lnTo>
                    <a:pt x="5105" y="165"/>
                  </a:lnTo>
                  <a:lnTo>
                    <a:pt x="4089" y="38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B872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0" name="object 1200" descr=""/>
            <p:cNvSpPr/>
            <p:nvPr/>
          </p:nvSpPr>
          <p:spPr>
            <a:xfrm>
              <a:off x="2109597" y="2381762"/>
              <a:ext cx="8255" cy="18415"/>
            </a:xfrm>
            <a:custGeom>
              <a:avLst/>
              <a:gdLst/>
              <a:ahLst/>
              <a:cxnLst/>
              <a:rect l="l" t="t" r="r" b="b"/>
              <a:pathLst>
                <a:path w="8255" h="18414">
                  <a:moveTo>
                    <a:pt x="1117" y="0"/>
                  </a:moveTo>
                  <a:lnTo>
                    <a:pt x="698" y="139"/>
                  </a:lnTo>
                  <a:lnTo>
                    <a:pt x="355" y="507"/>
                  </a:lnTo>
                  <a:lnTo>
                    <a:pt x="0" y="1828"/>
                  </a:lnTo>
                  <a:lnTo>
                    <a:pt x="304" y="3009"/>
                  </a:lnTo>
                  <a:lnTo>
                    <a:pt x="2895" y="8826"/>
                  </a:lnTo>
                  <a:lnTo>
                    <a:pt x="4851" y="13449"/>
                  </a:lnTo>
                  <a:lnTo>
                    <a:pt x="6845" y="18059"/>
                  </a:lnTo>
                  <a:lnTo>
                    <a:pt x="8216" y="16941"/>
                  </a:lnTo>
                  <a:lnTo>
                    <a:pt x="7404" y="15811"/>
                  </a:lnTo>
                  <a:lnTo>
                    <a:pt x="5257" y="9715"/>
                  </a:lnTo>
                  <a:lnTo>
                    <a:pt x="2273" y="5321"/>
                  </a:lnTo>
                  <a:lnTo>
                    <a:pt x="1600" y="76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6B9D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1" name="object 1201" descr=""/>
            <p:cNvSpPr/>
            <p:nvPr/>
          </p:nvSpPr>
          <p:spPr>
            <a:xfrm>
              <a:off x="2232963" y="2469449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5" h="12700">
                  <a:moveTo>
                    <a:pt x="3606" y="0"/>
                  </a:moveTo>
                  <a:lnTo>
                    <a:pt x="0" y="1803"/>
                  </a:lnTo>
                  <a:lnTo>
                    <a:pt x="177" y="2285"/>
                  </a:lnTo>
                  <a:lnTo>
                    <a:pt x="5575" y="3403"/>
                  </a:lnTo>
                  <a:lnTo>
                    <a:pt x="7124" y="4419"/>
                  </a:lnTo>
                  <a:lnTo>
                    <a:pt x="7835" y="5105"/>
                  </a:lnTo>
                  <a:lnTo>
                    <a:pt x="7404" y="5676"/>
                  </a:lnTo>
                  <a:lnTo>
                    <a:pt x="6045" y="7327"/>
                  </a:lnTo>
                  <a:lnTo>
                    <a:pt x="5829" y="7683"/>
                  </a:lnTo>
                  <a:lnTo>
                    <a:pt x="5549" y="8267"/>
                  </a:lnTo>
                  <a:lnTo>
                    <a:pt x="5410" y="8686"/>
                  </a:lnTo>
                  <a:lnTo>
                    <a:pt x="5257" y="9321"/>
                  </a:lnTo>
                  <a:lnTo>
                    <a:pt x="5207" y="9753"/>
                  </a:lnTo>
                  <a:lnTo>
                    <a:pt x="5207" y="10833"/>
                  </a:lnTo>
                  <a:lnTo>
                    <a:pt x="5372" y="11455"/>
                  </a:lnTo>
                  <a:lnTo>
                    <a:pt x="5600" y="12052"/>
                  </a:lnTo>
                  <a:lnTo>
                    <a:pt x="5905" y="12077"/>
                  </a:lnTo>
                  <a:lnTo>
                    <a:pt x="6197" y="11976"/>
                  </a:lnTo>
                  <a:lnTo>
                    <a:pt x="7569" y="11010"/>
                  </a:lnTo>
                  <a:lnTo>
                    <a:pt x="7480" y="9220"/>
                  </a:lnTo>
                  <a:lnTo>
                    <a:pt x="12852" y="3428"/>
                  </a:lnTo>
                  <a:lnTo>
                    <a:pt x="7264" y="1308"/>
                  </a:lnTo>
                  <a:lnTo>
                    <a:pt x="6642" y="330"/>
                  </a:lnTo>
                  <a:lnTo>
                    <a:pt x="5638" y="165"/>
                  </a:lnTo>
                  <a:lnTo>
                    <a:pt x="4622" y="50"/>
                  </a:lnTo>
                  <a:lnTo>
                    <a:pt x="3606" y="0"/>
                  </a:lnTo>
                  <a:close/>
                </a:path>
              </a:pathLst>
            </a:custGeom>
            <a:solidFill>
              <a:srgbClr val="E2D1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2" name="object 1202" descr=""/>
            <p:cNvSpPr/>
            <p:nvPr/>
          </p:nvSpPr>
          <p:spPr>
            <a:xfrm>
              <a:off x="2102065" y="2445341"/>
              <a:ext cx="6985" cy="11430"/>
            </a:xfrm>
            <a:custGeom>
              <a:avLst/>
              <a:gdLst/>
              <a:ahLst/>
              <a:cxnLst/>
              <a:rect l="l" t="t" r="r" b="b"/>
              <a:pathLst>
                <a:path w="6985" h="11430">
                  <a:moveTo>
                    <a:pt x="4267" y="0"/>
                  </a:moveTo>
                  <a:lnTo>
                    <a:pt x="3657" y="228"/>
                  </a:lnTo>
                  <a:lnTo>
                    <a:pt x="3073" y="584"/>
                  </a:lnTo>
                  <a:lnTo>
                    <a:pt x="558" y="3428"/>
                  </a:lnTo>
                  <a:lnTo>
                    <a:pt x="0" y="6819"/>
                  </a:lnTo>
                  <a:lnTo>
                    <a:pt x="342" y="10452"/>
                  </a:lnTo>
                  <a:lnTo>
                    <a:pt x="673" y="10756"/>
                  </a:lnTo>
                  <a:lnTo>
                    <a:pt x="1054" y="10883"/>
                  </a:lnTo>
                  <a:lnTo>
                    <a:pt x="1498" y="10807"/>
                  </a:lnTo>
                  <a:lnTo>
                    <a:pt x="2882" y="9804"/>
                  </a:lnTo>
                  <a:lnTo>
                    <a:pt x="4330" y="8902"/>
                  </a:lnTo>
                  <a:lnTo>
                    <a:pt x="5575" y="7734"/>
                  </a:lnTo>
                  <a:lnTo>
                    <a:pt x="5816" y="7365"/>
                  </a:lnTo>
                  <a:lnTo>
                    <a:pt x="5956" y="6959"/>
                  </a:lnTo>
                  <a:lnTo>
                    <a:pt x="6019" y="6527"/>
                  </a:lnTo>
                  <a:lnTo>
                    <a:pt x="6007" y="6083"/>
                  </a:lnTo>
                  <a:lnTo>
                    <a:pt x="5905" y="5664"/>
                  </a:lnTo>
                  <a:lnTo>
                    <a:pt x="5727" y="5270"/>
                  </a:lnTo>
                  <a:lnTo>
                    <a:pt x="3784" y="3835"/>
                  </a:lnTo>
                  <a:lnTo>
                    <a:pt x="6794" y="1650"/>
                  </a:lnTo>
                  <a:lnTo>
                    <a:pt x="4952" y="203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9550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3" name="object 1203" descr=""/>
            <p:cNvSpPr/>
            <p:nvPr/>
          </p:nvSpPr>
          <p:spPr>
            <a:xfrm>
              <a:off x="2123401" y="2399679"/>
              <a:ext cx="17780" cy="4445"/>
            </a:xfrm>
            <a:custGeom>
              <a:avLst/>
              <a:gdLst/>
              <a:ahLst/>
              <a:cxnLst/>
              <a:rect l="l" t="t" r="r" b="b"/>
              <a:pathLst>
                <a:path w="17780" h="4444">
                  <a:moveTo>
                    <a:pt x="15760" y="0"/>
                  </a:moveTo>
                  <a:lnTo>
                    <a:pt x="12331" y="685"/>
                  </a:lnTo>
                  <a:lnTo>
                    <a:pt x="8623" y="1320"/>
                  </a:lnTo>
                  <a:lnTo>
                    <a:pt x="7645" y="1943"/>
                  </a:lnTo>
                  <a:lnTo>
                    <a:pt x="6413" y="1447"/>
                  </a:lnTo>
                  <a:lnTo>
                    <a:pt x="5422" y="2031"/>
                  </a:lnTo>
                  <a:lnTo>
                    <a:pt x="2755" y="2184"/>
                  </a:lnTo>
                  <a:lnTo>
                    <a:pt x="2451" y="2514"/>
                  </a:lnTo>
                  <a:lnTo>
                    <a:pt x="2133" y="2539"/>
                  </a:lnTo>
                  <a:lnTo>
                    <a:pt x="1803" y="2235"/>
                  </a:lnTo>
                  <a:lnTo>
                    <a:pt x="1498" y="2133"/>
                  </a:lnTo>
                  <a:lnTo>
                    <a:pt x="1193" y="2082"/>
                  </a:lnTo>
                  <a:lnTo>
                    <a:pt x="876" y="2095"/>
                  </a:lnTo>
                  <a:lnTo>
                    <a:pt x="0" y="3886"/>
                  </a:lnTo>
                  <a:lnTo>
                    <a:pt x="1396" y="4152"/>
                  </a:lnTo>
                  <a:lnTo>
                    <a:pt x="7442" y="2844"/>
                  </a:lnTo>
                  <a:lnTo>
                    <a:pt x="12509" y="2349"/>
                  </a:lnTo>
                  <a:lnTo>
                    <a:pt x="17602" y="1968"/>
                  </a:lnTo>
                  <a:lnTo>
                    <a:pt x="16954" y="380"/>
                  </a:lnTo>
                  <a:lnTo>
                    <a:pt x="15760" y="0"/>
                  </a:lnTo>
                  <a:close/>
                </a:path>
              </a:pathLst>
            </a:custGeom>
            <a:solidFill>
              <a:srgbClr val="6D9C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4" name="object 1204" descr=""/>
            <p:cNvSpPr/>
            <p:nvPr/>
          </p:nvSpPr>
          <p:spPr>
            <a:xfrm>
              <a:off x="2182232" y="2501865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4" h="8255">
                  <a:moveTo>
                    <a:pt x="10126" y="6972"/>
                  </a:moveTo>
                  <a:lnTo>
                    <a:pt x="7048" y="6972"/>
                  </a:lnTo>
                  <a:lnTo>
                    <a:pt x="8026" y="7619"/>
                  </a:lnTo>
                  <a:lnTo>
                    <a:pt x="9017" y="8204"/>
                  </a:lnTo>
                  <a:lnTo>
                    <a:pt x="9245" y="8191"/>
                  </a:lnTo>
                  <a:lnTo>
                    <a:pt x="9461" y="8140"/>
                  </a:lnTo>
                  <a:lnTo>
                    <a:pt x="9677" y="8051"/>
                  </a:lnTo>
                  <a:lnTo>
                    <a:pt x="10058" y="7848"/>
                  </a:lnTo>
                  <a:lnTo>
                    <a:pt x="10186" y="7619"/>
                  </a:lnTo>
                  <a:lnTo>
                    <a:pt x="10126" y="6972"/>
                  </a:lnTo>
                  <a:close/>
                </a:path>
                <a:path w="10794" h="8255">
                  <a:moveTo>
                    <a:pt x="1155" y="2997"/>
                  </a:moveTo>
                  <a:lnTo>
                    <a:pt x="0" y="4381"/>
                  </a:lnTo>
                  <a:lnTo>
                    <a:pt x="381" y="5359"/>
                  </a:lnTo>
                  <a:lnTo>
                    <a:pt x="3556" y="5626"/>
                  </a:lnTo>
                  <a:lnTo>
                    <a:pt x="4826" y="5892"/>
                  </a:lnTo>
                  <a:lnTo>
                    <a:pt x="5816" y="7023"/>
                  </a:lnTo>
                  <a:lnTo>
                    <a:pt x="7048" y="6972"/>
                  </a:lnTo>
                  <a:lnTo>
                    <a:pt x="10126" y="6972"/>
                  </a:lnTo>
                  <a:lnTo>
                    <a:pt x="10033" y="6718"/>
                  </a:lnTo>
                  <a:lnTo>
                    <a:pt x="9740" y="6197"/>
                  </a:lnTo>
                  <a:lnTo>
                    <a:pt x="9499" y="5892"/>
                  </a:lnTo>
                  <a:lnTo>
                    <a:pt x="8623" y="5054"/>
                  </a:lnTo>
                  <a:lnTo>
                    <a:pt x="8503" y="4381"/>
                  </a:lnTo>
                  <a:lnTo>
                    <a:pt x="8754" y="3911"/>
                  </a:lnTo>
                  <a:lnTo>
                    <a:pt x="4521" y="3911"/>
                  </a:lnTo>
                  <a:lnTo>
                    <a:pt x="4344" y="3873"/>
                  </a:lnTo>
                  <a:lnTo>
                    <a:pt x="2984" y="3873"/>
                  </a:lnTo>
                  <a:lnTo>
                    <a:pt x="2737" y="3250"/>
                  </a:lnTo>
                  <a:lnTo>
                    <a:pt x="2374" y="3022"/>
                  </a:lnTo>
                  <a:lnTo>
                    <a:pt x="1155" y="2997"/>
                  </a:lnTo>
                  <a:close/>
                </a:path>
                <a:path w="10794" h="8255">
                  <a:moveTo>
                    <a:pt x="9167" y="3136"/>
                  </a:moveTo>
                  <a:lnTo>
                    <a:pt x="4216" y="3136"/>
                  </a:lnTo>
                  <a:lnTo>
                    <a:pt x="4521" y="3911"/>
                  </a:lnTo>
                  <a:lnTo>
                    <a:pt x="8754" y="3911"/>
                  </a:lnTo>
                  <a:lnTo>
                    <a:pt x="9167" y="3136"/>
                  </a:lnTo>
                  <a:close/>
                </a:path>
                <a:path w="10794" h="8255">
                  <a:moveTo>
                    <a:pt x="2737" y="3250"/>
                  </a:moveTo>
                  <a:lnTo>
                    <a:pt x="2984" y="3873"/>
                  </a:lnTo>
                  <a:lnTo>
                    <a:pt x="3364" y="3645"/>
                  </a:lnTo>
                  <a:lnTo>
                    <a:pt x="2737" y="3250"/>
                  </a:lnTo>
                  <a:close/>
                </a:path>
                <a:path w="10794" h="8255">
                  <a:moveTo>
                    <a:pt x="3364" y="3645"/>
                  </a:moveTo>
                  <a:lnTo>
                    <a:pt x="2984" y="3873"/>
                  </a:lnTo>
                  <a:lnTo>
                    <a:pt x="4344" y="3873"/>
                  </a:lnTo>
                  <a:lnTo>
                    <a:pt x="3403" y="3670"/>
                  </a:lnTo>
                  <a:close/>
                </a:path>
                <a:path w="10794" h="8255">
                  <a:moveTo>
                    <a:pt x="7797" y="0"/>
                  </a:moveTo>
                  <a:lnTo>
                    <a:pt x="6388" y="76"/>
                  </a:lnTo>
                  <a:lnTo>
                    <a:pt x="4914" y="482"/>
                  </a:lnTo>
                  <a:lnTo>
                    <a:pt x="2705" y="1536"/>
                  </a:lnTo>
                  <a:lnTo>
                    <a:pt x="2737" y="3250"/>
                  </a:lnTo>
                  <a:lnTo>
                    <a:pt x="3364" y="3645"/>
                  </a:lnTo>
                  <a:lnTo>
                    <a:pt x="4216" y="3136"/>
                  </a:lnTo>
                  <a:lnTo>
                    <a:pt x="9167" y="3136"/>
                  </a:lnTo>
                  <a:lnTo>
                    <a:pt x="9296" y="2895"/>
                  </a:lnTo>
                  <a:lnTo>
                    <a:pt x="9448" y="2070"/>
                  </a:lnTo>
                  <a:lnTo>
                    <a:pt x="8966" y="1231"/>
                  </a:lnTo>
                  <a:lnTo>
                    <a:pt x="7797" y="0"/>
                  </a:lnTo>
                  <a:close/>
                </a:path>
              </a:pathLst>
            </a:custGeom>
            <a:solidFill>
              <a:srgbClr val="E0B8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5" name="object 1205" descr=""/>
            <p:cNvSpPr/>
            <p:nvPr/>
          </p:nvSpPr>
          <p:spPr>
            <a:xfrm>
              <a:off x="2216450" y="2418174"/>
              <a:ext cx="9525" cy="6985"/>
            </a:xfrm>
            <a:custGeom>
              <a:avLst/>
              <a:gdLst/>
              <a:ahLst/>
              <a:cxnLst/>
              <a:rect l="l" t="t" r="r" b="b"/>
              <a:pathLst>
                <a:path w="9525" h="6985">
                  <a:moveTo>
                    <a:pt x="9166" y="3682"/>
                  </a:moveTo>
                  <a:lnTo>
                    <a:pt x="5892" y="3682"/>
                  </a:lnTo>
                  <a:lnTo>
                    <a:pt x="6870" y="6781"/>
                  </a:lnTo>
                  <a:lnTo>
                    <a:pt x="8636" y="6388"/>
                  </a:lnTo>
                  <a:lnTo>
                    <a:pt x="9105" y="5067"/>
                  </a:lnTo>
                  <a:lnTo>
                    <a:pt x="9166" y="3682"/>
                  </a:lnTo>
                  <a:close/>
                </a:path>
                <a:path w="9525" h="6985">
                  <a:moveTo>
                    <a:pt x="2052" y="3292"/>
                  </a:moveTo>
                  <a:lnTo>
                    <a:pt x="1003" y="3378"/>
                  </a:lnTo>
                  <a:lnTo>
                    <a:pt x="482" y="4102"/>
                  </a:lnTo>
                  <a:lnTo>
                    <a:pt x="546" y="4813"/>
                  </a:lnTo>
                  <a:lnTo>
                    <a:pt x="1028" y="5511"/>
                  </a:lnTo>
                  <a:lnTo>
                    <a:pt x="2006" y="6134"/>
                  </a:lnTo>
                  <a:lnTo>
                    <a:pt x="2959" y="6197"/>
                  </a:lnTo>
                  <a:lnTo>
                    <a:pt x="3911" y="5460"/>
                  </a:lnTo>
                  <a:lnTo>
                    <a:pt x="5892" y="3682"/>
                  </a:lnTo>
                  <a:lnTo>
                    <a:pt x="9166" y="3682"/>
                  </a:lnTo>
                  <a:lnTo>
                    <a:pt x="5467" y="3314"/>
                  </a:lnTo>
                  <a:lnTo>
                    <a:pt x="2070" y="3314"/>
                  </a:lnTo>
                  <a:close/>
                </a:path>
                <a:path w="9525" h="6985">
                  <a:moveTo>
                    <a:pt x="5428" y="3289"/>
                  </a:moveTo>
                  <a:lnTo>
                    <a:pt x="2095" y="3289"/>
                  </a:lnTo>
                  <a:lnTo>
                    <a:pt x="5467" y="3314"/>
                  </a:lnTo>
                  <a:close/>
                </a:path>
                <a:path w="9525" h="6985">
                  <a:moveTo>
                    <a:pt x="1130" y="0"/>
                  </a:moveTo>
                  <a:lnTo>
                    <a:pt x="0" y="723"/>
                  </a:lnTo>
                  <a:lnTo>
                    <a:pt x="2052" y="3292"/>
                  </a:lnTo>
                  <a:lnTo>
                    <a:pt x="5428" y="3289"/>
                  </a:lnTo>
                  <a:lnTo>
                    <a:pt x="4229" y="2501"/>
                  </a:lnTo>
                  <a:lnTo>
                    <a:pt x="2324" y="241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E2E2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6" name="object 1206" descr=""/>
            <p:cNvSpPr/>
            <p:nvPr/>
          </p:nvSpPr>
          <p:spPr>
            <a:xfrm>
              <a:off x="2107133" y="2374155"/>
              <a:ext cx="5715" cy="8255"/>
            </a:xfrm>
            <a:custGeom>
              <a:avLst/>
              <a:gdLst/>
              <a:ahLst/>
              <a:cxnLst/>
              <a:rect l="l" t="t" r="r" b="b"/>
              <a:pathLst>
                <a:path w="5714" h="8255">
                  <a:moveTo>
                    <a:pt x="3276" y="0"/>
                  </a:moveTo>
                  <a:lnTo>
                    <a:pt x="393" y="3009"/>
                  </a:lnTo>
                  <a:lnTo>
                    <a:pt x="0" y="3949"/>
                  </a:lnTo>
                  <a:lnTo>
                    <a:pt x="304" y="4965"/>
                  </a:lnTo>
                  <a:lnTo>
                    <a:pt x="419" y="6591"/>
                  </a:lnTo>
                  <a:lnTo>
                    <a:pt x="1904" y="7124"/>
                  </a:lnTo>
                  <a:lnTo>
                    <a:pt x="2832" y="8115"/>
                  </a:lnTo>
                  <a:lnTo>
                    <a:pt x="4063" y="7683"/>
                  </a:lnTo>
                  <a:lnTo>
                    <a:pt x="4825" y="6527"/>
                  </a:lnTo>
                  <a:lnTo>
                    <a:pt x="5245" y="5003"/>
                  </a:lnTo>
                  <a:lnTo>
                    <a:pt x="5079" y="4902"/>
                  </a:lnTo>
                  <a:lnTo>
                    <a:pt x="4914" y="4483"/>
                  </a:lnTo>
                  <a:lnTo>
                    <a:pt x="4991" y="4279"/>
                  </a:lnTo>
                  <a:lnTo>
                    <a:pt x="5219" y="4051"/>
                  </a:lnTo>
                  <a:lnTo>
                    <a:pt x="4991" y="2501"/>
                  </a:lnTo>
                  <a:lnTo>
                    <a:pt x="4597" y="1028"/>
                  </a:lnTo>
                  <a:lnTo>
                    <a:pt x="3276" y="0"/>
                  </a:lnTo>
                  <a:close/>
                </a:path>
              </a:pathLst>
            </a:custGeom>
            <a:solidFill>
              <a:srgbClr val="B16E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7" name="object 1207" descr=""/>
            <p:cNvSpPr/>
            <p:nvPr/>
          </p:nvSpPr>
          <p:spPr>
            <a:xfrm>
              <a:off x="2200078" y="2501169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12700" h="6350">
                  <a:moveTo>
                    <a:pt x="8254" y="0"/>
                  </a:moveTo>
                  <a:lnTo>
                    <a:pt x="5194" y="1028"/>
                  </a:lnTo>
                  <a:lnTo>
                    <a:pt x="2768" y="3644"/>
                  </a:lnTo>
                  <a:lnTo>
                    <a:pt x="2374" y="4457"/>
                  </a:lnTo>
                  <a:lnTo>
                    <a:pt x="0" y="5397"/>
                  </a:lnTo>
                  <a:lnTo>
                    <a:pt x="2908" y="6019"/>
                  </a:lnTo>
                  <a:lnTo>
                    <a:pt x="3835" y="5308"/>
                  </a:lnTo>
                  <a:lnTo>
                    <a:pt x="5003" y="4889"/>
                  </a:lnTo>
                  <a:lnTo>
                    <a:pt x="5600" y="3771"/>
                  </a:lnTo>
                  <a:lnTo>
                    <a:pt x="5384" y="3492"/>
                  </a:lnTo>
                  <a:lnTo>
                    <a:pt x="5626" y="3746"/>
                  </a:lnTo>
                  <a:lnTo>
                    <a:pt x="6654" y="3136"/>
                  </a:lnTo>
                  <a:lnTo>
                    <a:pt x="7404" y="1993"/>
                  </a:lnTo>
                  <a:lnTo>
                    <a:pt x="9804" y="2946"/>
                  </a:lnTo>
                  <a:lnTo>
                    <a:pt x="10858" y="2832"/>
                  </a:lnTo>
                  <a:lnTo>
                    <a:pt x="11633" y="2070"/>
                  </a:lnTo>
                  <a:lnTo>
                    <a:pt x="12153" y="1422"/>
                  </a:lnTo>
                  <a:lnTo>
                    <a:pt x="12204" y="749"/>
                  </a:lnTo>
                  <a:lnTo>
                    <a:pt x="11747" y="38"/>
                  </a:lnTo>
                  <a:lnTo>
                    <a:pt x="8254" y="0"/>
                  </a:lnTo>
                  <a:close/>
                </a:path>
              </a:pathLst>
            </a:custGeom>
            <a:solidFill>
              <a:srgbClr val="D9A6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8" name="object 1208" descr=""/>
            <p:cNvSpPr/>
            <p:nvPr/>
          </p:nvSpPr>
          <p:spPr>
            <a:xfrm>
              <a:off x="2114419" y="2385087"/>
              <a:ext cx="8255" cy="15875"/>
            </a:xfrm>
            <a:custGeom>
              <a:avLst/>
              <a:gdLst/>
              <a:ahLst/>
              <a:cxnLst/>
              <a:rect l="l" t="t" r="r" b="b"/>
              <a:pathLst>
                <a:path w="8255" h="15875">
                  <a:moveTo>
                    <a:pt x="990" y="0"/>
                  </a:moveTo>
                  <a:lnTo>
                    <a:pt x="368" y="393"/>
                  </a:lnTo>
                  <a:lnTo>
                    <a:pt x="0" y="977"/>
                  </a:lnTo>
                  <a:lnTo>
                    <a:pt x="2489" y="6019"/>
                  </a:lnTo>
                  <a:lnTo>
                    <a:pt x="4698" y="10401"/>
                  </a:lnTo>
                  <a:lnTo>
                    <a:pt x="7238" y="15278"/>
                  </a:lnTo>
                  <a:lnTo>
                    <a:pt x="7772" y="14833"/>
                  </a:lnTo>
                  <a:lnTo>
                    <a:pt x="8064" y="14439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6799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9" name="object 1209" descr=""/>
            <p:cNvSpPr/>
            <p:nvPr/>
          </p:nvSpPr>
          <p:spPr>
            <a:xfrm>
              <a:off x="2217999" y="2425586"/>
              <a:ext cx="9525" cy="6985"/>
            </a:xfrm>
            <a:custGeom>
              <a:avLst/>
              <a:gdLst/>
              <a:ahLst/>
              <a:cxnLst/>
              <a:rect l="l" t="t" r="r" b="b"/>
              <a:pathLst>
                <a:path w="9525" h="6985">
                  <a:moveTo>
                    <a:pt x="2997" y="0"/>
                  </a:moveTo>
                  <a:lnTo>
                    <a:pt x="0" y="2108"/>
                  </a:lnTo>
                  <a:lnTo>
                    <a:pt x="254" y="2857"/>
                  </a:lnTo>
                  <a:lnTo>
                    <a:pt x="2628" y="5600"/>
                  </a:lnTo>
                  <a:lnTo>
                    <a:pt x="4572" y="5575"/>
                  </a:lnTo>
                  <a:lnTo>
                    <a:pt x="4889" y="5461"/>
                  </a:lnTo>
                  <a:lnTo>
                    <a:pt x="5422" y="4699"/>
                  </a:lnTo>
                  <a:lnTo>
                    <a:pt x="5346" y="5816"/>
                  </a:lnTo>
                  <a:lnTo>
                    <a:pt x="5943" y="6438"/>
                  </a:lnTo>
                  <a:lnTo>
                    <a:pt x="6642" y="6731"/>
                  </a:lnTo>
                  <a:lnTo>
                    <a:pt x="7505" y="6565"/>
                  </a:lnTo>
                  <a:lnTo>
                    <a:pt x="7886" y="6248"/>
                  </a:lnTo>
                  <a:lnTo>
                    <a:pt x="8382" y="6134"/>
                  </a:lnTo>
                  <a:lnTo>
                    <a:pt x="8801" y="5867"/>
                  </a:lnTo>
                  <a:lnTo>
                    <a:pt x="9194" y="5537"/>
                  </a:lnTo>
                  <a:lnTo>
                    <a:pt x="9448" y="5130"/>
                  </a:lnTo>
                  <a:lnTo>
                    <a:pt x="9474" y="4597"/>
                  </a:lnTo>
                  <a:lnTo>
                    <a:pt x="8559" y="3098"/>
                  </a:lnTo>
                  <a:lnTo>
                    <a:pt x="6451" y="4216"/>
                  </a:lnTo>
                  <a:lnTo>
                    <a:pt x="5499" y="2794"/>
                  </a:lnTo>
                  <a:lnTo>
                    <a:pt x="5588" y="1968"/>
                  </a:lnTo>
                  <a:lnTo>
                    <a:pt x="1778" y="2781"/>
                  </a:lnTo>
                  <a:lnTo>
                    <a:pt x="4648" y="774"/>
                  </a:lnTo>
                  <a:lnTo>
                    <a:pt x="3873" y="203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D0B5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0" name="object 1210" descr=""/>
            <p:cNvSpPr/>
            <p:nvPr/>
          </p:nvSpPr>
          <p:spPr>
            <a:xfrm>
              <a:off x="2162287" y="2410812"/>
              <a:ext cx="12065" cy="4445"/>
            </a:xfrm>
            <a:custGeom>
              <a:avLst/>
              <a:gdLst/>
              <a:ahLst/>
              <a:cxnLst/>
              <a:rect l="l" t="t" r="r" b="b"/>
              <a:pathLst>
                <a:path w="12064" h="4444">
                  <a:moveTo>
                    <a:pt x="11412" y="3632"/>
                  </a:moveTo>
                  <a:lnTo>
                    <a:pt x="8848" y="3632"/>
                  </a:lnTo>
                  <a:lnTo>
                    <a:pt x="9353" y="4102"/>
                  </a:lnTo>
                  <a:lnTo>
                    <a:pt x="9562" y="4203"/>
                  </a:lnTo>
                  <a:lnTo>
                    <a:pt x="9965" y="4356"/>
                  </a:lnTo>
                  <a:lnTo>
                    <a:pt x="10588" y="4356"/>
                  </a:lnTo>
                  <a:lnTo>
                    <a:pt x="11021" y="4165"/>
                  </a:lnTo>
                  <a:lnTo>
                    <a:pt x="11412" y="3632"/>
                  </a:lnTo>
                  <a:close/>
                </a:path>
                <a:path w="12064" h="4444">
                  <a:moveTo>
                    <a:pt x="110" y="1016"/>
                  </a:moveTo>
                  <a:lnTo>
                    <a:pt x="3450" y="3390"/>
                  </a:lnTo>
                  <a:lnTo>
                    <a:pt x="4111" y="3543"/>
                  </a:lnTo>
                  <a:lnTo>
                    <a:pt x="5000" y="4038"/>
                  </a:lnTo>
                  <a:lnTo>
                    <a:pt x="5304" y="4165"/>
                  </a:lnTo>
                  <a:lnTo>
                    <a:pt x="5635" y="4203"/>
                  </a:lnTo>
                  <a:lnTo>
                    <a:pt x="6313" y="4127"/>
                  </a:lnTo>
                  <a:lnTo>
                    <a:pt x="6803" y="3657"/>
                  </a:lnTo>
                  <a:lnTo>
                    <a:pt x="8814" y="3657"/>
                  </a:lnTo>
                  <a:lnTo>
                    <a:pt x="11412" y="3632"/>
                  </a:lnTo>
                  <a:lnTo>
                    <a:pt x="11573" y="3187"/>
                  </a:lnTo>
                  <a:lnTo>
                    <a:pt x="11616" y="2336"/>
                  </a:lnTo>
                  <a:lnTo>
                    <a:pt x="11083" y="1841"/>
                  </a:lnTo>
                  <a:lnTo>
                    <a:pt x="9788" y="1168"/>
                  </a:lnTo>
                  <a:lnTo>
                    <a:pt x="3780" y="1168"/>
                  </a:lnTo>
                  <a:lnTo>
                    <a:pt x="110" y="1016"/>
                  </a:lnTo>
                  <a:close/>
                </a:path>
                <a:path w="12064" h="4444">
                  <a:moveTo>
                    <a:pt x="8814" y="3657"/>
                  </a:moveTo>
                  <a:lnTo>
                    <a:pt x="6803" y="3657"/>
                  </a:lnTo>
                  <a:lnTo>
                    <a:pt x="7235" y="4102"/>
                  </a:lnTo>
                  <a:lnTo>
                    <a:pt x="7692" y="4203"/>
                  </a:lnTo>
                  <a:lnTo>
                    <a:pt x="8175" y="4140"/>
                  </a:lnTo>
                  <a:lnTo>
                    <a:pt x="8814" y="3657"/>
                  </a:lnTo>
                  <a:close/>
                </a:path>
                <a:path w="12064" h="4444">
                  <a:moveTo>
                    <a:pt x="7540" y="0"/>
                  </a:moveTo>
                  <a:lnTo>
                    <a:pt x="3780" y="1168"/>
                  </a:lnTo>
                  <a:lnTo>
                    <a:pt x="9788" y="1168"/>
                  </a:lnTo>
                  <a:lnTo>
                    <a:pt x="7540" y="0"/>
                  </a:lnTo>
                  <a:close/>
                </a:path>
              </a:pathLst>
            </a:custGeom>
            <a:solidFill>
              <a:srgbClr val="D2B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1" name="object 1211" descr=""/>
            <p:cNvSpPr/>
            <p:nvPr/>
          </p:nvSpPr>
          <p:spPr>
            <a:xfrm>
              <a:off x="2104393" y="2368549"/>
              <a:ext cx="6350" cy="9525"/>
            </a:xfrm>
            <a:custGeom>
              <a:avLst/>
              <a:gdLst/>
              <a:ahLst/>
              <a:cxnLst/>
              <a:rect l="l" t="t" r="r" b="b"/>
              <a:pathLst>
                <a:path w="6350" h="9525">
                  <a:moveTo>
                    <a:pt x="5234" y="4851"/>
                  </a:moveTo>
                  <a:lnTo>
                    <a:pt x="2641" y="4851"/>
                  </a:lnTo>
                  <a:lnTo>
                    <a:pt x="3124" y="5562"/>
                  </a:lnTo>
                  <a:lnTo>
                    <a:pt x="2806" y="6032"/>
                  </a:lnTo>
                  <a:lnTo>
                    <a:pt x="2438" y="6451"/>
                  </a:lnTo>
                  <a:lnTo>
                    <a:pt x="1968" y="6769"/>
                  </a:lnTo>
                  <a:lnTo>
                    <a:pt x="1092" y="7505"/>
                  </a:lnTo>
                  <a:lnTo>
                    <a:pt x="1473" y="8153"/>
                  </a:lnTo>
                  <a:lnTo>
                    <a:pt x="2120" y="8775"/>
                  </a:lnTo>
                  <a:lnTo>
                    <a:pt x="3225" y="9309"/>
                  </a:lnTo>
                  <a:lnTo>
                    <a:pt x="3517" y="8331"/>
                  </a:lnTo>
                  <a:lnTo>
                    <a:pt x="4914" y="6756"/>
                  </a:lnTo>
                  <a:lnTo>
                    <a:pt x="5829" y="6007"/>
                  </a:lnTo>
                  <a:lnTo>
                    <a:pt x="6001" y="5613"/>
                  </a:lnTo>
                  <a:lnTo>
                    <a:pt x="5234" y="4851"/>
                  </a:lnTo>
                  <a:close/>
                </a:path>
                <a:path w="6350" h="9525">
                  <a:moveTo>
                    <a:pt x="2806" y="0"/>
                  </a:moveTo>
                  <a:lnTo>
                    <a:pt x="2057" y="279"/>
                  </a:lnTo>
                  <a:lnTo>
                    <a:pt x="1308" y="368"/>
                  </a:lnTo>
                  <a:lnTo>
                    <a:pt x="749" y="749"/>
                  </a:lnTo>
                  <a:lnTo>
                    <a:pt x="444" y="1447"/>
                  </a:lnTo>
                  <a:lnTo>
                    <a:pt x="0" y="2781"/>
                  </a:lnTo>
                  <a:lnTo>
                    <a:pt x="165" y="3975"/>
                  </a:lnTo>
                  <a:lnTo>
                    <a:pt x="1193" y="4991"/>
                  </a:lnTo>
                  <a:lnTo>
                    <a:pt x="1841" y="5194"/>
                  </a:lnTo>
                  <a:lnTo>
                    <a:pt x="2641" y="4851"/>
                  </a:lnTo>
                  <a:lnTo>
                    <a:pt x="5234" y="4851"/>
                  </a:lnTo>
                  <a:lnTo>
                    <a:pt x="3771" y="4241"/>
                  </a:lnTo>
                  <a:lnTo>
                    <a:pt x="5029" y="2044"/>
                  </a:lnTo>
                  <a:lnTo>
                    <a:pt x="4724" y="1282"/>
                  </a:lnTo>
                  <a:lnTo>
                    <a:pt x="2997" y="1206"/>
                  </a:lnTo>
                  <a:lnTo>
                    <a:pt x="2806" y="0"/>
                  </a:lnTo>
                  <a:close/>
                </a:path>
                <a:path w="6350" h="9525">
                  <a:moveTo>
                    <a:pt x="4216" y="774"/>
                  </a:moveTo>
                  <a:lnTo>
                    <a:pt x="3746" y="939"/>
                  </a:lnTo>
                  <a:lnTo>
                    <a:pt x="2997" y="1206"/>
                  </a:lnTo>
                  <a:lnTo>
                    <a:pt x="4648" y="1206"/>
                  </a:lnTo>
                  <a:lnTo>
                    <a:pt x="4216" y="774"/>
                  </a:lnTo>
                  <a:close/>
                </a:path>
              </a:pathLst>
            </a:custGeom>
            <a:solidFill>
              <a:srgbClr val="C984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2" name="object 1212" descr=""/>
            <p:cNvSpPr/>
            <p:nvPr/>
          </p:nvSpPr>
          <p:spPr>
            <a:xfrm>
              <a:off x="2210494" y="242052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5943" y="0"/>
                  </a:moveTo>
                  <a:lnTo>
                    <a:pt x="5130" y="76"/>
                  </a:lnTo>
                  <a:lnTo>
                    <a:pt x="4699" y="952"/>
                  </a:lnTo>
                  <a:lnTo>
                    <a:pt x="4038" y="1562"/>
                  </a:lnTo>
                  <a:lnTo>
                    <a:pt x="3035" y="1701"/>
                  </a:lnTo>
                  <a:lnTo>
                    <a:pt x="2095" y="1485"/>
                  </a:lnTo>
                  <a:lnTo>
                    <a:pt x="1130" y="1092"/>
                  </a:lnTo>
                  <a:lnTo>
                    <a:pt x="355" y="2070"/>
                  </a:lnTo>
                  <a:lnTo>
                    <a:pt x="292" y="2311"/>
                  </a:lnTo>
                  <a:lnTo>
                    <a:pt x="177" y="2540"/>
                  </a:lnTo>
                  <a:lnTo>
                    <a:pt x="0" y="2730"/>
                  </a:lnTo>
                  <a:lnTo>
                    <a:pt x="330" y="3848"/>
                  </a:lnTo>
                  <a:lnTo>
                    <a:pt x="1003" y="4775"/>
                  </a:lnTo>
                  <a:lnTo>
                    <a:pt x="1689" y="5689"/>
                  </a:lnTo>
                  <a:lnTo>
                    <a:pt x="2781" y="6819"/>
                  </a:lnTo>
                  <a:lnTo>
                    <a:pt x="4076" y="7010"/>
                  </a:lnTo>
                  <a:lnTo>
                    <a:pt x="5524" y="6527"/>
                  </a:lnTo>
                  <a:lnTo>
                    <a:pt x="5943" y="6311"/>
                  </a:lnTo>
                  <a:lnTo>
                    <a:pt x="6235" y="6007"/>
                  </a:lnTo>
                  <a:lnTo>
                    <a:pt x="6426" y="5575"/>
                  </a:lnTo>
                  <a:lnTo>
                    <a:pt x="6299" y="4546"/>
                  </a:lnTo>
                  <a:lnTo>
                    <a:pt x="6311" y="3568"/>
                  </a:lnTo>
                  <a:lnTo>
                    <a:pt x="7137" y="2794"/>
                  </a:lnTo>
                  <a:lnTo>
                    <a:pt x="6959" y="1028"/>
                  </a:lnTo>
                  <a:lnTo>
                    <a:pt x="6362" y="698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CEAA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3" name="object 1213" descr=""/>
            <p:cNvSpPr/>
            <p:nvPr/>
          </p:nvSpPr>
          <p:spPr>
            <a:xfrm>
              <a:off x="2105141" y="2439790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4762" y="0"/>
                  </a:moveTo>
                  <a:lnTo>
                    <a:pt x="3429" y="317"/>
                  </a:lnTo>
                  <a:lnTo>
                    <a:pt x="2095" y="2146"/>
                  </a:lnTo>
                  <a:lnTo>
                    <a:pt x="800" y="4000"/>
                  </a:lnTo>
                  <a:lnTo>
                    <a:pt x="0" y="6134"/>
                  </a:lnTo>
                  <a:lnTo>
                    <a:pt x="2273" y="6223"/>
                  </a:lnTo>
                  <a:lnTo>
                    <a:pt x="3467" y="6019"/>
                  </a:lnTo>
                  <a:lnTo>
                    <a:pt x="4648" y="5778"/>
                  </a:lnTo>
                  <a:lnTo>
                    <a:pt x="5842" y="5651"/>
                  </a:lnTo>
                  <a:lnTo>
                    <a:pt x="6464" y="5359"/>
                  </a:lnTo>
                  <a:lnTo>
                    <a:pt x="6807" y="4851"/>
                  </a:lnTo>
                  <a:lnTo>
                    <a:pt x="6972" y="4191"/>
                  </a:lnTo>
                  <a:lnTo>
                    <a:pt x="7086" y="3251"/>
                  </a:lnTo>
                  <a:lnTo>
                    <a:pt x="6769" y="2463"/>
                  </a:lnTo>
                  <a:lnTo>
                    <a:pt x="6146" y="1765"/>
                  </a:lnTo>
                  <a:lnTo>
                    <a:pt x="5346" y="1092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8742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4" name="object 1214" descr=""/>
            <p:cNvSpPr/>
            <p:nvPr/>
          </p:nvSpPr>
          <p:spPr>
            <a:xfrm>
              <a:off x="2172853" y="2410858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2489" y="0"/>
                  </a:moveTo>
                  <a:lnTo>
                    <a:pt x="508" y="1803"/>
                  </a:lnTo>
                  <a:lnTo>
                    <a:pt x="482" y="2311"/>
                  </a:lnTo>
                  <a:lnTo>
                    <a:pt x="406" y="3352"/>
                  </a:lnTo>
                  <a:lnTo>
                    <a:pt x="76" y="3721"/>
                  </a:lnTo>
                  <a:lnTo>
                    <a:pt x="0" y="4140"/>
                  </a:lnTo>
                  <a:lnTo>
                    <a:pt x="127" y="4610"/>
                  </a:lnTo>
                  <a:lnTo>
                    <a:pt x="558" y="5207"/>
                  </a:lnTo>
                  <a:lnTo>
                    <a:pt x="1181" y="5486"/>
                  </a:lnTo>
                  <a:lnTo>
                    <a:pt x="1879" y="5600"/>
                  </a:lnTo>
                  <a:lnTo>
                    <a:pt x="2336" y="5651"/>
                  </a:lnTo>
                  <a:lnTo>
                    <a:pt x="2781" y="5651"/>
                  </a:lnTo>
                  <a:lnTo>
                    <a:pt x="5943" y="3505"/>
                  </a:lnTo>
                  <a:lnTo>
                    <a:pt x="6692" y="2921"/>
                  </a:lnTo>
                  <a:lnTo>
                    <a:pt x="6337" y="1892"/>
                  </a:lnTo>
                  <a:lnTo>
                    <a:pt x="4406" y="1358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C07F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5" name="object 1215" descr=""/>
            <p:cNvSpPr/>
            <p:nvPr/>
          </p:nvSpPr>
          <p:spPr>
            <a:xfrm>
              <a:off x="2112261" y="2431990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2247" y="0"/>
                  </a:moveTo>
                  <a:lnTo>
                    <a:pt x="0" y="3111"/>
                  </a:lnTo>
                  <a:lnTo>
                    <a:pt x="317" y="3721"/>
                  </a:lnTo>
                  <a:lnTo>
                    <a:pt x="838" y="3860"/>
                  </a:lnTo>
                  <a:lnTo>
                    <a:pt x="1790" y="3708"/>
                  </a:lnTo>
                  <a:lnTo>
                    <a:pt x="2108" y="3708"/>
                  </a:lnTo>
                  <a:lnTo>
                    <a:pt x="2412" y="3771"/>
                  </a:lnTo>
                  <a:lnTo>
                    <a:pt x="2095" y="3810"/>
                  </a:lnTo>
                  <a:lnTo>
                    <a:pt x="1765" y="3797"/>
                  </a:lnTo>
                  <a:lnTo>
                    <a:pt x="1473" y="3911"/>
                  </a:lnTo>
                  <a:lnTo>
                    <a:pt x="876" y="4406"/>
                  </a:lnTo>
                  <a:lnTo>
                    <a:pt x="927" y="4927"/>
                  </a:lnTo>
                  <a:lnTo>
                    <a:pt x="1384" y="5473"/>
                  </a:lnTo>
                  <a:lnTo>
                    <a:pt x="1943" y="5854"/>
                  </a:lnTo>
                  <a:lnTo>
                    <a:pt x="2552" y="5956"/>
                  </a:lnTo>
                  <a:lnTo>
                    <a:pt x="3200" y="5854"/>
                  </a:lnTo>
                  <a:lnTo>
                    <a:pt x="3848" y="5676"/>
                  </a:lnTo>
                  <a:lnTo>
                    <a:pt x="4368" y="5321"/>
                  </a:lnTo>
                  <a:lnTo>
                    <a:pt x="4825" y="4851"/>
                  </a:lnTo>
                  <a:lnTo>
                    <a:pt x="5511" y="4025"/>
                  </a:lnTo>
                  <a:lnTo>
                    <a:pt x="6375" y="3365"/>
                  </a:lnTo>
                  <a:lnTo>
                    <a:pt x="7086" y="2565"/>
                  </a:lnTo>
                  <a:lnTo>
                    <a:pt x="7315" y="2184"/>
                  </a:lnTo>
                  <a:lnTo>
                    <a:pt x="7378" y="1765"/>
                  </a:lnTo>
                  <a:lnTo>
                    <a:pt x="7277" y="1320"/>
                  </a:lnTo>
                  <a:lnTo>
                    <a:pt x="7010" y="965"/>
                  </a:lnTo>
                  <a:lnTo>
                    <a:pt x="6667" y="685"/>
                  </a:lnTo>
                  <a:lnTo>
                    <a:pt x="6261" y="508"/>
                  </a:lnTo>
                  <a:lnTo>
                    <a:pt x="5194" y="76"/>
                  </a:lnTo>
                  <a:lnTo>
                    <a:pt x="4076" y="228"/>
                  </a:lnTo>
                  <a:lnTo>
                    <a:pt x="2984" y="152"/>
                  </a:lnTo>
                  <a:lnTo>
                    <a:pt x="2730" y="152"/>
                  </a:lnTo>
                  <a:lnTo>
                    <a:pt x="2489" y="101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A061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6" name="object 1216" descr=""/>
            <p:cNvSpPr/>
            <p:nvPr/>
          </p:nvSpPr>
          <p:spPr>
            <a:xfrm>
              <a:off x="2102336" y="2455903"/>
              <a:ext cx="6985" cy="10160"/>
            </a:xfrm>
            <a:custGeom>
              <a:avLst/>
              <a:gdLst/>
              <a:ahLst/>
              <a:cxnLst/>
              <a:rect l="l" t="t" r="r" b="b"/>
              <a:pathLst>
                <a:path w="6985" h="10160">
                  <a:moveTo>
                    <a:pt x="4546" y="0"/>
                  </a:moveTo>
                  <a:lnTo>
                    <a:pt x="3276" y="660"/>
                  </a:lnTo>
                  <a:lnTo>
                    <a:pt x="1993" y="1079"/>
                  </a:lnTo>
                  <a:lnTo>
                    <a:pt x="1143" y="1473"/>
                  </a:lnTo>
                  <a:lnTo>
                    <a:pt x="381" y="1968"/>
                  </a:lnTo>
                  <a:lnTo>
                    <a:pt x="152" y="2971"/>
                  </a:lnTo>
                  <a:lnTo>
                    <a:pt x="25" y="3200"/>
                  </a:lnTo>
                  <a:lnTo>
                    <a:pt x="0" y="3441"/>
                  </a:lnTo>
                  <a:lnTo>
                    <a:pt x="63" y="3695"/>
                  </a:lnTo>
                  <a:lnTo>
                    <a:pt x="393" y="8826"/>
                  </a:lnTo>
                  <a:lnTo>
                    <a:pt x="1790" y="9740"/>
                  </a:lnTo>
                  <a:lnTo>
                    <a:pt x="2425" y="8915"/>
                  </a:lnTo>
                  <a:lnTo>
                    <a:pt x="2908" y="7721"/>
                  </a:lnTo>
                  <a:lnTo>
                    <a:pt x="3124" y="6769"/>
                  </a:lnTo>
                  <a:lnTo>
                    <a:pt x="2730" y="5727"/>
                  </a:lnTo>
                  <a:lnTo>
                    <a:pt x="3302" y="4838"/>
                  </a:lnTo>
                  <a:lnTo>
                    <a:pt x="3962" y="4089"/>
                  </a:lnTo>
                  <a:lnTo>
                    <a:pt x="4965" y="3771"/>
                  </a:lnTo>
                  <a:lnTo>
                    <a:pt x="5664" y="3060"/>
                  </a:lnTo>
                  <a:lnTo>
                    <a:pt x="6210" y="2349"/>
                  </a:lnTo>
                  <a:lnTo>
                    <a:pt x="6654" y="1612"/>
                  </a:lnTo>
                  <a:lnTo>
                    <a:pt x="5918" y="749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9649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7" name="object 1217" descr=""/>
            <p:cNvSpPr/>
            <p:nvPr/>
          </p:nvSpPr>
          <p:spPr>
            <a:xfrm>
              <a:off x="2179651" y="2412617"/>
              <a:ext cx="11430" cy="5715"/>
            </a:xfrm>
            <a:custGeom>
              <a:avLst/>
              <a:gdLst/>
              <a:ahLst/>
              <a:cxnLst/>
              <a:rect l="l" t="t" r="r" b="b"/>
              <a:pathLst>
                <a:path w="11430" h="5714">
                  <a:moveTo>
                    <a:pt x="622" y="0"/>
                  </a:moveTo>
                  <a:lnTo>
                    <a:pt x="0" y="825"/>
                  </a:lnTo>
                  <a:lnTo>
                    <a:pt x="508" y="1485"/>
                  </a:lnTo>
                  <a:lnTo>
                    <a:pt x="927" y="2159"/>
                  </a:lnTo>
                  <a:lnTo>
                    <a:pt x="1651" y="3060"/>
                  </a:lnTo>
                  <a:lnTo>
                    <a:pt x="2667" y="4203"/>
                  </a:lnTo>
                  <a:lnTo>
                    <a:pt x="3136" y="5092"/>
                  </a:lnTo>
                  <a:lnTo>
                    <a:pt x="4216" y="5219"/>
                  </a:lnTo>
                  <a:lnTo>
                    <a:pt x="4584" y="5118"/>
                  </a:lnTo>
                  <a:lnTo>
                    <a:pt x="4927" y="4965"/>
                  </a:lnTo>
                  <a:lnTo>
                    <a:pt x="5232" y="4724"/>
                  </a:lnTo>
                  <a:lnTo>
                    <a:pt x="5702" y="4406"/>
                  </a:lnTo>
                  <a:lnTo>
                    <a:pt x="6223" y="4241"/>
                  </a:lnTo>
                  <a:lnTo>
                    <a:pt x="6769" y="4127"/>
                  </a:lnTo>
                  <a:lnTo>
                    <a:pt x="8191" y="3987"/>
                  </a:lnTo>
                  <a:lnTo>
                    <a:pt x="9677" y="4203"/>
                  </a:lnTo>
                  <a:lnTo>
                    <a:pt x="10985" y="3378"/>
                  </a:lnTo>
                  <a:lnTo>
                    <a:pt x="11366" y="2870"/>
                  </a:lnTo>
                  <a:lnTo>
                    <a:pt x="11328" y="2298"/>
                  </a:lnTo>
                  <a:lnTo>
                    <a:pt x="11353" y="2006"/>
                  </a:lnTo>
                  <a:lnTo>
                    <a:pt x="7505" y="2781"/>
                  </a:lnTo>
                  <a:lnTo>
                    <a:pt x="4127" y="1028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D4AB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8" name="object 1218" descr=""/>
            <p:cNvSpPr/>
            <p:nvPr/>
          </p:nvSpPr>
          <p:spPr>
            <a:xfrm>
              <a:off x="2108573" y="243557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819" y="0"/>
                  </a:moveTo>
                  <a:lnTo>
                    <a:pt x="673" y="762"/>
                  </a:lnTo>
                  <a:lnTo>
                    <a:pt x="330" y="2641"/>
                  </a:lnTo>
                  <a:lnTo>
                    <a:pt x="0" y="4533"/>
                  </a:lnTo>
                  <a:lnTo>
                    <a:pt x="1803" y="6388"/>
                  </a:lnTo>
                  <a:lnTo>
                    <a:pt x="2679" y="5880"/>
                  </a:lnTo>
                  <a:lnTo>
                    <a:pt x="3606" y="5410"/>
                  </a:lnTo>
                  <a:lnTo>
                    <a:pt x="4140" y="4483"/>
                  </a:lnTo>
                  <a:lnTo>
                    <a:pt x="4419" y="3898"/>
                  </a:lnTo>
                  <a:lnTo>
                    <a:pt x="4470" y="3289"/>
                  </a:lnTo>
                  <a:lnTo>
                    <a:pt x="4343" y="2654"/>
                  </a:lnTo>
                  <a:lnTo>
                    <a:pt x="3975" y="1689"/>
                  </a:lnTo>
                  <a:lnTo>
                    <a:pt x="3759" y="635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B87D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9" name="object 1219" descr=""/>
            <p:cNvSpPr/>
            <p:nvPr/>
          </p:nvSpPr>
          <p:spPr>
            <a:xfrm>
              <a:off x="2136110" y="2504987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3670" y="0"/>
                  </a:moveTo>
                  <a:lnTo>
                    <a:pt x="2120" y="1016"/>
                  </a:lnTo>
                  <a:lnTo>
                    <a:pt x="990" y="114"/>
                  </a:lnTo>
                  <a:lnTo>
                    <a:pt x="139" y="381"/>
                  </a:lnTo>
                  <a:lnTo>
                    <a:pt x="0" y="1054"/>
                  </a:lnTo>
                  <a:lnTo>
                    <a:pt x="12" y="1816"/>
                  </a:lnTo>
                  <a:lnTo>
                    <a:pt x="736" y="3479"/>
                  </a:lnTo>
                  <a:lnTo>
                    <a:pt x="2641" y="3009"/>
                  </a:lnTo>
                  <a:lnTo>
                    <a:pt x="3797" y="3911"/>
                  </a:lnTo>
                  <a:lnTo>
                    <a:pt x="6794" y="4787"/>
                  </a:lnTo>
                  <a:lnTo>
                    <a:pt x="7112" y="4521"/>
                  </a:lnTo>
                  <a:lnTo>
                    <a:pt x="7124" y="4216"/>
                  </a:lnTo>
                  <a:lnTo>
                    <a:pt x="6883" y="3886"/>
                  </a:lnTo>
                  <a:lnTo>
                    <a:pt x="6959" y="2362"/>
                  </a:lnTo>
                  <a:lnTo>
                    <a:pt x="5359" y="2032"/>
                  </a:lnTo>
                  <a:lnTo>
                    <a:pt x="4775" y="977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rgbClr val="D9B7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0" name="object 1220" descr=""/>
            <p:cNvSpPr/>
            <p:nvPr/>
          </p:nvSpPr>
          <p:spPr>
            <a:xfrm>
              <a:off x="2102623" y="2366669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10" h="7619">
                  <a:moveTo>
                    <a:pt x="3022" y="0"/>
                  </a:moveTo>
                  <a:lnTo>
                    <a:pt x="2679" y="228"/>
                  </a:lnTo>
                  <a:lnTo>
                    <a:pt x="1968" y="673"/>
                  </a:lnTo>
                  <a:lnTo>
                    <a:pt x="977" y="1727"/>
                  </a:lnTo>
                  <a:lnTo>
                    <a:pt x="0" y="3060"/>
                  </a:lnTo>
                  <a:lnTo>
                    <a:pt x="12" y="4406"/>
                  </a:lnTo>
                  <a:lnTo>
                    <a:pt x="927" y="5765"/>
                  </a:lnTo>
                  <a:lnTo>
                    <a:pt x="1231" y="6832"/>
                  </a:lnTo>
                  <a:lnTo>
                    <a:pt x="1765" y="7467"/>
                  </a:lnTo>
                  <a:lnTo>
                    <a:pt x="2971" y="6870"/>
                  </a:lnTo>
                  <a:lnTo>
                    <a:pt x="2895" y="2717"/>
                  </a:lnTo>
                  <a:lnTo>
                    <a:pt x="3213" y="2451"/>
                  </a:lnTo>
                  <a:lnTo>
                    <a:pt x="3441" y="2108"/>
                  </a:lnTo>
                  <a:lnTo>
                    <a:pt x="3581" y="1701"/>
                  </a:lnTo>
                  <a:lnTo>
                    <a:pt x="3644" y="1054"/>
                  </a:lnTo>
                  <a:lnTo>
                    <a:pt x="3467" y="482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A161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1" name="object 1221" descr=""/>
            <p:cNvSpPr/>
            <p:nvPr/>
          </p:nvSpPr>
          <p:spPr>
            <a:xfrm>
              <a:off x="2100609" y="2367285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2260" y="0"/>
                  </a:moveTo>
                  <a:lnTo>
                    <a:pt x="1701" y="126"/>
                  </a:lnTo>
                  <a:lnTo>
                    <a:pt x="1130" y="139"/>
                  </a:lnTo>
                  <a:lnTo>
                    <a:pt x="571" y="139"/>
                  </a:lnTo>
                  <a:lnTo>
                    <a:pt x="0" y="152"/>
                  </a:lnTo>
                  <a:lnTo>
                    <a:pt x="342" y="2197"/>
                  </a:lnTo>
                  <a:lnTo>
                    <a:pt x="1130" y="3975"/>
                  </a:lnTo>
                  <a:lnTo>
                    <a:pt x="2946" y="5156"/>
                  </a:lnTo>
                  <a:lnTo>
                    <a:pt x="2870" y="3708"/>
                  </a:lnTo>
                  <a:lnTo>
                    <a:pt x="3251" y="2374"/>
                  </a:lnTo>
                  <a:lnTo>
                    <a:pt x="3911" y="1104"/>
                  </a:lnTo>
                  <a:lnTo>
                    <a:pt x="3670" y="863"/>
                  </a:lnTo>
                  <a:lnTo>
                    <a:pt x="3390" y="698"/>
                  </a:lnTo>
                  <a:lnTo>
                    <a:pt x="3047" y="634"/>
                  </a:lnTo>
                  <a:lnTo>
                    <a:pt x="2590" y="482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BF7D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2" name="object 1222" descr=""/>
            <p:cNvSpPr/>
            <p:nvPr/>
          </p:nvSpPr>
          <p:spPr>
            <a:xfrm>
              <a:off x="2214982" y="242303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35" y="0"/>
                  </a:moveTo>
                  <a:lnTo>
                    <a:pt x="0" y="1752"/>
                  </a:lnTo>
                  <a:lnTo>
                    <a:pt x="1130" y="2006"/>
                  </a:lnTo>
                  <a:lnTo>
                    <a:pt x="1663" y="2476"/>
                  </a:lnTo>
                  <a:lnTo>
                    <a:pt x="2057" y="2806"/>
                  </a:lnTo>
                  <a:lnTo>
                    <a:pt x="2501" y="3022"/>
                  </a:lnTo>
                  <a:lnTo>
                    <a:pt x="3009" y="3124"/>
                  </a:lnTo>
                  <a:lnTo>
                    <a:pt x="4038" y="2794"/>
                  </a:lnTo>
                  <a:lnTo>
                    <a:pt x="5740" y="3429"/>
                  </a:lnTo>
                  <a:lnTo>
                    <a:pt x="5600" y="1358"/>
                  </a:lnTo>
                  <a:lnTo>
                    <a:pt x="5511" y="1117"/>
                  </a:lnTo>
                  <a:lnTo>
                    <a:pt x="5435" y="863"/>
                  </a:lnTo>
                  <a:lnTo>
                    <a:pt x="5384" y="596"/>
                  </a:lnTo>
                  <a:lnTo>
                    <a:pt x="3556" y="393"/>
                  </a:lnTo>
                  <a:lnTo>
                    <a:pt x="2654" y="279"/>
                  </a:lnTo>
                  <a:lnTo>
                    <a:pt x="1866" y="596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AC6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3" name="object 1223" descr=""/>
            <p:cNvSpPr/>
            <p:nvPr/>
          </p:nvSpPr>
          <p:spPr>
            <a:xfrm>
              <a:off x="2196903" y="2504306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3886" y="0"/>
                  </a:moveTo>
                  <a:lnTo>
                    <a:pt x="3594" y="1003"/>
                  </a:lnTo>
                  <a:lnTo>
                    <a:pt x="3073" y="1473"/>
                  </a:lnTo>
                  <a:lnTo>
                    <a:pt x="1993" y="1727"/>
                  </a:lnTo>
                  <a:lnTo>
                    <a:pt x="698" y="1435"/>
                  </a:lnTo>
                  <a:lnTo>
                    <a:pt x="0" y="2654"/>
                  </a:lnTo>
                  <a:lnTo>
                    <a:pt x="431" y="3454"/>
                  </a:lnTo>
                  <a:lnTo>
                    <a:pt x="1447" y="3073"/>
                  </a:lnTo>
                  <a:lnTo>
                    <a:pt x="1993" y="3632"/>
                  </a:lnTo>
                  <a:lnTo>
                    <a:pt x="3136" y="2209"/>
                  </a:lnTo>
                  <a:lnTo>
                    <a:pt x="4978" y="4571"/>
                  </a:lnTo>
                  <a:lnTo>
                    <a:pt x="6083" y="2882"/>
                  </a:lnTo>
                  <a:lnTo>
                    <a:pt x="4737" y="2171"/>
                  </a:lnTo>
                  <a:lnTo>
                    <a:pt x="5778" y="1308"/>
                  </a:lnTo>
                  <a:lnTo>
                    <a:pt x="5943" y="507"/>
                  </a:lnTo>
                  <a:lnTo>
                    <a:pt x="5600" y="558"/>
                  </a:lnTo>
                  <a:lnTo>
                    <a:pt x="5257" y="622"/>
                  </a:lnTo>
                  <a:lnTo>
                    <a:pt x="4914" y="673"/>
                  </a:lnTo>
                  <a:lnTo>
                    <a:pt x="3886" y="0"/>
                  </a:lnTo>
                  <a:close/>
                </a:path>
              </a:pathLst>
            </a:custGeom>
            <a:solidFill>
              <a:srgbClr val="D8B6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4" name="object 1224" descr=""/>
            <p:cNvSpPr/>
            <p:nvPr/>
          </p:nvSpPr>
          <p:spPr>
            <a:xfrm>
              <a:off x="2134002" y="2506804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120" y="0"/>
                  </a:moveTo>
                  <a:lnTo>
                    <a:pt x="1308" y="165"/>
                  </a:lnTo>
                  <a:lnTo>
                    <a:pt x="457" y="254"/>
                  </a:lnTo>
                  <a:lnTo>
                    <a:pt x="0" y="1117"/>
                  </a:lnTo>
                  <a:lnTo>
                    <a:pt x="1917" y="1714"/>
                  </a:lnTo>
                  <a:lnTo>
                    <a:pt x="3759" y="2794"/>
                  </a:lnTo>
                  <a:lnTo>
                    <a:pt x="5905" y="2095"/>
                  </a:lnTo>
                  <a:lnTo>
                    <a:pt x="5003" y="749"/>
                  </a:lnTo>
                  <a:lnTo>
                    <a:pt x="3530" y="419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CF95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5" name="object 1225" descr=""/>
            <p:cNvSpPr/>
            <p:nvPr/>
          </p:nvSpPr>
          <p:spPr>
            <a:xfrm>
              <a:off x="2193356" y="250693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3581" y="0"/>
                  </a:moveTo>
                  <a:lnTo>
                    <a:pt x="2946" y="749"/>
                  </a:lnTo>
                  <a:lnTo>
                    <a:pt x="1930" y="406"/>
                  </a:lnTo>
                  <a:lnTo>
                    <a:pt x="1193" y="850"/>
                  </a:lnTo>
                  <a:lnTo>
                    <a:pt x="520" y="1485"/>
                  </a:lnTo>
                  <a:lnTo>
                    <a:pt x="0" y="2171"/>
                  </a:lnTo>
                  <a:lnTo>
                    <a:pt x="558" y="3149"/>
                  </a:lnTo>
                  <a:lnTo>
                    <a:pt x="990" y="3352"/>
                  </a:lnTo>
                  <a:lnTo>
                    <a:pt x="1409" y="3352"/>
                  </a:lnTo>
                  <a:lnTo>
                    <a:pt x="1841" y="3174"/>
                  </a:lnTo>
                  <a:lnTo>
                    <a:pt x="5537" y="1003"/>
                  </a:lnTo>
                  <a:lnTo>
                    <a:pt x="5143" y="139"/>
                  </a:lnTo>
                  <a:lnTo>
                    <a:pt x="4368" y="12"/>
                  </a:lnTo>
                  <a:lnTo>
                    <a:pt x="3543" y="25"/>
                  </a:lnTo>
                  <a:close/>
                </a:path>
              </a:pathLst>
            </a:custGeom>
            <a:solidFill>
              <a:srgbClr val="D7A3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6" name="object 1226" descr=""/>
            <p:cNvSpPr/>
            <p:nvPr/>
          </p:nvSpPr>
          <p:spPr>
            <a:xfrm>
              <a:off x="2157496" y="241109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1663" y="0"/>
                  </a:moveTo>
                  <a:lnTo>
                    <a:pt x="38" y="736"/>
                  </a:lnTo>
                  <a:lnTo>
                    <a:pt x="63" y="1003"/>
                  </a:lnTo>
                  <a:lnTo>
                    <a:pt x="63" y="1282"/>
                  </a:lnTo>
                  <a:lnTo>
                    <a:pt x="50" y="1549"/>
                  </a:lnTo>
                  <a:lnTo>
                    <a:pt x="0" y="2171"/>
                  </a:lnTo>
                  <a:lnTo>
                    <a:pt x="165" y="2730"/>
                  </a:lnTo>
                  <a:lnTo>
                    <a:pt x="482" y="3238"/>
                  </a:lnTo>
                  <a:lnTo>
                    <a:pt x="736" y="3555"/>
                  </a:lnTo>
                  <a:lnTo>
                    <a:pt x="1054" y="3784"/>
                  </a:lnTo>
                  <a:lnTo>
                    <a:pt x="1435" y="3898"/>
                  </a:lnTo>
                  <a:lnTo>
                    <a:pt x="1638" y="3898"/>
                  </a:lnTo>
                  <a:lnTo>
                    <a:pt x="1828" y="3886"/>
                  </a:lnTo>
                  <a:lnTo>
                    <a:pt x="2019" y="3886"/>
                  </a:lnTo>
                  <a:lnTo>
                    <a:pt x="2578" y="3695"/>
                  </a:lnTo>
                  <a:lnTo>
                    <a:pt x="3047" y="3390"/>
                  </a:lnTo>
                  <a:lnTo>
                    <a:pt x="4089" y="2578"/>
                  </a:lnTo>
                  <a:lnTo>
                    <a:pt x="4749" y="2209"/>
                  </a:lnTo>
                  <a:lnTo>
                    <a:pt x="5092" y="1498"/>
                  </a:lnTo>
                  <a:lnTo>
                    <a:pt x="5016" y="1257"/>
                  </a:lnTo>
                  <a:lnTo>
                    <a:pt x="4902" y="736"/>
                  </a:lnTo>
                  <a:lnTo>
                    <a:pt x="3276" y="774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A26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7" name="object 1227" descr=""/>
            <p:cNvSpPr/>
            <p:nvPr/>
          </p:nvSpPr>
          <p:spPr>
            <a:xfrm>
              <a:off x="2237141" y="246673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162" y="0"/>
                  </a:moveTo>
                  <a:lnTo>
                    <a:pt x="2438" y="0"/>
                  </a:lnTo>
                  <a:lnTo>
                    <a:pt x="1930" y="673"/>
                  </a:lnTo>
                  <a:lnTo>
                    <a:pt x="1904" y="1981"/>
                  </a:lnTo>
                  <a:lnTo>
                    <a:pt x="304" y="2044"/>
                  </a:lnTo>
                  <a:lnTo>
                    <a:pt x="0" y="3124"/>
                  </a:lnTo>
                  <a:lnTo>
                    <a:pt x="876" y="3949"/>
                  </a:lnTo>
                  <a:lnTo>
                    <a:pt x="2019" y="3873"/>
                  </a:lnTo>
                  <a:lnTo>
                    <a:pt x="3086" y="4025"/>
                  </a:lnTo>
                  <a:lnTo>
                    <a:pt x="4546" y="2946"/>
                  </a:lnTo>
                  <a:lnTo>
                    <a:pt x="3936" y="1435"/>
                  </a:lnTo>
                  <a:lnTo>
                    <a:pt x="3898" y="38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B390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8" name="object 1228" descr=""/>
            <p:cNvSpPr/>
            <p:nvPr/>
          </p:nvSpPr>
          <p:spPr>
            <a:xfrm>
              <a:off x="2101631" y="245579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774" y="0"/>
                  </a:moveTo>
                  <a:lnTo>
                    <a:pt x="126" y="1041"/>
                  </a:lnTo>
                  <a:lnTo>
                    <a:pt x="0" y="2070"/>
                  </a:lnTo>
                  <a:lnTo>
                    <a:pt x="850" y="3086"/>
                  </a:lnTo>
                  <a:lnTo>
                    <a:pt x="3073" y="1904"/>
                  </a:lnTo>
                  <a:lnTo>
                    <a:pt x="3289" y="990"/>
                  </a:lnTo>
                  <a:lnTo>
                    <a:pt x="2832" y="457"/>
                  </a:lnTo>
                  <a:lnTo>
                    <a:pt x="2044" y="11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8F4E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9" name="object 1229" descr=""/>
            <p:cNvSpPr/>
            <p:nvPr/>
          </p:nvSpPr>
          <p:spPr>
            <a:xfrm>
              <a:off x="2227379" y="2489206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371" y="0"/>
                  </a:moveTo>
                  <a:lnTo>
                    <a:pt x="1041" y="2794"/>
                  </a:lnTo>
                  <a:lnTo>
                    <a:pt x="0" y="3022"/>
                  </a:lnTo>
                  <a:lnTo>
                    <a:pt x="38" y="3784"/>
                  </a:lnTo>
                  <a:lnTo>
                    <a:pt x="63" y="4546"/>
                  </a:lnTo>
                  <a:lnTo>
                    <a:pt x="101" y="5308"/>
                  </a:lnTo>
                  <a:lnTo>
                    <a:pt x="3073" y="2171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D39E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0" name="object 1230" descr=""/>
            <p:cNvSpPr/>
            <p:nvPr/>
          </p:nvSpPr>
          <p:spPr>
            <a:xfrm>
              <a:off x="2105518" y="2365463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1003" y="0"/>
                  </a:moveTo>
                  <a:lnTo>
                    <a:pt x="850" y="1142"/>
                  </a:lnTo>
                  <a:lnTo>
                    <a:pt x="482" y="1701"/>
                  </a:lnTo>
                  <a:lnTo>
                    <a:pt x="546" y="2463"/>
                  </a:lnTo>
                  <a:lnTo>
                    <a:pt x="25" y="2959"/>
                  </a:lnTo>
                  <a:lnTo>
                    <a:pt x="0" y="3924"/>
                  </a:lnTo>
                  <a:lnTo>
                    <a:pt x="1968" y="3936"/>
                  </a:lnTo>
                  <a:lnTo>
                    <a:pt x="2184" y="4419"/>
                  </a:lnTo>
                  <a:lnTo>
                    <a:pt x="2463" y="4432"/>
                  </a:lnTo>
                  <a:lnTo>
                    <a:pt x="2794" y="4051"/>
                  </a:lnTo>
                  <a:lnTo>
                    <a:pt x="3086" y="3860"/>
                  </a:lnTo>
                  <a:lnTo>
                    <a:pt x="2832" y="2336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BF7D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1" name="object 1231" descr=""/>
            <p:cNvSpPr/>
            <p:nvPr/>
          </p:nvSpPr>
          <p:spPr>
            <a:xfrm>
              <a:off x="2228367" y="2434055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095" y="0"/>
                  </a:moveTo>
                  <a:lnTo>
                    <a:pt x="1028" y="177"/>
                  </a:lnTo>
                  <a:lnTo>
                    <a:pt x="114" y="546"/>
                  </a:lnTo>
                  <a:lnTo>
                    <a:pt x="0" y="1828"/>
                  </a:lnTo>
                  <a:lnTo>
                    <a:pt x="1308" y="2286"/>
                  </a:lnTo>
                  <a:lnTo>
                    <a:pt x="2641" y="2324"/>
                  </a:lnTo>
                  <a:lnTo>
                    <a:pt x="3987" y="2133"/>
                  </a:lnTo>
                  <a:lnTo>
                    <a:pt x="3886" y="965"/>
                  </a:lnTo>
                  <a:lnTo>
                    <a:pt x="3098" y="381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9248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2" name="object 1232" descr=""/>
            <p:cNvSpPr/>
            <p:nvPr/>
          </p:nvSpPr>
          <p:spPr>
            <a:xfrm>
              <a:off x="2234780" y="2458333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628" y="0"/>
                  </a:moveTo>
                  <a:lnTo>
                    <a:pt x="1333" y="101"/>
                  </a:lnTo>
                  <a:lnTo>
                    <a:pt x="609" y="342"/>
                  </a:lnTo>
                  <a:lnTo>
                    <a:pt x="0" y="647"/>
                  </a:lnTo>
                  <a:lnTo>
                    <a:pt x="419" y="1587"/>
                  </a:lnTo>
                  <a:lnTo>
                    <a:pt x="2070" y="2692"/>
                  </a:lnTo>
                  <a:lnTo>
                    <a:pt x="3695" y="2882"/>
                  </a:lnTo>
                  <a:lnTo>
                    <a:pt x="5295" y="1498"/>
                  </a:lnTo>
                  <a:lnTo>
                    <a:pt x="5080" y="1371"/>
                  </a:lnTo>
                  <a:lnTo>
                    <a:pt x="4851" y="1320"/>
                  </a:lnTo>
                  <a:lnTo>
                    <a:pt x="4610" y="1358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9A57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3" name="object 1233" descr=""/>
            <p:cNvSpPr/>
            <p:nvPr/>
          </p:nvSpPr>
          <p:spPr>
            <a:xfrm>
              <a:off x="2217442" y="242438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136" y="0"/>
                  </a:moveTo>
                  <a:lnTo>
                    <a:pt x="2387" y="1206"/>
                  </a:lnTo>
                  <a:lnTo>
                    <a:pt x="1143" y="977"/>
                  </a:lnTo>
                  <a:lnTo>
                    <a:pt x="12" y="1079"/>
                  </a:lnTo>
                  <a:lnTo>
                    <a:pt x="0" y="2705"/>
                  </a:lnTo>
                  <a:lnTo>
                    <a:pt x="914" y="2578"/>
                  </a:lnTo>
                  <a:lnTo>
                    <a:pt x="2006" y="2120"/>
                  </a:lnTo>
                  <a:lnTo>
                    <a:pt x="4889" y="1892"/>
                  </a:lnTo>
                  <a:lnTo>
                    <a:pt x="5130" y="1816"/>
                  </a:lnTo>
                  <a:lnTo>
                    <a:pt x="5384" y="1485"/>
                  </a:lnTo>
                  <a:lnTo>
                    <a:pt x="5321" y="1282"/>
                  </a:lnTo>
                  <a:lnTo>
                    <a:pt x="5041" y="1028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rgbClr val="B87A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4" name="object 1234" descr=""/>
            <p:cNvSpPr/>
            <p:nvPr/>
          </p:nvSpPr>
          <p:spPr>
            <a:xfrm>
              <a:off x="2111367" y="243510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899" y="0"/>
                  </a:moveTo>
                  <a:lnTo>
                    <a:pt x="23" y="469"/>
                  </a:lnTo>
                  <a:lnTo>
                    <a:pt x="0" y="2667"/>
                  </a:lnTo>
                  <a:lnTo>
                    <a:pt x="1191" y="3213"/>
                  </a:lnTo>
                  <a:lnTo>
                    <a:pt x="1521" y="3035"/>
                  </a:lnTo>
                  <a:lnTo>
                    <a:pt x="1699" y="2857"/>
                  </a:lnTo>
                  <a:lnTo>
                    <a:pt x="1851" y="2667"/>
                  </a:lnTo>
                  <a:lnTo>
                    <a:pt x="1966" y="2438"/>
                  </a:lnTo>
                  <a:lnTo>
                    <a:pt x="2029" y="2070"/>
                  </a:lnTo>
                  <a:lnTo>
                    <a:pt x="3020" y="1092"/>
                  </a:lnTo>
                  <a:lnTo>
                    <a:pt x="3261" y="812"/>
                  </a:lnTo>
                  <a:lnTo>
                    <a:pt x="3245" y="469"/>
                  </a:lnTo>
                  <a:lnTo>
                    <a:pt x="3045" y="228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8944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5" name="object 1235" descr=""/>
            <p:cNvSpPr/>
            <p:nvPr/>
          </p:nvSpPr>
          <p:spPr>
            <a:xfrm>
              <a:off x="2235747" y="245298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380" y="0"/>
                  </a:moveTo>
                  <a:lnTo>
                    <a:pt x="571" y="151"/>
                  </a:lnTo>
                  <a:lnTo>
                    <a:pt x="228" y="405"/>
                  </a:lnTo>
                  <a:lnTo>
                    <a:pt x="38" y="850"/>
                  </a:lnTo>
                  <a:lnTo>
                    <a:pt x="0" y="2247"/>
                  </a:lnTo>
                  <a:lnTo>
                    <a:pt x="736" y="2958"/>
                  </a:lnTo>
                  <a:lnTo>
                    <a:pt x="2031" y="3187"/>
                  </a:lnTo>
                  <a:lnTo>
                    <a:pt x="2679" y="2933"/>
                  </a:lnTo>
                  <a:lnTo>
                    <a:pt x="2920" y="2552"/>
                  </a:lnTo>
                  <a:lnTo>
                    <a:pt x="3124" y="2145"/>
                  </a:lnTo>
                  <a:lnTo>
                    <a:pt x="3225" y="1294"/>
                  </a:lnTo>
                  <a:lnTo>
                    <a:pt x="3136" y="583"/>
                  </a:lnTo>
                  <a:lnTo>
                    <a:pt x="2380" y="0"/>
                  </a:lnTo>
                  <a:close/>
                </a:path>
              </a:pathLst>
            </a:custGeom>
            <a:solidFill>
              <a:srgbClr val="7427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6" name="object 1236" descr=""/>
            <p:cNvSpPr/>
            <p:nvPr/>
          </p:nvSpPr>
          <p:spPr>
            <a:xfrm>
              <a:off x="2098288" y="2359348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879" y="0"/>
                  </a:moveTo>
                  <a:lnTo>
                    <a:pt x="1651" y="0"/>
                  </a:lnTo>
                  <a:lnTo>
                    <a:pt x="1219" y="279"/>
                  </a:lnTo>
                  <a:lnTo>
                    <a:pt x="1104" y="673"/>
                  </a:lnTo>
                  <a:lnTo>
                    <a:pt x="1257" y="1155"/>
                  </a:lnTo>
                  <a:lnTo>
                    <a:pt x="393" y="2197"/>
                  </a:lnTo>
                  <a:lnTo>
                    <a:pt x="38" y="2578"/>
                  </a:lnTo>
                  <a:lnTo>
                    <a:pt x="0" y="2984"/>
                  </a:lnTo>
                  <a:lnTo>
                    <a:pt x="292" y="3416"/>
                  </a:lnTo>
                  <a:lnTo>
                    <a:pt x="317" y="4267"/>
                  </a:lnTo>
                  <a:lnTo>
                    <a:pt x="381" y="5105"/>
                  </a:lnTo>
                  <a:lnTo>
                    <a:pt x="1282" y="5549"/>
                  </a:lnTo>
                  <a:lnTo>
                    <a:pt x="1435" y="4063"/>
                  </a:lnTo>
                  <a:lnTo>
                    <a:pt x="1854" y="3860"/>
                  </a:lnTo>
                  <a:lnTo>
                    <a:pt x="2146" y="3530"/>
                  </a:lnTo>
                  <a:lnTo>
                    <a:pt x="2298" y="3086"/>
                  </a:lnTo>
                  <a:lnTo>
                    <a:pt x="2324" y="2451"/>
                  </a:lnTo>
                  <a:lnTo>
                    <a:pt x="2336" y="1816"/>
                  </a:lnTo>
                  <a:lnTo>
                    <a:pt x="2362" y="1181"/>
                  </a:lnTo>
                  <a:lnTo>
                    <a:pt x="2540" y="1054"/>
                  </a:lnTo>
                  <a:lnTo>
                    <a:pt x="2705" y="533"/>
                  </a:lnTo>
                  <a:lnTo>
                    <a:pt x="2616" y="279"/>
                  </a:lnTo>
                  <a:lnTo>
                    <a:pt x="2349" y="25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9C61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7" name="object 1237" descr=""/>
            <p:cNvSpPr/>
            <p:nvPr/>
          </p:nvSpPr>
          <p:spPr>
            <a:xfrm>
              <a:off x="2233818" y="2443057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425" y="0"/>
                  </a:moveTo>
                  <a:lnTo>
                    <a:pt x="2171" y="139"/>
                  </a:lnTo>
                  <a:lnTo>
                    <a:pt x="1892" y="215"/>
                  </a:lnTo>
                  <a:lnTo>
                    <a:pt x="1600" y="203"/>
                  </a:lnTo>
                  <a:lnTo>
                    <a:pt x="749" y="444"/>
                  </a:lnTo>
                  <a:lnTo>
                    <a:pt x="0" y="761"/>
                  </a:lnTo>
                  <a:lnTo>
                    <a:pt x="609" y="1879"/>
                  </a:lnTo>
                  <a:lnTo>
                    <a:pt x="1689" y="1943"/>
                  </a:lnTo>
                  <a:lnTo>
                    <a:pt x="2895" y="2438"/>
                  </a:lnTo>
                  <a:lnTo>
                    <a:pt x="3517" y="990"/>
                  </a:lnTo>
                  <a:lnTo>
                    <a:pt x="3149" y="660"/>
                  </a:lnTo>
                  <a:lnTo>
                    <a:pt x="2793" y="330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9966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8" name="object 1238" descr=""/>
            <p:cNvSpPr/>
            <p:nvPr/>
          </p:nvSpPr>
          <p:spPr>
            <a:xfrm>
              <a:off x="2211710" y="2500918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222" y="0"/>
                  </a:moveTo>
                  <a:lnTo>
                    <a:pt x="1181" y="101"/>
                  </a:lnTo>
                  <a:lnTo>
                    <a:pt x="114" y="292"/>
                  </a:lnTo>
                  <a:lnTo>
                    <a:pt x="0" y="2324"/>
                  </a:lnTo>
                  <a:lnTo>
                    <a:pt x="1219" y="2476"/>
                  </a:lnTo>
                  <a:lnTo>
                    <a:pt x="2070" y="1765"/>
                  </a:lnTo>
                  <a:lnTo>
                    <a:pt x="2921" y="1092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D292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9" name="object 1239" descr=""/>
            <p:cNvSpPr/>
            <p:nvPr/>
          </p:nvSpPr>
          <p:spPr>
            <a:xfrm>
              <a:off x="2177322" y="2412622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946" y="0"/>
                  </a:moveTo>
                  <a:lnTo>
                    <a:pt x="2590" y="38"/>
                  </a:lnTo>
                  <a:lnTo>
                    <a:pt x="2235" y="88"/>
                  </a:lnTo>
                  <a:lnTo>
                    <a:pt x="1879" y="127"/>
                  </a:lnTo>
                  <a:lnTo>
                    <a:pt x="1244" y="774"/>
                  </a:lnTo>
                  <a:lnTo>
                    <a:pt x="622" y="1422"/>
                  </a:lnTo>
                  <a:lnTo>
                    <a:pt x="0" y="2082"/>
                  </a:lnTo>
                  <a:lnTo>
                    <a:pt x="1041" y="2921"/>
                  </a:lnTo>
                  <a:lnTo>
                    <a:pt x="2184" y="3086"/>
                  </a:lnTo>
                  <a:lnTo>
                    <a:pt x="3416" y="2552"/>
                  </a:lnTo>
                  <a:lnTo>
                    <a:pt x="3784" y="2235"/>
                  </a:lnTo>
                  <a:lnTo>
                    <a:pt x="3975" y="2082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AC6B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0" name="object 1240" descr=""/>
            <p:cNvSpPr/>
            <p:nvPr/>
          </p:nvSpPr>
          <p:spPr>
            <a:xfrm>
              <a:off x="2221302" y="242541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193" y="0"/>
                  </a:moveTo>
                  <a:lnTo>
                    <a:pt x="1142" y="444"/>
                  </a:lnTo>
                  <a:lnTo>
                    <a:pt x="1028" y="863"/>
                  </a:lnTo>
                  <a:lnTo>
                    <a:pt x="0" y="2705"/>
                  </a:lnTo>
                  <a:lnTo>
                    <a:pt x="2182" y="2957"/>
                  </a:lnTo>
                  <a:lnTo>
                    <a:pt x="2730" y="2311"/>
                  </a:lnTo>
                  <a:lnTo>
                    <a:pt x="2717" y="1625"/>
                  </a:lnTo>
                  <a:lnTo>
                    <a:pt x="2146" y="952"/>
                  </a:lnTo>
                  <a:lnTo>
                    <a:pt x="2019" y="444"/>
                  </a:lnTo>
                  <a:lnTo>
                    <a:pt x="1701" y="126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E0D9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1" name="object 1241" descr=""/>
            <p:cNvSpPr/>
            <p:nvPr/>
          </p:nvSpPr>
          <p:spPr>
            <a:xfrm>
              <a:off x="2236254" y="245721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714" y="0"/>
                  </a:moveTo>
                  <a:lnTo>
                    <a:pt x="1066" y="177"/>
                  </a:lnTo>
                  <a:lnTo>
                    <a:pt x="457" y="495"/>
                  </a:lnTo>
                  <a:lnTo>
                    <a:pt x="88" y="965"/>
                  </a:lnTo>
                  <a:lnTo>
                    <a:pt x="0" y="1651"/>
                  </a:lnTo>
                  <a:lnTo>
                    <a:pt x="800" y="2870"/>
                  </a:lnTo>
                  <a:lnTo>
                    <a:pt x="2019" y="2501"/>
                  </a:lnTo>
                  <a:lnTo>
                    <a:pt x="3136" y="2476"/>
                  </a:lnTo>
                  <a:lnTo>
                    <a:pt x="2794" y="596"/>
                  </a:lnTo>
                  <a:lnTo>
                    <a:pt x="2311" y="76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8C4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2" name="object 1242" descr=""/>
            <p:cNvSpPr/>
            <p:nvPr/>
          </p:nvSpPr>
          <p:spPr>
            <a:xfrm>
              <a:off x="2191913" y="250739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968" y="0"/>
                  </a:moveTo>
                  <a:lnTo>
                    <a:pt x="1003" y="152"/>
                  </a:lnTo>
                  <a:lnTo>
                    <a:pt x="317" y="609"/>
                  </a:lnTo>
                  <a:lnTo>
                    <a:pt x="177" y="1638"/>
                  </a:lnTo>
                  <a:lnTo>
                    <a:pt x="101" y="1930"/>
                  </a:lnTo>
                  <a:lnTo>
                    <a:pt x="0" y="2527"/>
                  </a:lnTo>
                  <a:lnTo>
                    <a:pt x="330" y="2539"/>
                  </a:lnTo>
                  <a:lnTo>
                    <a:pt x="673" y="2539"/>
                  </a:lnTo>
                  <a:lnTo>
                    <a:pt x="1003" y="2552"/>
                  </a:lnTo>
                  <a:lnTo>
                    <a:pt x="1346" y="2882"/>
                  </a:lnTo>
                  <a:lnTo>
                    <a:pt x="1689" y="2895"/>
                  </a:lnTo>
                  <a:lnTo>
                    <a:pt x="2006" y="2514"/>
                  </a:lnTo>
                  <a:lnTo>
                    <a:pt x="2374" y="1866"/>
                  </a:lnTo>
                  <a:lnTo>
                    <a:pt x="2743" y="1206"/>
                  </a:lnTo>
                  <a:lnTo>
                    <a:pt x="3111" y="558"/>
                  </a:lnTo>
                  <a:lnTo>
                    <a:pt x="2794" y="241"/>
                  </a:lnTo>
                  <a:lnTo>
                    <a:pt x="2413" y="38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D4BF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3" name="object 1243" descr=""/>
            <p:cNvSpPr/>
            <p:nvPr/>
          </p:nvSpPr>
          <p:spPr>
            <a:xfrm>
              <a:off x="2106519" y="2376309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917" y="0"/>
                  </a:moveTo>
                  <a:lnTo>
                    <a:pt x="1282" y="342"/>
                  </a:lnTo>
                  <a:lnTo>
                    <a:pt x="635" y="673"/>
                  </a:lnTo>
                  <a:lnTo>
                    <a:pt x="0" y="1016"/>
                  </a:lnTo>
                  <a:lnTo>
                    <a:pt x="50" y="1739"/>
                  </a:lnTo>
                  <a:lnTo>
                    <a:pt x="304" y="2362"/>
                  </a:lnTo>
                  <a:lnTo>
                    <a:pt x="914" y="2806"/>
                  </a:lnTo>
                  <a:lnTo>
                    <a:pt x="1371" y="1917"/>
                  </a:lnTo>
                  <a:lnTo>
                    <a:pt x="2019" y="1092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9A6E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4" name="object 1244" descr=""/>
            <p:cNvSpPr/>
            <p:nvPr/>
          </p:nvSpPr>
          <p:spPr>
            <a:xfrm>
              <a:off x="2223446" y="242637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0"/>
                  </a:moveTo>
                  <a:lnTo>
                    <a:pt x="0" y="673"/>
                  </a:lnTo>
                  <a:lnTo>
                    <a:pt x="12" y="1358"/>
                  </a:lnTo>
                  <a:lnTo>
                    <a:pt x="12" y="2031"/>
                  </a:lnTo>
                  <a:lnTo>
                    <a:pt x="800" y="2095"/>
                  </a:lnTo>
                  <a:lnTo>
                    <a:pt x="1968" y="2400"/>
                  </a:lnTo>
                  <a:lnTo>
                    <a:pt x="2374" y="787"/>
                  </a:lnTo>
                  <a:lnTo>
                    <a:pt x="1168" y="507"/>
                  </a:lnTo>
                  <a:lnTo>
                    <a:pt x="330" y="50"/>
                  </a:lnTo>
                  <a:lnTo>
                    <a:pt x="165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97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5" name="object 1245" descr=""/>
            <p:cNvSpPr/>
            <p:nvPr/>
          </p:nvSpPr>
          <p:spPr>
            <a:xfrm>
              <a:off x="2226376" y="243018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92" y="0"/>
                  </a:moveTo>
                  <a:lnTo>
                    <a:pt x="0" y="1155"/>
                  </a:lnTo>
                  <a:lnTo>
                    <a:pt x="165" y="1663"/>
                  </a:lnTo>
                  <a:lnTo>
                    <a:pt x="723" y="1778"/>
                  </a:lnTo>
                  <a:lnTo>
                    <a:pt x="1028" y="2146"/>
                  </a:lnTo>
                  <a:lnTo>
                    <a:pt x="1422" y="1955"/>
                  </a:lnTo>
                  <a:lnTo>
                    <a:pt x="2171" y="1930"/>
                  </a:lnTo>
                  <a:lnTo>
                    <a:pt x="2527" y="787"/>
                  </a:lnTo>
                  <a:lnTo>
                    <a:pt x="1866" y="317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AD80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6" name="object 1246" descr=""/>
            <p:cNvSpPr/>
            <p:nvPr/>
          </p:nvSpPr>
          <p:spPr>
            <a:xfrm>
              <a:off x="2236861" y="245555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790" y="0"/>
                  </a:moveTo>
                  <a:lnTo>
                    <a:pt x="1498" y="254"/>
                  </a:lnTo>
                  <a:lnTo>
                    <a:pt x="1206" y="228"/>
                  </a:lnTo>
                  <a:lnTo>
                    <a:pt x="876" y="660"/>
                  </a:lnTo>
                  <a:lnTo>
                    <a:pt x="253" y="787"/>
                  </a:lnTo>
                  <a:lnTo>
                    <a:pt x="50" y="1346"/>
                  </a:lnTo>
                  <a:lnTo>
                    <a:pt x="0" y="1727"/>
                  </a:lnTo>
                  <a:lnTo>
                    <a:pt x="126" y="2044"/>
                  </a:lnTo>
                  <a:lnTo>
                    <a:pt x="406" y="2311"/>
                  </a:lnTo>
                  <a:lnTo>
                    <a:pt x="1003" y="2286"/>
                  </a:lnTo>
                  <a:lnTo>
                    <a:pt x="1587" y="2273"/>
                  </a:lnTo>
                  <a:lnTo>
                    <a:pt x="2184" y="2247"/>
                  </a:lnTo>
                  <a:lnTo>
                    <a:pt x="2260" y="330"/>
                  </a:lnTo>
                  <a:lnTo>
                    <a:pt x="2044" y="12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9A57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7" name="object 1247" descr=""/>
            <p:cNvSpPr/>
            <p:nvPr/>
          </p:nvSpPr>
          <p:spPr>
            <a:xfrm>
              <a:off x="2110079" y="2400871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4">
                  <a:moveTo>
                    <a:pt x="1206" y="21691"/>
                  </a:moveTo>
                  <a:lnTo>
                    <a:pt x="1193" y="20447"/>
                  </a:lnTo>
                  <a:lnTo>
                    <a:pt x="1193" y="19189"/>
                  </a:lnTo>
                  <a:lnTo>
                    <a:pt x="0" y="20447"/>
                  </a:lnTo>
                  <a:lnTo>
                    <a:pt x="190" y="21704"/>
                  </a:lnTo>
                  <a:lnTo>
                    <a:pt x="1206" y="22948"/>
                  </a:lnTo>
                  <a:lnTo>
                    <a:pt x="1206" y="21691"/>
                  </a:lnTo>
                  <a:close/>
                </a:path>
                <a:path w="22225" h="23494">
                  <a:moveTo>
                    <a:pt x="21932" y="127"/>
                  </a:moveTo>
                  <a:lnTo>
                    <a:pt x="20789" y="0"/>
                  </a:lnTo>
                  <a:lnTo>
                    <a:pt x="19697" y="114"/>
                  </a:lnTo>
                  <a:lnTo>
                    <a:pt x="18745" y="838"/>
                  </a:lnTo>
                  <a:lnTo>
                    <a:pt x="19875" y="914"/>
                  </a:lnTo>
                  <a:lnTo>
                    <a:pt x="21056" y="1206"/>
                  </a:lnTo>
                  <a:lnTo>
                    <a:pt x="21932" y="127"/>
                  </a:lnTo>
                  <a:close/>
                </a:path>
              </a:pathLst>
            </a:custGeom>
            <a:solidFill>
              <a:srgbClr val="739F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8" name="object 1248" descr=""/>
            <p:cNvSpPr/>
            <p:nvPr/>
          </p:nvSpPr>
          <p:spPr>
            <a:xfrm>
              <a:off x="2104297" y="248560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584" y="0"/>
                  </a:moveTo>
                  <a:lnTo>
                    <a:pt x="355" y="762"/>
                  </a:lnTo>
                  <a:lnTo>
                    <a:pt x="76" y="965"/>
                  </a:lnTo>
                  <a:lnTo>
                    <a:pt x="0" y="1257"/>
                  </a:lnTo>
                  <a:lnTo>
                    <a:pt x="76" y="1498"/>
                  </a:lnTo>
                  <a:lnTo>
                    <a:pt x="317" y="1689"/>
                  </a:lnTo>
                  <a:lnTo>
                    <a:pt x="723" y="1485"/>
                  </a:lnTo>
                  <a:lnTo>
                    <a:pt x="1219" y="1117"/>
                  </a:lnTo>
                  <a:lnTo>
                    <a:pt x="990" y="711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8947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9" name="object 1249" descr=""/>
            <p:cNvSpPr/>
            <p:nvPr/>
          </p:nvSpPr>
          <p:spPr>
            <a:xfrm>
              <a:off x="2199902" y="2414776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9" y="0"/>
                  </a:moveTo>
                  <a:lnTo>
                    <a:pt x="88" y="266"/>
                  </a:lnTo>
                  <a:lnTo>
                    <a:pt x="50" y="520"/>
                  </a:lnTo>
                  <a:lnTo>
                    <a:pt x="0" y="787"/>
                  </a:lnTo>
                  <a:lnTo>
                    <a:pt x="444" y="647"/>
                  </a:lnTo>
                  <a:lnTo>
                    <a:pt x="1104" y="1041"/>
                  </a:lnTo>
                  <a:lnTo>
                    <a:pt x="1308" y="279"/>
                  </a:lnTo>
                  <a:lnTo>
                    <a:pt x="914" y="177"/>
                  </a:lnTo>
                  <a:lnTo>
                    <a:pt x="533" y="8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D8F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0" name="object 1250" descr=""/>
            <p:cNvSpPr/>
            <p:nvPr/>
          </p:nvSpPr>
          <p:spPr>
            <a:xfrm>
              <a:off x="2106362" y="237411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55" y="0"/>
                  </a:moveTo>
                  <a:lnTo>
                    <a:pt x="457" y="101"/>
                  </a:lnTo>
                  <a:lnTo>
                    <a:pt x="101" y="533"/>
                  </a:lnTo>
                  <a:lnTo>
                    <a:pt x="0" y="1193"/>
                  </a:lnTo>
                  <a:lnTo>
                    <a:pt x="609" y="1016"/>
                  </a:lnTo>
                  <a:lnTo>
                    <a:pt x="977" y="596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8D52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1" name="object 1251" descr=""/>
            <p:cNvSpPr/>
            <p:nvPr/>
          </p:nvSpPr>
          <p:spPr>
            <a:xfrm>
              <a:off x="2097851" y="236153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46" y="0"/>
                  </a:moveTo>
                  <a:lnTo>
                    <a:pt x="0" y="0"/>
                  </a:lnTo>
                  <a:lnTo>
                    <a:pt x="241" y="406"/>
                  </a:lnTo>
                  <a:lnTo>
                    <a:pt x="482" y="825"/>
                  </a:lnTo>
                  <a:lnTo>
                    <a:pt x="723" y="1231"/>
                  </a:lnTo>
                  <a:lnTo>
                    <a:pt x="761" y="825"/>
                  </a:lnTo>
                  <a:lnTo>
                    <a:pt x="787" y="419"/>
                  </a:lnTo>
                  <a:lnTo>
                    <a:pt x="825" y="12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C886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2" name="object 1252" descr=""/>
            <p:cNvSpPr/>
            <p:nvPr/>
          </p:nvSpPr>
          <p:spPr>
            <a:xfrm>
              <a:off x="2111837" y="2378206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520" y="0"/>
                  </a:moveTo>
                  <a:lnTo>
                    <a:pt x="228" y="177"/>
                  </a:lnTo>
                  <a:lnTo>
                    <a:pt x="152" y="304"/>
                  </a:lnTo>
                  <a:lnTo>
                    <a:pt x="0" y="596"/>
                  </a:lnTo>
                  <a:lnTo>
                    <a:pt x="152" y="825"/>
                  </a:lnTo>
                  <a:lnTo>
                    <a:pt x="546" y="952"/>
                  </a:lnTo>
                  <a:lnTo>
                    <a:pt x="533" y="635"/>
                  </a:lnTo>
                  <a:lnTo>
                    <a:pt x="533" y="317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8942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3" name="object 1253" descr=""/>
            <p:cNvSpPr/>
            <p:nvPr/>
          </p:nvSpPr>
          <p:spPr>
            <a:xfrm>
              <a:off x="2238350" y="245471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73" y="0"/>
                  </a:moveTo>
                  <a:lnTo>
                    <a:pt x="139" y="177"/>
                  </a:lnTo>
                  <a:lnTo>
                    <a:pt x="0" y="596"/>
                  </a:lnTo>
                  <a:lnTo>
                    <a:pt x="12" y="1104"/>
                  </a:lnTo>
                  <a:lnTo>
                    <a:pt x="266" y="1117"/>
                  </a:lnTo>
                  <a:lnTo>
                    <a:pt x="520" y="1142"/>
                  </a:lnTo>
                  <a:lnTo>
                    <a:pt x="774" y="1181"/>
                  </a:lnTo>
                  <a:lnTo>
                    <a:pt x="736" y="787"/>
                  </a:lnTo>
                  <a:lnTo>
                    <a:pt x="711" y="393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DAC6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4" name="object 1254" descr=""/>
            <p:cNvSpPr/>
            <p:nvPr/>
          </p:nvSpPr>
          <p:spPr>
            <a:xfrm>
              <a:off x="2125198" y="24017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34" y="0"/>
                  </a:moveTo>
                  <a:lnTo>
                    <a:pt x="317" y="25"/>
                  </a:lnTo>
                  <a:lnTo>
                    <a:pt x="0" y="139"/>
                  </a:lnTo>
                  <a:lnTo>
                    <a:pt x="342" y="673"/>
                  </a:lnTo>
                  <a:lnTo>
                    <a:pt x="673" y="622"/>
                  </a:lnTo>
                  <a:lnTo>
                    <a:pt x="965" y="101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739F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5" name="object 1255" descr=""/>
            <p:cNvSpPr/>
            <p:nvPr/>
          </p:nvSpPr>
          <p:spPr>
            <a:xfrm>
              <a:off x="2238114" y="245297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914" y="1104"/>
                  </a:lnTo>
                  <a:lnTo>
                    <a:pt x="1003" y="406"/>
                  </a:lnTo>
                  <a:lnTo>
                    <a:pt x="711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6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6" name="object 1256" descr=""/>
            <p:cNvSpPr/>
            <p:nvPr/>
          </p:nvSpPr>
          <p:spPr>
            <a:xfrm>
              <a:off x="2221289" y="249922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28" y="0"/>
                  </a:moveTo>
                  <a:lnTo>
                    <a:pt x="88" y="88"/>
                  </a:lnTo>
                  <a:lnTo>
                    <a:pt x="0" y="596"/>
                  </a:lnTo>
                  <a:lnTo>
                    <a:pt x="177" y="787"/>
                  </a:lnTo>
                  <a:lnTo>
                    <a:pt x="355" y="1117"/>
                  </a:lnTo>
                  <a:lnTo>
                    <a:pt x="673" y="1117"/>
                  </a:lnTo>
                  <a:lnTo>
                    <a:pt x="939" y="990"/>
                  </a:lnTo>
                  <a:lnTo>
                    <a:pt x="1155" y="74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DAA9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7" name="object 1257" descr=""/>
            <p:cNvSpPr/>
            <p:nvPr/>
          </p:nvSpPr>
          <p:spPr>
            <a:xfrm>
              <a:off x="2105719" y="24902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" y="0"/>
                  </a:moveTo>
                  <a:lnTo>
                    <a:pt x="0" y="546"/>
                  </a:lnTo>
                  <a:lnTo>
                    <a:pt x="279" y="876"/>
                  </a:lnTo>
                  <a:lnTo>
                    <a:pt x="762" y="1092"/>
                  </a:lnTo>
                  <a:lnTo>
                    <a:pt x="812" y="558"/>
                  </a:lnTo>
                  <a:lnTo>
                    <a:pt x="596" y="19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9860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8" name="object 1258" descr=""/>
            <p:cNvSpPr/>
            <p:nvPr/>
          </p:nvSpPr>
          <p:spPr>
            <a:xfrm>
              <a:off x="2232315" y="243613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317" y="1015"/>
                  </a:lnTo>
                  <a:lnTo>
                    <a:pt x="673" y="711"/>
                  </a:lnTo>
                  <a:lnTo>
                    <a:pt x="1028" y="25"/>
                  </a:lnTo>
                  <a:lnTo>
                    <a:pt x="685" y="12"/>
                  </a:lnTo>
                  <a:lnTo>
                    <a:pt x="342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7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9" name="object 1259" descr=""/>
            <p:cNvSpPr/>
            <p:nvPr/>
          </p:nvSpPr>
          <p:spPr>
            <a:xfrm>
              <a:off x="2220037" y="2383329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393" y="0"/>
                  </a:moveTo>
                  <a:lnTo>
                    <a:pt x="0" y="241"/>
                  </a:lnTo>
                  <a:lnTo>
                    <a:pt x="38" y="444"/>
                  </a:lnTo>
                  <a:lnTo>
                    <a:pt x="419" y="546"/>
                  </a:lnTo>
                  <a:lnTo>
                    <a:pt x="647" y="469"/>
                  </a:lnTo>
                  <a:lnTo>
                    <a:pt x="736" y="317"/>
                  </a:lnTo>
                  <a:lnTo>
                    <a:pt x="749" y="165"/>
                  </a:lnTo>
                  <a:lnTo>
                    <a:pt x="584" y="50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D4C1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0" name="object 1260" descr=""/>
            <p:cNvSpPr/>
            <p:nvPr/>
          </p:nvSpPr>
          <p:spPr>
            <a:xfrm>
              <a:off x="2116947" y="2426330"/>
              <a:ext cx="11430" cy="7620"/>
            </a:xfrm>
            <a:custGeom>
              <a:avLst/>
              <a:gdLst/>
              <a:ahLst/>
              <a:cxnLst/>
              <a:rect l="l" t="t" r="r" b="b"/>
              <a:pathLst>
                <a:path w="11430" h="7619">
                  <a:moveTo>
                    <a:pt x="8902" y="0"/>
                  </a:moveTo>
                  <a:lnTo>
                    <a:pt x="7810" y="25"/>
                  </a:lnTo>
                  <a:lnTo>
                    <a:pt x="6705" y="355"/>
                  </a:lnTo>
                  <a:lnTo>
                    <a:pt x="5575" y="800"/>
                  </a:lnTo>
                  <a:lnTo>
                    <a:pt x="4546" y="1511"/>
                  </a:lnTo>
                  <a:lnTo>
                    <a:pt x="3276" y="1485"/>
                  </a:lnTo>
                  <a:lnTo>
                    <a:pt x="2882" y="1549"/>
                  </a:lnTo>
                  <a:lnTo>
                    <a:pt x="2501" y="1676"/>
                  </a:lnTo>
                  <a:lnTo>
                    <a:pt x="2158" y="1892"/>
                  </a:lnTo>
                  <a:lnTo>
                    <a:pt x="1727" y="1993"/>
                  </a:lnTo>
                  <a:lnTo>
                    <a:pt x="0" y="3606"/>
                  </a:lnTo>
                  <a:lnTo>
                    <a:pt x="76" y="4013"/>
                  </a:lnTo>
                  <a:lnTo>
                    <a:pt x="761" y="5359"/>
                  </a:lnTo>
                  <a:lnTo>
                    <a:pt x="1574" y="6070"/>
                  </a:lnTo>
                  <a:lnTo>
                    <a:pt x="2235" y="6883"/>
                  </a:lnTo>
                  <a:lnTo>
                    <a:pt x="2666" y="7023"/>
                  </a:lnTo>
                  <a:lnTo>
                    <a:pt x="3632" y="7454"/>
                  </a:lnTo>
                  <a:lnTo>
                    <a:pt x="4673" y="7416"/>
                  </a:lnTo>
                  <a:lnTo>
                    <a:pt x="5702" y="7518"/>
                  </a:lnTo>
                  <a:lnTo>
                    <a:pt x="6121" y="7505"/>
                  </a:lnTo>
                  <a:lnTo>
                    <a:pt x="6527" y="7454"/>
                  </a:lnTo>
                  <a:lnTo>
                    <a:pt x="6934" y="7340"/>
                  </a:lnTo>
                  <a:lnTo>
                    <a:pt x="8293" y="6845"/>
                  </a:lnTo>
                  <a:lnTo>
                    <a:pt x="9753" y="6451"/>
                  </a:lnTo>
                  <a:lnTo>
                    <a:pt x="9740" y="4546"/>
                  </a:lnTo>
                  <a:lnTo>
                    <a:pt x="10058" y="4216"/>
                  </a:lnTo>
                  <a:lnTo>
                    <a:pt x="8318" y="3568"/>
                  </a:lnTo>
                  <a:lnTo>
                    <a:pt x="10807" y="1943"/>
                  </a:lnTo>
                  <a:lnTo>
                    <a:pt x="10744" y="1536"/>
                  </a:lnTo>
                  <a:lnTo>
                    <a:pt x="10591" y="1117"/>
                  </a:lnTo>
                  <a:lnTo>
                    <a:pt x="10325" y="774"/>
                  </a:lnTo>
                  <a:lnTo>
                    <a:pt x="9956" y="520"/>
                  </a:lnTo>
                  <a:lnTo>
                    <a:pt x="8902" y="0"/>
                  </a:lnTo>
                  <a:close/>
                </a:path>
              </a:pathLst>
            </a:custGeom>
            <a:solidFill>
              <a:srgbClr val="BB7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1" name="object 1261" descr=""/>
            <p:cNvSpPr/>
            <p:nvPr/>
          </p:nvSpPr>
          <p:spPr>
            <a:xfrm>
              <a:off x="2137337" y="2412445"/>
              <a:ext cx="8890" cy="8255"/>
            </a:xfrm>
            <a:custGeom>
              <a:avLst/>
              <a:gdLst/>
              <a:ahLst/>
              <a:cxnLst/>
              <a:rect l="l" t="t" r="r" b="b"/>
              <a:pathLst>
                <a:path w="8889" h="8255">
                  <a:moveTo>
                    <a:pt x="5372" y="0"/>
                  </a:moveTo>
                  <a:lnTo>
                    <a:pt x="4495" y="850"/>
                  </a:lnTo>
                  <a:lnTo>
                    <a:pt x="3454" y="1219"/>
                  </a:lnTo>
                  <a:lnTo>
                    <a:pt x="2425" y="1993"/>
                  </a:lnTo>
                  <a:lnTo>
                    <a:pt x="774" y="1752"/>
                  </a:lnTo>
                  <a:lnTo>
                    <a:pt x="152" y="3200"/>
                  </a:lnTo>
                  <a:lnTo>
                    <a:pt x="25" y="3644"/>
                  </a:lnTo>
                  <a:lnTo>
                    <a:pt x="0" y="4089"/>
                  </a:lnTo>
                  <a:lnTo>
                    <a:pt x="63" y="4546"/>
                  </a:lnTo>
                  <a:lnTo>
                    <a:pt x="622" y="6235"/>
                  </a:lnTo>
                  <a:lnTo>
                    <a:pt x="1981" y="7035"/>
                  </a:lnTo>
                  <a:lnTo>
                    <a:pt x="3543" y="7607"/>
                  </a:lnTo>
                  <a:lnTo>
                    <a:pt x="4216" y="7759"/>
                  </a:lnTo>
                  <a:lnTo>
                    <a:pt x="4864" y="7721"/>
                  </a:lnTo>
                  <a:lnTo>
                    <a:pt x="5473" y="7378"/>
                  </a:lnTo>
                  <a:lnTo>
                    <a:pt x="6223" y="6642"/>
                  </a:lnTo>
                  <a:lnTo>
                    <a:pt x="5943" y="5461"/>
                  </a:lnTo>
                  <a:lnTo>
                    <a:pt x="6616" y="4686"/>
                  </a:lnTo>
                  <a:lnTo>
                    <a:pt x="6921" y="4457"/>
                  </a:lnTo>
                  <a:lnTo>
                    <a:pt x="7239" y="4267"/>
                  </a:lnTo>
                  <a:lnTo>
                    <a:pt x="7543" y="4051"/>
                  </a:lnTo>
                  <a:lnTo>
                    <a:pt x="8788" y="2819"/>
                  </a:lnTo>
                  <a:lnTo>
                    <a:pt x="8724" y="2438"/>
                  </a:lnTo>
                  <a:lnTo>
                    <a:pt x="8534" y="1993"/>
                  </a:lnTo>
                  <a:lnTo>
                    <a:pt x="8115" y="1587"/>
                  </a:lnTo>
                  <a:lnTo>
                    <a:pt x="8509" y="1054"/>
                  </a:lnTo>
                  <a:lnTo>
                    <a:pt x="8051" y="368"/>
                  </a:lnTo>
                  <a:lnTo>
                    <a:pt x="7353" y="228"/>
                  </a:lnTo>
                  <a:lnTo>
                    <a:pt x="6591" y="215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B57B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2" name="object 1262" descr=""/>
            <p:cNvSpPr/>
            <p:nvPr/>
          </p:nvSpPr>
          <p:spPr>
            <a:xfrm>
              <a:off x="2121053" y="2420458"/>
              <a:ext cx="10795" cy="6350"/>
            </a:xfrm>
            <a:custGeom>
              <a:avLst/>
              <a:gdLst/>
              <a:ahLst/>
              <a:cxnLst/>
              <a:rect l="l" t="t" r="r" b="b"/>
              <a:pathLst>
                <a:path w="10794" h="6350">
                  <a:moveTo>
                    <a:pt x="5130" y="0"/>
                  </a:moveTo>
                  <a:lnTo>
                    <a:pt x="2667" y="774"/>
                  </a:lnTo>
                  <a:lnTo>
                    <a:pt x="558" y="1930"/>
                  </a:lnTo>
                  <a:lnTo>
                    <a:pt x="0" y="4762"/>
                  </a:lnTo>
                  <a:lnTo>
                    <a:pt x="787" y="5765"/>
                  </a:lnTo>
                  <a:lnTo>
                    <a:pt x="1828" y="5168"/>
                  </a:lnTo>
                  <a:lnTo>
                    <a:pt x="2768" y="5194"/>
                  </a:lnTo>
                  <a:lnTo>
                    <a:pt x="3568" y="5156"/>
                  </a:lnTo>
                  <a:lnTo>
                    <a:pt x="4330" y="5321"/>
                  </a:lnTo>
                  <a:lnTo>
                    <a:pt x="5080" y="5524"/>
                  </a:lnTo>
                  <a:lnTo>
                    <a:pt x="5486" y="5613"/>
                  </a:lnTo>
                  <a:lnTo>
                    <a:pt x="5892" y="5664"/>
                  </a:lnTo>
                  <a:lnTo>
                    <a:pt x="6299" y="5651"/>
                  </a:lnTo>
                  <a:lnTo>
                    <a:pt x="6705" y="5600"/>
                  </a:lnTo>
                  <a:lnTo>
                    <a:pt x="10325" y="2324"/>
                  </a:lnTo>
                  <a:lnTo>
                    <a:pt x="10172" y="1943"/>
                  </a:lnTo>
                  <a:lnTo>
                    <a:pt x="9829" y="1625"/>
                  </a:lnTo>
                  <a:lnTo>
                    <a:pt x="9245" y="1333"/>
                  </a:lnTo>
                  <a:lnTo>
                    <a:pt x="8610" y="1269"/>
                  </a:lnTo>
                  <a:lnTo>
                    <a:pt x="7962" y="1371"/>
                  </a:lnTo>
                  <a:lnTo>
                    <a:pt x="6540" y="1892"/>
                  </a:lnTo>
                  <a:lnTo>
                    <a:pt x="5867" y="889"/>
                  </a:lnTo>
                  <a:lnTo>
                    <a:pt x="5130" y="0"/>
                  </a:lnTo>
                  <a:close/>
                </a:path>
              </a:pathLst>
            </a:custGeom>
            <a:solidFill>
              <a:srgbClr val="A36C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3" name="object 1263" descr=""/>
            <p:cNvSpPr/>
            <p:nvPr/>
          </p:nvSpPr>
          <p:spPr>
            <a:xfrm>
              <a:off x="2131931" y="2414224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057" y="0"/>
                  </a:moveTo>
                  <a:lnTo>
                    <a:pt x="5016" y="342"/>
                  </a:lnTo>
                  <a:lnTo>
                    <a:pt x="2908" y="596"/>
                  </a:lnTo>
                  <a:lnTo>
                    <a:pt x="1651" y="2286"/>
                  </a:lnTo>
                  <a:lnTo>
                    <a:pt x="0" y="3314"/>
                  </a:lnTo>
                  <a:lnTo>
                    <a:pt x="469" y="3924"/>
                  </a:lnTo>
                  <a:lnTo>
                    <a:pt x="1117" y="4191"/>
                  </a:lnTo>
                  <a:lnTo>
                    <a:pt x="1841" y="4305"/>
                  </a:lnTo>
                  <a:lnTo>
                    <a:pt x="2565" y="4381"/>
                  </a:lnTo>
                  <a:lnTo>
                    <a:pt x="3263" y="4343"/>
                  </a:lnTo>
                  <a:lnTo>
                    <a:pt x="6070" y="1397"/>
                  </a:lnTo>
                  <a:lnTo>
                    <a:pt x="6299" y="457"/>
                  </a:lnTo>
                  <a:lnTo>
                    <a:pt x="6057" y="0"/>
                  </a:lnTo>
                  <a:close/>
                </a:path>
              </a:pathLst>
            </a:custGeom>
            <a:solidFill>
              <a:srgbClr val="885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4" name="object 1264" descr=""/>
            <p:cNvSpPr/>
            <p:nvPr/>
          </p:nvSpPr>
          <p:spPr>
            <a:xfrm>
              <a:off x="2125253" y="241927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644" y="0"/>
                  </a:moveTo>
                  <a:lnTo>
                    <a:pt x="2692" y="266"/>
                  </a:lnTo>
                  <a:lnTo>
                    <a:pt x="1612" y="266"/>
                  </a:lnTo>
                  <a:lnTo>
                    <a:pt x="927" y="1181"/>
                  </a:lnTo>
                  <a:lnTo>
                    <a:pt x="1130" y="2082"/>
                  </a:lnTo>
                  <a:lnTo>
                    <a:pt x="0" y="3174"/>
                  </a:lnTo>
                  <a:lnTo>
                    <a:pt x="952" y="3835"/>
                  </a:lnTo>
                  <a:lnTo>
                    <a:pt x="1930" y="4495"/>
                  </a:lnTo>
                  <a:lnTo>
                    <a:pt x="3098" y="4267"/>
                  </a:lnTo>
                  <a:lnTo>
                    <a:pt x="3898" y="3187"/>
                  </a:lnTo>
                  <a:lnTo>
                    <a:pt x="4127" y="2425"/>
                  </a:lnTo>
                  <a:lnTo>
                    <a:pt x="4559" y="1701"/>
                  </a:lnTo>
                  <a:lnTo>
                    <a:pt x="4406" y="863"/>
                  </a:lnTo>
                  <a:lnTo>
                    <a:pt x="4292" y="444"/>
                  </a:lnTo>
                  <a:lnTo>
                    <a:pt x="4038" y="165"/>
                  </a:lnTo>
                  <a:lnTo>
                    <a:pt x="3644" y="0"/>
                  </a:lnTo>
                  <a:close/>
                </a:path>
              </a:pathLst>
            </a:custGeom>
            <a:solidFill>
              <a:srgbClr val="B676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5" name="object 1265" descr=""/>
            <p:cNvSpPr/>
            <p:nvPr/>
          </p:nvSpPr>
          <p:spPr>
            <a:xfrm>
              <a:off x="2119110" y="242429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4152" y="0"/>
                  </a:moveTo>
                  <a:lnTo>
                    <a:pt x="3098" y="812"/>
                  </a:lnTo>
                  <a:lnTo>
                    <a:pt x="1943" y="927"/>
                  </a:lnTo>
                  <a:lnTo>
                    <a:pt x="1854" y="1384"/>
                  </a:lnTo>
                  <a:lnTo>
                    <a:pt x="1562" y="1714"/>
                  </a:lnTo>
                  <a:lnTo>
                    <a:pt x="1155" y="1930"/>
                  </a:lnTo>
                  <a:lnTo>
                    <a:pt x="761" y="2590"/>
                  </a:lnTo>
                  <a:lnTo>
                    <a:pt x="0" y="3924"/>
                  </a:lnTo>
                  <a:lnTo>
                    <a:pt x="1193" y="4076"/>
                  </a:lnTo>
                  <a:lnTo>
                    <a:pt x="1701" y="4025"/>
                  </a:lnTo>
                  <a:lnTo>
                    <a:pt x="3949" y="2793"/>
                  </a:lnTo>
                  <a:lnTo>
                    <a:pt x="4432" y="2578"/>
                  </a:lnTo>
                  <a:lnTo>
                    <a:pt x="4927" y="2374"/>
                  </a:lnTo>
                  <a:lnTo>
                    <a:pt x="5613" y="1841"/>
                  </a:lnTo>
                  <a:lnTo>
                    <a:pt x="5765" y="1181"/>
                  </a:lnTo>
                  <a:lnTo>
                    <a:pt x="5397" y="406"/>
                  </a:lnTo>
                  <a:close/>
                </a:path>
              </a:pathLst>
            </a:custGeom>
            <a:solidFill>
              <a:srgbClr val="6E3B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6" name="object 1266" descr=""/>
            <p:cNvSpPr/>
            <p:nvPr/>
          </p:nvSpPr>
          <p:spPr>
            <a:xfrm>
              <a:off x="2128901" y="241753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035" y="0"/>
                  </a:moveTo>
                  <a:lnTo>
                    <a:pt x="1816" y="215"/>
                  </a:lnTo>
                  <a:lnTo>
                    <a:pt x="825" y="812"/>
                  </a:lnTo>
                  <a:lnTo>
                    <a:pt x="0" y="1727"/>
                  </a:lnTo>
                  <a:lnTo>
                    <a:pt x="241" y="1993"/>
                  </a:lnTo>
                  <a:lnTo>
                    <a:pt x="2489" y="2882"/>
                  </a:lnTo>
                  <a:lnTo>
                    <a:pt x="4330" y="2755"/>
                  </a:lnTo>
                  <a:lnTo>
                    <a:pt x="5143" y="38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B676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7" name="object 1267" descr=""/>
            <p:cNvSpPr/>
            <p:nvPr/>
          </p:nvSpPr>
          <p:spPr>
            <a:xfrm>
              <a:off x="2136947" y="241350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104" y="0"/>
                  </a:moveTo>
                  <a:lnTo>
                    <a:pt x="0" y="1066"/>
                  </a:lnTo>
                  <a:lnTo>
                    <a:pt x="1054" y="2120"/>
                  </a:lnTo>
                  <a:lnTo>
                    <a:pt x="2006" y="1498"/>
                  </a:lnTo>
                  <a:lnTo>
                    <a:pt x="3238" y="1282"/>
                  </a:lnTo>
                  <a:lnTo>
                    <a:pt x="3848" y="165"/>
                  </a:lnTo>
                  <a:lnTo>
                    <a:pt x="2552" y="406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9559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8" name="object 1268" descr=""/>
            <p:cNvSpPr/>
            <p:nvPr/>
          </p:nvSpPr>
          <p:spPr>
            <a:xfrm>
              <a:off x="2112611" y="242241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803" y="0"/>
                  </a:moveTo>
                  <a:lnTo>
                    <a:pt x="1206" y="101"/>
                  </a:lnTo>
                  <a:lnTo>
                    <a:pt x="596" y="190"/>
                  </a:lnTo>
                  <a:lnTo>
                    <a:pt x="0" y="292"/>
                  </a:lnTo>
                  <a:lnTo>
                    <a:pt x="762" y="1689"/>
                  </a:lnTo>
                  <a:lnTo>
                    <a:pt x="1536" y="2044"/>
                  </a:lnTo>
                  <a:lnTo>
                    <a:pt x="1892" y="2438"/>
                  </a:lnTo>
                  <a:lnTo>
                    <a:pt x="2311" y="2489"/>
                  </a:lnTo>
                  <a:lnTo>
                    <a:pt x="2768" y="2235"/>
                  </a:lnTo>
                  <a:lnTo>
                    <a:pt x="2946" y="2095"/>
                  </a:lnTo>
                  <a:lnTo>
                    <a:pt x="3073" y="1536"/>
                  </a:lnTo>
                  <a:lnTo>
                    <a:pt x="2971" y="1282"/>
                  </a:lnTo>
                  <a:lnTo>
                    <a:pt x="2679" y="1041"/>
                  </a:lnTo>
                  <a:lnTo>
                    <a:pt x="2413" y="723"/>
                  </a:lnTo>
                  <a:lnTo>
                    <a:pt x="2362" y="152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ABC5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9" name="object 1269" descr=""/>
            <p:cNvSpPr/>
            <p:nvPr/>
          </p:nvSpPr>
          <p:spPr>
            <a:xfrm>
              <a:off x="2116960" y="2427409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393" y="0"/>
                  </a:moveTo>
                  <a:lnTo>
                    <a:pt x="406" y="317"/>
                  </a:lnTo>
                  <a:lnTo>
                    <a:pt x="393" y="647"/>
                  </a:lnTo>
                  <a:lnTo>
                    <a:pt x="355" y="965"/>
                  </a:lnTo>
                  <a:lnTo>
                    <a:pt x="165" y="1092"/>
                  </a:lnTo>
                  <a:lnTo>
                    <a:pt x="76" y="1333"/>
                  </a:lnTo>
                  <a:lnTo>
                    <a:pt x="0" y="1562"/>
                  </a:lnTo>
                  <a:lnTo>
                    <a:pt x="126" y="1777"/>
                  </a:lnTo>
                  <a:lnTo>
                    <a:pt x="457" y="1968"/>
                  </a:lnTo>
                  <a:lnTo>
                    <a:pt x="1485" y="93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5391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0" name="object 1270" descr=""/>
            <p:cNvSpPr/>
            <p:nvPr/>
          </p:nvSpPr>
          <p:spPr>
            <a:xfrm>
              <a:off x="2114397" y="2421788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1498" y="0"/>
                  </a:moveTo>
                  <a:lnTo>
                    <a:pt x="0" y="635"/>
                  </a:lnTo>
                  <a:lnTo>
                    <a:pt x="304" y="990"/>
                  </a:lnTo>
                  <a:lnTo>
                    <a:pt x="609" y="1358"/>
                  </a:lnTo>
                  <a:lnTo>
                    <a:pt x="876" y="1676"/>
                  </a:lnTo>
                  <a:lnTo>
                    <a:pt x="685" y="1282"/>
                  </a:lnTo>
                  <a:lnTo>
                    <a:pt x="1498" y="0"/>
                  </a:lnTo>
                  <a:close/>
                </a:path>
                <a:path w="3175" h="5714">
                  <a:moveTo>
                    <a:pt x="1930" y="3619"/>
                  </a:moveTo>
                  <a:lnTo>
                    <a:pt x="1917" y="2794"/>
                  </a:lnTo>
                  <a:lnTo>
                    <a:pt x="1765" y="2032"/>
                  </a:lnTo>
                  <a:lnTo>
                    <a:pt x="889" y="1689"/>
                  </a:lnTo>
                  <a:lnTo>
                    <a:pt x="838" y="2019"/>
                  </a:lnTo>
                  <a:lnTo>
                    <a:pt x="787" y="2362"/>
                  </a:lnTo>
                  <a:lnTo>
                    <a:pt x="749" y="2705"/>
                  </a:lnTo>
                  <a:lnTo>
                    <a:pt x="520" y="3213"/>
                  </a:lnTo>
                  <a:lnTo>
                    <a:pt x="660" y="3517"/>
                  </a:lnTo>
                  <a:lnTo>
                    <a:pt x="1231" y="3594"/>
                  </a:lnTo>
                  <a:lnTo>
                    <a:pt x="1460" y="3594"/>
                  </a:lnTo>
                  <a:lnTo>
                    <a:pt x="1930" y="3619"/>
                  </a:lnTo>
                  <a:close/>
                </a:path>
                <a:path w="3175" h="5714">
                  <a:moveTo>
                    <a:pt x="2921" y="4762"/>
                  </a:moveTo>
                  <a:lnTo>
                    <a:pt x="2781" y="4013"/>
                  </a:lnTo>
                  <a:lnTo>
                    <a:pt x="1943" y="3619"/>
                  </a:lnTo>
                  <a:lnTo>
                    <a:pt x="1993" y="4406"/>
                  </a:lnTo>
                  <a:lnTo>
                    <a:pt x="2146" y="5143"/>
                  </a:lnTo>
                  <a:lnTo>
                    <a:pt x="2921" y="5575"/>
                  </a:lnTo>
                  <a:lnTo>
                    <a:pt x="2921" y="4762"/>
                  </a:lnTo>
                  <a:close/>
                </a:path>
              </a:pathLst>
            </a:custGeom>
            <a:solidFill>
              <a:srgbClr val="6093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1" name="object 1271" descr=""/>
            <p:cNvSpPr/>
            <p:nvPr/>
          </p:nvSpPr>
          <p:spPr>
            <a:xfrm>
              <a:off x="2120258" y="242527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01" y="0"/>
                  </a:moveTo>
                  <a:lnTo>
                    <a:pt x="368" y="88"/>
                  </a:lnTo>
                  <a:lnTo>
                    <a:pt x="114" y="457"/>
                  </a:lnTo>
                  <a:lnTo>
                    <a:pt x="0" y="952"/>
                  </a:lnTo>
                  <a:lnTo>
                    <a:pt x="507" y="825"/>
                  </a:lnTo>
                  <a:lnTo>
                    <a:pt x="825" y="533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A36C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2" name="object 1272" descr=""/>
            <p:cNvSpPr/>
            <p:nvPr/>
          </p:nvSpPr>
          <p:spPr>
            <a:xfrm>
              <a:off x="2110501" y="2485144"/>
              <a:ext cx="72390" cy="18415"/>
            </a:xfrm>
            <a:custGeom>
              <a:avLst/>
              <a:gdLst/>
              <a:ahLst/>
              <a:cxnLst/>
              <a:rect l="l" t="t" r="r" b="b"/>
              <a:pathLst>
                <a:path w="72389" h="18414">
                  <a:moveTo>
                    <a:pt x="71895" y="11163"/>
                  </a:moveTo>
                  <a:lnTo>
                    <a:pt x="20294" y="11163"/>
                  </a:lnTo>
                  <a:lnTo>
                    <a:pt x="20523" y="13068"/>
                  </a:lnTo>
                  <a:lnTo>
                    <a:pt x="21551" y="14249"/>
                  </a:lnTo>
                  <a:lnTo>
                    <a:pt x="23164" y="14465"/>
                  </a:lnTo>
                  <a:lnTo>
                    <a:pt x="29324" y="15709"/>
                  </a:lnTo>
                  <a:lnTo>
                    <a:pt x="34099" y="17894"/>
                  </a:lnTo>
                  <a:lnTo>
                    <a:pt x="39293" y="16764"/>
                  </a:lnTo>
                  <a:lnTo>
                    <a:pt x="43319" y="14719"/>
                  </a:lnTo>
                  <a:lnTo>
                    <a:pt x="70218" y="14719"/>
                  </a:lnTo>
                  <a:lnTo>
                    <a:pt x="70853" y="14452"/>
                  </a:lnTo>
                  <a:lnTo>
                    <a:pt x="71361" y="13957"/>
                  </a:lnTo>
                  <a:lnTo>
                    <a:pt x="72047" y="13144"/>
                  </a:lnTo>
                  <a:lnTo>
                    <a:pt x="72377" y="12255"/>
                  </a:lnTo>
                  <a:lnTo>
                    <a:pt x="71932" y="11214"/>
                  </a:lnTo>
                  <a:close/>
                </a:path>
                <a:path w="72389" h="18414">
                  <a:moveTo>
                    <a:pt x="70218" y="14719"/>
                  </a:moveTo>
                  <a:lnTo>
                    <a:pt x="43319" y="14719"/>
                  </a:lnTo>
                  <a:lnTo>
                    <a:pt x="47536" y="16891"/>
                  </a:lnTo>
                  <a:lnTo>
                    <a:pt x="51638" y="16179"/>
                  </a:lnTo>
                  <a:lnTo>
                    <a:pt x="52514" y="16167"/>
                  </a:lnTo>
                  <a:lnTo>
                    <a:pt x="52959" y="16129"/>
                  </a:lnTo>
                  <a:lnTo>
                    <a:pt x="61662" y="16129"/>
                  </a:lnTo>
                  <a:lnTo>
                    <a:pt x="61849" y="15951"/>
                  </a:lnTo>
                  <a:lnTo>
                    <a:pt x="62395" y="15684"/>
                  </a:lnTo>
                  <a:lnTo>
                    <a:pt x="66318" y="15684"/>
                  </a:lnTo>
                  <a:lnTo>
                    <a:pt x="67500" y="15328"/>
                  </a:lnTo>
                  <a:lnTo>
                    <a:pt x="68287" y="15151"/>
                  </a:lnTo>
                  <a:lnTo>
                    <a:pt x="69138" y="14998"/>
                  </a:lnTo>
                  <a:lnTo>
                    <a:pt x="70218" y="14719"/>
                  </a:lnTo>
                  <a:close/>
                </a:path>
                <a:path w="72389" h="18414">
                  <a:moveTo>
                    <a:pt x="61635" y="16154"/>
                  </a:moveTo>
                  <a:lnTo>
                    <a:pt x="58699" y="16154"/>
                  </a:lnTo>
                  <a:lnTo>
                    <a:pt x="59994" y="16725"/>
                  </a:lnTo>
                  <a:lnTo>
                    <a:pt x="61237" y="16484"/>
                  </a:lnTo>
                  <a:lnTo>
                    <a:pt x="61635" y="16154"/>
                  </a:lnTo>
                  <a:close/>
                </a:path>
                <a:path w="72389" h="18414">
                  <a:moveTo>
                    <a:pt x="61662" y="16129"/>
                  </a:moveTo>
                  <a:lnTo>
                    <a:pt x="53390" y="16129"/>
                  </a:lnTo>
                  <a:lnTo>
                    <a:pt x="54508" y="16167"/>
                  </a:lnTo>
                  <a:lnTo>
                    <a:pt x="54889" y="16205"/>
                  </a:lnTo>
                  <a:lnTo>
                    <a:pt x="55499" y="16332"/>
                  </a:lnTo>
                  <a:lnTo>
                    <a:pt x="56121" y="16433"/>
                  </a:lnTo>
                  <a:lnTo>
                    <a:pt x="56540" y="16471"/>
                  </a:lnTo>
                  <a:lnTo>
                    <a:pt x="56972" y="16484"/>
                  </a:lnTo>
                  <a:lnTo>
                    <a:pt x="57515" y="16395"/>
                  </a:lnTo>
                  <a:lnTo>
                    <a:pt x="58699" y="16154"/>
                  </a:lnTo>
                  <a:lnTo>
                    <a:pt x="61635" y="16154"/>
                  </a:lnTo>
                  <a:close/>
                </a:path>
                <a:path w="72389" h="18414">
                  <a:moveTo>
                    <a:pt x="66318" y="15684"/>
                  </a:moveTo>
                  <a:lnTo>
                    <a:pt x="62395" y="15684"/>
                  </a:lnTo>
                  <a:lnTo>
                    <a:pt x="63030" y="16281"/>
                  </a:lnTo>
                  <a:lnTo>
                    <a:pt x="64046" y="16395"/>
                  </a:lnTo>
                  <a:lnTo>
                    <a:pt x="64985" y="16052"/>
                  </a:lnTo>
                  <a:lnTo>
                    <a:pt x="66318" y="15684"/>
                  </a:lnTo>
                  <a:close/>
                </a:path>
                <a:path w="72389" h="18414">
                  <a:moveTo>
                    <a:pt x="25577" y="8851"/>
                  </a:moveTo>
                  <a:lnTo>
                    <a:pt x="15824" y="8851"/>
                  </a:lnTo>
                  <a:lnTo>
                    <a:pt x="17479" y="10680"/>
                  </a:lnTo>
                  <a:lnTo>
                    <a:pt x="18211" y="11569"/>
                  </a:lnTo>
                  <a:lnTo>
                    <a:pt x="20294" y="11163"/>
                  </a:lnTo>
                  <a:lnTo>
                    <a:pt x="71895" y="11163"/>
                  </a:lnTo>
                  <a:lnTo>
                    <a:pt x="71706" y="10909"/>
                  </a:lnTo>
                  <a:lnTo>
                    <a:pt x="59842" y="10909"/>
                  </a:lnTo>
                  <a:lnTo>
                    <a:pt x="55053" y="10680"/>
                  </a:lnTo>
                  <a:lnTo>
                    <a:pt x="34772" y="10680"/>
                  </a:lnTo>
                  <a:lnTo>
                    <a:pt x="27457" y="9880"/>
                  </a:lnTo>
                  <a:lnTo>
                    <a:pt x="25577" y="8851"/>
                  </a:lnTo>
                  <a:close/>
                </a:path>
                <a:path w="72389" h="18414">
                  <a:moveTo>
                    <a:pt x="65519" y="9702"/>
                  </a:moveTo>
                  <a:lnTo>
                    <a:pt x="62763" y="10909"/>
                  </a:lnTo>
                  <a:lnTo>
                    <a:pt x="71706" y="10909"/>
                  </a:lnTo>
                  <a:lnTo>
                    <a:pt x="71056" y="10033"/>
                  </a:lnTo>
                  <a:lnTo>
                    <a:pt x="69773" y="9842"/>
                  </a:lnTo>
                  <a:lnTo>
                    <a:pt x="68440" y="9766"/>
                  </a:lnTo>
                  <a:lnTo>
                    <a:pt x="65519" y="9702"/>
                  </a:lnTo>
                  <a:close/>
                </a:path>
                <a:path w="72389" h="18414">
                  <a:moveTo>
                    <a:pt x="42811" y="10591"/>
                  </a:moveTo>
                  <a:lnTo>
                    <a:pt x="42291" y="10642"/>
                  </a:lnTo>
                  <a:lnTo>
                    <a:pt x="34772" y="10680"/>
                  </a:lnTo>
                  <a:lnTo>
                    <a:pt x="55053" y="10680"/>
                  </a:lnTo>
                  <a:lnTo>
                    <a:pt x="54521" y="10655"/>
                  </a:lnTo>
                  <a:lnTo>
                    <a:pt x="43840" y="10629"/>
                  </a:lnTo>
                  <a:lnTo>
                    <a:pt x="42811" y="10591"/>
                  </a:lnTo>
                  <a:close/>
                </a:path>
                <a:path w="72389" h="18414">
                  <a:moveTo>
                    <a:pt x="711" y="0"/>
                  </a:moveTo>
                  <a:lnTo>
                    <a:pt x="0" y="1003"/>
                  </a:lnTo>
                  <a:lnTo>
                    <a:pt x="965" y="5105"/>
                  </a:lnTo>
                  <a:lnTo>
                    <a:pt x="1905" y="6096"/>
                  </a:lnTo>
                  <a:lnTo>
                    <a:pt x="9779" y="7073"/>
                  </a:lnTo>
                  <a:lnTo>
                    <a:pt x="10121" y="7378"/>
                  </a:lnTo>
                  <a:lnTo>
                    <a:pt x="10439" y="7721"/>
                  </a:lnTo>
                  <a:lnTo>
                    <a:pt x="10795" y="8013"/>
                  </a:lnTo>
                  <a:lnTo>
                    <a:pt x="11747" y="8026"/>
                  </a:lnTo>
                  <a:lnTo>
                    <a:pt x="13004" y="10198"/>
                  </a:lnTo>
                  <a:lnTo>
                    <a:pt x="15824" y="8851"/>
                  </a:lnTo>
                  <a:lnTo>
                    <a:pt x="25577" y="8851"/>
                  </a:lnTo>
                  <a:lnTo>
                    <a:pt x="18148" y="4787"/>
                  </a:lnTo>
                  <a:lnTo>
                    <a:pt x="15430" y="3733"/>
                  </a:lnTo>
                  <a:lnTo>
                    <a:pt x="12103" y="2908"/>
                  </a:lnTo>
                  <a:lnTo>
                    <a:pt x="11125" y="2717"/>
                  </a:lnTo>
                  <a:lnTo>
                    <a:pt x="9664" y="2273"/>
                  </a:lnTo>
                  <a:lnTo>
                    <a:pt x="7327" y="1727"/>
                  </a:lnTo>
                  <a:lnTo>
                    <a:pt x="5791" y="1117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9B58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3" name="object 1273" descr=""/>
            <p:cNvSpPr/>
            <p:nvPr/>
          </p:nvSpPr>
          <p:spPr>
            <a:xfrm>
              <a:off x="2149309" y="2500067"/>
              <a:ext cx="21590" cy="5080"/>
            </a:xfrm>
            <a:custGeom>
              <a:avLst/>
              <a:gdLst/>
              <a:ahLst/>
              <a:cxnLst/>
              <a:rect l="l" t="t" r="r" b="b"/>
              <a:pathLst>
                <a:path w="21589" h="5080">
                  <a:moveTo>
                    <a:pt x="0" y="0"/>
                  </a:moveTo>
                  <a:lnTo>
                    <a:pt x="50" y="762"/>
                  </a:lnTo>
                  <a:lnTo>
                    <a:pt x="482" y="1828"/>
                  </a:lnTo>
                  <a:lnTo>
                    <a:pt x="2387" y="1663"/>
                  </a:lnTo>
                  <a:lnTo>
                    <a:pt x="2730" y="1574"/>
                  </a:lnTo>
                  <a:lnTo>
                    <a:pt x="3073" y="1549"/>
                  </a:lnTo>
                  <a:lnTo>
                    <a:pt x="5359" y="1930"/>
                  </a:lnTo>
                  <a:lnTo>
                    <a:pt x="6781" y="1092"/>
                  </a:lnTo>
                  <a:lnTo>
                    <a:pt x="7708" y="2286"/>
                  </a:lnTo>
                  <a:lnTo>
                    <a:pt x="12014" y="3987"/>
                  </a:lnTo>
                  <a:lnTo>
                    <a:pt x="15290" y="4622"/>
                  </a:lnTo>
                  <a:lnTo>
                    <a:pt x="19723" y="3898"/>
                  </a:lnTo>
                  <a:lnTo>
                    <a:pt x="21272" y="3721"/>
                  </a:lnTo>
                  <a:lnTo>
                    <a:pt x="20789" y="800"/>
                  </a:lnTo>
                  <a:lnTo>
                    <a:pt x="19672" y="88"/>
                  </a:lnTo>
                  <a:lnTo>
                    <a:pt x="18135" y="952"/>
                  </a:lnTo>
                  <a:lnTo>
                    <a:pt x="17145" y="939"/>
                  </a:lnTo>
                  <a:lnTo>
                    <a:pt x="16116" y="38"/>
                  </a:lnTo>
                  <a:lnTo>
                    <a:pt x="15214" y="38"/>
                  </a:lnTo>
                  <a:lnTo>
                    <a:pt x="14871" y="368"/>
                  </a:lnTo>
                  <a:lnTo>
                    <a:pt x="14516" y="381"/>
                  </a:lnTo>
                  <a:lnTo>
                    <a:pt x="14173" y="38"/>
                  </a:lnTo>
                  <a:lnTo>
                    <a:pt x="5765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B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4" name="object 1274" descr=""/>
            <p:cNvSpPr/>
            <p:nvPr/>
          </p:nvSpPr>
          <p:spPr>
            <a:xfrm>
              <a:off x="2154668" y="2498969"/>
              <a:ext cx="19050" cy="8890"/>
            </a:xfrm>
            <a:custGeom>
              <a:avLst/>
              <a:gdLst/>
              <a:ahLst/>
              <a:cxnLst/>
              <a:rect l="l" t="t" r="r" b="b"/>
              <a:pathLst>
                <a:path w="19050" h="8889">
                  <a:moveTo>
                    <a:pt x="14427" y="0"/>
                  </a:moveTo>
                  <a:lnTo>
                    <a:pt x="12776" y="2057"/>
                  </a:lnTo>
                  <a:lnTo>
                    <a:pt x="13677" y="2260"/>
                  </a:lnTo>
                  <a:lnTo>
                    <a:pt x="14782" y="2146"/>
                  </a:lnTo>
                  <a:lnTo>
                    <a:pt x="15024" y="3759"/>
                  </a:lnTo>
                  <a:lnTo>
                    <a:pt x="11188" y="4546"/>
                  </a:lnTo>
                  <a:lnTo>
                    <a:pt x="7493" y="4216"/>
                  </a:lnTo>
                  <a:lnTo>
                    <a:pt x="2476" y="2070"/>
                  </a:lnTo>
                  <a:lnTo>
                    <a:pt x="1206" y="1689"/>
                  </a:lnTo>
                  <a:lnTo>
                    <a:pt x="0" y="3035"/>
                  </a:lnTo>
                  <a:lnTo>
                    <a:pt x="1130" y="3416"/>
                  </a:lnTo>
                  <a:lnTo>
                    <a:pt x="2184" y="3517"/>
                  </a:lnTo>
                  <a:lnTo>
                    <a:pt x="2730" y="4368"/>
                  </a:lnTo>
                  <a:lnTo>
                    <a:pt x="3429" y="4978"/>
                  </a:lnTo>
                  <a:lnTo>
                    <a:pt x="5562" y="6629"/>
                  </a:lnTo>
                  <a:lnTo>
                    <a:pt x="10655" y="6896"/>
                  </a:lnTo>
                  <a:lnTo>
                    <a:pt x="13093" y="5816"/>
                  </a:lnTo>
                  <a:lnTo>
                    <a:pt x="16319" y="8585"/>
                  </a:lnTo>
                  <a:lnTo>
                    <a:pt x="18300" y="5308"/>
                  </a:lnTo>
                  <a:lnTo>
                    <a:pt x="18719" y="4114"/>
                  </a:lnTo>
                  <a:lnTo>
                    <a:pt x="18491" y="3035"/>
                  </a:lnTo>
                  <a:lnTo>
                    <a:pt x="17665" y="2095"/>
                  </a:lnTo>
                  <a:lnTo>
                    <a:pt x="16027" y="2324"/>
                  </a:lnTo>
                  <a:lnTo>
                    <a:pt x="14427" y="0"/>
                  </a:lnTo>
                  <a:close/>
                </a:path>
              </a:pathLst>
            </a:custGeom>
            <a:solidFill>
              <a:srgbClr val="9657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5" name="object 1275" descr=""/>
            <p:cNvSpPr/>
            <p:nvPr/>
          </p:nvSpPr>
          <p:spPr>
            <a:xfrm>
              <a:off x="2152337" y="2502593"/>
              <a:ext cx="13335" cy="8255"/>
            </a:xfrm>
            <a:custGeom>
              <a:avLst/>
              <a:gdLst/>
              <a:ahLst/>
              <a:cxnLst/>
              <a:rect l="l" t="t" r="r" b="b"/>
              <a:pathLst>
                <a:path w="13335" h="8255">
                  <a:moveTo>
                    <a:pt x="5080" y="0"/>
                  </a:moveTo>
                  <a:lnTo>
                    <a:pt x="4660" y="25"/>
                  </a:lnTo>
                  <a:lnTo>
                    <a:pt x="4279" y="571"/>
                  </a:lnTo>
                  <a:lnTo>
                    <a:pt x="4546" y="1358"/>
                  </a:lnTo>
                  <a:lnTo>
                    <a:pt x="5270" y="2552"/>
                  </a:lnTo>
                  <a:lnTo>
                    <a:pt x="2438" y="1612"/>
                  </a:lnTo>
                  <a:lnTo>
                    <a:pt x="1447" y="1409"/>
                  </a:lnTo>
                  <a:lnTo>
                    <a:pt x="381" y="1435"/>
                  </a:lnTo>
                  <a:lnTo>
                    <a:pt x="50" y="1689"/>
                  </a:lnTo>
                  <a:lnTo>
                    <a:pt x="0" y="1993"/>
                  </a:lnTo>
                  <a:lnTo>
                    <a:pt x="203" y="2336"/>
                  </a:lnTo>
                  <a:lnTo>
                    <a:pt x="1358" y="3276"/>
                  </a:lnTo>
                  <a:lnTo>
                    <a:pt x="1663" y="3848"/>
                  </a:lnTo>
                  <a:lnTo>
                    <a:pt x="2197" y="4114"/>
                  </a:lnTo>
                  <a:lnTo>
                    <a:pt x="2806" y="4267"/>
                  </a:lnTo>
                  <a:lnTo>
                    <a:pt x="3581" y="4381"/>
                  </a:lnTo>
                  <a:lnTo>
                    <a:pt x="3987" y="4394"/>
                  </a:lnTo>
                  <a:lnTo>
                    <a:pt x="4749" y="4457"/>
                  </a:lnTo>
                  <a:lnTo>
                    <a:pt x="5130" y="4457"/>
                  </a:lnTo>
                  <a:lnTo>
                    <a:pt x="5676" y="4533"/>
                  </a:lnTo>
                  <a:lnTo>
                    <a:pt x="6197" y="4686"/>
                  </a:lnTo>
                  <a:lnTo>
                    <a:pt x="6718" y="4889"/>
                  </a:lnTo>
                  <a:lnTo>
                    <a:pt x="7378" y="5206"/>
                  </a:lnTo>
                  <a:lnTo>
                    <a:pt x="7734" y="5308"/>
                  </a:lnTo>
                  <a:lnTo>
                    <a:pt x="8267" y="5397"/>
                  </a:lnTo>
                  <a:lnTo>
                    <a:pt x="10071" y="5905"/>
                  </a:lnTo>
                  <a:lnTo>
                    <a:pt x="12128" y="7658"/>
                  </a:lnTo>
                  <a:lnTo>
                    <a:pt x="13169" y="4419"/>
                  </a:lnTo>
                  <a:lnTo>
                    <a:pt x="13131" y="3606"/>
                  </a:lnTo>
                  <a:lnTo>
                    <a:pt x="12763" y="2959"/>
                  </a:lnTo>
                  <a:lnTo>
                    <a:pt x="12153" y="2425"/>
                  </a:lnTo>
                  <a:lnTo>
                    <a:pt x="10160" y="1015"/>
                  </a:lnTo>
                  <a:lnTo>
                    <a:pt x="7493" y="1993"/>
                  </a:lnTo>
                  <a:lnTo>
                    <a:pt x="5524" y="507"/>
                  </a:lnTo>
                  <a:lnTo>
                    <a:pt x="5080" y="0"/>
                  </a:lnTo>
                  <a:close/>
                </a:path>
              </a:pathLst>
            </a:custGeom>
            <a:solidFill>
              <a:srgbClr val="DBA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6" name="object 1276" descr=""/>
            <p:cNvSpPr/>
            <p:nvPr/>
          </p:nvSpPr>
          <p:spPr>
            <a:xfrm>
              <a:off x="2145825" y="2506006"/>
              <a:ext cx="13970" cy="4445"/>
            </a:xfrm>
            <a:custGeom>
              <a:avLst/>
              <a:gdLst/>
              <a:ahLst/>
              <a:cxnLst/>
              <a:rect l="l" t="t" r="r" b="b"/>
              <a:pathLst>
                <a:path w="13969" h="4444">
                  <a:moveTo>
                    <a:pt x="12585" y="0"/>
                  </a:moveTo>
                  <a:lnTo>
                    <a:pt x="11811" y="0"/>
                  </a:lnTo>
                  <a:lnTo>
                    <a:pt x="11341" y="419"/>
                  </a:lnTo>
                  <a:lnTo>
                    <a:pt x="10756" y="571"/>
                  </a:lnTo>
                  <a:lnTo>
                    <a:pt x="10198" y="787"/>
                  </a:lnTo>
                  <a:lnTo>
                    <a:pt x="8788" y="1041"/>
                  </a:lnTo>
                  <a:lnTo>
                    <a:pt x="7391" y="1066"/>
                  </a:lnTo>
                  <a:lnTo>
                    <a:pt x="5994" y="787"/>
                  </a:lnTo>
                  <a:lnTo>
                    <a:pt x="5638" y="596"/>
                  </a:lnTo>
                  <a:lnTo>
                    <a:pt x="5321" y="355"/>
                  </a:lnTo>
                  <a:lnTo>
                    <a:pt x="5041" y="76"/>
                  </a:lnTo>
                  <a:lnTo>
                    <a:pt x="1905" y="25"/>
                  </a:lnTo>
                  <a:lnTo>
                    <a:pt x="1320" y="558"/>
                  </a:lnTo>
                  <a:lnTo>
                    <a:pt x="977" y="1206"/>
                  </a:lnTo>
                  <a:lnTo>
                    <a:pt x="965" y="2006"/>
                  </a:lnTo>
                  <a:lnTo>
                    <a:pt x="0" y="2946"/>
                  </a:lnTo>
                  <a:lnTo>
                    <a:pt x="774" y="4102"/>
                  </a:lnTo>
                  <a:lnTo>
                    <a:pt x="1943" y="3873"/>
                  </a:lnTo>
                  <a:lnTo>
                    <a:pt x="3060" y="3822"/>
                  </a:lnTo>
                  <a:lnTo>
                    <a:pt x="4635" y="3162"/>
                  </a:lnTo>
                  <a:lnTo>
                    <a:pt x="6197" y="3098"/>
                  </a:lnTo>
                  <a:lnTo>
                    <a:pt x="7759" y="3860"/>
                  </a:lnTo>
                  <a:lnTo>
                    <a:pt x="8953" y="3848"/>
                  </a:lnTo>
                  <a:lnTo>
                    <a:pt x="9639" y="2654"/>
                  </a:lnTo>
                  <a:lnTo>
                    <a:pt x="10883" y="2971"/>
                  </a:lnTo>
                  <a:lnTo>
                    <a:pt x="11925" y="2768"/>
                  </a:lnTo>
                  <a:lnTo>
                    <a:pt x="12230" y="2565"/>
                  </a:lnTo>
                  <a:lnTo>
                    <a:pt x="12560" y="2387"/>
                  </a:lnTo>
                  <a:lnTo>
                    <a:pt x="12890" y="2247"/>
                  </a:lnTo>
                  <a:lnTo>
                    <a:pt x="13398" y="1943"/>
                  </a:lnTo>
                  <a:lnTo>
                    <a:pt x="13690" y="1498"/>
                  </a:lnTo>
                  <a:lnTo>
                    <a:pt x="13716" y="901"/>
                  </a:lnTo>
                  <a:lnTo>
                    <a:pt x="13309" y="127"/>
                  </a:lnTo>
                  <a:lnTo>
                    <a:pt x="12585" y="0"/>
                  </a:lnTo>
                  <a:close/>
                </a:path>
              </a:pathLst>
            </a:custGeom>
            <a:solidFill>
              <a:srgbClr val="E2BB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7" name="object 1277" descr=""/>
            <p:cNvSpPr/>
            <p:nvPr/>
          </p:nvSpPr>
          <p:spPr>
            <a:xfrm>
              <a:off x="2121183" y="2493166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066" y="0"/>
                  </a:moveTo>
                  <a:lnTo>
                    <a:pt x="673" y="977"/>
                  </a:lnTo>
                  <a:lnTo>
                    <a:pt x="0" y="1854"/>
                  </a:lnTo>
                  <a:lnTo>
                    <a:pt x="76" y="2984"/>
                  </a:lnTo>
                  <a:lnTo>
                    <a:pt x="2006" y="2540"/>
                  </a:lnTo>
                  <a:lnTo>
                    <a:pt x="3848" y="3886"/>
                  </a:lnTo>
                  <a:lnTo>
                    <a:pt x="5778" y="3251"/>
                  </a:lnTo>
                  <a:lnTo>
                    <a:pt x="6438" y="3073"/>
                  </a:lnTo>
                  <a:lnTo>
                    <a:pt x="6845" y="2654"/>
                  </a:lnTo>
                  <a:lnTo>
                    <a:pt x="6972" y="1981"/>
                  </a:lnTo>
                  <a:lnTo>
                    <a:pt x="6946" y="1130"/>
                  </a:lnTo>
                  <a:lnTo>
                    <a:pt x="6705" y="596"/>
                  </a:lnTo>
                  <a:lnTo>
                    <a:pt x="4114" y="469"/>
                  </a:lnTo>
                  <a:lnTo>
                    <a:pt x="2590" y="190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8D4C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8" name="object 1278" descr=""/>
            <p:cNvSpPr/>
            <p:nvPr/>
          </p:nvSpPr>
          <p:spPr>
            <a:xfrm>
              <a:off x="2126965" y="2495145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181" y="0"/>
                  </a:moveTo>
                  <a:lnTo>
                    <a:pt x="0" y="1270"/>
                  </a:lnTo>
                  <a:lnTo>
                    <a:pt x="939" y="2806"/>
                  </a:lnTo>
                  <a:lnTo>
                    <a:pt x="2971" y="1866"/>
                  </a:lnTo>
                  <a:lnTo>
                    <a:pt x="4064" y="3073"/>
                  </a:lnTo>
                  <a:lnTo>
                    <a:pt x="5029" y="2247"/>
                  </a:lnTo>
                  <a:lnTo>
                    <a:pt x="5080" y="1562"/>
                  </a:lnTo>
                  <a:lnTo>
                    <a:pt x="2921" y="711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8139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9" name="object 1279" descr=""/>
            <p:cNvSpPr/>
            <p:nvPr/>
          </p:nvSpPr>
          <p:spPr>
            <a:xfrm>
              <a:off x="2138282" y="2502684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0" y="0"/>
                  </a:moveTo>
                  <a:lnTo>
                    <a:pt x="444" y="1371"/>
                  </a:lnTo>
                  <a:lnTo>
                    <a:pt x="1168" y="1308"/>
                  </a:lnTo>
                  <a:lnTo>
                    <a:pt x="2374" y="1257"/>
                  </a:lnTo>
                  <a:lnTo>
                    <a:pt x="3238" y="1689"/>
                  </a:lnTo>
                  <a:lnTo>
                    <a:pt x="3682" y="4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97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0" name="object 1280" descr=""/>
            <p:cNvSpPr/>
            <p:nvPr/>
          </p:nvSpPr>
          <p:spPr>
            <a:xfrm>
              <a:off x="2124494" y="249912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155" y="0"/>
                  </a:moveTo>
                  <a:lnTo>
                    <a:pt x="647" y="63"/>
                  </a:lnTo>
                  <a:lnTo>
                    <a:pt x="330" y="469"/>
                  </a:lnTo>
                  <a:lnTo>
                    <a:pt x="0" y="914"/>
                  </a:lnTo>
                  <a:lnTo>
                    <a:pt x="126" y="1396"/>
                  </a:lnTo>
                  <a:lnTo>
                    <a:pt x="660" y="1562"/>
                  </a:lnTo>
                  <a:lnTo>
                    <a:pt x="1181" y="1714"/>
                  </a:lnTo>
                  <a:lnTo>
                    <a:pt x="1574" y="1409"/>
                  </a:lnTo>
                  <a:lnTo>
                    <a:pt x="1879" y="990"/>
                  </a:lnTo>
                  <a:lnTo>
                    <a:pt x="2120" y="634"/>
                  </a:lnTo>
                  <a:lnTo>
                    <a:pt x="2044" y="342"/>
                  </a:lnTo>
                  <a:lnTo>
                    <a:pt x="1638" y="190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D69E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1" name="object 1281" descr=""/>
            <p:cNvSpPr/>
            <p:nvPr/>
          </p:nvSpPr>
          <p:spPr>
            <a:xfrm>
              <a:off x="2150790" y="2505862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2908" y="0"/>
                  </a:moveTo>
                  <a:lnTo>
                    <a:pt x="1968" y="76"/>
                  </a:lnTo>
                  <a:lnTo>
                    <a:pt x="1016" y="139"/>
                  </a:lnTo>
                  <a:lnTo>
                    <a:pt x="76" y="215"/>
                  </a:lnTo>
                  <a:lnTo>
                    <a:pt x="12" y="482"/>
                  </a:lnTo>
                  <a:lnTo>
                    <a:pt x="0" y="749"/>
                  </a:lnTo>
                  <a:lnTo>
                    <a:pt x="12" y="1016"/>
                  </a:lnTo>
                  <a:lnTo>
                    <a:pt x="1714" y="1562"/>
                  </a:lnTo>
                  <a:lnTo>
                    <a:pt x="3505" y="2603"/>
                  </a:lnTo>
                  <a:lnTo>
                    <a:pt x="4724" y="228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D0B4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2" name="object 1282" descr=""/>
            <p:cNvSpPr/>
            <p:nvPr/>
          </p:nvSpPr>
          <p:spPr>
            <a:xfrm>
              <a:off x="2145248" y="250603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476" y="0"/>
                  </a:moveTo>
                  <a:lnTo>
                    <a:pt x="1155" y="177"/>
                  </a:lnTo>
                  <a:lnTo>
                    <a:pt x="0" y="444"/>
                  </a:lnTo>
                  <a:lnTo>
                    <a:pt x="1536" y="1981"/>
                  </a:lnTo>
                  <a:lnTo>
                    <a:pt x="2336" y="1549"/>
                  </a:lnTo>
                  <a:lnTo>
                    <a:pt x="2578" y="850"/>
                  </a:lnTo>
                  <a:lnTo>
                    <a:pt x="2476" y="0"/>
                  </a:lnTo>
                  <a:close/>
                </a:path>
              </a:pathLst>
            </a:custGeom>
            <a:solidFill>
              <a:srgbClr val="D5B6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3" name="object 1283" descr=""/>
            <p:cNvSpPr/>
            <p:nvPr/>
          </p:nvSpPr>
          <p:spPr>
            <a:xfrm>
              <a:off x="2137105" y="2504400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806" y="0"/>
                  </a:moveTo>
                  <a:lnTo>
                    <a:pt x="1320" y="736"/>
                  </a:lnTo>
                  <a:lnTo>
                    <a:pt x="0" y="711"/>
                  </a:lnTo>
                  <a:lnTo>
                    <a:pt x="1016" y="2057"/>
                  </a:lnTo>
                  <a:lnTo>
                    <a:pt x="2489" y="1435"/>
                  </a:lnTo>
                  <a:lnTo>
                    <a:pt x="3784" y="1562"/>
                  </a:lnTo>
                  <a:lnTo>
                    <a:pt x="2806" y="0"/>
                  </a:lnTo>
                  <a:close/>
                </a:path>
              </a:pathLst>
            </a:custGeom>
            <a:solidFill>
              <a:srgbClr val="D0B6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4" name="object 1284" descr=""/>
            <p:cNvSpPr/>
            <p:nvPr/>
          </p:nvSpPr>
          <p:spPr>
            <a:xfrm>
              <a:off x="2151062" y="250319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054" y="0"/>
                  </a:moveTo>
                  <a:lnTo>
                    <a:pt x="520" y="177"/>
                  </a:lnTo>
                  <a:lnTo>
                    <a:pt x="292" y="241"/>
                  </a:lnTo>
                  <a:lnTo>
                    <a:pt x="0" y="635"/>
                  </a:lnTo>
                  <a:lnTo>
                    <a:pt x="25" y="850"/>
                  </a:lnTo>
                  <a:lnTo>
                    <a:pt x="114" y="1701"/>
                  </a:lnTo>
                  <a:lnTo>
                    <a:pt x="850" y="1663"/>
                  </a:lnTo>
                  <a:lnTo>
                    <a:pt x="1485" y="1739"/>
                  </a:lnTo>
                  <a:lnTo>
                    <a:pt x="1587" y="1130"/>
                  </a:lnTo>
                  <a:lnTo>
                    <a:pt x="1650" y="825"/>
                  </a:lnTo>
                  <a:lnTo>
                    <a:pt x="1409" y="355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D8B6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5" name="object 1285" descr=""/>
            <p:cNvSpPr/>
            <p:nvPr/>
          </p:nvSpPr>
          <p:spPr>
            <a:xfrm>
              <a:off x="2131675" y="2502040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863" y="0"/>
                  </a:moveTo>
                  <a:lnTo>
                    <a:pt x="444" y="177"/>
                  </a:lnTo>
                  <a:lnTo>
                    <a:pt x="38" y="342"/>
                  </a:lnTo>
                  <a:lnTo>
                    <a:pt x="0" y="622"/>
                  </a:lnTo>
                  <a:lnTo>
                    <a:pt x="393" y="812"/>
                  </a:lnTo>
                  <a:lnTo>
                    <a:pt x="634" y="939"/>
                  </a:lnTo>
                  <a:lnTo>
                    <a:pt x="965" y="977"/>
                  </a:lnTo>
                  <a:lnTo>
                    <a:pt x="1219" y="914"/>
                  </a:lnTo>
                  <a:lnTo>
                    <a:pt x="1384" y="863"/>
                  </a:lnTo>
                  <a:lnTo>
                    <a:pt x="1498" y="571"/>
                  </a:lnTo>
                  <a:lnTo>
                    <a:pt x="1625" y="406"/>
                  </a:lnTo>
                  <a:lnTo>
                    <a:pt x="1269" y="12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D0B6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6" name="object 1286" descr=""/>
            <p:cNvSpPr/>
            <p:nvPr/>
          </p:nvSpPr>
          <p:spPr>
            <a:xfrm>
              <a:off x="2117276" y="2498165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003" y="0"/>
                  </a:moveTo>
                  <a:lnTo>
                    <a:pt x="673" y="88"/>
                  </a:lnTo>
                  <a:lnTo>
                    <a:pt x="330" y="165"/>
                  </a:lnTo>
                  <a:lnTo>
                    <a:pt x="0" y="253"/>
                  </a:lnTo>
                  <a:lnTo>
                    <a:pt x="203" y="800"/>
                  </a:lnTo>
                  <a:lnTo>
                    <a:pt x="63" y="1549"/>
                  </a:lnTo>
                  <a:lnTo>
                    <a:pt x="838" y="1790"/>
                  </a:lnTo>
                  <a:lnTo>
                    <a:pt x="889" y="1193"/>
                  </a:lnTo>
                  <a:lnTo>
                    <a:pt x="952" y="596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7" name="object 1287" descr=""/>
            <p:cNvSpPr/>
            <p:nvPr/>
          </p:nvSpPr>
          <p:spPr>
            <a:xfrm>
              <a:off x="2155792" y="250207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889" y="0"/>
                  </a:moveTo>
                  <a:lnTo>
                    <a:pt x="0" y="304"/>
                  </a:lnTo>
                  <a:lnTo>
                    <a:pt x="825" y="1092"/>
                  </a:lnTo>
                  <a:lnTo>
                    <a:pt x="1244" y="1066"/>
                  </a:lnTo>
                  <a:lnTo>
                    <a:pt x="1651" y="1054"/>
                  </a:lnTo>
                  <a:lnTo>
                    <a:pt x="2070" y="1028"/>
                  </a:lnTo>
                  <a:lnTo>
                    <a:pt x="1651" y="38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BD9A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8" name="object 1288" descr=""/>
            <p:cNvSpPr/>
            <p:nvPr/>
          </p:nvSpPr>
          <p:spPr>
            <a:xfrm>
              <a:off x="2151698" y="2501255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660" y="0"/>
                  </a:moveTo>
                  <a:lnTo>
                    <a:pt x="317" y="25"/>
                  </a:lnTo>
                  <a:lnTo>
                    <a:pt x="0" y="482"/>
                  </a:lnTo>
                  <a:lnTo>
                    <a:pt x="342" y="469"/>
                  </a:lnTo>
                  <a:lnTo>
                    <a:pt x="685" y="444"/>
                  </a:lnTo>
                  <a:lnTo>
                    <a:pt x="1028" y="431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9B58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9" name="object 1289" descr=""/>
            <p:cNvSpPr/>
            <p:nvPr/>
          </p:nvSpPr>
          <p:spPr>
            <a:xfrm>
              <a:off x="2189750" y="2494612"/>
              <a:ext cx="19685" cy="8255"/>
            </a:xfrm>
            <a:custGeom>
              <a:avLst/>
              <a:gdLst/>
              <a:ahLst/>
              <a:cxnLst/>
              <a:rect l="l" t="t" r="r" b="b"/>
              <a:pathLst>
                <a:path w="19685" h="8255">
                  <a:moveTo>
                    <a:pt x="16763" y="0"/>
                  </a:moveTo>
                  <a:lnTo>
                    <a:pt x="15849" y="152"/>
                  </a:lnTo>
                  <a:lnTo>
                    <a:pt x="12141" y="1435"/>
                  </a:lnTo>
                  <a:lnTo>
                    <a:pt x="8432" y="2489"/>
                  </a:lnTo>
                  <a:lnTo>
                    <a:pt x="2666" y="2006"/>
                  </a:lnTo>
                  <a:lnTo>
                    <a:pt x="749" y="2095"/>
                  </a:lnTo>
                  <a:lnTo>
                    <a:pt x="0" y="4279"/>
                  </a:lnTo>
                  <a:lnTo>
                    <a:pt x="253" y="5499"/>
                  </a:lnTo>
                  <a:lnTo>
                    <a:pt x="1041" y="6248"/>
                  </a:lnTo>
                  <a:lnTo>
                    <a:pt x="2146" y="6743"/>
                  </a:lnTo>
                  <a:lnTo>
                    <a:pt x="4241" y="6337"/>
                  </a:lnTo>
                  <a:lnTo>
                    <a:pt x="6261" y="7759"/>
                  </a:lnTo>
                  <a:lnTo>
                    <a:pt x="8369" y="7035"/>
                  </a:lnTo>
                  <a:lnTo>
                    <a:pt x="8978" y="6908"/>
                  </a:lnTo>
                  <a:lnTo>
                    <a:pt x="9664" y="6921"/>
                  </a:lnTo>
                  <a:lnTo>
                    <a:pt x="10096" y="6324"/>
                  </a:lnTo>
                  <a:lnTo>
                    <a:pt x="11556" y="5118"/>
                  </a:lnTo>
                  <a:lnTo>
                    <a:pt x="14274" y="5994"/>
                  </a:lnTo>
                  <a:lnTo>
                    <a:pt x="15163" y="3530"/>
                  </a:lnTo>
                  <a:lnTo>
                    <a:pt x="16078" y="2006"/>
                  </a:lnTo>
                  <a:lnTo>
                    <a:pt x="18313" y="3365"/>
                  </a:lnTo>
                  <a:lnTo>
                    <a:pt x="19164" y="1701"/>
                  </a:lnTo>
                  <a:lnTo>
                    <a:pt x="18999" y="1295"/>
                  </a:lnTo>
                  <a:lnTo>
                    <a:pt x="18745" y="965"/>
                  </a:lnTo>
                  <a:lnTo>
                    <a:pt x="18376" y="711"/>
                  </a:lnTo>
                  <a:lnTo>
                    <a:pt x="17589" y="266"/>
                  </a:lnTo>
                  <a:lnTo>
                    <a:pt x="16763" y="0"/>
                  </a:lnTo>
                  <a:close/>
                </a:path>
              </a:pathLst>
            </a:custGeom>
            <a:solidFill>
              <a:srgbClr val="8843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0" name="object 1290" descr=""/>
            <p:cNvSpPr/>
            <p:nvPr/>
          </p:nvSpPr>
          <p:spPr>
            <a:xfrm>
              <a:off x="2208298" y="2488057"/>
              <a:ext cx="13970" cy="8255"/>
            </a:xfrm>
            <a:custGeom>
              <a:avLst/>
              <a:gdLst/>
              <a:ahLst/>
              <a:cxnLst/>
              <a:rect l="l" t="t" r="r" b="b"/>
              <a:pathLst>
                <a:path w="13969" h="8255">
                  <a:moveTo>
                    <a:pt x="618" y="8252"/>
                  </a:moveTo>
                  <a:close/>
                </a:path>
                <a:path w="13969" h="8255">
                  <a:moveTo>
                    <a:pt x="12306" y="0"/>
                  </a:moveTo>
                  <a:lnTo>
                    <a:pt x="10820" y="520"/>
                  </a:lnTo>
                  <a:lnTo>
                    <a:pt x="7670" y="1803"/>
                  </a:lnTo>
                  <a:lnTo>
                    <a:pt x="5689" y="2514"/>
                  </a:lnTo>
                  <a:lnTo>
                    <a:pt x="3784" y="3378"/>
                  </a:lnTo>
                  <a:lnTo>
                    <a:pt x="2971" y="3606"/>
                  </a:lnTo>
                  <a:lnTo>
                    <a:pt x="2565" y="3759"/>
                  </a:lnTo>
                  <a:lnTo>
                    <a:pt x="812" y="6692"/>
                  </a:lnTo>
                  <a:lnTo>
                    <a:pt x="0" y="7226"/>
                  </a:lnTo>
                  <a:lnTo>
                    <a:pt x="330" y="8039"/>
                  </a:lnTo>
                  <a:lnTo>
                    <a:pt x="618" y="8252"/>
                  </a:lnTo>
                  <a:lnTo>
                    <a:pt x="4102" y="7251"/>
                  </a:lnTo>
                  <a:lnTo>
                    <a:pt x="7074" y="7251"/>
                  </a:lnTo>
                  <a:lnTo>
                    <a:pt x="7226" y="6997"/>
                  </a:lnTo>
                  <a:lnTo>
                    <a:pt x="8166" y="6502"/>
                  </a:lnTo>
                  <a:lnTo>
                    <a:pt x="9080" y="5880"/>
                  </a:lnTo>
                  <a:lnTo>
                    <a:pt x="9944" y="5194"/>
                  </a:lnTo>
                  <a:lnTo>
                    <a:pt x="10426" y="4775"/>
                  </a:lnTo>
                  <a:lnTo>
                    <a:pt x="10991" y="4368"/>
                  </a:lnTo>
                  <a:lnTo>
                    <a:pt x="12293" y="3314"/>
                  </a:lnTo>
                  <a:lnTo>
                    <a:pt x="13716" y="2654"/>
                  </a:lnTo>
                  <a:lnTo>
                    <a:pt x="12306" y="0"/>
                  </a:lnTo>
                  <a:close/>
                </a:path>
                <a:path w="13969" h="8255">
                  <a:moveTo>
                    <a:pt x="6892" y="7556"/>
                  </a:moveTo>
                  <a:lnTo>
                    <a:pt x="6070" y="7556"/>
                  </a:lnTo>
                  <a:lnTo>
                    <a:pt x="6794" y="7721"/>
                  </a:lnTo>
                  <a:lnTo>
                    <a:pt x="6892" y="7556"/>
                  </a:lnTo>
                  <a:close/>
                </a:path>
                <a:path w="13969" h="8255">
                  <a:moveTo>
                    <a:pt x="7074" y="7251"/>
                  </a:moveTo>
                  <a:lnTo>
                    <a:pt x="4102" y="7251"/>
                  </a:lnTo>
                  <a:lnTo>
                    <a:pt x="4521" y="7429"/>
                  </a:lnTo>
                  <a:lnTo>
                    <a:pt x="4965" y="7531"/>
                  </a:lnTo>
                  <a:lnTo>
                    <a:pt x="5410" y="7581"/>
                  </a:lnTo>
                  <a:lnTo>
                    <a:pt x="6070" y="7556"/>
                  </a:lnTo>
                  <a:lnTo>
                    <a:pt x="6892" y="7556"/>
                  </a:lnTo>
                  <a:lnTo>
                    <a:pt x="7074" y="7251"/>
                  </a:lnTo>
                  <a:close/>
                </a:path>
                <a:path w="13969" h="8255">
                  <a:moveTo>
                    <a:pt x="7321" y="6997"/>
                  </a:moveTo>
                  <a:close/>
                </a:path>
              </a:pathLst>
            </a:custGeom>
            <a:solidFill>
              <a:srgbClr val="8B4B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1" name="object 1291" descr=""/>
            <p:cNvSpPr/>
            <p:nvPr/>
          </p:nvSpPr>
          <p:spPr>
            <a:xfrm>
              <a:off x="2199754" y="2498141"/>
              <a:ext cx="8255" cy="5080"/>
            </a:xfrm>
            <a:custGeom>
              <a:avLst/>
              <a:gdLst/>
              <a:ahLst/>
              <a:cxnLst/>
              <a:rect l="l" t="t" r="r" b="b"/>
              <a:pathLst>
                <a:path w="8255" h="5080">
                  <a:moveTo>
                    <a:pt x="5156" y="0"/>
                  </a:moveTo>
                  <a:lnTo>
                    <a:pt x="3721" y="1460"/>
                  </a:lnTo>
                  <a:lnTo>
                    <a:pt x="1028" y="622"/>
                  </a:lnTo>
                  <a:lnTo>
                    <a:pt x="0" y="2832"/>
                  </a:lnTo>
                  <a:lnTo>
                    <a:pt x="1993" y="2666"/>
                  </a:lnTo>
                  <a:lnTo>
                    <a:pt x="4330" y="4737"/>
                  </a:lnTo>
                  <a:lnTo>
                    <a:pt x="5930" y="1930"/>
                  </a:lnTo>
                  <a:lnTo>
                    <a:pt x="6553" y="2476"/>
                  </a:lnTo>
                  <a:lnTo>
                    <a:pt x="7200" y="2476"/>
                  </a:lnTo>
                  <a:lnTo>
                    <a:pt x="7874" y="2044"/>
                  </a:lnTo>
                  <a:lnTo>
                    <a:pt x="7391" y="812"/>
                  </a:lnTo>
                  <a:lnTo>
                    <a:pt x="6096" y="634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DCBA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2" name="object 1292" descr=""/>
            <p:cNvSpPr/>
            <p:nvPr/>
          </p:nvSpPr>
          <p:spPr>
            <a:xfrm>
              <a:off x="2190037" y="2502593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133" y="0"/>
                  </a:moveTo>
                  <a:lnTo>
                    <a:pt x="1422" y="368"/>
                  </a:lnTo>
                  <a:lnTo>
                    <a:pt x="948" y="1435"/>
                  </a:lnTo>
                  <a:lnTo>
                    <a:pt x="0" y="3390"/>
                  </a:lnTo>
                  <a:lnTo>
                    <a:pt x="444" y="4025"/>
                  </a:lnTo>
                  <a:lnTo>
                    <a:pt x="1155" y="4432"/>
                  </a:lnTo>
                  <a:lnTo>
                    <a:pt x="1447" y="5181"/>
                  </a:lnTo>
                  <a:lnTo>
                    <a:pt x="1511" y="5575"/>
                  </a:lnTo>
                  <a:lnTo>
                    <a:pt x="1663" y="5918"/>
                  </a:lnTo>
                  <a:lnTo>
                    <a:pt x="2057" y="6438"/>
                  </a:lnTo>
                  <a:lnTo>
                    <a:pt x="4254" y="4991"/>
                  </a:lnTo>
                  <a:lnTo>
                    <a:pt x="4838" y="4927"/>
                  </a:lnTo>
                  <a:lnTo>
                    <a:pt x="4927" y="4305"/>
                  </a:lnTo>
                  <a:lnTo>
                    <a:pt x="3733" y="2832"/>
                  </a:lnTo>
                  <a:lnTo>
                    <a:pt x="5359" y="2311"/>
                  </a:lnTo>
                  <a:lnTo>
                    <a:pt x="5905" y="1435"/>
                  </a:lnTo>
                  <a:lnTo>
                    <a:pt x="5219" y="469"/>
                  </a:lnTo>
                  <a:lnTo>
                    <a:pt x="4165" y="228"/>
                  </a:lnTo>
                  <a:lnTo>
                    <a:pt x="3098" y="38"/>
                  </a:lnTo>
                  <a:lnTo>
                    <a:pt x="2133" y="0"/>
                  </a:lnTo>
                  <a:close/>
                </a:path>
              </a:pathLst>
            </a:custGeom>
            <a:solidFill>
              <a:srgbClr val="E0B4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3" name="object 1293" descr=""/>
            <p:cNvSpPr/>
            <p:nvPr/>
          </p:nvSpPr>
          <p:spPr>
            <a:xfrm>
              <a:off x="2192766" y="2500823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850" y="0"/>
                  </a:moveTo>
                  <a:lnTo>
                    <a:pt x="0" y="2324"/>
                  </a:lnTo>
                  <a:lnTo>
                    <a:pt x="850" y="3352"/>
                  </a:lnTo>
                  <a:lnTo>
                    <a:pt x="2044" y="3187"/>
                  </a:lnTo>
                  <a:lnTo>
                    <a:pt x="3175" y="3200"/>
                  </a:lnTo>
                  <a:lnTo>
                    <a:pt x="4064" y="2781"/>
                  </a:lnTo>
                  <a:lnTo>
                    <a:pt x="4800" y="2197"/>
                  </a:lnTo>
                  <a:lnTo>
                    <a:pt x="5054" y="1181"/>
                  </a:lnTo>
                  <a:lnTo>
                    <a:pt x="4432" y="800"/>
                  </a:lnTo>
                  <a:lnTo>
                    <a:pt x="2806" y="863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E2CD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4" name="object 1294" descr=""/>
            <p:cNvSpPr/>
            <p:nvPr/>
          </p:nvSpPr>
          <p:spPr>
            <a:xfrm>
              <a:off x="2215677" y="2496061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612" y="0"/>
                  </a:moveTo>
                  <a:lnTo>
                    <a:pt x="0" y="165"/>
                  </a:lnTo>
                  <a:lnTo>
                    <a:pt x="546" y="2171"/>
                  </a:lnTo>
                  <a:lnTo>
                    <a:pt x="1727" y="2908"/>
                  </a:lnTo>
                  <a:lnTo>
                    <a:pt x="3721" y="1981"/>
                  </a:lnTo>
                  <a:lnTo>
                    <a:pt x="3060" y="190"/>
                  </a:lnTo>
                  <a:lnTo>
                    <a:pt x="1612" y="0"/>
                  </a:lnTo>
                  <a:close/>
                </a:path>
              </a:pathLst>
            </a:custGeom>
            <a:solidFill>
              <a:srgbClr val="DAA5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5" name="object 1295" descr=""/>
            <p:cNvSpPr/>
            <p:nvPr/>
          </p:nvSpPr>
          <p:spPr>
            <a:xfrm>
              <a:off x="2210578" y="24967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689" y="0"/>
                  </a:moveTo>
                  <a:lnTo>
                    <a:pt x="749" y="571"/>
                  </a:lnTo>
                  <a:lnTo>
                    <a:pt x="0" y="2057"/>
                  </a:lnTo>
                  <a:lnTo>
                    <a:pt x="1231" y="2743"/>
                  </a:lnTo>
                  <a:lnTo>
                    <a:pt x="2057" y="1638"/>
                  </a:lnTo>
                  <a:lnTo>
                    <a:pt x="3073" y="1371"/>
                  </a:lnTo>
                  <a:close/>
                </a:path>
              </a:pathLst>
            </a:custGeom>
            <a:solidFill>
              <a:srgbClr val="D494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6" name="object 1296" descr=""/>
            <p:cNvSpPr/>
            <p:nvPr/>
          </p:nvSpPr>
          <p:spPr>
            <a:xfrm>
              <a:off x="2213540" y="249787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71" y="0"/>
                  </a:moveTo>
                  <a:lnTo>
                    <a:pt x="0" y="1574"/>
                  </a:lnTo>
                  <a:lnTo>
                    <a:pt x="952" y="1473"/>
                  </a:lnTo>
                  <a:lnTo>
                    <a:pt x="1168" y="1447"/>
                  </a:lnTo>
                  <a:lnTo>
                    <a:pt x="1524" y="1054"/>
                  </a:lnTo>
                  <a:close/>
                </a:path>
              </a:pathLst>
            </a:custGeom>
            <a:solidFill>
              <a:srgbClr val="D1B59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7" name="object 1297" descr=""/>
            <p:cNvSpPr/>
            <p:nvPr/>
          </p:nvSpPr>
          <p:spPr>
            <a:xfrm>
              <a:off x="2199975" y="2503580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508" y="0"/>
                  </a:moveTo>
                  <a:lnTo>
                    <a:pt x="114" y="774"/>
                  </a:lnTo>
                  <a:lnTo>
                    <a:pt x="0" y="2197"/>
                  </a:lnTo>
                  <a:lnTo>
                    <a:pt x="609" y="1930"/>
                  </a:lnTo>
                  <a:lnTo>
                    <a:pt x="1231" y="1663"/>
                  </a:lnTo>
                  <a:lnTo>
                    <a:pt x="1841" y="1397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D798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8" name="object 1298" descr=""/>
            <p:cNvSpPr/>
            <p:nvPr/>
          </p:nvSpPr>
          <p:spPr>
            <a:xfrm>
              <a:off x="2193898" y="2506899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1066" y="0"/>
                  </a:moveTo>
                  <a:lnTo>
                    <a:pt x="711" y="330"/>
                  </a:lnTo>
                  <a:lnTo>
                    <a:pt x="0" y="965"/>
                  </a:lnTo>
                  <a:lnTo>
                    <a:pt x="381" y="990"/>
                  </a:lnTo>
                  <a:lnTo>
                    <a:pt x="749" y="1028"/>
                  </a:lnTo>
                  <a:lnTo>
                    <a:pt x="1130" y="1054"/>
                  </a:lnTo>
                  <a:lnTo>
                    <a:pt x="1917" y="1003"/>
                  </a:lnTo>
                  <a:lnTo>
                    <a:pt x="2603" y="774"/>
                  </a:lnTo>
                  <a:lnTo>
                    <a:pt x="3035" y="38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D8B6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9" name="object 1299" descr=""/>
            <p:cNvSpPr/>
            <p:nvPr/>
          </p:nvSpPr>
          <p:spPr>
            <a:xfrm>
              <a:off x="2213333" y="2495060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184" y="0"/>
                  </a:moveTo>
                  <a:lnTo>
                    <a:pt x="1587" y="38"/>
                  </a:lnTo>
                  <a:lnTo>
                    <a:pt x="977" y="88"/>
                  </a:lnTo>
                  <a:lnTo>
                    <a:pt x="381" y="126"/>
                  </a:lnTo>
                  <a:lnTo>
                    <a:pt x="203" y="215"/>
                  </a:lnTo>
                  <a:lnTo>
                    <a:pt x="101" y="393"/>
                  </a:lnTo>
                  <a:lnTo>
                    <a:pt x="0" y="596"/>
                  </a:lnTo>
                  <a:lnTo>
                    <a:pt x="50" y="800"/>
                  </a:lnTo>
                  <a:lnTo>
                    <a:pt x="266" y="1041"/>
                  </a:lnTo>
                  <a:lnTo>
                    <a:pt x="901" y="1041"/>
                  </a:lnTo>
                  <a:lnTo>
                    <a:pt x="1549" y="1054"/>
                  </a:lnTo>
                  <a:lnTo>
                    <a:pt x="2197" y="1054"/>
                  </a:lnTo>
                  <a:lnTo>
                    <a:pt x="2197" y="355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D5B3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0" name="object 1300" descr=""/>
            <p:cNvSpPr/>
            <p:nvPr/>
          </p:nvSpPr>
          <p:spPr>
            <a:xfrm>
              <a:off x="2221523" y="249616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28" y="0"/>
                  </a:moveTo>
                  <a:lnTo>
                    <a:pt x="393" y="203"/>
                  </a:lnTo>
                  <a:lnTo>
                    <a:pt x="0" y="914"/>
                  </a:lnTo>
                  <a:lnTo>
                    <a:pt x="723" y="901"/>
                  </a:lnTo>
                  <a:lnTo>
                    <a:pt x="1447" y="863"/>
                  </a:lnTo>
                  <a:lnTo>
                    <a:pt x="1790" y="63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D897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1" name="object 1301" descr=""/>
            <p:cNvSpPr/>
            <p:nvPr/>
          </p:nvSpPr>
          <p:spPr>
            <a:xfrm>
              <a:off x="2205681" y="2500075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0" y="0"/>
                  </a:moveTo>
                  <a:lnTo>
                    <a:pt x="596" y="1028"/>
                  </a:lnTo>
                  <a:lnTo>
                    <a:pt x="1244" y="1092"/>
                  </a:lnTo>
                  <a:lnTo>
                    <a:pt x="1955" y="101"/>
                  </a:lnTo>
                  <a:lnTo>
                    <a:pt x="1295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B6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2" name="object 1302" descr=""/>
            <p:cNvSpPr/>
            <p:nvPr/>
          </p:nvSpPr>
          <p:spPr>
            <a:xfrm>
              <a:off x="2197497" y="2500934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349" y="0"/>
                  </a:moveTo>
                  <a:lnTo>
                    <a:pt x="368" y="114"/>
                  </a:lnTo>
                  <a:lnTo>
                    <a:pt x="190" y="203"/>
                  </a:lnTo>
                  <a:lnTo>
                    <a:pt x="0" y="546"/>
                  </a:lnTo>
                  <a:lnTo>
                    <a:pt x="50" y="736"/>
                  </a:lnTo>
                  <a:lnTo>
                    <a:pt x="279" y="952"/>
                  </a:lnTo>
                  <a:lnTo>
                    <a:pt x="1206" y="1092"/>
                  </a:lnTo>
                  <a:lnTo>
                    <a:pt x="1993" y="952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DCC0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3" name="object 1303" descr=""/>
            <p:cNvSpPr/>
            <p:nvPr/>
          </p:nvSpPr>
          <p:spPr>
            <a:xfrm>
              <a:off x="2220946" y="2499229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571" y="0"/>
                  </a:moveTo>
                  <a:lnTo>
                    <a:pt x="431" y="63"/>
                  </a:lnTo>
                  <a:lnTo>
                    <a:pt x="241" y="76"/>
                  </a:lnTo>
                  <a:lnTo>
                    <a:pt x="0" y="469"/>
                  </a:lnTo>
                  <a:lnTo>
                    <a:pt x="139" y="685"/>
                  </a:lnTo>
                  <a:lnTo>
                    <a:pt x="520" y="787"/>
                  </a:lnTo>
                  <a:lnTo>
                    <a:pt x="546" y="266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DEB4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4" name="object 1304" descr=""/>
            <p:cNvSpPr/>
            <p:nvPr/>
          </p:nvSpPr>
          <p:spPr>
            <a:xfrm>
              <a:off x="2212406" y="249518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08" y="0"/>
                  </a:moveTo>
                  <a:lnTo>
                    <a:pt x="0" y="114"/>
                  </a:lnTo>
                  <a:lnTo>
                    <a:pt x="787" y="647"/>
                  </a:lnTo>
                  <a:lnTo>
                    <a:pt x="1193" y="914"/>
                  </a:lnTo>
                  <a:lnTo>
                    <a:pt x="1206" y="609"/>
                  </a:lnTo>
                  <a:lnTo>
                    <a:pt x="1244" y="304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ECE6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5" name="object 1305" descr=""/>
            <p:cNvSpPr/>
            <p:nvPr/>
          </p:nvSpPr>
          <p:spPr>
            <a:xfrm>
              <a:off x="2107330" y="2481652"/>
              <a:ext cx="16510" cy="14604"/>
            </a:xfrm>
            <a:custGeom>
              <a:avLst/>
              <a:gdLst/>
              <a:ahLst/>
              <a:cxnLst/>
              <a:rect l="l" t="t" r="r" b="b"/>
              <a:pathLst>
                <a:path w="16510" h="14605">
                  <a:moveTo>
                    <a:pt x="12446" y="0"/>
                  </a:moveTo>
                  <a:lnTo>
                    <a:pt x="11760" y="127"/>
                  </a:lnTo>
                  <a:lnTo>
                    <a:pt x="9740" y="673"/>
                  </a:lnTo>
                  <a:lnTo>
                    <a:pt x="7785" y="1485"/>
                  </a:lnTo>
                  <a:lnTo>
                    <a:pt x="5664" y="1549"/>
                  </a:lnTo>
                  <a:lnTo>
                    <a:pt x="3746" y="1917"/>
                  </a:lnTo>
                  <a:lnTo>
                    <a:pt x="3187" y="2870"/>
                  </a:lnTo>
                  <a:lnTo>
                    <a:pt x="3048" y="3898"/>
                  </a:lnTo>
                  <a:lnTo>
                    <a:pt x="3200" y="5029"/>
                  </a:lnTo>
                  <a:lnTo>
                    <a:pt x="2146" y="5727"/>
                  </a:lnTo>
                  <a:lnTo>
                    <a:pt x="0" y="11125"/>
                  </a:lnTo>
                  <a:lnTo>
                    <a:pt x="1485" y="14020"/>
                  </a:lnTo>
                  <a:lnTo>
                    <a:pt x="6604" y="14401"/>
                  </a:lnTo>
                  <a:lnTo>
                    <a:pt x="3136" y="11899"/>
                  </a:lnTo>
                  <a:lnTo>
                    <a:pt x="3086" y="11772"/>
                  </a:lnTo>
                  <a:lnTo>
                    <a:pt x="4127" y="8597"/>
                  </a:lnTo>
                  <a:lnTo>
                    <a:pt x="4533" y="4572"/>
                  </a:lnTo>
                  <a:lnTo>
                    <a:pt x="9652" y="6756"/>
                  </a:lnTo>
                  <a:lnTo>
                    <a:pt x="11252" y="6565"/>
                  </a:lnTo>
                  <a:lnTo>
                    <a:pt x="12852" y="6705"/>
                  </a:lnTo>
                  <a:lnTo>
                    <a:pt x="13233" y="6946"/>
                  </a:lnTo>
                  <a:lnTo>
                    <a:pt x="13601" y="7239"/>
                  </a:lnTo>
                  <a:lnTo>
                    <a:pt x="13931" y="7556"/>
                  </a:lnTo>
                  <a:lnTo>
                    <a:pt x="14909" y="7556"/>
                  </a:lnTo>
                  <a:lnTo>
                    <a:pt x="15697" y="7086"/>
                  </a:lnTo>
                  <a:lnTo>
                    <a:pt x="16421" y="6591"/>
                  </a:lnTo>
                  <a:lnTo>
                    <a:pt x="16090" y="5486"/>
                  </a:lnTo>
                  <a:lnTo>
                    <a:pt x="14617" y="4089"/>
                  </a:lnTo>
                  <a:lnTo>
                    <a:pt x="14846" y="1917"/>
                  </a:lnTo>
                  <a:lnTo>
                    <a:pt x="13741" y="355"/>
                  </a:lnTo>
                  <a:lnTo>
                    <a:pt x="13106" y="50"/>
                  </a:lnTo>
                  <a:lnTo>
                    <a:pt x="12446" y="0"/>
                  </a:lnTo>
                  <a:close/>
                </a:path>
              </a:pathLst>
            </a:custGeom>
            <a:solidFill>
              <a:srgbClr val="7C35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6" name="object 1306" descr=""/>
            <p:cNvSpPr/>
            <p:nvPr/>
          </p:nvSpPr>
          <p:spPr>
            <a:xfrm>
              <a:off x="2111876" y="249123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533" y="0"/>
                  </a:moveTo>
                  <a:lnTo>
                    <a:pt x="76" y="165"/>
                  </a:lnTo>
                  <a:lnTo>
                    <a:pt x="0" y="317"/>
                  </a:lnTo>
                  <a:lnTo>
                    <a:pt x="317" y="393"/>
                  </a:lnTo>
                  <a:lnTo>
                    <a:pt x="457" y="139"/>
                  </a:lnTo>
                  <a:close/>
                </a:path>
              </a:pathLst>
            </a:custGeom>
            <a:solidFill>
              <a:srgbClr val="9B58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7" name="object 1307" descr=""/>
            <p:cNvSpPr/>
            <p:nvPr/>
          </p:nvSpPr>
          <p:spPr>
            <a:xfrm>
              <a:off x="2188491" y="2415480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2527" y="0"/>
                  </a:moveTo>
                  <a:lnTo>
                    <a:pt x="2552" y="355"/>
                  </a:lnTo>
                  <a:lnTo>
                    <a:pt x="1676" y="800"/>
                  </a:lnTo>
                  <a:lnTo>
                    <a:pt x="0" y="355"/>
                  </a:lnTo>
                  <a:lnTo>
                    <a:pt x="482" y="2260"/>
                  </a:lnTo>
                  <a:lnTo>
                    <a:pt x="965" y="2768"/>
                  </a:lnTo>
                  <a:lnTo>
                    <a:pt x="1574" y="3073"/>
                  </a:lnTo>
                  <a:lnTo>
                    <a:pt x="2235" y="3276"/>
                  </a:lnTo>
                  <a:lnTo>
                    <a:pt x="3327" y="3644"/>
                  </a:lnTo>
                  <a:lnTo>
                    <a:pt x="4445" y="3886"/>
                  </a:lnTo>
                  <a:lnTo>
                    <a:pt x="5600" y="3670"/>
                  </a:lnTo>
                  <a:lnTo>
                    <a:pt x="6921" y="3365"/>
                  </a:lnTo>
                  <a:lnTo>
                    <a:pt x="8267" y="3124"/>
                  </a:lnTo>
                  <a:lnTo>
                    <a:pt x="9347" y="2184"/>
                  </a:lnTo>
                  <a:lnTo>
                    <a:pt x="9410" y="1371"/>
                  </a:lnTo>
                  <a:lnTo>
                    <a:pt x="7200" y="508"/>
                  </a:lnTo>
                  <a:lnTo>
                    <a:pt x="4597" y="1587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AF61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8" name="object 1308" descr=""/>
            <p:cNvSpPr/>
            <p:nvPr/>
          </p:nvSpPr>
          <p:spPr>
            <a:xfrm>
              <a:off x="2206296" y="242251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31" y="0"/>
                  </a:moveTo>
                  <a:lnTo>
                    <a:pt x="126" y="355"/>
                  </a:lnTo>
                  <a:lnTo>
                    <a:pt x="0" y="774"/>
                  </a:lnTo>
                  <a:lnTo>
                    <a:pt x="88" y="1244"/>
                  </a:lnTo>
                  <a:lnTo>
                    <a:pt x="5372" y="4038"/>
                  </a:lnTo>
                  <a:lnTo>
                    <a:pt x="6349" y="3162"/>
                  </a:lnTo>
                  <a:lnTo>
                    <a:pt x="6502" y="1587"/>
                  </a:lnTo>
                  <a:lnTo>
                    <a:pt x="5562" y="977"/>
                  </a:lnTo>
                  <a:lnTo>
                    <a:pt x="4203" y="73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D7C5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9" name="object 1309" descr=""/>
            <p:cNvSpPr/>
            <p:nvPr/>
          </p:nvSpPr>
          <p:spPr>
            <a:xfrm>
              <a:off x="2197559" y="2419929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2667" y="0"/>
                  </a:moveTo>
                  <a:lnTo>
                    <a:pt x="2006" y="38"/>
                  </a:lnTo>
                  <a:lnTo>
                    <a:pt x="1308" y="393"/>
                  </a:lnTo>
                  <a:lnTo>
                    <a:pt x="342" y="520"/>
                  </a:lnTo>
                  <a:lnTo>
                    <a:pt x="76" y="914"/>
                  </a:lnTo>
                  <a:lnTo>
                    <a:pt x="0" y="1333"/>
                  </a:lnTo>
                  <a:lnTo>
                    <a:pt x="139" y="1790"/>
                  </a:lnTo>
                  <a:lnTo>
                    <a:pt x="1663" y="3886"/>
                  </a:lnTo>
                  <a:lnTo>
                    <a:pt x="3797" y="4241"/>
                  </a:lnTo>
                  <a:lnTo>
                    <a:pt x="6172" y="3886"/>
                  </a:lnTo>
                  <a:lnTo>
                    <a:pt x="6819" y="3568"/>
                  </a:lnTo>
                  <a:lnTo>
                    <a:pt x="7264" y="3098"/>
                  </a:lnTo>
                  <a:lnTo>
                    <a:pt x="7391" y="2374"/>
                  </a:lnTo>
                  <a:lnTo>
                    <a:pt x="6362" y="952"/>
                  </a:lnTo>
                  <a:lnTo>
                    <a:pt x="4483" y="1549"/>
                  </a:lnTo>
                  <a:lnTo>
                    <a:pt x="3251" y="622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D3B9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0" name="object 1310" descr=""/>
            <p:cNvSpPr/>
            <p:nvPr/>
          </p:nvSpPr>
          <p:spPr>
            <a:xfrm>
              <a:off x="2193963" y="2417647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162" y="0"/>
                  </a:moveTo>
                  <a:lnTo>
                    <a:pt x="2120" y="482"/>
                  </a:lnTo>
                  <a:lnTo>
                    <a:pt x="1168" y="546"/>
                  </a:lnTo>
                  <a:lnTo>
                    <a:pt x="0" y="1358"/>
                  </a:lnTo>
                  <a:lnTo>
                    <a:pt x="3073" y="2717"/>
                  </a:lnTo>
                  <a:lnTo>
                    <a:pt x="800" y="3378"/>
                  </a:lnTo>
                  <a:lnTo>
                    <a:pt x="1676" y="4787"/>
                  </a:lnTo>
                  <a:lnTo>
                    <a:pt x="2755" y="4762"/>
                  </a:lnTo>
                  <a:lnTo>
                    <a:pt x="3962" y="3810"/>
                  </a:lnTo>
                  <a:lnTo>
                    <a:pt x="3949" y="3479"/>
                  </a:lnTo>
                  <a:lnTo>
                    <a:pt x="3949" y="3136"/>
                  </a:lnTo>
                  <a:lnTo>
                    <a:pt x="3937" y="2806"/>
                  </a:lnTo>
                  <a:lnTo>
                    <a:pt x="3937" y="2222"/>
                  </a:lnTo>
                  <a:lnTo>
                    <a:pt x="3924" y="1638"/>
                  </a:lnTo>
                  <a:lnTo>
                    <a:pt x="3924" y="1054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C486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1" name="object 1311" descr=""/>
            <p:cNvSpPr/>
            <p:nvPr/>
          </p:nvSpPr>
          <p:spPr>
            <a:xfrm>
              <a:off x="2194024" y="2417044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1054" y="0"/>
                  </a:moveTo>
                  <a:lnTo>
                    <a:pt x="0" y="1346"/>
                  </a:lnTo>
                  <a:lnTo>
                    <a:pt x="190" y="1701"/>
                  </a:lnTo>
                  <a:lnTo>
                    <a:pt x="457" y="1803"/>
                  </a:lnTo>
                  <a:lnTo>
                    <a:pt x="825" y="1625"/>
                  </a:lnTo>
                  <a:lnTo>
                    <a:pt x="1841" y="1638"/>
                  </a:lnTo>
                  <a:lnTo>
                    <a:pt x="2844" y="1638"/>
                  </a:lnTo>
                  <a:lnTo>
                    <a:pt x="3860" y="1650"/>
                  </a:lnTo>
                  <a:lnTo>
                    <a:pt x="3848" y="1308"/>
                  </a:lnTo>
                  <a:lnTo>
                    <a:pt x="3822" y="965"/>
                  </a:lnTo>
                  <a:lnTo>
                    <a:pt x="3810" y="622"/>
                  </a:lnTo>
                  <a:lnTo>
                    <a:pt x="2501" y="634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903A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2" name="object 1312" descr=""/>
            <p:cNvSpPr/>
            <p:nvPr/>
          </p:nvSpPr>
          <p:spPr>
            <a:xfrm>
              <a:off x="2210178" y="2421375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2628" y="0"/>
                  </a:moveTo>
                  <a:lnTo>
                    <a:pt x="1651" y="0"/>
                  </a:lnTo>
                  <a:lnTo>
                    <a:pt x="0" y="381"/>
                  </a:lnTo>
                  <a:lnTo>
                    <a:pt x="279" y="850"/>
                  </a:lnTo>
                  <a:lnTo>
                    <a:pt x="660" y="1219"/>
                  </a:lnTo>
                  <a:lnTo>
                    <a:pt x="1562" y="1092"/>
                  </a:lnTo>
                  <a:lnTo>
                    <a:pt x="2451" y="977"/>
                  </a:lnTo>
                  <a:lnTo>
                    <a:pt x="3352" y="85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AA65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3" name="object 1313" descr=""/>
            <p:cNvSpPr/>
            <p:nvPr/>
          </p:nvSpPr>
          <p:spPr>
            <a:xfrm>
              <a:off x="2203853" y="2422298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092" y="0"/>
                  </a:moveTo>
                  <a:lnTo>
                    <a:pt x="723" y="330"/>
                  </a:lnTo>
                  <a:lnTo>
                    <a:pt x="368" y="660"/>
                  </a:lnTo>
                  <a:lnTo>
                    <a:pt x="0" y="990"/>
                  </a:lnTo>
                  <a:lnTo>
                    <a:pt x="254" y="1384"/>
                  </a:lnTo>
                  <a:lnTo>
                    <a:pt x="609" y="1650"/>
                  </a:lnTo>
                  <a:lnTo>
                    <a:pt x="1066" y="1777"/>
                  </a:lnTo>
                  <a:lnTo>
                    <a:pt x="1778" y="1841"/>
                  </a:lnTo>
                  <a:lnTo>
                    <a:pt x="2413" y="1676"/>
                  </a:lnTo>
                  <a:lnTo>
                    <a:pt x="2857" y="1054"/>
                  </a:lnTo>
                  <a:lnTo>
                    <a:pt x="2882" y="774"/>
                  </a:lnTo>
                  <a:lnTo>
                    <a:pt x="2882" y="215"/>
                  </a:lnTo>
                  <a:lnTo>
                    <a:pt x="2286" y="152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E2DA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4" name="object 1314" descr=""/>
            <p:cNvSpPr/>
            <p:nvPr/>
          </p:nvSpPr>
          <p:spPr>
            <a:xfrm>
              <a:off x="2198867" y="2419485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761" y="0"/>
                  </a:moveTo>
                  <a:lnTo>
                    <a:pt x="0" y="838"/>
                  </a:lnTo>
                  <a:lnTo>
                    <a:pt x="1943" y="1066"/>
                  </a:lnTo>
                  <a:lnTo>
                    <a:pt x="1409" y="76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C486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5" name="object 1315" descr=""/>
            <p:cNvSpPr/>
            <p:nvPr/>
          </p:nvSpPr>
          <p:spPr>
            <a:xfrm>
              <a:off x="2215875" y="2459045"/>
              <a:ext cx="16510" cy="6985"/>
            </a:xfrm>
            <a:custGeom>
              <a:avLst/>
              <a:gdLst/>
              <a:ahLst/>
              <a:cxnLst/>
              <a:rect l="l" t="t" r="r" b="b"/>
              <a:pathLst>
                <a:path w="16510" h="6985">
                  <a:moveTo>
                    <a:pt x="12103" y="0"/>
                  </a:moveTo>
                  <a:lnTo>
                    <a:pt x="9677" y="266"/>
                  </a:lnTo>
                  <a:lnTo>
                    <a:pt x="7188" y="1981"/>
                  </a:lnTo>
                  <a:lnTo>
                    <a:pt x="4127" y="952"/>
                  </a:lnTo>
                  <a:lnTo>
                    <a:pt x="1498" y="1993"/>
                  </a:lnTo>
                  <a:lnTo>
                    <a:pt x="431" y="2565"/>
                  </a:lnTo>
                  <a:lnTo>
                    <a:pt x="0" y="3403"/>
                  </a:lnTo>
                  <a:lnTo>
                    <a:pt x="368" y="4597"/>
                  </a:lnTo>
                  <a:lnTo>
                    <a:pt x="1206" y="5715"/>
                  </a:lnTo>
                  <a:lnTo>
                    <a:pt x="2476" y="6057"/>
                  </a:lnTo>
                  <a:lnTo>
                    <a:pt x="3721" y="6451"/>
                  </a:lnTo>
                  <a:lnTo>
                    <a:pt x="4978" y="6769"/>
                  </a:lnTo>
                  <a:lnTo>
                    <a:pt x="6235" y="6781"/>
                  </a:lnTo>
                  <a:lnTo>
                    <a:pt x="7493" y="6489"/>
                  </a:lnTo>
                  <a:lnTo>
                    <a:pt x="9613" y="5854"/>
                  </a:lnTo>
                  <a:lnTo>
                    <a:pt x="11849" y="5753"/>
                  </a:lnTo>
                  <a:lnTo>
                    <a:pt x="13957" y="5041"/>
                  </a:lnTo>
                  <a:lnTo>
                    <a:pt x="14935" y="4787"/>
                  </a:lnTo>
                  <a:lnTo>
                    <a:pt x="15849" y="4445"/>
                  </a:lnTo>
                  <a:lnTo>
                    <a:pt x="16344" y="3467"/>
                  </a:lnTo>
                  <a:lnTo>
                    <a:pt x="16357" y="1866"/>
                  </a:lnTo>
                  <a:lnTo>
                    <a:pt x="14439" y="63"/>
                  </a:lnTo>
                  <a:lnTo>
                    <a:pt x="12103" y="0"/>
                  </a:lnTo>
                  <a:close/>
                </a:path>
              </a:pathLst>
            </a:custGeom>
            <a:solidFill>
              <a:srgbClr val="BF7E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6" name="object 1316" descr=""/>
            <p:cNvSpPr/>
            <p:nvPr/>
          </p:nvSpPr>
          <p:spPr>
            <a:xfrm>
              <a:off x="2228973" y="2464509"/>
              <a:ext cx="8890" cy="6350"/>
            </a:xfrm>
            <a:custGeom>
              <a:avLst/>
              <a:gdLst/>
              <a:ahLst/>
              <a:cxnLst/>
              <a:rect l="l" t="t" r="r" b="b"/>
              <a:pathLst>
                <a:path w="8889" h="6350">
                  <a:moveTo>
                    <a:pt x="1955" y="0"/>
                  </a:moveTo>
                  <a:lnTo>
                    <a:pt x="0" y="2184"/>
                  </a:lnTo>
                  <a:lnTo>
                    <a:pt x="266" y="2717"/>
                  </a:lnTo>
                  <a:lnTo>
                    <a:pt x="2692" y="3771"/>
                  </a:lnTo>
                  <a:lnTo>
                    <a:pt x="2832" y="4317"/>
                  </a:lnTo>
                  <a:lnTo>
                    <a:pt x="4343" y="6121"/>
                  </a:lnTo>
                  <a:lnTo>
                    <a:pt x="5626" y="6095"/>
                  </a:lnTo>
                  <a:lnTo>
                    <a:pt x="6896" y="6007"/>
                  </a:lnTo>
                  <a:lnTo>
                    <a:pt x="8089" y="5460"/>
                  </a:lnTo>
                  <a:lnTo>
                    <a:pt x="7962" y="4686"/>
                  </a:lnTo>
                  <a:lnTo>
                    <a:pt x="8712" y="4025"/>
                  </a:lnTo>
                  <a:lnTo>
                    <a:pt x="8382" y="3225"/>
                  </a:lnTo>
                  <a:lnTo>
                    <a:pt x="5207" y="2781"/>
                  </a:lnTo>
                  <a:lnTo>
                    <a:pt x="8356" y="1892"/>
                  </a:lnTo>
                  <a:lnTo>
                    <a:pt x="6172" y="190"/>
                  </a:lnTo>
                  <a:lnTo>
                    <a:pt x="5219" y="228"/>
                  </a:lnTo>
                  <a:lnTo>
                    <a:pt x="4267" y="203"/>
                  </a:lnTo>
                  <a:lnTo>
                    <a:pt x="3111" y="139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D7CA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7" name="object 1317" descr=""/>
            <p:cNvSpPr/>
            <p:nvPr/>
          </p:nvSpPr>
          <p:spPr>
            <a:xfrm>
              <a:off x="2231044" y="2453318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857" y="0"/>
                  </a:moveTo>
                  <a:lnTo>
                    <a:pt x="1600" y="3263"/>
                  </a:lnTo>
                  <a:lnTo>
                    <a:pt x="0" y="5372"/>
                  </a:lnTo>
                  <a:lnTo>
                    <a:pt x="38" y="6172"/>
                  </a:lnTo>
                  <a:lnTo>
                    <a:pt x="165" y="6857"/>
                  </a:lnTo>
                  <a:lnTo>
                    <a:pt x="1257" y="6476"/>
                  </a:lnTo>
                  <a:lnTo>
                    <a:pt x="2222" y="6527"/>
                  </a:lnTo>
                  <a:lnTo>
                    <a:pt x="4165" y="6603"/>
                  </a:lnTo>
                  <a:lnTo>
                    <a:pt x="4508" y="6248"/>
                  </a:lnTo>
                  <a:lnTo>
                    <a:pt x="4864" y="5905"/>
                  </a:lnTo>
                  <a:lnTo>
                    <a:pt x="5880" y="4876"/>
                  </a:lnTo>
                  <a:lnTo>
                    <a:pt x="6222" y="4546"/>
                  </a:lnTo>
                  <a:lnTo>
                    <a:pt x="6121" y="3568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B878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8" name="object 1318" descr=""/>
            <p:cNvSpPr/>
            <p:nvPr/>
          </p:nvSpPr>
          <p:spPr>
            <a:xfrm>
              <a:off x="2225225" y="2457411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4952" y="0"/>
                  </a:moveTo>
                  <a:lnTo>
                    <a:pt x="3352" y="266"/>
                  </a:lnTo>
                  <a:lnTo>
                    <a:pt x="1777" y="444"/>
                  </a:lnTo>
                  <a:lnTo>
                    <a:pt x="1003" y="660"/>
                  </a:lnTo>
                  <a:lnTo>
                    <a:pt x="342" y="1041"/>
                  </a:lnTo>
                  <a:lnTo>
                    <a:pt x="0" y="1816"/>
                  </a:lnTo>
                  <a:lnTo>
                    <a:pt x="152" y="2311"/>
                  </a:lnTo>
                  <a:lnTo>
                    <a:pt x="215" y="2565"/>
                  </a:lnTo>
                  <a:lnTo>
                    <a:pt x="2489" y="2870"/>
                  </a:lnTo>
                  <a:lnTo>
                    <a:pt x="7010" y="3505"/>
                  </a:lnTo>
                  <a:lnTo>
                    <a:pt x="7073" y="2387"/>
                  </a:lnTo>
                  <a:lnTo>
                    <a:pt x="5968" y="1701"/>
                  </a:lnTo>
                  <a:lnTo>
                    <a:pt x="4952" y="0"/>
                  </a:lnTo>
                  <a:close/>
                </a:path>
              </a:pathLst>
            </a:custGeom>
            <a:solidFill>
              <a:srgbClr val="DED2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9" name="object 1319" descr=""/>
            <p:cNvSpPr/>
            <p:nvPr/>
          </p:nvSpPr>
          <p:spPr>
            <a:xfrm>
              <a:off x="2233507" y="2467404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6959" y="2031"/>
                  </a:moveTo>
                  <a:lnTo>
                    <a:pt x="4787" y="2031"/>
                  </a:lnTo>
                  <a:lnTo>
                    <a:pt x="7543" y="2882"/>
                  </a:lnTo>
                  <a:lnTo>
                    <a:pt x="6959" y="2031"/>
                  </a:lnTo>
                  <a:close/>
                </a:path>
                <a:path w="7619" h="3175">
                  <a:moveTo>
                    <a:pt x="5562" y="0"/>
                  </a:moveTo>
                  <a:lnTo>
                    <a:pt x="3848" y="330"/>
                  </a:lnTo>
                  <a:lnTo>
                    <a:pt x="4051" y="1117"/>
                  </a:lnTo>
                  <a:lnTo>
                    <a:pt x="0" y="1333"/>
                  </a:lnTo>
                  <a:lnTo>
                    <a:pt x="3556" y="2565"/>
                  </a:lnTo>
                  <a:lnTo>
                    <a:pt x="4787" y="2031"/>
                  </a:lnTo>
                  <a:lnTo>
                    <a:pt x="6959" y="2031"/>
                  </a:lnTo>
                  <a:lnTo>
                    <a:pt x="5562" y="0"/>
                  </a:lnTo>
                  <a:close/>
                </a:path>
              </a:pathLst>
            </a:custGeom>
            <a:solidFill>
              <a:srgbClr val="853B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0" name="object 1320" descr=""/>
            <p:cNvSpPr/>
            <p:nvPr/>
          </p:nvSpPr>
          <p:spPr>
            <a:xfrm>
              <a:off x="2235582" y="246270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727" y="0"/>
                  </a:moveTo>
                  <a:lnTo>
                    <a:pt x="711" y="723"/>
                  </a:lnTo>
                  <a:lnTo>
                    <a:pt x="0" y="1485"/>
                  </a:lnTo>
                  <a:lnTo>
                    <a:pt x="0" y="2146"/>
                  </a:lnTo>
                  <a:lnTo>
                    <a:pt x="952" y="2705"/>
                  </a:lnTo>
                  <a:lnTo>
                    <a:pt x="1206" y="2768"/>
                  </a:lnTo>
                  <a:lnTo>
                    <a:pt x="1435" y="2870"/>
                  </a:lnTo>
                  <a:lnTo>
                    <a:pt x="1638" y="3035"/>
                  </a:lnTo>
                  <a:lnTo>
                    <a:pt x="2362" y="2565"/>
                  </a:lnTo>
                  <a:lnTo>
                    <a:pt x="3898" y="2590"/>
                  </a:lnTo>
                  <a:lnTo>
                    <a:pt x="2793" y="317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5F2A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1" name="object 1321" descr=""/>
            <p:cNvSpPr/>
            <p:nvPr/>
          </p:nvSpPr>
          <p:spPr>
            <a:xfrm>
              <a:off x="2232025" y="2463428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4267" y="0"/>
                  </a:moveTo>
                  <a:lnTo>
                    <a:pt x="228" y="190"/>
                  </a:lnTo>
                  <a:lnTo>
                    <a:pt x="0" y="774"/>
                  </a:lnTo>
                  <a:lnTo>
                    <a:pt x="88" y="1485"/>
                  </a:lnTo>
                  <a:lnTo>
                    <a:pt x="609" y="1803"/>
                  </a:lnTo>
                  <a:lnTo>
                    <a:pt x="1193" y="2057"/>
                  </a:lnTo>
                  <a:lnTo>
                    <a:pt x="3403" y="2006"/>
                  </a:lnTo>
                  <a:lnTo>
                    <a:pt x="4508" y="1968"/>
                  </a:lnTo>
                  <a:lnTo>
                    <a:pt x="4419" y="1320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B460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2" name="object 1322" descr=""/>
            <p:cNvSpPr/>
            <p:nvPr/>
          </p:nvSpPr>
          <p:spPr>
            <a:xfrm>
              <a:off x="2229228" y="246251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997" y="0"/>
                  </a:moveTo>
                  <a:lnTo>
                    <a:pt x="266" y="495"/>
                  </a:lnTo>
                  <a:lnTo>
                    <a:pt x="0" y="1206"/>
                  </a:lnTo>
                  <a:lnTo>
                    <a:pt x="431" y="1549"/>
                  </a:lnTo>
                  <a:lnTo>
                    <a:pt x="977" y="1828"/>
                  </a:lnTo>
                  <a:lnTo>
                    <a:pt x="1358" y="1930"/>
                  </a:lnTo>
                  <a:lnTo>
                    <a:pt x="1739" y="1968"/>
                  </a:lnTo>
                  <a:lnTo>
                    <a:pt x="2133" y="1917"/>
                  </a:lnTo>
                  <a:lnTo>
                    <a:pt x="2514" y="1803"/>
                  </a:lnTo>
                  <a:lnTo>
                    <a:pt x="2857" y="1638"/>
                  </a:lnTo>
                  <a:lnTo>
                    <a:pt x="3149" y="1384"/>
                  </a:lnTo>
                  <a:lnTo>
                    <a:pt x="3022" y="1104"/>
                  </a:lnTo>
                  <a:lnTo>
                    <a:pt x="3009" y="736"/>
                  </a:lnTo>
                  <a:lnTo>
                    <a:pt x="3009" y="368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E5DF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3" name="object 1323" descr=""/>
            <p:cNvSpPr/>
            <p:nvPr/>
          </p:nvSpPr>
          <p:spPr>
            <a:xfrm>
              <a:off x="2211298" y="2481843"/>
              <a:ext cx="16510" cy="12065"/>
            </a:xfrm>
            <a:custGeom>
              <a:avLst/>
              <a:gdLst/>
              <a:ahLst/>
              <a:cxnLst/>
              <a:rect l="l" t="t" r="r" b="b"/>
              <a:pathLst>
                <a:path w="16510" h="12064">
                  <a:moveTo>
                    <a:pt x="11747" y="0"/>
                  </a:moveTo>
                  <a:lnTo>
                    <a:pt x="9029" y="2590"/>
                  </a:lnTo>
                  <a:lnTo>
                    <a:pt x="6019" y="3771"/>
                  </a:lnTo>
                  <a:lnTo>
                    <a:pt x="3365" y="5232"/>
                  </a:lnTo>
                  <a:lnTo>
                    <a:pt x="1701" y="5829"/>
                  </a:lnTo>
                  <a:lnTo>
                    <a:pt x="393" y="7035"/>
                  </a:lnTo>
                  <a:lnTo>
                    <a:pt x="25" y="8166"/>
                  </a:lnTo>
                  <a:lnTo>
                    <a:pt x="0" y="9296"/>
                  </a:lnTo>
                  <a:lnTo>
                    <a:pt x="355" y="10426"/>
                  </a:lnTo>
                  <a:lnTo>
                    <a:pt x="3606" y="10388"/>
                  </a:lnTo>
                  <a:lnTo>
                    <a:pt x="6235" y="8267"/>
                  </a:lnTo>
                  <a:lnTo>
                    <a:pt x="9867" y="7277"/>
                  </a:lnTo>
                  <a:lnTo>
                    <a:pt x="6223" y="11150"/>
                  </a:lnTo>
                  <a:lnTo>
                    <a:pt x="6718" y="12014"/>
                  </a:lnTo>
                  <a:lnTo>
                    <a:pt x="7416" y="11836"/>
                  </a:lnTo>
                  <a:lnTo>
                    <a:pt x="8140" y="11544"/>
                  </a:lnTo>
                  <a:lnTo>
                    <a:pt x="9626" y="11099"/>
                  </a:lnTo>
                  <a:lnTo>
                    <a:pt x="11036" y="10515"/>
                  </a:lnTo>
                  <a:lnTo>
                    <a:pt x="12204" y="9474"/>
                  </a:lnTo>
                  <a:lnTo>
                    <a:pt x="13017" y="7188"/>
                  </a:lnTo>
                  <a:lnTo>
                    <a:pt x="16014" y="4927"/>
                  </a:lnTo>
                  <a:lnTo>
                    <a:pt x="11747" y="0"/>
                  </a:lnTo>
                  <a:close/>
                </a:path>
              </a:pathLst>
            </a:custGeom>
            <a:solidFill>
              <a:srgbClr val="9858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4" name="object 1324" descr=""/>
            <p:cNvSpPr/>
            <p:nvPr/>
          </p:nvSpPr>
          <p:spPr>
            <a:xfrm>
              <a:off x="2215020" y="2480217"/>
              <a:ext cx="16510" cy="11430"/>
            </a:xfrm>
            <a:custGeom>
              <a:avLst/>
              <a:gdLst/>
              <a:ahLst/>
              <a:cxnLst/>
              <a:rect l="l" t="t" r="r" b="b"/>
              <a:pathLst>
                <a:path w="16510" h="11430">
                  <a:moveTo>
                    <a:pt x="11074" y="0"/>
                  </a:moveTo>
                  <a:lnTo>
                    <a:pt x="7975" y="1079"/>
                  </a:lnTo>
                  <a:lnTo>
                    <a:pt x="3390" y="2108"/>
                  </a:lnTo>
                  <a:lnTo>
                    <a:pt x="1930" y="2552"/>
                  </a:lnTo>
                  <a:lnTo>
                    <a:pt x="0" y="5956"/>
                  </a:lnTo>
                  <a:lnTo>
                    <a:pt x="584" y="6654"/>
                  </a:lnTo>
                  <a:lnTo>
                    <a:pt x="1549" y="7086"/>
                  </a:lnTo>
                  <a:lnTo>
                    <a:pt x="4292" y="6235"/>
                  </a:lnTo>
                  <a:lnTo>
                    <a:pt x="6502" y="3441"/>
                  </a:lnTo>
                  <a:lnTo>
                    <a:pt x="10096" y="4610"/>
                  </a:lnTo>
                  <a:lnTo>
                    <a:pt x="9740" y="6934"/>
                  </a:lnTo>
                  <a:lnTo>
                    <a:pt x="7924" y="8763"/>
                  </a:lnTo>
                  <a:lnTo>
                    <a:pt x="8483" y="11099"/>
                  </a:lnTo>
                  <a:lnTo>
                    <a:pt x="10502" y="9486"/>
                  </a:lnTo>
                  <a:lnTo>
                    <a:pt x="12712" y="8331"/>
                  </a:lnTo>
                  <a:lnTo>
                    <a:pt x="15316" y="8026"/>
                  </a:lnTo>
                  <a:lnTo>
                    <a:pt x="15697" y="6438"/>
                  </a:lnTo>
                  <a:lnTo>
                    <a:pt x="14236" y="4876"/>
                  </a:lnTo>
                  <a:lnTo>
                    <a:pt x="16141" y="2260"/>
                  </a:lnTo>
                  <a:lnTo>
                    <a:pt x="14693" y="2273"/>
                  </a:lnTo>
                  <a:lnTo>
                    <a:pt x="14084" y="2006"/>
                  </a:lnTo>
                  <a:lnTo>
                    <a:pt x="11074" y="0"/>
                  </a:lnTo>
                  <a:close/>
                </a:path>
              </a:pathLst>
            </a:custGeom>
            <a:solidFill>
              <a:srgbClr val="8A45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5" name="object 1325" descr=""/>
            <p:cNvSpPr/>
            <p:nvPr/>
          </p:nvSpPr>
          <p:spPr>
            <a:xfrm>
              <a:off x="2215514" y="2492994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006" y="0"/>
                  </a:moveTo>
                  <a:lnTo>
                    <a:pt x="1333" y="711"/>
                  </a:lnTo>
                  <a:lnTo>
                    <a:pt x="660" y="1409"/>
                  </a:lnTo>
                  <a:lnTo>
                    <a:pt x="0" y="2120"/>
                  </a:lnTo>
                  <a:lnTo>
                    <a:pt x="1562" y="2120"/>
                  </a:lnTo>
                  <a:lnTo>
                    <a:pt x="2844" y="1498"/>
                  </a:lnTo>
                  <a:lnTo>
                    <a:pt x="3924" y="393"/>
                  </a:lnTo>
                  <a:lnTo>
                    <a:pt x="3289" y="254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D5B3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6" name="object 1326" descr=""/>
            <p:cNvSpPr/>
            <p:nvPr/>
          </p:nvSpPr>
          <p:spPr>
            <a:xfrm>
              <a:off x="2103031" y="2470672"/>
              <a:ext cx="10795" cy="12065"/>
            </a:xfrm>
            <a:custGeom>
              <a:avLst/>
              <a:gdLst/>
              <a:ahLst/>
              <a:cxnLst/>
              <a:rect l="l" t="t" r="r" b="b"/>
              <a:pathLst>
                <a:path w="10794" h="12064">
                  <a:moveTo>
                    <a:pt x="3365" y="0"/>
                  </a:moveTo>
                  <a:lnTo>
                    <a:pt x="812" y="2362"/>
                  </a:lnTo>
                  <a:lnTo>
                    <a:pt x="0" y="5270"/>
                  </a:lnTo>
                  <a:lnTo>
                    <a:pt x="696" y="9423"/>
                  </a:lnTo>
                  <a:lnTo>
                    <a:pt x="723" y="11506"/>
                  </a:lnTo>
                  <a:lnTo>
                    <a:pt x="2425" y="9791"/>
                  </a:lnTo>
                  <a:lnTo>
                    <a:pt x="2997" y="9613"/>
                  </a:lnTo>
                  <a:lnTo>
                    <a:pt x="5633" y="9613"/>
                  </a:lnTo>
                  <a:lnTo>
                    <a:pt x="5930" y="9423"/>
                  </a:lnTo>
                  <a:lnTo>
                    <a:pt x="8089" y="7886"/>
                  </a:lnTo>
                  <a:lnTo>
                    <a:pt x="9956" y="6883"/>
                  </a:lnTo>
                  <a:lnTo>
                    <a:pt x="10668" y="4737"/>
                  </a:lnTo>
                  <a:lnTo>
                    <a:pt x="10401" y="2946"/>
                  </a:lnTo>
                  <a:lnTo>
                    <a:pt x="8813" y="2882"/>
                  </a:lnTo>
                  <a:lnTo>
                    <a:pt x="7569" y="2336"/>
                  </a:lnTo>
                  <a:lnTo>
                    <a:pt x="6870" y="2133"/>
                  </a:lnTo>
                  <a:lnTo>
                    <a:pt x="6502" y="2070"/>
                  </a:lnTo>
                  <a:lnTo>
                    <a:pt x="5490" y="1765"/>
                  </a:lnTo>
                  <a:lnTo>
                    <a:pt x="5126" y="1549"/>
                  </a:lnTo>
                  <a:lnTo>
                    <a:pt x="4838" y="1358"/>
                  </a:lnTo>
                  <a:lnTo>
                    <a:pt x="4419" y="901"/>
                  </a:lnTo>
                  <a:lnTo>
                    <a:pt x="4241" y="634"/>
                  </a:lnTo>
                  <a:lnTo>
                    <a:pt x="4038" y="393"/>
                  </a:lnTo>
                  <a:lnTo>
                    <a:pt x="3810" y="177"/>
                  </a:lnTo>
                  <a:lnTo>
                    <a:pt x="3365" y="0"/>
                  </a:lnTo>
                  <a:close/>
                </a:path>
                <a:path w="10794" h="12064">
                  <a:moveTo>
                    <a:pt x="5633" y="9613"/>
                  </a:moveTo>
                  <a:lnTo>
                    <a:pt x="2997" y="9613"/>
                  </a:lnTo>
                  <a:lnTo>
                    <a:pt x="3403" y="10032"/>
                  </a:lnTo>
                  <a:lnTo>
                    <a:pt x="3873" y="10210"/>
                  </a:lnTo>
                  <a:lnTo>
                    <a:pt x="4241" y="10236"/>
                  </a:lnTo>
                  <a:lnTo>
                    <a:pt x="4597" y="10172"/>
                  </a:lnTo>
                  <a:lnTo>
                    <a:pt x="5435" y="9740"/>
                  </a:lnTo>
                  <a:lnTo>
                    <a:pt x="5633" y="9613"/>
                  </a:lnTo>
                  <a:close/>
                </a:path>
                <a:path w="10794" h="12064">
                  <a:moveTo>
                    <a:pt x="5524" y="1765"/>
                  </a:moveTo>
                  <a:close/>
                </a:path>
                <a:path w="10794" h="12064">
                  <a:moveTo>
                    <a:pt x="5105" y="1536"/>
                  </a:moveTo>
                  <a:close/>
                </a:path>
              </a:pathLst>
            </a:custGeom>
            <a:solidFill>
              <a:srgbClr val="8D4E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7" name="object 1327" descr=""/>
            <p:cNvSpPr/>
            <p:nvPr/>
          </p:nvSpPr>
          <p:spPr>
            <a:xfrm>
              <a:off x="2105427" y="2461345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5047" y="9271"/>
                  </a:moveTo>
                  <a:lnTo>
                    <a:pt x="1244" y="9271"/>
                  </a:lnTo>
                  <a:lnTo>
                    <a:pt x="1447" y="9575"/>
                  </a:lnTo>
                  <a:lnTo>
                    <a:pt x="1553" y="9880"/>
                  </a:lnTo>
                  <a:lnTo>
                    <a:pt x="1676" y="10629"/>
                  </a:lnTo>
                  <a:lnTo>
                    <a:pt x="1790" y="10960"/>
                  </a:lnTo>
                  <a:lnTo>
                    <a:pt x="1981" y="11264"/>
                  </a:lnTo>
                  <a:lnTo>
                    <a:pt x="2438" y="11544"/>
                  </a:lnTo>
                  <a:lnTo>
                    <a:pt x="2755" y="11899"/>
                  </a:lnTo>
                  <a:lnTo>
                    <a:pt x="3174" y="12103"/>
                  </a:lnTo>
                  <a:lnTo>
                    <a:pt x="4051" y="12128"/>
                  </a:lnTo>
                  <a:lnTo>
                    <a:pt x="4686" y="11658"/>
                  </a:lnTo>
                  <a:lnTo>
                    <a:pt x="5907" y="11658"/>
                  </a:lnTo>
                  <a:lnTo>
                    <a:pt x="6176" y="11264"/>
                  </a:lnTo>
                  <a:lnTo>
                    <a:pt x="6243" y="10960"/>
                  </a:lnTo>
                  <a:lnTo>
                    <a:pt x="6259" y="10274"/>
                  </a:lnTo>
                  <a:lnTo>
                    <a:pt x="5047" y="9271"/>
                  </a:lnTo>
                  <a:close/>
                </a:path>
                <a:path w="10160" h="12700">
                  <a:moveTo>
                    <a:pt x="5907" y="11658"/>
                  </a:moveTo>
                  <a:lnTo>
                    <a:pt x="4686" y="11658"/>
                  </a:lnTo>
                  <a:lnTo>
                    <a:pt x="5664" y="12014"/>
                  </a:lnTo>
                  <a:lnTo>
                    <a:pt x="5907" y="11658"/>
                  </a:lnTo>
                  <a:close/>
                </a:path>
                <a:path w="10160" h="12700">
                  <a:moveTo>
                    <a:pt x="4584" y="0"/>
                  </a:moveTo>
                  <a:lnTo>
                    <a:pt x="4152" y="25"/>
                  </a:lnTo>
                  <a:lnTo>
                    <a:pt x="2920" y="431"/>
                  </a:lnTo>
                  <a:lnTo>
                    <a:pt x="2146" y="1384"/>
                  </a:lnTo>
                  <a:lnTo>
                    <a:pt x="1295" y="2273"/>
                  </a:lnTo>
                  <a:lnTo>
                    <a:pt x="61" y="6362"/>
                  </a:lnTo>
                  <a:lnTo>
                    <a:pt x="0" y="6845"/>
                  </a:lnTo>
                  <a:lnTo>
                    <a:pt x="1511" y="7874"/>
                  </a:lnTo>
                  <a:lnTo>
                    <a:pt x="965" y="9334"/>
                  </a:lnTo>
                  <a:lnTo>
                    <a:pt x="1244" y="9271"/>
                  </a:lnTo>
                  <a:lnTo>
                    <a:pt x="5047" y="9271"/>
                  </a:lnTo>
                  <a:lnTo>
                    <a:pt x="4800" y="9055"/>
                  </a:lnTo>
                  <a:lnTo>
                    <a:pt x="4483" y="8648"/>
                  </a:lnTo>
                  <a:lnTo>
                    <a:pt x="4495" y="4660"/>
                  </a:lnTo>
                  <a:lnTo>
                    <a:pt x="10091" y="4660"/>
                  </a:lnTo>
                  <a:lnTo>
                    <a:pt x="10096" y="3352"/>
                  </a:lnTo>
                  <a:lnTo>
                    <a:pt x="9664" y="2895"/>
                  </a:lnTo>
                  <a:lnTo>
                    <a:pt x="9080" y="2552"/>
                  </a:lnTo>
                  <a:lnTo>
                    <a:pt x="7721" y="1981"/>
                  </a:lnTo>
                  <a:lnTo>
                    <a:pt x="6476" y="1231"/>
                  </a:lnTo>
                  <a:lnTo>
                    <a:pt x="5359" y="279"/>
                  </a:lnTo>
                  <a:lnTo>
                    <a:pt x="4978" y="88"/>
                  </a:lnTo>
                  <a:lnTo>
                    <a:pt x="4584" y="0"/>
                  </a:lnTo>
                  <a:close/>
                </a:path>
                <a:path w="10160" h="12700">
                  <a:moveTo>
                    <a:pt x="9017" y="5499"/>
                  </a:moveTo>
                  <a:lnTo>
                    <a:pt x="6426" y="5499"/>
                  </a:lnTo>
                  <a:lnTo>
                    <a:pt x="7342" y="5638"/>
                  </a:lnTo>
                  <a:lnTo>
                    <a:pt x="8127" y="5791"/>
                  </a:lnTo>
                  <a:lnTo>
                    <a:pt x="9017" y="5499"/>
                  </a:lnTo>
                  <a:close/>
                </a:path>
                <a:path w="10160" h="12700">
                  <a:moveTo>
                    <a:pt x="10091" y="4660"/>
                  </a:moveTo>
                  <a:lnTo>
                    <a:pt x="4495" y="4660"/>
                  </a:lnTo>
                  <a:lnTo>
                    <a:pt x="5676" y="5638"/>
                  </a:lnTo>
                  <a:lnTo>
                    <a:pt x="6426" y="5499"/>
                  </a:lnTo>
                  <a:lnTo>
                    <a:pt x="9017" y="5499"/>
                  </a:lnTo>
                  <a:lnTo>
                    <a:pt x="9613" y="5207"/>
                  </a:lnTo>
                  <a:lnTo>
                    <a:pt x="10071" y="4762"/>
                  </a:lnTo>
                  <a:close/>
                </a:path>
              </a:pathLst>
            </a:custGeom>
            <a:solidFill>
              <a:srgbClr val="D7C6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8" name="object 1328" descr=""/>
            <p:cNvSpPr/>
            <p:nvPr/>
          </p:nvSpPr>
          <p:spPr>
            <a:xfrm>
              <a:off x="2102704" y="2462190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2882" y="0"/>
                  </a:moveTo>
                  <a:lnTo>
                    <a:pt x="1866" y="609"/>
                  </a:lnTo>
                  <a:lnTo>
                    <a:pt x="1816" y="1790"/>
                  </a:lnTo>
                  <a:lnTo>
                    <a:pt x="1231" y="2463"/>
                  </a:lnTo>
                  <a:lnTo>
                    <a:pt x="25" y="2540"/>
                  </a:lnTo>
                  <a:lnTo>
                    <a:pt x="0" y="6311"/>
                  </a:lnTo>
                  <a:lnTo>
                    <a:pt x="1828" y="4546"/>
                  </a:lnTo>
                  <a:lnTo>
                    <a:pt x="2921" y="4546"/>
                  </a:lnTo>
                  <a:lnTo>
                    <a:pt x="3378" y="3898"/>
                  </a:lnTo>
                  <a:lnTo>
                    <a:pt x="3213" y="3022"/>
                  </a:lnTo>
                  <a:lnTo>
                    <a:pt x="3898" y="2540"/>
                  </a:lnTo>
                  <a:lnTo>
                    <a:pt x="4191" y="2171"/>
                  </a:lnTo>
                  <a:lnTo>
                    <a:pt x="4254" y="1765"/>
                  </a:lnTo>
                  <a:lnTo>
                    <a:pt x="4076" y="1333"/>
                  </a:lnTo>
                  <a:lnTo>
                    <a:pt x="3456" y="609"/>
                  </a:lnTo>
                  <a:lnTo>
                    <a:pt x="2882" y="0"/>
                  </a:lnTo>
                  <a:close/>
                </a:path>
                <a:path w="4444" h="6350">
                  <a:moveTo>
                    <a:pt x="2921" y="4546"/>
                  </a:moveTo>
                  <a:lnTo>
                    <a:pt x="1828" y="4546"/>
                  </a:lnTo>
                  <a:lnTo>
                    <a:pt x="2451" y="4673"/>
                  </a:lnTo>
                  <a:lnTo>
                    <a:pt x="2908" y="4610"/>
                  </a:lnTo>
                  <a:close/>
                </a:path>
              </a:pathLst>
            </a:custGeom>
            <a:solidFill>
              <a:srgbClr val="8744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9" name="object 1329" descr=""/>
            <p:cNvSpPr/>
            <p:nvPr/>
          </p:nvSpPr>
          <p:spPr>
            <a:xfrm>
              <a:off x="2216957" y="2477702"/>
              <a:ext cx="17145" cy="5715"/>
            </a:xfrm>
            <a:custGeom>
              <a:avLst/>
              <a:gdLst/>
              <a:ahLst/>
              <a:cxnLst/>
              <a:rect l="l" t="t" r="r" b="b"/>
              <a:pathLst>
                <a:path w="17144" h="5714">
                  <a:moveTo>
                    <a:pt x="10642" y="0"/>
                  </a:moveTo>
                  <a:lnTo>
                    <a:pt x="9588" y="241"/>
                  </a:lnTo>
                  <a:lnTo>
                    <a:pt x="8788" y="469"/>
                  </a:lnTo>
                  <a:lnTo>
                    <a:pt x="8039" y="800"/>
                  </a:lnTo>
                  <a:lnTo>
                    <a:pt x="6680" y="1282"/>
                  </a:lnTo>
                  <a:lnTo>
                    <a:pt x="6070" y="1409"/>
                  </a:lnTo>
                  <a:lnTo>
                    <a:pt x="5448" y="1498"/>
                  </a:lnTo>
                  <a:lnTo>
                    <a:pt x="3924" y="1650"/>
                  </a:lnTo>
                  <a:lnTo>
                    <a:pt x="2362" y="1447"/>
                  </a:lnTo>
                  <a:lnTo>
                    <a:pt x="914" y="2146"/>
                  </a:lnTo>
                  <a:lnTo>
                    <a:pt x="520" y="2400"/>
                  </a:lnTo>
                  <a:lnTo>
                    <a:pt x="241" y="2730"/>
                  </a:lnTo>
                  <a:lnTo>
                    <a:pt x="76" y="3162"/>
                  </a:lnTo>
                  <a:lnTo>
                    <a:pt x="0" y="3619"/>
                  </a:lnTo>
                  <a:lnTo>
                    <a:pt x="38" y="4063"/>
                  </a:lnTo>
                  <a:lnTo>
                    <a:pt x="177" y="4495"/>
                  </a:lnTo>
                  <a:lnTo>
                    <a:pt x="698" y="5422"/>
                  </a:lnTo>
                  <a:lnTo>
                    <a:pt x="1816" y="4978"/>
                  </a:lnTo>
                  <a:lnTo>
                    <a:pt x="2514" y="5499"/>
                  </a:lnTo>
                  <a:lnTo>
                    <a:pt x="12153" y="4521"/>
                  </a:lnTo>
                  <a:lnTo>
                    <a:pt x="13360" y="3657"/>
                  </a:lnTo>
                  <a:lnTo>
                    <a:pt x="14795" y="3797"/>
                  </a:lnTo>
                  <a:lnTo>
                    <a:pt x="16154" y="3606"/>
                  </a:lnTo>
                  <a:lnTo>
                    <a:pt x="16522" y="3340"/>
                  </a:lnTo>
                  <a:lnTo>
                    <a:pt x="16649" y="2984"/>
                  </a:lnTo>
                  <a:lnTo>
                    <a:pt x="16471" y="2552"/>
                  </a:lnTo>
                  <a:lnTo>
                    <a:pt x="15913" y="1892"/>
                  </a:lnTo>
                  <a:lnTo>
                    <a:pt x="15176" y="1498"/>
                  </a:lnTo>
                  <a:lnTo>
                    <a:pt x="13842" y="914"/>
                  </a:lnTo>
                  <a:lnTo>
                    <a:pt x="13246" y="711"/>
                  </a:lnTo>
                  <a:lnTo>
                    <a:pt x="10642" y="0"/>
                  </a:lnTo>
                  <a:close/>
                </a:path>
              </a:pathLst>
            </a:custGeom>
            <a:solidFill>
              <a:srgbClr val="D6B9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0" name="object 1330" descr=""/>
            <p:cNvSpPr/>
            <p:nvPr/>
          </p:nvSpPr>
          <p:spPr>
            <a:xfrm>
              <a:off x="2233109" y="2478029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419" y="0"/>
                  </a:moveTo>
                  <a:lnTo>
                    <a:pt x="2857" y="800"/>
                  </a:lnTo>
                  <a:lnTo>
                    <a:pt x="1282" y="1485"/>
                  </a:lnTo>
                  <a:lnTo>
                    <a:pt x="876" y="1765"/>
                  </a:lnTo>
                  <a:lnTo>
                    <a:pt x="546" y="2108"/>
                  </a:lnTo>
                  <a:lnTo>
                    <a:pt x="304" y="2540"/>
                  </a:lnTo>
                  <a:lnTo>
                    <a:pt x="228" y="2794"/>
                  </a:lnTo>
                  <a:lnTo>
                    <a:pt x="127" y="3048"/>
                  </a:lnTo>
                  <a:lnTo>
                    <a:pt x="0" y="3276"/>
                  </a:lnTo>
                  <a:lnTo>
                    <a:pt x="1765" y="4813"/>
                  </a:lnTo>
                  <a:lnTo>
                    <a:pt x="3644" y="3162"/>
                  </a:lnTo>
                  <a:lnTo>
                    <a:pt x="5448" y="3479"/>
                  </a:lnTo>
                  <a:lnTo>
                    <a:pt x="5638" y="2806"/>
                  </a:lnTo>
                  <a:lnTo>
                    <a:pt x="5816" y="2133"/>
                  </a:lnTo>
                  <a:lnTo>
                    <a:pt x="6007" y="1460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BF7C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1" name="object 1331" descr=""/>
            <p:cNvSpPr/>
            <p:nvPr/>
          </p:nvSpPr>
          <p:spPr>
            <a:xfrm>
              <a:off x="2231464" y="2483735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790" y="0"/>
                  </a:moveTo>
                  <a:lnTo>
                    <a:pt x="685" y="279"/>
                  </a:lnTo>
                  <a:lnTo>
                    <a:pt x="0" y="2235"/>
                  </a:lnTo>
                  <a:lnTo>
                    <a:pt x="1790" y="2273"/>
                  </a:lnTo>
                  <a:lnTo>
                    <a:pt x="2882" y="1955"/>
                  </a:lnTo>
                  <a:lnTo>
                    <a:pt x="3556" y="25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A466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2" name="object 1332" descr=""/>
            <p:cNvSpPr/>
            <p:nvPr/>
          </p:nvSpPr>
          <p:spPr>
            <a:xfrm>
              <a:off x="2098314" y="235267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20" y="0"/>
                  </a:moveTo>
                  <a:lnTo>
                    <a:pt x="723" y="266"/>
                  </a:lnTo>
                  <a:lnTo>
                    <a:pt x="139" y="571"/>
                  </a:lnTo>
                  <a:lnTo>
                    <a:pt x="12" y="1282"/>
                  </a:lnTo>
                  <a:lnTo>
                    <a:pt x="469" y="1689"/>
                  </a:lnTo>
                  <a:lnTo>
                    <a:pt x="622" y="1638"/>
                  </a:lnTo>
                  <a:lnTo>
                    <a:pt x="1371" y="1346"/>
                  </a:lnTo>
                  <a:lnTo>
                    <a:pt x="1244" y="622"/>
                  </a:lnTo>
                  <a:close/>
                </a:path>
              </a:pathLst>
            </a:custGeom>
            <a:solidFill>
              <a:srgbClr val="864C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3" name="object 1333" descr=""/>
            <p:cNvSpPr/>
            <p:nvPr/>
          </p:nvSpPr>
          <p:spPr>
            <a:xfrm>
              <a:off x="2098683" y="2356789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38" y="0"/>
                  </a:moveTo>
                  <a:lnTo>
                    <a:pt x="50" y="1117"/>
                  </a:lnTo>
                  <a:lnTo>
                    <a:pt x="0" y="1892"/>
                  </a:lnTo>
                  <a:lnTo>
                    <a:pt x="355" y="2197"/>
                  </a:lnTo>
                  <a:lnTo>
                    <a:pt x="660" y="2159"/>
                  </a:lnTo>
                  <a:lnTo>
                    <a:pt x="914" y="1778"/>
                  </a:lnTo>
                  <a:lnTo>
                    <a:pt x="977" y="1244"/>
                  </a:lnTo>
                  <a:lnTo>
                    <a:pt x="1905" y="482"/>
                  </a:lnTo>
                  <a:lnTo>
                    <a:pt x="1079" y="26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8752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4" name="object 1334" descr=""/>
            <p:cNvSpPr/>
            <p:nvPr/>
          </p:nvSpPr>
          <p:spPr>
            <a:xfrm>
              <a:off x="2098683" y="235856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914" y="0"/>
                  </a:moveTo>
                  <a:lnTo>
                    <a:pt x="609" y="25"/>
                  </a:lnTo>
                  <a:lnTo>
                    <a:pt x="304" y="63"/>
                  </a:lnTo>
                  <a:lnTo>
                    <a:pt x="0" y="114"/>
                  </a:lnTo>
                  <a:lnTo>
                    <a:pt x="0" y="850"/>
                  </a:lnTo>
                  <a:lnTo>
                    <a:pt x="152" y="1536"/>
                  </a:lnTo>
                  <a:lnTo>
                    <a:pt x="863" y="1930"/>
                  </a:lnTo>
                  <a:lnTo>
                    <a:pt x="1244" y="1612"/>
                  </a:lnTo>
                  <a:lnTo>
                    <a:pt x="1612" y="1295"/>
                  </a:lnTo>
                  <a:lnTo>
                    <a:pt x="1993" y="977"/>
                  </a:lnTo>
                  <a:lnTo>
                    <a:pt x="2159" y="876"/>
                  </a:lnTo>
                  <a:lnTo>
                    <a:pt x="2235" y="685"/>
                  </a:lnTo>
                  <a:lnTo>
                    <a:pt x="2324" y="482"/>
                  </a:lnTo>
                  <a:lnTo>
                    <a:pt x="2260" y="266"/>
                  </a:lnTo>
                  <a:lnTo>
                    <a:pt x="2032" y="50"/>
                  </a:lnTo>
                  <a:lnTo>
                    <a:pt x="1663" y="38"/>
                  </a:lnTo>
                  <a:lnTo>
                    <a:pt x="1282" y="12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C886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5" name="object 1335" descr=""/>
            <p:cNvSpPr/>
            <p:nvPr/>
          </p:nvSpPr>
          <p:spPr>
            <a:xfrm>
              <a:off x="2100639" y="235859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03" y="0"/>
                  </a:moveTo>
                  <a:lnTo>
                    <a:pt x="698" y="0"/>
                  </a:lnTo>
                  <a:lnTo>
                    <a:pt x="76" y="25"/>
                  </a:lnTo>
                  <a:lnTo>
                    <a:pt x="25" y="330"/>
                  </a:lnTo>
                  <a:lnTo>
                    <a:pt x="12" y="647"/>
                  </a:lnTo>
                  <a:lnTo>
                    <a:pt x="38" y="952"/>
                  </a:lnTo>
                  <a:lnTo>
                    <a:pt x="330" y="1257"/>
                  </a:lnTo>
                  <a:lnTo>
                    <a:pt x="647" y="1270"/>
                  </a:lnTo>
                  <a:lnTo>
                    <a:pt x="965" y="927"/>
                  </a:lnTo>
                  <a:lnTo>
                    <a:pt x="1181" y="660"/>
                  </a:lnTo>
                  <a:lnTo>
                    <a:pt x="1308" y="508"/>
                  </a:lnTo>
                  <a:lnTo>
                    <a:pt x="1104" y="177"/>
                  </a:lnTo>
                  <a:close/>
                </a:path>
              </a:pathLst>
            </a:custGeom>
            <a:solidFill>
              <a:srgbClr val="8342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6" name="object 1336" descr=""/>
            <p:cNvSpPr/>
            <p:nvPr/>
          </p:nvSpPr>
          <p:spPr>
            <a:xfrm>
              <a:off x="2101661" y="235779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94" y="0"/>
                  </a:moveTo>
                  <a:lnTo>
                    <a:pt x="67" y="393"/>
                  </a:lnTo>
                  <a:lnTo>
                    <a:pt x="0" y="812"/>
                  </a:lnTo>
                  <a:lnTo>
                    <a:pt x="359" y="1066"/>
                  </a:lnTo>
                  <a:lnTo>
                    <a:pt x="664" y="977"/>
                  </a:lnTo>
                  <a:lnTo>
                    <a:pt x="755" y="762"/>
                  </a:lnTo>
                  <a:lnTo>
                    <a:pt x="753" y="101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8837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7" name="object 1337" descr=""/>
            <p:cNvSpPr/>
            <p:nvPr/>
          </p:nvSpPr>
          <p:spPr>
            <a:xfrm>
              <a:off x="2221809" y="2441806"/>
              <a:ext cx="13970" cy="6985"/>
            </a:xfrm>
            <a:custGeom>
              <a:avLst/>
              <a:gdLst/>
              <a:ahLst/>
              <a:cxnLst/>
              <a:rect l="l" t="t" r="r" b="b"/>
              <a:pathLst>
                <a:path w="13969" h="6985">
                  <a:moveTo>
                    <a:pt x="5156" y="63"/>
                  </a:moveTo>
                  <a:lnTo>
                    <a:pt x="4457" y="101"/>
                  </a:lnTo>
                  <a:lnTo>
                    <a:pt x="3759" y="228"/>
                  </a:lnTo>
                  <a:lnTo>
                    <a:pt x="2209" y="800"/>
                  </a:lnTo>
                  <a:lnTo>
                    <a:pt x="0" y="1320"/>
                  </a:lnTo>
                  <a:lnTo>
                    <a:pt x="4699" y="3594"/>
                  </a:lnTo>
                  <a:lnTo>
                    <a:pt x="2298" y="4000"/>
                  </a:lnTo>
                  <a:lnTo>
                    <a:pt x="3175" y="4495"/>
                  </a:lnTo>
                  <a:lnTo>
                    <a:pt x="3302" y="4927"/>
                  </a:lnTo>
                  <a:lnTo>
                    <a:pt x="3530" y="5295"/>
                  </a:lnTo>
                  <a:lnTo>
                    <a:pt x="3886" y="5588"/>
                  </a:lnTo>
                  <a:lnTo>
                    <a:pt x="5842" y="6426"/>
                  </a:lnTo>
                  <a:lnTo>
                    <a:pt x="7353" y="5740"/>
                  </a:lnTo>
                  <a:lnTo>
                    <a:pt x="8940" y="3860"/>
                  </a:lnTo>
                  <a:lnTo>
                    <a:pt x="8343" y="3314"/>
                  </a:lnTo>
                  <a:lnTo>
                    <a:pt x="9131" y="3073"/>
                  </a:lnTo>
                  <a:lnTo>
                    <a:pt x="12653" y="3073"/>
                  </a:lnTo>
                  <a:lnTo>
                    <a:pt x="13464" y="1701"/>
                  </a:lnTo>
                  <a:lnTo>
                    <a:pt x="9512" y="1701"/>
                  </a:lnTo>
                  <a:lnTo>
                    <a:pt x="7801" y="76"/>
                  </a:lnTo>
                  <a:lnTo>
                    <a:pt x="5156" y="63"/>
                  </a:lnTo>
                  <a:close/>
                </a:path>
                <a:path w="13969" h="6985">
                  <a:moveTo>
                    <a:pt x="12653" y="3073"/>
                  </a:moveTo>
                  <a:lnTo>
                    <a:pt x="9131" y="3073"/>
                  </a:lnTo>
                  <a:lnTo>
                    <a:pt x="9499" y="3594"/>
                  </a:lnTo>
                  <a:lnTo>
                    <a:pt x="9817" y="3911"/>
                  </a:lnTo>
                  <a:lnTo>
                    <a:pt x="10147" y="4165"/>
                  </a:lnTo>
                  <a:lnTo>
                    <a:pt x="10528" y="4330"/>
                  </a:lnTo>
                  <a:lnTo>
                    <a:pt x="10934" y="4419"/>
                  </a:lnTo>
                  <a:lnTo>
                    <a:pt x="11493" y="4102"/>
                  </a:lnTo>
                  <a:lnTo>
                    <a:pt x="12623" y="3124"/>
                  </a:lnTo>
                  <a:close/>
                </a:path>
                <a:path w="13969" h="6985">
                  <a:moveTo>
                    <a:pt x="12446" y="304"/>
                  </a:moveTo>
                  <a:lnTo>
                    <a:pt x="11430" y="304"/>
                  </a:lnTo>
                  <a:lnTo>
                    <a:pt x="9512" y="1701"/>
                  </a:lnTo>
                  <a:lnTo>
                    <a:pt x="13464" y="1701"/>
                  </a:lnTo>
                  <a:lnTo>
                    <a:pt x="13614" y="1447"/>
                  </a:lnTo>
                  <a:lnTo>
                    <a:pt x="12446" y="304"/>
                  </a:lnTo>
                  <a:close/>
                </a:path>
                <a:path w="13969" h="6985">
                  <a:moveTo>
                    <a:pt x="7721" y="0"/>
                  </a:moveTo>
                  <a:lnTo>
                    <a:pt x="5867" y="76"/>
                  </a:lnTo>
                  <a:lnTo>
                    <a:pt x="7801" y="76"/>
                  </a:lnTo>
                  <a:close/>
                </a:path>
              </a:pathLst>
            </a:custGeom>
            <a:solidFill>
              <a:srgbClr val="CDAA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8" name="object 1338" descr=""/>
            <p:cNvSpPr/>
            <p:nvPr/>
          </p:nvSpPr>
          <p:spPr>
            <a:xfrm>
              <a:off x="2223215" y="2437111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30" h="4444">
                  <a:moveTo>
                    <a:pt x="622" y="0"/>
                  </a:moveTo>
                  <a:lnTo>
                    <a:pt x="0" y="1409"/>
                  </a:lnTo>
                  <a:lnTo>
                    <a:pt x="838" y="3594"/>
                  </a:lnTo>
                  <a:lnTo>
                    <a:pt x="3022" y="3200"/>
                  </a:lnTo>
                  <a:lnTo>
                    <a:pt x="4660" y="3848"/>
                  </a:lnTo>
                  <a:lnTo>
                    <a:pt x="5130" y="3911"/>
                  </a:lnTo>
                  <a:lnTo>
                    <a:pt x="5587" y="3924"/>
                  </a:lnTo>
                  <a:lnTo>
                    <a:pt x="6057" y="3873"/>
                  </a:lnTo>
                  <a:lnTo>
                    <a:pt x="7416" y="3505"/>
                  </a:lnTo>
                  <a:lnTo>
                    <a:pt x="8013" y="3124"/>
                  </a:lnTo>
                  <a:lnTo>
                    <a:pt x="11163" y="2349"/>
                  </a:lnTo>
                  <a:lnTo>
                    <a:pt x="8597" y="1663"/>
                  </a:lnTo>
                  <a:lnTo>
                    <a:pt x="7975" y="952"/>
                  </a:lnTo>
                  <a:lnTo>
                    <a:pt x="7607" y="698"/>
                  </a:lnTo>
                  <a:lnTo>
                    <a:pt x="7238" y="939"/>
                  </a:lnTo>
                  <a:lnTo>
                    <a:pt x="5740" y="1333"/>
                  </a:lnTo>
                  <a:lnTo>
                    <a:pt x="4432" y="355"/>
                  </a:lnTo>
                  <a:lnTo>
                    <a:pt x="2984" y="342"/>
                  </a:lnTo>
                  <a:lnTo>
                    <a:pt x="2082" y="965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BB79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9" name="object 1339" descr=""/>
            <p:cNvSpPr/>
            <p:nvPr/>
          </p:nvSpPr>
          <p:spPr>
            <a:xfrm>
              <a:off x="2211329" y="2434536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3492" y="0"/>
                  </a:moveTo>
                  <a:lnTo>
                    <a:pt x="3035" y="0"/>
                  </a:lnTo>
                  <a:lnTo>
                    <a:pt x="2590" y="50"/>
                  </a:lnTo>
                  <a:lnTo>
                    <a:pt x="0" y="2324"/>
                  </a:lnTo>
                  <a:lnTo>
                    <a:pt x="152" y="2730"/>
                  </a:lnTo>
                  <a:lnTo>
                    <a:pt x="482" y="3073"/>
                  </a:lnTo>
                  <a:lnTo>
                    <a:pt x="2311" y="4089"/>
                  </a:lnTo>
                  <a:lnTo>
                    <a:pt x="4419" y="3721"/>
                  </a:lnTo>
                  <a:lnTo>
                    <a:pt x="6337" y="4292"/>
                  </a:lnTo>
                  <a:lnTo>
                    <a:pt x="6781" y="4343"/>
                  </a:lnTo>
                  <a:lnTo>
                    <a:pt x="7226" y="4330"/>
                  </a:lnTo>
                  <a:lnTo>
                    <a:pt x="7683" y="4254"/>
                  </a:lnTo>
                  <a:lnTo>
                    <a:pt x="8318" y="4038"/>
                  </a:lnTo>
                  <a:lnTo>
                    <a:pt x="8902" y="3657"/>
                  </a:lnTo>
                  <a:lnTo>
                    <a:pt x="9334" y="3162"/>
                  </a:lnTo>
                  <a:lnTo>
                    <a:pt x="9410" y="2438"/>
                  </a:lnTo>
                  <a:lnTo>
                    <a:pt x="9334" y="2197"/>
                  </a:lnTo>
                  <a:lnTo>
                    <a:pt x="6578" y="495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AA6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0" name="object 1340" descr=""/>
            <p:cNvSpPr/>
            <p:nvPr/>
          </p:nvSpPr>
          <p:spPr>
            <a:xfrm>
              <a:off x="2219483" y="2436979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1257" y="0"/>
                  </a:moveTo>
                  <a:lnTo>
                    <a:pt x="0" y="965"/>
                  </a:lnTo>
                  <a:lnTo>
                    <a:pt x="1130" y="2413"/>
                  </a:lnTo>
                  <a:lnTo>
                    <a:pt x="2463" y="2362"/>
                  </a:lnTo>
                  <a:lnTo>
                    <a:pt x="3898" y="1473"/>
                  </a:lnTo>
                  <a:lnTo>
                    <a:pt x="4851" y="1193"/>
                  </a:lnTo>
                  <a:lnTo>
                    <a:pt x="5981" y="1397"/>
                  </a:lnTo>
                  <a:lnTo>
                    <a:pt x="6718" y="469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8A3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1" name="object 1341" descr=""/>
            <p:cNvSpPr/>
            <p:nvPr/>
          </p:nvSpPr>
          <p:spPr>
            <a:xfrm>
              <a:off x="2227177" y="244117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409" y="0"/>
                  </a:moveTo>
                  <a:lnTo>
                    <a:pt x="469" y="520"/>
                  </a:lnTo>
                  <a:lnTo>
                    <a:pt x="50" y="863"/>
                  </a:lnTo>
                  <a:lnTo>
                    <a:pt x="0" y="1269"/>
                  </a:lnTo>
                  <a:lnTo>
                    <a:pt x="241" y="1727"/>
                  </a:lnTo>
                  <a:lnTo>
                    <a:pt x="2209" y="1752"/>
                  </a:lnTo>
                  <a:lnTo>
                    <a:pt x="4318" y="2705"/>
                  </a:lnTo>
                  <a:lnTo>
                    <a:pt x="6057" y="939"/>
                  </a:lnTo>
                  <a:lnTo>
                    <a:pt x="4127" y="812"/>
                  </a:lnTo>
                  <a:lnTo>
                    <a:pt x="3162" y="736"/>
                  </a:lnTo>
                  <a:lnTo>
                    <a:pt x="2298" y="177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885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2" name="object 1342" descr=""/>
            <p:cNvSpPr/>
            <p:nvPr/>
          </p:nvSpPr>
          <p:spPr>
            <a:xfrm>
              <a:off x="2225995" y="2440319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429" y="0"/>
                  </a:moveTo>
                  <a:lnTo>
                    <a:pt x="2730" y="50"/>
                  </a:lnTo>
                  <a:lnTo>
                    <a:pt x="2387" y="88"/>
                  </a:lnTo>
                  <a:lnTo>
                    <a:pt x="1333" y="292"/>
                  </a:lnTo>
                  <a:lnTo>
                    <a:pt x="0" y="152"/>
                  </a:lnTo>
                  <a:lnTo>
                    <a:pt x="215" y="1892"/>
                  </a:lnTo>
                  <a:lnTo>
                    <a:pt x="596" y="2197"/>
                  </a:lnTo>
                  <a:lnTo>
                    <a:pt x="1003" y="2247"/>
                  </a:lnTo>
                  <a:lnTo>
                    <a:pt x="1422" y="2006"/>
                  </a:lnTo>
                  <a:lnTo>
                    <a:pt x="2400" y="1866"/>
                  </a:lnTo>
                  <a:lnTo>
                    <a:pt x="3365" y="1739"/>
                  </a:lnTo>
                  <a:lnTo>
                    <a:pt x="4343" y="1600"/>
                  </a:lnTo>
                  <a:lnTo>
                    <a:pt x="4381" y="876"/>
                  </a:lnTo>
                  <a:lnTo>
                    <a:pt x="4191" y="457"/>
                  </a:lnTo>
                  <a:lnTo>
                    <a:pt x="3873" y="152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rgbClr val="D2C1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3" name="object 1343" descr=""/>
            <p:cNvSpPr/>
            <p:nvPr/>
          </p:nvSpPr>
          <p:spPr>
            <a:xfrm>
              <a:off x="2219457" y="243437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0" y="0"/>
                  </a:moveTo>
                  <a:lnTo>
                    <a:pt x="152" y="1777"/>
                  </a:lnTo>
                  <a:lnTo>
                    <a:pt x="431" y="1841"/>
                  </a:lnTo>
                  <a:lnTo>
                    <a:pt x="711" y="1892"/>
                  </a:lnTo>
                  <a:lnTo>
                    <a:pt x="990" y="1904"/>
                  </a:lnTo>
                  <a:lnTo>
                    <a:pt x="1943" y="1612"/>
                  </a:lnTo>
                  <a:lnTo>
                    <a:pt x="3086" y="1930"/>
                  </a:lnTo>
                  <a:lnTo>
                    <a:pt x="3848" y="1015"/>
                  </a:lnTo>
                  <a:lnTo>
                    <a:pt x="3263" y="901"/>
                  </a:lnTo>
                  <a:lnTo>
                    <a:pt x="2667" y="800"/>
                  </a:lnTo>
                  <a:lnTo>
                    <a:pt x="2082" y="685"/>
                  </a:lnTo>
                  <a:lnTo>
                    <a:pt x="1054" y="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4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4" name="object 1344" descr=""/>
            <p:cNvSpPr/>
            <p:nvPr/>
          </p:nvSpPr>
          <p:spPr>
            <a:xfrm>
              <a:off x="2229417" y="244024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816" y="0"/>
                  </a:moveTo>
                  <a:lnTo>
                    <a:pt x="0" y="76"/>
                  </a:lnTo>
                  <a:lnTo>
                    <a:pt x="330" y="368"/>
                  </a:lnTo>
                  <a:lnTo>
                    <a:pt x="965" y="952"/>
                  </a:lnTo>
                  <a:lnTo>
                    <a:pt x="1523" y="317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BE3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5" name="object 1345" descr=""/>
            <p:cNvSpPr/>
            <p:nvPr/>
          </p:nvSpPr>
          <p:spPr>
            <a:xfrm>
              <a:off x="2230453" y="2437543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253" y="0"/>
                  </a:moveTo>
                  <a:lnTo>
                    <a:pt x="0" y="508"/>
                  </a:lnTo>
                  <a:lnTo>
                    <a:pt x="253" y="520"/>
                  </a:lnTo>
                  <a:lnTo>
                    <a:pt x="736" y="520"/>
                  </a:lnTo>
                  <a:lnTo>
                    <a:pt x="495" y="12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6" name="object 1346" descr=""/>
            <p:cNvSpPr/>
            <p:nvPr/>
          </p:nvSpPr>
          <p:spPr>
            <a:xfrm>
              <a:off x="2234260" y="24417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28" y="0"/>
                  </a:moveTo>
                  <a:lnTo>
                    <a:pt x="76" y="266"/>
                  </a:lnTo>
                  <a:lnTo>
                    <a:pt x="0" y="406"/>
                  </a:lnTo>
                  <a:lnTo>
                    <a:pt x="482" y="241"/>
                  </a:lnTo>
                  <a:lnTo>
                    <a:pt x="571" y="76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CDAA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7" name="object 1347" descr=""/>
            <p:cNvSpPr/>
            <p:nvPr/>
          </p:nvSpPr>
          <p:spPr>
            <a:xfrm>
              <a:off x="2153092" y="2413211"/>
              <a:ext cx="9525" cy="6985"/>
            </a:xfrm>
            <a:custGeom>
              <a:avLst/>
              <a:gdLst/>
              <a:ahLst/>
              <a:cxnLst/>
              <a:rect l="l" t="t" r="r" b="b"/>
              <a:pathLst>
                <a:path w="9525" h="6985">
                  <a:moveTo>
                    <a:pt x="8216" y="0"/>
                  </a:moveTo>
                  <a:lnTo>
                    <a:pt x="7848" y="50"/>
                  </a:lnTo>
                  <a:lnTo>
                    <a:pt x="6464" y="1409"/>
                  </a:lnTo>
                  <a:lnTo>
                    <a:pt x="6286" y="1777"/>
                  </a:lnTo>
                  <a:lnTo>
                    <a:pt x="6032" y="1854"/>
                  </a:lnTo>
                  <a:lnTo>
                    <a:pt x="5689" y="1625"/>
                  </a:lnTo>
                  <a:lnTo>
                    <a:pt x="5664" y="1384"/>
                  </a:lnTo>
                  <a:lnTo>
                    <a:pt x="5613" y="1142"/>
                  </a:lnTo>
                  <a:lnTo>
                    <a:pt x="5524" y="914"/>
                  </a:lnTo>
                  <a:lnTo>
                    <a:pt x="4686" y="749"/>
                  </a:lnTo>
                  <a:lnTo>
                    <a:pt x="3848" y="723"/>
                  </a:lnTo>
                  <a:lnTo>
                    <a:pt x="3009" y="901"/>
                  </a:lnTo>
                  <a:lnTo>
                    <a:pt x="2590" y="1028"/>
                  </a:lnTo>
                  <a:lnTo>
                    <a:pt x="2285" y="1269"/>
                  </a:lnTo>
                  <a:lnTo>
                    <a:pt x="2070" y="1638"/>
                  </a:lnTo>
                  <a:lnTo>
                    <a:pt x="1993" y="2222"/>
                  </a:lnTo>
                  <a:lnTo>
                    <a:pt x="2095" y="2857"/>
                  </a:lnTo>
                  <a:lnTo>
                    <a:pt x="1511" y="3251"/>
                  </a:lnTo>
                  <a:lnTo>
                    <a:pt x="0" y="4470"/>
                  </a:lnTo>
                  <a:lnTo>
                    <a:pt x="25" y="4914"/>
                  </a:lnTo>
                  <a:lnTo>
                    <a:pt x="165" y="5333"/>
                  </a:lnTo>
                  <a:lnTo>
                    <a:pt x="393" y="5702"/>
                  </a:lnTo>
                  <a:lnTo>
                    <a:pt x="1028" y="6375"/>
                  </a:lnTo>
                  <a:lnTo>
                    <a:pt x="1739" y="6794"/>
                  </a:lnTo>
                  <a:lnTo>
                    <a:pt x="2705" y="6502"/>
                  </a:lnTo>
                  <a:lnTo>
                    <a:pt x="3403" y="6070"/>
                  </a:lnTo>
                  <a:lnTo>
                    <a:pt x="4025" y="5511"/>
                  </a:lnTo>
                  <a:lnTo>
                    <a:pt x="4711" y="5054"/>
                  </a:lnTo>
                  <a:lnTo>
                    <a:pt x="5587" y="4533"/>
                  </a:lnTo>
                  <a:lnTo>
                    <a:pt x="6616" y="4305"/>
                  </a:lnTo>
                  <a:lnTo>
                    <a:pt x="7492" y="3759"/>
                  </a:lnTo>
                  <a:lnTo>
                    <a:pt x="9004" y="1168"/>
                  </a:lnTo>
                  <a:lnTo>
                    <a:pt x="8635" y="266"/>
                  </a:lnTo>
                  <a:lnTo>
                    <a:pt x="8216" y="0"/>
                  </a:lnTo>
                  <a:close/>
                </a:path>
              </a:pathLst>
            </a:custGeom>
            <a:solidFill>
              <a:srgbClr val="CFA9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8" name="object 1348" descr=""/>
            <p:cNvSpPr/>
            <p:nvPr/>
          </p:nvSpPr>
          <p:spPr>
            <a:xfrm>
              <a:off x="2142785" y="2413502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3060" y="0"/>
                  </a:moveTo>
                  <a:lnTo>
                    <a:pt x="0" y="634"/>
                  </a:lnTo>
                  <a:lnTo>
                    <a:pt x="3251" y="1371"/>
                  </a:lnTo>
                  <a:lnTo>
                    <a:pt x="3035" y="2044"/>
                  </a:lnTo>
                  <a:lnTo>
                    <a:pt x="4330" y="3213"/>
                  </a:lnTo>
                  <a:lnTo>
                    <a:pt x="5626" y="3213"/>
                  </a:lnTo>
                  <a:lnTo>
                    <a:pt x="6908" y="2031"/>
                  </a:lnTo>
                  <a:lnTo>
                    <a:pt x="6210" y="241"/>
                  </a:lnTo>
                  <a:lnTo>
                    <a:pt x="4660" y="88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A767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9" name="object 1349" descr=""/>
            <p:cNvSpPr/>
            <p:nvPr/>
          </p:nvSpPr>
          <p:spPr>
            <a:xfrm>
              <a:off x="2153812" y="2412642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3733" y="0"/>
                  </a:moveTo>
                  <a:lnTo>
                    <a:pt x="2209" y="139"/>
                  </a:lnTo>
                  <a:lnTo>
                    <a:pt x="850" y="596"/>
                  </a:lnTo>
                  <a:lnTo>
                    <a:pt x="0" y="2006"/>
                  </a:lnTo>
                  <a:lnTo>
                    <a:pt x="736" y="2463"/>
                  </a:lnTo>
                  <a:lnTo>
                    <a:pt x="1473" y="2603"/>
                  </a:lnTo>
                  <a:lnTo>
                    <a:pt x="2209" y="2019"/>
                  </a:lnTo>
                  <a:lnTo>
                    <a:pt x="3289" y="2908"/>
                  </a:lnTo>
                  <a:lnTo>
                    <a:pt x="4051" y="2209"/>
                  </a:lnTo>
                  <a:lnTo>
                    <a:pt x="4800" y="1485"/>
                  </a:lnTo>
                  <a:lnTo>
                    <a:pt x="4698" y="812"/>
                  </a:lnTo>
                  <a:lnTo>
                    <a:pt x="4444" y="241"/>
                  </a:lnTo>
                  <a:lnTo>
                    <a:pt x="3733" y="0"/>
                  </a:lnTo>
                  <a:close/>
                </a:path>
              </a:pathLst>
            </a:custGeom>
            <a:solidFill>
              <a:srgbClr val="9E64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0" name="object 1350" descr=""/>
            <p:cNvSpPr/>
            <p:nvPr/>
          </p:nvSpPr>
          <p:spPr>
            <a:xfrm>
              <a:off x="2145576" y="2415539"/>
              <a:ext cx="8255" cy="4445"/>
            </a:xfrm>
            <a:custGeom>
              <a:avLst/>
              <a:gdLst/>
              <a:ahLst/>
              <a:cxnLst/>
              <a:rect l="l" t="t" r="r" b="b"/>
              <a:pathLst>
                <a:path w="8255" h="4444">
                  <a:moveTo>
                    <a:pt x="8089" y="1943"/>
                  </a:moveTo>
                  <a:lnTo>
                    <a:pt x="8077" y="1625"/>
                  </a:lnTo>
                  <a:lnTo>
                    <a:pt x="8077" y="1003"/>
                  </a:lnTo>
                  <a:lnTo>
                    <a:pt x="5232" y="927"/>
                  </a:lnTo>
                  <a:lnTo>
                    <a:pt x="4114" y="0"/>
                  </a:lnTo>
                  <a:lnTo>
                    <a:pt x="241" y="12"/>
                  </a:lnTo>
                  <a:lnTo>
                    <a:pt x="317" y="254"/>
                  </a:lnTo>
                  <a:lnTo>
                    <a:pt x="0" y="876"/>
                  </a:lnTo>
                  <a:lnTo>
                    <a:pt x="2616" y="2374"/>
                  </a:lnTo>
                  <a:lnTo>
                    <a:pt x="2654" y="2603"/>
                  </a:lnTo>
                  <a:lnTo>
                    <a:pt x="2654" y="2971"/>
                  </a:lnTo>
                  <a:lnTo>
                    <a:pt x="2755" y="3556"/>
                  </a:lnTo>
                  <a:lnTo>
                    <a:pt x="3073" y="3987"/>
                  </a:lnTo>
                  <a:lnTo>
                    <a:pt x="3644" y="4216"/>
                  </a:lnTo>
                  <a:lnTo>
                    <a:pt x="4648" y="4305"/>
                  </a:lnTo>
                  <a:lnTo>
                    <a:pt x="5524" y="3911"/>
                  </a:lnTo>
                  <a:lnTo>
                    <a:pt x="6388" y="3492"/>
                  </a:lnTo>
                  <a:lnTo>
                    <a:pt x="7099" y="3124"/>
                  </a:lnTo>
                  <a:lnTo>
                    <a:pt x="7581" y="2514"/>
                  </a:lnTo>
                  <a:lnTo>
                    <a:pt x="8089" y="1943"/>
                  </a:lnTo>
                  <a:close/>
                </a:path>
              </a:pathLst>
            </a:custGeom>
            <a:solidFill>
              <a:srgbClr val="CE9E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1" name="object 1351" descr=""/>
            <p:cNvSpPr/>
            <p:nvPr/>
          </p:nvSpPr>
          <p:spPr>
            <a:xfrm>
              <a:off x="2153814" y="241465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736" y="0"/>
                  </a:moveTo>
                  <a:lnTo>
                    <a:pt x="0" y="0"/>
                  </a:lnTo>
                  <a:lnTo>
                    <a:pt x="38" y="571"/>
                  </a:lnTo>
                  <a:lnTo>
                    <a:pt x="431" y="838"/>
                  </a:lnTo>
                  <a:lnTo>
                    <a:pt x="889" y="1054"/>
                  </a:lnTo>
                  <a:lnTo>
                    <a:pt x="1244" y="1282"/>
                  </a:lnTo>
                  <a:lnTo>
                    <a:pt x="1562" y="1219"/>
                  </a:lnTo>
                  <a:lnTo>
                    <a:pt x="1841" y="901"/>
                  </a:lnTo>
                  <a:lnTo>
                    <a:pt x="1955" y="609"/>
                  </a:lnTo>
                  <a:lnTo>
                    <a:pt x="2082" y="304"/>
                  </a:lnTo>
                  <a:lnTo>
                    <a:pt x="2197" y="12"/>
                  </a:lnTo>
                  <a:lnTo>
                    <a:pt x="1460" y="12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8C46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2" name="object 1352" descr=""/>
            <p:cNvSpPr/>
            <p:nvPr/>
          </p:nvSpPr>
          <p:spPr>
            <a:xfrm>
              <a:off x="2154598" y="241555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54" y="0"/>
                  </a:moveTo>
                  <a:lnTo>
                    <a:pt x="736" y="12"/>
                  </a:lnTo>
                  <a:lnTo>
                    <a:pt x="419" y="63"/>
                  </a:lnTo>
                  <a:lnTo>
                    <a:pt x="101" y="152"/>
                  </a:lnTo>
                  <a:lnTo>
                    <a:pt x="50" y="660"/>
                  </a:lnTo>
                  <a:lnTo>
                    <a:pt x="0" y="901"/>
                  </a:lnTo>
                  <a:lnTo>
                    <a:pt x="533" y="812"/>
                  </a:lnTo>
                  <a:lnTo>
                    <a:pt x="876" y="495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CE9E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3" name="object 1353" descr=""/>
            <p:cNvSpPr/>
            <p:nvPr/>
          </p:nvSpPr>
          <p:spPr>
            <a:xfrm>
              <a:off x="2102684" y="236149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879" y="0"/>
                  </a:moveTo>
                  <a:lnTo>
                    <a:pt x="1587" y="88"/>
                  </a:lnTo>
                  <a:lnTo>
                    <a:pt x="1244" y="101"/>
                  </a:lnTo>
                  <a:lnTo>
                    <a:pt x="952" y="203"/>
                  </a:lnTo>
                  <a:lnTo>
                    <a:pt x="469" y="355"/>
                  </a:lnTo>
                  <a:lnTo>
                    <a:pt x="0" y="774"/>
                  </a:lnTo>
                  <a:lnTo>
                    <a:pt x="723" y="1689"/>
                  </a:lnTo>
                  <a:lnTo>
                    <a:pt x="1142" y="1168"/>
                  </a:lnTo>
                  <a:lnTo>
                    <a:pt x="1409" y="850"/>
                  </a:lnTo>
                  <a:lnTo>
                    <a:pt x="1625" y="609"/>
                  </a:lnTo>
                  <a:lnTo>
                    <a:pt x="1727" y="279"/>
                  </a:lnTo>
                  <a:close/>
                </a:path>
              </a:pathLst>
            </a:custGeom>
            <a:solidFill>
              <a:srgbClr val="8453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4" name="object 1354" descr=""/>
            <p:cNvSpPr/>
            <p:nvPr/>
          </p:nvSpPr>
          <p:spPr>
            <a:xfrm>
              <a:off x="2099721" y="23624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63" y="0"/>
                  </a:moveTo>
                  <a:lnTo>
                    <a:pt x="584" y="330"/>
                  </a:lnTo>
                  <a:lnTo>
                    <a:pt x="292" y="647"/>
                  </a:lnTo>
                  <a:lnTo>
                    <a:pt x="0" y="977"/>
                  </a:lnTo>
                  <a:lnTo>
                    <a:pt x="419" y="888"/>
                  </a:lnTo>
                  <a:lnTo>
                    <a:pt x="850" y="812"/>
                  </a:lnTo>
                  <a:lnTo>
                    <a:pt x="1270" y="723"/>
                  </a:lnTo>
                  <a:lnTo>
                    <a:pt x="1130" y="482"/>
                  </a:lnTo>
                  <a:lnTo>
                    <a:pt x="1003" y="241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CD9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5" name="object 1355" descr=""/>
            <p:cNvSpPr/>
            <p:nvPr/>
          </p:nvSpPr>
          <p:spPr>
            <a:xfrm>
              <a:off x="2104242" y="236350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282" y="0"/>
                  </a:moveTo>
                  <a:lnTo>
                    <a:pt x="863" y="355"/>
                  </a:lnTo>
                  <a:lnTo>
                    <a:pt x="0" y="596"/>
                  </a:lnTo>
                  <a:lnTo>
                    <a:pt x="901" y="1333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9B4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6" name="object 1356" descr=""/>
            <p:cNvSpPr/>
            <p:nvPr/>
          </p:nvSpPr>
          <p:spPr>
            <a:xfrm>
              <a:off x="2102308" y="236668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977" y="0"/>
                  </a:moveTo>
                  <a:lnTo>
                    <a:pt x="508" y="50"/>
                  </a:lnTo>
                  <a:lnTo>
                    <a:pt x="0" y="723"/>
                  </a:lnTo>
                  <a:lnTo>
                    <a:pt x="457" y="1054"/>
                  </a:lnTo>
                  <a:lnTo>
                    <a:pt x="927" y="1384"/>
                  </a:lnTo>
                  <a:lnTo>
                    <a:pt x="1384" y="1714"/>
                  </a:lnTo>
                  <a:lnTo>
                    <a:pt x="1574" y="1422"/>
                  </a:lnTo>
                  <a:lnTo>
                    <a:pt x="1651" y="1219"/>
                  </a:lnTo>
                  <a:lnTo>
                    <a:pt x="1587" y="1015"/>
                  </a:lnTo>
                  <a:lnTo>
                    <a:pt x="1397" y="8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7C43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7" name="object 1357" descr=""/>
            <p:cNvSpPr/>
            <p:nvPr/>
          </p:nvSpPr>
          <p:spPr>
            <a:xfrm>
              <a:off x="2105549" y="2366542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571" y="0"/>
                  </a:moveTo>
                  <a:lnTo>
                    <a:pt x="330" y="25"/>
                  </a:lnTo>
                  <a:lnTo>
                    <a:pt x="101" y="126"/>
                  </a:lnTo>
                  <a:lnTo>
                    <a:pt x="63" y="711"/>
                  </a:lnTo>
                  <a:lnTo>
                    <a:pt x="38" y="1295"/>
                  </a:lnTo>
                  <a:lnTo>
                    <a:pt x="0" y="1879"/>
                  </a:lnTo>
                  <a:lnTo>
                    <a:pt x="876" y="1549"/>
                  </a:lnTo>
                  <a:lnTo>
                    <a:pt x="965" y="850"/>
                  </a:lnTo>
                  <a:lnTo>
                    <a:pt x="825" y="63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8857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8" name="object 1358" descr=""/>
            <p:cNvSpPr/>
            <p:nvPr/>
          </p:nvSpPr>
          <p:spPr>
            <a:xfrm>
              <a:off x="2103692" y="236734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01" y="0"/>
                  </a:moveTo>
                  <a:lnTo>
                    <a:pt x="609" y="76"/>
                  </a:lnTo>
                  <a:lnTo>
                    <a:pt x="12" y="165"/>
                  </a:lnTo>
                  <a:lnTo>
                    <a:pt x="0" y="1054"/>
                  </a:lnTo>
                  <a:lnTo>
                    <a:pt x="825" y="1041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D2A0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9" name="object 1359" descr=""/>
            <p:cNvSpPr/>
            <p:nvPr/>
          </p:nvSpPr>
          <p:spPr>
            <a:xfrm>
              <a:off x="2100643" y="235951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65" y="0"/>
                  </a:moveTo>
                  <a:lnTo>
                    <a:pt x="647" y="38"/>
                  </a:lnTo>
                  <a:lnTo>
                    <a:pt x="317" y="38"/>
                  </a:lnTo>
                  <a:lnTo>
                    <a:pt x="0" y="12"/>
                  </a:lnTo>
                  <a:lnTo>
                    <a:pt x="0" y="673"/>
                  </a:lnTo>
                  <a:lnTo>
                    <a:pt x="12" y="1003"/>
                  </a:lnTo>
                  <a:lnTo>
                    <a:pt x="647" y="342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AF8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0" name="object 1360" descr=""/>
            <p:cNvSpPr/>
            <p:nvPr/>
          </p:nvSpPr>
          <p:spPr>
            <a:xfrm>
              <a:off x="2101544" y="235829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77" y="0"/>
                  </a:moveTo>
                  <a:lnTo>
                    <a:pt x="698" y="190"/>
                  </a:lnTo>
                  <a:lnTo>
                    <a:pt x="393" y="279"/>
                  </a:lnTo>
                  <a:lnTo>
                    <a:pt x="50" y="266"/>
                  </a:lnTo>
                  <a:lnTo>
                    <a:pt x="38" y="596"/>
                  </a:lnTo>
                  <a:lnTo>
                    <a:pt x="12" y="927"/>
                  </a:lnTo>
                  <a:lnTo>
                    <a:pt x="0" y="1244"/>
                  </a:lnTo>
                  <a:lnTo>
                    <a:pt x="571" y="1028"/>
                  </a:lnTo>
                  <a:lnTo>
                    <a:pt x="888" y="596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A476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1" name="object 1361" descr=""/>
            <p:cNvSpPr/>
            <p:nvPr/>
          </p:nvSpPr>
          <p:spPr>
            <a:xfrm>
              <a:off x="2172357" y="2501560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4" h="8255">
                  <a:moveTo>
                    <a:pt x="6299" y="0"/>
                  </a:moveTo>
                  <a:lnTo>
                    <a:pt x="1159" y="3276"/>
                  </a:lnTo>
                  <a:lnTo>
                    <a:pt x="1043" y="3924"/>
                  </a:lnTo>
                  <a:lnTo>
                    <a:pt x="28" y="6311"/>
                  </a:lnTo>
                  <a:lnTo>
                    <a:pt x="0" y="7404"/>
                  </a:lnTo>
                  <a:lnTo>
                    <a:pt x="673" y="7924"/>
                  </a:lnTo>
                  <a:lnTo>
                    <a:pt x="1320" y="7975"/>
                  </a:lnTo>
                  <a:lnTo>
                    <a:pt x="1955" y="7327"/>
                  </a:lnTo>
                  <a:lnTo>
                    <a:pt x="2425" y="6527"/>
                  </a:lnTo>
                  <a:lnTo>
                    <a:pt x="3238" y="6400"/>
                  </a:lnTo>
                  <a:lnTo>
                    <a:pt x="4051" y="6311"/>
                  </a:lnTo>
                  <a:lnTo>
                    <a:pt x="4610" y="5778"/>
                  </a:lnTo>
                  <a:lnTo>
                    <a:pt x="5410" y="5575"/>
                  </a:lnTo>
                  <a:lnTo>
                    <a:pt x="5943" y="4991"/>
                  </a:lnTo>
                  <a:lnTo>
                    <a:pt x="6172" y="4673"/>
                  </a:lnTo>
                  <a:lnTo>
                    <a:pt x="6286" y="4406"/>
                  </a:lnTo>
                  <a:lnTo>
                    <a:pt x="6344" y="3530"/>
                  </a:lnTo>
                  <a:lnTo>
                    <a:pt x="5676" y="3530"/>
                  </a:lnTo>
                  <a:lnTo>
                    <a:pt x="6324" y="3276"/>
                  </a:lnTo>
                  <a:lnTo>
                    <a:pt x="9768" y="3276"/>
                  </a:lnTo>
                  <a:lnTo>
                    <a:pt x="10413" y="2006"/>
                  </a:lnTo>
                  <a:lnTo>
                    <a:pt x="8801" y="1689"/>
                  </a:lnTo>
                  <a:lnTo>
                    <a:pt x="8115" y="939"/>
                  </a:lnTo>
                  <a:lnTo>
                    <a:pt x="7797" y="673"/>
                  </a:lnTo>
                  <a:lnTo>
                    <a:pt x="7431" y="419"/>
                  </a:lnTo>
                  <a:lnTo>
                    <a:pt x="7086" y="228"/>
                  </a:lnTo>
                  <a:lnTo>
                    <a:pt x="6692" y="76"/>
                  </a:lnTo>
                  <a:lnTo>
                    <a:pt x="6299" y="0"/>
                  </a:lnTo>
                  <a:close/>
                </a:path>
                <a:path w="10794" h="8255">
                  <a:moveTo>
                    <a:pt x="9768" y="3276"/>
                  </a:moveTo>
                  <a:lnTo>
                    <a:pt x="6324" y="3276"/>
                  </a:lnTo>
                  <a:lnTo>
                    <a:pt x="6344" y="3530"/>
                  </a:lnTo>
                  <a:lnTo>
                    <a:pt x="6565" y="3530"/>
                  </a:lnTo>
                  <a:lnTo>
                    <a:pt x="6743" y="4038"/>
                  </a:lnTo>
                  <a:lnTo>
                    <a:pt x="7086" y="4178"/>
                  </a:lnTo>
                  <a:lnTo>
                    <a:pt x="8064" y="4356"/>
                  </a:lnTo>
                  <a:lnTo>
                    <a:pt x="9194" y="4406"/>
                  </a:lnTo>
                  <a:lnTo>
                    <a:pt x="9768" y="3276"/>
                  </a:lnTo>
                  <a:close/>
                </a:path>
                <a:path w="10794" h="8255">
                  <a:moveTo>
                    <a:pt x="6324" y="3276"/>
                  </a:moveTo>
                  <a:lnTo>
                    <a:pt x="5676" y="3530"/>
                  </a:lnTo>
                  <a:lnTo>
                    <a:pt x="6344" y="3530"/>
                  </a:lnTo>
                  <a:lnTo>
                    <a:pt x="6324" y="3276"/>
                  </a:lnTo>
                  <a:close/>
                </a:path>
              </a:pathLst>
            </a:custGeom>
            <a:solidFill>
              <a:srgbClr val="DEB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2" name="object 1362" descr=""/>
            <p:cNvSpPr/>
            <p:nvPr/>
          </p:nvSpPr>
          <p:spPr>
            <a:xfrm>
              <a:off x="2164485" y="2503439"/>
              <a:ext cx="11430" cy="5080"/>
            </a:xfrm>
            <a:custGeom>
              <a:avLst/>
              <a:gdLst/>
              <a:ahLst/>
              <a:cxnLst/>
              <a:rect l="l" t="t" r="r" b="b"/>
              <a:pathLst>
                <a:path w="11430" h="5080">
                  <a:moveTo>
                    <a:pt x="8851" y="0"/>
                  </a:moveTo>
                  <a:lnTo>
                    <a:pt x="8470" y="63"/>
                  </a:lnTo>
                  <a:lnTo>
                    <a:pt x="8140" y="241"/>
                  </a:lnTo>
                  <a:lnTo>
                    <a:pt x="5812" y="2603"/>
                  </a:lnTo>
                  <a:lnTo>
                    <a:pt x="5839" y="2754"/>
                  </a:lnTo>
                  <a:lnTo>
                    <a:pt x="6832" y="3352"/>
                  </a:lnTo>
                  <a:lnTo>
                    <a:pt x="7886" y="4470"/>
                  </a:lnTo>
                  <a:lnTo>
                    <a:pt x="10967" y="2754"/>
                  </a:lnTo>
                  <a:lnTo>
                    <a:pt x="10943" y="2603"/>
                  </a:lnTo>
                  <a:lnTo>
                    <a:pt x="9829" y="520"/>
                  </a:lnTo>
                  <a:lnTo>
                    <a:pt x="9563" y="241"/>
                  </a:lnTo>
                  <a:lnTo>
                    <a:pt x="9232" y="63"/>
                  </a:lnTo>
                  <a:lnTo>
                    <a:pt x="8851" y="0"/>
                  </a:lnTo>
                  <a:close/>
                </a:path>
                <a:path w="11430" h="5080">
                  <a:moveTo>
                    <a:pt x="2590" y="965"/>
                  </a:moveTo>
                  <a:lnTo>
                    <a:pt x="0" y="1587"/>
                  </a:lnTo>
                  <a:lnTo>
                    <a:pt x="103" y="2654"/>
                  </a:lnTo>
                  <a:lnTo>
                    <a:pt x="228" y="3136"/>
                  </a:lnTo>
                  <a:lnTo>
                    <a:pt x="1028" y="3568"/>
                  </a:lnTo>
                  <a:lnTo>
                    <a:pt x="1282" y="3124"/>
                  </a:lnTo>
                  <a:lnTo>
                    <a:pt x="1676" y="2832"/>
                  </a:lnTo>
                  <a:lnTo>
                    <a:pt x="2146" y="2628"/>
                  </a:lnTo>
                  <a:lnTo>
                    <a:pt x="5119" y="2628"/>
                  </a:lnTo>
                  <a:lnTo>
                    <a:pt x="2590" y="965"/>
                  </a:lnTo>
                  <a:close/>
                </a:path>
                <a:path w="11430" h="5080">
                  <a:moveTo>
                    <a:pt x="5119" y="2628"/>
                  </a:moveTo>
                  <a:lnTo>
                    <a:pt x="2819" y="2628"/>
                  </a:lnTo>
                  <a:lnTo>
                    <a:pt x="4051" y="3441"/>
                  </a:lnTo>
                  <a:lnTo>
                    <a:pt x="5168" y="2832"/>
                  </a:lnTo>
                  <a:lnTo>
                    <a:pt x="5119" y="2628"/>
                  </a:lnTo>
                  <a:close/>
                </a:path>
                <a:path w="11430" h="5080">
                  <a:moveTo>
                    <a:pt x="5588" y="2603"/>
                  </a:moveTo>
                  <a:lnTo>
                    <a:pt x="5427" y="2832"/>
                  </a:lnTo>
                  <a:lnTo>
                    <a:pt x="5687" y="2730"/>
                  </a:lnTo>
                  <a:close/>
                </a:path>
                <a:path w="11430" h="5080">
                  <a:moveTo>
                    <a:pt x="2819" y="2628"/>
                  </a:moveTo>
                  <a:lnTo>
                    <a:pt x="2146" y="2628"/>
                  </a:lnTo>
                  <a:lnTo>
                    <a:pt x="2476" y="2654"/>
                  </a:lnTo>
                  <a:lnTo>
                    <a:pt x="2819" y="2628"/>
                  </a:lnTo>
                  <a:close/>
                </a:path>
              </a:pathLst>
            </a:custGeom>
            <a:solidFill>
              <a:srgbClr val="D8A5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3" name="object 1363" descr=""/>
            <p:cNvSpPr/>
            <p:nvPr/>
          </p:nvSpPr>
          <p:spPr>
            <a:xfrm>
              <a:off x="2165489" y="2505557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130" y="520"/>
                  </a:moveTo>
                  <a:lnTo>
                    <a:pt x="571" y="609"/>
                  </a:lnTo>
                  <a:lnTo>
                    <a:pt x="203" y="927"/>
                  </a:lnTo>
                  <a:lnTo>
                    <a:pt x="0" y="1447"/>
                  </a:lnTo>
                  <a:lnTo>
                    <a:pt x="381" y="1143"/>
                  </a:lnTo>
                  <a:lnTo>
                    <a:pt x="1130" y="520"/>
                  </a:lnTo>
                  <a:close/>
                </a:path>
                <a:path w="6350" h="1905">
                  <a:moveTo>
                    <a:pt x="5829" y="1244"/>
                  </a:moveTo>
                  <a:lnTo>
                    <a:pt x="4673" y="0"/>
                  </a:lnTo>
                  <a:lnTo>
                    <a:pt x="3187" y="546"/>
                  </a:lnTo>
                  <a:lnTo>
                    <a:pt x="1803" y="520"/>
                  </a:lnTo>
                  <a:lnTo>
                    <a:pt x="2971" y="1714"/>
                  </a:lnTo>
                  <a:lnTo>
                    <a:pt x="4432" y="1320"/>
                  </a:lnTo>
                  <a:lnTo>
                    <a:pt x="5829" y="1244"/>
                  </a:lnTo>
                  <a:close/>
                </a:path>
              </a:pathLst>
            </a:custGeom>
            <a:solidFill>
              <a:srgbClr val="DBAB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4" name="object 1364" descr=""/>
            <p:cNvSpPr/>
            <p:nvPr/>
          </p:nvSpPr>
          <p:spPr>
            <a:xfrm>
              <a:off x="2177868" y="2501490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19">
                  <a:moveTo>
                    <a:pt x="1447" y="3378"/>
                  </a:moveTo>
                  <a:lnTo>
                    <a:pt x="457" y="3543"/>
                  </a:lnTo>
                  <a:lnTo>
                    <a:pt x="368" y="4445"/>
                  </a:lnTo>
                  <a:lnTo>
                    <a:pt x="246" y="5194"/>
                  </a:lnTo>
                  <a:lnTo>
                    <a:pt x="0" y="5740"/>
                  </a:lnTo>
                  <a:lnTo>
                    <a:pt x="342" y="6400"/>
                  </a:lnTo>
                  <a:lnTo>
                    <a:pt x="8127" y="6527"/>
                  </a:lnTo>
                  <a:lnTo>
                    <a:pt x="8547" y="6743"/>
                  </a:lnTo>
                  <a:lnTo>
                    <a:pt x="8902" y="7035"/>
                  </a:lnTo>
                  <a:lnTo>
                    <a:pt x="9232" y="7353"/>
                  </a:lnTo>
                  <a:lnTo>
                    <a:pt x="9702" y="7404"/>
                  </a:lnTo>
                  <a:lnTo>
                    <a:pt x="10185" y="7391"/>
                  </a:lnTo>
                  <a:lnTo>
                    <a:pt x="10065" y="5638"/>
                  </a:lnTo>
                  <a:lnTo>
                    <a:pt x="8293" y="5638"/>
                  </a:lnTo>
                  <a:lnTo>
                    <a:pt x="5587" y="5194"/>
                  </a:lnTo>
                  <a:lnTo>
                    <a:pt x="5194" y="4559"/>
                  </a:lnTo>
                  <a:lnTo>
                    <a:pt x="6026" y="3835"/>
                  </a:lnTo>
                  <a:lnTo>
                    <a:pt x="2514" y="3835"/>
                  </a:lnTo>
                  <a:lnTo>
                    <a:pt x="1447" y="3378"/>
                  </a:lnTo>
                  <a:close/>
                </a:path>
                <a:path w="10794" h="7619">
                  <a:moveTo>
                    <a:pt x="10032" y="5168"/>
                  </a:moveTo>
                  <a:lnTo>
                    <a:pt x="8293" y="5638"/>
                  </a:lnTo>
                  <a:lnTo>
                    <a:pt x="10065" y="5638"/>
                  </a:lnTo>
                  <a:lnTo>
                    <a:pt x="10032" y="5168"/>
                  </a:lnTo>
                  <a:close/>
                </a:path>
                <a:path w="10794" h="7619">
                  <a:moveTo>
                    <a:pt x="7158" y="3543"/>
                  </a:moveTo>
                  <a:lnTo>
                    <a:pt x="6362" y="3543"/>
                  </a:lnTo>
                  <a:lnTo>
                    <a:pt x="6718" y="3937"/>
                  </a:lnTo>
                  <a:lnTo>
                    <a:pt x="7010" y="3873"/>
                  </a:lnTo>
                  <a:lnTo>
                    <a:pt x="7158" y="3543"/>
                  </a:lnTo>
                  <a:close/>
                </a:path>
                <a:path w="10794" h="7619">
                  <a:moveTo>
                    <a:pt x="8671" y="2197"/>
                  </a:moveTo>
                  <a:lnTo>
                    <a:pt x="3047" y="2197"/>
                  </a:lnTo>
                  <a:lnTo>
                    <a:pt x="3454" y="3124"/>
                  </a:lnTo>
                  <a:lnTo>
                    <a:pt x="2514" y="3835"/>
                  </a:lnTo>
                  <a:lnTo>
                    <a:pt x="6026" y="3835"/>
                  </a:lnTo>
                  <a:lnTo>
                    <a:pt x="6362" y="3543"/>
                  </a:lnTo>
                  <a:lnTo>
                    <a:pt x="7158" y="3543"/>
                  </a:lnTo>
                  <a:lnTo>
                    <a:pt x="7241" y="3378"/>
                  </a:lnTo>
                  <a:lnTo>
                    <a:pt x="8671" y="2197"/>
                  </a:lnTo>
                  <a:close/>
                </a:path>
                <a:path w="10794" h="7619">
                  <a:moveTo>
                    <a:pt x="3009" y="546"/>
                  </a:moveTo>
                  <a:lnTo>
                    <a:pt x="2120" y="812"/>
                  </a:lnTo>
                  <a:lnTo>
                    <a:pt x="1396" y="1536"/>
                  </a:lnTo>
                  <a:lnTo>
                    <a:pt x="1676" y="2552"/>
                  </a:lnTo>
                  <a:lnTo>
                    <a:pt x="3047" y="2197"/>
                  </a:lnTo>
                  <a:lnTo>
                    <a:pt x="8671" y="2197"/>
                  </a:lnTo>
                  <a:lnTo>
                    <a:pt x="9270" y="1701"/>
                  </a:lnTo>
                  <a:lnTo>
                    <a:pt x="8644" y="977"/>
                  </a:lnTo>
                  <a:lnTo>
                    <a:pt x="5753" y="977"/>
                  </a:lnTo>
                  <a:lnTo>
                    <a:pt x="4013" y="571"/>
                  </a:lnTo>
                  <a:lnTo>
                    <a:pt x="3009" y="546"/>
                  </a:lnTo>
                  <a:close/>
                </a:path>
                <a:path w="10794" h="7619">
                  <a:moveTo>
                    <a:pt x="7797" y="0"/>
                  </a:moveTo>
                  <a:lnTo>
                    <a:pt x="5753" y="977"/>
                  </a:lnTo>
                  <a:lnTo>
                    <a:pt x="8644" y="977"/>
                  </a:lnTo>
                  <a:lnTo>
                    <a:pt x="7797" y="0"/>
                  </a:lnTo>
                  <a:close/>
                </a:path>
              </a:pathLst>
            </a:custGeom>
            <a:solidFill>
              <a:srgbClr val="DCAF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5" name="object 1365" descr=""/>
            <p:cNvSpPr/>
            <p:nvPr/>
          </p:nvSpPr>
          <p:spPr>
            <a:xfrm>
              <a:off x="2176407" y="2505935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828" y="0"/>
                  </a:moveTo>
                  <a:lnTo>
                    <a:pt x="901" y="342"/>
                  </a:lnTo>
                  <a:lnTo>
                    <a:pt x="279" y="977"/>
                  </a:lnTo>
                  <a:lnTo>
                    <a:pt x="0" y="1943"/>
                  </a:lnTo>
                  <a:lnTo>
                    <a:pt x="1206" y="1943"/>
                  </a:lnTo>
                  <a:lnTo>
                    <a:pt x="1803" y="1955"/>
                  </a:lnTo>
                  <a:lnTo>
                    <a:pt x="1955" y="1308"/>
                  </a:lnTo>
                  <a:lnTo>
                    <a:pt x="2908" y="660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D59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6" name="object 1366" descr=""/>
            <p:cNvSpPr/>
            <p:nvPr/>
          </p:nvSpPr>
          <p:spPr>
            <a:xfrm>
              <a:off x="2115242" y="242981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1714" y="0"/>
                  </a:moveTo>
                  <a:lnTo>
                    <a:pt x="1435" y="38"/>
                  </a:lnTo>
                  <a:lnTo>
                    <a:pt x="1206" y="393"/>
                  </a:lnTo>
                  <a:lnTo>
                    <a:pt x="0" y="2324"/>
                  </a:lnTo>
                  <a:lnTo>
                    <a:pt x="990" y="3886"/>
                  </a:lnTo>
                  <a:lnTo>
                    <a:pt x="2539" y="3365"/>
                  </a:lnTo>
                  <a:lnTo>
                    <a:pt x="3949" y="3390"/>
                  </a:lnTo>
                  <a:lnTo>
                    <a:pt x="4356" y="1701"/>
                  </a:lnTo>
                  <a:lnTo>
                    <a:pt x="3848" y="596"/>
                  </a:lnTo>
                  <a:lnTo>
                    <a:pt x="2019" y="304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762F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7" name="object 1367" descr=""/>
            <p:cNvSpPr/>
            <p:nvPr/>
          </p:nvSpPr>
          <p:spPr>
            <a:xfrm>
              <a:off x="2116194" y="2428382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117" y="0"/>
                  </a:moveTo>
                  <a:lnTo>
                    <a:pt x="0" y="215"/>
                  </a:lnTo>
                  <a:lnTo>
                    <a:pt x="266" y="1092"/>
                  </a:lnTo>
                  <a:lnTo>
                    <a:pt x="241" y="1828"/>
                  </a:lnTo>
                  <a:lnTo>
                    <a:pt x="520" y="1841"/>
                  </a:lnTo>
                  <a:lnTo>
                    <a:pt x="800" y="1803"/>
                  </a:lnTo>
                  <a:lnTo>
                    <a:pt x="1066" y="1739"/>
                  </a:lnTo>
                  <a:lnTo>
                    <a:pt x="1041" y="1473"/>
                  </a:lnTo>
                  <a:lnTo>
                    <a:pt x="1092" y="1231"/>
                  </a:lnTo>
                  <a:lnTo>
                    <a:pt x="1219" y="1003"/>
                  </a:lnTo>
                  <a:lnTo>
                    <a:pt x="1193" y="660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CEE6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8" name="object 1368" descr=""/>
            <p:cNvSpPr/>
            <p:nvPr/>
          </p:nvSpPr>
          <p:spPr>
            <a:xfrm>
              <a:off x="2114155" y="242446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330" y="0"/>
                  </a:moveTo>
                  <a:lnTo>
                    <a:pt x="0" y="0"/>
                  </a:lnTo>
                  <a:lnTo>
                    <a:pt x="368" y="495"/>
                  </a:lnTo>
                  <a:lnTo>
                    <a:pt x="38" y="2158"/>
                  </a:lnTo>
                  <a:lnTo>
                    <a:pt x="1485" y="914"/>
                  </a:lnTo>
                  <a:lnTo>
                    <a:pt x="1320" y="609"/>
                  </a:lnTo>
                  <a:lnTo>
                    <a:pt x="1168" y="317"/>
                  </a:lnTo>
                  <a:lnTo>
                    <a:pt x="1003" y="25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CEDA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9" name="object 1369" descr=""/>
            <p:cNvSpPr/>
            <p:nvPr/>
          </p:nvSpPr>
          <p:spPr>
            <a:xfrm>
              <a:off x="2105759" y="2480586"/>
              <a:ext cx="8255" cy="5080"/>
            </a:xfrm>
            <a:custGeom>
              <a:avLst/>
              <a:gdLst/>
              <a:ahLst/>
              <a:cxnLst/>
              <a:rect l="l" t="t" r="r" b="b"/>
              <a:pathLst>
                <a:path w="8255" h="5080">
                  <a:moveTo>
                    <a:pt x="1790" y="0"/>
                  </a:moveTo>
                  <a:lnTo>
                    <a:pt x="990" y="114"/>
                  </a:lnTo>
                  <a:lnTo>
                    <a:pt x="774" y="114"/>
                  </a:lnTo>
                  <a:lnTo>
                    <a:pt x="622" y="139"/>
                  </a:lnTo>
                  <a:lnTo>
                    <a:pt x="355" y="279"/>
                  </a:lnTo>
                  <a:lnTo>
                    <a:pt x="406" y="482"/>
                  </a:lnTo>
                  <a:lnTo>
                    <a:pt x="685" y="787"/>
                  </a:lnTo>
                  <a:lnTo>
                    <a:pt x="0" y="4470"/>
                  </a:lnTo>
                  <a:lnTo>
                    <a:pt x="2870" y="3568"/>
                  </a:lnTo>
                  <a:lnTo>
                    <a:pt x="4762" y="3937"/>
                  </a:lnTo>
                  <a:lnTo>
                    <a:pt x="7569" y="3581"/>
                  </a:lnTo>
                  <a:lnTo>
                    <a:pt x="7747" y="2806"/>
                  </a:lnTo>
                  <a:lnTo>
                    <a:pt x="7277" y="2400"/>
                  </a:lnTo>
                  <a:lnTo>
                    <a:pt x="6680" y="2082"/>
                  </a:lnTo>
                  <a:lnTo>
                    <a:pt x="5397" y="1549"/>
                  </a:lnTo>
                  <a:lnTo>
                    <a:pt x="3810" y="1879"/>
                  </a:lnTo>
                  <a:lnTo>
                    <a:pt x="2755" y="698"/>
                  </a:lnTo>
                  <a:lnTo>
                    <a:pt x="2476" y="419"/>
                  </a:lnTo>
                  <a:lnTo>
                    <a:pt x="2146" y="190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D9C9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0" name="object 1370" descr=""/>
            <p:cNvSpPr/>
            <p:nvPr/>
          </p:nvSpPr>
          <p:spPr>
            <a:xfrm>
              <a:off x="2105454" y="247960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09" y="0"/>
                  </a:moveTo>
                  <a:lnTo>
                    <a:pt x="0" y="850"/>
                  </a:lnTo>
                  <a:lnTo>
                    <a:pt x="990" y="1765"/>
                  </a:lnTo>
                  <a:lnTo>
                    <a:pt x="1155" y="1562"/>
                  </a:lnTo>
                  <a:lnTo>
                    <a:pt x="1257" y="1346"/>
                  </a:lnTo>
                  <a:lnTo>
                    <a:pt x="1295" y="1092"/>
                  </a:lnTo>
                  <a:lnTo>
                    <a:pt x="965" y="469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732C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1" name="object 1371" descr=""/>
            <p:cNvSpPr/>
            <p:nvPr/>
          </p:nvSpPr>
          <p:spPr>
            <a:xfrm>
              <a:off x="2229214" y="2450077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5" h="6985">
                  <a:moveTo>
                    <a:pt x="5016" y="0"/>
                  </a:moveTo>
                  <a:lnTo>
                    <a:pt x="2374" y="1981"/>
                  </a:lnTo>
                  <a:lnTo>
                    <a:pt x="2057" y="3073"/>
                  </a:lnTo>
                  <a:lnTo>
                    <a:pt x="1066" y="3619"/>
                  </a:lnTo>
                  <a:lnTo>
                    <a:pt x="355" y="4406"/>
                  </a:lnTo>
                  <a:lnTo>
                    <a:pt x="101" y="4775"/>
                  </a:lnTo>
                  <a:lnTo>
                    <a:pt x="0" y="5181"/>
                  </a:lnTo>
                  <a:lnTo>
                    <a:pt x="63" y="5626"/>
                  </a:lnTo>
                  <a:lnTo>
                    <a:pt x="304" y="5968"/>
                  </a:lnTo>
                  <a:lnTo>
                    <a:pt x="609" y="6235"/>
                  </a:lnTo>
                  <a:lnTo>
                    <a:pt x="1003" y="6400"/>
                  </a:lnTo>
                  <a:lnTo>
                    <a:pt x="1612" y="6565"/>
                  </a:lnTo>
                  <a:lnTo>
                    <a:pt x="2222" y="6565"/>
                  </a:lnTo>
                  <a:lnTo>
                    <a:pt x="2832" y="6400"/>
                  </a:lnTo>
                  <a:lnTo>
                    <a:pt x="3416" y="6210"/>
                  </a:lnTo>
                  <a:lnTo>
                    <a:pt x="3924" y="5880"/>
                  </a:lnTo>
                  <a:lnTo>
                    <a:pt x="4787" y="5372"/>
                  </a:lnTo>
                  <a:lnTo>
                    <a:pt x="5092" y="5118"/>
                  </a:lnTo>
                  <a:lnTo>
                    <a:pt x="5359" y="4825"/>
                  </a:lnTo>
                  <a:lnTo>
                    <a:pt x="5486" y="4419"/>
                  </a:lnTo>
                  <a:lnTo>
                    <a:pt x="5372" y="4089"/>
                  </a:lnTo>
                  <a:lnTo>
                    <a:pt x="5041" y="3822"/>
                  </a:lnTo>
                  <a:lnTo>
                    <a:pt x="4876" y="2336"/>
                  </a:lnTo>
                  <a:lnTo>
                    <a:pt x="6223" y="1930"/>
                  </a:lnTo>
                  <a:lnTo>
                    <a:pt x="6985" y="1104"/>
                  </a:lnTo>
                  <a:lnTo>
                    <a:pt x="6731" y="546"/>
                  </a:lnTo>
                  <a:lnTo>
                    <a:pt x="6565" y="431"/>
                  </a:lnTo>
                  <a:lnTo>
                    <a:pt x="6210" y="228"/>
                  </a:lnTo>
                  <a:lnTo>
                    <a:pt x="5816" y="88"/>
                  </a:lnTo>
                  <a:lnTo>
                    <a:pt x="5422" y="12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rgbClr val="DAC6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2" name="object 1372" descr=""/>
            <p:cNvSpPr/>
            <p:nvPr/>
          </p:nvSpPr>
          <p:spPr>
            <a:xfrm>
              <a:off x="2232731" y="244591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571" y="0"/>
                  </a:moveTo>
                  <a:lnTo>
                    <a:pt x="596" y="368"/>
                  </a:lnTo>
                  <a:lnTo>
                    <a:pt x="0" y="838"/>
                  </a:lnTo>
                  <a:lnTo>
                    <a:pt x="0" y="1435"/>
                  </a:lnTo>
                  <a:lnTo>
                    <a:pt x="253" y="2082"/>
                  </a:lnTo>
                  <a:lnTo>
                    <a:pt x="571" y="2387"/>
                  </a:lnTo>
                  <a:lnTo>
                    <a:pt x="939" y="2590"/>
                  </a:lnTo>
                  <a:lnTo>
                    <a:pt x="1371" y="2667"/>
                  </a:lnTo>
                  <a:lnTo>
                    <a:pt x="1816" y="2654"/>
                  </a:lnTo>
                  <a:lnTo>
                    <a:pt x="2197" y="2489"/>
                  </a:lnTo>
                  <a:lnTo>
                    <a:pt x="2606" y="2082"/>
                  </a:lnTo>
                  <a:lnTo>
                    <a:pt x="3467" y="1130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AE6F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3" name="object 1373" descr=""/>
            <p:cNvSpPr/>
            <p:nvPr/>
          </p:nvSpPr>
          <p:spPr>
            <a:xfrm>
              <a:off x="2235036" y="2448705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095" y="0"/>
                  </a:moveTo>
                  <a:lnTo>
                    <a:pt x="990" y="406"/>
                  </a:lnTo>
                  <a:lnTo>
                    <a:pt x="228" y="317"/>
                  </a:lnTo>
                  <a:lnTo>
                    <a:pt x="0" y="863"/>
                  </a:lnTo>
                  <a:lnTo>
                    <a:pt x="63" y="1054"/>
                  </a:lnTo>
                  <a:lnTo>
                    <a:pt x="139" y="1231"/>
                  </a:lnTo>
                  <a:lnTo>
                    <a:pt x="203" y="1422"/>
                  </a:lnTo>
                  <a:lnTo>
                    <a:pt x="495" y="1701"/>
                  </a:lnTo>
                  <a:lnTo>
                    <a:pt x="812" y="1930"/>
                  </a:lnTo>
                  <a:lnTo>
                    <a:pt x="1168" y="2108"/>
                  </a:lnTo>
                  <a:lnTo>
                    <a:pt x="1168" y="2476"/>
                  </a:lnTo>
                  <a:lnTo>
                    <a:pt x="1866" y="2070"/>
                  </a:lnTo>
                  <a:lnTo>
                    <a:pt x="2743" y="1485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B078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4" name="object 1374" descr=""/>
            <p:cNvSpPr/>
            <p:nvPr/>
          </p:nvSpPr>
          <p:spPr>
            <a:xfrm>
              <a:off x="2234248" y="2453815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965" y="0"/>
                  </a:moveTo>
                  <a:lnTo>
                    <a:pt x="647" y="38"/>
                  </a:lnTo>
                  <a:lnTo>
                    <a:pt x="12" y="88"/>
                  </a:lnTo>
                  <a:lnTo>
                    <a:pt x="12" y="342"/>
                  </a:lnTo>
                  <a:lnTo>
                    <a:pt x="0" y="596"/>
                  </a:lnTo>
                  <a:lnTo>
                    <a:pt x="0" y="850"/>
                  </a:lnTo>
                  <a:lnTo>
                    <a:pt x="635" y="1689"/>
                  </a:lnTo>
                  <a:lnTo>
                    <a:pt x="939" y="1104"/>
                  </a:lnTo>
                  <a:lnTo>
                    <a:pt x="1244" y="558"/>
                  </a:lnTo>
                  <a:lnTo>
                    <a:pt x="1155" y="368"/>
                  </a:lnTo>
                  <a:lnTo>
                    <a:pt x="1054" y="190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D8BF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5" name="object 1375" descr=""/>
            <p:cNvSpPr/>
            <p:nvPr/>
          </p:nvSpPr>
          <p:spPr>
            <a:xfrm>
              <a:off x="2234298" y="2448064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990" y="1028"/>
                  </a:moveTo>
                  <a:lnTo>
                    <a:pt x="939" y="38"/>
                  </a:lnTo>
                  <a:lnTo>
                    <a:pt x="622" y="0"/>
                  </a:lnTo>
                  <a:lnTo>
                    <a:pt x="304" y="38"/>
                  </a:lnTo>
                  <a:lnTo>
                    <a:pt x="0" y="139"/>
                  </a:lnTo>
                  <a:lnTo>
                    <a:pt x="0" y="1028"/>
                  </a:lnTo>
                  <a:lnTo>
                    <a:pt x="190" y="1244"/>
                  </a:lnTo>
                  <a:lnTo>
                    <a:pt x="990" y="1028"/>
                  </a:lnTo>
                  <a:close/>
                </a:path>
                <a:path w="2539" h="6350">
                  <a:moveTo>
                    <a:pt x="2501" y="5029"/>
                  </a:moveTo>
                  <a:lnTo>
                    <a:pt x="1854" y="5029"/>
                  </a:lnTo>
                  <a:lnTo>
                    <a:pt x="1320" y="5245"/>
                  </a:lnTo>
                  <a:lnTo>
                    <a:pt x="914" y="5753"/>
                  </a:lnTo>
                  <a:lnTo>
                    <a:pt x="990" y="5918"/>
                  </a:lnTo>
                  <a:lnTo>
                    <a:pt x="1333" y="6286"/>
                  </a:lnTo>
                  <a:lnTo>
                    <a:pt x="1651" y="6248"/>
                  </a:lnTo>
                  <a:lnTo>
                    <a:pt x="2019" y="5753"/>
                  </a:lnTo>
                  <a:lnTo>
                    <a:pt x="2501" y="5029"/>
                  </a:lnTo>
                  <a:close/>
                </a:path>
              </a:pathLst>
            </a:custGeom>
            <a:solidFill>
              <a:srgbClr val="DAC6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6" name="object 1376" descr=""/>
            <p:cNvSpPr/>
            <p:nvPr/>
          </p:nvSpPr>
          <p:spPr>
            <a:xfrm>
              <a:off x="2236203" y="244647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952" y="533"/>
                  </a:moveTo>
                  <a:lnTo>
                    <a:pt x="647" y="0"/>
                  </a:lnTo>
                  <a:lnTo>
                    <a:pt x="317" y="139"/>
                  </a:lnTo>
                  <a:lnTo>
                    <a:pt x="0" y="571"/>
                  </a:lnTo>
                  <a:lnTo>
                    <a:pt x="952" y="533"/>
                  </a:lnTo>
                  <a:close/>
                </a:path>
                <a:path w="1905" h="1269">
                  <a:moveTo>
                    <a:pt x="1397" y="762"/>
                  </a:moveTo>
                  <a:lnTo>
                    <a:pt x="1117" y="647"/>
                  </a:lnTo>
                  <a:lnTo>
                    <a:pt x="1155" y="1028"/>
                  </a:lnTo>
                  <a:lnTo>
                    <a:pt x="1295" y="1117"/>
                  </a:lnTo>
                  <a:lnTo>
                    <a:pt x="1384" y="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7" name="object 1377" descr=""/>
            <p:cNvSpPr/>
            <p:nvPr/>
          </p:nvSpPr>
          <p:spPr>
            <a:xfrm>
              <a:off x="2211307" y="2428051"/>
              <a:ext cx="8890" cy="8255"/>
            </a:xfrm>
            <a:custGeom>
              <a:avLst/>
              <a:gdLst/>
              <a:ahLst/>
              <a:cxnLst/>
              <a:rect l="l" t="t" r="r" b="b"/>
              <a:pathLst>
                <a:path w="8889" h="8255">
                  <a:moveTo>
                    <a:pt x="5511" y="0"/>
                  </a:moveTo>
                  <a:lnTo>
                    <a:pt x="5105" y="127"/>
                  </a:lnTo>
                  <a:lnTo>
                    <a:pt x="4749" y="431"/>
                  </a:lnTo>
                  <a:lnTo>
                    <a:pt x="4292" y="876"/>
                  </a:lnTo>
                  <a:lnTo>
                    <a:pt x="3808" y="1397"/>
                  </a:lnTo>
                  <a:lnTo>
                    <a:pt x="3403" y="1790"/>
                  </a:lnTo>
                  <a:lnTo>
                    <a:pt x="2336" y="2743"/>
                  </a:lnTo>
                  <a:lnTo>
                    <a:pt x="787" y="3086"/>
                  </a:lnTo>
                  <a:lnTo>
                    <a:pt x="127" y="4533"/>
                  </a:lnTo>
                  <a:lnTo>
                    <a:pt x="342" y="5156"/>
                  </a:lnTo>
                  <a:lnTo>
                    <a:pt x="508" y="5842"/>
                  </a:lnTo>
                  <a:lnTo>
                    <a:pt x="0" y="6451"/>
                  </a:lnTo>
                  <a:lnTo>
                    <a:pt x="38" y="6959"/>
                  </a:lnTo>
                  <a:lnTo>
                    <a:pt x="152" y="7226"/>
                  </a:lnTo>
                  <a:lnTo>
                    <a:pt x="457" y="7518"/>
                  </a:lnTo>
                  <a:lnTo>
                    <a:pt x="1066" y="7670"/>
                  </a:lnTo>
                  <a:lnTo>
                    <a:pt x="1676" y="7670"/>
                  </a:lnTo>
                  <a:lnTo>
                    <a:pt x="2273" y="7429"/>
                  </a:lnTo>
                  <a:lnTo>
                    <a:pt x="3251" y="7175"/>
                  </a:lnTo>
                  <a:lnTo>
                    <a:pt x="3632" y="7162"/>
                  </a:lnTo>
                  <a:lnTo>
                    <a:pt x="3797" y="6959"/>
                  </a:lnTo>
                  <a:lnTo>
                    <a:pt x="3632" y="6159"/>
                  </a:lnTo>
                  <a:lnTo>
                    <a:pt x="3429" y="5791"/>
                  </a:lnTo>
                  <a:lnTo>
                    <a:pt x="3771" y="5588"/>
                  </a:lnTo>
                  <a:lnTo>
                    <a:pt x="4140" y="5397"/>
                  </a:lnTo>
                  <a:lnTo>
                    <a:pt x="4699" y="5156"/>
                  </a:lnTo>
                  <a:lnTo>
                    <a:pt x="5867" y="4597"/>
                  </a:lnTo>
                  <a:lnTo>
                    <a:pt x="5981" y="4051"/>
                  </a:lnTo>
                  <a:lnTo>
                    <a:pt x="7084" y="3086"/>
                  </a:lnTo>
                  <a:lnTo>
                    <a:pt x="8661" y="1397"/>
                  </a:lnTo>
                  <a:lnTo>
                    <a:pt x="6985" y="825"/>
                  </a:lnTo>
                  <a:lnTo>
                    <a:pt x="5981" y="38"/>
                  </a:lnTo>
                  <a:lnTo>
                    <a:pt x="5511" y="0"/>
                  </a:lnTo>
                  <a:close/>
                </a:path>
              </a:pathLst>
            </a:custGeom>
            <a:solidFill>
              <a:srgbClr val="D6BB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8" name="object 1378" descr=""/>
            <p:cNvSpPr/>
            <p:nvPr/>
          </p:nvSpPr>
          <p:spPr>
            <a:xfrm>
              <a:off x="2214558" y="2432953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082" y="0"/>
                  </a:moveTo>
                  <a:lnTo>
                    <a:pt x="177" y="1168"/>
                  </a:lnTo>
                  <a:lnTo>
                    <a:pt x="127" y="1536"/>
                  </a:lnTo>
                  <a:lnTo>
                    <a:pt x="0" y="2273"/>
                  </a:lnTo>
                  <a:lnTo>
                    <a:pt x="1549" y="3314"/>
                  </a:lnTo>
                  <a:lnTo>
                    <a:pt x="3289" y="3327"/>
                  </a:lnTo>
                  <a:lnTo>
                    <a:pt x="5054" y="3187"/>
                  </a:lnTo>
                  <a:lnTo>
                    <a:pt x="5321" y="2158"/>
                  </a:lnTo>
                  <a:lnTo>
                    <a:pt x="6273" y="2362"/>
                  </a:lnTo>
                  <a:lnTo>
                    <a:pt x="6972" y="2108"/>
                  </a:lnTo>
                  <a:lnTo>
                    <a:pt x="5854" y="1206"/>
                  </a:lnTo>
                  <a:lnTo>
                    <a:pt x="3975" y="12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C89B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9" name="object 1379" descr=""/>
            <p:cNvSpPr/>
            <p:nvPr/>
          </p:nvSpPr>
          <p:spPr>
            <a:xfrm>
              <a:off x="2214378" y="2431923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6007" y="0"/>
                  </a:moveTo>
                  <a:lnTo>
                    <a:pt x="4178" y="520"/>
                  </a:lnTo>
                  <a:lnTo>
                    <a:pt x="2908" y="177"/>
                  </a:lnTo>
                  <a:lnTo>
                    <a:pt x="1295" y="520"/>
                  </a:lnTo>
                  <a:lnTo>
                    <a:pt x="914" y="723"/>
                  </a:lnTo>
                  <a:lnTo>
                    <a:pt x="571" y="990"/>
                  </a:lnTo>
                  <a:lnTo>
                    <a:pt x="253" y="1282"/>
                  </a:lnTo>
                  <a:lnTo>
                    <a:pt x="114" y="1371"/>
                  </a:lnTo>
                  <a:lnTo>
                    <a:pt x="0" y="1905"/>
                  </a:lnTo>
                  <a:lnTo>
                    <a:pt x="101" y="2070"/>
                  </a:lnTo>
                  <a:lnTo>
                    <a:pt x="342" y="2222"/>
                  </a:lnTo>
                  <a:lnTo>
                    <a:pt x="6032" y="2235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rgbClr val="8E48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0" name="object 1380" descr=""/>
            <p:cNvSpPr/>
            <p:nvPr/>
          </p:nvSpPr>
          <p:spPr>
            <a:xfrm>
              <a:off x="2214283" y="242679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2984" y="0"/>
                  </a:moveTo>
                  <a:lnTo>
                    <a:pt x="1562" y="114"/>
                  </a:lnTo>
                  <a:lnTo>
                    <a:pt x="838" y="63"/>
                  </a:lnTo>
                  <a:lnTo>
                    <a:pt x="190" y="419"/>
                  </a:lnTo>
                  <a:lnTo>
                    <a:pt x="0" y="876"/>
                  </a:lnTo>
                  <a:lnTo>
                    <a:pt x="38" y="1320"/>
                  </a:lnTo>
                  <a:lnTo>
                    <a:pt x="279" y="1752"/>
                  </a:lnTo>
                  <a:lnTo>
                    <a:pt x="952" y="2146"/>
                  </a:lnTo>
                  <a:lnTo>
                    <a:pt x="1612" y="2146"/>
                  </a:lnTo>
                  <a:lnTo>
                    <a:pt x="2247" y="1651"/>
                  </a:lnTo>
                  <a:lnTo>
                    <a:pt x="3581" y="2070"/>
                  </a:lnTo>
                  <a:lnTo>
                    <a:pt x="4229" y="2959"/>
                  </a:lnTo>
                  <a:lnTo>
                    <a:pt x="4089" y="4368"/>
                  </a:lnTo>
                  <a:lnTo>
                    <a:pt x="4838" y="4368"/>
                  </a:lnTo>
                  <a:lnTo>
                    <a:pt x="6337" y="4394"/>
                  </a:lnTo>
                  <a:lnTo>
                    <a:pt x="6235" y="4127"/>
                  </a:lnTo>
                  <a:lnTo>
                    <a:pt x="6197" y="3848"/>
                  </a:lnTo>
                  <a:lnTo>
                    <a:pt x="6223" y="3568"/>
                  </a:lnTo>
                  <a:lnTo>
                    <a:pt x="5905" y="3251"/>
                  </a:lnTo>
                  <a:lnTo>
                    <a:pt x="5283" y="2590"/>
                  </a:lnTo>
                  <a:lnTo>
                    <a:pt x="4178" y="647"/>
                  </a:lnTo>
                  <a:lnTo>
                    <a:pt x="3670" y="25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BF85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1" name="object 1381" descr=""/>
            <p:cNvSpPr/>
            <p:nvPr/>
          </p:nvSpPr>
          <p:spPr>
            <a:xfrm>
              <a:off x="2225499" y="243133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876" y="0"/>
                  </a:moveTo>
                  <a:lnTo>
                    <a:pt x="584" y="266"/>
                  </a:lnTo>
                  <a:lnTo>
                    <a:pt x="292" y="546"/>
                  </a:lnTo>
                  <a:lnTo>
                    <a:pt x="0" y="812"/>
                  </a:lnTo>
                  <a:lnTo>
                    <a:pt x="634" y="876"/>
                  </a:lnTo>
                  <a:lnTo>
                    <a:pt x="1269" y="927"/>
                  </a:lnTo>
                  <a:lnTo>
                    <a:pt x="1904" y="990"/>
                  </a:lnTo>
                  <a:lnTo>
                    <a:pt x="1803" y="419"/>
                  </a:lnTo>
                  <a:lnTo>
                    <a:pt x="1371" y="165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2" name="object 1382" descr=""/>
            <p:cNvSpPr/>
            <p:nvPr/>
          </p:nvSpPr>
          <p:spPr>
            <a:xfrm>
              <a:off x="2222571" y="2430166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673" y="0"/>
                  </a:moveTo>
                  <a:lnTo>
                    <a:pt x="317" y="457"/>
                  </a:lnTo>
                  <a:lnTo>
                    <a:pt x="0" y="990"/>
                  </a:lnTo>
                  <a:lnTo>
                    <a:pt x="228" y="1155"/>
                  </a:lnTo>
                  <a:lnTo>
                    <a:pt x="495" y="1231"/>
                  </a:lnTo>
                  <a:lnTo>
                    <a:pt x="774" y="1244"/>
                  </a:lnTo>
                  <a:lnTo>
                    <a:pt x="952" y="1028"/>
                  </a:lnTo>
                  <a:lnTo>
                    <a:pt x="1308" y="647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DEDA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3" name="object 1383" descr=""/>
            <p:cNvSpPr/>
            <p:nvPr/>
          </p:nvSpPr>
          <p:spPr>
            <a:xfrm>
              <a:off x="2232023" y="2473804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5">
                  <a:moveTo>
                    <a:pt x="7226" y="0"/>
                  </a:moveTo>
                  <a:lnTo>
                    <a:pt x="5753" y="368"/>
                  </a:lnTo>
                  <a:lnTo>
                    <a:pt x="4381" y="152"/>
                  </a:lnTo>
                  <a:lnTo>
                    <a:pt x="3797" y="241"/>
                  </a:lnTo>
                  <a:lnTo>
                    <a:pt x="3301" y="482"/>
                  </a:lnTo>
                  <a:lnTo>
                    <a:pt x="2984" y="1003"/>
                  </a:lnTo>
                  <a:lnTo>
                    <a:pt x="2832" y="1523"/>
                  </a:lnTo>
                  <a:lnTo>
                    <a:pt x="2870" y="2070"/>
                  </a:lnTo>
                  <a:lnTo>
                    <a:pt x="2819" y="2590"/>
                  </a:lnTo>
                  <a:lnTo>
                    <a:pt x="165" y="4127"/>
                  </a:lnTo>
                  <a:lnTo>
                    <a:pt x="0" y="5460"/>
                  </a:lnTo>
                  <a:lnTo>
                    <a:pt x="457" y="6362"/>
                  </a:lnTo>
                  <a:lnTo>
                    <a:pt x="1587" y="5905"/>
                  </a:lnTo>
                  <a:lnTo>
                    <a:pt x="2184" y="6527"/>
                  </a:lnTo>
                  <a:lnTo>
                    <a:pt x="3886" y="6629"/>
                  </a:lnTo>
                  <a:lnTo>
                    <a:pt x="5321" y="5206"/>
                  </a:lnTo>
                  <a:lnTo>
                    <a:pt x="7086" y="5689"/>
                  </a:lnTo>
                  <a:lnTo>
                    <a:pt x="7124" y="4495"/>
                  </a:lnTo>
                  <a:lnTo>
                    <a:pt x="6972" y="4394"/>
                  </a:lnTo>
                  <a:lnTo>
                    <a:pt x="6819" y="4013"/>
                  </a:lnTo>
                  <a:lnTo>
                    <a:pt x="6908" y="3822"/>
                  </a:lnTo>
                  <a:lnTo>
                    <a:pt x="7150" y="3644"/>
                  </a:lnTo>
                  <a:lnTo>
                    <a:pt x="7467" y="3352"/>
                  </a:lnTo>
                  <a:lnTo>
                    <a:pt x="8140" y="2666"/>
                  </a:lnTo>
                  <a:lnTo>
                    <a:pt x="8610" y="2222"/>
                  </a:lnTo>
                  <a:lnTo>
                    <a:pt x="8699" y="1663"/>
                  </a:lnTo>
                  <a:lnTo>
                    <a:pt x="8420" y="1028"/>
                  </a:lnTo>
                  <a:lnTo>
                    <a:pt x="7226" y="0"/>
                  </a:lnTo>
                  <a:close/>
                </a:path>
              </a:pathLst>
            </a:custGeom>
            <a:solidFill>
              <a:srgbClr val="D5C7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4" name="object 1384" descr=""/>
            <p:cNvSpPr/>
            <p:nvPr/>
          </p:nvSpPr>
          <p:spPr>
            <a:xfrm>
              <a:off x="2232078" y="2471461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9028" y="2374"/>
                  </a:moveTo>
                  <a:lnTo>
                    <a:pt x="2819" y="2374"/>
                  </a:lnTo>
                  <a:lnTo>
                    <a:pt x="5563" y="3835"/>
                  </a:lnTo>
                  <a:lnTo>
                    <a:pt x="6769" y="4368"/>
                  </a:lnTo>
                  <a:lnTo>
                    <a:pt x="8102" y="3111"/>
                  </a:lnTo>
                  <a:lnTo>
                    <a:pt x="8470" y="3009"/>
                  </a:lnTo>
                  <a:lnTo>
                    <a:pt x="8686" y="2870"/>
                  </a:lnTo>
                  <a:lnTo>
                    <a:pt x="8864" y="2692"/>
                  </a:lnTo>
                  <a:lnTo>
                    <a:pt x="9004" y="2463"/>
                  </a:lnTo>
                  <a:close/>
                </a:path>
                <a:path w="9525" h="4444">
                  <a:moveTo>
                    <a:pt x="698" y="12"/>
                  </a:moveTo>
                  <a:lnTo>
                    <a:pt x="0" y="1397"/>
                  </a:lnTo>
                  <a:lnTo>
                    <a:pt x="622" y="3835"/>
                  </a:lnTo>
                  <a:lnTo>
                    <a:pt x="2819" y="2374"/>
                  </a:lnTo>
                  <a:lnTo>
                    <a:pt x="9028" y="2374"/>
                  </a:lnTo>
                  <a:lnTo>
                    <a:pt x="9105" y="2095"/>
                  </a:lnTo>
                  <a:lnTo>
                    <a:pt x="8323" y="1028"/>
                  </a:lnTo>
                  <a:lnTo>
                    <a:pt x="2209" y="1028"/>
                  </a:lnTo>
                  <a:lnTo>
                    <a:pt x="698" y="12"/>
                  </a:lnTo>
                  <a:close/>
                </a:path>
                <a:path w="9525" h="4444">
                  <a:moveTo>
                    <a:pt x="7569" y="0"/>
                  </a:moveTo>
                  <a:lnTo>
                    <a:pt x="5334" y="228"/>
                  </a:lnTo>
                  <a:lnTo>
                    <a:pt x="3149" y="342"/>
                  </a:lnTo>
                  <a:lnTo>
                    <a:pt x="2209" y="1028"/>
                  </a:lnTo>
                  <a:lnTo>
                    <a:pt x="8323" y="1028"/>
                  </a:lnTo>
                  <a:lnTo>
                    <a:pt x="7569" y="0"/>
                  </a:lnTo>
                  <a:close/>
                </a:path>
              </a:pathLst>
            </a:custGeom>
            <a:solidFill>
              <a:srgbClr val="C27D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5" name="object 1385" descr=""/>
            <p:cNvSpPr/>
            <p:nvPr/>
          </p:nvSpPr>
          <p:spPr>
            <a:xfrm>
              <a:off x="2228382" y="2468043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479" y="0"/>
                  </a:moveTo>
                  <a:lnTo>
                    <a:pt x="2857" y="127"/>
                  </a:lnTo>
                  <a:lnTo>
                    <a:pt x="2260" y="165"/>
                  </a:lnTo>
                  <a:lnTo>
                    <a:pt x="1879" y="368"/>
                  </a:lnTo>
                  <a:lnTo>
                    <a:pt x="1663" y="673"/>
                  </a:lnTo>
                  <a:lnTo>
                    <a:pt x="1574" y="1092"/>
                  </a:lnTo>
                  <a:lnTo>
                    <a:pt x="2374" y="2108"/>
                  </a:lnTo>
                  <a:lnTo>
                    <a:pt x="0" y="2908"/>
                  </a:lnTo>
                  <a:lnTo>
                    <a:pt x="1371" y="3949"/>
                  </a:lnTo>
                  <a:lnTo>
                    <a:pt x="1739" y="4165"/>
                  </a:lnTo>
                  <a:lnTo>
                    <a:pt x="2146" y="4305"/>
                  </a:lnTo>
                  <a:lnTo>
                    <a:pt x="2578" y="4356"/>
                  </a:lnTo>
                  <a:lnTo>
                    <a:pt x="3441" y="4216"/>
                  </a:lnTo>
                  <a:lnTo>
                    <a:pt x="4343" y="4178"/>
                  </a:lnTo>
                  <a:lnTo>
                    <a:pt x="4952" y="3403"/>
                  </a:lnTo>
                  <a:lnTo>
                    <a:pt x="4914" y="3124"/>
                  </a:lnTo>
                  <a:lnTo>
                    <a:pt x="4914" y="2857"/>
                  </a:lnTo>
                  <a:lnTo>
                    <a:pt x="4940" y="2590"/>
                  </a:lnTo>
                  <a:lnTo>
                    <a:pt x="3911" y="596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CDB0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6" name="object 1386" descr=""/>
            <p:cNvSpPr/>
            <p:nvPr/>
          </p:nvSpPr>
          <p:spPr>
            <a:xfrm>
              <a:off x="2229956" y="2471443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3378" y="0"/>
                  </a:moveTo>
                  <a:lnTo>
                    <a:pt x="2413" y="63"/>
                  </a:lnTo>
                  <a:lnTo>
                    <a:pt x="1435" y="114"/>
                  </a:lnTo>
                  <a:lnTo>
                    <a:pt x="469" y="177"/>
                  </a:lnTo>
                  <a:lnTo>
                    <a:pt x="0" y="952"/>
                  </a:lnTo>
                  <a:lnTo>
                    <a:pt x="508" y="1282"/>
                  </a:lnTo>
                  <a:lnTo>
                    <a:pt x="1117" y="1562"/>
                  </a:lnTo>
                  <a:lnTo>
                    <a:pt x="1562" y="1600"/>
                  </a:lnTo>
                  <a:lnTo>
                    <a:pt x="1930" y="1447"/>
                  </a:lnTo>
                  <a:lnTo>
                    <a:pt x="2209" y="1104"/>
                  </a:lnTo>
                  <a:lnTo>
                    <a:pt x="3289" y="1104"/>
                  </a:lnTo>
                  <a:lnTo>
                    <a:pt x="4419" y="1295"/>
                  </a:lnTo>
                  <a:lnTo>
                    <a:pt x="5270" y="355"/>
                  </a:lnTo>
                  <a:lnTo>
                    <a:pt x="4635" y="241"/>
                  </a:lnTo>
                  <a:lnTo>
                    <a:pt x="4013" y="114"/>
                  </a:lnTo>
                  <a:lnTo>
                    <a:pt x="3378" y="0"/>
                  </a:lnTo>
                  <a:close/>
                </a:path>
              </a:pathLst>
            </a:custGeom>
            <a:solidFill>
              <a:srgbClr val="944B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7" name="object 1387" descr=""/>
            <p:cNvSpPr/>
            <p:nvPr/>
          </p:nvSpPr>
          <p:spPr>
            <a:xfrm>
              <a:off x="2238603" y="247356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571" y="3886"/>
                  </a:moveTo>
                  <a:lnTo>
                    <a:pt x="431" y="3962"/>
                  </a:lnTo>
                  <a:lnTo>
                    <a:pt x="254" y="4013"/>
                  </a:lnTo>
                  <a:lnTo>
                    <a:pt x="0" y="4419"/>
                  </a:lnTo>
                  <a:lnTo>
                    <a:pt x="139" y="4635"/>
                  </a:lnTo>
                  <a:lnTo>
                    <a:pt x="533" y="4737"/>
                  </a:lnTo>
                  <a:lnTo>
                    <a:pt x="571" y="3886"/>
                  </a:lnTo>
                  <a:close/>
                </a:path>
                <a:path w="4444" h="5080">
                  <a:moveTo>
                    <a:pt x="4445" y="469"/>
                  </a:moveTo>
                  <a:lnTo>
                    <a:pt x="3708" y="114"/>
                  </a:lnTo>
                  <a:lnTo>
                    <a:pt x="2578" y="0"/>
                  </a:lnTo>
                  <a:lnTo>
                    <a:pt x="2197" y="330"/>
                  </a:lnTo>
                  <a:lnTo>
                    <a:pt x="1905" y="647"/>
                  </a:lnTo>
                  <a:lnTo>
                    <a:pt x="1651" y="1016"/>
                  </a:lnTo>
                  <a:lnTo>
                    <a:pt x="1524" y="2946"/>
                  </a:lnTo>
                  <a:lnTo>
                    <a:pt x="2133" y="2501"/>
                  </a:lnTo>
                  <a:lnTo>
                    <a:pt x="2832" y="2133"/>
                  </a:lnTo>
                  <a:lnTo>
                    <a:pt x="4445" y="4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8" name="object 1388" descr=""/>
            <p:cNvSpPr/>
            <p:nvPr/>
          </p:nvSpPr>
          <p:spPr>
            <a:xfrm>
              <a:off x="2103663" y="245298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759" y="0"/>
                  </a:moveTo>
                  <a:lnTo>
                    <a:pt x="2006" y="330"/>
                  </a:lnTo>
                  <a:lnTo>
                    <a:pt x="139" y="520"/>
                  </a:lnTo>
                  <a:lnTo>
                    <a:pt x="0" y="2920"/>
                  </a:lnTo>
                  <a:lnTo>
                    <a:pt x="355" y="3517"/>
                  </a:lnTo>
                  <a:lnTo>
                    <a:pt x="1041" y="4711"/>
                  </a:lnTo>
                  <a:lnTo>
                    <a:pt x="4838" y="3848"/>
                  </a:lnTo>
                  <a:lnTo>
                    <a:pt x="4914" y="3682"/>
                  </a:lnTo>
                  <a:lnTo>
                    <a:pt x="5003" y="3517"/>
                  </a:lnTo>
                  <a:lnTo>
                    <a:pt x="5079" y="3352"/>
                  </a:lnTo>
                  <a:lnTo>
                    <a:pt x="5041" y="2768"/>
                  </a:lnTo>
                  <a:lnTo>
                    <a:pt x="4800" y="2298"/>
                  </a:lnTo>
                  <a:lnTo>
                    <a:pt x="4394" y="1892"/>
                  </a:lnTo>
                  <a:lnTo>
                    <a:pt x="4406" y="1498"/>
                  </a:lnTo>
                  <a:lnTo>
                    <a:pt x="3505" y="2031"/>
                  </a:lnTo>
                  <a:lnTo>
                    <a:pt x="3822" y="1333"/>
                  </a:lnTo>
                  <a:lnTo>
                    <a:pt x="3924" y="1193"/>
                  </a:lnTo>
                  <a:lnTo>
                    <a:pt x="4013" y="1041"/>
                  </a:lnTo>
                  <a:lnTo>
                    <a:pt x="4114" y="901"/>
                  </a:lnTo>
                  <a:lnTo>
                    <a:pt x="4114" y="380"/>
                  </a:lnTo>
                  <a:lnTo>
                    <a:pt x="3759" y="0"/>
                  </a:lnTo>
                  <a:close/>
                </a:path>
              </a:pathLst>
            </a:custGeom>
            <a:solidFill>
              <a:srgbClr val="C083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9" name="object 1389" descr=""/>
            <p:cNvSpPr/>
            <p:nvPr/>
          </p:nvSpPr>
          <p:spPr>
            <a:xfrm>
              <a:off x="2104976" y="2444247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4038" y="0"/>
                  </a:moveTo>
                  <a:lnTo>
                    <a:pt x="3035" y="304"/>
                  </a:lnTo>
                  <a:lnTo>
                    <a:pt x="2438" y="1765"/>
                  </a:lnTo>
                  <a:lnTo>
                    <a:pt x="0" y="4622"/>
                  </a:lnTo>
                  <a:lnTo>
                    <a:pt x="0" y="4978"/>
                  </a:lnTo>
                  <a:lnTo>
                    <a:pt x="2362" y="6718"/>
                  </a:lnTo>
                  <a:lnTo>
                    <a:pt x="3898" y="5854"/>
                  </a:lnTo>
                  <a:lnTo>
                    <a:pt x="3848" y="3860"/>
                  </a:lnTo>
                  <a:lnTo>
                    <a:pt x="5105" y="2806"/>
                  </a:lnTo>
                  <a:lnTo>
                    <a:pt x="5384" y="2489"/>
                  </a:lnTo>
                  <a:lnTo>
                    <a:pt x="5626" y="2159"/>
                  </a:lnTo>
                  <a:lnTo>
                    <a:pt x="5803" y="1778"/>
                  </a:lnTo>
                  <a:lnTo>
                    <a:pt x="5918" y="1333"/>
                  </a:lnTo>
                  <a:lnTo>
                    <a:pt x="5778" y="990"/>
                  </a:lnTo>
                  <a:lnTo>
                    <a:pt x="5410" y="7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rgbClr val="BC77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0" name="object 1390" descr=""/>
            <p:cNvSpPr/>
            <p:nvPr/>
          </p:nvSpPr>
          <p:spPr>
            <a:xfrm>
              <a:off x="2107335" y="244617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247" y="0"/>
                  </a:moveTo>
                  <a:lnTo>
                    <a:pt x="330" y="1041"/>
                  </a:lnTo>
                  <a:lnTo>
                    <a:pt x="50" y="2857"/>
                  </a:lnTo>
                  <a:lnTo>
                    <a:pt x="0" y="4787"/>
                  </a:lnTo>
                  <a:lnTo>
                    <a:pt x="165" y="5016"/>
                  </a:lnTo>
                  <a:lnTo>
                    <a:pt x="254" y="5283"/>
                  </a:lnTo>
                  <a:lnTo>
                    <a:pt x="254" y="5562"/>
                  </a:lnTo>
                  <a:lnTo>
                    <a:pt x="419" y="6019"/>
                  </a:lnTo>
                  <a:lnTo>
                    <a:pt x="736" y="6197"/>
                  </a:lnTo>
                  <a:lnTo>
                    <a:pt x="1193" y="6095"/>
                  </a:lnTo>
                  <a:lnTo>
                    <a:pt x="3073" y="3200"/>
                  </a:lnTo>
                  <a:lnTo>
                    <a:pt x="3492" y="2031"/>
                  </a:lnTo>
                  <a:lnTo>
                    <a:pt x="3556" y="1625"/>
                  </a:lnTo>
                  <a:lnTo>
                    <a:pt x="3530" y="1219"/>
                  </a:lnTo>
                  <a:lnTo>
                    <a:pt x="3289" y="647"/>
                  </a:lnTo>
                  <a:lnTo>
                    <a:pt x="2959" y="406"/>
                  </a:lnTo>
                  <a:lnTo>
                    <a:pt x="2603" y="190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CAA2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1" name="object 1391" descr=""/>
            <p:cNvSpPr/>
            <p:nvPr/>
          </p:nvSpPr>
          <p:spPr>
            <a:xfrm>
              <a:off x="2107412" y="245173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151" y="1244"/>
                  </a:moveTo>
                  <a:lnTo>
                    <a:pt x="25" y="1244"/>
                  </a:lnTo>
                  <a:lnTo>
                    <a:pt x="355" y="1562"/>
                  </a:lnTo>
                  <a:lnTo>
                    <a:pt x="711" y="1587"/>
                  </a:lnTo>
                  <a:lnTo>
                    <a:pt x="1104" y="1371"/>
                  </a:lnTo>
                  <a:close/>
                </a:path>
                <a:path w="1905" h="1905">
                  <a:moveTo>
                    <a:pt x="177" y="0"/>
                  </a:moveTo>
                  <a:lnTo>
                    <a:pt x="0" y="1257"/>
                  </a:lnTo>
                  <a:lnTo>
                    <a:pt x="1151" y="1244"/>
                  </a:lnTo>
                  <a:lnTo>
                    <a:pt x="1320" y="787"/>
                  </a:lnTo>
                  <a:lnTo>
                    <a:pt x="965" y="279"/>
                  </a:lnTo>
                  <a:lnTo>
                    <a:pt x="431" y="114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934B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2" name="object 1392" descr=""/>
            <p:cNvSpPr/>
            <p:nvPr/>
          </p:nvSpPr>
          <p:spPr>
            <a:xfrm>
              <a:off x="2181926" y="2498735"/>
              <a:ext cx="16510" cy="5715"/>
            </a:xfrm>
            <a:custGeom>
              <a:avLst/>
              <a:gdLst/>
              <a:ahLst/>
              <a:cxnLst/>
              <a:rect l="l" t="t" r="r" b="b"/>
              <a:pathLst>
                <a:path w="16510" h="5714">
                  <a:moveTo>
                    <a:pt x="12179" y="0"/>
                  </a:moveTo>
                  <a:lnTo>
                    <a:pt x="11188" y="1308"/>
                  </a:lnTo>
                  <a:lnTo>
                    <a:pt x="10071" y="2324"/>
                  </a:lnTo>
                  <a:lnTo>
                    <a:pt x="6870" y="787"/>
                  </a:lnTo>
                  <a:lnTo>
                    <a:pt x="3784" y="1943"/>
                  </a:lnTo>
                  <a:lnTo>
                    <a:pt x="673" y="2755"/>
                  </a:lnTo>
                  <a:lnTo>
                    <a:pt x="152" y="3086"/>
                  </a:lnTo>
                  <a:lnTo>
                    <a:pt x="0" y="3543"/>
                  </a:lnTo>
                  <a:lnTo>
                    <a:pt x="228" y="4127"/>
                  </a:lnTo>
                  <a:lnTo>
                    <a:pt x="1803" y="5448"/>
                  </a:lnTo>
                  <a:lnTo>
                    <a:pt x="3581" y="3848"/>
                  </a:lnTo>
                  <a:lnTo>
                    <a:pt x="5206" y="4457"/>
                  </a:lnTo>
                  <a:lnTo>
                    <a:pt x="6616" y="4102"/>
                  </a:lnTo>
                  <a:lnTo>
                    <a:pt x="8000" y="3835"/>
                  </a:lnTo>
                  <a:lnTo>
                    <a:pt x="9131" y="5130"/>
                  </a:lnTo>
                  <a:lnTo>
                    <a:pt x="10845" y="4406"/>
                  </a:lnTo>
                  <a:lnTo>
                    <a:pt x="12357" y="3340"/>
                  </a:lnTo>
                  <a:lnTo>
                    <a:pt x="14147" y="3428"/>
                  </a:lnTo>
                  <a:lnTo>
                    <a:pt x="15849" y="3149"/>
                  </a:lnTo>
                  <a:lnTo>
                    <a:pt x="15938" y="2311"/>
                  </a:lnTo>
                  <a:lnTo>
                    <a:pt x="15176" y="2197"/>
                  </a:lnTo>
                  <a:lnTo>
                    <a:pt x="14084" y="2362"/>
                  </a:lnTo>
                  <a:lnTo>
                    <a:pt x="12179" y="0"/>
                  </a:lnTo>
                  <a:close/>
                </a:path>
              </a:pathLst>
            </a:custGeom>
            <a:solidFill>
              <a:srgbClr val="9957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3" name="object 1393" descr=""/>
            <p:cNvSpPr/>
            <p:nvPr/>
          </p:nvSpPr>
          <p:spPr>
            <a:xfrm>
              <a:off x="2188936" y="2505522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241" y="0"/>
                  </a:moveTo>
                  <a:lnTo>
                    <a:pt x="2362" y="533"/>
                  </a:lnTo>
                  <a:lnTo>
                    <a:pt x="1104" y="457"/>
                  </a:lnTo>
                  <a:lnTo>
                    <a:pt x="0" y="1879"/>
                  </a:lnTo>
                  <a:lnTo>
                    <a:pt x="1447" y="1968"/>
                  </a:lnTo>
                  <a:lnTo>
                    <a:pt x="2146" y="2463"/>
                  </a:lnTo>
                  <a:lnTo>
                    <a:pt x="2451" y="2768"/>
                  </a:lnTo>
                  <a:lnTo>
                    <a:pt x="2755" y="2768"/>
                  </a:lnTo>
                  <a:lnTo>
                    <a:pt x="3060" y="2463"/>
                  </a:lnTo>
                  <a:lnTo>
                    <a:pt x="4241" y="0"/>
                  </a:lnTo>
                  <a:close/>
                </a:path>
              </a:pathLst>
            </a:custGeom>
            <a:solidFill>
              <a:srgbClr val="E4C3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4" name="object 1394" descr=""/>
            <p:cNvSpPr/>
            <p:nvPr/>
          </p:nvSpPr>
          <p:spPr>
            <a:xfrm>
              <a:off x="2184224" y="2504736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425" y="0"/>
                  </a:moveTo>
                  <a:lnTo>
                    <a:pt x="1574" y="330"/>
                  </a:lnTo>
                  <a:lnTo>
                    <a:pt x="863" y="139"/>
                  </a:lnTo>
                  <a:lnTo>
                    <a:pt x="584" y="203"/>
                  </a:lnTo>
                  <a:lnTo>
                    <a:pt x="292" y="254"/>
                  </a:lnTo>
                  <a:lnTo>
                    <a:pt x="0" y="292"/>
                  </a:lnTo>
                  <a:lnTo>
                    <a:pt x="825" y="1612"/>
                  </a:lnTo>
                  <a:lnTo>
                    <a:pt x="1866" y="1473"/>
                  </a:lnTo>
                  <a:lnTo>
                    <a:pt x="3060" y="800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D2B6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5" name="object 1395" descr=""/>
            <p:cNvSpPr/>
            <p:nvPr/>
          </p:nvSpPr>
          <p:spPr>
            <a:xfrm>
              <a:off x="2218526" y="242145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25" y="0"/>
                  </a:moveTo>
                  <a:lnTo>
                    <a:pt x="177" y="469"/>
                  </a:lnTo>
                  <a:lnTo>
                    <a:pt x="330" y="546"/>
                  </a:lnTo>
                  <a:lnTo>
                    <a:pt x="393" y="228"/>
                  </a:lnTo>
                  <a:lnTo>
                    <a:pt x="139" y="88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6" name="object 1396" descr=""/>
            <p:cNvSpPr/>
            <p:nvPr/>
          </p:nvSpPr>
          <p:spPr>
            <a:xfrm>
              <a:off x="2109308" y="237454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93" y="0"/>
                  </a:moveTo>
                  <a:lnTo>
                    <a:pt x="190" y="368"/>
                  </a:lnTo>
                  <a:lnTo>
                    <a:pt x="0" y="761"/>
                  </a:lnTo>
                  <a:lnTo>
                    <a:pt x="431" y="673"/>
                  </a:lnTo>
                  <a:lnTo>
                    <a:pt x="825" y="520"/>
                  </a:lnTo>
                  <a:lnTo>
                    <a:pt x="914" y="12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8834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7" name="object 1397" descr=""/>
            <p:cNvSpPr/>
            <p:nvPr/>
          </p:nvSpPr>
          <p:spPr>
            <a:xfrm>
              <a:off x="2205321" y="250443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76" y="0"/>
                  </a:moveTo>
                  <a:lnTo>
                    <a:pt x="12" y="292"/>
                  </a:lnTo>
                  <a:lnTo>
                    <a:pt x="241" y="431"/>
                  </a:lnTo>
                  <a:lnTo>
                    <a:pt x="380" y="482"/>
                  </a:lnTo>
                  <a:lnTo>
                    <a:pt x="228" y="63"/>
                  </a:lnTo>
                  <a:close/>
                </a:path>
              </a:pathLst>
            </a:custGeom>
            <a:solidFill>
              <a:srgbClr val="D79F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8" name="object 1398" descr=""/>
            <p:cNvSpPr/>
            <p:nvPr/>
          </p:nvSpPr>
          <p:spPr>
            <a:xfrm>
              <a:off x="2216050" y="2425433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130" y="0"/>
                  </a:moveTo>
                  <a:lnTo>
                    <a:pt x="863" y="12"/>
                  </a:lnTo>
                  <a:lnTo>
                    <a:pt x="596" y="76"/>
                  </a:lnTo>
                  <a:lnTo>
                    <a:pt x="520" y="990"/>
                  </a:lnTo>
                  <a:lnTo>
                    <a:pt x="0" y="1447"/>
                  </a:lnTo>
                  <a:lnTo>
                    <a:pt x="76" y="1739"/>
                  </a:lnTo>
                  <a:lnTo>
                    <a:pt x="749" y="1866"/>
                  </a:lnTo>
                  <a:lnTo>
                    <a:pt x="1308" y="1917"/>
                  </a:lnTo>
                  <a:lnTo>
                    <a:pt x="1854" y="1955"/>
                  </a:lnTo>
                  <a:lnTo>
                    <a:pt x="2412" y="2006"/>
                  </a:lnTo>
                  <a:lnTo>
                    <a:pt x="2743" y="1701"/>
                  </a:lnTo>
                  <a:lnTo>
                    <a:pt x="3060" y="1384"/>
                  </a:lnTo>
                  <a:lnTo>
                    <a:pt x="3390" y="1079"/>
                  </a:lnTo>
                  <a:lnTo>
                    <a:pt x="2641" y="889"/>
                  </a:lnTo>
                  <a:lnTo>
                    <a:pt x="1904" y="685"/>
                  </a:lnTo>
                  <a:lnTo>
                    <a:pt x="1409" y="38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D7CC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9" name="object 1399" descr=""/>
            <p:cNvSpPr/>
            <p:nvPr/>
          </p:nvSpPr>
          <p:spPr>
            <a:xfrm>
              <a:off x="2219562" y="242938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5" y="596"/>
                  </a:lnTo>
                  <a:lnTo>
                    <a:pt x="381" y="888"/>
                  </a:lnTo>
                  <a:lnTo>
                    <a:pt x="939" y="977"/>
                  </a:lnTo>
                  <a:lnTo>
                    <a:pt x="800" y="482"/>
                  </a:lnTo>
                  <a:lnTo>
                    <a:pt x="558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E3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0" name="object 1400" descr=""/>
            <p:cNvSpPr/>
            <p:nvPr/>
          </p:nvSpPr>
          <p:spPr>
            <a:xfrm>
              <a:off x="2160592" y="2413542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60" h="4444">
                  <a:moveTo>
                    <a:pt x="4330" y="0"/>
                  </a:moveTo>
                  <a:lnTo>
                    <a:pt x="2057" y="228"/>
                  </a:lnTo>
                  <a:lnTo>
                    <a:pt x="0" y="1968"/>
                  </a:lnTo>
                  <a:lnTo>
                    <a:pt x="38" y="2273"/>
                  </a:lnTo>
                  <a:lnTo>
                    <a:pt x="63" y="2870"/>
                  </a:lnTo>
                  <a:lnTo>
                    <a:pt x="2527" y="4051"/>
                  </a:lnTo>
                  <a:lnTo>
                    <a:pt x="3606" y="3987"/>
                  </a:lnTo>
                  <a:lnTo>
                    <a:pt x="4216" y="3886"/>
                  </a:lnTo>
                  <a:lnTo>
                    <a:pt x="4825" y="3708"/>
                  </a:lnTo>
                  <a:lnTo>
                    <a:pt x="5791" y="3378"/>
                  </a:lnTo>
                  <a:lnTo>
                    <a:pt x="6769" y="3352"/>
                  </a:lnTo>
                  <a:lnTo>
                    <a:pt x="7734" y="3606"/>
                  </a:lnTo>
                  <a:lnTo>
                    <a:pt x="8356" y="3708"/>
                  </a:lnTo>
                  <a:lnTo>
                    <a:pt x="8966" y="3695"/>
                  </a:lnTo>
                  <a:lnTo>
                    <a:pt x="9550" y="3454"/>
                  </a:lnTo>
                  <a:lnTo>
                    <a:pt x="9905" y="3200"/>
                  </a:lnTo>
                  <a:lnTo>
                    <a:pt x="10121" y="2857"/>
                  </a:lnTo>
                  <a:lnTo>
                    <a:pt x="10159" y="2425"/>
                  </a:lnTo>
                  <a:lnTo>
                    <a:pt x="10032" y="1689"/>
                  </a:lnTo>
                  <a:lnTo>
                    <a:pt x="8839" y="1257"/>
                  </a:lnTo>
                  <a:lnTo>
                    <a:pt x="8775" y="1092"/>
                  </a:lnTo>
                  <a:lnTo>
                    <a:pt x="8737" y="914"/>
                  </a:lnTo>
                  <a:lnTo>
                    <a:pt x="8724" y="749"/>
                  </a:lnTo>
                  <a:lnTo>
                    <a:pt x="8445" y="673"/>
                  </a:lnTo>
                  <a:lnTo>
                    <a:pt x="8191" y="723"/>
                  </a:lnTo>
                  <a:lnTo>
                    <a:pt x="7962" y="901"/>
                  </a:lnTo>
                  <a:lnTo>
                    <a:pt x="6794" y="977"/>
                  </a:lnTo>
                  <a:lnTo>
                    <a:pt x="4330" y="0"/>
                  </a:lnTo>
                  <a:close/>
                </a:path>
              </a:pathLst>
            </a:custGeom>
            <a:solidFill>
              <a:srgbClr val="BE81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1" name="object 1401" descr=""/>
            <p:cNvSpPr/>
            <p:nvPr/>
          </p:nvSpPr>
          <p:spPr>
            <a:xfrm>
              <a:off x="2160587" y="2412782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2057" y="0"/>
                  </a:moveTo>
                  <a:lnTo>
                    <a:pt x="1142" y="1015"/>
                  </a:lnTo>
                  <a:lnTo>
                    <a:pt x="0" y="2730"/>
                  </a:lnTo>
                  <a:lnTo>
                    <a:pt x="2209" y="2006"/>
                  </a:lnTo>
                  <a:lnTo>
                    <a:pt x="4483" y="1752"/>
                  </a:lnTo>
                  <a:lnTo>
                    <a:pt x="6794" y="1739"/>
                  </a:lnTo>
                  <a:lnTo>
                    <a:pt x="6794" y="1422"/>
                  </a:lnTo>
                  <a:lnTo>
                    <a:pt x="6832" y="800"/>
                  </a:lnTo>
                  <a:lnTo>
                    <a:pt x="6222" y="304"/>
                  </a:lnTo>
                  <a:lnTo>
                    <a:pt x="5600" y="266"/>
                  </a:lnTo>
                  <a:lnTo>
                    <a:pt x="4978" y="774"/>
                  </a:lnTo>
                  <a:lnTo>
                    <a:pt x="4673" y="965"/>
                  </a:lnTo>
                  <a:lnTo>
                    <a:pt x="4368" y="1003"/>
                  </a:lnTo>
                  <a:lnTo>
                    <a:pt x="4025" y="876"/>
                  </a:lnTo>
                  <a:lnTo>
                    <a:pt x="3035" y="228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2" name="object 1402" descr=""/>
            <p:cNvSpPr/>
            <p:nvPr/>
          </p:nvSpPr>
          <p:spPr>
            <a:xfrm>
              <a:off x="2160591" y="2412594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4" h="1269">
                  <a:moveTo>
                    <a:pt x="1993" y="0"/>
                  </a:moveTo>
                  <a:lnTo>
                    <a:pt x="1206" y="88"/>
                  </a:lnTo>
                  <a:lnTo>
                    <a:pt x="419" y="203"/>
                  </a:lnTo>
                  <a:lnTo>
                    <a:pt x="0" y="1015"/>
                  </a:lnTo>
                  <a:lnTo>
                    <a:pt x="1130" y="1206"/>
                  </a:lnTo>
                  <a:lnTo>
                    <a:pt x="2095" y="1168"/>
                  </a:lnTo>
                  <a:lnTo>
                    <a:pt x="4025" y="1066"/>
                  </a:lnTo>
                  <a:lnTo>
                    <a:pt x="3644" y="152"/>
                  </a:lnTo>
                  <a:lnTo>
                    <a:pt x="2819" y="88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BC78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3" name="object 1403" descr=""/>
            <p:cNvSpPr/>
            <p:nvPr/>
          </p:nvSpPr>
          <p:spPr>
            <a:xfrm>
              <a:off x="2169426" y="2414205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835" y="0"/>
                  </a:moveTo>
                  <a:lnTo>
                    <a:pt x="3225" y="101"/>
                  </a:lnTo>
                  <a:lnTo>
                    <a:pt x="2628" y="177"/>
                  </a:lnTo>
                  <a:lnTo>
                    <a:pt x="2019" y="266"/>
                  </a:lnTo>
                  <a:lnTo>
                    <a:pt x="1625" y="38"/>
                  </a:lnTo>
                  <a:lnTo>
                    <a:pt x="1244" y="50"/>
                  </a:lnTo>
                  <a:lnTo>
                    <a:pt x="876" y="330"/>
                  </a:lnTo>
                  <a:lnTo>
                    <a:pt x="571" y="368"/>
                  </a:lnTo>
                  <a:lnTo>
                    <a:pt x="279" y="457"/>
                  </a:lnTo>
                  <a:lnTo>
                    <a:pt x="0" y="584"/>
                  </a:lnTo>
                  <a:lnTo>
                    <a:pt x="673" y="1282"/>
                  </a:lnTo>
                  <a:lnTo>
                    <a:pt x="2324" y="2095"/>
                  </a:lnTo>
                  <a:lnTo>
                    <a:pt x="2667" y="2070"/>
                  </a:lnTo>
                  <a:lnTo>
                    <a:pt x="3784" y="863"/>
                  </a:lnTo>
                  <a:lnTo>
                    <a:pt x="3835" y="0"/>
                  </a:lnTo>
                  <a:close/>
                </a:path>
              </a:pathLst>
            </a:custGeom>
            <a:solidFill>
              <a:srgbClr val="9948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4" name="object 1404" descr=""/>
            <p:cNvSpPr/>
            <p:nvPr/>
          </p:nvSpPr>
          <p:spPr>
            <a:xfrm>
              <a:off x="2165558" y="241277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634" y="0"/>
                  </a:moveTo>
                  <a:lnTo>
                    <a:pt x="0" y="774"/>
                  </a:lnTo>
                  <a:lnTo>
                    <a:pt x="1866" y="812"/>
                  </a:lnTo>
                  <a:lnTo>
                    <a:pt x="1257" y="25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BC78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5" name="object 1405" descr=""/>
            <p:cNvSpPr/>
            <p:nvPr/>
          </p:nvSpPr>
          <p:spPr>
            <a:xfrm>
              <a:off x="2168556" y="2414010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444" y="0"/>
                  </a:moveTo>
                  <a:lnTo>
                    <a:pt x="177" y="0"/>
                  </a:lnTo>
                  <a:lnTo>
                    <a:pt x="0" y="431"/>
                  </a:lnTo>
                  <a:lnTo>
                    <a:pt x="266" y="457"/>
                  </a:lnTo>
                  <a:lnTo>
                    <a:pt x="520" y="406"/>
                  </a:lnTo>
                  <a:lnTo>
                    <a:pt x="762" y="279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6" name="object 1406" descr=""/>
            <p:cNvSpPr/>
            <p:nvPr/>
          </p:nvSpPr>
          <p:spPr>
            <a:xfrm>
              <a:off x="2170308" y="241385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36" y="0"/>
                  </a:moveTo>
                  <a:lnTo>
                    <a:pt x="355" y="76"/>
                  </a:lnTo>
                  <a:lnTo>
                    <a:pt x="0" y="673"/>
                  </a:lnTo>
                  <a:lnTo>
                    <a:pt x="381" y="660"/>
                  </a:lnTo>
                  <a:lnTo>
                    <a:pt x="762" y="634"/>
                  </a:lnTo>
                  <a:lnTo>
                    <a:pt x="1143" y="622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C07F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7" name="object 1407" descr=""/>
            <p:cNvSpPr/>
            <p:nvPr/>
          </p:nvSpPr>
          <p:spPr>
            <a:xfrm>
              <a:off x="2106368" y="236938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396" y="0"/>
                  </a:moveTo>
                  <a:lnTo>
                    <a:pt x="1117" y="12"/>
                  </a:lnTo>
                  <a:lnTo>
                    <a:pt x="965" y="304"/>
                  </a:lnTo>
                  <a:lnTo>
                    <a:pt x="825" y="596"/>
                  </a:lnTo>
                  <a:lnTo>
                    <a:pt x="673" y="876"/>
                  </a:lnTo>
                  <a:lnTo>
                    <a:pt x="380" y="1460"/>
                  </a:lnTo>
                  <a:lnTo>
                    <a:pt x="0" y="2095"/>
                  </a:lnTo>
                  <a:lnTo>
                    <a:pt x="800" y="2489"/>
                  </a:lnTo>
                  <a:lnTo>
                    <a:pt x="939" y="2552"/>
                  </a:lnTo>
                  <a:lnTo>
                    <a:pt x="1562" y="1943"/>
                  </a:lnTo>
                  <a:lnTo>
                    <a:pt x="1752" y="1549"/>
                  </a:lnTo>
                  <a:lnTo>
                    <a:pt x="1943" y="1142"/>
                  </a:lnTo>
                  <a:lnTo>
                    <a:pt x="1892" y="609"/>
                  </a:lnTo>
                  <a:lnTo>
                    <a:pt x="1943" y="126"/>
                  </a:lnTo>
                  <a:lnTo>
                    <a:pt x="1676" y="38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8449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8" name="object 1408" descr=""/>
            <p:cNvSpPr/>
            <p:nvPr/>
          </p:nvSpPr>
          <p:spPr>
            <a:xfrm>
              <a:off x="2206857" y="2425501"/>
              <a:ext cx="10160" cy="3810"/>
            </a:xfrm>
            <a:custGeom>
              <a:avLst/>
              <a:gdLst/>
              <a:ahLst/>
              <a:cxnLst/>
              <a:rect l="l" t="t" r="r" b="b"/>
              <a:pathLst>
                <a:path w="10160" h="3810">
                  <a:moveTo>
                    <a:pt x="1968" y="0"/>
                  </a:moveTo>
                  <a:lnTo>
                    <a:pt x="901" y="558"/>
                  </a:lnTo>
                  <a:lnTo>
                    <a:pt x="0" y="1168"/>
                  </a:lnTo>
                  <a:lnTo>
                    <a:pt x="1257" y="2412"/>
                  </a:lnTo>
                  <a:lnTo>
                    <a:pt x="3403" y="3327"/>
                  </a:lnTo>
                  <a:lnTo>
                    <a:pt x="5511" y="3530"/>
                  </a:lnTo>
                  <a:lnTo>
                    <a:pt x="7543" y="2095"/>
                  </a:lnTo>
                  <a:lnTo>
                    <a:pt x="9944" y="1803"/>
                  </a:lnTo>
                  <a:lnTo>
                    <a:pt x="9880" y="1498"/>
                  </a:lnTo>
                  <a:lnTo>
                    <a:pt x="9715" y="927"/>
                  </a:lnTo>
                  <a:lnTo>
                    <a:pt x="8420" y="609"/>
                  </a:lnTo>
                  <a:lnTo>
                    <a:pt x="6946" y="1231"/>
                  </a:lnTo>
                  <a:lnTo>
                    <a:pt x="5791" y="177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B16F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9" name="object 1409" descr=""/>
            <p:cNvSpPr/>
            <p:nvPr/>
          </p:nvSpPr>
          <p:spPr>
            <a:xfrm>
              <a:off x="2110376" y="2440061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641" y="0"/>
                  </a:moveTo>
                  <a:lnTo>
                    <a:pt x="2463" y="12"/>
                  </a:lnTo>
                  <a:lnTo>
                    <a:pt x="2298" y="0"/>
                  </a:lnTo>
                  <a:lnTo>
                    <a:pt x="2120" y="0"/>
                  </a:lnTo>
                  <a:lnTo>
                    <a:pt x="927" y="88"/>
                  </a:lnTo>
                  <a:lnTo>
                    <a:pt x="139" y="647"/>
                  </a:lnTo>
                  <a:lnTo>
                    <a:pt x="0" y="1904"/>
                  </a:lnTo>
                  <a:lnTo>
                    <a:pt x="838" y="2400"/>
                  </a:lnTo>
                  <a:lnTo>
                    <a:pt x="1028" y="3200"/>
                  </a:lnTo>
                  <a:lnTo>
                    <a:pt x="1054" y="4089"/>
                  </a:lnTo>
                  <a:lnTo>
                    <a:pt x="1333" y="4381"/>
                  </a:lnTo>
                  <a:lnTo>
                    <a:pt x="1663" y="4571"/>
                  </a:lnTo>
                  <a:lnTo>
                    <a:pt x="2057" y="4648"/>
                  </a:lnTo>
                  <a:lnTo>
                    <a:pt x="2463" y="4648"/>
                  </a:lnTo>
                  <a:lnTo>
                    <a:pt x="6286" y="2120"/>
                  </a:lnTo>
                  <a:lnTo>
                    <a:pt x="6096" y="1257"/>
                  </a:lnTo>
                  <a:lnTo>
                    <a:pt x="3682" y="126"/>
                  </a:lnTo>
                  <a:lnTo>
                    <a:pt x="3327" y="63"/>
                  </a:lnTo>
                  <a:lnTo>
                    <a:pt x="2984" y="25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AA62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0" name="object 1410" descr=""/>
            <p:cNvSpPr/>
            <p:nvPr/>
          </p:nvSpPr>
          <p:spPr>
            <a:xfrm>
              <a:off x="2110093" y="2444151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333" y="0"/>
                  </a:moveTo>
                  <a:lnTo>
                    <a:pt x="990" y="279"/>
                  </a:lnTo>
                  <a:lnTo>
                    <a:pt x="634" y="546"/>
                  </a:lnTo>
                  <a:lnTo>
                    <a:pt x="292" y="825"/>
                  </a:lnTo>
                  <a:lnTo>
                    <a:pt x="266" y="1092"/>
                  </a:lnTo>
                  <a:lnTo>
                    <a:pt x="266" y="1358"/>
                  </a:lnTo>
                  <a:lnTo>
                    <a:pt x="304" y="1625"/>
                  </a:lnTo>
                  <a:lnTo>
                    <a:pt x="152" y="1727"/>
                  </a:lnTo>
                  <a:lnTo>
                    <a:pt x="0" y="2133"/>
                  </a:lnTo>
                  <a:lnTo>
                    <a:pt x="76" y="2349"/>
                  </a:lnTo>
                  <a:lnTo>
                    <a:pt x="304" y="2552"/>
                  </a:lnTo>
                  <a:lnTo>
                    <a:pt x="368" y="2933"/>
                  </a:lnTo>
                  <a:lnTo>
                    <a:pt x="1587" y="3556"/>
                  </a:lnTo>
                  <a:lnTo>
                    <a:pt x="2857" y="3416"/>
                  </a:lnTo>
                  <a:lnTo>
                    <a:pt x="4127" y="3162"/>
                  </a:lnTo>
                  <a:lnTo>
                    <a:pt x="4483" y="2908"/>
                  </a:lnTo>
                  <a:lnTo>
                    <a:pt x="4724" y="2578"/>
                  </a:lnTo>
                  <a:lnTo>
                    <a:pt x="4838" y="2146"/>
                  </a:lnTo>
                  <a:lnTo>
                    <a:pt x="4876" y="1714"/>
                  </a:lnTo>
                  <a:lnTo>
                    <a:pt x="4787" y="1308"/>
                  </a:lnTo>
                  <a:lnTo>
                    <a:pt x="4610" y="914"/>
                  </a:lnTo>
                  <a:lnTo>
                    <a:pt x="4051" y="165"/>
                  </a:lnTo>
                  <a:lnTo>
                    <a:pt x="3022" y="596"/>
                  </a:lnTo>
                  <a:lnTo>
                    <a:pt x="2400" y="25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D7C0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1" name="object 1411" descr=""/>
            <p:cNvSpPr/>
            <p:nvPr/>
          </p:nvSpPr>
          <p:spPr>
            <a:xfrm>
              <a:off x="2173860" y="2415319"/>
              <a:ext cx="12065" cy="5715"/>
            </a:xfrm>
            <a:custGeom>
              <a:avLst/>
              <a:gdLst/>
              <a:ahLst/>
              <a:cxnLst/>
              <a:rect l="l" t="t" r="r" b="b"/>
              <a:pathLst>
                <a:path w="12064" h="5714">
                  <a:moveTo>
                    <a:pt x="6451" y="0"/>
                  </a:moveTo>
                  <a:lnTo>
                    <a:pt x="4533" y="685"/>
                  </a:lnTo>
                  <a:lnTo>
                    <a:pt x="2603" y="342"/>
                  </a:lnTo>
                  <a:lnTo>
                    <a:pt x="1447" y="266"/>
                  </a:lnTo>
                  <a:lnTo>
                    <a:pt x="863" y="850"/>
                  </a:lnTo>
                  <a:lnTo>
                    <a:pt x="215" y="1397"/>
                  </a:lnTo>
                  <a:lnTo>
                    <a:pt x="38" y="2273"/>
                  </a:lnTo>
                  <a:lnTo>
                    <a:pt x="0" y="2692"/>
                  </a:lnTo>
                  <a:lnTo>
                    <a:pt x="63" y="3098"/>
                  </a:lnTo>
                  <a:lnTo>
                    <a:pt x="241" y="3479"/>
                  </a:lnTo>
                  <a:lnTo>
                    <a:pt x="1092" y="4635"/>
                  </a:lnTo>
                  <a:lnTo>
                    <a:pt x="2298" y="4584"/>
                  </a:lnTo>
                  <a:lnTo>
                    <a:pt x="3530" y="4432"/>
                  </a:lnTo>
                  <a:lnTo>
                    <a:pt x="4305" y="4394"/>
                  </a:lnTo>
                  <a:lnTo>
                    <a:pt x="5016" y="4584"/>
                  </a:lnTo>
                  <a:lnTo>
                    <a:pt x="5956" y="5257"/>
                  </a:lnTo>
                  <a:lnTo>
                    <a:pt x="6311" y="5435"/>
                  </a:lnTo>
                  <a:lnTo>
                    <a:pt x="6680" y="5549"/>
                  </a:lnTo>
                  <a:lnTo>
                    <a:pt x="7099" y="5549"/>
                  </a:lnTo>
                  <a:lnTo>
                    <a:pt x="7492" y="5461"/>
                  </a:lnTo>
                  <a:lnTo>
                    <a:pt x="7848" y="5270"/>
                  </a:lnTo>
                  <a:lnTo>
                    <a:pt x="8864" y="4483"/>
                  </a:lnTo>
                  <a:lnTo>
                    <a:pt x="10172" y="4292"/>
                  </a:lnTo>
                  <a:lnTo>
                    <a:pt x="11201" y="3530"/>
                  </a:lnTo>
                  <a:lnTo>
                    <a:pt x="11480" y="3175"/>
                  </a:lnTo>
                  <a:lnTo>
                    <a:pt x="11595" y="2781"/>
                  </a:lnTo>
                  <a:lnTo>
                    <a:pt x="11493" y="2336"/>
                  </a:lnTo>
                  <a:lnTo>
                    <a:pt x="11163" y="1981"/>
                  </a:lnTo>
                  <a:lnTo>
                    <a:pt x="10782" y="1892"/>
                  </a:lnTo>
                  <a:lnTo>
                    <a:pt x="10337" y="2095"/>
                  </a:lnTo>
                  <a:lnTo>
                    <a:pt x="8381" y="304"/>
                  </a:lnTo>
                  <a:lnTo>
                    <a:pt x="6451" y="0"/>
                  </a:lnTo>
                  <a:close/>
                </a:path>
              </a:pathLst>
            </a:custGeom>
            <a:solidFill>
              <a:srgbClr val="C689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2" name="object 1412" descr=""/>
            <p:cNvSpPr/>
            <p:nvPr/>
          </p:nvSpPr>
          <p:spPr>
            <a:xfrm>
              <a:off x="2176463" y="241458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968" y="0"/>
                  </a:moveTo>
                  <a:lnTo>
                    <a:pt x="762" y="939"/>
                  </a:lnTo>
                  <a:lnTo>
                    <a:pt x="508" y="1028"/>
                  </a:lnTo>
                  <a:lnTo>
                    <a:pt x="254" y="1066"/>
                  </a:lnTo>
                  <a:lnTo>
                    <a:pt x="0" y="1079"/>
                  </a:lnTo>
                  <a:lnTo>
                    <a:pt x="1930" y="2641"/>
                  </a:lnTo>
                  <a:lnTo>
                    <a:pt x="3860" y="2298"/>
                  </a:lnTo>
                  <a:lnTo>
                    <a:pt x="5778" y="1041"/>
                  </a:lnTo>
                  <a:lnTo>
                    <a:pt x="4838" y="126"/>
                  </a:lnTo>
                  <a:lnTo>
                    <a:pt x="3568" y="1015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DBD6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3" name="object 1413" descr=""/>
            <p:cNvSpPr/>
            <p:nvPr/>
          </p:nvSpPr>
          <p:spPr>
            <a:xfrm>
              <a:off x="2172008" y="2415494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181" y="0"/>
                  </a:moveTo>
                  <a:lnTo>
                    <a:pt x="888" y="50"/>
                  </a:lnTo>
                  <a:lnTo>
                    <a:pt x="596" y="152"/>
                  </a:lnTo>
                  <a:lnTo>
                    <a:pt x="317" y="279"/>
                  </a:lnTo>
                  <a:lnTo>
                    <a:pt x="0" y="1206"/>
                  </a:lnTo>
                  <a:lnTo>
                    <a:pt x="533" y="1752"/>
                  </a:lnTo>
                  <a:lnTo>
                    <a:pt x="1231" y="2222"/>
                  </a:lnTo>
                  <a:lnTo>
                    <a:pt x="1625" y="2387"/>
                  </a:lnTo>
                  <a:lnTo>
                    <a:pt x="1968" y="2311"/>
                  </a:lnTo>
                  <a:lnTo>
                    <a:pt x="2285" y="2019"/>
                  </a:lnTo>
                  <a:lnTo>
                    <a:pt x="3060" y="1612"/>
                  </a:lnTo>
                  <a:lnTo>
                    <a:pt x="3416" y="965"/>
                  </a:lnTo>
                  <a:lnTo>
                    <a:pt x="3301" y="88"/>
                  </a:lnTo>
                  <a:lnTo>
                    <a:pt x="2590" y="63"/>
                  </a:lnTo>
                  <a:lnTo>
                    <a:pt x="1892" y="25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D1B5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4" name="object 1414" descr=""/>
            <p:cNvSpPr/>
            <p:nvPr/>
          </p:nvSpPr>
          <p:spPr>
            <a:xfrm>
              <a:off x="2177216" y="2414694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101" y="0"/>
                  </a:moveTo>
                  <a:lnTo>
                    <a:pt x="63" y="279"/>
                  </a:lnTo>
                  <a:lnTo>
                    <a:pt x="38" y="558"/>
                  </a:lnTo>
                  <a:lnTo>
                    <a:pt x="0" y="825"/>
                  </a:lnTo>
                  <a:lnTo>
                    <a:pt x="1384" y="711"/>
                  </a:lnTo>
                  <a:lnTo>
                    <a:pt x="2908" y="1333"/>
                  </a:lnTo>
                  <a:lnTo>
                    <a:pt x="4038" y="12"/>
                  </a:lnTo>
                  <a:lnTo>
                    <a:pt x="1409" y="1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4AB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5" name="object 1415" descr=""/>
            <p:cNvSpPr/>
            <p:nvPr/>
          </p:nvSpPr>
          <p:spPr>
            <a:xfrm>
              <a:off x="2113150" y="2435501"/>
              <a:ext cx="12065" cy="6350"/>
            </a:xfrm>
            <a:custGeom>
              <a:avLst/>
              <a:gdLst/>
              <a:ahLst/>
              <a:cxnLst/>
              <a:rect l="l" t="t" r="r" b="b"/>
              <a:pathLst>
                <a:path w="12064" h="6350">
                  <a:moveTo>
                    <a:pt x="4102" y="0"/>
                  </a:moveTo>
                  <a:lnTo>
                    <a:pt x="3289" y="1015"/>
                  </a:lnTo>
                  <a:lnTo>
                    <a:pt x="2133" y="1816"/>
                  </a:lnTo>
                  <a:lnTo>
                    <a:pt x="533" y="2679"/>
                  </a:lnTo>
                  <a:lnTo>
                    <a:pt x="0" y="3848"/>
                  </a:lnTo>
                  <a:lnTo>
                    <a:pt x="1168" y="5448"/>
                  </a:lnTo>
                  <a:lnTo>
                    <a:pt x="3111" y="5829"/>
                  </a:lnTo>
                  <a:lnTo>
                    <a:pt x="3721" y="5727"/>
                  </a:lnTo>
                  <a:lnTo>
                    <a:pt x="4102" y="5549"/>
                  </a:lnTo>
                  <a:lnTo>
                    <a:pt x="4445" y="5346"/>
                  </a:lnTo>
                  <a:lnTo>
                    <a:pt x="5626" y="4406"/>
                  </a:lnTo>
                  <a:lnTo>
                    <a:pt x="6578" y="4229"/>
                  </a:lnTo>
                  <a:lnTo>
                    <a:pt x="7607" y="4444"/>
                  </a:lnTo>
                  <a:lnTo>
                    <a:pt x="8496" y="4546"/>
                  </a:lnTo>
                  <a:lnTo>
                    <a:pt x="9372" y="4508"/>
                  </a:lnTo>
                  <a:lnTo>
                    <a:pt x="10185" y="4063"/>
                  </a:lnTo>
                  <a:lnTo>
                    <a:pt x="11455" y="3009"/>
                  </a:lnTo>
                  <a:lnTo>
                    <a:pt x="11722" y="1879"/>
                  </a:lnTo>
                  <a:lnTo>
                    <a:pt x="10490" y="609"/>
                  </a:lnTo>
                  <a:lnTo>
                    <a:pt x="10109" y="368"/>
                  </a:lnTo>
                  <a:lnTo>
                    <a:pt x="9690" y="241"/>
                  </a:lnTo>
                  <a:lnTo>
                    <a:pt x="9245" y="228"/>
                  </a:lnTo>
                  <a:lnTo>
                    <a:pt x="8216" y="342"/>
                  </a:lnTo>
                  <a:lnTo>
                    <a:pt x="7200" y="584"/>
                  </a:lnTo>
                  <a:lnTo>
                    <a:pt x="6159" y="533"/>
                  </a:lnTo>
                  <a:lnTo>
                    <a:pt x="5181" y="596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CDA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6" name="object 1416" descr=""/>
            <p:cNvSpPr/>
            <p:nvPr/>
          </p:nvSpPr>
          <p:spPr>
            <a:xfrm>
              <a:off x="2112457" y="2437177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939" y="0"/>
                  </a:moveTo>
                  <a:lnTo>
                    <a:pt x="867" y="139"/>
                  </a:lnTo>
                  <a:lnTo>
                    <a:pt x="584" y="380"/>
                  </a:lnTo>
                  <a:lnTo>
                    <a:pt x="292" y="711"/>
                  </a:lnTo>
                  <a:lnTo>
                    <a:pt x="63" y="1104"/>
                  </a:lnTo>
                  <a:lnTo>
                    <a:pt x="0" y="2908"/>
                  </a:lnTo>
                  <a:lnTo>
                    <a:pt x="279" y="3301"/>
                  </a:lnTo>
                  <a:lnTo>
                    <a:pt x="1028" y="3873"/>
                  </a:lnTo>
                  <a:lnTo>
                    <a:pt x="1308" y="3886"/>
                  </a:lnTo>
                  <a:lnTo>
                    <a:pt x="1587" y="3848"/>
                  </a:lnTo>
                  <a:lnTo>
                    <a:pt x="1866" y="3771"/>
                  </a:lnTo>
                  <a:lnTo>
                    <a:pt x="1790" y="2463"/>
                  </a:lnTo>
                  <a:lnTo>
                    <a:pt x="2095" y="1244"/>
                  </a:lnTo>
                  <a:lnTo>
                    <a:pt x="2832" y="139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D9CA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7" name="object 1417" descr=""/>
            <p:cNvSpPr/>
            <p:nvPr/>
          </p:nvSpPr>
          <p:spPr>
            <a:xfrm>
              <a:off x="2116439" y="243421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730" y="0"/>
                  </a:moveTo>
                  <a:lnTo>
                    <a:pt x="1219" y="50"/>
                  </a:lnTo>
                  <a:lnTo>
                    <a:pt x="241" y="736"/>
                  </a:lnTo>
                  <a:lnTo>
                    <a:pt x="0" y="2311"/>
                  </a:lnTo>
                  <a:lnTo>
                    <a:pt x="1854" y="2717"/>
                  </a:lnTo>
                  <a:lnTo>
                    <a:pt x="2781" y="2933"/>
                  </a:lnTo>
                  <a:lnTo>
                    <a:pt x="3378" y="2463"/>
                  </a:lnTo>
                  <a:lnTo>
                    <a:pt x="3581" y="1841"/>
                  </a:lnTo>
                  <a:lnTo>
                    <a:pt x="3505" y="1104"/>
                  </a:lnTo>
                  <a:lnTo>
                    <a:pt x="3378" y="647"/>
                  </a:lnTo>
                  <a:lnTo>
                    <a:pt x="3124" y="266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C37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8" name="object 1418" descr=""/>
            <p:cNvSpPr/>
            <p:nvPr/>
          </p:nvSpPr>
          <p:spPr>
            <a:xfrm>
              <a:off x="2119174" y="2431507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2222" y="0"/>
                  </a:moveTo>
                  <a:lnTo>
                    <a:pt x="1333" y="1244"/>
                  </a:lnTo>
                  <a:lnTo>
                    <a:pt x="444" y="1854"/>
                  </a:lnTo>
                  <a:lnTo>
                    <a:pt x="355" y="2159"/>
                  </a:lnTo>
                  <a:lnTo>
                    <a:pt x="203" y="2451"/>
                  </a:lnTo>
                  <a:lnTo>
                    <a:pt x="0" y="2705"/>
                  </a:lnTo>
                  <a:lnTo>
                    <a:pt x="152" y="3695"/>
                  </a:lnTo>
                  <a:lnTo>
                    <a:pt x="723" y="4470"/>
                  </a:lnTo>
                  <a:lnTo>
                    <a:pt x="1231" y="5448"/>
                  </a:lnTo>
                  <a:lnTo>
                    <a:pt x="2413" y="4470"/>
                  </a:lnTo>
                  <a:lnTo>
                    <a:pt x="3200" y="2349"/>
                  </a:lnTo>
                  <a:lnTo>
                    <a:pt x="3187" y="1778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D9C8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9" name="object 1419" descr=""/>
            <p:cNvSpPr/>
            <p:nvPr/>
          </p:nvSpPr>
          <p:spPr>
            <a:xfrm>
              <a:off x="2114379" y="2435336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25" y="0"/>
                  </a:moveTo>
                  <a:lnTo>
                    <a:pt x="0" y="571"/>
                  </a:lnTo>
                  <a:lnTo>
                    <a:pt x="12" y="863"/>
                  </a:lnTo>
                  <a:lnTo>
                    <a:pt x="152" y="787"/>
                  </a:lnTo>
                  <a:lnTo>
                    <a:pt x="342" y="736"/>
                  </a:lnTo>
                  <a:lnTo>
                    <a:pt x="596" y="317"/>
                  </a:lnTo>
                  <a:lnTo>
                    <a:pt x="444" y="10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937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0" name="object 1420" descr=""/>
            <p:cNvSpPr/>
            <p:nvPr/>
          </p:nvSpPr>
          <p:spPr>
            <a:xfrm>
              <a:off x="2104336" y="2457883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6223" y="0"/>
                  </a:moveTo>
                  <a:lnTo>
                    <a:pt x="5067" y="76"/>
                  </a:lnTo>
                  <a:lnTo>
                    <a:pt x="4419" y="215"/>
                  </a:lnTo>
                  <a:lnTo>
                    <a:pt x="3810" y="469"/>
                  </a:lnTo>
                  <a:lnTo>
                    <a:pt x="3175" y="634"/>
                  </a:lnTo>
                  <a:lnTo>
                    <a:pt x="317" y="2108"/>
                  </a:lnTo>
                  <a:lnTo>
                    <a:pt x="0" y="3403"/>
                  </a:lnTo>
                  <a:lnTo>
                    <a:pt x="965" y="3492"/>
                  </a:lnTo>
                  <a:lnTo>
                    <a:pt x="1816" y="3695"/>
                  </a:lnTo>
                  <a:lnTo>
                    <a:pt x="2247" y="3708"/>
                  </a:lnTo>
                  <a:lnTo>
                    <a:pt x="2667" y="3682"/>
                  </a:lnTo>
                  <a:lnTo>
                    <a:pt x="3886" y="3378"/>
                  </a:lnTo>
                  <a:lnTo>
                    <a:pt x="4648" y="3403"/>
                  </a:lnTo>
                  <a:lnTo>
                    <a:pt x="5346" y="3873"/>
                  </a:lnTo>
                  <a:lnTo>
                    <a:pt x="6210" y="3911"/>
                  </a:lnTo>
                  <a:lnTo>
                    <a:pt x="7124" y="4368"/>
                  </a:lnTo>
                  <a:lnTo>
                    <a:pt x="7886" y="3936"/>
                  </a:lnTo>
                  <a:lnTo>
                    <a:pt x="8623" y="3467"/>
                  </a:lnTo>
                  <a:lnTo>
                    <a:pt x="9156" y="3009"/>
                  </a:lnTo>
                  <a:lnTo>
                    <a:pt x="9448" y="2463"/>
                  </a:lnTo>
                  <a:lnTo>
                    <a:pt x="9220" y="1752"/>
                  </a:lnTo>
                  <a:lnTo>
                    <a:pt x="8940" y="1396"/>
                  </a:lnTo>
                  <a:lnTo>
                    <a:pt x="8623" y="1104"/>
                  </a:lnTo>
                  <a:lnTo>
                    <a:pt x="8242" y="876"/>
                  </a:lnTo>
                  <a:lnTo>
                    <a:pt x="7251" y="342"/>
                  </a:lnTo>
                  <a:lnTo>
                    <a:pt x="6223" y="0"/>
                  </a:lnTo>
                  <a:close/>
                </a:path>
              </a:pathLst>
            </a:custGeom>
            <a:solidFill>
              <a:srgbClr val="D7C8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1" name="object 1421" descr=""/>
            <p:cNvSpPr/>
            <p:nvPr/>
          </p:nvSpPr>
          <p:spPr>
            <a:xfrm>
              <a:off x="2102775" y="2459994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879" y="0"/>
                  </a:moveTo>
                  <a:lnTo>
                    <a:pt x="0" y="876"/>
                  </a:lnTo>
                  <a:lnTo>
                    <a:pt x="1333" y="1854"/>
                  </a:lnTo>
                  <a:lnTo>
                    <a:pt x="1803" y="2806"/>
                  </a:lnTo>
                  <a:lnTo>
                    <a:pt x="3111" y="3467"/>
                  </a:lnTo>
                  <a:lnTo>
                    <a:pt x="3759" y="3810"/>
                  </a:lnTo>
                  <a:lnTo>
                    <a:pt x="4305" y="3327"/>
                  </a:lnTo>
                  <a:lnTo>
                    <a:pt x="4508" y="2705"/>
                  </a:lnTo>
                  <a:lnTo>
                    <a:pt x="4444" y="1993"/>
                  </a:lnTo>
                  <a:lnTo>
                    <a:pt x="4317" y="1549"/>
                  </a:lnTo>
                  <a:lnTo>
                    <a:pt x="4102" y="1168"/>
                  </a:lnTo>
                  <a:lnTo>
                    <a:pt x="3809" y="812"/>
                  </a:lnTo>
                  <a:lnTo>
                    <a:pt x="3086" y="736"/>
                  </a:lnTo>
                  <a:lnTo>
                    <a:pt x="2311" y="774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D0A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2" name="object 1422" descr=""/>
            <p:cNvSpPr/>
            <p:nvPr/>
          </p:nvSpPr>
          <p:spPr>
            <a:xfrm>
              <a:off x="2107510" y="2456269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176" y="571"/>
                  </a:moveTo>
                  <a:lnTo>
                    <a:pt x="990" y="571"/>
                  </a:lnTo>
                  <a:lnTo>
                    <a:pt x="0" y="2247"/>
                  </a:lnTo>
                  <a:lnTo>
                    <a:pt x="1892" y="2489"/>
                  </a:lnTo>
                  <a:lnTo>
                    <a:pt x="2362" y="2159"/>
                  </a:lnTo>
                  <a:lnTo>
                    <a:pt x="2946" y="1981"/>
                  </a:lnTo>
                  <a:lnTo>
                    <a:pt x="3263" y="1460"/>
                  </a:lnTo>
                  <a:lnTo>
                    <a:pt x="3176" y="571"/>
                  </a:lnTo>
                  <a:close/>
                </a:path>
                <a:path w="3810" h="2539">
                  <a:moveTo>
                    <a:pt x="1930" y="0"/>
                  </a:moveTo>
                  <a:lnTo>
                    <a:pt x="1536" y="63"/>
                  </a:lnTo>
                  <a:lnTo>
                    <a:pt x="1219" y="266"/>
                  </a:lnTo>
                  <a:lnTo>
                    <a:pt x="965" y="584"/>
                  </a:lnTo>
                  <a:lnTo>
                    <a:pt x="3176" y="571"/>
                  </a:lnTo>
                  <a:lnTo>
                    <a:pt x="3035" y="355"/>
                  </a:lnTo>
                  <a:lnTo>
                    <a:pt x="2692" y="127"/>
                  </a:lnTo>
                  <a:lnTo>
                    <a:pt x="2336" y="12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C083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3" name="object 1423" descr=""/>
            <p:cNvSpPr/>
            <p:nvPr/>
          </p:nvSpPr>
          <p:spPr>
            <a:xfrm>
              <a:off x="2184753" y="2415290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4305" y="0"/>
                  </a:moveTo>
                  <a:lnTo>
                    <a:pt x="2298" y="152"/>
                  </a:lnTo>
                  <a:lnTo>
                    <a:pt x="292" y="406"/>
                  </a:lnTo>
                  <a:lnTo>
                    <a:pt x="25" y="711"/>
                  </a:lnTo>
                  <a:lnTo>
                    <a:pt x="0" y="1028"/>
                  </a:lnTo>
                  <a:lnTo>
                    <a:pt x="190" y="1384"/>
                  </a:lnTo>
                  <a:lnTo>
                    <a:pt x="2133" y="2298"/>
                  </a:lnTo>
                  <a:lnTo>
                    <a:pt x="2654" y="2438"/>
                  </a:lnTo>
                  <a:lnTo>
                    <a:pt x="3175" y="2616"/>
                  </a:lnTo>
                  <a:lnTo>
                    <a:pt x="3721" y="2628"/>
                  </a:lnTo>
                  <a:lnTo>
                    <a:pt x="4114" y="2565"/>
                  </a:lnTo>
                  <a:lnTo>
                    <a:pt x="4318" y="2336"/>
                  </a:lnTo>
                  <a:lnTo>
                    <a:pt x="4305" y="1930"/>
                  </a:lnTo>
                  <a:lnTo>
                    <a:pt x="6286" y="546"/>
                  </a:lnTo>
                  <a:lnTo>
                    <a:pt x="4305" y="0"/>
                  </a:lnTo>
                  <a:close/>
                </a:path>
              </a:pathLst>
            </a:custGeom>
            <a:solidFill>
              <a:srgbClr val="9260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4" name="object 1424" descr=""/>
            <p:cNvSpPr/>
            <p:nvPr/>
          </p:nvSpPr>
          <p:spPr>
            <a:xfrm>
              <a:off x="2184175" y="2416200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622" y="0"/>
                  </a:moveTo>
                  <a:lnTo>
                    <a:pt x="304" y="12"/>
                  </a:lnTo>
                  <a:lnTo>
                    <a:pt x="0" y="292"/>
                  </a:lnTo>
                  <a:lnTo>
                    <a:pt x="0" y="901"/>
                  </a:lnTo>
                  <a:lnTo>
                    <a:pt x="25" y="1206"/>
                  </a:lnTo>
                  <a:lnTo>
                    <a:pt x="330" y="1320"/>
                  </a:lnTo>
                  <a:lnTo>
                    <a:pt x="952" y="1498"/>
                  </a:lnTo>
                  <a:lnTo>
                    <a:pt x="1739" y="1612"/>
                  </a:lnTo>
                  <a:lnTo>
                    <a:pt x="2082" y="1320"/>
                  </a:lnTo>
                  <a:lnTo>
                    <a:pt x="1841" y="508"/>
                  </a:lnTo>
                  <a:lnTo>
                    <a:pt x="1549" y="419"/>
                  </a:lnTo>
                  <a:lnTo>
                    <a:pt x="965" y="215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D6BD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5" name="object 1425" descr=""/>
            <p:cNvSpPr/>
            <p:nvPr/>
          </p:nvSpPr>
          <p:spPr>
            <a:xfrm>
              <a:off x="2184175" y="24157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76" y="0"/>
                  </a:moveTo>
                  <a:lnTo>
                    <a:pt x="584" y="254"/>
                  </a:lnTo>
                  <a:lnTo>
                    <a:pt x="0" y="787"/>
                  </a:lnTo>
                  <a:lnTo>
                    <a:pt x="330" y="787"/>
                  </a:lnTo>
                  <a:lnTo>
                    <a:pt x="647" y="762"/>
                  </a:lnTo>
                  <a:lnTo>
                    <a:pt x="965" y="711"/>
                  </a:lnTo>
                  <a:lnTo>
                    <a:pt x="952" y="469"/>
                  </a:lnTo>
                  <a:lnTo>
                    <a:pt x="914" y="228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C689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6" name="object 1426" descr=""/>
            <p:cNvSpPr/>
            <p:nvPr/>
          </p:nvSpPr>
          <p:spPr>
            <a:xfrm>
              <a:off x="2158768" y="2414621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787" y="0"/>
                  </a:moveTo>
                  <a:lnTo>
                    <a:pt x="520" y="50"/>
                  </a:lnTo>
                  <a:lnTo>
                    <a:pt x="266" y="127"/>
                  </a:lnTo>
                  <a:lnTo>
                    <a:pt x="0" y="215"/>
                  </a:lnTo>
                  <a:lnTo>
                    <a:pt x="406" y="635"/>
                  </a:lnTo>
                  <a:lnTo>
                    <a:pt x="609" y="355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7" name="object 1427" descr=""/>
            <p:cNvSpPr/>
            <p:nvPr/>
          </p:nvSpPr>
          <p:spPr>
            <a:xfrm>
              <a:off x="2112512" y="24372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76" y="0"/>
                  </a:moveTo>
                  <a:lnTo>
                    <a:pt x="355" y="139"/>
                  </a:lnTo>
                  <a:lnTo>
                    <a:pt x="25" y="444"/>
                  </a:lnTo>
                  <a:lnTo>
                    <a:pt x="0" y="1016"/>
                  </a:lnTo>
                  <a:lnTo>
                    <a:pt x="292" y="673"/>
                  </a:lnTo>
                  <a:lnTo>
                    <a:pt x="584" y="342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B87D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8" name="object 1428" descr=""/>
            <p:cNvSpPr/>
            <p:nvPr/>
          </p:nvSpPr>
          <p:spPr>
            <a:xfrm>
              <a:off x="2226097" y="2453908"/>
              <a:ext cx="12065" cy="5715"/>
            </a:xfrm>
            <a:custGeom>
              <a:avLst/>
              <a:gdLst/>
              <a:ahLst/>
              <a:cxnLst/>
              <a:rect l="l" t="t" r="r" b="b"/>
              <a:pathLst>
                <a:path w="12064" h="5714">
                  <a:moveTo>
                    <a:pt x="9829" y="0"/>
                  </a:moveTo>
                  <a:lnTo>
                    <a:pt x="9512" y="12"/>
                  </a:lnTo>
                  <a:lnTo>
                    <a:pt x="9194" y="63"/>
                  </a:lnTo>
                  <a:lnTo>
                    <a:pt x="8153" y="761"/>
                  </a:lnTo>
                  <a:lnTo>
                    <a:pt x="7924" y="977"/>
                  </a:lnTo>
                  <a:lnTo>
                    <a:pt x="7670" y="1066"/>
                  </a:lnTo>
                  <a:lnTo>
                    <a:pt x="7353" y="1041"/>
                  </a:lnTo>
                  <a:lnTo>
                    <a:pt x="7023" y="1282"/>
                  </a:lnTo>
                  <a:lnTo>
                    <a:pt x="6654" y="1460"/>
                  </a:lnTo>
                  <a:lnTo>
                    <a:pt x="6261" y="1600"/>
                  </a:lnTo>
                  <a:lnTo>
                    <a:pt x="4457" y="2057"/>
                  </a:lnTo>
                  <a:lnTo>
                    <a:pt x="3949" y="2273"/>
                  </a:lnTo>
                  <a:lnTo>
                    <a:pt x="3416" y="2324"/>
                  </a:lnTo>
                  <a:lnTo>
                    <a:pt x="2870" y="2197"/>
                  </a:lnTo>
                  <a:lnTo>
                    <a:pt x="2285" y="2158"/>
                  </a:lnTo>
                  <a:lnTo>
                    <a:pt x="0" y="4216"/>
                  </a:lnTo>
                  <a:lnTo>
                    <a:pt x="76" y="4571"/>
                  </a:lnTo>
                  <a:lnTo>
                    <a:pt x="368" y="4864"/>
                  </a:lnTo>
                  <a:lnTo>
                    <a:pt x="5092" y="5206"/>
                  </a:lnTo>
                  <a:lnTo>
                    <a:pt x="5816" y="4571"/>
                  </a:lnTo>
                  <a:lnTo>
                    <a:pt x="6629" y="4013"/>
                  </a:lnTo>
                  <a:lnTo>
                    <a:pt x="8458" y="1955"/>
                  </a:lnTo>
                  <a:lnTo>
                    <a:pt x="9702" y="1993"/>
                  </a:lnTo>
                  <a:lnTo>
                    <a:pt x="11061" y="2984"/>
                  </a:lnTo>
                  <a:lnTo>
                    <a:pt x="11556" y="2768"/>
                  </a:lnTo>
                  <a:lnTo>
                    <a:pt x="11887" y="2425"/>
                  </a:lnTo>
                  <a:lnTo>
                    <a:pt x="11963" y="1879"/>
                  </a:lnTo>
                  <a:lnTo>
                    <a:pt x="11087" y="1536"/>
                  </a:lnTo>
                  <a:lnTo>
                    <a:pt x="10464" y="914"/>
                  </a:lnTo>
                  <a:lnTo>
                    <a:pt x="10147" y="12"/>
                  </a:lnTo>
                  <a:lnTo>
                    <a:pt x="9829" y="0"/>
                  </a:lnTo>
                  <a:close/>
                </a:path>
              </a:pathLst>
            </a:custGeom>
            <a:solidFill>
              <a:srgbClr val="8C40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9" name="object 1429" descr=""/>
            <p:cNvSpPr/>
            <p:nvPr/>
          </p:nvSpPr>
          <p:spPr>
            <a:xfrm>
              <a:off x="2121531" y="2432515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9525" h="6350">
                  <a:moveTo>
                    <a:pt x="2742" y="0"/>
                  </a:moveTo>
                  <a:lnTo>
                    <a:pt x="1676" y="723"/>
                  </a:lnTo>
                  <a:lnTo>
                    <a:pt x="825" y="774"/>
                  </a:lnTo>
                  <a:lnTo>
                    <a:pt x="317" y="939"/>
                  </a:lnTo>
                  <a:lnTo>
                    <a:pt x="25" y="1231"/>
                  </a:lnTo>
                  <a:lnTo>
                    <a:pt x="0" y="1854"/>
                  </a:lnTo>
                  <a:lnTo>
                    <a:pt x="126" y="2108"/>
                  </a:lnTo>
                  <a:lnTo>
                    <a:pt x="208" y="2425"/>
                  </a:lnTo>
                  <a:lnTo>
                    <a:pt x="327" y="3365"/>
                  </a:lnTo>
                  <a:lnTo>
                    <a:pt x="393" y="3492"/>
                  </a:lnTo>
                  <a:lnTo>
                    <a:pt x="723" y="3695"/>
                  </a:lnTo>
                  <a:lnTo>
                    <a:pt x="1041" y="3721"/>
                  </a:lnTo>
                  <a:lnTo>
                    <a:pt x="1676" y="3822"/>
                  </a:lnTo>
                  <a:lnTo>
                    <a:pt x="2641" y="4241"/>
                  </a:lnTo>
                  <a:lnTo>
                    <a:pt x="3517" y="4800"/>
                  </a:lnTo>
                  <a:lnTo>
                    <a:pt x="4343" y="5435"/>
                  </a:lnTo>
                  <a:lnTo>
                    <a:pt x="4914" y="5778"/>
                  </a:lnTo>
                  <a:lnTo>
                    <a:pt x="5524" y="6070"/>
                  </a:lnTo>
                  <a:lnTo>
                    <a:pt x="6209" y="6095"/>
                  </a:lnTo>
                  <a:lnTo>
                    <a:pt x="7454" y="5943"/>
                  </a:lnTo>
                  <a:lnTo>
                    <a:pt x="8521" y="5511"/>
                  </a:lnTo>
                  <a:lnTo>
                    <a:pt x="9143" y="4343"/>
                  </a:lnTo>
                  <a:lnTo>
                    <a:pt x="9430" y="3492"/>
                  </a:lnTo>
                  <a:lnTo>
                    <a:pt x="9446" y="2692"/>
                  </a:lnTo>
                  <a:lnTo>
                    <a:pt x="5003" y="2692"/>
                  </a:lnTo>
                  <a:lnTo>
                    <a:pt x="3949" y="1955"/>
                  </a:lnTo>
                  <a:lnTo>
                    <a:pt x="5319" y="1955"/>
                  </a:lnTo>
                  <a:lnTo>
                    <a:pt x="5443" y="1777"/>
                  </a:lnTo>
                  <a:lnTo>
                    <a:pt x="5660" y="1561"/>
                  </a:lnTo>
                  <a:lnTo>
                    <a:pt x="5560" y="723"/>
                  </a:lnTo>
                  <a:lnTo>
                    <a:pt x="5460" y="584"/>
                  </a:lnTo>
                  <a:lnTo>
                    <a:pt x="5079" y="330"/>
                  </a:lnTo>
                  <a:lnTo>
                    <a:pt x="3923" y="279"/>
                  </a:lnTo>
                  <a:lnTo>
                    <a:pt x="2742" y="0"/>
                  </a:lnTo>
                  <a:close/>
                </a:path>
                <a:path w="9525" h="6350">
                  <a:moveTo>
                    <a:pt x="7124" y="838"/>
                  </a:moveTo>
                  <a:lnTo>
                    <a:pt x="6164" y="1244"/>
                  </a:lnTo>
                  <a:lnTo>
                    <a:pt x="5660" y="1561"/>
                  </a:lnTo>
                  <a:lnTo>
                    <a:pt x="5406" y="1854"/>
                  </a:lnTo>
                  <a:lnTo>
                    <a:pt x="5003" y="2692"/>
                  </a:lnTo>
                  <a:lnTo>
                    <a:pt x="9446" y="2692"/>
                  </a:lnTo>
                  <a:lnTo>
                    <a:pt x="9435" y="2425"/>
                  </a:lnTo>
                  <a:lnTo>
                    <a:pt x="8812" y="1561"/>
                  </a:lnTo>
                  <a:lnTo>
                    <a:pt x="8000" y="939"/>
                  </a:lnTo>
                  <a:lnTo>
                    <a:pt x="7124" y="838"/>
                  </a:lnTo>
                  <a:close/>
                </a:path>
                <a:path w="9525" h="6350">
                  <a:moveTo>
                    <a:pt x="5319" y="1955"/>
                  </a:moveTo>
                  <a:lnTo>
                    <a:pt x="3949" y="1955"/>
                  </a:lnTo>
                  <a:lnTo>
                    <a:pt x="4774" y="2438"/>
                  </a:lnTo>
                  <a:lnTo>
                    <a:pt x="5319" y="1955"/>
                  </a:lnTo>
                  <a:close/>
                </a:path>
                <a:path w="9525" h="6350">
                  <a:moveTo>
                    <a:pt x="5660" y="1561"/>
                  </a:moveTo>
                  <a:lnTo>
                    <a:pt x="5498" y="1663"/>
                  </a:lnTo>
                  <a:lnTo>
                    <a:pt x="5406" y="1854"/>
                  </a:lnTo>
                  <a:lnTo>
                    <a:pt x="5660" y="1561"/>
                  </a:lnTo>
                  <a:close/>
                </a:path>
              </a:pathLst>
            </a:custGeom>
            <a:solidFill>
              <a:srgbClr val="BC78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0" name="object 1430" descr=""/>
            <p:cNvSpPr/>
            <p:nvPr/>
          </p:nvSpPr>
          <p:spPr>
            <a:xfrm>
              <a:off x="2126419" y="2427186"/>
              <a:ext cx="8255" cy="5715"/>
            </a:xfrm>
            <a:custGeom>
              <a:avLst/>
              <a:gdLst/>
              <a:ahLst/>
              <a:cxnLst/>
              <a:rect l="l" t="t" r="r" b="b"/>
              <a:pathLst>
                <a:path w="8255" h="5714">
                  <a:moveTo>
                    <a:pt x="4216" y="0"/>
                  </a:moveTo>
                  <a:lnTo>
                    <a:pt x="2349" y="190"/>
                  </a:lnTo>
                  <a:lnTo>
                    <a:pt x="1473" y="444"/>
                  </a:lnTo>
                  <a:lnTo>
                    <a:pt x="901" y="1308"/>
                  </a:lnTo>
                  <a:lnTo>
                    <a:pt x="647" y="2070"/>
                  </a:lnTo>
                  <a:lnTo>
                    <a:pt x="0" y="2755"/>
                  </a:lnTo>
                  <a:lnTo>
                    <a:pt x="330" y="3594"/>
                  </a:lnTo>
                  <a:lnTo>
                    <a:pt x="253" y="4381"/>
                  </a:lnTo>
                  <a:lnTo>
                    <a:pt x="279" y="4787"/>
                  </a:lnTo>
                  <a:lnTo>
                    <a:pt x="444" y="5118"/>
                  </a:lnTo>
                  <a:lnTo>
                    <a:pt x="774" y="5384"/>
                  </a:lnTo>
                  <a:lnTo>
                    <a:pt x="1168" y="5410"/>
                  </a:lnTo>
                  <a:lnTo>
                    <a:pt x="1523" y="5334"/>
                  </a:lnTo>
                  <a:lnTo>
                    <a:pt x="1854" y="5118"/>
                  </a:lnTo>
                  <a:lnTo>
                    <a:pt x="2247" y="4775"/>
                  </a:lnTo>
                  <a:lnTo>
                    <a:pt x="2616" y="4406"/>
                  </a:lnTo>
                  <a:lnTo>
                    <a:pt x="3022" y="4076"/>
                  </a:lnTo>
                  <a:lnTo>
                    <a:pt x="5994" y="3035"/>
                  </a:lnTo>
                  <a:lnTo>
                    <a:pt x="6705" y="2895"/>
                  </a:lnTo>
                  <a:lnTo>
                    <a:pt x="7962" y="1587"/>
                  </a:lnTo>
                  <a:lnTo>
                    <a:pt x="7861" y="1155"/>
                  </a:lnTo>
                  <a:lnTo>
                    <a:pt x="5118" y="38"/>
                  </a:lnTo>
                  <a:lnTo>
                    <a:pt x="4216" y="0"/>
                  </a:lnTo>
                  <a:close/>
                </a:path>
              </a:pathLst>
            </a:custGeom>
            <a:solidFill>
              <a:srgbClr val="D6C8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1" name="object 1431" descr=""/>
            <p:cNvSpPr/>
            <p:nvPr/>
          </p:nvSpPr>
          <p:spPr>
            <a:xfrm>
              <a:off x="2122954" y="2424610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895" y="0"/>
                  </a:moveTo>
                  <a:lnTo>
                    <a:pt x="2209" y="101"/>
                  </a:lnTo>
                  <a:lnTo>
                    <a:pt x="1549" y="88"/>
                  </a:lnTo>
                  <a:lnTo>
                    <a:pt x="1295" y="723"/>
                  </a:lnTo>
                  <a:lnTo>
                    <a:pt x="1269" y="1511"/>
                  </a:lnTo>
                  <a:lnTo>
                    <a:pt x="495" y="1841"/>
                  </a:lnTo>
                  <a:lnTo>
                    <a:pt x="0" y="2171"/>
                  </a:lnTo>
                  <a:lnTo>
                    <a:pt x="76" y="2362"/>
                  </a:lnTo>
                  <a:lnTo>
                    <a:pt x="241" y="2717"/>
                  </a:lnTo>
                  <a:lnTo>
                    <a:pt x="4216" y="2705"/>
                  </a:lnTo>
                  <a:lnTo>
                    <a:pt x="4533" y="3098"/>
                  </a:lnTo>
                  <a:lnTo>
                    <a:pt x="4914" y="3213"/>
                  </a:lnTo>
                  <a:lnTo>
                    <a:pt x="5372" y="2971"/>
                  </a:lnTo>
                  <a:lnTo>
                    <a:pt x="6197" y="2400"/>
                  </a:lnTo>
                  <a:lnTo>
                    <a:pt x="6680" y="1701"/>
                  </a:lnTo>
                  <a:lnTo>
                    <a:pt x="6337" y="647"/>
                  </a:lnTo>
                  <a:lnTo>
                    <a:pt x="5905" y="393"/>
                  </a:lnTo>
                  <a:lnTo>
                    <a:pt x="5499" y="444"/>
                  </a:lnTo>
                  <a:lnTo>
                    <a:pt x="5118" y="761"/>
                  </a:lnTo>
                  <a:lnTo>
                    <a:pt x="4152" y="876"/>
                  </a:lnTo>
                  <a:lnTo>
                    <a:pt x="3797" y="1066"/>
                  </a:lnTo>
                  <a:lnTo>
                    <a:pt x="3314" y="1650"/>
                  </a:lnTo>
                  <a:lnTo>
                    <a:pt x="3378" y="622"/>
                  </a:lnTo>
                  <a:lnTo>
                    <a:pt x="2895" y="0"/>
                  </a:lnTo>
                  <a:close/>
                </a:path>
              </a:pathLst>
            </a:custGeom>
            <a:solidFill>
              <a:srgbClr val="D8C1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2" name="object 1432" descr=""/>
            <p:cNvSpPr/>
            <p:nvPr/>
          </p:nvSpPr>
          <p:spPr>
            <a:xfrm>
              <a:off x="2123206" y="242925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860" y="0"/>
                  </a:moveTo>
                  <a:lnTo>
                    <a:pt x="3568" y="88"/>
                  </a:lnTo>
                  <a:lnTo>
                    <a:pt x="3263" y="139"/>
                  </a:lnTo>
                  <a:lnTo>
                    <a:pt x="2832" y="152"/>
                  </a:lnTo>
                  <a:lnTo>
                    <a:pt x="2603" y="469"/>
                  </a:lnTo>
                  <a:lnTo>
                    <a:pt x="2476" y="685"/>
                  </a:lnTo>
                  <a:lnTo>
                    <a:pt x="2578" y="927"/>
                  </a:lnTo>
                  <a:lnTo>
                    <a:pt x="2882" y="1168"/>
                  </a:lnTo>
                  <a:lnTo>
                    <a:pt x="3162" y="3378"/>
                  </a:lnTo>
                  <a:lnTo>
                    <a:pt x="342" y="2413"/>
                  </a:lnTo>
                  <a:lnTo>
                    <a:pt x="0" y="3987"/>
                  </a:lnTo>
                  <a:lnTo>
                    <a:pt x="3949" y="4102"/>
                  </a:lnTo>
                  <a:lnTo>
                    <a:pt x="4292" y="3543"/>
                  </a:lnTo>
                  <a:lnTo>
                    <a:pt x="4191" y="3352"/>
                  </a:lnTo>
                  <a:lnTo>
                    <a:pt x="4076" y="3162"/>
                  </a:lnTo>
                  <a:lnTo>
                    <a:pt x="3975" y="2971"/>
                  </a:lnTo>
                  <a:lnTo>
                    <a:pt x="3860" y="0"/>
                  </a:lnTo>
                  <a:close/>
                </a:path>
              </a:pathLst>
            </a:custGeom>
            <a:solidFill>
              <a:srgbClr val="CDBB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3" name="object 1433" descr=""/>
            <p:cNvSpPr/>
            <p:nvPr/>
          </p:nvSpPr>
          <p:spPr>
            <a:xfrm>
              <a:off x="2120287" y="2426984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132" y="1384"/>
                  </a:moveTo>
                  <a:lnTo>
                    <a:pt x="12" y="1384"/>
                  </a:lnTo>
                  <a:lnTo>
                    <a:pt x="1892" y="3581"/>
                  </a:lnTo>
                  <a:lnTo>
                    <a:pt x="2132" y="1384"/>
                  </a:lnTo>
                  <a:close/>
                </a:path>
                <a:path w="3175" h="3810">
                  <a:moveTo>
                    <a:pt x="2298" y="0"/>
                  </a:moveTo>
                  <a:lnTo>
                    <a:pt x="927" y="660"/>
                  </a:lnTo>
                  <a:lnTo>
                    <a:pt x="571" y="850"/>
                  </a:lnTo>
                  <a:lnTo>
                    <a:pt x="266" y="1092"/>
                  </a:lnTo>
                  <a:lnTo>
                    <a:pt x="0" y="1397"/>
                  </a:lnTo>
                  <a:lnTo>
                    <a:pt x="2132" y="1384"/>
                  </a:lnTo>
                  <a:lnTo>
                    <a:pt x="2910" y="355"/>
                  </a:lnTo>
                  <a:lnTo>
                    <a:pt x="2641" y="63"/>
                  </a:lnTo>
                  <a:lnTo>
                    <a:pt x="2298" y="0"/>
                  </a:lnTo>
                  <a:close/>
                </a:path>
                <a:path w="3175" h="3810">
                  <a:moveTo>
                    <a:pt x="2910" y="355"/>
                  </a:moveTo>
                  <a:close/>
                </a:path>
              </a:pathLst>
            </a:custGeom>
            <a:solidFill>
              <a:srgbClr val="D8C1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4" name="object 1434" descr=""/>
            <p:cNvSpPr/>
            <p:nvPr/>
          </p:nvSpPr>
          <p:spPr>
            <a:xfrm>
              <a:off x="2123730" y="242819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419" y="0"/>
                  </a:moveTo>
                  <a:lnTo>
                    <a:pt x="0" y="2578"/>
                  </a:lnTo>
                  <a:lnTo>
                    <a:pt x="1524" y="2120"/>
                  </a:lnTo>
                  <a:lnTo>
                    <a:pt x="2362" y="2235"/>
                  </a:lnTo>
                  <a:lnTo>
                    <a:pt x="2387" y="1892"/>
                  </a:lnTo>
                  <a:lnTo>
                    <a:pt x="2400" y="1549"/>
                  </a:lnTo>
                  <a:lnTo>
                    <a:pt x="2425" y="1206"/>
                  </a:lnTo>
                  <a:lnTo>
                    <a:pt x="1625" y="71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CBBF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5" name="object 1435" descr=""/>
            <p:cNvSpPr/>
            <p:nvPr/>
          </p:nvSpPr>
          <p:spPr>
            <a:xfrm>
              <a:off x="2127177" y="2426714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336" y="0"/>
                  </a:moveTo>
                  <a:lnTo>
                    <a:pt x="1689" y="152"/>
                  </a:lnTo>
                  <a:lnTo>
                    <a:pt x="1041" y="482"/>
                  </a:lnTo>
                  <a:lnTo>
                    <a:pt x="0" y="596"/>
                  </a:lnTo>
                  <a:lnTo>
                    <a:pt x="50" y="990"/>
                  </a:lnTo>
                  <a:lnTo>
                    <a:pt x="88" y="1384"/>
                  </a:lnTo>
                  <a:lnTo>
                    <a:pt x="139" y="1778"/>
                  </a:lnTo>
                  <a:lnTo>
                    <a:pt x="2667" y="1473"/>
                  </a:lnTo>
                  <a:lnTo>
                    <a:pt x="3162" y="1270"/>
                  </a:lnTo>
                  <a:lnTo>
                    <a:pt x="3276" y="927"/>
                  </a:lnTo>
                  <a:lnTo>
                    <a:pt x="2997" y="457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A36C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6" name="object 1436" descr=""/>
            <p:cNvSpPr/>
            <p:nvPr/>
          </p:nvSpPr>
          <p:spPr>
            <a:xfrm>
              <a:off x="2141637" y="2415689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073" y="0"/>
                  </a:moveTo>
                  <a:lnTo>
                    <a:pt x="2717" y="317"/>
                  </a:lnTo>
                  <a:lnTo>
                    <a:pt x="2362" y="12"/>
                  </a:lnTo>
                  <a:lnTo>
                    <a:pt x="0" y="685"/>
                  </a:lnTo>
                  <a:lnTo>
                    <a:pt x="342" y="2209"/>
                  </a:lnTo>
                  <a:lnTo>
                    <a:pt x="1155" y="3873"/>
                  </a:lnTo>
                  <a:lnTo>
                    <a:pt x="863" y="4191"/>
                  </a:lnTo>
                  <a:lnTo>
                    <a:pt x="800" y="4559"/>
                  </a:lnTo>
                  <a:lnTo>
                    <a:pt x="952" y="4965"/>
                  </a:lnTo>
                  <a:lnTo>
                    <a:pt x="1422" y="5676"/>
                  </a:lnTo>
                  <a:lnTo>
                    <a:pt x="2057" y="6108"/>
                  </a:lnTo>
                  <a:lnTo>
                    <a:pt x="2946" y="6096"/>
                  </a:lnTo>
                  <a:lnTo>
                    <a:pt x="4622" y="3276"/>
                  </a:lnTo>
                  <a:lnTo>
                    <a:pt x="4546" y="2895"/>
                  </a:lnTo>
                  <a:lnTo>
                    <a:pt x="4343" y="2628"/>
                  </a:lnTo>
                  <a:lnTo>
                    <a:pt x="3987" y="2463"/>
                  </a:lnTo>
                  <a:lnTo>
                    <a:pt x="3543" y="2552"/>
                  </a:lnTo>
                  <a:lnTo>
                    <a:pt x="3962" y="2336"/>
                  </a:lnTo>
                  <a:lnTo>
                    <a:pt x="4216" y="2311"/>
                  </a:lnTo>
                  <a:lnTo>
                    <a:pt x="4495" y="2374"/>
                  </a:lnTo>
                  <a:lnTo>
                    <a:pt x="4864" y="2324"/>
                  </a:lnTo>
                  <a:lnTo>
                    <a:pt x="5194" y="2171"/>
                  </a:lnTo>
                  <a:lnTo>
                    <a:pt x="5461" y="1892"/>
                  </a:lnTo>
                  <a:lnTo>
                    <a:pt x="5588" y="1511"/>
                  </a:lnTo>
                  <a:lnTo>
                    <a:pt x="5499" y="1181"/>
                  </a:lnTo>
                  <a:lnTo>
                    <a:pt x="5207" y="901"/>
                  </a:lnTo>
                  <a:lnTo>
                    <a:pt x="4254" y="101"/>
                  </a:lnTo>
                  <a:lnTo>
                    <a:pt x="3860" y="63"/>
                  </a:lnTo>
                  <a:lnTo>
                    <a:pt x="3467" y="38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D1A7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7" name="object 1437" descr=""/>
            <p:cNvSpPr/>
            <p:nvPr/>
          </p:nvSpPr>
          <p:spPr>
            <a:xfrm>
              <a:off x="2135562" y="2416554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2349" y="0"/>
                  </a:moveTo>
                  <a:lnTo>
                    <a:pt x="381" y="1066"/>
                  </a:lnTo>
                  <a:lnTo>
                    <a:pt x="0" y="2844"/>
                  </a:lnTo>
                  <a:lnTo>
                    <a:pt x="1168" y="3644"/>
                  </a:lnTo>
                  <a:lnTo>
                    <a:pt x="2476" y="4343"/>
                  </a:lnTo>
                  <a:lnTo>
                    <a:pt x="3797" y="4698"/>
                  </a:lnTo>
                  <a:lnTo>
                    <a:pt x="4813" y="4343"/>
                  </a:lnTo>
                  <a:lnTo>
                    <a:pt x="5384" y="3035"/>
                  </a:lnTo>
                  <a:lnTo>
                    <a:pt x="4673" y="1727"/>
                  </a:lnTo>
                  <a:lnTo>
                    <a:pt x="2781" y="1600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9559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8" name="object 1438" descr=""/>
            <p:cNvSpPr/>
            <p:nvPr/>
          </p:nvSpPr>
          <p:spPr>
            <a:xfrm>
              <a:off x="2135720" y="2419561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7073" y="0"/>
                  </a:moveTo>
                  <a:lnTo>
                    <a:pt x="5219" y="25"/>
                  </a:lnTo>
                  <a:lnTo>
                    <a:pt x="2298" y="1054"/>
                  </a:lnTo>
                  <a:lnTo>
                    <a:pt x="1714" y="1028"/>
                  </a:lnTo>
                  <a:lnTo>
                    <a:pt x="1104" y="1104"/>
                  </a:lnTo>
                  <a:lnTo>
                    <a:pt x="571" y="1346"/>
                  </a:lnTo>
                  <a:lnTo>
                    <a:pt x="139" y="1790"/>
                  </a:lnTo>
                  <a:lnTo>
                    <a:pt x="0" y="2184"/>
                  </a:lnTo>
                  <a:lnTo>
                    <a:pt x="38" y="2578"/>
                  </a:lnTo>
                  <a:lnTo>
                    <a:pt x="2565" y="3822"/>
                  </a:lnTo>
                  <a:lnTo>
                    <a:pt x="3746" y="3340"/>
                  </a:lnTo>
                  <a:lnTo>
                    <a:pt x="4940" y="2971"/>
                  </a:lnTo>
                  <a:lnTo>
                    <a:pt x="7188" y="939"/>
                  </a:lnTo>
                  <a:lnTo>
                    <a:pt x="7124" y="634"/>
                  </a:lnTo>
                  <a:lnTo>
                    <a:pt x="7086" y="317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D6C8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9" name="object 1439" descr=""/>
            <p:cNvSpPr/>
            <p:nvPr/>
          </p:nvSpPr>
          <p:spPr>
            <a:xfrm>
              <a:off x="2143989" y="241562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482" y="0"/>
                  </a:moveTo>
                  <a:lnTo>
                    <a:pt x="241" y="0"/>
                  </a:lnTo>
                  <a:lnTo>
                    <a:pt x="0" y="76"/>
                  </a:lnTo>
                  <a:lnTo>
                    <a:pt x="253" y="685"/>
                  </a:lnTo>
                  <a:lnTo>
                    <a:pt x="495" y="685"/>
                  </a:lnTo>
                  <a:lnTo>
                    <a:pt x="723" y="6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D5D0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0" name="object 1440" descr=""/>
            <p:cNvSpPr/>
            <p:nvPr/>
          </p:nvSpPr>
          <p:spPr>
            <a:xfrm>
              <a:off x="2127954" y="2417582"/>
              <a:ext cx="10160" cy="5715"/>
            </a:xfrm>
            <a:custGeom>
              <a:avLst/>
              <a:gdLst/>
              <a:ahLst/>
              <a:cxnLst/>
              <a:rect l="l" t="t" r="r" b="b"/>
              <a:pathLst>
                <a:path w="10160" h="5714">
                  <a:moveTo>
                    <a:pt x="6083" y="0"/>
                  </a:moveTo>
                  <a:lnTo>
                    <a:pt x="4686" y="1244"/>
                  </a:lnTo>
                  <a:lnTo>
                    <a:pt x="2895" y="1485"/>
                  </a:lnTo>
                  <a:lnTo>
                    <a:pt x="1181" y="1943"/>
                  </a:lnTo>
                  <a:lnTo>
                    <a:pt x="1485" y="2921"/>
                  </a:lnTo>
                  <a:lnTo>
                    <a:pt x="0" y="3911"/>
                  </a:lnTo>
                  <a:lnTo>
                    <a:pt x="1193" y="4876"/>
                  </a:lnTo>
                  <a:lnTo>
                    <a:pt x="3200" y="4889"/>
                  </a:lnTo>
                  <a:lnTo>
                    <a:pt x="3479" y="5219"/>
                  </a:lnTo>
                  <a:lnTo>
                    <a:pt x="3822" y="5461"/>
                  </a:lnTo>
                  <a:lnTo>
                    <a:pt x="4229" y="5600"/>
                  </a:lnTo>
                  <a:lnTo>
                    <a:pt x="4876" y="5715"/>
                  </a:lnTo>
                  <a:lnTo>
                    <a:pt x="5499" y="5651"/>
                  </a:lnTo>
                  <a:lnTo>
                    <a:pt x="6946" y="5168"/>
                  </a:lnTo>
                  <a:lnTo>
                    <a:pt x="7518" y="4546"/>
                  </a:lnTo>
                  <a:lnTo>
                    <a:pt x="8127" y="3975"/>
                  </a:lnTo>
                  <a:lnTo>
                    <a:pt x="8547" y="3263"/>
                  </a:lnTo>
                  <a:lnTo>
                    <a:pt x="9686" y="3263"/>
                  </a:lnTo>
                  <a:lnTo>
                    <a:pt x="10044" y="2997"/>
                  </a:lnTo>
                  <a:lnTo>
                    <a:pt x="7988" y="38"/>
                  </a:lnTo>
                  <a:lnTo>
                    <a:pt x="6083" y="0"/>
                  </a:lnTo>
                  <a:close/>
                </a:path>
                <a:path w="10160" h="5714">
                  <a:moveTo>
                    <a:pt x="9686" y="3263"/>
                  </a:moveTo>
                  <a:lnTo>
                    <a:pt x="8547" y="3263"/>
                  </a:lnTo>
                  <a:lnTo>
                    <a:pt x="9448" y="3454"/>
                  </a:lnTo>
                  <a:lnTo>
                    <a:pt x="9686" y="3263"/>
                  </a:lnTo>
                  <a:close/>
                </a:path>
                <a:path w="10160" h="5714">
                  <a:moveTo>
                    <a:pt x="10044" y="2997"/>
                  </a:moveTo>
                  <a:close/>
                </a:path>
              </a:pathLst>
            </a:custGeom>
            <a:solidFill>
              <a:srgbClr val="C384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1" name="object 1441" descr=""/>
            <p:cNvSpPr/>
            <p:nvPr/>
          </p:nvSpPr>
          <p:spPr>
            <a:xfrm>
              <a:off x="2128075" y="2423426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984" y="0"/>
                  </a:moveTo>
                  <a:lnTo>
                    <a:pt x="2095" y="812"/>
                  </a:lnTo>
                  <a:lnTo>
                    <a:pt x="673" y="800"/>
                  </a:lnTo>
                  <a:lnTo>
                    <a:pt x="0" y="1943"/>
                  </a:lnTo>
                  <a:lnTo>
                    <a:pt x="1066" y="2019"/>
                  </a:lnTo>
                  <a:lnTo>
                    <a:pt x="1295" y="2311"/>
                  </a:lnTo>
                  <a:lnTo>
                    <a:pt x="1574" y="2514"/>
                  </a:lnTo>
                  <a:lnTo>
                    <a:pt x="1943" y="2578"/>
                  </a:lnTo>
                  <a:lnTo>
                    <a:pt x="2311" y="2578"/>
                  </a:lnTo>
                  <a:lnTo>
                    <a:pt x="3581" y="1054"/>
                  </a:lnTo>
                  <a:lnTo>
                    <a:pt x="3530" y="698"/>
                  </a:lnTo>
                  <a:lnTo>
                    <a:pt x="3390" y="368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CEB4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2" name="object 1442" descr=""/>
            <p:cNvSpPr/>
            <p:nvPr/>
          </p:nvSpPr>
          <p:spPr>
            <a:xfrm>
              <a:off x="2125357" y="242522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977" y="0"/>
                  </a:moveTo>
                  <a:lnTo>
                    <a:pt x="685" y="266"/>
                  </a:lnTo>
                  <a:lnTo>
                    <a:pt x="0" y="533"/>
                  </a:lnTo>
                  <a:lnTo>
                    <a:pt x="723" y="927"/>
                  </a:lnTo>
                  <a:lnTo>
                    <a:pt x="1155" y="1155"/>
                  </a:lnTo>
                  <a:lnTo>
                    <a:pt x="1549" y="711"/>
                  </a:lnTo>
                  <a:lnTo>
                    <a:pt x="1752" y="266"/>
                  </a:lnTo>
                  <a:lnTo>
                    <a:pt x="1511" y="126"/>
                  </a:lnTo>
                  <a:lnTo>
                    <a:pt x="1244" y="38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CD0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3" name="object 1443" descr=""/>
            <p:cNvSpPr/>
            <p:nvPr/>
          </p:nvSpPr>
          <p:spPr>
            <a:xfrm>
              <a:off x="2131122" y="242246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38" y="0"/>
                  </a:moveTo>
                  <a:lnTo>
                    <a:pt x="0" y="1435"/>
                  </a:lnTo>
                  <a:lnTo>
                    <a:pt x="749" y="1371"/>
                  </a:lnTo>
                  <a:lnTo>
                    <a:pt x="1168" y="952"/>
                  </a:lnTo>
                  <a:lnTo>
                    <a:pt x="1308" y="22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C486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4" name="object 1444" descr=""/>
            <p:cNvSpPr/>
            <p:nvPr/>
          </p:nvSpPr>
          <p:spPr>
            <a:xfrm>
              <a:off x="2122204" y="242640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60" y="0"/>
                  </a:moveTo>
                  <a:lnTo>
                    <a:pt x="254" y="254"/>
                  </a:lnTo>
                  <a:lnTo>
                    <a:pt x="0" y="774"/>
                  </a:lnTo>
                  <a:lnTo>
                    <a:pt x="330" y="838"/>
                  </a:lnTo>
                  <a:lnTo>
                    <a:pt x="1016" y="965"/>
                  </a:lnTo>
                  <a:lnTo>
                    <a:pt x="1003" y="635"/>
                  </a:lnTo>
                  <a:lnTo>
                    <a:pt x="1079" y="330"/>
                  </a:lnTo>
                  <a:lnTo>
                    <a:pt x="1244" y="50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A36C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5" name="object 1445" descr=""/>
            <p:cNvSpPr/>
            <p:nvPr/>
          </p:nvSpPr>
          <p:spPr>
            <a:xfrm>
              <a:off x="2120287" y="242764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27" y="0"/>
                  </a:moveTo>
                  <a:lnTo>
                    <a:pt x="431" y="12"/>
                  </a:lnTo>
                  <a:lnTo>
                    <a:pt x="114" y="241"/>
                  </a:lnTo>
                  <a:lnTo>
                    <a:pt x="0" y="736"/>
                  </a:lnTo>
                  <a:lnTo>
                    <a:pt x="304" y="495"/>
                  </a:lnTo>
                  <a:lnTo>
                    <a:pt x="622" y="241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BB7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6" name="object 1446" descr=""/>
            <p:cNvSpPr/>
            <p:nvPr/>
          </p:nvSpPr>
          <p:spPr>
            <a:xfrm>
              <a:off x="2122239" y="2485856"/>
              <a:ext cx="60960" cy="12065"/>
            </a:xfrm>
            <a:custGeom>
              <a:avLst/>
              <a:gdLst/>
              <a:ahLst/>
              <a:cxnLst/>
              <a:rect l="l" t="t" r="r" b="b"/>
              <a:pathLst>
                <a:path w="60960" h="12064">
                  <a:moveTo>
                    <a:pt x="48392" y="11049"/>
                  </a:moveTo>
                  <a:lnTo>
                    <a:pt x="41897" y="11049"/>
                  </a:lnTo>
                  <a:lnTo>
                    <a:pt x="45021" y="11912"/>
                  </a:lnTo>
                  <a:lnTo>
                    <a:pt x="48158" y="11328"/>
                  </a:lnTo>
                  <a:lnTo>
                    <a:pt x="48392" y="11049"/>
                  </a:lnTo>
                  <a:close/>
                </a:path>
                <a:path w="60960" h="12064">
                  <a:moveTo>
                    <a:pt x="711" y="0"/>
                  </a:moveTo>
                  <a:lnTo>
                    <a:pt x="871" y="850"/>
                  </a:lnTo>
                  <a:lnTo>
                    <a:pt x="882" y="1689"/>
                  </a:lnTo>
                  <a:lnTo>
                    <a:pt x="0" y="3352"/>
                  </a:lnTo>
                  <a:lnTo>
                    <a:pt x="2527" y="3949"/>
                  </a:lnTo>
                  <a:lnTo>
                    <a:pt x="4864" y="5041"/>
                  </a:lnTo>
                  <a:lnTo>
                    <a:pt x="10528" y="7378"/>
                  </a:lnTo>
                  <a:lnTo>
                    <a:pt x="13487" y="9740"/>
                  </a:lnTo>
                  <a:lnTo>
                    <a:pt x="21488" y="10541"/>
                  </a:lnTo>
                  <a:lnTo>
                    <a:pt x="25933" y="11442"/>
                  </a:lnTo>
                  <a:lnTo>
                    <a:pt x="30467" y="11239"/>
                  </a:lnTo>
                  <a:lnTo>
                    <a:pt x="29523" y="9224"/>
                  </a:lnTo>
                  <a:lnTo>
                    <a:pt x="29416" y="9029"/>
                  </a:lnTo>
                  <a:lnTo>
                    <a:pt x="27413" y="7886"/>
                  </a:lnTo>
                  <a:lnTo>
                    <a:pt x="26342" y="6883"/>
                  </a:lnTo>
                  <a:lnTo>
                    <a:pt x="25146" y="6883"/>
                  </a:lnTo>
                  <a:lnTo>
                    <a:pt x="25023" y="6311"/>
                  </a:lnTo>
                  <a:lnTo>
                    <a:pt x="17868" y="6311"/>
                  </a:lnTo>
                  <a:lnTo>
                    <a:pt x="17473" y="5003"/>
                  </a:lnTo>
                  <a:lnTo>
                    <a:pt x="10083" y="5003"/>
                  </a:lnTo>
                  <a:lnTo>
                    <a:pt x="6261" y="3073"/>
                  </a:lnTo>
                  <a:lnTo>
                    <a:pt x="2667" y="127"/>
                  </a:lnTo>
                  <a:lnTo>
                    <a:pt x="711" y="0"/>
                  </a:lnTo>
                  <a:close/>
                </a:path>
                <a:path w="60960" h="12064">
                  <a:moveTo>
                    <a:pt x="31914" y="8962"/>
                  </a:moveTo>
                  <a:lnTo>
                    <a:pt x="31445" y="11239"/>
                  </a:lnTo>
                  <a:lnTo>
                    <a:pt x="33883" y="11264"/>
                  </a:lnTo>
                  <a:lnTo>
                    <a:pt x="36322" y="11430"/>
                  </a:lnTo>
                  <a:lnTo>
                    <a:pt x="41897" y="11049"/>
                  </a:lnTo>
                  <a:lnTo>
                    <a:pt x="48392" y="11049"/>
                  </a:lnTo>
                  <a:lnTo>
                    <a:pt x="48514" y="10528"/>
                  </a:lnTo>
                  <a:lnTo>
                    <a:pt x="48247" y="10083"/>
                  </a:lnTo>
                  <a:lnTo>
                    <a:pt x="47737" y="9639"/>
                  </a:lnTo>
                  <a:lnTo>
                    <a:pt x="36499" y="9639"/>
                  </a:lnTo>
                  <a:lnTo>
                    <a:pt x="34150" y="9601"/>
                  </a:lnTo>
                  <a:lnTo>
                    <a:pt x="33518" y="9224"/>
                  </a:lnTo>
                  <a:lnTo>
                    <a:pt x="32118" y="9029"/>
                  </a:lnTo>
                  <a:lnTo>
                    <a:pt x="31914" y="8962"/>
                  </a:lnTo>
                  <a:close/>
                </a:path>
                <a:path w="60960" h="12064">
                  <a:moveTo>
                    <a:pt x="60622" y="7835"/>
                  </a:moveTo>
                  <a:lnTo>
                    <a:pt x="50927" y="7835"/>
                  </a:lnTo>
                  <a:lnTo>
                    <a:pt x="51308" y="9867"/>
                  </a:lnTo>
                  <a:lnTo>
                    <a:pt x="52425" y="9880"/>
                  </a:lnTo>
                  <a:lnTo>
                    <a:pt x="54648" y="9944"/>
                  </a:lnTo>
                  <a:lnTo>
                    <a:pt x="56819" y="8775"/>
                  </a:lnTo>
                  <a:lnTo>
                    <a:pt x="60375" y="8775"/>
                  </a:lnTo>
                  <a:lnTo>
                    <a:pt x="60622" y="7835"/>
                  </a:lnTo>
                  <a:close/>
                </a:path>
                <a:path w="60960" h="12064">
                  <a:moveTo>
                    <a:pt x="60375" y="8775"/>
                  </a:moveTo>
                  <a:lnTo>
                    <a:pt x="56819" y="8775"/>
                  </a:lnTo>
                  <a:lnTo>
                    <a:pt x="59067" y="9652"/>
                  </a:lnTo>
                  <a:lnTo>
                    <a:pt x="59537" y="9715"/>
                  </a:lnTo>
                  <a:lnTo>
                    <a:pt x="59944" y="9575"/>
                  </a:lnTo>
                  <a:lnTo>
                    <a:pt x="60246" y="9224"/>
                  </a:lnTo>
                  <a:lnTo>
                    <a:pt x="60375" y="8775"/>
                  </a:lnTo>
                  <a:close/>
                </a:path>
                <a:path w="60960" h="12064">
                  <a:moveTo>
                    <a:pt x="41799" y="8343"/>
                  </a:moveTo>
                  <a:lnTo>
                    <a:pt x="32042" y="8343"/>
                  </a:lnTo>
                  <a:lnTo>
                    <a:pt x="33518" y="9224"/>
                  </a:lnTo>
                  <a:lnTo>
                    <a:pt x="36499" y="9639"/>
                  </a:lnTo>
                  <a:lnTo>
                    <a:pt x="47737" y="9639"/>
                  </a:lnTo>
                  <a:lnTo>
                    <a:pt x="44094" y="9613"/>
                  </a:lnTo>
                  <a:lnTo>
                    <a:pt x="41799" y="8343"/>
                  </a:lnTo>
                  <a:close/>
                </a:path>
                <a:path w="60960" h="12064">
                  <a:moveTo>
                    <a:pt x="46452" y="8670"/>
                  </a:moveTo>
                  <a:lnTo>
                    <a:pt x="44094" y="9613"/>
                  </a:lnTo>
                  <a:lnTo>
                    <a:pt x="47707" y="9613"/>
                  </a:lnTo>
                  <a:lnTo>
                    <a:pt x="46898" y="8909"/>
                  </a:lnTo>
                  <a:lnTo>
                    <a:pt x="46452" y="8670"/>
                  </a:lnTo>
                  <a:close/>
                </a:path>
                <a:path w="60960" h="12064">
                  <a:moveTo>
                    <a:pt x="32042" y="8343"/>
                  </a:moveTo>
                  <a:lnTo>
                    <a:pt x="32001" y="8991"/>
                  </a:lnTo>
                  <a:lnTo>
                    <a:pt x="32209" y="9042"/>
                  </a:lnTo>
                  <a:lnTo>
                    <a:pt x="33518" y="9224"/>
                  </a:lnTo>
                  <a:lnTo>
                    <a:pt x="32042" y="8343"/>
                  </a:lnTo>
                  <a:close/>
                </a:path>
                <a:path w="60960" h="12064">
                  <a:moveTo>
                    <a:pt x="49714" y="8623"/>
                  </a:moveTo>
                  <a:lnTo>
                    <a:pt x="46570" y="8623"/>
                  </a:lnTo>
                  <a:lnTo>
                    <a:pt x="46898" y="8909"/>
                  </a:lnTo>
                  <a:lnTo>
                    <a:pt x="47053" y="8991"/>
                  </a:lnTo>
                  <a:lnTo>
                    <a:pt x="49441" y="8801"/>
                  </a:lnTo>
                  <a:lnTo>
                    <a:pt x="49714" y="8623"/>
                  </a:lnTo>
                  <a:close/>
                </a:path>
                <a:path w="60960" h="12064">
                  <a:moveTo>
                    <a:pt x="56462" y="5575"/>
                  </a:moveTo>
                  <a:lnTo>
                    <a:pt x="24866" y="5575"/>
                  </a:lnTo>
                  <a:lnTo>
                    <a:pt x="25425" y="5867"/>
                  </a:lnTo>
                  <a:lnTo>
                    <a:pt x="28625" y="7886"/>
                  </a:lnTo>
                  <a:lnTo>
                    <a:pt x="31914" y="8962"/>
                  </a:lnTo>
                  <a:lnTo>
                    <a:pt x="32042" y="8343"/>
                  </a:lnTo>
                  <a:lnTo>
                    <a:pt x="41799" y="8343"/>
                  </a:lnTo>
                  <a:lnTo>
                    <a:pt x="41592" y="8229"/>
                  </a:lnTo>
                  <a:lnTo>
                    <a:pt x="44792" y="7785"/>
                  </a:lnTo>
                  <a:lnTo>
                    <a:pt x="60636" y="7785"/>
                  </a:lnTo>
                  <a:lnTo>
                    <a:pt x="60883" y="6845"/>
                  </a:lnTo>
                  <a:lnTo>
                    <a:pt x="59474" y="5969"/>
                  </a:lnTo>
                  <a:lnTo>
                    <a:pt x="56462" y="5575"/>
                  </a:lnTo>
                  <a:close/>
                </a:path>
                <a:path w="60960" h="12064">
                  <a:moveTo>
                    <a:pt x="46570" y="8623"/>
                  </a:moveTo>
                  <a:lnTo>
                    <a:pt x="46898" y="8909"/>
                  </a:lnTo>
                  <a:lnTo>
                    <a:pt x="46570" y="8623"/>
                  </a:lnTo>
                  <a:close/>
                </a:path>
                <a:path w="60960" h="12064">
                  <a:moveTo>
                    <a:pt x="60636" y="7785"/>
                  </a:moveTo>
                  <a:lnTo>
                    <a:pt x="44792" y="7785"/>
                  </a:lnTo>
                  <a:lnTo>
                    <a:pt x="46452" y="8670"/>
                  </a:lnTo>
                  <a:lnTo>
                    <a:pt x="49714" y="8623"/>
                  </a:lnTo>
                  <a:lnTo>
                    <a:pt x="50927" y="7835"/>
                  </a:lnTo>
                  <a:lnTo>
                    <a:pt x="60622" y="7835"/>
                  </a:lnTo>
                  <a:close/>
                </a:path>
                <a:path w="60960" h="12064">
                  <a:moveTo>
                    <a:pt x="25488" y="6070"/>
                  </a:moveTo>
                  <a:lnTo>
                    <a:pt x="25336" y="6083"/>
                  </a:lnTo>
                  <a:lnTo>
                    <a:pt x="25146" y="6883"/>
                  </a:lnTo>
                  <a:lnTo>
                    <a:pt x="26342" y="6883"/>
                  </a:lnTo>
                  <a:lnTo>
                    <a:pt x="25488" y="6070"/>
                  </a:lnTo>
                  <a:close/>
                </a:path>
                <a:path w="60960" h="12064">
                  <a:moveTo>
                    <a:pt x="25476" y="3009"/>
                  </a:moveTo>
                  <a:lnTo>
                    <a:pt x="17868" y="6311"/>
                  </a:lnTo>
                  <a:lnTo>
                    <a:pt x="25023" y="6311"/>
                  </a:lnTo>
                  <a:lnTo>
                    <a:pt x="24866" y="5575"/>
                  </a:lnTo>
                  <a:lnTo>
                    <a:pt x="56462" y="5575"/>
                  </a:lnTo>
                  <a:lnTo>
                    <a:pt x="55880" y="5499"/>
                  </a:lnTo>
                  <a:lnTo>
                    <a:pt x="54571" y="4660"/>
                  </a:lnTo>
                  <a:lnTo>
                    <a:pt x="53174" y="3924"/>
                  </a:lnTo>
                  <a:lnTo>
                    <a:pt x="51346" y="3822"/>
                  </a:lnTo>
                  <a:lnTo>
                    <a:pt x="50993" y="3581"/>
                  </a:lnTo>
                  <a:lnTo>
                    <a:pt x="28397" y="3581"/>
                  </a:lnTo>
                  <a:lnTo>
                    <a:pt x="25476" y="3009"/>
                  </a:lnTo>
                  <a:close/>
                </a:path>
                <a:path w="60960" h="12064">
                  <a:moveTo>
                    <a:pt x="15760" y="2743"/>
                  </a:moveTo>
                  <a:lnTo>
                    <a:pt x="14820" y="2781"/>
                  </a:lnTo>
                  <a:lnTo>
                    <a:pt x="10083" y="5003"/>
                  </a:lnTo>
                  <a:lnTo>
                    <a:pt x="17473" y="5003"/>
                  </a:lnTo>
                  <a:lnTo>
                    <a:pt x="17154" y="3949"/>
                  </a:lnTo>
                  <a:lnTo>
                    <a:pt x="17071" y="3759"/>
                  </a:lnTo>
                  <a:lnTo>
                    <a:pt x="16586" y="2984"/>
                  </a:lnTo>
                  <a:lnTo>
                    <a:pt x="15760" y="2743"/>
                  </a:lnTo>
                  <a:close/>
                </a:path>
                <a:path w="60960" h="12064">
                  <a:moveTo>
                    <a:pt x="33134" y="1435"/>
                  </a:moveTo>
                  <a:lnTo>
                    <a:pt x="31038" y="1968"/>
                  </a:lnTo>
                  <a:lnTo>
                    <a:pt x="28397" y="3581"/>
                  </a:lnTo>
                  <a:lnTo>
                    <a:pt x="50993" y="3581"/>
                  </a:lnTo>
                  <a:lnTo>
                    <a:pt x="49804" y="2743"/>
                  </a:lnTo>
                  <a:lnTo>
                    <a:pt x="49245" y="2260"/>
                  </a:lnTo>
                  <a:lnTo>
                    <a:pt x="40652" y="2260"/>
                  </a:lnTo>
                  <a:lnTo>
                    <a:pt x="40212" y="2146"/>
                  </a:lnTo>
                  <a:lnTo>
                    <a:pt x="35293" y="2146"/>
                  </a:lnTo>
                  <a:lnTo>
                    <a:pt x="33134" y="1435"/>
                  </a:lnTo>
                  <a:close/>
                </a:path>
                <a:path w="60960" h="12064">
                  <a:moveTo>
                    <a:pt x="46482" y="850"/>
                  </a:moveTo>
                  <a:lnTo>
                    <a:pt x="44411" y="1727"/>
                  </a:lnTo>
                  <a:lnTo>
                    <a:pt x="40652" y="2260"/>
                  </a:lnTo>
                  <a:lnTo>
                    <a:pt x="49245" y="2260"/>
                  </a:lnTo>
                  <a:lnTo>
                    <a:pt x="48628" y="1727"/>
                  </a:lnTo>
                  <a:lnTo>
                    <a:pt x="46482" y="850"/>
                  </a:lnTo>
                  <a:close/>
                </a:path>
                <a:path w="60960" h="12064">
                  <a:moveTo>
                    <a:pt x="37401" y="1689"/>
                  </a:moveTo>
                  <a:lnTo>
                    <a:pt x="35293" y="2146"/>
                  </a:lnTo>
                  <a:lnTo>
                    <a:pt x="40212" y="2146"/>
                  </a:lnTo>
                  <a:lnTo>
                    <a:pt x="39039" y="1841"/>
                  </a:lnTo>
                  <a:lnTo>
                    <a:pt x="37401" y="1689"/>
                  </a:lnTo>
                  <a:close/>
                </a:path>
              </a:pathLst>
            </a:custGeom>
            <a:solidFill>
              <a:srgbClr val="833C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7" name="object 1447" descr=""/>
            <p:cNvSpPr/>
            <p:nvPr/>
          </p:nvSpPr>
          <p:spPr>
            <a:xfrm>
              <a:off x="2179170" y="2485967"/>
              <a:ext cx="31115" cy="13970"/>
            </a:xfrm>
            <a:custGeom>
              <a:avLst/>
              <a:gdLst/>
              <a:ahLst/>
              <a:cxnLst/>
              <a:rect l="l" t="t" r="r" b="b"/>
              <a:pathLst>
                <a:path w="31114" h="13969">
                  <a:moveTo>
                    <a:pt x="26097" y="10020"/>
                  </a:moveTo>
                  <a:lnTo>
                    <a:pt x="2324" y="10020"/>
                  </a:lnTo>
                  <a:lnTo>
                    <a:pt x="3035" y="11226"/>
                  </a:lnTo>
                  <a:lnTo>
                    <a:pt x="5422" y="12674"/>
                  </a:lnTo>
                  <a:lnTo>
                    <a:pt x="7962" y="13563"/>
                  </a:lnTo>
                  <a:lnTo>
                    <a:pt x="10820" y="13081"/>
                  </a:lnTo>
                  <a:lnTo>
                    <a:pt x="11861" y="11836"/>
                  </a:lnTo>
                  <a:lnTo>
                    <a:pt x="13423" y="11582"/>
                  </a:lnTo>
                  <a:lnTo>
                    <a:pt x="22675" y="11582"/>
                  </a:lnTo>
                  <a:lnTo>
                    <a:pt x="23571" y="11303"/>
                  </a:lnTo>
                  <a:lnTo>
                    <a:pt x="26097" y="10020"/>
                  </a:lnTo>
                  <a:close/>
                </a:path>
                <a:path w="31114" h="13969">
                  <a:moveTo>
                    <a:pt x="22675" y="11582"/>
                  </a:moveTo>
                  <a:lnTo>
                    <a:pt x="13423" y="11582"/>
                  </a:lnTo>
                  <a:lnTo>
                    <a:pt x="19418" y="12598"/>
                  </a:lnTo>
                  <a:lnTo>
                    <a:pt x="22675" y="11582"/>
                  </a:lnTo>
                  <a:close/>
                </a:path>
                <a:path w="31114" h="13969">
                  <a:moveTo>
                    <a:pt x="0" y="8432"/>
                  </a:moveTo>
                  <a:lnTo>
                    <a:pt x="12" y="10160"/>
                  </a:lnTo>
                  <a:lnTo>
                    <a:pt x="1117" y="10223"/>
                  </a:lnTo>
                  <a:lnTo>
                    <a:pt x="2324" y="10020"/>
                  </a:lnTo>
                  <a:lnTo>
                    <a:pt x="26097" y="10020"/>
                  </a:lnTo>
                  <a:lnTo>
                    <a:pt x="27622" y="9245"/>
                  </a:lnTo>
                  <a:lnTo>
                    <a:pt x="29272" y="9245"/>
                  </a:lnTo>
                  <a:lnTo>
                    <a:pt x="2019" y="9194"/>
                  </a:lnTo>
                  <a:lnTo>
                    <a:pt x="888" y="8572"/>
                  </a:lnTo>
                  <a:lnTo>
                    <a:pt x="0" y="8432"/>
                  </a:lnTo>
                  <a:close/>
                </a:path>
                <a:path w="31114" h="13969">
                  <a:moveTo>
                    <a:pt x="29272" y="9245"/>
                  </a:moveTo>
                  <a:lnTo>
                    <a:pt x="27622" y="9245"/>
                  </a:lnTo>
                  <a:lnTo>
                    <a:pt x="28867" y="9588"/>
                  </a:lnTo>
                  <a:lnTo>
                    <a:pt x="29272" y="9245"/>
                  </a:lnTo>
                  <a:close/>
                </a:path>
                <a:path w="31114" h="13969">
                  <a:moveTo>
                    <a:pt x="23850" y="0"/>
                  </a:moveTo>
                  <a:lnTo>
                    <a:pt x="20015" y="1257"/>
                  </a:lnTo>
                  <a:lnTo>
                    <a:pt x="17525" y="1384"/>
                  </a:lnTo>
                  <a:lnTo>
                    <a:pt x="15227" y="2095"/>
                  </a:lnTo>
                  <a:lnTo>
                    <a:pt x="12865" y="2463"/>
                  </a:lnTo>
                  <a:lnTo>
                    <a:pt x="10490" y="2717"/>
                  </a:lnTo>
                  <a:lnTo>
                    <a:pt x="9855" y="2832"/>
                  </a:lnTo>
                  <a:lnTo>
                    <a:pt x="3708" y="8648"/>
                  </a:lnTo>
                  <a:lnTo>
                    <a:pt x="3009" y="9207"/>
                  </a:lnTo>
                  <a:lnTo>
                    <a:pt x="29332" y="9194"/>
                  </a:lnTo>
                  <a:lnTo>
                    <a:pt x="29692" y="8890"/>
                  </a:lnTo>
                  <a:lnTo>
                    <a:pt x="30492" y="8102"/>
                  </a:lnTo>
                  <a:lnTo>
                    <a:pt x="20472" y="7988"/>
                  </a:lnTo>
                  <a:lnTo>
                    <a:pt x="19240" y="7277"/>
                  </a:lnTo>
                  <a:lnTo>
                    <a:pt x="12763" y="7277"/>
                  </a:lnTo>
                  <a:lnTo>
                    <a:pt x="12420" y="7213"/>
                  </a:lnTo>
                  <a:lnTo>
                    <a:pt x="14419" y="6738"/>
                  </a:lnTo>
                  <a:lnTo>
                    <a:pt x="16865" y="5905"/>
                  </a:lnTo>
                  <a:lnTo>
                    <a:pt x="19740" y="5905"/>
                  </a:lnTo>
                  <a:lnTo>
                    <a:pt x="20548" y="5803"/>
                  </a:lnTo>
                  <a:lnTo>
                    <a:pt x="24612" y="5156"/>
                  </a:lnTo>
                  <a:lnTo>
                    <a:pt x="23850" y="0"/>
                  </a:lnTo>
                  <a:close/>
                </a:path>
                <a:path w="31114" h="13969">
                  <a:moveTo>
                    <a:pt x="24028" y="6921"/>
                  </a:moveTo>
                  <a:lnTo>
                    <a:pt x="20472" y="7988"/>
                  </a:lnTo>
                  <a:lnTo>
                    <a:pt x="30492" y="7988"/>
                  </a:lnTo>
                  <a:lnTo>
                    <a:pt x="30437" y="7251"/>
                  </a:lnTo>
                  <a:lnTo>
                    <a:pt x="26174" y="7251"/>
                  </a:lnTo>
                  <a:lnTo>
                    <a:pt x="24028" y="6921"/>
                  </a:lnTo>
                  <a:close/>
                </a:path>
                <a:path w="31114" h="13969">
                  <a:moveTo>
                    <a:pt x="17379" y="6202"/>
                  </a:moveTo>
                  <a:lnTo>
                    <a:pt x="16103" y="6362"/>
                  </a:lnTo>
                  <a:lnTo>
                    <a:pt x="14419" y="6738"/>
                  </a:lnTo>
                  <a:lnTo>
                    <a:pt x="13284" y="7124"/>
                  </a:lnTo>
                  <a:lnTo>
                    <a:pt x="13004" y="7137"/>
                  </a:lnTo>
                  <a:lnTo>
                    <a:pt x="12763" y="7277"/>
                  </a:lnTo>
                  <a:lnTo>
                    <a:pt x="19240" y="7277"/>
                  </a:lnTo>
                  <a:lnTo>
                    <a:pt x="17379" y="6202"/>
                  </a:lnTo>
                  <a:close/>
                </a:path>
                <a:path w="31114" h="13969">
                  <a:moveTo>
                    <a:pt x="28473" y="5397"/>
                  </a:moveTo>
                  <a:lnTo>
                    <a:pt x="26174" y="7251"/>
                  </a:lnTo>
                  <a:lnTo>
                    <a:pt x="30437" y="7251"/>
                  </a:lnTo>
                  <a:lnTo>
                    <a:pt x="28473" y="5397"/>
                  </a:lnTo>
                  <a:close/>
                </a:path>
                <a:path w="31114" h="13969">
                  <a:moveTo>
                    <a:pt x="16865" y="5905"/>
                  </a:moveTo>
                  <a:lnTo>
                    <a:pt x="14419" y="6738"/>
                  </a:lnTo>
                  <a:lnTo>
                    <a:pt x="16103" y="6362"/>
                  </a:lnTo>
                  <a:lnTo>
                    <a:pt x="17379" y="6202"/>
                  </a:lnTo>
                  <a:lnTo>
                    <a:pt x="16865" y="5905"/>
                  </a:lnTo>
                  <a:close/>
                </a:path>
                <a:path w="31114" h="13969">
                  <a:moveTo>
                    <a:pt x="19740" y="5905"/>
                  </a:moveTo>
                  <a:lnTo>
                    <a:pt x="16865" y="5905"/>
                  </a:lnTo>
                  <a:lnTo>
                    <a:pt x="17379" y="6202"/>
                  </a:lnTo>
                  <a:lnTo>
                    <a:pt x="19740" y="5905"/>
                  </a:lnTo>
                  <a:close/>
                </a:path>
              </a:pathLst>
            </a:custGeom>
            <a:solidFill>
              <a:srgbClr val="9957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8" name="object 1448" descr=""/>
            <p:cNvSpPr/>
            <p:nvPr/>
          </p:nvSpPr>
          <p:spPr>
            <a:xfrm>
              <a:off x="2172890" y="2496672"/>
              <a:ext cx="19685" cy="6985"/>
            </a:xfrm>
            <a:custGeom>
              <a:avLst/>
              <a:gdLst/>
              <a:ahLst/>
              <a:cxnLst/>
              <a:rect l="l" t="t" r="r" b="b"/>
              <a:pathLst>
                <a:path w="19685" h="6985">
                  <a:moveTo>
                    <a:pt x="12179" y="0"/>
                  </a:moveTo>
                  <a:lnTo>
                    <a:pt x="9309" y="520"/>
                  </a:lnTo>
                  <a:lnTo>
                    <a:pt x="8293" y="2400"/>
                  </a:lnTo>
                  <a:lnTo>
                    <a:pt x="7683" y="3009"/>
                  </a:lnTo>
                  <a:lnTo>
                    <a:pt x="7035" y="3060"/>
                  </a:lnTo>
                  <a:lnTo>
                    <a:pt x="6350" y="2514"/>
                  </a:lnTo>
                  <a:lnTo>
                    <a:pt x="5384" y="2527"/>
                  </a:lnTo>
                  <a:lnTo>
                    <a:pt x="4826" y="3048"/>
                  </a:lnTo>
                  <a:lnTo>
                    <a:pt x="4521" y="4102"/>
                  </a:lnTo>
                  <a:lnTo>
                    <a:pt x="3403" y="3467"/>
                  </a:lnTo>
                  <a:lnTo>
                    <a:pt x="2273" y="3302"/>
                  </a:lnTo>
                  <a:lnTo>
                    <a:pt x="1397" y="3962"/>
                  </a:lnTo>
                  <a:lnTo>
                    <a:pt x="444" y="4356"/>
                  </a:lnTo>
                  <a:lnTo>
                    <a:pt x="0" y="5524"/>
                  </a:lnTo>
                  <a:lnTo>
                    <a:pt x="609" y="6121"/>
                  </a:lnTo>
                  <a:lnTo>
                    <a:pt x="1612" y="6515"/>
                  </a:lnTo>
                  <a:lnTo>
                    <a:pt x="1905" y="6540"/>
                  </a:lnTo>
                  <a:lnTo>
                    <a:pt x="2171" y="6477"/>
                  </a:lnTo>
                  <a:lnTo>
                    <a:pt x="2425" y="6311"/>
                  </a:lnTo>
                  <a:lnTo>
                    <a:pt x="3340" y="5486"/>
                  </a:lnTo>
                  <a:lnTo>
                    <a:pt x="4635" y="6134"/>
                  </a:lnTo>
                  <a:lnTo>
                    <a:pt x="5600" y="5473"/>
                  </a:lnTo>
                  <a:lnTo>
                    <a:pt x="6032" y="5511"/>
                  </a:lnTo>
                  <a:lnTo>
                    <a:pt x="7150" y="5981"/>
                  </a:lnTo>
                  <a:lnTo>
                    <a:pt x="8255" y="6070"/>
                  </a:lnTo>
                  <a:lnTo>
                    <a:pt x="9334" y="5410"/>
                  </a:lnTo>
                  <a:lnTo>
                    <a:pt x="12649" y="5638"/>
                  </a:lnTo>
                  <a:lnTo>
                    <a:pt x="15887" y="5041"/>
                  </a:lnTo>
                  <a:lnTo>
                    <a:pt x="19113" y="4394"/>
                  </a:lnTo>
                  <a:lnTo>
                    <a:pt x="18732" y="3429"/>
                  </a:lnTo>
                  <a:lnTo>
                    <a:pt x="18046" y="2781"/>
                  </a:lnTo>
                  <a:lnTo>
                    <a:pt x="17106" y="2374"/>
                  </a:lnTo>
                  <a:lnTo>
                    <a:pt x="14681" y="1028"/>
                  </a:lnTo>
                  <a:lnTo>
                    <a:pt x="12179" y="0"/>
                  </a:lnTo>
                  <a:close/>
                </a:path>
              </a:pathLst>
            </a:custGeom>
            <a:solidFill>
              <a:srgbClr val="813A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9" name="object 1449" descr=""/>
            <p:cNvSpPr/>
            <p:nvPr/>
          </p:nvSpPr>
          <p:spPr>
            <a:xfrm>
              <a:off x="2145681" y="2491212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5" h="6350">
                  <a:moveTo>
                    <a:pt x="5257" y="0"/>
                  </a:moveTo>
                  <a:lnTo>
                    <a:pt x="0" y="330"/>
                  </a:lnTo>
                  <a:lnTo>
                    <a:pt x="3340" y="1015"/>
                  </a:lnTo>
                  <a:lnTo>
                    <a:pt x="3543" y="5448"/>
                  </a:lnTo>
                  <a:lnTo>
                    <a:pt x="7023" y="5880"/>
                  </a:lnTo>
                  <a:lnTo>
                    <a:pt x="7518" y="5905"/>
                  </a:lnTo>
                  <a:lnTo>
                    <a:pt x="8000" y="5880"/>
                  </a:lnTo>
                  <a:lnTo>
                    <a:pt x="9651" y="4025"/>
                  </a:lnTo>
                  <a:lnTo>
                    <a:pt x="12039" y="5587"/>
                  </a:lnTo>
                  <a:lnTo>
                    <a:pt x="14414" y="4394"/>
                  </a:lnTo>
                  <a:lnTo>
                    <a:pt x="9448" y="2705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7931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0" name="object 1450" descr=""/>
            <p:cNvSpPr/>
            <p:nvPr/>
          </p:nvSpPr>
          <p:spPr>
            <a:xfrm>
              <a:off x="2170381" y="2493942"/>
              <a:ext cx="11430" cy="3810"/>
            </a:xfrm>
            <a:custGeom>
              <a:avLst/>
              <a:gdLst/>
              <a:ahLst/>
              <a:cxnLst/>
              <a:rect l="l" t="t" r="r" b="b"/>
              <a:pathLst>
                <a:path w="11430" h="3810">
                  <a:moveTo>
                    <a:pt x="9905" y="0"/>
                  </a:moveTo>
                  <a:lnTo>
                    <a:pt x="8648" y="88"/>
                  </a:lnTo>
                  <a:lnTo>
                    <a:pt x="6299" y="965"/>
                  </a:lnTo>
                  <a:lnTo>
                    <a:pt x="5143" y="1295"/>
                  </a:lnTo>
                  <a:lnTo>
                    <a:pt x="3886" y="1193"/>
                  </a:lnTo>
                  <a:lnTo>
                    <a:pt x="3632" y="901"/>
                  </a:lnTo>
                  <a:lnTo>
                    <a:pt x="3314" y="787"/>
                  </a:lnTo>
                  <a:lnTo>
                    <a:pt x="2933" y="850"/>
                  </a:lnTo>
                  <a:lnTo>
                    <a:pt x="2247" y="1130"/>
                  </a:lnTo>
                  <a:lnTo>
                    <a:pt x="1523" y="1244"/>
                  </a:lnTo>
                  <a:lnTo>
                    <a:pt x="838" y="1498"/>
                  </a:lnTo>
                  <a:lnTo>
                    <a:pt x="495" y="1663"/>
                  </a:lnTo>
                  <a:lnTo>
                    <a:pt x="215" y="1892"/>
                  </a:lnTo>
                  <a:lnTo>
                    <a:pt x="0" y="2197"/>
                  </a:lnTo>
                  <a:lnTo>
                    <a:pt x="12" y="3238"/>
                  </a:lnTo>
                  <a:lnTo>
                    <a:pt x="3035" y="3695"/>
                  </a:lnTo>
                  <a:lnTo>
                    <a:pt x="5803" y="2006"/>
                  </a:lnTo>
                  <a:lnTo>
                    <a:pt x="8801" y="2184"/>
                  </a:lnTo>
                  <a:lnTo>
                    <a:pt x="9270" y="1447"/>
                  </a:lnTo>
                  <a:lnTo>
                    <a:pt x="10007" y="1257"/>
                  </a:lnTo>
                  <a:lnTo>
                    <a:pt x="10807" y="1219"/>
                  </a:lnTo>
                  <a:lnTo>
                    <a:pt x="9905" y="0"/>
                  </a:lnTo>
                  <a:close/>
                </a:path>
              </a:pathLst>
            </a:custGeom>
            <a:solidFill>
              <a:srgbClr val="7B33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1" name="object 1451" descr=""/>
            <p:cNvSpPr/>
            <p:nvPr/>
          </p:nvSpPr>
          <p:spPr>
            <a:xfrm>
              <a:off x="2172347" y="2499080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89" h="5080">
                  <a:moveTo>
                    <a:pt x="2159" y="4140"/>
                  </a:moveTo>
                  <a:lnTo>
                    <a:pt x="622" y="1244"/>
                  </a:lnTo>
                  <a:lnTo>
                    <a:pt x="279" y="1384"/>
                  </a:lnTo>
                  <a:lnTo>
                    <a:pt x="0" y="1943"/>
                  </a:lnTo>
                  <a:lnTo>
                    <a:pt x="0" y="4876"/>
                  </a:lnTo>
                  <a:lnTo>
                    <a:pt x="977" y="4724"/>
                  </a:lnTo>
                  <a:lnTo>
                    <a:pt x="1752" y="4318"/>
                  </a:lnTo>
                  <a:lnTo>
                    <a:pt x="2159" y="4140"/>
                  </a:lnTo>
                  <a:close/>
                </a:path>
                <a:path w="8889" h="5080">
                  <a:moveTo>
                    <a:pt x="5918" y="114"/>
                  </a:moveTo>
                  <a:lnTo>
                    <a:pt x="5257" y="431"/>
                  </a:lnTo>
                  <a:lnTo>
                    <a:pt x="4597" y="736"/>
                  </a:lnTo>
                  <a:lnTo>
                    <a:pt x="3937" y="1054"/>
                  </a:lnTo>
                  <a:lnTo>
                    <a:pt x="5422" y="2489"/>
                  </a:lnTo>
                  <a:lnTo>
                    <a:pt x="5676" y="1320"/>
                  </a:lnTo>
                  <a:lnTo>
                    <a:pt x="5918" y="114"/>
                  </a:lnTo>
                  <a:close/>
                </a:path>
                <a:path w="8889" h="5080">
                  <a:moveTo>
                    <a:pt x="8839" y="0"/>
                  </a:moveTo>
                  <a:lnTo>
                    <a:pt x="6896" y="114"/>
                  </a:lnTo>
                  <a:lnTo>
                    <a:pt x="7594" y="1054"/>
                  </a:lnTo>
                  <a:lnTo>
                    <a:pt x="8242" y="1003"/>
                  </a:lnTo>
                  <a:lnTo>
                    <a:pt x="8839" y="0"/>
                  </a:lnTo>
                  <a:close/>
                </a:path>
              </a:pathLst>
            </a:custGeom>
            <a:solidFill>
              <a:srgbClr val="8740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2" name="object 1452" descr=""/>
            <p:cNvSpPr/>
            <p:nvPr/>
          </p:nvSpPr>
          <p:spPr>
            <a:xfrm>
              <a:off x="2163483" y="250010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1041" y="0"/>
                  </a:moveTo>
                  <a:lnTo>
                    <a:pt x="0" y="0"/>
                  </a:lnTo>
                  <a:lnTo>
                    <a:pt x="342" y="622"/>
                  </a:lnTo>
                  <a:lnTo>
                    <a:pt x="698" y="635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9657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3" name="object 1453" descr=""/>
            <p:cNvSpPr/>
            <p:nvPr/>
          </p:nvSpPr>
          <p:spPr>
            <a:xfrm>
              <a:off x="2150803" y="2506053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727" y="0"/>
                  </a:moveTo>
                  <a:lnTo>
                    <a:pt x="4711" y="38"/>
                  </a:lnTo>
                  <a:lnTo>
                    <a:pt x="3352" y="1562"/>
                  </a:lnTo>
                  <a:lnTo>
                    <a:pt x="1600" y="711"/>
                  </a:lnTo>
                  <a:lnTo>
                    <a:pt x="0" y="825"/>
                  </a:lnTo>
                  <a:lnTo>
                    <a:pt x="1917" y="2501"/>
                  </a:lnTo>
                  <a:lnTo>
                    <a:pt x="3860" y="2324"/>
                  </a:lnTo>
                  <a:lnTo>
                    <a:pt x="5829" y="914"/>
                  </a:lnTo>
                  <a:lnTo>
                    <a:pt x="6007" y="800"/>
                  </a:lnTo>
                  <a:lnTo>
                    <a:pt x="6159" y="355"/>
                  </a:lnTo>
                  <a:lnTo>
                    <a:pt x="6032" y="165"/>
                  </a:lnTo>
                  <a:lnTo>
                    <a:pt x="5727" y="0"/>
                  </a:lnTo>
                  <a:close/>
                </a:path>
              </a:pathLst>
            </a:custGeom>
            <a:solidFill>
              <a:srgbClr val="DBB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4" name="object 1454" descr=""/>
            <p:cNvSpPr/>
            <p:nvPr/>
          </p:nvSpPr>
          <p:spPr>
            <a:xfrm>
              <a:off x="2158606" y="250690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939" y="0"/>
                  </a:moveTo>
                  <a:lnTo>
                    <a:pt x="622" y="342"/>
                  </a:lnTo>
                  <a:lnTo>
                    <a:pt x="0" y="1041"/>
                  </a:lnTo>
                  <a:lnTo>
                    <a:pt x="1816" y="927"/>
                  </a:lnTo>
                  <a:lnTo>
                    <a:pt x="1524" y="622"/>
                  </a:lnTo>
                  <a:lnTo>
                    <a:pt x="1231" y="304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D28F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5" name="object 1455" descr=""/>
            <p:cNvSpPr/>
            <p:nvPr/>
          </p:nvSpPr>
          <p:spPr>
            <a:xfrm>
              <a:off x="2156528" y="250601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04" y="0"/>
                  </a:moveTo>
                  <a:lnTo>
                    <a:pt x="0" y="38"/>
                  </a:lnTo>
                  <a:lnTo>
                    <a:pt x="50" y="342"/>
                  </a:lnTo>
                  <a:lnTo>
                    <a:pt x="88" y="647"/>
                  </a:lnTo>
                  <a:lnTo>
                    <a:pt x="101" y="952"/>
                  </a:lnTo>
                  <a:lnTo>
                    <a:pt x="431" y="635"/>
                  </a:lnTo>
                  <a:lnTo>
                    <a:pt x="774" y="317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DEB4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6" name="object 1456" descr=""/>
            <p:cNvSpPr/>
            <p:nvPr/>
          </p:nvSpPr>
          <p:spPr>
            <a:xfrm>
              <a:off x="2206796" y="2494069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857" y="0"/>
                  </a:moveTo>
                  <a:lnTo>
                    <a:pt x="0" y="1143"/>
                  </a:lnTo>
                  <a:lnTo>
                    <a:pt x="381" y="1905"/>
                  </a:lnTo>
                  <a:lnTo>
                    <a:pt x="1054" y="2082"/>
                  </a:lnTo>
                  <a:lnTo>
                    <a:pt x="1841" y="2032"/>
                  </a:lnTo>
                  <a:lnTo>
                    <a:pt x="1803" y="1168"/>
                  </a:lnTo>
                  <a:lnTo>
                    <a:pt x="3949" y="1397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762F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7" name="object 1457" descr=""/>
            <p:cNvSpPr/>
            <p:nvPr/>
          </p:nvSpPr>
          <p:spPr>
            <a:xfrm>
              <a:off x="2202484" y="2488730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60" h="6350">
                  <a:moveTo>
                    <a:pt x="9817" y="1562"/>
                  </a:moveTo>
                  <a:lnTo>
                    <a:pt x="9144" y="584"/>
                  </a:lnTo>
                  <a:lnTo>
                    <a:pt x="8547" y="25"/>
                  </a:lnTo>
                  <a:lnTo>
                    <a:pt x="7886" y="0"/>
                  </a:lnTo>
                  <a:lnTo>
                    <a:pt x="7188" y="368"/>
                  </a:lnTo>
                  <a:lnTo>
                    <a:pt x="6438" y="1752"/>
                  </a:lnTo>
                  <a:lnTo>
                    <a:pt x="7366" y="2603"/>
                  </a:lnTo>
                  <a:lnTo>
                    <a:pt x="7696" y="2984"/>
                  </a:lnTo>
                  <a:lnTo>
                    <a:pt x="5080" y="1866"/>
                  </a:lnTo>
                  <a:lnTo>
                    <a:pt x="2730" y="2654"/>
                  </a:lnTo>
                  <a:lnTo>
                    <a:pt x="469" y="4051"/>
                  </a:lnTo>
                  <a:lnTo>
                    <a:pt x="63" y="4457"/>
                  </a:lnTo>
                  <a:lnTo>
                    <a:pt x="0" y="4914"/>
                  </a:lnTo>
                  <a:lnTo>
                    <a:pt x="304" y="5397"/>
                  </a:lnTo>
                  <a:lnTo>
                    <a:pt x="2705" y="5981"/>
                  </a:lnTo>
                  <a:lnTo>
                    <a:pt x="4826" y="4229"/>
                  </a:lnTo>
                  <a:lnTo>
                    <a:pt x="7188" y="4572"/>
                  </a:lnTo>
                  <a:lnTo>
                    <a:pt x="8229" y="3543"/>
                  </a:lnTo>
                  <a:lnTo>
                    <a:pt x="8699" y="3530"/>
                  </a:lnTo>
                  <a:lnTo>
                    <a:pt x="9169" y="3543"/>
                  </a:lnTo>
                  <a:lnTo>
                    <a:pt x="9728" y="2603"/>
                  </a:lnTo>
                  <a:lnTo>
                    <a:pt x="9817" y="1562"/>
                  </a:lnTo>
                  <a:close/>
                </a:path>
              </a:pathLst>
            </a:custGeom>
            <a:solidFill>
              <a:srgbClr val="A75C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8" name="object 1458" descr=""/>
            <p:cNvSpPr/>
            <p:nvPr/>
          </p:nvSpPr>
          <p:spPr>
            <a:xfrm>
              <a:off x="2117972" y="2479015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1841" y="0"/>
                  </a:moveTo>
                  <a:lnTo>
                    <a:pt x="0" y="2730"/>
                  </a:lnTo>
                  <a:lnTo>
                    <a:pt x="241" y="3467"/>
                  </a:lnTo>
                  <a:lnTo>
                    <a:pt x="596" y="4000"/>
                  </a:lnTo>
                  <a:lnTo>
                    <a:pt x="1473" y="3479"/>
                  </a:lnTo>
                  <a:lnTo>
                    <a:pt x="3289" y="3365"/>
                  </a:lnTo>
                  <a:lnTo>
                    <a:pt x="3809" y="3936"/>
                  </a:lnTo>
                  <a:lnTo>
                    <a:pt x="4457" y="4279"/>
                  </a:lnTo>
                  <a:lnTo>
                    <a:pt x="5219" y="4394"/>
                  </a:lnTo>
                  <a:lnTo>
                    <a:pt x="6248" y="4495"/>
                  </a:lnTo>
                  <a:lnTo>
                    <a:pt x="7226" y="4381"/>
                  </a:lnTo>
                  <a:lnTo>
                    <a:pt x="8153" y="3924"/>
                  </a:lnTo>
                  <a:lnTo>
                    <a:pt x="8826" y="3517"/>
                  </a:lnTo>
                  <a:lnTo>
                    <a:pt x="9283" y="2971"/>
                  </a:lnTo>
                  <a:lnTo>
                    <a:pt x="9461" y="2197"/>
                  </a:lnTo>
                  <a:lnTo>
                    <a:pt x="9347" y="1384"/>
                  </a:lnTo>
                  <a:lnTo>
                    <a:pt x="8826" y="914"/>
                  </a:lnTo>
                  <a:lnTo>
                    <a:pt x="8115" y="622"/>
                  </a:lnTo>
                  <a:lnTo>
                    <a:pt x="6045" y="126"/>
                  </a:lnTo>
                  <a:lnTo>
                    <a:pt x="3949" y="76"/>
                  </a:lnTo>
                  <a:lnTo>
                    <a:pt x="1841" y="0"/>
                  </a:lnTo>
                  <a:close/>
                </a:path>
              </a:pathLst>
            </a:custGeom>
            <a:solidFill>
              <a:srgbClr val="D9CD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9" name="object 1459" descr=""/>
            <p:cNvSpPr/>
            <p:nvPr/>
          </p:nvSpPr>
          <p:spPr>
            <a:xfrm>
              <a:off x="2120233" y="2482380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028" y="0"/>
                  </a:moveTo>
                  <a:lnTo>
                    <a:pt x="0" y="3060"/>
                  </a:lnTo>
                  <a:lnTo>
                    <a:pt x="139" y="3429"/>
                  </a:lnTo>
                  <a:lnTo>
                    <a:pt x="2997" y="4965"/>
                  </a:lnTo>
                  <a:lnTo>
                    <a:pt x="3416" y="4165"/>
                  </a:lnTo>
                  <a:lnTo>
                    <a:pt x="4140" y="3962"/>
                  </a:lnTo>
                  <a:lnTo>
                    <a:pt x="4965" y="3949"/>
                  </a:lnTo>
                  <a:lnTo>
                    <a:pt x="5321" y="3378"/>
                  </a:lnTo>
                  <a:lnTo>
                    <a:pt x="5918" y="1308"/>
                  </a:lnTo>
                  <a:lnTo>
                    <a:pt x="4610" y="571"/>
                  </a:lnTo>
                  <a:lnTo>
                    <a:pt x="2997" y="63"/>
                  </a:lnTo>
                  <a:lnTo>
                    <a:pt x="2336" y="38"/>
                  </a:lnTo>
                  <a:lnTo>
                    <a:pt x="1689" y="2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9F50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0" name="object 1460" descr=""/>
            <p:cNvSpPr/>
            <p:nvPr/>
          </p:nvSpPr>
          <p:spPr>
            <a:xfrm>
              <a:off x="2112098" y="2480718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5181" y="0"/>
                  </a:moveTo>
                  <a:lnTo>
                    <a:pt x="4025" y="457"/>
                  </a:lnTo>
                  <a:lnTo>
                    <a:pt x="2908" y="508"/>
                  </a:lnTo>
                  <a:lnTo>
                    <a:pt x="1981" y="635"/>
                  </a:lnTo>
                  <a:lnTo>
                    <a:pt x="1066" y="787"/>
                  </a:lnTo>
                  <a:lnTo>
                    <a:pt x="304" y="1397"/>
                  </a:lnTo>
                  <a:lnTo>
                    <a:pt x="12" y="1816"/>
                  </a:lnTo>
                  <a:lnTo>
                    <a:pt x="0" y="2235"/>
                  </a:lnTo>
                  <a:lnTo>
                    <a:pt x="304" y="2654"/>
                  </a:lnTo>
                  <a:lnTo>
                    <a:pt x="1231" y="3454"/>
                  </a:lnTo>
                  <a:lnTo>
                    <a:pt x="3479" y="3644"/>
                  </a:lnTo>
                  <a:lnTo>
                    <a:pt x="5549" y="3200"/>
                  </a:lnTo>
                  <a:lnTo>
                    <a:pt x="7353" y="1778"/>
                  </a:lnTo>
                  <a:lnTo>
                    <a:pt x="6972" y="1447"/>
                  </a:lnTo>
                  <a:lnTo>
                    <a:pt x="6604" y="1104"/>
                  </a:lnTo>
                  <a:lnTo>
                    <a:pt x="6223" y="774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C9B0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1" name="object 1461" descr=""/>
            <p:cNvSpPr/>
            <p:nvPr/>
          </p:nvSpPr>
          <p:spPr>
            <a:xfrm>
              <a:off x="2187953" y="2417468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533" y="0"/>
                  </a:moveTo>
                  <a:lnTo>
                    <a:pt x="0" y="1511"/>
                  </a:lnTo>
                  <a:lnTo>
                    <a:pt x="279" y="2603"/>
                  </a:lnTo>
                  <a:lnTo>
                    <a:pt x="2133" y="3149"/>
                  </a:lnTo>
                  <a:lnTo>
                    <a:pt x="3759" y="3238"/>
                  </a:lnTo>
                  <a:lnTo>
                    <a:pt x="5359" y="4241"/>
                  </a:lnTo>
                  <a:lnTo>
                    <a:pt x="7010" y="3263"/>
                  </a:lnTo>
                  <a:lnTo>
                    <a:pt x="10287" y="2387"/>
                  </a:lnTo>
                  <a:lnTo>
                    <a:pt x="6858" y="1892"/>
                  </a:lnTo>
                  <a:lnTo>
                    <a:pt x="6896" y="1193"/>
                  </a:lnTo>
                  <a:lnTo>
                    <a:pt x="6604" y="1155"/>
                  </a:lnTo>
                  <a:lnTo>
                    <a:pt x="6337" y="1066"/>
                  </a:lnTo>
                  <a:lnTo>
                    <a:pt x="6070" y="927"/>
                  </a:lnTo>
                  <a:lnTo>
                    <a:pt x="2971" y="253"/>
                  </a:lnTo>
                  <a:lnTo>
                    <a:pt x="2108" y="977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D4BC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2" name="object 1462" descr=""/>
            <p:cNvSpPr/>
            <p:nvPr/>
          </p:nvSpPr>
          <p:spPr>
            <a:xfrm>
              <a:off x="2187765" y="2417218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625" y="1257"/>
                  </a:moveTo>
                  <a:lnTo>
                    <a:pt x="1320" y="1257"/>
                  </a:lnTo>
                  <a:lnTo>
                    <a:pt x="2425" y="1536"/>
                  </a:lnTo>
                  <a:lnTo>
                    <a:pt x="2625" y="1257"/>
                  </a:lnTo>
                  <a:close/>
                </a:path>
                <a:path w="3175" h="1905">
                  <a:moveTo>
                    <a:pt x="1295" y="0"/>
                  </a:moveTo>
                  <a:lnTo>
                    <a:pt x="317" y="152"/>
                  </a:lnTo>
                  <a:lnTo>
                    <a:pt x="0" y="330"/>
                  </a:lnTo>
                  <a:lnTo>
                    <a:pt x="0" y="965"/>
                  </a:lnTo>
                  <a:lnTo>
                    <a:pt x="304" y="1320"/>
                  </a:lnTo>
                  <a:lnTo>
                    <a:pt x="1320" y="1257"/>
                  </a:lnTo>
                  <a:lnTo>
                    <a:pt x="2625" y="1257"/>
                  </a:lnTo>
                  <a:lnTo>
                    <a:pt x="3162" y="507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E7D8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3" name="object 1463" descr=""/>
            <p:cNvSpPr/>
            <p:nvPr/>
          </p:nvSpPr>
          <p:spPr>
            <a:xfrm>
              <a:off x="2202506" y="242476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581" y="0"/>
                  </a:moveTo>
                  <a:lnTo>
                    <a:pt x="3136" y="50"/>
                  </a:lnTo>
                  <a:lnTo>
                    <a:pt x="2717" y="177"/>
                  </a:lnTo>
                  <a:lnTo>
                    <a:pt x="1600" y="749"/>
                  </a:lnTo>
                  <a:lnTo>
                    <a:pt x="0" y="800"/>
                  </a:lnTo>
                  <a:lnTo>
                    <a:pt x="126" y="2666"/>
                  </a:lnTo>
                  <a:lnTo>
                    <a:pt x="901" y="3543"/>
                  </a:lnTo>
                  <a:lnTo>
                    <a:pt x="3047" y="4038"/>
                  </a:lnTo>
                  <a:lnTo>
                    <a:pt x="3492" y="4102"/>
                  </a:lnTo>
                  <a:lnTo>
                    <a:pt x="3924" y="4051"/>
                  </a:lnTo>
                  <a:lnTo>
                    <a:pt x="4343" y="3924"/>
                  </a:lnTo>
                  <a:lnTo>
                    <a:pt x="4940" y="3581"/>
                  </a:lnTo>
                  <a:lnTo>
                    <a:pt x="5359" y="3111"/>
                  </a:lnTo>
                  <a:lnTo>
                    <a:pt x="5410" y="2387"/>
                  </a:lnTo>
                  <a:lnTo>
                    <a:pt x="6324" y="736"/>
                  </a:lnTo>
                  <a:lnTo>
                    <a:pt x="5156" y="634"/>
                  </a:lnTo>
                  <a:lnTo>
                    <a:pt x="4838" y="317"/>
                  </a:lnTo>
                  <a:lnTo>
                    <a:pt x="4457" y="101"/>
                  </a:lnTo>
                  <a:lnTo>
                    <a:pt x="4025" y="12"/>
                  </a:lnTo>
                  <a:lnTo>
                    <a:pt x="3581" y="0"/>
                  </a:lnTo>
                  <a:close/>
                </a:path>
              </a:pathLst>
            </a:custGeom>
            <a:solidFill>
              <a:srgbClr val="D1B5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4" name="object 1464" descr=""/>
            <p:cNvSpPr/>
            <p:nvPr/>
          </p:nvSpPr>
          <p:spPr>
            <a:xfrm>
              <a:off x="2204394" y="2423360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324" y="0"/>
                  </a:moveTo>
                  <a:lnTo>
                    <a:pt x="317" y="190"/>
                  </a:lnTo>
                  <a:lnTo>
                    <a:pt x="38" y="482"/>
                  </a:lnTo>
                  <a:lnTo>
                    <a:pt x="0" y="812"/>
                  </a:lnTo>
                  <a:lnTo>
                    <a:pt x="177" y="1168"/>
                  </a:lnTo>
                  <a:lnTo>
                    <a:pt x="685" y="1790"/>
                  </a:lnTo>
                  <a:lnTo>
                    <a:pt x="1587" y="1346"/>
                  </a:lnTo>
                  <a:lnTo>
                    <a:pt x="2120" y="1904"/>
                  </a:lnTo>
                  <a:lnTo>
                    <a:pt x="3263" y="2031"/>
                  </a:lnTo>
                  <a:lnTo>
                    <a:pt x="3238" y="1219"/>
                  </a:lnTo>
                  <a:lnTo>
                    <a:pt x="3136" y="44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C597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5" name="object 1465" descr=""/>
            <p:cNvSpPr/>
            <p:nvPr/>
          </p:nvSpPr>
          <p:spPr>
            <a:xfrm>
              <a:off x="2189479" y="2419172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2425" y="0"/>
                  </a:moveTo>
                  <a:lnTo>
                    <a:pt x="622" y="431"/>
                  </a:lnTo>
                  <a:lnTo>
                    <a:pt x="0" y="1206"/>
                  </a:lnTo>
                  <a:lnTo>
                    <a:pt x="571" y="1778"/>
                  </a:lnTo>
                  <a:lnTo>
                    <a:pt x="990" y="2362"/>
                  </a:lnTo>
                  <a:lnTo>
                    <a:pt x="1562" y="2819"/>
                  </a:lnTo>
                  <a:lnTo>
                    <a:pt x="4660" y="4381"/>
                  </a:lnTo>
                  <a:lnTo>
                    <a:pt x="5867" y="5092"/>
                  </a:lnTo>
                  <a:lnTo>
                    <a:pt x="10871" y="6426"/>
                  </a:lnTo>
                  <a:lnTo>
                    <a:pt x="11874" y="6769"/>
                  </a:lnTo>
                  <a:lnTo>
                    <a:pt x="12915" y="6858"/>
                  </a:lnTo>
                  <a:lnTo>
                    <a:pt x="13792" y="6680"/>
                  </a:lnTo>
                  <a:lnTo>
                    <a:pt x="14732" y="6845"/>
                  </a:lnTo>
                  <a:lnTo>
                    <a:pt x="15506" y="6273"/>
                  </a:lnTo>
                  <a:lnTo>
                    <a:pt x="15646" y="6134"/>
                  </a:lnTo>
                  <a:lnTo>
                    <a:pt x="15722" y="5575"/>
                  </a:lnTo>
                  <a:lnTo>
                    <a:pt x="15608" y="5321"/>
                  </a:lnTo>
                  <a:lnTo>
                    <a:pt x="15341" y="5080"/>
                  </a:lnTo>
                  <a:lnTo>
                    <a:pt x="15227" y="4381"/>
                  </a:lnTo>
                  <a:lnTo>
                    <a:pt x="14643" y="4229"/>
                  </a:lnTo>
                  <a:lnTo>
                    <a:pt x="14376" y="4114"/>
                  </a:lnTo>
                  <a:lnTo>
                    <a:pt x="12319" y="3771"/>
                  </a:lnTo>
                  <a:lnTo>
                    <a:pt x="10274" y="3365"/>
                  </a:lnTo>
                  <a:lnTo>
                    <a:pt x="8445" y="2286"/>
                  </a:lnTo>
                  <a:lnTo>
                    <a:pt x="7404" y="2286"/>
                  </a:lnTo>
                  <a:lnTo>
                    <a:pt x="6311" y="2451"/>
                  </a:lnTo>
                  <a:lnTo>
                    <a:pt x="5486" y="1549"/>
                  </a:lnTo>
                  <a:lnTo>
                    <a:pt x="3848" y="1257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F77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6" name="object 1466" descr=""/>
            <p:cNvSpPr/>
            <p:nvPr/>
          </p:nvSpPr>
          <p:spPr>
            <a:xfrm>
              <a:off x="2216200" y="2457776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2565" y="0"/>
                  </a:moveTo>
                  <a:lnTo>
                    <a:pt x="279" y="2171"/>
                  </a:lnTo>
                  <a:lnTo>
                    <a:pt x="0" y="3175"/>
                  </a:lnTo>
                  <a:lnTo>
                    <a:pt x="609" y="3619"/>
                  </a:lnTo>
                  <a:lnTo>
                    <a:pt x="1397" y="3962"/>
                  </a:lnTo>
                  <a:lnTo>
                    <a:pt x="3276" y="3987"/>
                  </a:lnTo>
                  <a:lnTo>
                    <a:pt x="5156" y="3987"/>
                  </a:lnTo>
                  <a:lnTo>
                    <a:pt x="8356" y="4089"/>
                  </a:lnTo>
                  <a:lnTo>
                    <a:pt x="9093" y="3517"/>
                  </a:lnTo>
                  <a:lnTo>
                    <a:pt x="9245" y="2197"/>
                  </a:lnTo>
                  <a:lnTo>
                    <a:pt x="9283" y="1917"/>
                  </a:lnTo>
                  <a:lnTo>
                    <a:pt x="8902" y="1524"/>
                  </a:lnTo>
                  <a:lnTo>
                    <a:pt x="8458" y="1231"/>
                  </a:lnTo>
                  <a:lnTo>
                    <a:pt x="7937" y="1054"/>
                  </a:lnTo>
                  <a:lnTo>
                    <a:pt x="5283" y="787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8E52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7" name="object 1467" descr=""/>
            <p:cNvSpPr/>
            <p:nvPr/>
          </p:nvSpPr>
          <p:spPr>
            <a:xfrm>
              <a:off x="2216410" y="2464045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10">
                  <a:moveTo>
                    <a:pt x="8597" y="0"/>
                  </a:moveTo>
                  <a:lnTo>
                    <a:pt x="7683" y="177"/>
                  </a:lnTo>
                  <a:lnTo>
                    <a:pt x="6731" y="520"/>
                  </a:lnTo>
                  <a:lnTo>
                    <a:pt x="3479" y="495"/>
                  </a:lnTo>
                  <a:lnTo>
                    <a:pt x="2336" y="126"/>
                  </a:lnTo>
                  <a:lnTo>
                    <a:pt x="1244" y="76"/>
                  </a:lnTo>
                  <a:lnTo>
                    <a:pt x="355" y="1066"/>
                  </a:lnTo>
                  <a:lnTo>
                    <a:pt x="101" y="1460"/>
                  </a:lnTo>
                  <a:lnTo>
                    <a:pt x="0" y="1879"/>
                  </a:lnTo>
                  <a:lnTo>
                    <a:pt x="25" y="2336"/>
                  </a:lnTo>
                  <a:lnTo>
                    <a:pt x="2184" y="3555"/>
                  </a:lnTo>
                  <a:lnTo>
                    <a:pt x="3238" y="3467"/>
                  </a:lnTo>
                  <a:lnTo>
                    <a:pt x="3632" y="3403"/>
                  </a:lnTo>
                  <a:lnTo>
                    <a:pt x="5029" y="2984"/>
                  </a:lnTo>
                  <a:lnTo>
                    <a:pt x="5994" y="3276"/>
                  </a:lnTo>
                  <a:lnTo>
                    <a:pt x="6972" y="3390"/>
                  </a:lnTo>
                  <a:lnTo>
                    <a:pt x="7899" y="3416"/>
                  </a:lnTo>
                  <a:lnTo>
                    <a:pt x="8724" y="3200"/>
                  </a:lnTo>
                  <a:lnTo>
                    <a:pt x="9283" y="2362"/>
                  </a:lnTo>
                  <a:lnTo>
                    <a:pt x="9436" y="1917"/>
                  </a:lnTo>
                  <a:lnTo>
                    <a:pt x="9436" y="1460"/>
                  </a:lnTo>
                  <a:lnTo>
                    <a:pt x="9296" y="1003"/>
                  </a:lnTo>
                  <a:lnTo>
                    <a:pt x="8597" y="0"/>
                  </a:lnTo>
                  <a:close/>
                </a:path>
              </a:pathLst>
            </a:custGeom>
            <a:solidFill>
              <a:srgbClr val="D8CD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8" name="object 1468" descr=""/>
            <p:cNvSpPr/>
            <p:nvPr/>
          </p:nvSpPr>
          <p:spPr>
            <a:xfrm>
              <a:off x="2210333" y="2459633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977" y="0"/>
                  </a:moveTo>
                  <a:lnTo>
                    <a:pt x="101" y="1523"/>
                  </a:lnTo>
                  <a:lnTo>
                    <a:pt x="0" y="2285"/>
                  </a:lnTo>
                  <a:lnTo>
                    <a:pt x="355" y="2844"/>
                  </a:lnTo>
                  <a:lnTo>
                    <a:pt x="889" y="3340"/>
                  </a:lnTo>
                  <a:lnTo>
                    <a:pt x="1435" y="3721"/>
                  </a:lnTo>
                  <a:lnTo>
                    <a:pt x="2044" y="3936"/>
                  </a:lnTo>
                  <a:lnTo>
                    <a:pt x="3517" y="4178"/>
                  </a:lnTo>
                  <a:lnTo>
                    <a:pt x="4318" y="4317"/>
                  </a:lnTo>
                  <a:lnTo>
                    <a:pt x="5130" y="4381"/>
                  </a:lnTo>
                  <a:lnTo>
                    <a:pt x="5549" y="4381"/>
                  </a:lnTo>
                  <a:lnTo>
                    <a:pt x="5905" y="4241"/>
                  </a:lnTo>
                  <a:lnTo>
                    <a:pt x="6184" y="3936"/>
                  </a:lnTo>
                  <a:lnTo>
                    <a:pt x="6261" y="3162"/>
                  </a:lnTo>
                  <a:lnTo>
                    <a:pt x="6477" y="2463"/>
                  </a:lnTo>
                  <a:lnTo>
                    <a:pt x="7264" y="2108"/>
                  </a:lnTo>
                  <a:lnTo>
                    <a:pt x="5854" y="977"/>
                  </a:lnTo>
                  <a:lnTo>
                    <a:pt x="5321" y="431"/>
                  </a:lnTo>
                  <a:lnTo>
                    <a:pt x="4648" y="190"/>
                  </a:lnTo>
                  <a:lnTo>
                    <a:pt x="3911" y="101"/>
                  </a:lnTo>
                  <a:lnTo>
                    <a:pt x="2451" y="76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A962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9" name="object 1469" descr=""/>
            <p:cNvSpPr/>
            <p:nvPr/>
          </p:nvSpPr>
          <p:spPr>
            <a:xfrm>
              <a:off x="2223132" y="2463014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6362" y="0"/>
                  </a:moveTo>
                  <a:lnTo>
                    <a:pt x="4305" y="774"/>
                  </a:lnTo>
                  <a:lnTo>
                    <a:pt x="1955" y="342"/>
                  </a:lnTo>
                  <a:lnTo>
                    <a:pt x="0" y="1549"/>
                  </a:lnTo>
                  <a:lnTo>
                    <a:pt x="889" y="1689"/>
                  </a:lnTo>
                  <a:lnTo>
                    <a:pt x="1803" y="1765"/>
                  </a:lnTo>
                  <a:lnTo>
                    <a:pt x="2298" y="2679"/>
                  </a:lnTo>
                  <a:lnTo>
                    <a:pt x="3098" y="3276"/>
                  </a:lnTo>
                  <a:lnTo>
                    <a:pt x="3937" y="2971"/>
                  </a:lnTo>
                  <a:lnTo>
                    <a:pt x="4775" y="2794"/>
                  </a:lnTo>
                  <a:lnTo>
                    <a:pt x="6375" y="2184"/>
                  </a:lnTo>
                  <a:lnTo>
                    <a:pt x="7200" y="1943"/>
                  </a:lnTo>
                  <a:lnTo>
                    <a:pt x="7493" y="1587"/>
                  </a:lnTo>
                  <a:lnTo>
                    <a:pt x="7531" y="1206"/>
                  </a:lnTo>
                  <a:lnTo>
                    <a:pt x="7302" y="800"/>
                  </a:lnTo>
                  <a:lnTo>
                    <a:pt x="6362" y="0"/>
                  </a:lnTo>
                  <a:close/>
                </a:path>
              </a:pathLst>
            </a:custGeom>
            <a:solidFill>
              <a:srgbClr val="D2C5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0" name="object 1470" descr=""/>
            <p:cNvSpPr/>
            <p:nvPr/>
          </p:nvSpPr>
          <p:spPr>
            <a:xfrm>
              <a:off x="2215226" y="2463547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330" y="0"/>
                  </a:moveTo>
                  <a:lnTo>
                    <a:pt x="215" y="177"/>
                  </a:lnTo>
                  <a:lnTo>
                    <a:pt x="114" y="355"/>
                  </a:lnTo>
                  <a:lnTo>
                    <a:pt x="0" y="533"/>
                  </a:lnTo>
                  <a:lnTo>
                    <a:pt x="1447" y="2247"/>
                  </a:lnTo>
                  <a:lnTo>
                    <a:pt x="2425" y="1600"/>
                  </a:lnTo>
                  <a:lnTo>
                    <a:pt x="3467" y="1079"/>
                  </a:lnTo>
                  <a:lnTo>
                    <a:pt x="4660" y="990"/>
                  </a:lnTo>
                  <a:lnTo>
                    <a:pt x="3657" y="254"/>
                  </a:lnTo>
                  <a:lnTo>
                    <a:pt x="2425" y="292"/>
                  </a:lnTo>
                  <a:lnTo>
                    <a:pt x="1295" y="25"/>
                  </a:lnTo>
                  <a:lnTo>
                    <a:pt x="965" y="101"/>
                  </a:lnTo>
                  <a:lnTo>
                    <a:pt x="647" y="101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D4C3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1" name="object 1471" descr=""/>
            <p:cNvSpPr/>
            <p:nvPr/>
          </p:nvSpPr>
          <p:spPr>
            <a:xfrm>
              <a:off x="2227508" y="246389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4876" y="0"/>
                  </a:moveTo>
                  <a:lnTo>
                    <a:pt x="2578" y="685"/>
                  </a:lnTo>
                  <a:lnTo>
                    <a:pt x="114" y="952"/>
                  </a:lnTo>
                  <a:lnTo>
                    <a:pt x="0" y="2628"/>
                  </a:lnTo>
                  <a:lnTo>
                    <a:pt x="914" y="2324"/>
                  </a:lnTo>
                  <a:lnTo>
                    <a:pt x="1904" y="1879"/>
                  </a:lnTo>
                  <a:lnTo>
                    <a:pt x="3174" y="1778"/>
                  </a:lnTo>
                  <a:lnTo>
                    <a:pt x="4444" y="1689"/>
                  </a:lnTo>
                  <a:lnTo>
                    <a:pt x="5714" y="1587"/>
                  </a:lnTo>
                  <a:lnTo>
                    <a:pt x="4876" y="0"/>
                  </a:lnTo>
                  <a:close/>
                </a:path>
              </a:pathLst>
            </a:custGeom>
            <a:solidFill>
              <a:srgbClr val="9B58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2" name="object 1472" descr=""/>
            <p:cNvSpPr/>
            <p:nvPr/>
          </p:nvSpPr>
          <p:spPr>
            <a:xfrm>
              <a:off x="2225388" y="246484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235" y="0"/>
                  </a:moveTo>
                  <a:lnTo>
                    <a:pt x="1498" y="279"/>
                  </a:lnTo>
                  <a:lnTo>
                    <a:pt x="38" y="850"/>
                  </a:lnTo>
                  <a:lnTo>
                    <a:pt x="0" y="1130"/>
                  </a:lnTo>
                  <a:lnTo>
                    <a:pt x="0" y="1409"/>
                  </a:lnTo>
                  <a:lnTo>
                    <a:pt x="25" y="1689"/>
                  </a:lnTo>
                  <a:lnTo>
                    <a:pt x="152" y="1866"/>
                  </a:lnTo>
                  <a:lnTo>
                    <a:pt x="393" y="2235"/>
                  </a:lnTo>
                  <a:lnTo>
                    <a:pt x="787" y="2463"/>
                  </a:lnTo>
                  <a:lnTo>
                    <a:pt x="1193" y="2616"/>
                  </a:lnTo>
                  <a:lnTo>
                    <a:pt x="1638" y="2692"/>
                  </a:lnTo>
                  <a:lnTo>
                    <a:pt x="2552" y="2717"/>
                  </a:lnTo>
                  <a:lnTo>
                    <a:pt x="3416" y="2603"/>
                  </a:lnTo>
                  <a:lnTo>
                    <a:pt x="4013" y="1790"/>
                  </a:lnTo>
                  <a:lnTo>
                    <a:pt x="3987" y="1498"/>
                  </a:lnTo>
                  <a:lnTo>
                    <a:pt x="3987" y="1206"/>
                  </a:lnTo>
                  <a:lnTo>
                    <a:pt x="4025" y="927"/>
                  </a:lnTo>
                  <a:lnTo>
                    <a:pt x="3352" y="762"/>
                  </a:lnTo>
                  <a:lnTo>
                    <a:pt x="2603" y="749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CEAF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3" name="object 1473" descr=""/>
            <p:cNvSpPr/>
            <p:nvPr/>
          </p:nvSpPr>
          <p:spPr>
            <a:xfrm>
              <a:off x="2226136" y="246663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263" y="0"/>
                  </a:moveTo>
                  <a:lnTo>
                    <a:pt x="2222" y="63"/>
                  </a:lnTo>
                  <a:lnTo>
                    <a:pt x="1193" y="139"/>
                  </a:lnTo>
                  <a:lnTo>
                    <a:pt x="152" y="203"/>
                  </a:lnTo>
                  <a:lnTo>
                    <a:pt x="0" y="685"/>
                  </a:lnTo>
                  <a:lnTo>
                    <a:pt x="88" y="1104"/>
                  </a:lnTo>
                  <a:lnTo>
                    <a:pt x="469" y="1447"/>
                  </a:lnTo>
                  <a:lnTo>
                    <a:pt x="1333" y="1968"/>
                  </a:lnTo>
                  <a:lnTo>
                    <a:pt x="2260" y="2031"/>
                  </a:lnTo>
                  <a:lnTo>
                    <a:pt x="3213" y="1752"/>
                  </a:lnTo>
                  <a:lnTo>
                    <a:pt x="3644" y="1549"/>
                  </a:lnTo>
                  <a:lnTo>
                    <a:pt x="3987" y="1244"/>
                  </a:lnTo>
                  <a:lnTo>
                    <a:pt x="4241" y="838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C793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4" name="object 1474" descr=""/>
            <p:cNvSpPr/>
            <p:nvPr/>
          </p:nvSpPr>
          <p:spPr>
            <a:xfrm>
              <a:off x="2229279" y="2467330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908" y="0"/>
                  </a:moveTo>
                  <a:lnTo>
                    <a:pt x="2006" y="203"/>
                  </a:lnTo>
                  <a:lnTo>
                    <a:pt x="1701" y="241"/>
                  </a:lnTo>
                  <a:lnTo>
                    <a:pt x="1397" y="215"/>
                  </a:lnTo>
                  <a:lnTo>
                    <a:pt x="1104" y="139"/>
                  </a:lnTo>
                  <a:lnTo>
                    <a:pt x="787" y="241"/>
                  </a:lnTo>
                  <a:lnTo>
                    <a:pt x="482" y="355"/>
                  </a:lnTo>
                  <a:lnTo>
                    <a:pt x="165" y="457"/>
                  </a:lnTo>
                  <a:lnTo>
                    <a:pt x="0" y="1346"/>
                  </a:lnTo>
                  <a:lnTo>
                    <a:pt x="304" y="1727"/>
                  </a:lnTo>
                  <a:lnTo>
                    <a:pt x="1219" y="1473"/>
                  </a:lnTo>
                  <a:lnTo>
                    <a:pt x="1816" y="1422"/>
                  </a:lnTo>
                  <a:lnTo>
                    <a:pt x="2413" y="1358"/>
                  </a:lnTo>
                  <a:lnTo>
                    <a:pt x="3009" y="1308"/>
                  </a:lnTo>
                  <a:lnTo>
                    <a:pt x="3302" y="24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8632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5" name="object 1475" descr=""/>
            <p:cNvSpPr/>
            <p:nvPr/>
          </p:nvSpPr>
          <p:spPr>
            <a:xfrm>
              <a:off x="2231280" y="246660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104" y="0"/>
                  </a:moveTo>
                  <a:lnTo>
                    <a:pt x="482" y="457"/>
                  </a:lnTo>
                  <a:lnTo>
                    <a:pt x="0" y="927"/>
                  </a:lnTo>
                  <a:lnTo>
                    <a:pt x="304" y="1257"/>
                  </a:lnTo>
                  <a:lnTo>
                    <a:pt x="596" y="1600"/>
                  </a:lnTo>
                  <a:lnTo>
                    <a:pt x="901" y="1930"/>
                  </a:lnTo>
                  <a:lnTo>
                    <a:pt x="1650" y="1765"/>
                  </a:lnTo>
                  <a:lnTo>
                    <a:pt x="2108" y="1270"/>
                  </a:lnTo>
                  <a:lnTo>
                    <a:pt x="1600" y="63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B57E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6" name="object 1476" descr=""/>
            <p:cNvSpPr/>
            <p:nvPr/>
          </p:nvSpPr>
          <p:spPr>
            <a:xfrm>
              <a:off x="2223504" y="245743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273" y="0"/>
                  </a:moveTo>
                  <a:lnTo>
                    <a:pt x="774" y="88"/>
                  </a:lnTo>
                  <a:lnTo>
                    <a:pt x="0" y="622"/>
                  </a:lnTo>
                  <a:lnTo>
                    <a:pt x="914" y="2197"/>
                  </a:lnTo>
                  <a:lnTo>
                    <a:pt x="1270" y="2222"/>
                  </a:lnTo>
                  <a:lnTo>
                    <a:pt x="1625" y="2235"/>
                  </a:lnTo>
                  <a:lnTo>
                    <a:pt x="1981" y="2260"/>
                  </a:lnTo>
                  <a:lnTo>
                    <a:pt x="2311" y="1955"/>
                  </a:lnTo>
                  <a:lnTo>
                    <a:pt x="2959" y="1333"/>
                  </a:lnTo>
                  <a:lnTo>
                    <a:pt x="2933" y="1015"/>
                  </a:lnTo>
                  <a:lnTo>
                    <a:pt x="2895" y="698"/>
                  </a:lnTo>
                  <a:lnTo>
                    <a:pt x="2870" y="368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CFC0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7" name="object 1477" descr=""/>
            <p:cNvSpPr/>
            <p:nvPr/>
          </p:nvSpPr>
          <p:spPr>
            <a:xfrm>
              <a:off x="2230093" y="246381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42" y="0"/>
                  </a:moveTo>
                  <a:lnTo>
                    <a:pt x="215" y="241"/>
                  </a:lnTo>
                  <a:lnTo>
                    <a:pt x="101" y="507"/>
                  </a:lnTo>
                  <a:lnTo>
                    <a:pt x="0" y="774"/>
                  </a:lnTo>
                  <a:lnTo>
                    <a:pt x="495" y="812"/>
                  </a:lnTo>
                  <a:lnTo>
                    <a:pt x="876" y="634"/>
                  </a:lnTo>
                  <a:lnTo>
                    <a:pt x="1143" y="203"/>
                  </a:lnTo>
                  <a:lnTo>
                    <a:pt x="889" y="88"/>
                  </a:lnTo>
                  <a:lnTo>
                    <a:pt x="622" y="25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BF7E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8" name="object 1478" descr=""/>
            <p:cNvSpPr/>
            <p:nvPr/>
          </p:nvSpPr>
          <p:spPr>
            <a:xfrm>
              <a:off x="2189979" y="2484302"/>
              <a:ext cx="26670" cy="11430"/>
            </a:xfrm>
            <a:custGeom>
              <a:avLst/>
              <a:gdLst/>
              <a:ahLst/>
              <a:cxnLst/>
              <a:rect l="l" t="t" r="r" b="b"/>
              <a:pathLst>
                <a:path w="26669" h="11430">
                  <a:moveTo>
                    <a:pt x="22987" y="0"/>
                  </a:moveTo>
                  <a:lnTo>
                    <a:pt x="21234" y="177"/>
                  </a:lnTo>
                  <a:lnTo>
                    <a:pt x="19748" y="622"/>
                  </a:lnTo>
                  <a:lnTo>
                    <a:pt x="18884" y="787"/>
                  </a:lnTo>
                  <a:lnTo>
                    <a:pt x="16179" y="1066"/>
                  </a:lnTo>
                  <a:lnTo>
                    <a:pt x="12446" y="2108"/>
                  </a:lnTo>
                  <a:lnTo>
                    <a:pt x="9486" y="1460"/>
                  </a:lnTo>
                  <a:lnTo>
                    <a:pt x="4635" y="3314"/>
                  </a:lnTo>
                  <a:lnTo>
                    <a:pt x="4711" y="3860"/>
                  </a:lnTo>
                  <a:lnTo>
                    <a:pt x="5054" y="4381"/>
                  </a:lnTo>
                  <a:lnTo>
                    <a:pt x="5461" y="4445"/>
                  </a:lnTo>
                  <a:lnTo>
                    <a:pt x="5943" y="4038"/>
                  </a:lnTo>
                  <a:lnTo>
                    <a:pt x="13360" y="4038"/>
                  </a:lnTo>
                  <a:lnTo>
                    <a:pt x="8851" y="7264"/>
                  </a:lnTo>
                  <a:lnTo>
                    <a:pt x="3886" y="6388"/>
                  </a:lnTo>
                  <a:lnTo>
                    <a:pt x="0" y="8839"/>
                  </a:lnTo>
                  <a:lnTo>
                    <a:pt x="431" y="9664"/>
                  </a:lnTo>
                  <a:lnTo>
                    <a:pt x="1524" y="9169"/>
                  </a:lnTo>
                  <a:lnTo>
                    <a:pt x="2019" y="9880"/>
                  </a:lnTo>
                  <a:lnTo>
                    <a:pt x="2921" y="9601"/>
                  </a:lnTo>
                  <a:lnTo>
                    <a:pt x="4203" y="8801"/>
                  </a:lnTo>
                  <a:lnTo>
                    <a:pt x="7302" y="11112"/>
                  </a:lnTo>
                  <a:lnTo>
                    <a:pt x="10096" y="9855"/>
                  </a:lnTo>
                  <a:lnTo>
                    <a:pt x="12827" y="9829"/>
                  </a:lnTo>
                  <a:lnTo>
                    <a:pt x="12928" y="8902"/>
                  </a:lnTo>
                  <a:lnTo>
                    <a:pt x="14465" y="6324"/>
                  </a:lnTo>
                  <a:lnTo>
                    <a:pt x="18161" y="7543"/>
                  </a:lnTo>
                  <a:lnTo>
                    <a:pt x="19761" y="5054"/>
                  </a:lnTo>
                  <a:lnTo>
                    <a:pt x="21653" y="5003"/>
                  </a:lnTo>
                  <a:lnTo>
                    <a:pt x="23507" y="4851"/>
                  </a:lnTo>
                  <a:lnTo>
                    <a:pt x="24980" y="3759"/>
                  </a:lnTo>
                  <a:lnTo>
                    <a:pt x="26593" y="2997"/>
                  </a:lnTo>
                  <a:lnTo>
                    <a:pt x="25603" y="1028"/>
                  </a:lnTo>
                  <a:lnTo>
                    <a:pt x="25120" y="546"/>
                  </a:lnTo>
                  <a:lnTo>
                    <a:pt x="24561" y="203"/>
                  </a:lnTo>
                  <a:lnTo>
                    <a:pt x="23876" y="76"/>
                  </a:lnTo>
                  <a:lnTo>
                    <a:pt x="22987" y="0"/>
                  </a:lnTo>
                  <a:close/>
                </a:path>
              </a:pathLst>
            </a:custGeom>
            <a:solidFill>
              <a:srgbClr val="823C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9" name="object 1479" descr=""/>
            <p:cNvSpPr/>
            <p:nvPr/>
          </p:nvSpPr>
          <p:spPr>
            <a:xfrm>
              <a:off x="2213997" y="2481621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625" y="0"/>
                  </a:moveTo>
                  <a:lnTo>
                    <a:pt x="0" y="1739"/>
                  </a:lnTo>
                  <a:lnTo>
                    <a:pt x="38" y="2184"/>
                  </a:lnTo>
                  <a:lnTo>
                    <a:pt x="177" y="2578"/>
                  </a:lnTo>
                  <a:lnTo>
                    <a:pt x="444" y="2946"/>
                  </a:lnTo>
                  <a:lnTo>
                    <a:pt x="850" y="3175"/>
                  </a:lnTo>
                  <a:lnTo>
                    <a:pt x="1244" y="3149"/>
                  </a:lnTo>
                  <a:lnTo>
                    <a:pt x="1612" y="2844"/>
                  </a:lnTo>
                  <a:lnTo>
                    <a:pt x="5473" y="1587"/>
                  </a:lnTo>
                  <a:lnTo>
                    <a:pt x="4978" y="863"/>
                  </a:lnTo>
                  <a:lnTo>
                    <a:pt x="4178" y="800"/>
                  </a:lnTo>
                  <a:lnTo>
                    <a:pt x="3429" y="660"/>
                  </a:lnTo>
                  <a:lnTo>
                    <a:pt x="3098" y="381"/>
                  </a:lnTo>
                  <a:lnTo>
                    <a:pt x="2717" y="177"/>
                  </a:lnTo>
                  <a:lnTo>
                    <a:pt x="2298" y="63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E3D8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0" name="object 1480" descr=""/>
            <p:cNvSpPr/>
            <p:nvPr/>
          </p:nvSpPr>
          <p:spPr>
            <a:xfrm>
              <a:off x="2213272" y="248395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622" y="0"/>
                  </a:moveTo>
                  <a:lnTo>
                    <a:pt x="253" y="228"/>
                  </a:lnTo>
                  <a:lnTo>
                    <a:pt x="12" y="584"/>
                  </a:lnTo>
                  <a:lnTo>
                    <a:pt x="0" y="939"/>
                  </a:lnTo>
                  <a:lnTo>
                    <a:pt x="241" y="1308"/>
                  </a:lnTo>
                  <a:lnTo>
                    <a:pt x="2311" y="1384"/>
                  </a:lnTo>
                  <a:lnTo>
                    <a:pt x="2311" y="800"/>
                  </a:lnTo>
                  <a:lnTo>
                    <a:pt x="2336" y="507"/>
                  </a:lnTo>
                  <a:lnTo>
                    <a:pt x="1993" y="431"/>
                  </a:lnTo>
                  <a:lnTo>
                    <a:pt x="1663" y="342"/>
                  </a:lnTo>
                  <a:lnTo>
                    <a:pt x="1333" y="266"/>
                  </a:lnTo>
                  <a:lnTo>
                    <a:pt x="977" y="12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9858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1" name="object 1481" descr=""/>
            <p:cNvSpPr/>
            <p:nvPr/>
          </p:nvSpPr>
          <p:spPr>
            <a:xfrm>
              <a:off x="2109478" y="2472039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3175" y="0"/>
                  </a:moveTo>
                  <a:lnTo>
                    <a:pt x="2755" y="12"/>
                  </a:lnTo>
                  <a:lnTo>
                    <a:pt x="2400" y="165"/>
                  </a:lnTo>
                  <a:lnTo>
                    <a:pt x="2108" y="457"/>
                  </a:lnTo>
                  <a:lnTo>
                    <a:pt x="1295" y="546"/>
                  </a:lnTo>
                  <a:lnTo>
                    <a:pt x="495" y="647"/>
                  </a:lnTo>
                  <a:lnTo>
                    <a:pt x="0" y="1435"/>
                  </a:lnTo>
                  <a:lnTo>
                    <a:pt x="1130" y="2374"/>
                  </a:lnTo>
                  <a:lnTo>
                    <a:pt x="2882" y="2095"/>
                  </a:lnTo>
                  <a:lnTo>
                    <a:pt x="3822" y="3390"/>
                  </a:lnTo>
                  <a:lnTo>
                    <a:pt x="3454" y="4165"/>
                  </a:lnTo>
                  <a:lnTo>
                    <a:pt x="3898" y="4559"/>
                  </a:lnTo>
                  <a:lnTo>
                    <a:pt x="4521" y="4864"/>
                  </a:lnTo>
                  <a:lnTo>
                    <a:pt x="5207" y="4940"/>
                  </a:lnTo>
                  <a:lnTo>
                    <a:pt x="5753" y="4711"/>
                  </a:lnTo>
                  <a:lnTo>
                    <a:pt x="6121" y="4102"/>
                  </a:lnTo>
                  <a:lnTo>
                    <a:pt x="6261" y="3454"/>
                  </a:lnTo>
                  <a:lnTo>
                    <a:pt x="6096" y="2857"/>
                  </a:lnTo>
                  <a:lnTo>
                    <a:pt x="4013" y="127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D9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2" name="object 1482" descr=""/>
            <p:cNvSpPr/>
            <p:nvPr/>
          </p:nvSpPr>
          <p:spPr>
            <a:xfrm>
              <a:off x="2108489" y="2475428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4813" y="0"/>
                  </a:moveTo>
                  <a:lnTo>
                    <a:pt x="0" y="4127"/>
                  </a:lnTo>
                  <a:lnTo>
                    <a:pt x="228" y="4711"/>
                  </a:lnTo>
                  <a:lnTo>
                    <a:pt x="520" y="5041"/>
                  </a:lnTo>
                  <a:lnTo>
                    <a:pt x="863" y="5257"/>
                  </a:lnTo>
                  <a:lnTo>
                    <a:pt x="1282" y="5359"/>
                  </a:lnTo>
                  <a:lnTo>
                    <a:pt x="2654" y="5295"/>
                  </a:lnTo>
                  <a:lnTo>
                    <a:pt x="3517" y="4330"/>
                  </a:lnTo>
                  <a:lnTo>
                    <a:pt x="4508" y="3568"/>
                  </a:lnTo>
                  <a:lnTo>
                    <a:pt x="5181" y="2857"/>
                  </a:lnTo>
                  <a:lnTo>
                    <a:pt x="6337" y="2438"/>
                  </a:lnTo>
                  <a:lnTo>
                    <a:pt x="5956" y="1104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CEB2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3" name="object 1483" descr=""/>
            <p:cNvSpPr/>
            <p:nvPr/>
          </p:nvSpPr>
          <p:spPr>
            <a:xfrm>
              <a:off x="2107497" y="247955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990" y="0"/>
                  </a:moveTo>
                  <a:lnTo>
                    <a:pt x="685" y="342"/>
                  </a:lnTo>
                  <a:lnTo>
                    <a:pt x="50" y="1028"/>
                  </a:lnTo>
                  <a:lnTo>
                    <a:pt x="76" y="1206"/>
                  </a:lnTo>
                  <a:lnTo>
                    <a:pt x="63" y="1384"/>
                  </a:lnTo>
                  <a:lnTo>
                    <a:pt x="0" y="1549"/>
                  </a:lnTo>
                  <a:lnTo>
                    <a:pt x="127" y="2044"/>
                  </a:lnTo>
                  <a:lnTo>
                    <a:pt x="444" y="2222"/>
                  </a:lnTo>
                  <a:lnTo>
                    <a:pt x="939" y="2095"/>
                  </a:lnTo>
                  <a:lnTo>
                    <a:pt x="1282" y="1777"/>
                  </a:lnTo>
                  <a:lnTo>
                    <a:pt x="1435" y="1396"/>
                  </a:lnTo>
                  <a:lnTo>
                    <a:pt x="1409" y="939"/>
                  </a:lnTo>
                  <a:lnTo>
                    <a:pt x="1282" y="749"/>
                  </a:lnTo>
                  <a:lnTo>
                    <a:pt x="1028" y="393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E6DD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4" name="object 1484" descr=""/>
            <p:cNvSpPr/>
            <p:nvPr/>
          </p:nvSpPr>
          <p:spPr>
            <a:xfrm>
              <a:off x="2106526" y="247061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52" y="0"/>
                  </a:moveTo>
                  <a:lnTo>
                    <a:pt x="0" y="1041"/>
                  </a:lnTo>
                  <a:lnTo>
                    <a:pt x="254" y="1181"/>
                  </a:lnTo>
                  <a:lnTo>
                    <a:pt x="520" y="1282"/>
                  </a:lnTo>
                  <a:lnTo>
                    <a:pt x="800" y="1358"/>
                  </a:lnTo>
                  <a:lnTo>
                    <a:pt x="584" y="901"/>
                  </a:lnTo>
                  <a:lnTo>
                    <a:pt x="368" y="457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9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5" name="object 1485" descr=""/>
            <p:cNvSpPr/>
            <p:nvPr/>
          </p:nvSpPr>
          <p:spPr>
            <a:xfrm>
              <a:off x="2106510" y="247166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889" y="736"/>
                  </a:moveTo>
                  <a:lnTo>
                    <a:pt x="0" y="0"/>
                  </a:lnTo>
                  <a:lnTo>
                    <a:pt x="292" y="317"/>
                  </a:lnTo>
                  <a:lnTo>
                    <a:pt x="596" y="635"/>
                  </a:lnTo>
                  <a:lnTo>
                    <a:pt x="889" y="952"/>
                  </a:lnTo>
                  <a:lnTo>
                    <a:pt x="889" y="736"/>
                  </a:lnTo>
                  <a:close/>
                </a:path>
                <a:path w="2539" h="1905">
                  <a:moveTo>
                    <a:pt x="2082" y="1790"/>
                  </a:moveTo>
                  <a:lnTo>
                    <a:pt x="939" y="990"/>
                  </a:lnTo>
                  <a:lnTo>
                    <a:pt x="1168" y="1473"/>
                  </a:lnTo>
                  <a:lnTo>
                    <a:pt x="1536" y="1765"/>
                  </a:lnTo>
                  <a:lnTo>
                    <a:pt x="2082" y="1790"/>
                  </a:lnTo>
                  <a:close/>
                </a:path>
              </a:pathLst>
            </a:custGeom>
            <a:solidFill>
              <a:srgbClr val="AE74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6" name="object 1486" descr=""/>
            <p:cNvSpPr/>
            <p:nvPr/>
          </p:nvSpPr>
          <p:spPr>
            <a:xfrm>
              <a:off x="2112107" y="2458140"/>
              <a:ext cx="12065" cy="8255"/>
            </a:xfrm>
            <a:custGeom>
              <a:avLst/>
              <a:gdLst/>
              <a:ahLst/>
              <a:cxnLst/>
              <a:rect l="l" t="t" r="r" b="b"/>
              <a:pathLst>
                <a:path w="12064" h="8255">
                  <a:moveTo>
                    <a:pt x="7937" y="0"/>
                  </a:moveTo>
                  <a:lnTo>
                    <a:pt x="6337" y="165"/>
                  </a:lnTo>
                  <a:lnTo>
                    <a:pt x="4762" y="457"/>
                  </a:lnTo>
                  <a:lnTo>
                    <a:pt x="3175" y="660"/>
                  </a:lnTo>
                  <a:lnTo>
                    <a:pt x="2476" y="825"/>
                  </a:lnTo>
                  <a:lnTo>
                    <a:pt x="1854" y="1104"/>
                  </a:lnTo>
                  <a:lnTo>
                    <a:pt x="1435" y="1739"/>
                  </a:lnTo>
                  <a:lnTo>
                    <a:pt x="381" y="2755"/>
                  </a:lnTo>
                  <a:lnTo>
                    <a:pt x="0" y="4521"/>
                  </a:lnTo>
                  <a:lnTo>
                    <a:pt x="1384" y="5372"/>
                  </a:lnTo>
                  <a:lnTo>
                    <a:pt x="2311" y="6464"/>
                  </a:lnTo>
                  <a:lnTo>
                    <a:pt x="3454" y="7353"/>
                  </a:lnTo>
                  <a:lnTo>
                    <a:pt x="3835" y="8026"/>
                  </a:lnTo>
                  <a:lnTo>
                    <a:pt x="4457" y="8153"/>
                  </a:lnTo>
                  <a:lnTo>
                    <a:pt x="9525" y="5130"/>
                  </a:lnTo>
                  <a:lnTo>
                    <a:pt x="10591" y="4927"/>
                  </a:lnTo>
                  <a:lnTo>
                    <a:pt x="11366" y="4368"/>
                  </a:lnTo>
                  <a:lnTo>
                    <a:pt x="11760" y="3797"/>
                  </a:lnTo>
                  <a:lnTo>
                    <a:pt x="11861" y="3162"/>
                  </a:lnTo>
                  <a:lnTo>
                    <a:pt x="11760" y="2489"/>
                  </a:lnTo>
                  <a:lnTo>
                    <a:pt x="9156" y="25"/>
                  </a:lnTo>
                  <a:lnTo>
                    <a:pt x="7937" y="0"/>
                  </a:lnTo>
                  <a:close/>
                </a:path>
              </a:pathLst>
            </a:custGeom>
            <a:solidFill>
              <a:srgbClr val="B367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7" name="object 1487" descr=""/>
            <p:cNvSpPr/>
            <p:nvPr/>
          </p:nvSpPr>
          <p:spPr>
            <a:xfrm>
              <a:off x="2110943" y="2465877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1155" y="0"/>
                  </a:moveTo>
                  <a:lnTo>
                    <a:pt x="482" y="444"/>
                  </a:lnTo>
                  <a:lnTo>
                    <a:pt x="12" y="1016"/>
                  </a:lnTo>
                  <a:lnTo>
                    <a:pt x="63" y="2654"/>
                  </a:lnTo>
                  <a:lnTo>
                    <a:pt x="0" y="3441"/>
                  </a:lnTo>
                  <a:lnTo>
                    <a:pt x="3784" y="5842"/>
                  </a:lnTo>
                  <a:lnTo>
                    <a:pt x="5092" y="5791"/>
                  </a:lnTo>
                  <a:lnTo>
                    <a:pt x="7759" y="4127"/>
                  </a:lnTo>
                  <a:lnTo>
                    <a:pt x="7683" y="3695"/>
                  </a:lnTo>
                  <a:lnTo>
                    <a:pt x="7112" y="2514"/>
                  </a:lnTo>
                  <a:lnTo>
                    <a:pt x="5930" y="2159"/>
                  </a:lnTo>
                  <a:lnTo>
                    <a:pt x="4889" y="1587"/>
                  </a:lnTo>
                  <a:lnTo>
                    <a:pt x="4254" y="1206"/>
                  </a:lnTo>
                  <a:lnTo>
                    <a:pt x="3911" y="1028"/>
                  </a:lnTo>
                  <a:lnTo>
                    <a:pt x="3403" y="8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D0B8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8" name="object 1488" descr=""/>
            <p:cNvSpPr/>
            <p:nvPr/>
          </p:nvSpPr>
          <p:spPr>
            <a:xfrm>
              <a:off x="2110329" y="246089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158" y="0"/>
                  </a:moveTo>
                  <a:lnTo>
                    <a:pt x="1511" y="304"/>
                  </a:lnTo>
                  <a:lnTo>
                    <a:pt x="863" y="596"/>
                  </a:lnTo>
                  <a:lnTo>
                    <a:pt x="215" y="901"/>
                  </a:lnTo>
                  <a:lnTo>
                    <a:pt x="0" y="3911"/>
                  </a:lnTo>
                  <a:lnTo>
                    <a:pt x="2552" y="3111"/>
                  </a:lnTo>
                  <a:lnTo>
                    <a:pt x="4089" y="3708"/>
                  </a:lnTo>
                  <a:lnTo>
                    <a:pt x="4381" y="1981"/>
                  </a:lnTo>
                  <a:lnTo>
                    <a:pt x="3187" y="1028"/>
                  </a:lnTo>
                  <a:lnTo>
                    <a:pt x="2158" y="0"/>
                  </a:lnTo>
                  <a:close/>
                </a:path>
              </a:pathLst>
            </a:custGeom>
            <a:solidFill>
              <a:srgbClr val="C482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9" name="object 1489" descr=""/>
            <p:cNvSpPr/>
            <p:nvPr/>
          </p:nvSpPr>
          <p:spPr>
            <a:xfrm>
              <a:off x="2107653" y="2465026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673" y="0"/>
                  </a:moveTo>
                  <a:lnTo>
                    <a:pt x="241" y="812"/>
                  </a:lnTo>
                  <a:lnTo>
                    <a:pt x="0" y="2832"/>
                  </a:lnTo>
                  <a:lnTo>
                    <a:pt x="1130" y="2489"/>
                  </a:lnTo>
                  <a:lnTo>
                    <a:pt x="1816" y="2692"/>
                  </a:lnTo>
                  <a:lnTo>
                    <a:pt x="2501" y="3213"/>
                  </a:lnTo>
                  <a:lnTo>
                    <a:pt x="3086" y="3124"/>
                  </a:lnTo>
                  <a:lnTo>
                    <a:pt x="3594" y="2425"/>
                  </a:lnTo>
                  <a:lnTo>
                    <a:pt x="3873" y="1892"/>
                  </a:lnTo>
                  <a:lnTo>
                    <a:pt x="4165" y="1371"/>
                  </a:lnTo>
                  <a:lnTo>
                    <a:pt x="4444" y="850"/>
                  </a:lnTo>
                  <a:lnTo>
                    <a:pt x="3530" y="609"/>
                  </a:lnTo>
                  <a:lnTo>
                    <a:pt x="2616" y="304"/>
                  </a:lnTo>
                  <a:lnTo>
                    <a:pt x="1676" y="16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BE7C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0" name="object 1490" descr=""/>
            <p:cNvSpPr/>
            <p:nvPr/>
          </p:nvSpPr>
          <p:spPr>
            <a:xfrm>
              <a:off x="2106533" y="2459620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2171" y="0"/>
                  </a:moveTo>
                  <a:lnTo>
                    <a:pt x="1371" y="203"/>
                  </a:lnTo>
                  <a:lnTo>
                    <a:pt x="838" y="1003"/>
                  </a:lnTo>
                  <a:lnTo>
                    <a:pt x="1231" y="1752"/>
                  </a:lnTo>
                  <a:lnTo>
                    <a:pt x="431" y="1714"/>
                  </a:lnTo>
                  <a:lnTo>
                    <a:pt x="152" y="2031"/>
                  </a:lnTo>
                  <a:lnTo>
                    <a:pt x="0" y="4178"/>
                  </a:lnTo>
                  <a:lnTo>
                    <a:pt x="0" y="4495"/>
                  </a:lnTo>
                  <a:lnTo>
                    <a:pt x="25" y="4800"/>
                  </a:lnTo>
                  <a:lnTo>
                    <a:pt x="63" y="5118"/>
                  </a:lnTo>
                  <a:lnTo>
                    <a:pt x="1257" y="4279"/>
                  </a:lnTo>
                  <a:lnTo>
                    <a:pt x="2336" y="3340"/>
                  </a:lnTo>
                  <a:lnTo>
                    <a:pt x="3149" y="2133"/>
                  </a:lnTo>
                  <a:lnTo>
                    <a:pt x="2908" y="1562"/>
                  </a:lnTo>
                  <a:lnTo>
                    <a:pt x="3682" y="787"/>
                  </a:lnTo>
                  <a:lnTo>
                    <a:pt x="2946" y="393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BA7D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1" name="object 1491" descr=""/>
            <p:cNvSpPr/>
            <p:nvPr/>
          </p:nvSpPr>
          <p:spPr>
            <a:xfrm>
              <a:off x="2108475" y="2467451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768" y="0"/>
                  </a:moveTo>
                  <a:lnTo>
                    <a:pt x="990" y="266"/>
                  </a:lnTo>
                  <a:lnTo>
                    <a:pt x="0" y="2108"/>
                  </a:lnTo>
                  <a:lnTo>
                    <a:pt x="939" y="2984"/>
                  </a:lnTo>
                  <a:lnTo>
                    <a:pt x="1917" y="2959"/>
                  </a:lnTo>
                  <a:lnTo>
                    <a:pt x="2933" y="2222"/>
                  </a:lnTo>
                  <a:lnTo>
                    <a:pt x="4216" y="1384"/>
                  </a:lnTo>
                  <a:lnTo>
                    <a:pt x="3810" y="673"/>
                  </a:lnTo>
                  <a:lnTo>
                    <a:pt x="2768" y="0"/>
                  </a:lnTo>
                  <a:close/>
                </a:path>
              </a:pathLst>
            </a:custGeom>
            <a:solidFill>
              <a:srgbClr val="DBDC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2" name="object 1492" descr=""/>
            <p:cNvSpPr/>
            <p:nvPr/>
          </p:nvSpPr>
          <p:spPr>
            <a:xfrm>
              <a:off x="2114368" y="246495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16" y="0"/>
                  </a:moveTo>
                  <a:lnTo>
                    <a:pt x="3911" y="228"/>
                  </a:lnTo>
                  <a:lnTo>
                    <a:pt x="2819" y="609"/>
                  </a:lnTo>
                  <a:lnTo>
                    <a:pt x="1129" y="609"/>
                  </a:lnTo>
                  <a:lnTo>
                    <a:pt x="0" y="1727"/>
                  </a:lnTo>
                  <a:lnTo>
                    <a:pt x="457" y="2095"/>
                  </a:lnTo>
                  <a:lnTo>
                    <a:pt x="965" y="2374"/>
                  </a:lnTo>
                  <a:lnTo>
                    <a:pt x="1511" y="2552"/>
                  </a:lnTo>
                  <a:lnTo>
                    <a:pt x="3162" y="2565"/>
                  </a:lnTo>
                  <a:lnTo>
                    <a:pt x="5460" y="3556"/>
                  </a:lnTo>
                  <a:lnTo>
                    <a:pt x="5755" y="609"/>
                  </a:lnTo>
                  <a:lnTo>
                    <a:pt x="2819" y="609"/>
                  </a:lnTo>
                  <a:lnTo>
                    <a:pt x="1193" y="546"/>
                  </a:lnTo>
                  <a:lnTo>
                    <a:pt x="5761" y="546"/>
                  </a:lnTo>
                  <a:lnTo>
                    <a:pt x="5816" y="0"/>
                  </a:lnTo>
                  <a:close/>
                </a:path>
              </a:pathLst>
            </a:custGeom>
            <a:solidFill>
              <a:srgbClr val="E7F0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3" name="object 1493" descr=""/>
            <p:cNvSpPr/>
            <p:nvPr/>
          </p:nvSpPr>
          <p:spPr>
            <a:xfrm>
              <a:off x="2109347" y="246973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0" y="0"/>
                  </a:moveTo>
                  <a:lnTo>
                    <a:pt x="76" y="1841"/>
                  </a:lnTo>
                  <a:lnTo>
                    <a:pt x="2235" y="2755"/>
                  </a:lnTo>
                  <a:lnTo>
                    <a:pt x="2501" y="2705"/>
                  </a:lnTo>
                  <a:lnTo>
                    <a:pt x="2768" y="2666"/>
                  </a:lnTo>
                  <a:lnTo>
                    <a:pt x="3035" y="2641"/>
                  </a:lnTo>
                  <a:lnTo>
                    <a:pt x="3886" y="2400"/>
                  </a:lnTo>
                  <a:lnTo>
                    <a:pt x="4216" y="1854"/>
                  </a:lnTo>
                  <a:lnTo>
                    <a:pt x="4038" y="990"/>
                  </a:lnTo>
                  <a:lnTo>
                    <a:pt x="3429" y="901"/>
                  </a:lnTo>
                  <a:lnTo>
                    <a:pt x="2209" y="698"/>
                  </a:lnTo>
                  <a:lnTo>
                    <a:pt x="1130" y="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6B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4" name="object 1494" descr=""/>
            <p:cNvSpPr/>
            <p:nvPr/>
          </p:nvSpPr>
          <p:spPr>
            <a:xfrm>
              <a:off x="2108408" y="246955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63" y="0"/>
                  </a:moveTo>
                  <a:lnTo>
                    <a:pt x="0" y="863"/>
                  </a:lnTo>
                  <a:lnTo>
                    <a:pt x="114" y="1625"/>
                  </a:lnTo>
                  <a:lnTo>
                    <a:pt x="1015" y="2019"/>
                  </a:lnTo>
                  <a:lnTo>
                    <a:pt x="1396" y="1003"/>
                  </a:lnTo>
                  <a:lnTo>
                    <a:pt x="2362" y="1117"/>
                  </a:lnTo>
                  <a:lnTo>
                    <a:pt x="3149" y="876"/>
                  </a:lnTo>
                  <a:lnTo>
                    <a:pt x="3073" y="622"/>
                  </a:lnTo>
                  <a:lnTo>
                    <a:pt x="3022" y="380"/>
                  </a:lnTo>
                  <a:lnTo>
                    <a:pt x="2997" y="11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EA1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5" name="object 1495" descr=""/>
            <p:cNvSpPr/>
            <p:nvPr/>
          </p:nvSpPr>
          <p:spPr>
            <a:xfrm>
              <a:off x="2105531" y="2464737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041" y="0"/>
                  </a:moveTo>
                  <a:lnTo>
                    <a:pt x="241" y="419"/>
                  </a:lnTo>
                  <a:lnTo>
                    <a:pt x="0" y="1092"/>
                  </a:lnTo>
                  <a:lnTo>
                    <a:pt x="101" y="1930"/>
                  </a:lnTo>
                  <a:lnTo>
                    <a:pt x="927" y="1536"/>
                  </a:lnTo>
                  <a:lnTo>
                    <a:pt x="952" y="762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AE74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6" name="object 1496" descr=""/>
            <p:cNvSpPr/>
            <p:nvPr/>
          </p:nvSpPr>
          <p:spPr>
            <a:xfrm>
              <a:off x="2217249" y="2472869"/>
              <a:ext cx="13970" cy="6985"/>
            </a:xfrm>
            <a:custGeom>
              <a:avLst/>
              <a:gdLst/>
              <a:ahLst/>
              <a:cxnLst/>
              <a:rect l="l" t="t" r="r" b="b"/>
              <a:pathLst>
                <a:path w="13969" h="6985">
                  <a:moveTo>
                    <a:pt x="5232" y="0"/>
                  </a:moveTo>
                  <a:lnTo>
                    <a:pt x="4838" y="0"/>
                  </a:lnTo>
                  <a:lnTo>
                    <a:pt x="4063" y="101"/>
                  </a:lnTo>
                  <a:lnTo>
                    <a:pt x="3682" y="215"/>
                  </a:lnTo>
                  <a:lnTo>
                    <a:pt x="2438" y="711"/>
                  </a:lnTo>
                  <a:lnTo>
                    <a:pt x="876" y="558"/>
                  </a:lnTo>
                  <a:lnTo>
                    <a:pt x="88" y="1981"/>
                  </a:lnTo>
                  <a:lnTo>
                    <a:pt x="292" y="2666"/>
                  </a:lnTo>
                  <a:lnTo>
                    <a:pt x="380" y="3340"/>
                  </a:lnTo>
                  <a:lnTo>
                    <a:pt x="0" y="3975"/>
                  </a:lnTo>
                  <a:lnTo>
                    <a:pt x="139" y="4635"/>
                  </a:lnTo>
                  <a:lnTo>
                    <a:pt x="558" y="5041"/>
                  </a:lnTo>
                  <a:lnTo>
                    <a:pt x="1142" y="5321"/>
                  </a:lnTo>
                  <a:lnTo>
                    <a:pt x="1523" y="5460"/>
                  </a:lnTo>
                  <a:lnTo>
                    <a:pt x="1930" y="5562"/>
                  </a:lnTo>
                  <a:lnTo>
                    <a:pt x="3174" y="5689"/>
                  </a:lnTo>
                  <a:lnTo>
                    <a:pt x="6870" y="5689"/>
                  </a:lnTo>
                  <a:lnTo>
                    <a:pt x="7683" y="5562"/>
                  </a:lnTo>
                  <a:lnTo>
                    <a:pt x="9105" y="5638"/>
                  </a:lnTo>
                  <a:lnTo>
                    <a:pt x="10236" y="5359"/>
                  </a:lnTo>
                  <a:lnTo>
                    <a:pt x="11112" y="6057"/>
                  </a:lnTo>
                  <a:lnTo>
                    <a:pt x="12090" y="6362"/>
                  </a:lnTo>
                  <a:lnTo>
                    <a:pt x="12941" y="5727"/>
                  </a:lnTo>
                  <a:lnTo>
                    <a:pt x="13550" y="4965"/>
                  </a:lnTo>
                  <a:lnTo>
                    <a:pt x="13385" y="3809"/>
                  </a:lnTo>
                  <a:lnTo>
                    <a:pt x="9524" y="1638"/>
                  </a:lnTo>
                  <a:lnTo>
                    <a:pt x="9016" y="1473"/>
                  </a:lnTo>
                  <a:lnTo>
                    <a:pt x="8521" y="1257"/>
                  </a:lnTo>
                  <a:lnTo>
                    <a:pt x="6692" y="380"/>
                  </a:lnTo>
                  <a:lnTo>
                    <a:pt x="5613" y="50"/>
                  </a:lnTo>
                  <a:lnTo>
                    <a:pt x="5232" y="0"/>
                  </a:lnTo>
                  <a:close/>
                </a:path>
              </a:pathLst>
            </a:custGeom>
            <a:solidFill>
              <a:srgbClr val="B86F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7" name="object 1497" descr=""/>
            <p:cNvSpPr/>
            <p:nvPr/>
          </p:nvSpPr>
          <p:spPr>
            <a:xfrm>
              <a:off x="2206375" y="2477568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30" h="4444">
                  <a:moveTo>
                    <a:pt x="2349" y="0"/>
                  </a:moveTo>
                  <a:lnTo>
                    <a:pt x="0" y="2463"/>
                  </a:lnTo>
                  <a:lnTo>
                    <a:pt x="127" y="2870"/>
                  </a:lnTo>
                  <a:lnTo>
                    <a:pt x="5295" y="4013"/>
                  </a:lnTo>
                  <a:lnTo>
                    <a:pt x="6324" y="4267"/>
                  </a:lnTo>
                  <a:lnTo>
                    <a:pt x="7366" y="4432"/>
                  </a:lnTo>
                  <a:lnTo>
                    <a:pt x="9093" y="4292"/>
                  </a:lnTo>
                  <a:lnTo>
                    <a:pt x="10401" y="4330"/>
                  </a:lnTo>
                  <a:lnTo>
                    <a:pt x="10795" y="4190"/>
                  </a:lnTo>
                  <a:lnTo>
                    <a:pt x="11137" y="3898"/>
                  </a:lnTo>
                  <a:lnTo>
                    <a:pt x="11188" y="2997"/>
                  </a:lnTo>
                  <a:lnTo>
                    <a:pt x="11150" y="2273"/>
                  </a:lnTo>
                  <a:lnTo>
                    <a:pt x="7112" y="787"/>
                  </a:lnTo>
                  <a:lnTo>
                    <a:pt x="5930" y="495"/>
                  </a:lnTo>
                  <a:lnTo>
                    <a:pt x="4711" y="457"/>
                  </a:lnTo>
                  <a:lnTo>
                    <a:pt x="3543" y="800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D4B6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8" name="object 1498" descr=""/>
            <p:cNvSpPr/>
            <p:nvPr/>
          </p:nvSpPr>
          <p:spPr>
            <a:xfrm>
              <a:off x="2229340" y="247571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3238" y="0"/>
                  </a:moveTo>
                  <a:lnTo>
                    <a:pt x="2794" y="0"/>
                  </a:lnTo>
                  <a:lnTo>
                    <a:pt x="2095" y="50"/>
                  </a:lnTo>
                  <a:lnTo>
                    <a:pt x="1473" y="254"/>
                  </a:lnTo>
                  <a:lnTo>
                    <a:pt x="1054" y="863"/>
                  </a:lnTo>
                  <a:lnTo>
                    <a:pt x="711" y="1752"/>
                  </a:lnTo>
                  <a:lnTo>
                    <a:pt x="0" y="3517"/>
                  </a:lnTo>
                  <a:lnTo>
                    <a:pt x="2095" y="3860"/>
                  </a:lnTo>
                  <a:lnTo>
                    <a:pt x="2451" y="4178"/>
                  </a:lnTo>
                  <a:lnTo>
                    <a:pt x="2717" y="4114"/>
                  </a:lnTo>
                  <a:lnTo>
                    <a:pt x="2908" y="3670"/>
                  </a:lnTo>
                  <a:lnTo>
                    <a:pt x="3911" y="2578"/>
                  </a:lnTo>
                  <a:lnTo>
                    <a:pt x="5664" y="3213"/>
                  </a:lnTo>
                  <a:lnTo>
                    <a:pt x="6654" y="2070"/>
                  </a:lnTo>
                  <a:lnTo>
                    <a:pt x="6273" y="812"/>
                  </a:lnTo>
                  <a:lnTo>
                    <a:pt x="5080" y="660"/>
                  </a:lnTo>
                  <a:lnTo>
                    <a:pt x="4114" y="190"/>
                  </a:lnTo>
                  <a:lnTo>
                    <a:pt x="3682" y="76"/>
                  </a:lnTo>
                  <a:lnTo>
                    <a:pt x="3238" y="0"/>
                  </a:lnTo>
                  <a:close/>
                </a:path>
              </a:pathLst>
            </a:custGeom>
            <a:solidFill>
              <a:srgbClr val="9C5A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9" name="object 1499" descr=""/>
            <p:cNvSpPr/>
            <p:nvPr/>
          </p:nvSpPr>
          <p:spPr>
            <a:xfrm>
              <a:off x="2216650" y="2477987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1651" y="0"/>
                  </a:moveTo>
                  <a:lnTo>
                    <a:pt x="0" y="1549"/>
                  </a:lnTo>
                  <a:lnTo>
                    <a:pt x="914" y="2578"/>
                  </a:lnTo>
                  <a:lnTo>
                    <a:pt x="6896" y="2120"/>
                  </a:lnTo>
                  <a:lnTo>
                    <a:pt x="6972" y="1739"/>
                  </a:lnTo>
                  <a:lnTo>
                    <a:pt x="7010" y="1498"/>
                  </a:lnTo>
                  <a:lnTo>
                    <a:pt x="6908" y="1269"/>
                  </a:lnTo>
                  <a:lnTo>
                    <a:pt x="6667" y="1079"/>
                  </a:lnTo>
                  <a:lnTo>
                    <a:pt x="5613" y="342"/>
                  </a:lnTo>
                  <a:lnTo>
                    <a:pt x="4343" y="634"/>
                  </a:lnTo>
                  <a:lnTo>
                    <a:pt x="3200" y="317"/>
                  </a:lnTo>
                  <a:lnTo>
                    <a:pt x="2819" y="190"/>
                  </a:lnTo>
                  <a:lnTo>
                    <a:pt x="2438" y="88"/>
                  </a:lnTo>
                  <a:lnTo>
                    <a:pt x="2057" y="25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C987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0" name="object 1500" descr=""/>
            <p:cNvSpPr/>
            <p:nvPr/>
          </p:nvSpPr>
          <p:spPr>
            <a:xfrm>
              <a:off x="2231434" y="2479368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520" y="0"/>
                  </a:moveTo>
                  <a:lnTo>
                    <a:pt x="254" y="63"/>
                  </a:lnTo>
                  <a:lnTo>
                    <a:pt x="0" y="203"/>
                  </a:lnTo>
                  <a:lnTo>
                    <a:pt x="419" y="1015"/>
                  </a:lnTo>
                  <a:lnTo>
                    <a:pt x="1257" y="1003"/>
                  </a:lnTo>
                  <a:lnTo>
                    <a:pt x="1981" y="1193"/>
                  </a:lnTo>
                  <a:lnTo>
                    <a:pt x="2260" y="1168"/>
                  </a:lnTo>
                  <a:lnTo>
                    <a:pt x="2527" y="1092"/>
                  </a:lnTo>
                  <a:lnTo>
                    <a:pt x="2768" y="965"/>
                  </a:lnTo>
                  <a:lnTo>
                    <a:pt x="2349" y="190"/>
                  </a:lnTo>
                  <a:lnTo>
                    <a:pt x="1524" y="215"/>
                  </a:lnTo>
                  <a:lnTo>
                    <a:pt x="812" y="12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E3E9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1" name="object 1501" descr=""/>
            <p:cNvSpPr/>
            <p:nvPr/>
          </p:nvSpPr>
          <p:spPr>
            <a:xfrm>
              <a:off x="2224025" y="247797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219" y="0"/>
                  </a:moveTo>
                  <a:lnTo>
                    <a:pt x="609" y="101"/>
                  </a:lnTo>
                  <a:lnTo>
                    <a:pt x="228" y="304"/>
                  </a:lnTo>
                  <a:lnTo>
                    <a:pt x="25" y="622"/>
                  </a:lnTo>
                  <a:lnTo>
                    <a:pt x="0" y="1054"/>
                  </a:lnTo>
                  <a:lnTo>
                    <a:pt x="114" y="1219"/>
                  </a:lnTo>
                  <a:lnTo>
                    <a:pt x="330" y="1562"/>
                  </a:lnTo>
                  <a:lnTo>
                    <a:pt x="1104" y="1435"/>
                  </a:lnTo>
                  <a:lnTo>
                    <a:pt x="1955" y="1435"/>
                  </a:lnTo>
                  <a:lnTo>
                    <a:pt x="2336" y="533"/>
                  </a:lnTo>
                  <a:lnTo>
                    <a:pt x="2349" y="342"/>
                  </a:lnTo>
                  <a:lnTo>
                    <a:pt x="1803" y="25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EAE3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2" name="object 1502" descr=""/>
            <p:cNvSpPr/>
            <p:nvPr/>
          </p:nvSpPr>
          <p:spPr>
            <a:xfrm>
              <a:off x="2216428" y="24814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79" y="0"/>
                  </a:moveTo>
                  <a:lnTo>
                    <a:pt x="0" y="203"/>
                  </a:lnTo>
                  <a:lnTo>
                    <a:pt x="38" y="711"/>
                  </a:lnTo>
                  <a:lnTo>
                    <a:pt x="508" y="825"/>
                  </a:lnTo>
                  <a:lnTo>
                    <a:pt x="1003" y="812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BD83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3" name="object 1503" descr=""/>
            <p:cNvSpPr/>
            <p:nvPr/>
          </p:nvSpPr>
          <p:spPr>
            <a:xfrm>
              <a:off x="2223477" y="247917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20" y="0"/>
                  </a:moveTo>
                  <a:lnTo>
                    <a:pt x="228" y="25"/>
                  </a:lnTo>
                  <a:lnTo>
                    <a:pt x="96" y="330"/>
                  </a:lnTo>
                  <a:lnTo>
                    <a:pt x="0" y="927"/>
                  </a:lnTo>
                  <a:lnTo>
                    <a:pt x="876" y="355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B37D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4" name="object 1504" descr=""/>
            <p:cNvSpPr/>
            <p:nvPr/>
          </p:nvSpPr>
          <p:spPr>
            <a:xfrm>
              <a:off x="2218307" y="2439646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5">
                  <a:moveTo>
                    <a:pt x="6896" y="0"/>
                  </a:moveTo>
                  <a:lnTo>
                    <a:pt x="0" y="2171"/>
                  </a:lnTo>
                  <a:lnTo>
                    <a:pt x="1054" y="2717"/>
                  </a:lnTo>
                  <a:lnTo>
                    <a:pt x="1435" y="3530"/>
                  </a:lnTo>
                  <a:lnTo>
                    <a:pt x="1016" y="4673"/>
                  </a:lnTo>
                  <a:lnTo>
                    <a:pt x="2133" y="6426"/>
                  </a:lnTo>
                  <a:lnTo>
                    <a:pt x="4038" y="6464"/>
                  </a:lnTo>
                  <a:lnTo>
                    <a:pt x="5791" y="6845"/>
                  </a:lnTo>
                  <a:lnTo>
                    <a:pt x="8712" y="4572"/>
                  </a:lnTo>
                  <a:lnTo>
                    <a:pt x="5435" y="4013"/>
                  </a:lnTo>
                  <a:lnTo>
                    <a:pt x="6731" y="3657"/>
                  </a:lnTo>
                  <a:lnTo>
                    <a:pt x="7048" y="3416"/>
                  </a:lnTo>
                  <a:lnTo>
                    <a:pt x="7429" y="3073"/>
                  </a:lnTo>
                  <a:lnTo>
                    <a:pt x="7607" y="2654"/>
                  </a:lnTo>
                  <a:lnTo>
                    <a:pt x="7594" y="2146"/>
                  </a:lnTo>
                  <a:lnTo>
                    <a:pt x="7785" y="520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CDA3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5" name="object 1505" descr=""/>
            <p:cNvSpPr/>
            <p:nvPr/>
          </p:nvSpPr>
          <p:spPr>
            <a:xfrm>
              <a:off x="2225092" y="2444401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5">
                  <a:moveTo>
                    <a:pt x="5918" y="0"/>
                  </a:moveTo>
                  <a:lnTo>
                    <a:pt x="5372" y="850"/>
                  </a:lnTo>
                  <a:lnTo>
                    <a:pt x="3860" y="2044"/>
                  </a:lnTo>
                  <a:lnTo>
                    <a:pt x="2209" y="2768"/>
                  </a:lnTo>
                  <a:lnTo>
                    <a:pt x="228" y="2451"/>
                  </a:lnTo>
                  <a:lnTo>
                    <a:pt x="0" y="3098"/>
                  </a:lnTo>
                  <a:lnTo>
                    <a:pt x="4749" y="6438"/>
                  </a:lnTo>
                  <a:lnTo>
                    <a:pt x="5956" y="5930"/>
                  </a:lnTo>
                  <a:lnTo>
                    <a:pt x="8242" y="1879"/>
                  </a:lnTo>
                  <a:lnTo>
                    <a:pt x="7200" y="685"/>
                  </a:lnTo>
                  <a:lnTo>
                    <a:pt x="6540" y="139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C67F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6" name="object 1506" descr=""/>
            <p:cNvSpPr/>
            <p:nvPr/>
          </p:nvSpPr>
          <p:spPr>
            <a:xfrm>
              <a:off x="2228831" y="2443961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070" y="0"/>
                  </a:moveTo>
                  <a:lnTo>
                    <a:pt x="774" y="152"/>
                  </a:lnTo>
                  <a:lnTo>
                    <a:pt x="0" y="63"/>
                  </a:lnTo>
                  <a:lnTo>
                    <a:pt x="622" y="1079"/>
                  </a:lnTo>
                  <a:lnTo>
                    <a:pt x="1219" y="1130"/>
                  </a:lnTo>
                  <a:lnTo>
                    <a:pt x="1638" y="1295"/>
                  </a:lnTo>
                  <a:lnTo>
                    <a:pt x="2247" y="1244"/>
                  </a:lnTo>
                  <a:lnTo>
                    <a:pt x="2857" y="1181"/>
                  </a:lnTo>
                  <a:lnTo>
                    <a:pt x="3467" y="1130"/>
                  </a:lnTo>
                  <a:lnTo>
                    <a:pt x="2946" y="190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E8E3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7" name="object 1507" descr=""/>
            <p:cNvSpPr/>
            <p:nvPr/>
          </p:nvSpPr>
          <p:spPr>
            <a:xfrm>
              <a:off x="2223180" y="244568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673" y="0"/>
                  </a:moveTo>
                  <a:lnTo>
                    <a:pt x="304" y="76"/>
                  </a:lnTo>
                  <a:lnTo>
                    <a:pt x="0" y="457"/>
                  </a:lnTo>
                  <a:lnTo>
                    <a:pt x="15" y="1168"/>
                  </a:lnTo>
                  <a:lnTo>
                    <a:pt x="136" y="1397"/>
                  </a:lnTo>
                  <a:lnTo>
                    <a:pt x="380" y="1651"/>
                  </a:lnTo>
                  <a:lnTo>
                    <a:pt x="1041" y="1943"/>
                  </a:lnTo>
                  <a:lnTo>
                    <a:pt x="1650" y="1943"/>
                  </a:lnTo>
                  <a:lnTo>
                    <a:pt x="2171" y="1397"/>
                  </a:lnTo>
                  <a:lnTo>
                    <a:pt x="2139" y="457"/>
                  </a:lnTo>
                  <a:lnTo>
                    <a:pt x="1104" y="228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E2D6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8" name="object 1508" descr=""/>
            <p:cNvSpPr/>
            <p:nvPr/>
          </p:nvSpPr>
          <p:spPr>
            <a:xfrm>
              <a:off x="2225330" y="244161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749" y="0"/>
                  </a:moveTo>
                  <a:lnTo>
                    <a:pt x="393" y="38"/>
                  </a:lnTo>
                  <a:lnTo>
                    <a:pt x="88" y="520"/>
                  </a:lnTo>
                  <a:lnTo>
                    <a:pt x="12" y="825"/>
                  </a:lnTo>
                  <a:lnTo>
                    <a:pt x="0" y="1130"/>
                  </a:lnTo>
                  <a:lnTo>
                    <a:pt x="25" y="1447"/>
                  </a:lnTo>
                  <a:lnTo>
                    <a:pt x="2082" y="1295"/>
                  </a:lnTo>
                  <a:lnTo>
                    <a:pt x="2082" y="901"/>
                  </a:lnTo>
                  <a:lnTo>
                    <a:pt x="2095" y="711"/>
                  </a:lnTo>
                  <a:lnTo>
                    <a:pt x="1143" y="406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A763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9" name="object 1509" descr=""/>
            <p:cNvSpPr/>
            <p:nvPr/>
          </p:nvSpPr>
          <p:spPr>
            <a:xfrm>
              <a:off x="2218254" y="2437949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60" h="4444">
                  <a:moveTo>
                    <a:pt x="9885" y="2159"/>
                  </a:moveTo>
                  <a:lnTo>
                    <a:pt x="6540" y="2159"/>
                  </a:lnTo>
                  <a:lnTo>
                    <a:pt x="7114" y="2882"/>
                  </a:lnTo>
                  <a:lnTo>
                    <a:pt x="7162" y="4191"/>
                  </a:lnTo>
                  <a:lnTo>
                    <a:pt x="8216" y="4076"/>
                  </a:lnTo>
                  <a:lnTo>
                    <a:pt x="10121" y="2451"/>
                  </a:lnTo>
                  <a:lnTo>
                    <a:pt x="9885" y="2159"/>
                  </a:lnTo>
                  <a:close/>
                </a:path>
                <a:path w="10160" h="4444">
                  <a:moveTo>
                    <a:pt x="4732" y="2603"/>
                  </a:moveTo>
                  <a:lnTo>
                    <a:pt x="3505" y="2603"/>
                  </a:lnTo>
                  <a:lnTo>
                    <a:pt x="4432" y="2882"/>
                  </a:lnTo>
                  <a:lnTo>
                    <a:pt x="4732" y="2603"/>
                  </a:lnTo>
                  <a:close/>
                </a:path>
                <a:path w="10160" h="4444">
                  <a:moveTo>
                    <a:pt x="1231" y="0"/>
                  </a:moveTo>
                  <a:lnTo>
                    <a:pt x="1282" y="406"/>
                  </a:lnTo>
                  <a:lnTo>
                    <a:pt x="698" y="673"/>
                  </a:lnTo>
                  <a:lnTo>
                    <a:pt x="0" y="838"/>
                  </a:lnTo>
                  <a:lnTo>
                    <a:pt x="0" y="2120"/>
                  </a:lnTo>
                  <a:lnTo>
                    <a:pt x="241" y="2451"/>
                  </a:lnTo>
                  <a:lnTo>
                    <a:pt x="673" y="2641"/>
                  </a:lnTo>
                  <a:lnTo>
                    <a:pt x="1333" y="2679"/>
                  </a:lnTo>
                  <a:lnTo>
                    <a:pt x="2654" y="2667"/>
                  </a:lnTo>
                  <a:lnTo>
                    <a:pt x="3505" y="2603"/>
                  </a:lnTo>
                  <a:lnTo>
                    <a:pt x="4732" y="2603"/>
                  </a:lnTo>
                  <a:lnTo>
                    <a:pt x="5168" y="2197"/>
                  </a:lnTo>
                  <a:lnTo>
                    <a:pt x="6540" y="2159"/>
                  </a:lnTo>
                  <a:lnTo>
                    <a:pt x="9885" y="2159"/>
                  </a:lnTo>
                  <a:lnTo>
                    <a:pt x="9484" y="1663"/>
                  </a:lnTo>
                  <a:lnTo>
                    <a:pt x="6575" y="1651"/>
                  </a:lnTo>
                  <a:lnTo>
                    <a:pt x="5130" y="508"/>
                  </a:lnTo>
                  <a:lnTo>
                    <a:pt x="1231" y="0"/>
                  </a:lnTo>
                  <a:close/>
                </a:path>
                <a:path w="10160" h="4444">
                  <a:moveTo>
                    <a:pt x="8826" y="850"/>
                  </a:moveTo>
                  <a:lnTo>
                    <a:pt x="6591" y="1663"/>
                  </a:lnTo>
                  <a:lnTo>
                    <a:pt x="9484" y="1663"/>
                  </a:lnTo>
                  <a:lnTo>
                    <a:pt x="8826" y="850"/>
                  </a:lnTo>
                  <a:close/>
                </a:path>
              </a:pathLst>
            </a:custGeom>
            <a:solidFill>
              <a:srgbClr val="D1B5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0" name="object 1510" descr=""/>
            <p:cNvSpPr/>
            <p:nvPr/>
          </p:nvSpPr>
          <p:spPr>
            <a:xfrm>
              <a:off x="2209189" y="2436540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60" h="4444">
                  <a:moveTo>
                    <a:pt x="1244" y="0"/>
                  </a:moveTo>
                  <a:lnTo>
                    <a:pt x="571" y="317"/>
                  </a:lnTo>
                  <a:lnTo>
                    <a:pt x="254" y="647"/>
                  </a:lnTo>
                  <a:lnTo>
                    <a:pt x="50" y="1028"/>
                  </a:lnTo>
                  <a:lnTo>
                    <a:pt x="0" y="1498"/>
                  </a:lnTo>
                  <a:lnTo>
                    <a:pt x="88" y="2451"/>
                  </a:lnTo>
                  <a:lnTo>
                    <a:pt x="596" y="2997"/>
                  </a:lnTo>
                  <a:lnTo>
                    <a:pt x="1549" y="3136"/>
                  </a:lnTo>
                  <a:lnTo>
                    <a:pt x="2184" y="2920"/>
                  </a:lnTo>
                  <a:lnTo>
                    <a:pt x="2806" y="2501"/>
                  </a:lnTo>
                  <a:lnTo>
                    <a:pt x="3429" y="3111"/>
                  </a:lnTo>
                  <a:lnTo>
                    <a:pt x="3759" y="3238"/>
                  </a:lnTo>
                  <a:lnTo>
                    <a:pt x="4102" y="3340"/>
                  </a:lnTo>
                  <a:lnTo>
                    <a:pt x="4457" y="3403"/>
                  </a:lnTo>
                  <a:lnTo>
                    <a:pt x="4978" y="3441"/>
                  </a:lnTo>
                  <a:lnTo>
                    <a:pt x="5486" y="3403"/>
                  </a:lnTo>
                  <a:lnTo>
                    <a:pt x="6896" y="2997"/>
                  </a:lnTo>
                  <a:lnTo>
                    <a:pt x="7708" y="3632"/>
                  </a:lnTo>
                  <a:lnTo>
                    <a:pt x="8128" y="3898"/>
                  </a:lnTo>
                  <a:lnTo>
                    <a:pt x="8636" y="4000"/>
                  </a:lnTo>
                  <a:lnTo>
                    <a:pt x="9029" y="3987"/>
                  </a:lnTo>
                  <a:lnTo>
                    <a:pt x="9271" y="3797"/>
                  </a:lnTo>
                  <a:lnTo>
                    <a:pt x="9385" y="3416"/>
                  </a:lnTo>
                  <a:lnTo>
                    <a:pt x="9372" y="3136"/>
                  </a:lnTo>
                  <a:lnTo>
                    <a:pt x="9398" y="2578"/>
                  </a:lnTo>
                  <a:lnTo>
                    <a:pt x="9537" y="2489"/>
                  </a:lnTo>
                  <a:lnTo>
                    <a:pt x="9690" y="2120"/>
                  </a:lnTo>
                  <a:lnTo>
                    <a:pt x="9613" y="1930"/>
                  </a:lnTo>
                  <a:lnTo>
                    <a:pt x="7315" y="203"/>
                  </a:lnTo>
                  <a:lnTo>
                    <a:pt x="4800" y="914"/>
                  </a:lnTo>
                  <a:lnTo>
                    <a:pt x="2527" y="406"/>
                  </a:lnTo>
                  <a:lnTo>
                    <a:pt x="1892" y="12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rgbClr val="CBA3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1" name="object 1511" descr=""/>
            <p:cNvSpPr/>
            <p:nvPr/>
          </p:nvSpPr>
          <p:spPr>
            <a:xfrm>
              <a:off x="2207456" y="2434671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714" y="0"/>
                  </a:moveTo>
                  <a:lnTo>
                    <a:pt x="1066" y="0"/>
                  </a:lnTo>
                  <a:lnTo>
                    <a:pt x="520" y="203"/>
                  </a:lnTo>
                  <a:lnTo>
                    <a:pt x="152" y="761"/>
                  </a:lnTo>
                  <a:lnTo>
                    <a:pt x="0" y="1676"/>
                  </a:lnTo>
                  <a:lnTo>
                    <a:pt x="406" y="2311"/>
                  </a:lnTo>
                  <a:lnTo>
                    <a:pt x="1117" y="2819"/>
                  </a:lnTo>
                  <a:lnTo>
                    <a:pt x="1524" y="2971"/>
                  </a:lnTo>
                  <a:lnTo>
                    <a:pt x="1879" y="2895"/>
                  </a:lnTo>
                  <a:lnTo>
                    <a:pt x="2197" y="2590"/>
                  </a:lnTo>
                  <a:lnTo>
                    <a:pt x="2882" y="2489"/>
                  </a:lnTo>
                  <a:lnTo>
                    <a:pt x="3568" y="2374"/>
                  </a:lnTo>
                  <a:lnTo>
                    <a:pt x="4254" y="2273"/>
                  </a:lnTo>
                  <a:lnTo>
                    <a:pt x="4203" y="2070"/>
                  </a:lnTo>
                  <a:lnTo>
                    <a:pt x="4165" y="1879"/>
                  </a:lnTo>
                  <a:lnTo>
                    <a:pt x="4140" y="1676"/>
                  </a:lnTo>
                  <a:lnTo>
                    <a:pt x="3835" y="1117"/>
                  </a:lnTo>
                  <a:lnTo>
                    <a:pt x="3390" y="711"/>
                  </a:lnTo>
                  <a:lnTo>
                    <a:pt x="2870" y="368"/>
                  </a:lnTo>
                  <a:lnTo>
                    <a:pt x="2501" y="177"/>
                  </a:lnTo>
                  <a:lnTo>
                    <a:pt x="2120" y="50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CB80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2" name="object 1512" descr=""/>
            <p:cNvSpPr/>
            <p:nvPr/>
          </p:nvSpPr>
          <p:spPr>
            <a:xfrm>
              <a:off x="2209629" y="2434628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1295" y="0"/>
                  </a:moveTo>
                  <a:lnTo>
                    <a:pt x="609" y="76"/>
                  </a:lnTo>
                  <a:lnTo>
                    <a:pt x="0" y="711"/>
                  </a:lnTo>
                  <a:lnTo>
                    <a:pt x="368" y="1600"/>
                  </a:lnTo>
                  <a:lnTo>
                    <a:pt x="1219" y="1549"/>
                  </a:lnTo>
                  <a:lnTo>
                    <a:pt x="1968" y="1714"/>
                  </a:lnTo>
                  <a:lnTo>
                    <a:pt x="2679" y="1536"/>
                  </a:lnTo>
                  <a:lnTo>
                    <a:pt x="3454" y="1536"/>
                  </a:lnTo>
                  <a:lnTo>
                    <a:pt x="3949" y="850"/>
                  </a:lnTo>
                  <a:lnTo>
                    <a:pt x="2057" y="431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762E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3" name="object 1513" descr=""/>
            <p:cNvSpPr/>
            <p:nvPr/>
          </p:nvSpPr>
          <p:spPr>
            <a:xfrm>
              <a:off x="2218549" y="243829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5" y="0"/>
                  </a:moveTo>
                  <a:lnTo>
                    <a:pt x="0" y="279"/>
                  </a:lnTo>
                  <a:lnTo>
                    <a:pt x="0" y="546"/>
                  </a:lnTo>
                  <a:lnTo>
                    <a:pt x="38" y="825"/>
                  </a:lnTo>
                  <a:lnTo>
                    <a:pt x="977" y="63"/>
                  </a:lnTo>
                  <a:lnTo>
                    <a:pt x="342" y="1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AC3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4" name="object 1514" descr=""/>
            <p:cNvSpPr/>
            <p:nvPr/>
          </p:nvSpPr>
          <p:spPr>
            <a:xfrm>
              <a:off x="2155684" y="241679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3174" y="0"/>
                  </a:moveTo>
                  <a:lnTo>
                    <a:pt x="2019" y="673"/>
                  </a:lnTo>
                  <a:lnTo>
                    <a:pt x="685" y="711"/>
                  </a:lnTo>
                  <a:lnTo>
                    <a:pt x="0" y="1358"/>
                  </a:lnTo>
                  <a:lnTo>
                    <a:pt x="2209" y="4381"/>
                  </a:lnTo>
                  <a:lnTo>
                    <a:pt x="2679" y="4330"/>
                  </a:lnTo>
                  <a:lnTo>
                    <a:pt x="4051" y="3987"/>
                  </a:lnTo>
                  <a:lnTo>
                    <a:pt x="5460" y="3683"/>
                  </a:lnTo>
                  <a:lnTo>
                    <a:pt x="6248" y="2286"/>
                  </a:lnTo>
                  <a:lnTo>
                    <a:pt x="6426" y="1536"/>
                  </a:lnTo>
                  <a:lnTo>
                    <a:pt x="6337" y="863"/>
                  </a:lnTo>
                  <a:lnTo>
                    <a:pt x="5638" y="381"/>
                  </a:lnTo>
                  <a:lnTo>
                    <a:pt x="4419" y="304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C786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5" name="object 1515" descr=""/>
            <p:cNvSpPr/>
            <p:nvPr/>
          </p:nvSpPr>
          <p:spPr>
            <a:xfrm>
              <a:off x="2152356" y="2418076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863" y="0"/>
                  </a:moveTo>
                  <a:lnTo>
                    <a:pt x="457" y="38"/>
                  </a:lnTo>
                  <a:lnTo>
                    <a:pt x="101" y="533"/>
                  </a:lnTo>
                  <a:lnTo>
                    <a:pt x="0" y="2336"/>
                  </a:lnTo>
                  <a:lnTo>
                    <a:pt x="1079" y="3251"/>
                  </a:lnTo>
                  <a:lnTo>
                    <a:pt x="2590" y="3835"/>
                  </a:lnTo>
                  <a:lnTo>
                    <a:pt x="3581" y="3810"/>
                  </a:lnTo>
                  <a:lnTo>
                    <a:pt x="4698" y="3937"/>
                  </a:lnTo>
                  <a:lnTo>
                    <a:pt x="4292" y="2336"/>
                  </a:lnTo>
                  <a:lnTo>
                    <a:pt x="3390" y="1447"/>
                  </a:lnTo>
                  <a:lnTo>
                    <a:pt x="1308" y="419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CF9E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6" name="object 1516" descr=""/>
            <p:cNvSpPr/>
            <p:nvPr/>
          </p:nvSpPr>
          <p:spPr>
            <a:xfrm>
              <a:off x="2157709" y="2416251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673" y="0"/>
                  </a:moveTo>
                  <a:lnTo>
                    <a:pt x="0" y="1219"/>
                  </a:lnTo>
                  <a:lnTo>
                    <a:pt x="1219" y="1320"/>
                  </a:lnTo>
                  <a:lnTo>
                    <a:pt x="2438" y="1409"/>
                  </a:lnTo>
                  <a:lnTo>
                    <a:pt x="3657" y="1511"/>
                  </a:lnTo>
                  <a:lnTo>
                    <a:pt x="4610" y="1676"/>
                  </a:lnTo>
                  <a:lnTo>
                    <a:pt x="4965" y="1282"/>
                  </a:lnTo>
                  <a:lnTo>
                    <a:pt x="4787" y="355"/>
                  </a:lnTo>
                  <a:lnTo>
                    <a:pt x="2946" y="165"/>
                  </a:lnTo>
                  <a:lnTo>
                    <a:pt x="1968" y="533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DAD1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7" name="object 1517" descr=""/>
            <p:cNvSpPr/>
            <p:nvPr/>
          </p:nvSpPr>
          <p:spPr>
            <a:xfrm>
              <a:off x="2151764" y="241747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905" y="0"/>
                  </a:moveTo>
                  <a:lnTo>
                    <a:pt x="1155" y="101"/>
                  </a:lnTo>
                  <a:lnTo>
                    <a:pt x="406" y="190"/>
                  </a:lnTo>
                  <a:lnTo>
                    <a:pt x="0" y="965"/>
                  </a:lnTo>
                  <a:lnTo>
                    <a:pt x="215" y="1295"/>
                  </a:lnTo>
                  <a:lnTo>
                    <a:pt x="508" y="1371"/>
                  </a:lnTo>
                  <a:lnTo>
                    <a:pt x="850" y="1168"/>
                  </a:lnTo>
                  <a:lnTo>
                    <a:pt x="1905" y="1016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D2B4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8" name="object 1518" descr=""/>
            <p:cNvSpPr/>
            <p:nvPr/>
          </p:nvSpPr>
          <p:spPr>
            <a:xfrm>
              <a:off x="2148424" y="2418437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340" y="0"/>
                  </a:moveTo>
                  <a:lnTo>
                    <a:pt x="1282" y="622"/>
                  </a:lnTo>
                  <a:lnTo>
                    <a:pt x="266" y="939"/>
                  </a:lnTo>
                  <a:lnTo>
                    <a:pt x="0" y="1498"/>
                  </a:lnTo>
                  <a:lnTo>
                    <a:pt x="25" y="1917"/>
                  </a:lnTo>
                  <a:lnTo>
                    <a:pt x="215" y="2260"/>
                  </a:lnTo>
                  <a:lnTo>
                    <a:pt x="546" y="2540"/>
                  </a:lnTo>
                  <a:lnTo>
                    <a:pt x="1447" y="3048"/>
                  </a:lnTo>
                  <a:lnTo>
                    <a:pt x="2438" y="3302"/>
                  </a:lnTo>
                  <a:lnTo>
                    <a:pt x="3403" y="3619"/>
                  </a:lnTo>
                  <a:lnTo>
                    <a:pt x="4229" y="3835"/>
                  </a:lnTo>
                  <a:lnTo>
                    <a:pt x="5041" y="3886"/>
                  </a:lnTo>
                  <a:lnTo>
                    <a:pt x="5842" y="3505"/>
                  </a:lnTo>
                  <a:lnTo>
                    <a:pt x="5994" y="3365"/>
                  </a:lnTo>
                  <a:lnTo>
                    <a:pt x="6134" y="3213"/>
                  </a:lnTo>
                  <a:lnTo>
                    <a:pt x="6286" y="3073"/>
                  </a:lnTo>
                  <a:lnTo>
                    <a:pt x="4191" y="203"/>
                  </a:lnTo>
                  <a:lnTo>
                    <a:pt x="3898" y="152"/>
                  </a:lnTo>
                  <a:lnTo>
                    <a:pt x="3619" y="88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BE74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9" name="object 1519" descr=""/>
            <p:cNvSpPr/>
            <p:nvPr/>
          </p:nvSpPr>
          <p:spPr>
            <a:xfrm>
              <a:off x="2147290" y="24166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81" y="393"/>
                  </a:moveTo>
                  <a:lnTo>
                    <a:pt x="2514" y="0"/>
                  </a:lnTo>
                  <a:lnTo>
                    <a:pt x="2159" y="304"/>
                  </a:lnTo>
                  <a:lnTo>
                    <a:pt x="1816" y="622"/>
                  </a:lnTo>
                  <a:lnTo>
                    <a:pt x="1485" y="914"/>
                  </a:lnTo>
                  <a:lnTo>
                    <a:pt x="1168" y="850"/>
                  </a:lnTo>
                  <a:lnTo>
                    <a:pt x="850" y="838"/>
                  </a:lnTo>
                  <a:lnTo>
                    <a:pt x="533" y="876"/>
                  </a:lnTo>
                  <a:lnTo>
                    <a:pt x="101" y="1333"/>
                  </a:lnTo>
                  <a:lnTo>
                    <a:pt x="0" y="3111"/>
                  </a:lnTo>
                  <a:lnTo>
                    <a:pt x="1397" y="2755"/>
                  </a:lnTo>
                  <a:lnTo>
                    <a:pt x="1473" y="927"/>
                  </a:lnTo>
                  <a:lnTo>
                    <a:pt x="2540" y="812"/>
                  </a:lnTo>
                  <a:lnTo>
                    <a:pt x="2781" y="393"/>
                  </a:lnTo>
                  <a:close/>
                </a:path>
              </a:pathLst>
            </a:custGeom>
            <a:solidFill>
              <a:srgbClr val="D4B9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0" name="object 1520" descr=""/>
            <p:cNvSpPr/>
            <p:nvPr/>
          </p:nvSpPr>
          <p:spPr>
            <a:xfrm>
              <a:off x="2149780" y="241655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22" y="0"/>
                  </a:moveTo>
                  <a:lnTo>
                    <a:pt x="317" y="0"/>
                  </a:lnTo>
                  <a:lnTo>
                    <a:pt x="25" y="63"/>
                  </a:lnTo>
                  <a:lnTo>
                    <a:pt x="0" y="342"/>
                  </a:lnTo>
                  <a:lnTo>
                    <a:pt x="12" y="622"/>
                  </a:lnTo>
                  <a:lnTo>
                    <a:pt x="63" y="889"/>
                  </a:lnTo>
                  <a:lnTo>
                    <a:pt x="584" y="838"/>
                  </a:lnTo>
                  <a:lnTo>
                    <a:pt x="939" y="635"/>
                  </a:lnTo>
                  <a:lnTo>
                    <a:pt x="927" y="38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D7DC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1" name="object 1521" descr=""/>
            <p:cNvSpPr/>
            <p:nvPr/>
          </p:nvSpPr>
          <p:spPr>
            <a:xfrm>
              <a:off x="2146838" y="2416597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89" y="990"/>
                  </a:lnTo>
                  <a:lnTo>
                    <a:pt x="292" y="1270"/>
                  </a:lnTo>
                  <a:lnTo>
                    <a:pt x="584" y="1282"/>
                  </a:lnTo>
                  <a:lnTo>
                    <a:pt x="914" y="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B9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2" name="object 1522" descr=""/>
            <p:cNvSpPr/>
            <p:nvPr/>
          </p:nvSpPr>
          <p:spPr>
            <a:xfrm>
              <a:off x="2175306" y="2501823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3175" y="330"/>
                  </a:moveTo>
                  <a:lnTo>
                    <a:pt x="2019" y="241"/>
                  </a:lnTo>
                  <a:lnTo>
                    <a:pt x="825" y="0"/>
                  </a:lnTo>
                  <a:lnTo>
                    <a:pt x="0" y="1155"/>
                  </a:lnTo>
                  <a:lnTo>
                    <a:pt x="1143" y="1231"/>
                  </a:lnTo>
                  <a:lnTo>
                    <a:pt x="2260" y="1181"/>
                  </a:lnTo>
                  <a:lnTo>
                    <a:pt x="3175" y="330"/>
                  </a:lnTo>
                  <a:close/>
                </a:path>
                <a:path w="6985" h="1269">
                  <a:moveTo>
                    <a:pt x="6908" y="266"/>
                  </a:moveTo>
                  <a:lnTo>
                    <a:pt x="5803" y="304"/>
                  </a:lnTo>
                  <a:lnTo>
                    <a:pt x="4711" y="330"/>
                  </a:lnTo>
                  <a:lnTo>
                    <a:pt x="3606" y="368"/>
                  </a:lnTo>
                  <a:lnTo>
                    <a:pt x="3708" y="660"/>
                  </a:lnTo>
                  <a:lnTo>
                    <a:pt x="3822" y="939"/>
                  </a:lnTo>
                  <a:lnTo>
                    <a:pt x="3949" y="1206"/>
                  </a:lnTo>
                  <a:lnTo>
                    <a:pt x="5880" y="1104"/>
                  </a:lnTo>
                  <a:lnTo>
                    <a:pt x="6845" y="1041"/>
                  </a:lnTo>
                  <a:lnTo>
                    <a:pt x="6845" y="787"/>
                  </a:lnTo>
                  <a:lnTo>
                    <a:pt x="6870" y="520"/>
                  </a:lnTo>
                  <a:lnTo>
                    <a:pt x="6908" y="266"/>
                  </a:lnTo>
                  <a:close/>
                </a:path>
              </a:pathLst>
            </a:custGeom>
            <a:solidFill>
              <a:srgbClr val="8740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3" name="object 1523" descr=""/>
            <p:cNvSpPr/>
            <p:nvPr/>
          </p:nvSpPr>
          <p:spPr>
            <a:xfrm>
              <a:off x="2177634" y="250408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09" y="0"/>
                  </a:moveTo>
                  <a:lnTo>
                    <a:pt x="0" y="571"/>
                  </a:lnTo>
                  <a:lnTo>
                    <a:pt x="647" y="990"/>
                  </a:lnTo>
                  <a:lnTo>
                    <a:pt x="520" y="71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D0B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4" name="object 1524" descr=""/>
            <p:cNvSpPr/>
            <p:nvPr/>
          </p:nvSpPr>
          <p:spPr>
            <a:xfrm>
              <a:off x="2173339" y="250314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47" y="0"/>
                  </a:moveTo>
                  <a:lnTo>
                    <a:pt x="279" y="241"/>
                  </a:lnTo>
                  <a:lnTo>
                    <a:pt x="0" y="660"/>
                  </a:lnTo>
                  <a:lnTo>
                    <a:pt x="977" y="812"/>
                  </a:lnTo>
                  <a:lnTo>
                    <a:pt x="1079" y="571"/>
                  </a:lnTo>
                  <a:lnTo>
                    <a:pt x="1143" y="330"/>
                  </a:lnTo>
                  <a:lnTo>
                    <a:pt x="1168" y="63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9657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5" name="object 1525" descr=""/>
            <p:cNvSpPr/>
            <p:nvPr/>
          </p:nvSpPr>
          <p:spPr>
            <a:xfrm>
              <a:off x="2107497" y="2480954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949" y="0"/>
                  </a:moveTo>
                  <a:lnTo>
                    <a:pt x="2298" y="596"/>
                  </a:lnTo>
                  <a:lnTo>
                    <a:pt x="876" y="419"/>
                  </a:lnTo>
                  <a:lnTo>
                    <a:pt x="558" y="393"/>
                  </a:lnTo>
                  <a:lnTo>
                    <a:pt x="266" y="304"/>
                  </a:lnTo>
                  <a:lnTo>
                    <a:pt x="0" y="152"/>
                  </a:lnTo>
                  <a:lnTo>
                    <a:pt x="368" y="3657"/>
                  </a:lnTo>
                  <a:lnTo>
                    <a:pt x="3124" y="1981"/>
                  </a:lnTo>
                  <a:lnTo>
                    <a:pt x="4902" y="2412"/>
                  </a:lnTo>
                  <a:lnTo>
                    <a:pt x="4940" y="1625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C0A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6" name="object 1526" descr=""/>
            <p:cNvSpPr/>
            <p:nvPr/>
          </p:nvSpPr>
          <p:spPr>
            <a:xfrm>
              <a:off x="2226476" y="2450322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3543" y="0"/>
                  </a:moveTo>
                  <a:lnTo>
                    <a:pt x="0" y="3073"/>
                  </a:lnTo>
                  <a:lnTo>
                    <a:pt x="787" y="4038"/>
                  </a:lnTo>
                  <a:lnTo>
                    <a:pt x="2184" y="4686"/>
                  </a:lnTo>
                  <a:lnTo>
                    <a:pt x="2844" y="4800"/>
                  </a:lnTo>
                  <a:lnTo>
                    <a:pt x="3810" y="4368"/>
                  </a:lnTo>
                  <a:lnTo>
                    <a:pt x="4800" y="3975"/>
                  </a:lnTo>
                  <a:lnTo>
                    <a:pt x="6997" y="2882"/>
                  </a:lnTo>
                  <a:lnTo>
                    <a:pt x="6629" y="2146"/>
                  </a:lnTo>
                  <a:lnTo>
                    <a:pt x="5829" y="1422"/>
                  </a:lnTo>
                  <a:lnTo>
                    <a:pt x="4800" y="342"/>
                  </a:lnTo>
                  <a:lnTo>
                    <a:pt x="3543" y="0"/>
                  </a:lnTo>
                  <a:close/>
                </a:path>
              </a:pathLst>
            </a:custGeom>
            <a:solidFill>
              <a:srgbClr val="BE7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7" name="object 1527" descr=""/>
            <p:cNvSpPr/>
            <p:nvPr/>
          </p:nvSpPr>
          <p:spPr>
            <a:xfrm>
              <a:off x="2228164" y="2447950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7124" y="1130"/>
                  </a:moveTo>
                  <a:lnTo>
                    <a:pt x="6134" y="254"/>
                  </a:lnTo>
                  <a:lnTo>
                    <a:pt x="5791" y="165"/>
                  </a:lnTo>
                  <a:lnTo>
                    <a:pt x="5435" y="88"/>
                  </a:lnTo>
                  <a:lnTo>
                    <a:pt x="5092" y="0"/>
                  </a:lnTo>
                  <a:lnTo>
                    <a:pt x="4749" y="317"/>
                  </a:lnTo>
                  <a:lnTo>
                    <a:pt x="4394" y="635"/>
                  </a:lnTo>
                  <a:lnTo>
                    <a:pt x="4051" y="952"/>
                  </a:lnTo>
                  <a:lnTo>
                    <a:pt x="2692" y="863"/>
                  </a:lnTo>
                  <a:lnTo>
                    <a:pt x="1676" y="2184"/>
                  </a:lnTo>
                  <a:lnTo>
                    <a:pt x="266" y="1866"/>
                  </a:lnTo>
                  <a:lnTo>
                    <a:pt x="50" y="2184"/>
                  </a:lnTo>
                  <a:lnTo>
                    <a:pt x="0" y="2819"/>
                  </a:lnTo>
                  <a:lnTo>
                    <a:pt x="241" y="3175"/>
                  </a:lnTo>
                  <a:lnTo>
                    <a:pt x="4140" y="3797"/>
                  </a:lnTo>
                  <a:lnTo>
                    <a:pt x="4102" y="3149"/>
                  </a:lnTo>
                  <a:lnTo>
                    <a:pt x="4140" y="2413"/>
                  </a:lnTo>
                  <a:lnTo>
                    <a:pt x="4356" y="2184"/>
                  </a:lnTo>
                  <a:lnTo>
                    <a:pt x="4483" y="1866"/>
                  </a:lnTo>
                  <a:lnTo>
                    <a:pt x="4432" y="1384"/>
                  </a:lnTo>
                  <a:lnTo>
                    <a:pt x="4597" y="1676"/>
                  </a:lnTo>
                  <a:lnTo>
                    <a:pt x="4597" y="2362"/>
                  </a:lnTo>
                  <a:lnTo>
                    <a:pt x="4711" y="2654"/>
                  </a:lnTo>
                  <a:lnTo>
                    <a:pt x="4940" y="2908"/>
                  </a:lnTo>
                  <a:lnTo>
                    <a:pt x="5334" y="2933"/>
                  </a:lnTo>
                  <a:lnTo>
                    <a:pt x="6134" y="3009"/>
                  </a:lnTo>
                  <a:lnTo>
                    <a:pt x="6362" y="2755"/>
                  </a:lnTo>
                  <a:lnTo>
                    <a:pt x="6642" y="2565"/>
                  </a:lnTo>
                  <a:lnTo>
                    <a:pt x="6959" y="2425"/>
                  </a:lnTo>
                  <a:lnTo>
                    <a:pt x="6985" y="2082"/>
                  </a:lnTo>
                  <a:lnTo>
                    <a:pt x="7010" y="1917"/>
                  </a:lnTo>
                  <a:lnTo>
                    <a:pt x="6985" y="1651"/>
                  </a:lnTo>
                  <a:lnTo>
                    <a:pt x="7023" y="1384"/>
                  </a:lnTo>
                  <a:lnTo>
                    <a:pt x="7124" y="1130"/>
                  </a:lnTo>
                  <a:close/>
                </a:path>
              </a:pathLst>
            </a:custGeom>
            <a:solidFill>
              <a:srgbClr val="DCC8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8" name="object 1528" descr=""/>
            <p:cNvSpPr/>
            <p:nvPr/>
          </p:nvSpPr>
          <p:spPr>
            <a:xfrm>
              <a:off x="2231477" y="244962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193" y="0"/>
                  </a:moveTo>
                  <a:lnTo>
                    <a:pt x="838" y="215"/>
                  </a:lnTo>
                  <a:lnTo>
                    <a:pt x="50" y="635"/>
                  </a:lnTo>
                  <a:lnTo>
                    <a:pt x="0" y="1054"/>
                  </a:lnTo>
                  <a:lnTo>
                    <a:pt x="838" y="1473"/>
                  </a:lnTo>
                  <a:lnTo>
                    <a:pt x="1079" y="1320"/>
                  </a:lnTo>
                  <a:lnTo>
                    <a:pt x="1346" y="1244"/>
                  </a:lnTo>
                  <a:lnTo>
                    <a:pt x="1638" y="1231"/>
                  </a:lnTo>
                  <a:lnTo>
                    <a:pt x="1777" y="952"/>
                  </a:lnTo>
                  <a:lnTo>
                    <a:pt x="1828" y="647"/>
                  </a:lnTo>
                  <a:lnTo>
                    <a:pt x="1790" y="342"/>
                  </a:lnTo>
                  <a:lnTo>
                    <a:pt x="1511" y="38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BE7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9" name="object 1529" descr=""/>
            <p:cNvSpPr/>
            <p:nvPr/>
          </p:nvSpPr>
          <p:spPr>
            <a:xfrm>
              <a:off x="2228202" y="245447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130" y="317"/>
                  </a:moveTo>
                  <a:lnTo>
                    <a:pt x="215" y="0"/>
                  </a:lnTo>
                  <a:lnTo>
                    <a:pt x="63" y="317"/>
                  </a:lnTo>
                  <a:lnTo>
                    <a:pt x="0" y="1384"/>
                  </a:lnTo>
                  <a:lnTo>
                    <a:pt x="228" y="1676"/>
                  </a:lnTo>
                  <a:lnTo>
                    <a:pt x="596" y="1752"/>
                  </a:lnTo>
                  <a:lnTo>
                    <a:pt x="1028" y="1498"/>
                  </a:lnTo>
                  <a:lnTo>
                    <a:pt x="1130" y="317"/>
                  </a:lnTo>
                  <a:close/>
                </a:path>
                <a:path w="2539" h="2539">
                  <a:moveTo>
                    <a:pt x="2349" y="1485"/>
                  </a:moveTo>
                  <a:lnTo>
                    <a:pt x="1143" y="1384"/>
                  </a:lnTo>
                  <a:lnTo>
                    <a:pt x="838" y="1727"/>
                  </a:lnTo>
                  <a:lnTo>
                    <a:pt x="1092" y="2108"/>
                  </a:lnTo>
                  <a:lnTo>
                    <a:pt x="2349" y="1485"/>
                  </a:lnTo>
                  <a:close/>
                </a:path>
              </a:pathLst>
            </a:custGeom>
            <a:solidFill>
              <a:srgbClr val="D8BF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0" name="object 1530" descr=""/>
            <p:cNvSpPr/>
            <p:nvPr/>
          </p:nvSpPr>
          <p:spPr>
            <a:xfrm>
              <a:off x="2234949" y="244986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28" y="0"/>
                  </a:moveTo>
                  <a:lnTo>
                    <a:pt x="76" y="165"/>
                  </a:lnTo>
                  <a:lnTo>
                    <a:pt x="0" y="622"/>
                  </a:lnTo>
                  <a:lnTo>
                    <a:pt x="101" y="812"/>
                  </a:lnTo>
                  <a:lnTo>
                    <a:pt x="355" y="990"/>
                  </a:lnTo>
                  <a:lnTo>
                    <a:pt x="812" y="1054"/>
                  </a:lnTo>
                  <a:lnTo>
                    <a:pt x="1257" y="939"/>
                  </a:lnTo>
                  <a:lnTo>
                    <a:pt x="914" y="635"/>
                  </a:lnTo>
                  <a:close/>
                </a:path>
              </a:pathLst>
            </a:custGeom>
            <a:solidFill>
              <a:srgbClr val="8C3C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1" name="object 1531" descr=""/>
            <p:cNvSpPr/>
            <p:nvPr/>
          </p:nvSpPr>
          <p:spPr>
            <a:xfrm>
              <a:off x="2234266" y="244991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88" y="0"/>
                  </a:moveTo>
                  <a:lnTo>
                    <a:pt x="330" y="114"/>
                  </a:lnTo>
                  <a:lnTo>
                    <a:pt x="0" y="431"/>
                  </a:lnTo>
                  <a:lnTo>
                    <a:pt x="38" y="1041"/>
                  </a:lnTo>
                  <a:lnTo>
                    <a:pt x="368" y="1003"/>
                  </a:lnTo>
                  <a:lnTo>
                    <a:pt x="698" y="977"/>
                  </a:lnTo>
                  <a:lnTo>
                    <a:pt x="1028" y="939"/>
                  </a:lnTo>
                  <a:lnTo>
                    <a:pt x="927" y="317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B078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2" name="object 1532" descr=""/>
            <p:cNvSpPr/>
            <p:nvPr/>
          </p:nvSpPr>
          <p:spPr>
            <a:xfrm>
              <a:off x="2204553" y="2428626"/>
              <a:ext cx="10795" cy="5715"/>
            </a:xfrm>
            <a:custGeom>
              <a:avLst/>
              <a:gdLst/>
              <a:ahLst/>
              <a:cxnLst/>
              <a:rect l="l" t="t" r="r" b="b"/>
              <a:pathLst>
                <a:path w="10794" h="5714">
                  <a:moveTo>
                    <a:pt x="8686" y="0"/>
                  </a:moveTo>
                  <a:lnTo>
                    <a:pt x="6299" y="1371"/>
                  </a:lnTo>
                  <a:lnTo>
                    <a:pt x="4102" y="1016"/>
                  </a:lnTo>
                  <a:lnTo>
                    <a:pt x="2590" y="1498"/>
                  </a:lnTo>
                  <a:lnTo>
                    <a:pt x="749" y="1371"/>
                  </a:lnTo>
                  <a:lnTo>
                    <a:pt x="0" y="3251"/>
                  </a:lnTo>
                  <a:lnTo>
                    <a:pt x="609" y="4826"/>
                  </a:lnTo>
                  <a:lnTo>
                    <a:pt x="2209" y="4597"/>
                  </a:lnTo>
                  <a:lnTo>
                    <a:pt x="3403" y="5118"/>
                  </a:lnTo>
                  <a:lnTo>
                    <a:pt x="3835" y="5245"/>
                  </a:lnTo>
                  <a:lnTo>
                    <a:pt x="4267" y="5346"/>
                  </a:lnTo>
                  <a:lnTo>
                    <a:pt x="4711" y="5410"/>
                  </a:lnTo>
                  <a:lnTo>
                    <a:pt x="5156" y="5448"/>
                  </a:lnTo>
                  <a:lnTo>
                    <a:pt x="5600" y="5422"/>
                  </a:lnTo>
                  <a:lnTo>
                    <a:pt x="6032" y="5308"/>
                  </a:lnTo>
                  <a:lnTo>
                    <a:pt x="6451" y="5130"/>
                  </a:lnTo>
                  <a:lnTo>
                    <a:pt x="6756" y="4838"/>
                  </a:lnTo>
                  <a:lnTo>
                    <a:pt x="6934" y="4419"/>
                  </a:lnTo>
                  <a:lnTo>
                    <a:pt x="7874" y="3060"/>
                  </a:lnTo>
                  <a:lnTo>
                    <a:pt x="9944" y="3263"/>
                  </a:lnTo>
                  <a:lnTo>
                    <a:pt x="10744" y="1689"/>
                  </a:lnTo>
                  <a:lnTo>
                    <a:pt x="8686" y="0"/>
                  </a:lnTo>
                  <a:close/>
                </a:path>
              </a:pathLst>
            </a:custGeom>
            <a:solidFill>
              <a:srgbClr val="C47D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3" name="object 1533" descr=""/>
            <p:cNvSpPr/>
            <p:nvPr/>
          </p:nvSpPr>
          <p:spPr>
            <a:xfrm>
              <a:off x="2203575" y="2427559"/>
              <a:ext cx="13335" cy="3810"/>
            </a:xfrm>
            <a:custGeom>
              <a:avLst/>
              <a:gdLst/>
              <a:ahLst/>
              <a:cxnLst/>
              <a:rect l="l" t="t" r="r" b="b"/>
              <a:pathLst>
                <a:path w="13335" h="3810">
                  <a:moveTo>
                    <a:pt x="5905" y="0"/>
                  </a:moveTo>
                  <a:lnTo>
                    <a:pt x="3289" y="495"/>
                  </a:lnTo>
                  <a:lnTo>
                    <a:pt x="2298" y="609"/>
                  </a:lnTo>
                  <a:lnTo>
                    <a:pt x="1498" y="266"/>
                  </a:lnTo>
                  <a:lnTo>
                    <a:pt x="596" y="177"/>
                  </a:lnTo>
                  <a:lnTo>
                    <a:pt x="0" y="1663"/>
                  </a:lnTo>
                  <a:lnTo>
                    <a:pt x="609" y="2260"/>
                  </a:lnTo>
                  <a:lnTo>
                    <a:pt x="2514" y="2819"/>
                  </a:lnTo>
                  <a:lnTo>
                    <a:pt x="3797" y="2946"/>
                  </a:lnTo>
                  <a:lnTo>
                    <a:pt x="5092" y="2768"/>
                  </a:lnTo>
                  <a:lnTo>
                    <a:pt x="7302" y="3568"/>
                  </a:lnTo>
                  <a:lnTo>
                    <a:pt x="9512" y="2666"/>
                  </a:lnTo>
                  <a:lnTo>
                    <a:pt x="11722" y="2755"/>
                  </a:lnTo>
                  <a:lnTo>
                    <a:pt x="12928" y="2031"/>
                  </a:lnTo>
                  <a:lnTo>
                    <a:pt x="12534" y="1117"/>
                  </a:lnTo>
                  <a:lnTo>
                    <a:pt x="11645" y="1358"/>
                  </a:lnTo>
                  <a:lnTo>
                    <a:pt x="10934" y="1206"/>
                  </a:lnTo>
                  <a:lnTo>
                    <a:pt x="8407" y="761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AA64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4" name="object 1534" descr=""/>
            <p:cNvSpPr/>
            <p:nvPr/>
          </p:nvSpPr>
          <p:spPr>
            <a:xfrm>
              <a:off x="2208408" y="2433341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17" y="0"/>
                  </a:moveTo>
                  <a:lnTo>
                    <a:pt x="0" y="825"/>
                  </a:lnTo>
                  <a:lnTo>
                    <a:pt x="431" y="1295"/>
                  </a:lnTo>
                  <a:lnTo>
                    <a:pt x="1104" y="1651"/>
                  </a:lnTo>
                  <a:lnTo>
                    <a:pt x="1219" y="1993"/>
                  </a:lnTo>
                  <a:lnTo>
                    <a:pt x="3276" y="1727"/>
                  </a:lnTo>
                  <a:lnTo>
                    <a:pt x="3166" y="825"/>
                  </a:lnTo>
                  <a:lnTo>
                    <a:pt x="3060" y="546"/>
                  </a:lnTo>
                  <a:lnTo>
                    <a:pt x="2743" y="228"/>
                  </a:lnTo>
                  <a:lnTo>
                    <a:pt x="2247" y="76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C2AA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5" name="object 1535" descr=""/>
            <p:cNvSpPr/>
            <p:nvPr/>
          </p:nvSpPr>
          <p:spPr>
            <a:xfrm>
              <a:off x="2210662" y="243303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825" y="0"/>
                  </a:moveTo>
                  <a:lnTo>
                    <a:pt x="520" y="88"/>
                  </a:lnTo>
                  <a:lnTo>
                    <a:pt x="254" y="203"/>
                  </a:lnTo>
                  <a:lnTo>
                    <a:pt x="0" y="381"/>
                  </a:lnTo>
                  <a:lnTo>
                    <a:pt x="330" y="698"/>
                  </a:lnTo>
                  <a:lnTo>
                    <a:pt x="660" y="1003"/>
                  </a:lnTo>
                  <a:lnTo>
                    <a:pt x="990" y="1320"/>
                  </a:lnTo>
                  <a:lnTo>
                    <a:pt x="1854" y="762"/>
                  </a:lnTo>
                  <a:lnTo>
                    <a:pt x="1460" y="368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E0E8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6" name="object 1536" descr=""/>
            <p:cNvSpPr/>
            <p:nvPr/>
          </p:nvSpPr>
          <p:spPr>
            <a:xfrm>
              <a:off x="2214324" y="2428210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330" y="0"/>
                  </a:moveTo>
                  <a:lnTo>
                    <a:pt x="177" y="101"/>
                  </a:lnTo>
                  <a:lnTo>
                    <a:pt x="88" y="317"/>
                  </a:lnTo>
                  <a:lnTo>
                    <a:pt x="0" y="546"/>
                  </a:lnTo>
                  <a:lnTo>
                    <a:pt x="63" y="774"/>
                  </a:lnTo>
                  <a:lnTo>
                    <a:pt x="292" y="1003"/>
                  </a:lnTo>
                  <a:lnTo>
                    <a:pt x="2184" y="1384"/>
                  </a:lnTo>
                  <a:lnTo>
                    <a:pt x="2197" y="1003"/>
                  </a:lnTo>
                  <a:lnTo>
                    <a:pt x="2197" y="622"/>
                  </a:lnTo>
                  <a:lnTo>
                    <a:pt x="2209" y="228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DDD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7" name="object 1537" descr=""/>
            <p:cNvSpPr/>
            <p:nvPr/>
          </p:nvSpPr>
          <p:spPr>
            <a:xfrm>
              <a:off x="2213749" y="243245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977" y="1701"/>
                  </a:moveTo>
                  <a:lnTo>
                    <a:pt x="927" y="1409"/>
                  </a:lnTo>
                  <a:lnTo>
                    <a:pt x="876" y="1130"/>
                  </a:lnTo>
                  <a:lnTo>
                    <a:pt x="812" y="850"/>
                  </a:lnTo>
                  <a:lnTo>
                    <a:pt x="0" y="1295"/>
                  </a:lnTo>
                  <a:lnTo>
                    <a:pt x="203" y="1549"/>
                  </a:lnTo>
                  <a:lnTo>
                    <a:pt x="977" y="1701"/>
                  </a:lnTo>
                  <a:close/>
                </a:path>
                <a:path w="2539" h="1905">
                  <a:moveTo>
                    <a:pt x="1917" y="0"/>
                  </a:moveTo>
                  <a:lnTo>
                    <a:pt x="1384" y="0"/>
                  </a:lnTo>
                  <a:lnTo>
                    <a:pt x="1016" y="215"/>
                  </a:lnTo>
                  <a:lnTo>
                    <a:pt x="889" y="762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C89B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8" name="object 1538" descr=""/>
            <p:cNvSpPr/>
            <p:nvPr/>
          </p:nvSpPr>
          <p:spPr>
            <a:xfrm>
              <a:off x="2206875" y="2427150"/>
              <a:ext cx="8255" cy="2540"/>
            </a:xfrm>
            <a:custGeom>
              <a:avLst/>
              <a:gdLst/>
              <a:ahLst/>
              <a:cxnLst/>
              <a:rect l="l" t="t" r="r" b="b"/>
              <a:pathLst>
                <a:path w="8255" h="2539">
                  <a:moveTo>
                    <a:pt x="1041" y="0"/>
                  </a:moveTo>
                  <a:lnTo>
                    <a:pt x="0" y="901"/>
                  </a:lnTo>
                  <a:lnTo>
                    <a:pt x="7746" y="2070"/>
                  </a:lnTo>
                  <a:lnTo>
                    <a:pt x="7785" y="1054"/>
                  </a:lnTo>
                  <a:lnTo>
                    <a:pt x="7746" y="825"/>
                  </a:lnTo>
                  <a:lnTo>
                    <a:pt x="7658" y="622"/>
                  </a:lnTo>
                  <a:lnTo>
                    <a:pt x="7518" y="444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D7D0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9" name="object 1539" descr=""/>
            <p:cNvSpPr/>
            <p:nvPr/>
          </p:nvSpPr>
          <p:spPr>
            <a:xfrm>
              <a:off x="2228556" y="2472483"/>
              <a:ext cx="8255" cy="5715"/>
            </a:xfrm>
            <a:custGeom>
              <a:avLst/>
              <a:gdLst/>
              <a:ahLst/>
              <a:cxnLst/>
              <a:rect l="l" t="t" r="r" b="b"/>
              <a:pathLst>
                <a:path w="8255" h="5714">
                  <a:moveTo>
                    <a:pt x="3340" y="0"/>
                  </a:moveTo>
                  <a:lnTo>
                    <a:pt x="3073" y="38"/>
                  </a:lnTo>
                  <a:lnTo>
                    <a:pt x="2832" y="165"/>
                  </a:lnTo>
                  <a:lnTo>
                    <a:pt x="0" y="2374"/>
                  </a:lnTo>
                  <a:lnTo>
                    <a:pt x="2603" y="2514"/>
                  </a:lnTo>
                  <a:lnTo>
                    <a:pt x="3962" y="3124"/>
                  </a:lnTo>
                  <a:lnTo>
                    <a:pt x="4838" y="3149"/>
                  </a:lnTo>
                  <a:lnTo>
                    <a:pt x="4965" y="3556"/>
                  </a:lnTo>
                  <a:lnTo>
                    <a:pt x="4533" y="4241"/>
                  </a:lnTo>
                  <a:lnTo>
                    <a:pt x="5334" y="5067"/>
                  </a:lnTo>
                  <a:lnTo>
                    <a:pt x="6477" y="4953"/>
                  </a:lnTo>
                  <a:lnTo>
                    <a:pt x="7442" y="5295"/>
                  </a:lnTo>
                  <a:lnTo>
                    <a:pt x="7581" y="3924"/>
                  </a:lnTo>
                  <a:lnTo>
                    <a:pt x="6705" y="3111"/>
                  </a:lnTo>
                  <a:lnTo>
                    <a:pt x="7658" y="2057"/>
                  </a:lnTo>
                  <a:lnTo>
                    <a:pt x="6718" y="558"/>
                  </a:lnTo>
                  <a:lnTo>
                    <a:pt x="4572" y="1498"/>
                  </a:lnTo>
                  <a:lnTo>
                    <a:pt x="3619" y="63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CDAE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0" name="object 1540" descr=""/>
            <p:cNvSpPr/>
            <p:nvPr/>
          </p:nvSpPr>
          <p:spPr>
            <a:xfrm>
              <a:off x="2235258" y="247559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92" y="266"/>
                  </a:lnTo>
                  <a:lnTo>
                    <a:pt x="584" y="546"/>
                  </a:lnTo>
                  <a:lnTo>
                    <a:pt x="876" y="812"/>
                  </a:lnTo>
                  <a:lnTo>
                    <a:pt x="787" y="330"/>
                  </a:lnTo>
                  <a:lnTo>
                    <a:pt x="469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98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1" name="object 1541" descr=""/>
            <p:cNvSpPr/>
            <p:nvPr/>
          </p:nvSpPr>
          <p:spPr>
            <a:xfrm>
              <a:off x="2240254" y="24736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88" y="0"/>
                  </a:moveTo>
                  <a:lnTo>
                    <a:pt x="342" y="101"/>
                  </a:lnTo>
                  <a:lnTo>
                    <a:pt x="12" y="393"/>
                  </a:lnTo>
                  <a:lnTo>
                    <a:pt x="0" y="977"/>
                  </a:lnTo>
                  <a:lnTo>
                    <a:pt x="482" y="825"/>
                  </a:lnTo>
                  <a:lnTo>
                    <a:pt x="800" y="508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E2D1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2" name="object 1542" descr=""/>
            <p:cNvSpPr/>
            <p:nvPr/>
          </p:nvSpPr>
          <p:spPr>
            <a:xfrm>
              <a:off x="2228157" y="2471534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1155" y="0"/>
                  </a:moveTo>
                  <a:lnTo>
                    <a:pt x="685" y="431"/>
                  </a:lnTo>
                  <a:lnTo>
                    <a:pt x="469" y="812"/>
                  </a:lnTo>
                  <a:lnTo>
                    <a:pt x="304" y="1206"/>
                  </a:lnTo>
                  <a:lnTo>
                    <a:pt x="215" y="1625"/>
                  </a:lnTo>
                  <a:lnTo>
                    <a:pt x="0" y="2463"/>
                  </a:lnTo>
                  <a:lnTo>
                    <a:pt x="76" y="3314"/>
                  </a:lnTo>
                  <a:lnTo>
                    <a:pt x="114" y="4165"/>
                  </a:lnTo>
                  <a:lnTo>
                    <a:pt x="660" y="4864"/>
                  </a:lnTo>
                  <a:lnTo>
                    <a:pt x="1447" y="4965"/>
                  </a:lnTo>
                  <a:lnTo>
                    <a:pt x="2235" y="5041"/>
                  </a:lnTo>
                  <a:lnTo>
                    <a:pt x="2857" y="5016"/>
                  </a:lnTo>
                  <a:lnTo>
                    <a:pt x="4089" y="4940"/>
                  </a:lnTo>
                  <a:lnTo>
                    <a:pt x="4444" y="4622"/>
                  </a:lnTo>
                  <a:lnTo>
                    <a:pt x="5054" y="4546"/>
                  </a:lnTo>
                  <a:lnTo>
                    <a:pt x="5079" y="3911"/>
                  </a:lnTo>
                  <a:lnTo>
                    <a:pt x="4914" y="2679"/>
                  </a:lnTo>
                  <a:lnTo>
                    <a:pt x="1625" y="3517"/>
                  </a:lnTo>
                  <a:lnTo>
                    <a:pt x="3225" y="1117"/>
                  </a:lnTo>
                  <a:lnTo>
                    <a:pt x="2273" y="88"/>
                  </a:lnTo>
                  <a:lnTo>
                    <a:pt x="1892" y="63"/>
                  </a:lnTo>
                  <a:lnTo>
                    <a:pt x="1523" y="25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C89B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3" name="object 1543" descr=""/>
            <p:cNvSpPr/>
            <p:nvPr/>
          </p:nvSpPr>
          <p:spPr>
            <a:xfrm>
              <a:off x="2225939" y="2467609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31" y="0"/>
                  </a:moveTo>
                  <a:lnTo>
                    <a:pt x="0" y="1193"/>
                  </a:lnTo>
                  <a:lnTo>
                    <a:pt x="609" y="1917"/>
                  </a:lnTo>
                  <a:lnTo>
                    <a:pt x="1536" y="2514"/>
                  </a:lnTo>
                  <a:lnTo>
                    <a:pt x="2565" y="2844"/>
                  </a:lnTo>
                  <a:lnTo>
                    <a:pt x="3517" y="2794"/>
                  </a:lnTo>
                  <a:lnTo>
                    <a:pt x="4267" y="1892"/>
                  </a:lnTo>
                  <a:lnTo>
                    <a:pt x="4381" y="1663"/>
                  </a:lnTo>
                  <a:lnTo>
                    <a:pt x="4483" y="1435"/>
                  </a:lnTo>
                  <a:lnTo>
                    <a:pt x="4559" y="1193"/>
                  </a:lnTo>
                  <a:lnTo>
                    <a:pt x="3505" y="177"/>
                  </a:lnTo>
                  <a:lnTo>
                    <a:pt x="2476" y="114"/>
                  </a:lnTo>
                  <a:lnTo>
                    <a:pt x="1460" y="6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056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4" name="object 1544" descr=""/>
            <p:cNvSpPr/>
            <p:nvPr/>
          </p:nvSpPr>
          <p:spPr>
            <a:xfrm>
              <a:off x="2227041" y="2469502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3162" y="0"/>
                  </a:moveTo>
                  <a:lnTo>
                    <a:pt x="495" y="241"/>
                  </a:lnTo>
                  <a:lnTo>
                    <a:pt x="126" y="584"/>
                  </a:lnTo>
                  <a:lnTo>
                    <a:pt x="0" y="1511"/>
                  </a:lnTo>
                  <a:lnTo>
                    <a:pt x="546" y="2540"/>
                  </a:lnTo>
                  <a:lnTo>
                    <a:pt x="1282" y="2870"/>
                  </a:lnTo>
                  <a:lnTo>
                    <a:pt x="2285" y="2082"/>
                  </a:lnTo>
                  <a:lnTo>
                    <a:pt x="2044" y="1117"/>
                  </a:lnTo>
                  <a:lnTo>
                    <a:pt x="4309" y="1117"/>
                  </a:lnTo>
                  <a:lnTo>
                    <a:pt x="3162" y="0"/>
                  </a:lnTo>
                  <a:close/>
                </a:path>
                <a:path w="5080" h="3175">
                  <a:moveTo>
                    <a:pt x="4309" y="1117"/>
                  </a:moveTo>
                  <a:lnTo>
                    <a:pt x="2044" y="1117"/>
                  </a:lnTo>
                  <a:lnTo>
                    <a:pt x="4660" y="1460"/>
                  </a:lnTo>
                  <a:lnTo>
                    <a:pt x="4309" y="1117"/>
                  </a:lnTo>
                  <a:close/>
                </a:path>
              </a:pathLst>
            </a:custGeom>
            <a:solidFill>
              <a:srgbClr val="DFD7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5" name="object 1545" descr=""/>
            <p:cNvSpPr/>
            <p:nvPr/>
          </p:nvSpPr>
          <p:spPr>
            <a:xfrm>
              <a:off x="2107206" y="2452492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2006" y="0"/>
                  </a:moveTo>
                  <a:lnTo>
                    <a:pt x="1650" y="63"/>
                  </a:lnTo>
                  <a:lnTo>
                    <a:pt x="1346" y="355"/>
                  </a:lnTo>
                  <a:lnTo>
                    <a:pt x="1168" y="507"/>
                  </a:lnTo>
                  <a:lnTo>
                    <a:pt x="850" y="800"/>
                  </a:lnTo>
                  <a:lnTo>
                    <a:pt x="253" y="1371"/>
                  </a:lnTo>
                  <a:lnTo>
                    <a:pt x="114" y="1498"/>
                  </a:lnTo>
                  <a:lnTo>
                    <a:pt x="63" y="1739"/>
                  </a:lnTo>
                  <a:lnTo>
                    <a:pt x="0" y="1968"/>
                  </a:lnTo>
                  <a:lnTo>
                    <a:pt x="76" y="2184"/>
                  </a:lnTo>
                  <a:lnTo>
                    <a:pt x="304" y="2412"/>
                  </a:lnTo>
                  <a:lnTo>
                    <a:pt x="622" y="3060"/>
                  </a:lnTo>
                  <a:lnTo>
                    <a:pt x="952" y="3708"/>
                  </a:lnTo>
                  <a:lnTo>
                    <a:pt x="1269" y="4368"/>
                  </a:lnTo>
                  <a:lnTo>
                    <a:pt x="1968" y="4343"/>
                  </a:lnTo>
                  <a:lnTo>
                    <a:pt x="2324" y="4343"/>
                  </a:lnTo>
                  <a:lnTo>
                    <a:pt x="2844" y="3797"/>
                  </a:lnTo>
                  <a:lnTo>
                    <a:pt x="3378" y="3251"/>
                  </a:lnTo>
                  <a:lnTo>
                    <a:pt x="3606" y="2501"/>
                  </a:lnTo>
                  <a:lnTo>
                    <a:pt x="3682" y="2120"/>
                  </a:lnTo>
                  <a:lnTo>
                    <a:pt x="3682" y="1739"/>
                  </a:lnTo>
                  <a:lnTo>
                    <a:pt x="3594" y="1371"/>
                  </a:lnTo>
                  <a:lnTo>
                    <a:pt x="3505" y="1193"/>
                  </a:lnTo>
                  <a:lnTo>
                    <a:pt x="3403" y="1028"/>
                  </a:lnTo>
                  <a:lnTo>
                    <a:pt x="3314" y="850"/>
                  </a:lnTo>
                  <a:lnTo>
                    <a:pt x="3060" y="558"/>
                  </a:lnTo>
                  <a:lnTo>
                    <a:pt x="2755" y="304"/>
                  </a:lnTo>
                  <a:lnTo>
                    <a:pt x="2412" y="114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934B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6" name="object 1546" descr=""/>
            <p:cNvSpPr/>
            <p:nvPr/>
          </p:nvSpPr>
          <p:spPr>
            <a:xfrm>
              <a:off x="2106752" y="245295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49" y="1955"/>
                  </a:moveTo>
                  <a:lnTo>
                    <a:pt x="736" y="1612"/>
                  </a:lnTo>
                  <a:lnTo>
                    <a:pt x="711" y="1270"/>
                  </a:lnTo>
                  <a:lnTo>
                    <a:pt x="698" y="927"/>
                  </a:lnTo>
                  <a:lnTo>
                    <a:pt x="0" y="1308"/>
                  </a:lnTo>
                  <a:lnTo>
                    <a:pt x="127" y="1638"/>
                  </a:lnTo>
                  <a:lnTo>
                    <a:pt x="749" y="1955"/>
                  </a:lnTo>
                  <a:close/>
                </a:path>
                <a:path w="1905" h="2539">
                  <a:moveTo>
                    <a:pt x="1612" y="50"/>
                  </a:moveTo>
                  <a:lnTo>
                    <a:pt x="1308" y="12"/>
                  </a:lnTo>
                  <a:lnTo>
                    <a:pt x="990" y="0"/>
                  </a:lnTo>
                  <a:lnTo>
                    <a:pt x="685" y="25"/>
                  </a:lnTo>
                  <a:lnTo>
                    <a:pt x="647" y="317"/>
                  </a:lnTo>
                  <a:lnTo>
                    <a:pt x="660" y="622"/>
                  </a:lnTo>
                  <a:lnTo>
                    <a:pt x="698" y="914"/>
                  </a:lnTo>
                  <a:lnTo>
                    <a:pt x="1003" y="622"/>
                  </a:lnTo>
                  <a:lnTo>
                    <a:pt x="1308" y="342"/>
                  </a:lnTo>
                  <a:lnTo>
                    <a:pt x="1612" y="50"/>
                  </a:lnTo>
                  <a:close/>
                </a:path>
              </a:pathLst>
            </a:custGeom>
            <a:solidFill>
              <a:srgbClr val="9550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7" name="object 1547" descr=""/>
            <p:cNvSpPr/>
            <p:nvPr/>
          </p:nvSpPr>
          <p:spPr>
            <a:xfrm>
              <a:off x="2109581" y="244577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12" y="0"/>
                  </a:moveTo>
                  <a:lnTo>
                    <a:pt x="533" y="101"/>
                  </a:lnTo>
                  <a:lnTo>
                    <a:pt x="253" y="228"/>
                  </a:lnTo>
                  <a:lnTo>
                    <a:pt x="0" y="393"/>
                  </a:lnTo>
                  <a:lnTo>
                    <a:pt x="114" y="812"/>
                  </a:lnTo>
                  <a:lnTo>
                    <a:pt x="330" y="1066"/>
                  </a:lnTo>
                  <a:lnTo>
                    <a:pt x="812" y="939"/>
                  </a:lnTo>
                  <a:lnTo>
                    <a:pt x="800" y="622"/>
                  </a:lnTo>
                  <a:lnTo>
                    <a:pt x="800" y="317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DCD7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8" name="object 1548" descr=""/>
            <p:cNvSpPr/>
            <p:nvPr/>
          </p:nvSpPr>
          <p:spPr>
            <a:xfrm>
              <a:off x="2108638" y="2447102"/>
              <a:ext cx="13970" cy="6985"/>
            </a:xfrm>
            <a:custGeom>
              <a:avLst/>
              <a:gdLst/>
              <a:ahLst/>
              <a:cxnLst/>
              <a:rect l="l" t="t" r="r" b="b"/>
              <a:pathLst>
                <a:path w="13969" h="6985">
                  <a:moveTo>
                    <a:pt x="4076" y="0"/>
                  </a:moveTo>
                  <a:lnTo>
                    <a:pt x="2832" y="88"/>
                  </a:lnTo>
                  <a:lnTo>
                    <a:pt x="114" y="1511"/>
                  </a:lnTo>
                  <a:lnTo>
                    <a:pt x="0" y="2578"/>
                  </a:lnTo>
                  <a:lnTo>
                    <a:pt x="800" y="3873"/>
                  </a:lnTo>
                  <a:lnTo>
                    <a:pt x="2222" y="6718"/>
                  </a:lnTo>
                  <a:lnTo>
                    <a:pt x="4927" y="5918"/>
                  </a:lnTo>
                  <a:lnTo>
                    <a:pt x="7277" y="6108"/>
                  </a:lnTo>
                  <a:lnTo>
                    <a:pt x="8318" y="6083"/>
                  </a:lnTo>
                  <a:lnTo>
                    <a:pt x="9334" y="5981"/>
                  </a:lnTo>
                  <a:lnTo>
                    <a:pt x="10337" y="5689"/>
                  </a:lnTo>
                  <a:lnTo>
                    <a:pt x="11633" y="5130"/>
                  </a:lnTo>
                  <a:lnTo>
                    <a:pt x="13423" y="4991"/>
                  </a:lnTo>
                  <a:lnTo>
                    <a:pt x="13614" y="2273"/>
                  </a:lnTo>
                  <a:lnTo>
                    <a:pt x="12344" y="1854"/>
                  </a:lnTo>
                  <a:lnTo>
                    <a:pt x="11455" y="1485"/>
                  </a:lnTo>
                  <a:lnTo>
                    <a:pt x="10820" y="1257"/>
                  </a:lnTo>
                  <a:lnTo>
                    <a:pt x="10159" y="1130"/>
                  </a:lnTo>
                  <a:lnTo>
                    <a:pt x="9055" y="1168"/>
                  </a:lnTo>
                  <a:lnTo>
                    <a:pt x="8635" y="1231"/>
                  </a:lnTo>
                  <a:lnTo>
                    <a:pt x="8229" y="1320"/>
                  </a:lnTo>
                  <a:lnTo>
                    <a:pt x="7162" y="1625"/>
                  </a:lnTo>
                  <a:lnTo>
                    <a:pt x="6248" y="1130"/>
                  </a:lnTo>
                  <a:lnTo>
                    <a:pt x="5321" y="787"/>
                  </a:lnTo>
                  <a:lnTo>
                    <a:pt x="4076" y="0"/>
                  </a:lnTo>
                  <a:close/>
                </a:path>
              </a:pathLst>
            </a:custGeom>
            <a:solidFill>
              <a:srgbClr val="B971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9" name="object 1549" descr=""/>
            <p:cNvSpPr/>
            <p:nvPr/>
          </p:nvSpPr>
          <p:spPr>
            <a:xfrm>
              <a:off x="2108371" y="2450976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1066" y="0"/>
                  </a:moveTo>
                  <a:lnTo>
                    <a:pt x="0" y="1028"/>
                  </a:lnTo>
                  <a:lnTo>
                    <a:pt x="38" y="1320"/>
                  </a:lnTo>
                  <a:lnTo>
                    <a:pt x="101" y="1600"/>
                  </a:lnTo>
                  <a:lnTo>
                    <a:pt x="190" y="1866"/>
                  </a:lnTo>
                  <a:lnTo>
                    <a:pt x="1104" y="2209"/>
                  </a:lnTo>
                  <a:lnTo>
                    <a:pt x="1473" y="2374"/>
                  </a:lnTo>
                  <a:lnTo>
                    <a:pt x="1816" y="2552"/>
                  </a:lnTo>
                  <a:lnTo>
                    <a:pt x="2146" y="2755"/>
                  </a:lnTo>
                  <a:lnTo>
                    <a:pt x="3898" y="4508"/>
                  </a:lnTo>
                  <a:lnTo>
                    <a:pt x="9372" y="1866"/>
                  </a:lnTo>
                  <a:lnTo>
                    <a:pt x="8788" y="1447"/>
                  </a:lnTo>
                  <a:lnTo>
                    <a:pt x="8051" y="1130"/>
                  </a:lnTo>
                  <a:lnTo>
                    <a:pt x="5727" y="711"/>
                  </a:lnTo>
                  <a:lnTo>
                    <a:pt x="3200" y="1587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D8CB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0" name="object 1550" descr=""/>
            <p:cNvSpPr/>
            <p:nvPr/>
          </p:nvSpPr>
          <p:spPr>
            <a:xfrm>
              <a:off x="2110215" y="2445906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2781" y="0"/>
                  </a:moveTo>
                  <a:lnTo>
                    <a:pt x="1460" y="38"/>
                  </a:lnTo>
                  <a:lnTo>
                    <a:pt x="241" y="1181"/>
                  </a:lnTo>
                  <a:lnTo>
                    <a:pt x="190" y="1447"/>
                  </a:lnTo>
                  <a:lnTo>
                    <a:pt x="114" y="1714"/>
                  </a:lnTo>
                  <a:lnTo>
                    <a:pt x="0" y="1968"/>
                  </a:lnTo>
                  <a:lnTo>
                    <a:pt x="1485" y="2006"/>
                  </a:lnTo>
                  <a:lnTo>
                    <a:pt x="2895" y="2324"/>
                  </a:lnTo>
                  <a:lnTo>
                    <a:pt x="4191" y="3086"/>
                  </a:lnTo>
                  <a:lnTo>
                    <a:pt x="5143" y="3771"/>
                  </a:lnTo>
                  <a:lnTo>
                    <a:pt x="6108" y="3708"/>
                  </a:lnTo>
                  <a:lnTo>
                    <a:pt x="7086" y="3124"/>
                  </a:lnTo>
                  <a:lnTo>
                    <a:pt x="7277" y="2844"/>
                  </a:lnTo>
                  <a:lnTo>
                    <a:pt x="7327" y="2159"/>
                  </a:lnTo>
                  <a:lnTo>
                    <a:pt x="6959" y="1701"/>
                  </a:lnTo>
                  <a:lnTo>
                    <a:pt x="6451" y="1333"/>
                  </a:lnTo>
                  <a:lnTo>
                    <a:pt x="5753" y="914"/>
                  </a:lnTo>
                  <a:lnTo>
                    <a:pt x="5041" y="533"/>
                  </a:lnTo>
                  <a:lnTo>
                    <a:pt x="4178" y="812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AD6D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1" name="object 1551" descr=""/>
            <p:cNvSpPr/>
            <p:nvPr/>
          </p:nvSpPr>
          <p:spPr>
            <a:xfrm>
              <a:off x="2163083" y="2415769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9245" y="0"/>
                  </a:moveTo>
                  <a:lnTo>
                    <a:pt x="8242" y="101"/>
                  </a:lnTo>
                  <a:lnTo>
                    <a:pt x="7848" y="241"/>
                  </a:lnTo>
                  <a:lnTo>
                    <a:pt x="7099" y="596"/>
                  </a:lnTo>
                  <a:lnTo>
                    <a:pt x="5207" y="533"/>
                  </a:lnTo>
                  <a:lnTo>
                    <a:pt x="4305" y="254"/>
                  </a:lnTo>
                  <a:lnTo>
                    <a:pt x="3416" y="203"/>
                  </a:lnTo>
                  <a:lnTo>
                    <a:pt x="2540" y="596"/>
                  </a:lnTo>
                  <a:lnTo>
                    <a:pt x="469" y="825"/>
                  </a:lnTo>
                  <a:lnTo>
                    <a:pt x="3784" y="3898"/>
                  </a:lnTo>
                  <a:lnTo>
                    <a:pt x="5054" y="3848"/>
                  </a:lnTo>
                  <a:lnTo>
                    <a:pt x="10033" y="2006"/>
                  </a:lnTo>
                  <a:lnTo>
                    <a:pt x="10210" y="1701"/>
                  </a:lnTo>
                  <a:lnTo>
                    <a:pt x="9245" y="0"/>
                  </a:lnTo>
                  <a:close/>
                </a:path>
              </a:pathLst>
            </a:custGeom>
            <a:solidFill>
              <a:srgbClr val="D2B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2" name="object 1552" descr=""/>
            <p:cNvSpPr/>
            <p:nvPr/>
          </p:nvSpPr>
          <p:spPr>
            <a:xfrm>
              <a:off x="2161363" y="2416598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184" y="0"/>
                  </a:moveTo>
                  <a:lnTo>
                    <a:pt x="1130" y="0"/>
                  </a:lnTo>
                  <a:lnTo>
                    <a:pt x="0" y="1168"/>
                  </a:lnTo>
                  <a:lnTo>
                    <a:pt x="76" y="1739"/>
                  </a:lnTo>
                  <a:lnTo>
                    <a:pt x="203" y="2908"/>
                  </a:lnTo>
                  <a:lnTo>
                    <a:pt x="368" y="3035"/>
                  </a:lnTo>
                  <a:lnTo>
                    <a:pt x="520" y="3175"/>
                  </a:lnTo>
                  <a:lnTo>
                    <a:pt x="685" y="3302"/>
                  </a:lnTo>
                  <a:lnTo>
                    <a:pt x="1892" y="3581"/>
                  </a:lnTo>
                  <a:lnTo>
                    <a:pt x="2692" y="3136"/>
                  </a:lnTo>
                  <a:lnTo>
                    <a:pt x="3111" y="1968"/>
                  </a:lnTo>
                  <a:lnTo>
                    <a:pt x="2806" y="1308"/>
                  </a:lnTo>
                  <a:lnTo>
                    <a:pt x="2489" y="660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D4B4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3" name="object 1553" descr=""/>
            <p:cNvSpPr/>
            <p:nvPr/>
          </p:nvSpPr>
          <p:spPr>
            <a:xfrm>
              <a:off x="2165620" y="2415331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863" y="0"/>
                  </a:moveTo>
                  <a:lnTo>
                    <a:pt x="0" y="1041"/>
                  </a:lnTo>
                  <a:lnTo>
                    <a:pt x="889" y="1015"/>
                  </a:lnTo>
                  <a:lnTo>
                    <a:pt x="1778" y="1003"/>
                  </a:lnTo>
                  <a:lnTo>
                    <a:pt x="2667" y="977"/>
                  </a:lnTo>
                  <a:lnTo>
                    <a:pt x="1752" y="88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924A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4" name="object 1554" descr=""/>
            <p:cNvSpPr/>
            <p:nvPr/>
          </p:nvSpPr>
          <p:spPr>
            <a:xfrm>
              <a:off x="2170195" y="24157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46" y="0"/>
                  </a:moveTo>
                  <a:lnTo>
                    <a:pt x="253" y="63"/>
                  </a:lnTo>
                  <a:lnTo>
                    <a:pt x="215" y="254"/>
                  </a:lnTo>
                  <a:lnTo>
                    <a:pt x="126" y="431"/>
                  </a:lnTo>
                  <a:lnTo>
                    <a:pt x="0" y="584"/>
                  </a:lnTo>
                  <a:lnTo>
                    <a:pt x="482" y="673"/>
                  </a:lnTo>
                  <a:lnTo>
                    <a:pt x="850" y="508"/>
                  </a:lnTo>
                  <a:lnTo>
                    <a:pt x="1130" y="101"/>
                  </a:lnTo>
                  <a:lnTo>
                    <a:pt x="838" y="25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D1B5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5" name="object 1555" descr=""/>
            <p:cNvSpPr/>
            <p:nvPr/>
          </p:nvSpPr>
          <p:spPr>
            <a:xfrm>
              <a:off x="2115298" y="2440548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2298" y="0"/>
                  </a:moveTo>
                  <a:lnTo>
                    <a:pt x="1714" y="126"/>
                  </a:lnTo>
                  <a:lnTo>
                    <a:pt x="1130" y="342"/>
                  </a:lnTo>
                  <a:lnTo>
                    <a:pt x="965" y="787"/>
                  </a:lnTo>
                  <a:lnTo>
                    <a:pt x="0" y="2349"/>
                  </a:lnTo>
                  <a:lnTo>
                    <a:pt x="0" y="2997"/>
                  </a:lnTo>
                  <a:lnTo>
                    <a:pt x="342" y="3441"/>
                  </a:lnTo>
                  <a:lnTo>
                    <a:pt x="825" y="3809"/>
                  </a:lnTo>
                  <a:lnTo>
                    <a:pt x="1181" y="3987"/>
                  </a:lnTo>
                  <a:lnTo>
                    <a:pt x="1562" y="4076"/>
                  </a:lnTo>
                  <a:lnTo>
                    <a:pt x="1955" y="4089"/>
                  </a:lnTo>
                  <a:lnTo>
                    <a:pt x="2844" y="3936"/>
                  </a:lnTo>
                  <a:lnTo>
                    <a:pt x="3315" y="3441"/>
                  </a:lnTo>
                  <a:lnTo>
                    <a:pt x="3403" y="1727"/>
                  </a:lnTo>
                  <a:lnTo>
                    <a:pt x="3418" y="787"/>
                  </a:lnTo>
                  <a:lnTo>
                    <a:pt x="2895" y="253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BD81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6" name="object 1556" descr=""/>
            <p:cNvSpPr/>
            <p:nvPr/>
          </p:nvSpPr>
          <p:spPr>
            <a:xfrm>
              <a:off x="2113253" y="2442897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044" y="0"/>
                  </a:moveTo>
                  <a:lnTo>
                    <a:pt x="1358" y="355"/>
                  </a:lnTo>
                  <a:lnTo>
                    <a:pt x="0" y="1079"/>
                  </a:lnTo>
                  <a:lnTo>
                    <a:pt x="304" y="1447"/>
                  </a:lnTo>
                  <a:lnTo>
                    <a:pt x="698" y="1663"/>
                  </a:lnTo>
                  <a:lnTo>
                    <a:pt x="1181" y="1689"/>
                  </a:lnTo>
                  <a:lnTo>
                    <a:pt x="1930" y="1892"/>
                  </a:lnTo>
                  <a:lnTo>
                    <a:pt x="2552" y="1727"/>
                  </a:lnTo>
                  <a:lnTo>
                    <a:pt x="3060" y="1130"/>
                  </a:lnTo>
                  <a:lnTo>
                    <a:pt x="2984" y="508"/>
                  </a:lnTo>
                  <a:lnTo>
                    <a:pt x="2552" y="228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D3C0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7" name="object 1557" descr=""/>
            <p:cNvSpPr/>
            <p:nvPr/>
          </p:nvSpPr>
          <p:spPr>
            <a:xfrm>
              <a:off x="2112491" y="244393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482" y="0"/>
                  </a:moveTo>
                  <a:lnTo>
                    <a:pt x="215" y="63"/>
                  </a:lnTo>
                  <a:lnTo>
                    <a:pt x="0" y="241"/>
                  </a:lnTo>
                  <a:lnTo>
                    <a:pt x="381" y="990"/>
                  </a:lnTo>
                  <a:lnTo>
                    <a:pt x="1079" y="1079"/>
                  </a:lnTo>
                  <a:lnTo>
                    <a:pt x="1803" y="1092"/>
                  </a:lnTo>
                  <a:lnTo>
                    <a:pt x="2336" y="673"/>
                  </a:lnTo>
                  <a:lnTo>
                    <a:pt x="2286" y="342"/>
                  </a:lnTo>
                  <a:lnTo>
                    <a:pt x="1638" y="114"/>
                  </a:lnTo>
                  <a:lnTo>
                    <a:pt x="1346" y="177"/>
                  </a:lnTo>
                  <a:lnTo>
                    <a:pt x="1041" y="152"/>
                  </a:lnTo>
                  <a:lnTo>
                    <a:pt x="762" y="38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E1DB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8" name="object 1558" descr=""/>
            <p:cNvSpPr/>
            <p:nvPr/>
          </p:nvSpPr>
          <p:spPr>
            <a:xfrm>
              <a:off x="2112459" y="244008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14" y="558"/>
                  </a:lnTo>
                  <a:lnTo>
                    <a:pt x="469" y="876"/>
                  </a:lnTo>
                  <a:lnTo>
                    <a:pt x="1028" y="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7D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9" name="object 1559" descr=""/>
            <p:cNvSpPr/>
            <p:nvPr/>
          </p:nvSpPr>
          <p:spPr>
            <a:xfrm>
              <a:off x="2114397" y="244525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117" y="0"/>
                  </a:moveTo>
                  <a:lnTo>
                    <a:pt x="0" y="1460"/>
                  </a:lnTo>
                  <a:lnTo>
                    <a:pt x="673" y="1828"/>
                  </a:lnTo>
                  <a:lnTo>
                    <a:pt x="1346" y="2184"/>
                  </a:lnTo>
                  <a:lnTo>
                    <a:pt x="2019" y="2552"/>
                  </a:lnTo>
                  <a:lnTo>
                    <a:pt x="2616" y="2387"/>
                  </a:lnTo>
                  <a:lnTo>
                    <a:pt x="3124" y="2133"/>
                  </a:lnTo>
                  <a:lnTo>
                    <a:pt x="3289" y="1473"/>
                  </a:lnTo>
                  <a:lnTo>
                    <a:pt x="3289" y="1054"/>
                  </a:lnTo>
                  <a:lnTo>
                    <a:pt x="1739" y="12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D7C4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0" name="object 1560" descr=""/>
            <p:cNvSpPr/>
            <p:nvPr/>
          </p:nvSpPr>
          <p:spPr>
            <a:xfrm>
              <a:off x="2114128" y="2444034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184" y="0"/>
                  </a:moveTo>
                  <a:lnTo>
                    <a:pt x="1460" y="0"/>
                  </a:lnTo>
                  <a:lnTo>
                    <a:pt x="736" y="12"/>
                  </a:lnTo>
                  <a:lnTo>
                    <a:pt x="0" y="12"/>
                  </a:lnTo>
                  <a:lnTo>
                    <a:pt x="63" y="342"/>
                  </a:lnTo>
                  <a:lnTo>
                    <a:pt x="165" y="990"/>
                  </a:lnTo>
                  <a:lnTo>
                    <a:pt x="304" y="1244"/>
                  </a:lnTo>
                  <a:lnTo>
                    <a:pt x="368" y="1498"/>
                  </a:lnTo>
                  <a:lnTo>
                    <a:pt x="342" y="1777"/>
                  </a:lnTo>
                  <a:lnTo>
                    <a:pt x="2273" y="1854"/>
                  </a:lnTo>
                  <a:lnTo>
                    <a:pt x="2781" y="1308"/>
                  </a:lnTo>
                  <a:lnTo>
                    <a:pt x="2794" y="774"/>
                  </a:lnTo>
                  <a:lnTo>
                    <a:pt x="2286" y="215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BF7D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1" name="object 1561" descr=""/>
            <p:cNvSpPr/>
            <p:nvPr/>
          </p:nvSpPr>
          <p:spPr>
            <a:xfrm>
              <a:off x="2173225" y="2419185"/>
              <a:ext cx="13970" cy="7620"/>
            </a:xfrm>
            <a:custGeom>
              <a:avLst/>
              <a:gdLst/>
              <a:ahLst/>
              <a:cxnLst/>
              <a:rect l="l" t="t" r="r" b="b"/>
              <a:pathLst>
                <a:path w="13969" h="7619">
                  <a:moveTo>
                    <a:pt x="9283" y="0"/>
                  </a:moveTo>
                  <a:lnTo>
                    <a:pt x="7962" y="1282"/>
                  </a:lnTo>
                  <a:lnTo>
                    <a:pt x="6959" y="1257"/>
                  </a:lnTo>
                  <a:lnTo>
                    <a:pt x="6400" y="787"/>
                  </a:lnTo>
                  <a:lnTo>
                    <a:pt x="5765" y="457"/>
                  </a:lnTo>
                  <a:lnTo>
                    <a:pt x="5016" y="406"/>
                  </a:lnTo>
                  <a:lnTo>
                    <a:pt x="3670" y="520"/>
                  </a:lnTo>
                  <a:lnTo>
                    <a:pt x="2298" y="469"/>
                  </a:lnTo>
                  <a:lnTo>
                    <a:pt x="1092" y="1270"/>
                  </a:lnTo>
                  <a:lnTo>
                    <a:pt x="939" y="2413"/>
                  </a:lnTo>
                  <a:lnTo>
                    <a:pt x="889" y="3581"/>
                  </a:lnTo>
                  <a:lnTo>
                    <a:pt x="0" y="4470"/>
                  </a:lnTo>
                  <a:lnTo>
                    <a:pt x="165" y="7048"/>
                  </a:lnTo>
                  <a:lnTo>
                    <a:pt x="2349" y="6464"/>
                  </a:lnTo>
                  <a:lnTo>
                    <a:pt x="3860" y="6908"/>
                  </a:lnTo>
                  <a:lnTo>
                    <a:pt x="4495" y="7035"/>
                  </a:lnTo>
                  <a:lnTo>
                    <a:pt x="5130" y="7099"/>
                  </a:lnTo>
                  <a:lnTo>
                    <a:pt x="5765" y="7048"/>
                  </a:lnTo>
                  <a:lnTo>
                    <a:pt x="8559" y="5181"/>
                  </a:lnTo>
                  <a:lnTo>
                    <a:pt x="9385" y="4838"/>
                  </a:lnTo>
                  <a:lnTo>
                    <a:pt x="10375" y="4927"/>
                  </a:lnTo>
                  <a:lnTo>
                    <a:pt x="10782" y="4927"/>
                  </a:lnTo>
                  <a:lnTo>
                    <a:pt x="13385" y="2349"/>
                  </a:lnTo>
                  <a:lnTo>
                    <a:pt x="13284" y="1651"/>
                  </a:lnTo>
                  <a:lnTo>
                    <a:pt x="12890" y="1168"/>
                  </a:lnTo>
                  <a:lnTo>
                    <a:pt x="12242" y="901"/>
                  </a:lnTo>
                  <a:lnTo>
                    <a:pt x="10782" y="711"/>
                  </a:lnTo>
                  <a:lnTo>
                    <a:pt x="9283" y="0"/>
                  </a:lnTo>
                  <a:close/>
                </a:path>
              </a:pathLst>
            </a:custGeom>
            <a:solidFill>
              <a:srgbClr val="C385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2" name="object 1562" descr=""/>
            <p:cNvSpPr/>
            <p:nvPr/>
          </p:nvSpPr>
          <p:spPr>
            <a:xfrm>
              <a:off x="2184532" y="241670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485" y="0"/>
                  </a:moveTo>
                  <a:lnTo>
                    <a:pt x="596" y="990"/>
                  </a:lnTo>
                  <a:lnTo>
                    <a:pt x="609" y="1752"/>
                  </a:lnTo>
                  <a:lnTo>
                    <a:pt x="12" y="2438"/>
                  </a:lnTo>
                  <a:lnTo>
                    <a:pt x="0" y="3111"/>
                  </a:lnTo>
                  <a:lnTo>
                    <a:pt x="609" y="3784"/>
                  </a:lnTo>
                  <a:lnTo>
                    <a:pt x="927" y="4114"/>
                  </a:lnTo>
                  <a:lnTo>
                    <a:pt x="1257" y="4432"/>
                  </a:lnTo>
                  <a:lnTo>
                    <a:pt x="1574" y="4762"/>
                  </a:lnTo>
                  <a:lnTo>
                    <a:pt x="1828" y="5080"/>
                  </a:lnTo>
                  <a:lnTo>
                    <a:pt x="2171" y="5270"/>
                  </a:lnTo>
                  <a:lnTo>
                    <a:pt x="2578" y="5308"/>
                  </a:lnTo>
                  <a:lnTo>
                    <a:pt x="3898" y="5092"/>
                  </a:lnTo>
                  <a:lnTo>
                    <a:pt x="5384" y="5943"/>
                  </a:lnTo>
                  <a:lnTo>
                    <a:pt x="6540" y="4711"/>
                  </a:lnTo>
                  <a:lnTo>
                    <a:pt x="6222" y="4102"/>
                  </a:lnTo>
                  <a:lnTo>
                    <a:pt x="5892" y="3505"/>
                  </a:lnTo>
                  <a:lnTo>
                    <a:pt x="5575" y="2895"/>
                  </a:lnTo>
                  <a:lnTo>
                    <a:pt x="4775" y="2781"/>
                  </a:lnTo>
                  <a:lnTo>
                    <a:pt x="4000" y="2603"/>
                  </a:lnTo>
                  <a:lnTo>
                    <a:pt x="3530" y="1841"/>
                  </a:lnTo>
                  <a:lnTo>
                    <a:pt x="3047" y="1384"/>
                  </a:lnTo>
                  <a:lnTo>
                    <a:pt x="3060" y="673"/>
                  </a:lnTo>
                  <a:lnTo>
                    <a:pt x="2654" y="177"/>
                  </a:lnTo>
                  <a:lnTo>
                    <a:pt x="2260" y="127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C68E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3" name="object 1563" descr=""/>
            <p:cNvSpPr/>
            <p:nvPr/>
          </p:nvSpPr>
          <p:spPr>
            <a:xfrm>
              <a:off x="2181193" y="2417700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54" y="0"/>
                  </a:moveTo>
                  <a:lnTo>
                    <a:pt x="0" y="2768"/>
                  </a:lnTo>
                  <a:lnTo>
                    <a:pt x="1320" y="2285"/>
                  </a:lnTo>
                  <a:lnTo>
                    <a:pt x="2628" y="3784"/>
                  </a:lnTo>
                  <a:lnTo>
                    <a:pt x="3949" y="2793"/>
                  </a:lnTo>
                  <a:lnTo>
                    <a:pt x="3949" y="761"/>
                  </a:lnTo>
                  <a:lnTo>
                    <a:pt x="2514" y="1193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D3B3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4" name="object 1564" descr=""/>
            <p:cNvSpPr/>
            <p:nvPr/>
          </p:nvSpPr>
          <p:spPr>
            <a:xfrm>
              <a:off x="2172775" y="241860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4571" y="0"/>
                  </a:moveTo>
                  <a:lnTo>
                    <a:pt x="3568" y="292"/>
                  </a:lnTo>
                  <a:lnTo>
                    <a:pt x="2578" y="596"/>
                  </a:lnTo>
                  <a:lnTo>
                    <a:pt x="1574" y="12"/>
                  </a:lnTo>
                  <a:lnTo>
                    <a:pt x="609" y="177"/>
                  </a:lnTo>
                  <a:lnTo>
                    <a:pt x="177" y="838"/>
                  </a:lnTo>
                  <a:lnTo>
                    <a:pt x="0" y="1727"/>
                  </a:lnTo>
                  <a:lnTo>
                    <a:pt x="12" y="2146"/>
                  </a:lnTo>
                  <a:lnTo>
                    <a:pt x="126" y="2539"/>
                  </a:lnTo>
                  <a:lnTo>
                    <a:pt x="355" y="2908"/>
                  </a:lnTo>
                  <a:lnTo>
                    <a:pt x="749" y="3111"/>
                  </a:lnTo>
                  <a:lnTo>
                    <a:pt x="1117" y="3086"/>
                  </a:lnTo>
                  <a:lnTo>
                    <a:pt x="1460" y="2793"/>
                  </a:lnTo>
                  <a:lnTo>
                    <a:pt x="2565" y="1473"/>
                  </a:lnTo>
                  <a:lnTo>
                    <a:pt x="4114" y="2057"/>
                  </a:lnTo>
                  <a:lnTo>
                    <a:pt x="5486" y="1854"/>
                  </a:lnTo>
                  <a:lnTo>
                    <a:pt x="5803" y="1638"/>
                  </a:lnTo>
                  <a:lnTo>
                    <a:pt x="5918" y="1333"/>
                  </a:lnTo>
                  <a:lnTo>
                    <a:pt x="5829" y="965"/>
                  </a:lnTo>
                  <a:lnTo>
                    <a:pt x="5511" y="507"/>
                  </a:lnTo>
                  <a:lnTo>
                    <a:pt x="4952" y="368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D3AF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5" name="object 1565" descr=""/>
            <p:cNvSpPr/>
            <p:nvPr/>
          </p:nvSpPr>
          <p:spPr>
            <a:xfrm>
              <a:off x="2170974" y="241747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346" y="101"/>
                  </a:moveTo>
                  <a:lnTo>
                    <a:pt x="304" y="927"/>
                  </a:lnTo>
                  <a:lnTo>
                    <a:pt x="97" y="1143"/>
                  </a:lnTo>
                  <a:lnTo>
                    <a:pt x="0" y="2044"/>
                  </a:lnTo>
                  <a:lnTo>
                    <a:pt x="266" y="2616"/>
                  </a:lnTo>
                  <a:lnTo>
                    <a:pt x="685" y="3048"/>
                  </a:lnTo>
                  <a:lnTo>
                    <a:pt x="1257" y="3340"/>
                  </a:lnTo>
                  <a:lnTo>
                    <a:pt x="1689" y="3454"/>
                  </a:lnTo>
                  <a:lnTo>
                    <a:pt x="2031" y="3327"/>
                  </a:lnTo>
                  <a:lnTo>
                    <a:pt x="2285" y="2959"/>
                  </a:lnTo>
                  <a:lnTo>
                    <a:pt x="3317" y="1244"/>
                  </a:lnTo>
                  <a:lnTo>
                    <a:pt x="3338" y="457"/>
                  </a:lnTo>
                  <a:lnTo>
                    <a:pt x="1689" y="457"/>
                  </a:lnTo>
                  <a:lnTo>
                    <a:pt x="1346" y="101"/>
                  </a:lnTo>
                  <a:close/>
                </a:path>
                <a:path w="3810" h="3810">
                  <a:moveTo>
                    <a:pt x="2324" y="0"/>
                  </a:moveTo>
                  <a:lnTo>
                    <a:pt x="2006" y="406"/>
                  </a:lnTo>
                  <a:lnTo>
                    <a:pt x="1689" y="457"/>
                  </a:lnTo>
                  <a:lnTo>
                    <a:pt x="3338" y="457"/>
                  </a:lnTo>
                  <a:lnTo>
                    <a:pt x="3314" y="50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CF96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6" name="object 1566" descr=""/>
            <p:cNvSpPr/>
            <p:nvPr/>
          </p:nvSpPr>
          <p:spPr>
            <a:xfrm>
              <a:off x="2177346" y="2418318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993" y="0"/>
                  </a:moveTo>
                  <a:lnTo>
                    <a:pt x="952" y="304"/>
                  </a:lnTo>
                  <a:lnTo>
                    <a:pt x="0" y="279"/>
                  </a:lnTo>
                  <a:lnTo>
                    <a:pt x="292" y="647"/>
                  </a:lnTo>
                  <a:lnTo>
                    <a:pt x="584" y="1028"/>
                  </a:lnTo>
                  <a:lnTo>
                    <a:pt x="876" y="1397"/>
                  </a:lnTo>
                  <a:lnTo>
                    <a:pt x="1574" y="1663"/>
                  </a:lnTo>
                  <a:lnTo>
                    <a:pt x="2260" y="1892"/>
                  </a:lnTo>
                  <a:lnTo>
                    <a:pt x="2692" y="100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DAE2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7" name="object 1567" descr=""/>
            <p:cNvSpPr/>
            <p:nvPr/>
          </p:nvSpPr>
          <p:spPr>
            <a:xfrm>
              <a:off x="2178222" y="2419321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816" y="0"/>
                  </a:moveTo>
                  <a:lnTo>
                    <a:pt x="1219" y="126"/>
                  </a:lnTo>
                  <a:lnTo>
                    <a:pt x="609" y="266"/>
                  </a:lnTo>
                  <a:lnTo>
                    <a:pt x="0" y="393"/>
                  </a:lnTo>
                  <a:lnTo>
                    <a:pt x="38" y="1142"/>
                  </a:lnTo>
                  <a:lnTo>
                    <a:pt x="673" y="1130"/>
                  </a:lnTo>
                  <a:lnTo>
                    <a:pt x="1320" y="1130"/>
                  </a:lnTo>
                  <a:lnTo>
                    <a:pt x="1955" y="1117"/>
                  </a:lnTo>
                  <a:lnTo>
                    <a:pt x="1917" y="749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3B3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8" name="object 1568" descr=""/>
            <p:cNvSpPr/>
            <p:nvPr/>
          </p:nvSpPr>
          <p:spPr>
            <a:xfrm>
              <a:off x="2119210" y="2434945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4" h="7619">
                  <a:moveTo>
                    <a:pt x="3035" y="635"/>
                  </a:moveTo>
                  <a:lnTo>
                    <a:pt x="3009" y="317"/>
                  </a:lnTo>
                  <a:lnTo>
                    <a:pt x="2755" y="50"/>
                  </a:lnTo>
                  <a:lnTo>
                    <a:pt x="2463" y="0"/>
                  </a:lnTo>
                  <a:lnTo>
                    <a:pt x="2159" y="203"/>
                  </a:lnTo>
                  <a:lnTo>
                    <a:pt x="1511" y="1638"/>
                  </a:lnTo>
                  <a:lnTo>
                    <a:pt x="800" y="546"/>
                  </a:lnTo>
                  <a:lnTo>
                    <a:pt x="101" y="266"/>
                  </a:lnTo>
                  <a:lnTo>
                    <a:pt x="63" y="914"/>
                  </a:lnTo>
                  <a:lnTo>
                    <a:pt x="38" y="1562"/>
                  </a:lnTo>
                  <a:lnTo>
                    <a:pt x="0" y="2209"/>
                  </a:lnTo>
                  <a:lnTo>
                    <a:pt x="1104" y="2209"/>
                  </a:lnTo>
                  <a:lnTo>
                    <a:pt x="2298" y="2476"/>
                  </a:lnTo>
                  <a:lnTo>
                    <a:pt x="3035" y="1270"/>
                  </a:lnTo>
                  <a:lnTo>
                    <a:pt x="3035" y="635"/>
                  </a:lnTo>
                  <a:close/>
                </a:path>
                <a:path w="12064" h="7619">
                  <a:moveTo>
                    <a:pt x="11925" y="2501"/>
                  </a:moveTo>
                  <a:lnTo>
                    <a:pt x="11658" y="2120"/>
                  </a:lnTo>
                  <a:lnTo>
                    <a:pt x="11303" y="1981"/>
                  </a:lnTo>
                  <a:lnTo>
                    <a:pt x="10845" y="2095"/>
                  </a:lnTo>
                  <a:lnTo>
                    <a:pt x="8001" y="3238"/>
                  </a:lnTo>
                  <a:lnTo>
                    <a:pt x="7632" y="2921"/>
                  </a:lnTo>
                  <a:lnTo>
                    <a:pt x="7289" y="2590"/>
                  </a:lnTo>
                  <a:lnTo>
                    <a:pt x="6959" y="2235"/>
                  </a:lnTo>
                  <a:lnTo>
                    <a:pt x="6197" y="1143"/>
                  </a:lnTo>
                  <a:lnTo>
                    <a:pt x="5105" y="1219"/>
                  </a:lnTo>
                  <a:lnTo>
                    <a:pt x="3987" y="1397"/>
                  </a:lnTo>
                  <a:lnTo>
                    <a:pt x="4724" y="2298"/>
                  </a:lnTo>
                  <a:lnTo>
                    <a:pt x="4660" y="3213"/>
                  </a:lnTo>
                  <a:lnTo>
                    <a:pt x="4000" y="4127"/>
                  </a:lnTo>
                  <a:lnTo>
                    <a:pt x="3987" y="4737"/>
                  </a:lnTo>
                  <a:lnTo>
                    <a:pt x="4254" y="5232"/>
                  </a:lnTo>
                  <a:lnTo>
                    <a:pt x="4584" y="5715"/>
                  </a:lnTo>
                  <a:lnTo>
                    <a:pt x="5041" y="6350"/>
                  </a:lnTo>
                  <a:lnTo>
                    <a:pt x="5473" y="6997"/>
                  </a:lnTo>
                  <a:lnTo>
                    <a:pt x="6197" y="7366"/>
                  </a:lnTo>
                  <a:lnTo>
                    <a:pt x="6604" y="7454"/>
                  </a:lnTo>
                  <a:lnTo>
                    <a:pt x="6985" y="7378"/>
                  </a:lnTo>
                  <a:lnTo>
                    <a:pt x="9055" y="4660"/>
                  </a:lnTo>
                  <a:lnTo>
                    <a:pt x="11709" y="4813"/>
                  </a:lnTo>
                  <a:lnTo>
                    <a:pt x="11925" y="2501"/>
                  </a:lnTo>
                  <a:close/>
                </a:path>
              </a:pathLst>
            </a:custGeom>
            <a:solidFill>
              <a:srgbClr val="CB9F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9" name="object 1569" descr=""/>
            <p:cNvSpPr/>
            <p:nvPr/>
          </p:nvSpPr>
          <p:spPr>
            <a:xfrm>
              <a:off x="2120016" y="2439076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200" y="0"/>
                  </a:moveTo>
                  <a:lnTo>
                    <a:pt x="2222" y="25"/>
                  </a:lnTo>
                  <a:lnTo>
                    <a:pt x="1257" y="38"/>
                  </a:lnTo>
                  <a:lnTo>
                    <a:pt x="279" y="63"/>
                  </a:lnTo>
                  <a:lnTo>
                    <a:pt x="190" y="279"/>
                  </a:lnTo>
                  <a:lnTo>
                    <a:pt x="88" y="495"/>
                  </a:lnTo>
                  <a:lnTo>
                    <a:pt x="0" y="711"/>
                  </a:lnTo>
                  <a:lnTo>
                    <a:pt x="3251" y="2108"/>
                  </a:lnTo>
                  <a:lnTo>
                    <a:pt x="4102" y="965"/>
                  </a:lnTo>
                  <a:lnTo>
                    <a:pt x="3505" y="317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8E3F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0" name="object 1570" descr=""/>
            <p:cNvSpPr/>
            <p:nvPr/>
          </p:nvSpPr>
          <p:spPr>
            <a:xfrm>
              <a:off x="2117390" y="24376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755" y="2997"/>
                  </a:moveTo>
                  <a:lnTo>
                    <a:pt x="907" y="2997"/>
                  </a:lnTo>
                  <a:lnTo>
                    <a:pt x="1428" y="3098"/>
                  </a:lnTo>
                  <a:lnTo>
                    <a:pt x="1755" y="2997"/>
                  </a:lnTo>
                  <a:close/>
                </a:path>
                <a:path w="3175" h="3175">
                  <a:moveTo>
                    <a:pt x="1326" y="0"/>
                  </a:moveTo>
                  <a:lnTo>
                    <a:pt x="602" y="1054"/>
                  </a:lnTo>
                  <a:lnTo>
                    <a:pt x="0" y="2501"/>
                  </a:lnTo>
                  <a:lnTo>
                    <a:pt x="310" y="3073"/>
                  </a:lnTo>
                  <a:lnTo>
                    <a:pt x="907" y="2997"/>
                  </a:lnTo>
                  <a:lnTo>
                    <a:pt x="1796" y="2984"/>
                  </a:lnTo>
                  <a:lnTo>
                    <a:pt x="2088" y="2794"/>
                  </a:lnTo>
                  <a:lnTo>
                    <a:pt x="2329" y="2501"/>
                  </a:lnTo>
                  <a:lnTo>
                    <a:pt x="2444" y="2133"/>
                  </a:lnTo>
                  <a:lnTo>
                    <a:pt x="2634" y="1841"/>
                  </a:lnTo>
                  <a:lnTo>
                    <a:pt x="2926" y="1612"/>
                  </a:lnTo>
                  <a:lnTo>
                    <a:pt x="1326" y="0"/>
                  </a:lnTo>
                  <a:close/>
                </a:path>
              </a:pathLst>
            </a:custGeom>
            <a:solidFill>
              <a:srgbClr val="B065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1" name="object 1571" descr=""/>
            <p:cNvSpPr/>
            <p:nvPr/>
          </p:nvSpPr>
          <p:spPr>
            <a:xfrm>
              <a:off x="2116430" y="2440104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952" y="0"/>
                  </a:moveTo>
                  <a:lnTo>
                    <a:pt x="634" y="266"/>
                  </a:lnTo>
                  <a:lnTo>
                    <a:pt x="317" y="520"/>
                  </a:lnTo>
                  <a:lnTo>
                    <a:pt x="0" y="787"/>
                  </a:lnTo>
                  <a:lnTo>
                    <a:pt x="1727" y="1130"/>
                  </a:lnTo>
                  <a:lnTo>
                    <a:pt x="2057" y="1422"/>
                  </a:lnTo>
                  <a:lnTo>
                    <a:pt x="2425" y="1473"/>
                  </a:lnTo>
                  <a:lnTo>
                    <a:pt x="2819" y="1282"/>
                  </a:lnTo>
                  <a:lnTo>
                    <a:pt x="3111" y="927"/>
                  </a:lnTo>
                  <a:lnTo>
                    <a:pt x="3111" y="571"/>
                  </a:lnTo>
                  <a:lnTo>
                    <a:pt x="2857" y="203"/>
                  </a:lnTo>
                  <a:lnTo>
                    <a:pt x="2222" y="127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DBD2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2" name="object 1572" descr=""/>
            <p:cNvSpPr/>
            <p:nvPr/>
          </p:nvSpPr>
          <p:spPr>
            <a:xfrm>
              <a:off x="2121203" y="243429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92" y="0"/>
                  </a:moveTo>
                  <a:lnTo>
                    <a:pt x="38" y="254"/>
                  </a:lnTo>
                  <a:lnTo>
                    <a:pt x="0" y="533"/>
                  </a:lnTo>
                  <a:lnTo>
                    <a:pt x="177" y="838"/>
                  </a:lnTo>
                  <a:lnTo>
                    <a:pt x="1028" y="952"/>
                  </a:lnTo>
                  <a:lnTo>
                    <a:pt x="787" y="635"/>
                  </a:lnTo>
                  <a:lnTo>
                    <a:pt x="533" y="317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14E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3" name="object 1573" descr=""/>
            <p:cNvSpPr/>
            <p:nvPr/>
          </p:nvSpPr>
          <p:spPr>
            <a:xfrm>
              <a:off x="2112059" y="2456188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3467" y="0"/>
                  </a:moveTo>
                  <a:lnTo>
                    <a:pt x="0" y="2984"/>
                  </a:lnTo>
                  <a:lnTo>
                    <a:pt x="393" y="3606"/>
                  </a:lnTo>
                  <a:lnTo>
                    <a:pt x="1485" y="3682"/>
                  </a:lnTo>
                  <a:lnTo>
                    <a:pt x="3225" y="3314"/>
                  </a:lnTo>
                  <a:lnTo>
                    <a:pt x="4927" y="2997"/>
                  </a:lnTo>
                  <a:lnTo>
                    <a:pt x="6553" y="2641"/>
                  </a:lnTo>
                  <a:lnTo>
                    <a:pt x="4597" y="520"/>
                  </a:lnTo>
                  <a:lnTo>
                    <a:pt x="3467" y="0"/>
                  </a:lnTo>
                  <a:close/>
                </a:path>
              </a:pathLst>
            </a:custGeom>
            <a:solidFill>
              <a:srgbClr val="DED6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4" name="object 1574" descr=""/>
            <p:cNvSpPr/>
            <p:nvPr/>
          </p:nvSpPr>
          <p:spPr>
            <a:xfrm>
              <a:off x="2109400" y="245709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184" y="0"/>
                  </a:moveTo>
                  <a:lnTo>
                    <a:pt x="1562" y="203"/>
                  </a:lnTo>
                  <a:lnTo>
                    <a:pt x="1079" y="787"/>
                  </a:lnTo>
                  <a:lnTo>
                    <a:pt x="0" y="1663"/>
                  </a:lnTo>
                  <a:lnTo>
                    <a:pt x="3047" y="2692"/>
                  </a:lnTo>
                  <a:lnTo>
                    <a:pt x="3390" y="2070"/>
                  </a:lnTo>
                  <a:lnTo>
                    <a:pt x="4051" y="800"/>
                  </a:lnTo>
                  <a:lnTo>
                    <a:pt x="3759" y="431"/>
                  </a:lnTo>
                  <a:lnTo>
                    <a:pt x="3378" y="177"/>
                  </a:lnTo>
                  <a:lnTo>
                    <a:pt x="2920" y="63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CEB6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5" name="object 1575" descr=""/>
            <p:cNvSpPr/>
            <p:nvPr/>
          </p:nvSpPr>
          <p:spPr>
            <a:xfrm>
              <a:off x="2106454" y="246061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914" y="0"/>
                  </a:moveTo>
                  <a:lnTo>
                    <a:pt x="660" y="101"/>
                  </a:lnTo>
                  <a:lnTo>
                    <a:pt x="393" y="165"/>
                  </a:lnTo>
                  <a:lnTo>
                    <a:pt x="127" y="190"/>
                  </a:lnTo>
                  <a:lnTo>
                    <a:pt x="0" y="495"/>
                  </a:lnTo>
                  <a:lnTo>
                    <a:pt x="38" y="774"/>
                  </a:lnTo>
                  <a:lnTo>
                    <a:pt x="228" y="1028"/>
                  </a:lnTo>
                  <a:lnTo>
                    <a:pt x="660" y="914"/>
                  </a:lnTo>
                  <a:lnTo>
                    <a:pt x="1104" y="800"/>
                  </a:lnTo>
                  <a:lnTo>
                    <a:pt x="1536" y="673"/>
                  </a:lnTo>
                  <a:lnTo>
                    <a:pt x="1333" y="444"/>
                  </a:lnTo>
                  <a:lnTo>
                    <a:pt x="1117" y="228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953F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6" name="object 1576" descr=""/>
            <p:cNvSpPr/>
            <p:nvPr/>
          </p:nvSpPr>
          <p:spPr>
            <a:xfrm>
              <a:off x="2109349" y="2454443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739" y="0"/>
                  </a:moveTo>
                  <a:lnTo>
                    <a:pt x="1371" y="101"/>
                  </a:lnTo>
                  <a:lnTo>
                    <a:pt x="1092" y="482"/>
                  </a:lnTo>
                  <a:lnTo>
                    <a:pt x="444" y="952"/>
                  </a:lnTo>
                  <a:lnTo>
                    <a:pt x="0" y="1524"/>
                  </a:lnTo>
                  <a:lnTo>
                    <a:pt x="177" y="2387"/>
                  </a:lnTo>
                  <a:lnTo>
                    <a:pt x="469" y="2413"/>
                  </a:lnTo>
                  <a:lnTo>
                    <a:pt x="749" y="2476"/>
                  </a:lnTo>
                  <a:lnTo>
                    <a:pt x="1028" y="2578"/>
                  </a:lnTo>
                  <a:lnTo>
                    <a:pt x="1612" y="3035"/>
                  </a:lnTo>
                  <a:lnTo>
                    <a:pt x="2501" y="2705"/>
                  </a:lnTo>
                  <a:lnTo>
                    <a:pt x="2997" y="3365"/>
                  </a:lnTo>
                  <a:lnTo>
                    <a:pt x="3365" y="3403"/>
                  </a:lnTo>
                  <a:lnTo>
                    <a:pt x="4102" y="3454"/>
                  </a:lnTo>
                  <a:lnTo>
                    <a:pt x="5130" y="2590"/>
                  </a:lnTo>
                  <a:lnTo>
                    <a:pt x="5334" y="1917"/>
                  </a:lnTo>
                  <a:lnTo>
                    <a:pt x="5270" y="1460"/>
                  </a:lnTo>
                  <a:lnTo>
                    <a:pt x="5054" y="1104"/>
                  </a:lnTo>
                  <a:lnTo>
                    <a:pt x="4673" y="850"/>
                  </a:lnTo>
                  <a:lnTo>
                    <a:pt x="3898" y="431"/>
                  </a:lnTo>
                  <a:lnTo>
                    <a:pt x="2997" y="444"/>
                  </a:lnTo>
                  <a:close/>
                </a:path>
              </a:pathLst>
            </a:custGeom>
            <a:solidFill>
              <a:srgbClr val="D4BE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7" name="object 1577" descr=""/>
            <p:cNvSpPr/>
            <p:nvPr/>
          </p:nvSpPr>
          <p:spPr>
            <a:xfrm>
              <a:off x="2110376" y="2456828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600" y="0"/>
                  </a:moveTo>
                  <a:lnTo>
                    <a:pt x="774" y="165"/>
                  </a:lnTo>
                  <a:lnTo>
                    <a:pt x="0" y="190"/>
                  </a:lnTo>
                  <a:lnTo>
                    <a:pt x="76" y="761"/>
                  </a:lnTo>
                  <a:lnTo>
                    <a:pt x="101" y="1054"/>
                  </a:lnTo>
                  <a:lnTo>
                    <a:pt x="1346" y="1003"/>
                  </a:lnTo>
                  <a:lnTo>
                    <a:pt x="1968" y="990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AA6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8" name="object 1578" descr=""/>
            <p:cNvSpPr/>
            <p:nvPr/>
          </p:nvSpPr>
          <p:spPr>
            <a:xfrm>
              <a:off x="2187100" y="2416890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88" y="0"/>
                  </a:moveTo>
                  <a:lnTo>
                    <a:pt x="0" y="736"/>
                  </a:lnTo>
                  <a:lnTo>
                    <a:pt x="165" y="1358"/>
                  </a:lnTo>
                  <a:lnTo>
                    <a:pt x="939" y="1663"/>
                  </a:lnTo>
                  <a:lnTo>
                    <a:pt x="990" y="469"/>
                  </a:lnTo>
                  <a:lnTo>
                    <a:pt x="685" y="317"/>
                  </a:lnTo>
                  <a:lnTo>
                    <a:pt x="381" y="15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6BD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9" name="object 1579" descr=""/>
            <p:cNvSpPr/>
            <p:nvPr/>
          </p:nvSpPr>
          <p:spPr>
            <a:xfrm>
              <a:off x="2226063" y="2455277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676" y="0"/>
                  </a:moveTo>
                  <a:lnTo>
                    <a:pt x="1092" y="0"/>
                  </a:lnTo>
                  <a:lnTo>
                    <a:pt x="482" y="241"/>
                  </a:lnTo>
                  <a:lnTo>
                    <a:pt x="165" y="520"/>
                  </a:lnTo>
                  <a:lnTo>
                    <a:pt x="0" y="876"/>
                  </a:lnTo>
                  <a:lnTo>
                    <a:pt x="12" y="1308"/>
                  </a:lnTo>
                  <a:lnTo>
                    <a:pt x="126" y="1485"/>
                  </a:lnTo>
                  <a:lnTo>
                    <a:pt x="241" y="1650"/>
                  </a:lnTo>
                  <a:lnTo>
                    <a:pt x="355" y="1828"/>
                  </a:lnTo>
                  <a:lnTo>
                    <a:pt x="761" y="1943"/>
                  </a:lnTo>
                  <a:lnTo>
                    <a:pt x="1155" y="1917"/>
                  </a:lnTo>
                  <a:lnTo>
                    <a:pt x="1523" y="1727"/>
                  </a:lnTo>
                  <a:lnTo>
                    <a:pt x="3238" y="1308"/>
                  </a:lnTo>
                  <a:lnTo>
                    <a:pt x="3187" y="901"/>
                  </a:lnTo>
                  <a:lnTo>
                    <a:pt x="3174" y="685"/>
                  </a:lnTo>
                  <a:lnTo>
                    <a:pt x="2171" y="495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E7DC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0" name="object 1580" descr=""/>
            <p:cNvSpPr/>
            <p:nvPr/>
          </p:nvSpPr>
          <p:spPr>
            <a:xfrm>
              <a:off x="2226061" y="245679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393" y="0"/>
                  </a:moveTo>
                  <a:lnTo>
                    <a:pt x="76" y="241"/>
                  </a:lnTo>
                  <a:lnTo>
                    <a:pt x="0" y="533"/>
                  </a:lnTo>
                  <a:lnTo>
                    <a:pt x="203" y="889"/>
                  </a:lnTo>
                  <a:lnTo>
                    <a:pt x="723" y="749"/>
                  </a:lnTo>
                  <a:lnTo>
                    <a:pt x="1130" y="469"/>
                  </a:lnTo>
                  <a:lnTo>
                    <a:pt x="1536" y="203"/>
                  </a:lnTo>
                  <a:lnTo>
                    <a:pt x="1155" y="139"/>
                  </a:lnTo>
                  <a:lnTo>
                    <a:pt x="774" y="63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CFC0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1" name="object 1581" descr=""/>
            <p:cNvSpPr/>
            <p:nvPr/>
          </p:nvSpPr>
          <p:spPr>
            <a:xfrm>
              <a:off x="2128719" y="2430950"/>
              <a:ext cx="12700" cy="6985"/>
            </a:xfrm>
            <a:custGeom>
              <a:avLst/>
              <a:gdLst/>
              <a:ahLst/>
              <a:cxnLst/>
              <a:rect l="l" t="t" r="r" b="b"/>
              <a:pathLst>
                <a:path w="12700" h="6985">
                  <a:moveTo>
                    <a:pt x="7627" y="6299"/>
                  </a:moveTo>
                  <a:lnTo>
                    <a:pt x="3302" y="6299"/>
                  </a:lnTo>
                  <a:lnTo>
                    <a:pt x="3875" y="6451"/>
                  </a:lnTo>
                  <a:lnTo>
                    <a:pt x="4533" y="6692"/>
                  </a:lnTo>
                  <a:lnTo>
                    <a:pt x="4876" y="6756"/>
                  </a:lnTo>
                  <a:lnTo>
                    <a:pt x="5344" y="6756"/>
                  </a:lnTo>
                  <a:lnTo>
                    <a:pt x="5969" y="6692"/>
                  </a:lnTo>
                  <a:lnTo>
                    <a:pt x="7627" y="6299"/>
                  </a:lnTo>
                  <a:close/>
                </a:path>
                <a:path w="12700" h="6985">
                  <a:moveTo>
                    <a:pt x="10303" y="6273"/>
                  </a:moveTo>
                  <a:lnTo>
                    <a:pt x="7734" y="6273"/>
                  </a:lnTo>
                  <a:lnTo>
                    <a:pt x="9182" y="6451"/>
                  </a:lnTo>
                  <a:lnTo>
                    <a:pt x="10303" y="6273"/>
                  </a:lnTo>
                  <a:close/>
                </a:path>
                <a:path w="12700" h="6985">
                  <a:moveTo>
                    <a:pt x="4673" y="0"/>
                  </a:moveTo>
                  <a:lnTo>
                    <a:pt x="0" y="1828"/>
                  </a:lnTo>
                  <a:lnTo>
                    <a:pt x="127" y="2616"/>
                  </a:lnTo>
                  <a:lnTo>
                    <a:pt x="850" y="2844"/>
                  </a:lnTo>
                  <a:lnTo>
                    <a:pt x="1358" y="3276"/>
                  </a:lnTo>
                  <a:lnTo>
                    <a:pt x="1346" y="6083"/>
                  </a:lnTo>
                  <a:lnTo>
                    <a:pt x="2349" y="6311"/>
                  </a:lnTo>
                  <a:lnTo>
                    <a:pt x="3302" y="6299"/>
                  </a:lnTo>
                  <a:lnTo>
                    <a:pt x="7627" y="6299"/>
                  </a:lnTo>
                  <a:lnTo>
                    <a:pt x="10303" y="6273"/>
                  </a:lnTo>
                  <a:lnTo>
                    <a:pt x="11264" y="6121"/>
                  </a:lnTo>
                  <a:lnTo>
                    <a:pt x="11874" y="5867"/>
                  </a:lnTo>
                  <a:lnTo>
                    <a:pt x="12357" y="5372"/>
                  </a:lnTo>
                  <a:lnTo>
                    <a:pt x="12422" y="5143"/>
                  </a:lnTo>
                  <a:lnTo>
                    <a:pt x="12471" y="4495"/>
                  </a:lnTo>
                  <a:lnTo>
                    <a:pt x="12293" y="4063"/>
                  </a:lnTo>
                  <a:lnTo>
                    <a:pt x="11829" y="3340"/>
                  </a:lnTo>
                  <a:lnTo>
                    <a:pt x="4432" y="3340"/>
                  </a:lnTo>
                  <a:lnTo>
                    <a:pt x="6172" y="977"/>
                  </a:lnTo>
                  <a:lnTo>
                    <a:pt x="4673" y="0"/>
                  </a:lnTo>
                  <a:close/>
                </a:path>
                <a:path w="12700" h="6985">
                  <a:moveTo>
                    <a:pt x="11112" y="2222"/>
                  </a:moveTo>
                  <a:lnTo>
                    <a:pt x="9207" y="2565"/>
                  </a:lnTo>
                  <a:lnTo>
                    <a:pt x="6159" y="2565"/>
                  </a:lnTo>
                  <a:lnTo>
                    <a:pt x="4432" y="3340"/>
                  </a:lnTo>
                  <a:lnTo>
                    <a:pt x="11829" y="3340"/>
                  </a:lnTo>
                  <a:lnTo>
                    <a:pt x="11332" y="2565"/>
                  </a:lnTo>
                  <a:lnTo>
                    <a:pt x="9207" y="2565"/>
                  </a:lnTo>
                  <a:lnTo>
                    <a:pt x="6527" y="2400"/>
                  </a:lnTo>
                  <a:lnTo>
                    <a:pt x="11226" y="2400"/>
                  </a:lnTo>
                  <a:lnTo>
                    <a:pt x="11112" y="2222"/>
                  </a:lnTo>
                  <a:close/>
                </a:path>
              </a:pathLst>
            </a:custGeom>
            <a:solidFill>
              <a:srgbClr val="C185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2" name="object 1582" descr=""/>
            <p:cNvSpPr/>
            <p:nvPr/>
          </p:nvSpPr>
          <p:spPr>
            <a:xfrm>
              <a:off x="2127105" y="2432743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346" y="0"/>
                  </a:moveTo>
                  <a:lnTo>
                    <a:pt x="990" y="0"/>
                  </a:lnTo>
                  <a:lnTo>
                    <a:pt x="634" y="50"/>
                  </a:lnTo>
                  <a:lnTo>
                    <a:pt x="304" y="152"/>
                  </a:lnTo>
                  <a:lnTo>
                    <a:pt x="0" y="330"/>
                  </a:lnTo>
                  <a:lnTo>
                    <a:pt x="50" y="1498"/>
                  </a:lnTo>
                  <a:lnTo>
                    <a:pt x="2971" y="1485"/>
                  </a:lnTo>
                  <a:lnTo>
                    <a:pt x="1927" y="330"/>
                  </a:lnTo>
                  <a:lnTo>
                    <a:pt x="1663" y="114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A358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3" name="object 1583" descr=""/>
            <p:cNvSpPr/>
            <p:nvPr/>
          </p:nvSpPr>
          <p:spPr>
            <a:xfrm>
              <a:off x="2125024" y="243423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206" y="0"/>
                  </a:moveTo>
                  <a:lnTo>
                    <a:pt x="495" y="101"/>
                  </a:lnTo>
                  <a:lnTo>
                    <a:pt x="0" y="355"/>
                  </a:lnTo>
                  <a:lnTo>
                    <a:pt x="177" y="977"/>
                  </a:lnTo>
                  <a:lnTo>
                    <a:pt x="685" y="1003"/>
                  </a:lnTo>
                  <a:lnTo>
                    <a:pt x="1485" y="660"/>
                  </a:lnTo>
                  <a:lnTo>
                    <a:pt x="1790" y="292"/>
                  </a:lnTo>
                  <a:lnTo>
                    <a:pt x="2133" y="12"/>
                  </a:lnTo>
                  <a:lnTo>
                    <a:pt x="1676" y="25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CE8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4" name="object 1584" descr=""/>
            <p:cNvSpPr/>
            <p:nvPr/>
          </p:nvSpPr>
          <p:spPr>
            <a:xfrm>
              <a:off x="2126180" y="243718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52" y="546"/>
                  </a:lnTo>
                  <a:lnTo>
                    <a:pt x="520" y="850"/>
                  </a:lnTo>
                  <a:lnTo>
                    <a:pt x="1041" y="1003"/>
                  </a:lnTo>
                  <a:lnTo>
                    <a:pt x="914" y="444"/>
                  </a:lnTo>
                  <a:lnTo>
                    <a:pt x="558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BD9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5" name="object 1585" descr=""/>
            <p:cNvSpPr/>
            <p:nvPr/>
          </p:nvSpPr>
          <p:spPr>
            <a:xfrm>
              <a:off x="2128752" y="2428460"/>
              <a:ext cx="11430" cy="3810"/>
            </a:xfrm>
            <a:custGeom>
              <a:avLst/>
              <a:gdLst/>
              <a:ahLst/>
              <a:cxnLst/>
              <a:rect l="l" t="t" r="r" b="b"/>
              <a:pathLst>
                <a:path w="11430" h="3810">
                  <a:moveTo>
                    <a:pt x="6743" y="0"/>
                  </a:moveTo>
                  <a:lnTo>
                    <a:pt x="5930" y="152"/>
                  </a:lnTo>
                  <a:lnTo>
                    <a:pt x="5257" y="774"/>
                  </a:lnTo>
                  <a:lnTo>
                    <a:pt x="4978" y="888"/>
                  </a:lnTo>
                  <a:lnTo>
                    <a:pt x="4699" y="939"/>
                  </a:lnTo>
                  <a:lnTo>
                    <a:pt x="4406" y="939"/>
                  </a:lnTo>
                  <a:lnTo>
                    <a:pt x="4000" y="1333"/>
                  </a:lnTo>
                  <a:lnTo>
                    <a:pt x="3581" y="1295"/>
                  </a:lnTo>
                  <a:lnTo>
                    <a:pt x="3162" y="965"/>
                  </a:lnTo>
                  <a:lnTo>
                    <a:pt x="2971" y="1003"/>
                  </a:lnTo>
                  <a:lnTo>
                    <a:pt x="2768" y="1015"/>
                  </a:lnTo>
                  <a:lnTo>
                    <a:pt x="2565" y="1003"/>
                  </a:lnTo>
                  <a:lnTo>
                    <a:pt x="2159" y="1193"/>
                  </a:lnTo>
                  <a:lnTo>
                    <a:pt x="1346" y="1625"/>
                  </a:lnTo>
                  <a:lnTo>
                    <a:pt x="1054" y="1739"/>
                  </a:lnTo>
                  <a:lnTo>
                    <a:pt x="736" y="1828"/>
                  </a:lnTo>
                  <a:lnTo>
                    <a:pt x="419" y="1879"/>
                  </a:lnTo>
                  <a:lnTo>
                    <a:pt x="50" y="2184"/>
                  </a:lnTo>
                  <a:lnTo>
                    <a:pt x="2794" y="3327"/>
                  </a:lnTo>
                  <a:lnTo>
                    <a:pt x="5575" y="3314"/>
                  </a:lnTo>
                  <a:lnTo>
                    <a:pt x="6794" y="2717"/>
                  </a:lnTo>
                  <a:lnTo>
                    <a:pt x="7353" y="3378"/>
                  </a:lnTo>
                  <a:lnTo>
                    <a:pt x="7899" y="3606"/>
                  </a:lnTo>
                  <a:lnTo>
                    <a:pt x="8470" y="3721"/>
                  </a:lnTo>
                  <a:lnTo>
                    <a:pt x="9067" y="3721"/>
                  </a:lnTo>
                  <a:lnTo>
                    <a:pt x="11328" y="2362"/>
                  </a:lnTo>
                  <a:lnTo>
                    <a:pt x="11264" y="1981"/>
                  </a:lnTo>
                  <a:lnTo>
                    <a:pt x="7632" y="152"/>
                  </a:lnTo>
                  <a:lnTo>
                    <a:pt x="6743" y="0"/>
                  </a:lnTo>
                  <a:close/>
                </a:path>
              </a:pathLst>
            </a:custGeom>
            <a:solidFill>
              <a:srgbClr val="AD65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6" name="object 1586" descr=""/>
            <p:cNvSpPr/>
            <p:nvPr/>
          </p:nvSpPr>
          <p:spPr>
            <a:xfrm>
              <a:off x="2132601" y="2424720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8559" y="0"/>
                  </a:moveTo>
                  <a:lnTo>
                    <a:pt x="7937" y="76"/>
                  </a:lnTo>
                  <a:lnTo>
                    <a:pt x="7556" y="177"/>
                  </a:lnTo>
                  <a:lnTo>
                    <a:pt x="7226" y="355"/>
                  </a:lnTo>
                  <a:lnTo>
                    <a:pt x="6299" y="1244"/>
                  </a:lnTo>
                  <a:lnTo>
                    <a:pt x="6553" y="63"/>
                  </a:lnTo>
                  <a:lnTo>
                    <a:pt x="6134" y="241"/>
                  </a:lnTo>
                  <a:lnTo>
                    <a:pt x="5778" y="127"/>
                  </a:lnTo>
                  <a:lnTo>
                    <a:pt x="5410" y="76"/>
                  </a:lnTo>
                  <a:lnTo>
                    <a:pt x="5029" y="101"/>
                  </a:lnTo>
                  <a:lnTo>
                    <a:pt x="4279" y="266"/>
                  </a:lnTo>
                  <a:lnTo>
                    <a:pt x="2997" y="1079"/>
                  </a:lnTo>
                  <a:lnTo>
                    <a:pt x="2501" y="1358"/>
                  </a:lnTo>
                  <a:lnTo>
                    <a:pt x="1473" y="1854"/>
                  </a:lnTo>
                  <a:lnTo>
                    <a:pt x="812" y="2260"/>
                  </a:lnTo>
                  <a:lnTo>
                    <a:pt x="0" y="2565"/>
                  </a:lnTo>
                  <a:lnTo>
                    <a:pt x="431" y="3606"/>
                  </a:lnTo>
                  <a:lnTo>
                    <a:pt x="1511" y="3695"/>
                  </a:lnTo>
                  <a:lnTo>
                    <a:pt x="2298" y="4330"/>
                  </a:lnTo>
                  <a:lnTo>
                    <a:pt x="3213" y="4038"/>
                  </a:lnTo>
                  <a:lnTo>
                    <a:pt x="4089" y="4089"/>
                  </a:lnTo>
                  <a:lnTo>
                    <a:pt x="5410" y="4025"/>
                  </a:lnTo>
                  <a:lnTo>
                    <a:pt x="6705" y="3822"/>
                  </a:lnTo>
                  <a:lnTo>
                    <a:pt x="8013" y="3708"/>
                  </a:lnTo>
                  <a:lnTo>
                    <a:pt x="8674" y="3619"/>
                  </a:lnTo>
                  <a:lnTo>
                    <a:pt x="10579" y="2057"/>
                  </a:lnTo>
                  <a:lnTo>
                    <a:pt x="10528" y="1384"/>
                  </a:lnTo>
                  <a:lnTo>
                    <a:pt x="10172" y="876"/>
                  </a:lnTo>
                  <a:lnTo>
                    <a:pt x="9664" y="457"/>
                  </a:lnTo>
                  <a:lnTo>
                    <a:pt x="9131" y="127"/>
                  </a:lnTo>
                  <a:lnTo>
                    <a:pt x="8559" y="0"/>
                  </a:lnTo>
                  <a:close/>
                </a:path>
              </a:pathLst>
            </a:custGeom>
            <a:solidFill>
              <a:srgbClr val="D7C8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7" name="object 1587" descr=""/>
            <p:cNvSpPr/>
            <p:nvPr/>
          </p:nvSpPr>
          <p:spPr>
            <a:xfrm>
              <a:off x="2128151" y="2424938"/>
              <a:ext cx="9525" cy="6985"/>
            </a:xfrm>
            <a:custGeom>
              <a:avLst/>
              <a:gdLst/>
              <a:ahLst/>
              <a:cxnLst/>
              <a:rect l="l" t="t" r="r" b="b"/>
              <a:pathLst>
                <a:path w="9525" h="6985">
                  <a:moveTo>
                    <a:pt x="1016" y="5410"/>
                  </a:moveTo>
                  <a:lnTo>
                    <a:pt x="495" y="5511"/>
                  </a:lnTo>
                  <a:lnTo>
                    <a:pt x="152" y="5829"/>
                  </a:lnTo>
                  <a:lnTo>
                    <a:pt x="0" y="6337"/>
                  </a:lnTo>
                  <a:lnTo>
                    <a:pt x="266" y="6731"/>
                  </a:lnTo>
                  <a:lnTo>
                    <a:pt x="558" y="6781"/>
                  </a:lnTo>
                  <a:lnTo>
                    <a:pt x="889" y="6400"/>
                  </a:lnTo>
                  <a:lnTo>
                    <a:pt x="927" y="6070"/>
                  </a:lnTo>
                  <a:lnTo>
                    <a:pt x="977" y="5740"/>
                  </a:lnTo>
                  <a:lnTo>
                    <a:pt x="1016" y="5410"/>
                  </a:lnTo>
                  <a:close/>
                </a:path>
                <a:path w="9525" h="6985">
                  <a:moveTo>
                    <a:pt x="3162" y="4533"/>
                  </a:moveTo>
                  <a:lnTo>
                    <a:pt x="2755" y="4737"/>
                  </a:lnTo>
                  <a:lnTo>
                    <a:pt x="2349" y="4953"/>
                  </a:lnTo>
                  <a:lnTo>
                    <a:pt x="1955" y="5156"/>
                  </a:lnTo>
                  <a:lnTo>
                    <a:pt x="2501" y="5232"/>
                  </a:lnTo>
                  <a:lnTo>
                    <a:pt x="2844" y="4914"/>
                  </a:lnTo>
                  <a:lnTo>
                    <a:pt x="3162" y="4533"/>
                  </a:lnTo>
                  <a:close/>
                </a:path>
                <a:path w="9525" h="6985">
                  <a:moveTo>
                    <a:pt x="5003" y="4470"/>
                  </a:moveTo>
                  <a:lnTo>
                    <a:pt x="4584" y="4483"/>
                  </a:lnTo>
                  <a:lnTo>
                    <a:pt x="4178" y="4483"/>
                  </a:lnTo>
                  <a:lnTo>
                    <a:pt x="3759" y="4495"/>
                  </a:lnTo>
                  <a:lnTo>
                    <a:pt x="4191" y="4978"/>
                  </a:lnTo>
                  <a:lnTo>
                    <a:pt x="4597" y="5029"/>
                  </a:lnTo>
                  <a:lnTo>
                    <a:pt x="5003" y="4470"/>
                  </a:lnTo>
                  <a:close/>
                </a:path>
                <a:path w="9525" h="6985">
                  <a:moveTo>
                    <a:pt x="7162" y="1854"/>
                  </a:moveTo>
                  <a:lnTo>
                    <a:pt x="7112" y="1409"/>
                  </a:lnTo>
                  <a:lnTo>
                    <a:pt x="6604" y="1016"/>
                  </a:lnTo>
                  <a:lnTo>
                    <a:pt x="5016" y="0"/>
                  </a:lnTo>
                  <a:lnTo>
                    <a:pt x="3505" y="698"/>
                  </a:lnTo>
                  <a:lnTo>
                    <a:pt x="1981" y="1193"/>
                  </a:lnTo>
                  <a:lnTo>
                    <a:pt x="1536" y="1625"/>
                  </a:lnTo>
                  <a:lnTo>
                    <a:pt x="1511" y="2095"/>
                  </a:lnTo>
                  <a:lnTo>
                    <a:pt x="1905" y="2578"/>
                  </a:lnTo>
                  <a:lnTo>
                    <a:pt x="1841" y="2806"/>
                  </a:lnTo>
                  <a:lnTo>
                    <a:pt x="1765" y="3035"/>
                  </a:lnTo>
                  <a:lnTo>
                    <a:pt x="1676" y="3251"/>
                  </a:lnTo>
                  <a:lnTo>
                    <a:pt x="3810" y="3352"/>
                  </a:lnTo>
                  <a:lnTo>
                    <a:pt x="4864" y="3390"/>
                  </a:lnTo>
                  <a:lnTo>
                    <a:pt x="5257" y="2628"/>
                  </a:lnTo>
                  <a:lnTo>
                    <a:pt x="5943" y="2400"/>
                  </a:lnTo>
                  <a:lnTo>
                    <a:pt x="6731" y="2336"/>
                  </a:lnTo>
                  <a:lnTo>
                    <a:pt x="7162" y="1854"/>
                  </a:lnTo>
                  <a:close/>
                </a:path>
                <a:path w="9525" h="6985">
                  <a:moveTo>
                    <a:pt x="9207" y="4356"/>
                  </a:moveTo>
                  <a:lnTo>
                    <a:pt x="9131" y="3810"/>
                  </a:lnTo>
                  <a:lnTo>
                    <a:pt x="8991" y="3683"/>
                  </a:lnTo>
                  <a:lnTo>
                    <a:pt x="8864" y="3556"/>
                  </a:lnTo>
                  <a:lnTo>
                    <a:pt x="8724" y="3441"/>
                  </a:lnTo>
                  <a:lnTo>
                    <a:pt x="5956" y="3479"/>
                  </a:lnTo>
                  <a:lnTo>
                    <a:pt x="5905" y="3746"/>
                  </a:lnTo>
                  <a:lnTo>
                    <a:pt x="5867" y="4025"/>
                  </a:lnTo>
                  <a:lnTo>
                    <a:pt x="5854" y="4305"/>
                  </a:lnTo>
                  <a:lnTo>
                    <a:pt x="6896" y="4432"/>
                  </a:lnTo>
                  <a:lnTo>
                    <a:pt x="8001" y="4241"/>
                  </a:lnTo>
                  <a:lnTo>
                    <a:pt x="8966" y="4838"/>
                  </a:lnTo>
                  <a:lnTo>
                    <a:pt x="9055" y="4673"/>
                  </a:lnTo>
                  <a:lnTo>
                    <a:pt x="9207" y="4356"/>
                  </a:lnTo>
                  <a:close/>
                </a:path>
              </a:pathLst>
            </a:custGeom>
            <a:solidFill>
              <a:srgbClr val="CEB4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8" name="object 1588" descr=""/>
            <p:cNvSpPr/>
            <p:nvPr/>
          </p:nvSpPr>
          <p:spPr>
            <a:xfrm>
              <a:off x="2128156" y="243126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53" y="1079"/>
                  </a:lnTo>
                  <a:lnTo>
                    <a:pt x="393" y="1447"/>
                  </a:lnTo>
                  <a:lnTo>
                    <a:pt x="965" y="1079"/>
                  </a:lnTo>
                  <a:lnTo>
                    <a:pt x="1117" y="1028"/>
                  </a:lnTo>
                  <a:lnTo>
                    <a:pt x="1282" y="279"/>
                  </a:lnTo>
                  <a:lnTo>
                    <a:pt x="965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BF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9" name="object 1589" descr=""/>
            <p:cNvSpPr/>
            <p:nvPr/>
          </p:nvSpPr>
          <p:spPr>
            <a:xfrm>
              <a:off x="2127096" y="243221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" y="12"/>
                  </a:moveTo>
                  <a:lnTo>
                    <a:pt x="0" y="863"/>
                  </a:lnTo>
                  <a:lnTo>
                    <a:pt x="1079" y="685"/>
                  </a:lnTo>
                  <a:lnTo>
                    <a:pt x="1035" y="50"/>
                  </a:lnTo>
                  <a:lnTo>
                    <a:pt x="393" y="50"/>
                  </a:lnTo>
                  <a:lnTo>
                    <a:pt x="76" y="12"/>
                  </a:lnTo>
                  <a:close/>
                </a:path>
                <a:path w="1269" h="1269">
                  <a:moveTo>
                    <a:pt x="1003" y="0"/>
                  </a:moveTo>
                  <a:lnTo>
                    <a:pt x="393" y="50"/>
                  </a:lnTo>
                  <a:lnTo>
                    <a:pt x="1035" y="50"/>
                  </a:lnTo>
                  <a:close/>
                </a:path>
              </a:pathLst>
            </a:custGeom>
            <a:solidFill>
              <a:srgbClr val="CEB4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0" name="object 1590" descr=""/>
            <p:cNvSpPr/>
            <p:nvPr/>
          </p:nvSpPr>
          <p:spPr>
            <a:xfrm>
              <a:off x="2128213" y="242544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927" y="0"/>
                  </a:moveTo>
                  <a:lnTo>
                    <a:pt x="317" y="1168"/>
                  </a:lnTo>
                  <a:lnTo>
                    <a:pt x="0" y="1739"/>
                  </a:lnTo>
                  <a:lnTo>
                    <a:pt x="622" y="1854"/>
                  </a:lnTo>
                  <a:lnTo>
                    <a:pt x="1841" y="2057"/>
                  </a:lnTo>
                  <a:lnTo>
                    <a:pt x="2070" y="685"/>
                  </a:lnTo>
                  <a:lnTo>
                    <a:pt x="2120" y="482"/>
                  </a:lnTo>
                  <a:lnTo>
                    <a:pt x="2184" y="266"/>
                  </a:lnTo>
                  <a:lnTo>
                    <a:pt x="2235" y="63"/>
                  </a:lnTo>
                  <a:lnTo>
                    <a:pt x="1803" y="38"/>
                  </a:lnTo>
                  <a:lnTo>
                    <a:pt x="1371" y="25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DCD0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1" name="object 1591" descr=""/>
            <p:cNvSpPr/>
            <p:nvPr/>
          </p:nvSpPr>
          <p:spPr>
            <a:xfrm>
              <a:off x="2144379" y="241995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616" y="0"/>
                  </a:moveTo>
                  <a:lnTo>
                    <a:pt x="1181" y="88"/>
                  </a:lnTo>
                  <a:lnTo>
                    <a:pt x="812" y="279"/>
                  </a:lnTo>
                  <a:lnTo>
                    <a:pt x="508" y="622"/>
                  </a:lnTo>
                  <a:lnTo>
                    <a:pt x="419" y="914"/>
                  </a:lnTo>
                  <a:lnTo>
                    <a:pt x="304" y="1181"/>
                  </a:lnTo>
                  <a:lnTo>
                    <a:pt x="152" y="1447"/>
                  </a:lnTo>
                  <a:lnTo>
                    <a:pt x="0" y="1917"/>
                  </a:lnTo>
                  <a:lnTo>
                    <a:pt x="12" y="2374"/>
                  </a:lnTo>
                  <a:lnTo>
                    <a:pt x="228" y="2832"/>
                  </a:lnTo>
                  <a:lnTo>
                    <a:pt x="1612" y="4394"/>
                  </a:lnTo>
                  <a:lnTo>
                    <a:pt x="3035" y="4508"/>
                  </a:lnTo>
                  <a:lnTo>
                    <a:pt x="4470" y="2908"/>
                  </a:lnTo>
                  <a:lnTo>
                    <a:pt x="4800" y="2184"/>
                  </a:lnTo>
                  <a:lnTo>
                    <a:pt x="4686" y="1574"/>
                  </a:lnTo>
                  <a:lnTo>
                    <a:pt x="4038" y="1092"/>
                  </a:lnTo>
                  <a:lnTo>
                    <a:pt x="3340" y="520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8539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2" name="object 1592" descr=""/>
            <p:cNvSpPr/>
            <p:nvPr/>
          </p:nvSpPr>
          <p:spPr>
            <a:xfrm>
              <a:off x="2145488" y="2417505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1371" y="0"/>
                  </a:moveTo>
                  <a:lnTo>
                    <a:pt x="203" y="63"/>
                  </a:lnTo>
                  <a:lnTo>
                    <a:pt x="0" y="749"/>
                  </a:lnTo>
                  <a:lnTo>
                    <a:pt x="292" y="939"/>
                  </a:lnTo>
                  <a:lnTo>
                    <a:pt x="355" y="1117"/>
                  </a:lnTo>
                  <a:lnTo>
                    <a:pt x="507" y="1219"/>
                  </a:lnTo>
                  <a:lnTo>
                    <a:pt x="584" y="1816"/>
                  </a:lnTo>
                  <a:lnTo>
                    <a:pt x="355" y="2019"/>
                  </a:lnTo>
                  <a:lnTo>
                    <a:pt x="203" y="2108"/>
                  </a:lnTo>
                  <a:lnTo>
                    <a:pt x="126" y="2692"/>
                  </a:lnTo>
                  <a:lnTo>
                    <a:pt x="342" y="2882"/>
                  </a:lnTo>
                  <a:lnTo>
                    <a:pt x="2336" y="3848"/>
                  </a:lnTo>
                  <a:lnTo>
                    <a:pt x="2768" y="3606"/>
                  </a:lnTo>
                  <a:lnTo>
                    <a:pt x="3352" y="3505"/>
                  </a:lnTo>
                  <a:lnTo>
                    <a:pt x="3326" y="2489"/>
                  </a:lnTo>
                  <a:lnTo>
                    <a:pt x="3162" y="1879"/>
                  </a:lnTo>
                  <a:lnTo>
                    <a:pt x="2438" y="1485"/>
                  </a:lnTo>
                  <a:lnTo>
                    <a:pt x="2339" y="1117"/>
                  </a:lnTo>
                  <a:lnTo>
                    <a:pt x="2260" y="76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CE9E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3" name="object 1593" descr=""/>
            <p:cNvSpPr/>
            <p:nvPr/>
          </p:nvSpPr>
          <p:spPr>
            <a:xfrm>
              <a:off x="2141801" y="242050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104" y="0"/>
                  </a:moveTo>
                  <a:lnTo>
                    <a:pt x="736" y="292"/>
                  </a:lnTo>
                  <a:lnTo>
                    <a:pt x="368" y="571"/>
                  </a:lnTo>
                  <a:lnTo>
                    <a:pt x="0" y="863"/>
                  </a:lnTo>
                  <a:lnTo>
                    <a:pt x="101" y="1587"/>
                  </a:lnTo>
                  <a:lnTo>
                    <a:pt x="520" y="2082"/>
                  </a:lnTo>
                  <a:lnTo>
                    <a:pt x="1168" y="2400"/>
                  </a:lnTo>
                  <a:lnTo>
                    <a:pt x="1866" y="2578"/>
                  </a:lnTo>
                  <a:lnTo>
                    <a:pt x="2489" y="2489"/>
                  </a:lnTo>
                  <a:lnTo>
                    <a:pt x="3022" y="1955"/>
                  </a:lnTo>
                  <a:lnTo>
                    <a:pt x="2730" y="901"/>
                  </a:lnTo>
                  <a:lnTo>
                    <a:pt x="2197" y="596"/>
                  </a:lnTo>
                  <a:lnTo>
                    <a:pt x="1651" y="304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D1A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4" name="object 1594" descr=""/>
            <p:cNvSpPr/>
            <p:nvPr/>
          </p:nvSpPr>
          <p:spPr>
            <a:xfrm>
              <a:off x="2144591" y="24173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2" y="876"/>
                  </a:lnTo>
                  <a:lnTo>
                    <a:pt x="774" y="1028"/>
                  </a:lnTo>
                  <a:lnTo>
                    <a:pt x="1193" y="1117"/>
                  </a:lnTo>
                  <a:lnTo>
                    <a:pt x="1231" y="812"/>
                  </a:lnTo>
                  <a:lnTo>
                    <a:pt x="1231" y="520"/>
                  </a:lnTo>
                  <a:lnTo>
                    <a:pt x="1193" y="228"/>
                  </a:lnTo>
                  <a:lnTo>
                    <a:pt x="736" y="3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79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5" name="object 1595" descr=""/>
            <p:cNvSpPr/>
            <p:nvPr/>
          </p:nvSpPr>
          <p:spPr>
            <a:xfrm>
              <a:off x="2144877" y="241862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952" y="901"/>
                  </a:moveTo>
                  <a:lnTo>
                    <a:pt x="635" y="1257"/>
                  </a:lnTo>
                  <a:lnTo>
                    <a:pt x="317" y="1600"/>
                  </a:lnTo>
                  <a:lnTo>
                    <a:pt x="0" y="1955"/>
                  </a:lnTo>
                  <a:lnTo>
                    <a:pt x="342" y="1993"/>
                  </a:lnTo>
                  <a:lnTo>
                    <a:pt x="647" y="1930"/>
                  </a:lnTo>
                  <a:lnTo>
                    <a:pt x="939" y="1765"/>
                  </a:lnTo>
                  <a:lnTo>
                    <a:pt x="952" y="1485"/>
                  </a:lnTo>
                  <a:lnTo>
                    <a:pt x="952" y="901"/>
                  </a:lnTo>
                  <a:close/>
                </a:path>
                <a:path w="1905" h="2539">
                  <a:moveTo>
                    <a:pt x="1511" y="330"/>
                  </a:moveTo>
                  <a:lnTo>
                    <a:pt x="1358" y="101"/>
                  </a:lnTo>
                  <a:lnTo>
                    <a:pt x="965" y="0"/>
                  </a:lnTo>
                  <a:lnTo>
                    <a:pt x="939" y="596"/>
                  </a:lnTo>
                  <a:lnTo>
                    <a:pt x="952" y="901"/>
                  </a:lnTo>
                  <a:lnTo>
                    <a:pt x="1079" y="812"/>
                  </a:lnTo>
                  <a:lnTo>
                    <a:pt x="1270" y="762"/>
                  </a:lnTo>
                  <a:lnTo>
                    <a:pt x="1333" y="635"/>
                  </a:lnTo>
                  <a:lnTo>
                    <a:pt x="1511" y="330"/>
                  </a:lnTo>
                  <a:close/>
                </a:path>
              </a:pathLst>
            </a:custGeom>
            <a:solidFill>
              <a:srgbClr val="D1AB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6" name="object 1596" descr=""/>
            <p:cNvSpPr/>
            <p:nvPr/>
          </p:nvSpPr>
          <p:spPr>
            <a:xfrm>
              <a:off x="2135680" y="242155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555" y="0"/>
                  </a:moveTo>
                  <a:lnTo>
                    <a:pt x="2082" y="1397"/>
                  </a:lnTo>
                  <a:lnTo>
                    <a:pt x="292" y="901"/>
                  </a:lnTo>
                  <a:lnTo>
                    <a:pt x="88" y="1231"/>
                  </a:lnTo>
                  <a:lnTo>
                    <a:pt x="0" y="1409"/>
                  </a:lnTo>
                  <a:lnTo>
                    <a:pt x="12" y="1803"/>
                  </a:lnTo>
                  <a:lnTo>
                    <a:pt x="152" y="2146"/>
                  </a:lnTo>
                  <a:lnTo>
                    <a:pt x="406" y="2451"/>
                  </a:lnTo>
                  <a:lnTo>
                    <a:pt x="939" y="3022"/>
                  </a:lnTo>
                  <a:lnTo>
                    <a:pt x="1676" y="3276"/>
                  </a:lnTo>
                  <a:lnTo>
                    <a:pt x="2311" y="3695"/>
                  </a:lnTo>
                  <a:lnTo>
                    <a:pt x="3314" y="4089"/>
                  </a:lnTo>
                  <a:lnTo>
                    <a:pt x="3644" y="4178"/>
                  </a:lnTo>
                  <a:lnTo>
                    <a:pt x="3962" y="4140"/>
                  </a:lnTo>
                  <a:lnTo>
                    <a:pt x="4267" y="4000"/>
                  </a:lnTo>
                  <a:lnTo>
                    <a:pt x="4241" y="3771"/>
                  </a:lnTo>
                  <a:lnTo>
                    <a:pt x="4800" y="3403"/>
                  </a:lnTo>
                  <a:lnTo>
                    <a:pt x="5473" y="3187"/>
                  </a:lnTo>
                  <a:lnTo>
                    <a:pt x="5778" y="2527"/>
                  </a:lnTo>
                  <a:lnTo>
                    <a:pt x="6095" y="1600"/>
                  </a:lnTo>
                  <a:lnTo>
                    <a:pt x="5981" y="749"/>
                  </a:lnTo>
                  <a:lnTo>
                    <a:pt x="5283" y="25"/>
                  </a:lnTo>
                  <a:lnTo>
                    <a:pt x="3555" y="0"/>
                  </a:lnTo>
                  <a:close/>
                </a:path>
              </a:pathLst>
            </a:custGeom>
            <a:solidFill>
              <a:srgbClr val="C785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7" name="object 1597" descr=""/>
            <p:cNvSpPr/>
            <p:nvPr/>
          </p:nvSpPr>
          <p:spPr>
            <a:xfrm>
              <a:off x="2140817" y="2421358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977" y="0"/>
                  </a:moveTo>
                  <a:lnTo>
                    <a:pt x="50" y="2146"/>
                  </a:lnTo>
                  <a:lnTo>
                    <a:pt x="0" y="3098"/>
                  </a:lnTo>
                  <a:lnTo>
                    <a:pt x="1130" y="3771"/>
                  </a:lnTo>
                  <a:lnTo>
                    <a:pt x="2222" y="4025"/>
                  </a:lnTo>
                  <a:lnTo>
                    <a:pt x="3200" y="2832"/>
                  </a:lnTo>
                  <a:lnTo>
                    <a:pt x="3454" y="1943"/>
                  </a:lnTo>
                  <a:lnTo>
                    <a:pt x="2743" y="1587"/>
                  </a:lnTo>
                  <a:lnTo>
                    <a:pt x="2260" y="1104"/>
                  </a:lnTo>
                  <a:lnTo>
                    <a:pt x="1828" y="736"/>
                  </a:lnTo>
                  <a:lnTo>
                    <a:pt x="1409" y="368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A45E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8" name="object 1598" descr=""/>
            <p:cNvSpPr/>
            <p:nvPr/>
          </p:nvSpPr>
          <p:spPr>
            <a:xfrm>
              <a:off x="2134031" y="2420531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937" y="50"/>
                  </a:moveTo>
                  <a:lnTo>
                    <a:pt x="3098" y="0"/>
                  </a:lnTo>
                  <a:lnTo>
                    <a:pt x="2374" y="165"/>
                  </a:lnTo>
                  <a:lnTo>
                    <a:pt x="2006" y="1028"/>
                  </a:lnTo>
                  <a:lnTo>
                    <a:pt x="1219" y="965"/>
                  </a:lnTo>
                  <a:lnTo>
                    <a:pt x="469" y="1104"/>
                  </a:lnTo>
                  <a:lnTo>
                    <a:pt x="0" y="1892"/>
                  </a:lnTo>
                  <a:lnTo>
                    <a:pt x="254" y="2209"/>
                  </a:lnTo>
                  <a:lnTo>
                    <a:pt x="596" y="2400"/>
                  </a:lnTo>
                  <a:lnTo>
                    <a:pt x="1003" y="2463"/>
                  </a:lnTo>
                  <a:lnTo>
                    <a:pt x="1422" y="2400"/>
                  </a:lnTo>
                  <a:lnTo>
                    <a:pt x="1752" y="2209"/>
                  </a:lnTo>
                  <a:lnTo>
                    <a:pt x="1968" y="1930"/>
                  </a:lnTo>
                  <a:lnTo>
                    <a:pt x="2044" y="1028"/>
                  </a:lnTo>
                  <a:lnTo>
                    <a:pt x="2781" y="952"/>
                  </a:lnTo>
                  <a:lnTo>
                    <a:pt x="3479" y="749"/>
                  </a:lnTo>
                  <a:lnTo>
                    <a:pt x="3937" y="50"/>
                  </a:lnTo>
                  <a:close/>
                </a:path>
              </a:pathLst>
            </a:custGeom>
            <a:solidFill>
              <a:srgbClr val="C486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9" name="object 1599" descr=""/>
            <p:cNvSpPr/>
            <p:nvPr/>
          </p:nvSpPr>
          <p:spPr>
            <a:xfrm>
              <a:off x="2131123" y="242242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908" y="0"/>
                  </a:moveTo>
                  <a:lnTo>
                    <a:pt x="1308" y="266"/>
                  </a:lnTo>
                  <a:lnTo>
                    <a:pt x="876" y="673"/>
                  </a:lnTo>
                  <a:lnTo>
                    <a:pt x="0" y="1473"/>
                  </a:lnTo>
                  <a:lnTo>
                    <a:pt x="76" y="1689"/>
                  </a:lnTo>
                  <a:lnTo>
                    <a:pt x="76" y="1892"/>
                  </a:lnTo>
                  <a:lnTo>
                    <a:pt x="0" y="2108"/>
                  </a:lnTo>
                  <a:lnTo>
                    <a:pt x="635" y="2692"/>
                  </a:lnTo>
                  <a:lnTo>
                    <a:pt x="1384" y="2870"/>
                  </a:lnTo>
                  <a:lnTo>
                    <a:pt x="2222" y="2717"/>
                  </a:lnTo>
                  <a:lnTo>
                    <a:pt x="2616" y="2616"/>
                  </a:lnTo>
                  <a:lnTo>
                    <a:pt x="4241" y="749"/>
                  </a:lnTo>
                  <a:lnTo>
                    <a:pt x="3898" y="266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E3D7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0" name="object 1600" descr=""/>
            <p:cNvSpPr/>
            <p:nvPr/>
          </p:nvSpPr>
          <p:spPr>
            <a:xfrm>
              <a:off x="2130280" y="2423015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177" y="2489"/>
                  </a:moveTo>
                  <a:lnTo>
                    <a:pt x="101" y="2692"/>
                  </a:lnTo>
                  <a:lnTo>
                    <a:pt x="0" y="3111"/>
                  </a:lnTo>
                  <a:lnTo>
                    <a:pt x="4775" y="3568"/>
                  </a:lnTo>
                  <a:lnTo>
                    <a:pt x="5118" y="3771"/>
                  </a:lnTo>
                  <a:lnTo>
                    <a:pt x="5435" y="3708"/>
                  </a:lnTo>
                  <a:lnTo>
                    <a:pt x="5714" y="3441"/>
                  </a:lnTo>
                  <a:lnTo>
                    <a:pt x="7205" y="2539"/>
                  </a:lnTo>
                  <a:lnTo>
                    <a:pt x="368" y="2527"/>
                  </a:lnTo>
                  <a:lnTo>
                    <a:pt x="177" y="2489"/>
                  </a:lnTo>
                  <a:close/>
                </a:path>
                <a:path w="8255" h="3810">
                  <a:moveTo>
                    <a:pt x="1574" y="1396"/>
                  </a:moveTo>
                  <a:lnTo>
                    <a:pt x="939" y="2451"/>
                  </a:lnTo>
                  <a:lnTo>
                    <a:pt x="685" y="2527"/>
                  </a:lnTo>
                  <a:lnTo>
                    <a:pt x="431" y="2539"/>
                  </a:lnTo>
                  <a:lnTo>
                    <a:pt x="7205" y="2539"/>
                  </a:lnTo>
                  <a:lnTo>
                    <a:pt x="7352" y="2451"/>
                  </a:lnTo>
                  <a:lnTo>
                    <a:pt x="3098" y="2451"/>
                  </a:lnTo>
                  <a:lnTo>
                    <a:pt x="1574" y="1396"/>
                  </a:lnTo>
                  <a:close/>
                </a:path>
                <a:path w="8255" h="3810">
                  <a:moveTo>
                    <a:pt x="5092" y="0"/>
                  </a:moveTo>
                  <a:lnTo>
                    <a:pt x="4686" y="228"/>
                  </a:lnTo>
                  <a:lnTo>
                    <a:pt x="4533" y="406"/>
                  </a:lnTo>
                  <a:lnTo>
                    <a:pt x="4343" y="507"/>
                  </a:lnTo>
                  <a:lnTo>
                    <a:pt x="4182" y="533"/>
                  </a:lnTo>
                  <a:lnTo>
                    <a:pt x="4114" y="850"/>
                  </a:lnTo>
                  <a:lnTo>
                    <a:pt x="3919" y="850"/>
                  </a:lnTo>
                  <a:lnTo>
                    <a:pt x="3809" y="1028"/>
                  </a:lnTo>
                  <a:lnTo>
                    <a:pt x="3098" y="2451"/>
                  </a:lnTo>
                  <a:lnTo>
                    <a:pt x="7352" y="2451"/>
                  </a:lnTo>
                  <a:lnTo>
                    <a:pt x="7708" y="2235"/>
                  </a:lnTo>
                  <a:lnTo>
                    <a:pt x="7683" y="939"/>
                  </a:lnTo>
                  <a:lnTo>
                    <a:pt x="7508" y="850"/>
                  </a:lnTo>
                  <a:lnTo>
                    <a:pt x="4114" y="850"/>
                  </a:lnTo>
                  <a:lnTo>
                    <a:pt x="4102" y="553"/>
                  </a:lnTo>
                  <a:lnTo>
                    <a:pt x="6922" y="553"/>
                  </a:lnTo>
                  <a:lnTo>
                    <a:pt x="5714" y="444"/>
                  </a:lnTo>
                  <a:lnTo>
                    <a:pt x="5435" y="76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9A4F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1" name="object 1601" descr=""/>
            <p:cNvSpPr/>
            <p:nvPr/>
          </p:nvSpPr>
          <p:spPr>
            <a:xfrm>
              <a:off x="2131123" y="2424299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844" y="0"/>
                  </a:moveTo>
                  <a:lnTo>
                    <a:pt x="0" y="228"/>
                  </a:lnTo>
                  <a:lnTo>
                    <a:pt x="101" y="533"/>
                  </a:lnTo>
                  <a:lnTo>
                    <a:pt x="139" y="838"/>
                  </a:lnTo>
                  <a:lnTo>
                    <a:pt x="101" y="1155"/>
                  </a:lnTo>
                  <a:lnTo>
                    <a:pt x="1130" y="1041"/>
                  </a:lnTo>
                  <a:lnTo>
                    <a:pt x="2285" y="1219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A36C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2" name="object 1602" descr=""/>
            <p:cNvSpPr/>
            <p:nvPr/>
          </p:nvSpPr>
          <p:spPr>
            <a:xfrm>
              <a:off x="2137401" y="2484073"/>
              <a:ext cx="23495" cy="6350"/>
            </a:xfrm>
            <a:custGeom>
              <a:avLst/>
              <a:gdLst/>
              <a:ahLst/>
              <a:cxnLst/>
              <a:rect l="l" t="t" r="r" b="b"/>
              <a:pathLst>
                <a:path w="23494" h="6350">
                  <a:moveTo>
                    <a:pt x="10642" y="0"/>
                  </a:moveTo>
                  <a:lnTo>
                    <a:pt x="7975" y="63"/>
                  </a:lnTo>
                  <a:lnTo>
                    <a:pt x="6769" y="165"/>
                  </a:lnTo>
                  <a:lnTo>
                    <a:pt x="5626" y="609"/>
                  </a:lnTo>
                  <a:lnTo>
                    <a:pt x="4483" y="2133"/>
                  </a:lnTo>
                  <a:lnTo>
                    <a:pt x="0" y="355"/>
                  </a:lnTo>
                  <a:lnTo>
                    <a:pt x="1638" y="4648"/>
                  </a:lnTo>
                  <a:lnTo>
                    <a:pt x="2971" y="5600"/>
                  </a:lnTo>
                  <a:lnTo>
                    <a:pt x="4419" y="5892"/>
                  </a:lnTo>
                  <a:lnTo>
                    <a:pt x="6007" y="5384"/>
                  </a:lnTo>
                  <a:lnTo>
                    <a:pt x="9486" y="4724"/>
                  </a:lnTo>
                  <a:lnTo>
                    <a:pt x="13157" y="5994"/>
                  </a:lnTo>
                  <a:lnTo>
                    <a:pt x="16522" y="4292"/>
                  </a:lnTo>
                  <a:lnTo>
                    <a:pt x="18351" y="4470"/>
                  </a:lnTo>
                  <a:lnTo>
                    <a:pt x="20205" y="5981"/>
                  </a:lnTo>
                  <a:lnTo>
                    <a:pt x="22009" y="4216"/>
                  </a:lnTo>
                  <a:lnTo>
                    <a:pt x="23152" y="3200"/>
                  </a:lnTo>
                  <a:lnTo>
                    <a:pt x="22504" y="2412"/>
                  </a:lnTo>
                  <a:lnTo>
                    <a:pt x="21653" y="1663"/>
                  </a:lnTo>
                  <a:lnTo>
                    <a:pt x="20523" y="1054"/>
                  </a:lnTo>
                  <a:lnTo>
                    <a:pt x="19265" y="800"/>
                  </a:lnTo>
                  <a:lnTo>
                    <a:pt x="18046" y="431"/>
                  </a:lnTo>
                  <a:lnTo>
                    <a:pt x="16573" y="63"/>
                  </a:lnTo>
                  <a:lnTo>
                    <a:pt x="10642" y="0"/>
                  </a:lnTo>
                  <a:close/>
                </a:path>
              </a:pathLst>
            </a:custGeom>
            <a:solidFill>
              <a:srgbClr val="B569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3" name="object 1603" descr=""/>
            <p:cNvSpPr/>
            <p:nvPr/>
          </p:nvSpPr>
          <p:spPr>
            <a:xfrm>
              <a:off x="2175310" y="2485676"/>
              <a:ext cx="10795" cy="9525"/>
            </a:xfrm>
            <a:custGeom>
              <a:avLst/>
              <a:gdLst/>
              <a:ahLst/>
              <a:cxnLst/>
              <a:rect l="l" t="t" r="r" b="b"/>
              <a:pathLst>
                <a:path w="10794" h="9525">
                  <a:moveTo>
                    <a:pt x="8280" y="0"/>
                  </a:moveTo>
                  <a:lnTo>
                    <a:pt x="7594" y="203"/>
                  </a:lnTo>
                  <a:lnTo>
                    <a:pt x="5232" y="1968"/>
                  </a:lnTo>
                  <a:lnTo>
                    <a:pt x="1625" y="1574"/>
                  </a:lnTo>
                  <a:lnTo>
                    <a:pt x="0" y="4597"/>
                  </a:lnTo>
                  <a:lnTo>
                    <a:pt x="1015" y="6184"/>
                  </a:lnTo>
                  <a:lnTo>
                    <a:pt x="1866" y="7759"/>
                  </a:lnTo>
                  <a:lnTo>
                    <a:pt x="6248" y="6375"/>
                  </a:lnTo>
                  <a:lnTo>
                    <a:pt x="6680" y="8013"/>
                  </a:lnTo>
                  <a:lnTo>
                    <a:pt x="6870" y="9499"/>
                  </a:lnTo>
                  <a:lnTo>
                    <a:pt x="8140" y="9486"/>
                  </a:lnTo>
                  <a:lnTo>
                    <a:pt x="8775" y="8826"/>
                  </a:lnTo>
                  <a:lnTo>
                    <a:pt x="8813" y="7556"/>
                  </a:lnTo>
                  <a:lnTo>
                    <a:pt x="8750" y="5384"/>
                  </a:lnTo>
                  <a:lnTo>
                    <a:pt x="10248" y="3594"/>
                  </a:lnTo>
                  <a:lnTo>
                    <a:pt x="8953" y="25"/>
                  </a:lnTo>
                  <a:lnTo>
                    <a:pt x="8280" y="0"/>
                  </a:lnTo>
                  <a:close/>
                </a:path>
              </a:pathLst>
            </a:custGeom>
            <a:solidFill>
              <a:srgbClr val="7B33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4" name="object 1604" descr=""/>
            <p:cNvSpPr/>
            <p:nvPr/>
          </p:nvSpPr>
          <p:spPr>
            <a:xfrm>
              <a:off x="2162111" y="2491889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1333" y="0"/>
                  </a:moveTo>
                  <a:lnTo>
                    <a:pt x="203" y="977"/>
                  </a:lnTo>
                  <a:lnTo>
                    <a:pt x="0" y="4076"/>
                  </a:lnTo>
                  <a:lnTo>
                    <a:pt x="1358" y="4165"/>
                  </a:lnTo>
                  <a:lnTo>
                    <a:pt x="4406" y="4292"/>
                  </a:lnTo>
                  <a:lnTo>
                    <a:pt x="6337" y="4241"/>
                  </a:lnTo>
                  <a:lnTo>
                    <a:pt x="8267" y="4254"/>
                  </a:lnTo>
                  <a:lnTo>
                    <a:pt x="8585" y="4229"/>
                  </a:lnTo>
                  <a:lnTo>
                    <a:pt x="9207" y="4216"/>
                  </a:lnTo>
                  <a:lnTo>
                    <a:pt x="9651" y="3886"/>
                  </a:lnTo>
                  <a:lnTo>
                    <a:pt x="10223" y="3733"/>
                  </a:lnTo>
                  <a:lnTo>
                    <a:pt x="10553" y="3238"/>
                  </a:lnTo>
                  <a:lnTo>
                    <a:pt x="10667" y="2844"/>
                  </a:lnTo>
                  <a:lnTo>
                    <a:pt x="10540" y="2539"/>
                  </a:lnTo>
                  <a:lnTo>
                    <a:pt x="10185" y="2336"/>
                  </a:lnTo>
                  <a:lnTo>
                    <a:pt x="7924" y="914"/>
                  </a:lnTo>
                  <a:lnTo>
                    <a:pt x="5206" y="1269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A559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5" name="object 1605" descr=""/>
            <p:cNvSpPr/>
            <p:nvPr/>
          </p:nvSpPr>
          <p:spPr>
            <a:xfrm>
              <a:off x="2171382" y="2484650"/>
              <a:ext cx="12065" cy="6985"/>
            </a:xfrm>
            <a:custGeom>
              <a:avLst/>
              <a:gdLst/>
              <a:ahLst/>
              <a:cxnLst/>
              <a:rect l="l" t="t" r="r" b="b"/>
              <a:pathLst>
                <a:path w="12064" h="6985">
                  <a:moveTo>
                    <a:pt x="3483" y="1841"/>
                  </a:moveTo>
                  <a:lnTo>
                    <a:pt x="2886" y="2082"/>
                  </a:lnTo>
                  <a:lnTo>
                    <a:pt x="1413" y="2578"/>
                  </a:lnTo>
                  <a:lnTo>
                    <a:pt x="702" y="2933"/>
                  </a:lnTo>
                  <a:lnTo>
                    <a:pt x="346" y="3149"/>
                  </a:lnTo>
                  <a:lnTo>
                    <a:pt x="80" y="3441"/>
                  </a:lnTo>
                  <a:lnTo>
                    <a:pt x="0" y="4292"/>
                  </a:lnTo>
                  <a:lnTo>
                    <a:pt x="397" y="6489"/>
                  </a:lnTo>
                  <a:lnTo>
                    <a:pt x="3928" y="5626"/>
                  </a:lnTo>
                  <a:lnTo>
                    <a:pt x="6480" y="4102"/>
                  </a:lnTo>
                  <a:lnTo>
                    <a:pt x="10021" y="4102"/>
                  </a:lnTo>
                  <a:lnTo>
                    <a:pt x="11891" y="1905"/>
                  </a:lnTo>
                  <a:lnTo>
                    <a:pt x="4271" y="1905"/>
                  </a:lnTo>
                  <a:lnTo>
                    <a:pt x="3483" y="1841"/>
                  </a:lnTo>
                  <a:close/>
                </a:path>
                <a:path w="12064" h="6985">
                  <a:moveTo>
                    <a:pt x="10021" y="4102"/>
                  </a:moveTo>
                  <a:lnTo>
                    <a:pt x="6480" y="4102"/>
                  </a:lnTo>
                  <a:lnTo>
                    <a:pt x="9859" y="4292"/>
                  </a:lnTo>
                  <a:lnTo>
                    <a:pt x="10021" y="4102"/>
                  </a:lnTo>
                  <a:close/>
                </a:path>
                <a:path w="12064" h="6985">
                  <a:moveTo>
                    <a:pt x="6214" y="0"/>
                  </a:moveTo>
                  <a:lnTo>
                    <a:pt x="4271" y="1905"/>
                  </a:lnTo>
                  <a:lnTo>
                    <a:pt x="11891" y="1905"/>
                  </a:lnTo>
                  <a:lnTo>
                    <a:pt x="11662" y="609"/>
                  </a:lnTo>
                  <a:lnTo>
                    <a:pt x="11008" y="292"/>
                  </a:lnTo>
                  <a:lnTo>
                    <a:pt x="7725" y="292"/>
                  </a:lnTo>
                  <a:lnTo>
                    <a:pt x="6772" y="76"/>
                  </a:lnTo>
                  <a:lnTo>
                    <a:pt x="6214" y="0"/>
                  </a:lnTo>
                  <a:close/>
                </a:path>
                <a:path w="12064" h="6985">
                  <a:moveTo>
                    <a:pt x="9643" y="50"/>
                  </a:moveTo>
                  <a:lnTo>
                    <a:pt x="8677" y="101"/>
                  </a:lnTo>
                  <a:lnTo>
                    <a:pt x="7725" y="292"/>
                  </a:lnTo>
                  <a:lnTo>
                    <a:pt x="11008" y="292"/>
                  </a:lnTo>
                  <a:lnTo>
                    <a:pt x="10773" y="177"/>
                  </a:lnTo>
                  <a:lnTo>
                    <a:pt x="9643" y="50"/>
                  </a:lnTo>
                  <a:close/>
                </a:path>
              </a:pathLst>
            </a:custGeom>
            <a:solidFill>
              <a:srgbClr val="C07E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6" name="object 1606" descr=""/>
            <p:cNvSpPr/>
            <p:nvPr/>
          </p:nvSpPr>
          <p:spPr>
            <a:xfrm>
              <a:off x="2125190" y="2485854"/>
              <a:ext cx="12700" cy="7620"/>
            </a:xfrm>
            <a:custGeom>
              <a:avLst/>
              <a:gdLst/>
              <a:ahLst/>
              <a:cxnLst/>
              <a:rect l="l" t="t" r="r" b="b"/>
              <a:pathLst>
                <a:path w="12700" h="7619">
                  <a:moveTo>
                    <a:pt x="660" y="0"/>
                  </a:moveTo>
                  <a:lnTo>
                    <a:pt x="292" y="114"/>
                  </a:lnTo>
                  <a:lnTo>
                    <a:pt x="0" y="406"/>
                  </a:lnTo>
                  <a:lnTo>
                    <a:pt x="152" y="2247"/>
                  </a:lnTo>
                  <a:lnTo>
                    <a:pt x="4432" y="4495"/>
                  </a:lnTo>
                  <a:lnTo>
                    <a:pt x="7899" y="7251"/>
                  </a:lnTo>
                  <a:lnTo>
                    <a:pt x="11823" y="3441"/>
                  </a:lnTo>
                  <a:lnTo>
                    <a:pt x="12141" y="3073"/>
                  </a:lnTo>
                  <a:lnTo>
                    <a:pt x="12204" y="2666"/>
                  </a:lnTo>
                  <a:lnTo>
                    <a:pt x="11976" y="2235"/>
                  </a:lnTo>
                  <a:lnTo>
                    <a:pt x="11341" y="1549"/>
                  </a:lnTo>
                  <a:lnTo>
                    <a:pt x="10541" y="1181"/>
                  </a:lnTo>
                  <a:lnTo>
                    <a:pt x="9639" y="1003"/>
                  </a:lnTo>
                  <a:lnTo>
                    <a:pt x="8166" y="977"/>
                  </a:lnTo>
                  <a:lnTo>
                    <a:pt x="6692" y="1079"/>
                  </a:lnTo>
                  <a:lnTo>
                    <a:pt x="5257" y="647"/>
                  </a:lnTo>
                  <a:lnTo>
                    <a:pt x="4648" y="520"/>
                  </a:lnTo>
                  <a:lnTo>
                    <a:pt x="4038" y="444"/>
                  </a:lnTo>
                  <a:lnTo>
                    <a:pt x="2628" y="342"/>
                  </a:lnTo>
                  <a:lnTo>
                    <a:pt x="1854" y="165"/>
                  </a:lnTo>
                  <a:lnTo>
                    <a:pt x="1066" y="38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8B49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7" name="object 1607" descr=""/>
            <p:cNvSpPr/>
            <p:nvPr/>
          </p:nvSpPr>
          <p:spPr>
            <a:xfrm>
              <a:off x="2158382" y="2482257"/>
              <a:ext cx="14604" cy="6985"/>
            </a:xfrm>
            <a:custGeom>
              <a:avLst/>
              <a:gdLst/>
              <a:ahLst/>
              <a:cxnLst/>
              <a:rect l="l" t="t" r="r" b="b"/>
              <a:pathLst>
                <a:path w="14605" h="6985">
                  <a:moveTo>
                    <a:pt x="10210" y="12"/>
                  </a:moveTo>
                  <a:lnTo>
                    <a:pt x="9486" y="0"/>
                  </a:lnTo>
                  <a:lnTo>
                    <a:pt x="6540" y="457"/>
                  </a:lnTo>
                  <a:lnTo>
                    <a:pt x="3543" y="584"/>
                  </a:lnTo>
                  <a:lnTo>
                    <a:pt x="673" y="1498"/>
                  </a:lnTo>
                  <a:lnTo>
                    <a:pt x="228" y="1777"/>
                  </a:lnTo>
                  <a:lnTo>
                    <a:pt x="12" y="2171"/>
                  </a:lnTo>
                  <a:lnTo>
                    <a:pt x="0" y="2692"/>
                  </a:lnTo>
                  <a:lnTo>
                    <a:pt x="330" y="3403"/>
                  </a:lnTo>
                  <a:lnTo>
                    <a:pt x="1041" y="3581"/>
                  </a:lnTo>
                  <a:lnTo>
                    <a:pt x="1663" y="3860"/>
                  </a:lnTo>
                  <a:lnTo>
                    <a:pt x="2654" y="4229"/>
                  </a:lnTo>
                  <a:lnTo>
                    <a:pt x="3721" y="4063"/>
                  </a:lnTo>
                  <a:lnTo>
                    <a:pt x="4749" y="4368"/>
                  </a:lnTo>
                  <a:lnTo>
                    <a:pt x="5206" y="4813"/>
                  </a:lnTo>
                  <a:lnTo>
                    <a:pt x="4876" y="5308"/>
                  </a:lnTo>
                  <a:lnTo>
                    <a:pt x="4851" y="5778"/>
                  </a:lnTo>
                  <a:lnTo>
                    <a:pt x="4991" y="6438"/>
                  </a:lnTo>
                  <a:lnTo>
                    <a:pt x="5613" y="6578"/>
                  </a:lnTo>
                  <a:lnTo>
                    <a:pt x="6083" y="6896"/>
                  </a:lnTo>
                  <a:lnTo>
                    <a:pt x="8356" y="6654"/>
                  </a:lnTo>
                  <a:lnTo>
                    <a:pt x="10528" y="5333"/>
                  </a:lnTo>
                  <a:lnTo>
                    <a:pt x="12915" y="6210"/>
                  </a:lnTo>
                  <a:lnTo>
                    <a:pt x="13982" y="5943"/>
                  </a:lnTo>
                  <a:lnTo>
                    <a:pt x="14249" y="5562"/>
                  </a:lnTo>
                  <a:lnTo>
                    <a:pt x="14249" y="5168"/>
                  </a:lnTo>
                  <a:lnTo>
                    <a:pt x="13969" y="4787"/>
                  </a:lnTo>
                  <a:lnTo>
                    <a:pt x="13119" y="3924"/>
                  </a:lnTo>
                  <a:lnTo>
                    <a:pt x="11760" y="4317"/>
                  </a:lnTo>
                  <a:lnTo>
                    <a:pt x="10845" y="3568"/>
                  </a:lnTo>
                  <a:lnTo>
                    <a:pt x="11074" y="2565"/>
                  </a:lnTo>
                  <a:lnTo>
                    <a:pt x="13284" y="2006"/>
                  </a:lnTo>
                  <a:lnTo>
                    <a:pt x="11544" y="507"/>
                  </a:lnTo>
                  <a:lnTo>
                    <a:pt x="10896" y="177"/>
                  </a:lnTo>
                  <a:lnTo>
                    <a:pt x="10210" y="12"/>
                  </a:lnTo>
                  <a:close/>
                </a:path>
              </a:pathLst>
            </a:custGeom>
            <a:solidFill>
              <a:srgbClr val="D8C7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8" name="object 1608" descr=""/>
            <p:cNvSpPr/>
            <p:nvPr/>
          </p:nvSpPr>
          <p:spPr>
            <a:xfrm>
              <a:off x="2142868" y="2487293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30" h="4444">
                  <a:moveTo>
                    <a:pt x="3543" y="0"/>
                  </a:moveTo>
                  <a:lnTo>
                    <a:pt x="0" y="1981"/>
                  </a:lnTo>
                  <a:lnTo>
                    <a:pt x="495" y="2666"/>
                  </a:lnTo>
                  <a:lnTo>
                    <a:pt x="1447" y="2311"/>
                  </a:lnTo>
                  <a:lnTo>
                    <a:pt x="2006" y="2882"/>
                  </a:lnTo>
                  <a:lnTo>
                    <a:pt x="5092" y="2616"/>
                  </a:lnTo>
                  <a:lnTo>
                    <a:pt x="8547" y="4216"/>
                  </a:lnTo>
                  <a:lnTo>
                    <a:pt x="11061" y="1079"/>
                  </a:lnTo>
                  <a:lnTo>
                    <a:pt x="7365" y="1384"/>
                  </a:lnTo>
                  <a:lnTo>
                    <a:pt x="3543" y="0"/>
                  </a:lnTo>
                  <a:close/>
                </a:path>
              </a:pathLst>
            </a:custGeom>
            <a:solidFill>
              <a:srgbClr val="B676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9" name="object 1609" descr=""/>
            <p:cNvSpPr/>
            <p:nvPr/>
          </p:nvSpPr>
          <p:spPr>
            <a:xfrm>
              <a:off x="2136962" y="2487699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5" h="3175">
                  <a:moveTo>
                    <a:pt x="1244" y="0"/>
                  </a:moveTo>
                  <a:lnTo>
                    <a:pt x="596" y="101"/>
                  </a:lnTo>
                  <a:lnTo>
                    <a:pt x="0" y="762"/>
                  </a:lnTo>
                  <a:lnTo>
                    <a:pt x="50" y="1600"/>
                  </a:lnTo>
                  <a:lnTo>
                    <a:pt x="850" y="1600"/>
                  </a:lnTo>
                  <a:lnTo>
                    <a:pt x="1562" y="1765"/>
                  </a:lnTo>
                  <a:lnTo>
                    <a:pt x="1955" y="2578"/>
                  </a:lnTo>
                  <a:lnTo>
                    <a:pt x="2616" y="3162"/>
                  </a:lnTo>
                  <a:lnTo>
                    <a:pt x="3276" y="3162"/>
                  </a:lnTo>
                  <a:lnTo>
                    <a:pt x="3937" y="2565"/>
                  </a:lnTo>
                  <a:lnTo>
                    <a:pt x="7912" y="2476"/>
                  </a:lnTo>
                  <a:lnTo>
                    <a:pt x="7416" y="1765"/>
                  </a:lnTo>
                  <a:lnTo>
                    <a:pt x="6692" y="1612"/>
                  </a:lnTo>
                  <a:lnTo>
                    <a:pt x="5905" y="1574"/>
                  </a:lnTo>
                  <a:lnTo>
                    <a:pt x="1943" y="584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rgbClr val="9D57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0" name="object 1610" descr=""/>
            <p:cNvSpPr/>
            <p:nvPr/>
          </p:nvSpPr>
          <p:spPr>
            <a:xfrm>
              <a:off x="2158262" y="2485348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330" y="0"/>
                  </a:moveTo>
                  <a:lnTo>
                    <a:pt x="0" y="431"/>
                  </a:lnTo>
                  <a:lnTo>
                    <a:pt x="330" y="863"/>
                  </a:lnTo>
                  <a:lnTo>
                    <a:pt x="596" y="1562"/>
                  </a:lnTo>
                  <a:lnTo>
                    <a:pt x="876" y="2247"/>
                  </a:lnTo>
                  <a:lnTo>
                    <a:pt x="1143" y="2946"/>
                  </a:lnTo>
                  <a:lnTo>
                    <a:pt x="2717" y="3911"/>
                  </a:lnTo>
                  <a:lnTo>
                    <a:pt x="4356" y="4483"/>
                  </a:lnTo>
                  <a:lnTo>
                    <a:pt x="6197" y="3797"/>
                  </a:lnTo>
                  <a:lnTo>
                    <a:pt x="5219" y="2921"/>
                  </a:lnTo>
                  <a:lnTo>
                    <a:pt x="4711" y="2362"/>
                  </a:lnTo>
                  <a:lnTo>
                    <a:pt x="4457" y="1612"/>
                  </a:lnTo>
                  <a:lnTo>
                    <a:pt x="3911" y="1066"/>
                  </a:lnTo>
                  <a:lnTo>
                    <a:pt x="3492" y="673"/>
                  </a:lnTo>
                  <a:lnTo>
                    <a:pt x="2946" y="469"/>
                  </a:lnTo>
                  <a:lnTo>
                    <a:pt x="2476" y="15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DED4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1" name="object 1611" descr=""/>
            <p:cNvSpPr/>
            <p:nvPr/>
          </p:nvSpPr>
          <p:spPr>
            <a:xfrm>
              <a:off x="2138615" y="249026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286" y="0"/>
                  </a:moveTo>
                  <a:lnTo>
                    <a:pt x="1625" y="12"/>
                  </a:lnTo>
                  <a:lnTo>
                    <a:pt x="304" y="12"/>
                  </a:lnTo>
                  <a:lnTo>
                    <a:pt x="0" y="2552"/>
                  </a:lnTo>
                  <a:lnTo>
                    <a:pt x="2413" y="2311"/>
                  </a:lnTo>
                  <a:lnTo>
                    <a:pt x="3657" y="3949"/>
                  </a:lnTo>
                  <a:lnTo>
                    <a:pt x="4140" y="1777"/>
                  </a:lnTo>
                  <a:lnTo>
                    <a:pt x="2603" y="1142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C4C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2" name="object 1612" descr=""/>
            <p:cNvSpPr/>
            <p:nvPr/>
          </p:nvSpPr>
          <p:spPr>
            <a:xfrm>
              <a:off x="2172293" y="249301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358" y="0"/>
                  </a:moveTo>
                  <a:lnTo>
                    <a:pt x="0" y="1206"/>
                  </a:lnTo>
                  <a:lnTo>
                    <a:pt x="25" y="1828"/>
                  </a:lnTo>
                  <a:lnTo>
                    <a:pt x="25" y="2146"/>
                  </a:lnTo>
                  <a:lnTo>
                    <a:pt x="355" y="2527"/>
                  </a:lnTo>
                  <a:lnTo>
                    <a:pt x="685" y="2539"/>
                  </a:lnTo>
                  <a:lnTo>
                    <a:pt x="1054" y="2197"/>
                  </a:lnTo>
                  <a:lnTo>
                    <a:pt x="1358" y="2158"/>
                  </a:lnTo>
                  <a:lnTo>
                    <a:pt x="1663" y="2146"/>
                  </a:lnTo>
                  <a:lnTo>
                    <a:pt x="1981" y="2120"/>
                  </a:lnTo>
                  <a:lnTo>
                    <a:pt x="1511" y="1409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9054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3" name="object 1613" descr=""/>
            <p:cNvSpPr/>
            <p:nvPr/>
          </p:nvSpPr>
          <p:spPr>
            <a:xfrm>
              <a:off x="2185158" y="2484880"/>
              <a:ext cx="10795" cy="5080"/>
            </a:xfrm>
            <a:custGeom>
              <a:avLst/>
              <a:gdLst/>
              <a:ahLst/>
              <a:cxnLst/>
              <a:rect l="l" t="t" r="r" b="b"/>
              <a:pathLst>
                <a:path w="10794" h="5080">
                  <a:moveTo>
                    <a:pt x="2285" y="0"/>
                  </a:moveTo>
                  <a:lnTo>
                    <a:pt x="342" y="1092"/>
                  </a:lnTo>
                  <a:lnTo>
                    <a:pt x="12" y="1689"/>
                  </a:lnTo>
                  <a:lnTo>
                    <a:pt x="0" y="1943"/>
                  </a:lnTo>
                  <a:lnTo>
                    <a:pt x="12" y="2184"/>
                  </a:lnTo>
                  <a:lnTo>
                    <a:pt x="2984" y="4025"/>
                  </a:lnTo>
                  <a:lnTo>
                    <a:pt x="3962" y="4432"/>
                  </a:lnTo>
                  <a:lnTo>
                    <a:pt x="6349" y="4927"/>
                  </a:lnTo>
                  <a:lnTo>
                    <a:pt x="8635" y="4775"/>
                  </a:lnTo>
                  <a:lnTo>
                    <a:pt x="10769" y="3454"/>
                  </a:lnTo>
                  <a:lnTo>
                    <a:pt x="9753" y="3416"/>
                  </a:lnTo>
                  <a:lnTo>
                    <a:pt x="9105" y="2590"/>
                  </a:lnTo>
                  <a:lnTo>
                    <a:pt x="8115" y="2235"/>
                  </a:lnTo>
                  <a:lnTo>
                    <a:pt x="6553" y="1270"/>
                  </a:lnTo>
                  <a:lnTo>
                    <a:pt x="6172" y="1092"/>
                  </a:lnTo>
                  <a:lnTo>
                    <a:pt x="4229" y="27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rgbClr val="9A51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4" name="object 1614" descr=""/>
            <p:cNvSpPr/>
            <p:nvPr/>
          </p:nvSpPr>
          <p:spPr>
            <a:xfrm>
              <a:off x="2181792" y="248731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3416" y="0"/>
                  </a:moveTo>
                  <a:lnTo>
                    <a:pt x="2400" y="1854"/>
                  </a:lnTo>
                  <a:lnTo>
                    <a:pt x="0" y="3441"/>
                  </a:lnTo>
                  <a:lnTo>
                    <a:pt x="2336" y="5918"/>
                  </a:lnTo>
                  <a:lnTo>
                    <a:pt x="3657" y="5245"/>
                  </a:lnTo>
                  <a:lnTo>
                    <a:pt x="4673" y="4254"/>
                  </a:lnTo>
                  <a:lnTo>
                    <a:pt x="5346" y="2933"/>
                  </a:lnTo>
                  <a:lnTo>
                    <a:pt x="6388" y="1485"/>
                  </a:lnTo>
                  <a:lnTo>
                    <a:pt x="5435" y="736"/>
                  </a:lnTo>
                  <a:lnTo>
                    <a:pt x="4343" y="25"/>
                  </a:lnTo>
                  <a:lnTo>
                    <a:pt x="3416" y="0"/>
                  </a:lnTo>
                  <a:close/>
                </a:path>
              </a:pathLst>
            </a:custGeom>
            <a:solidFill>
              <a:srgbClr val="9F52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5" name="object 1615" descr=""/>
            <p:cNvSpPr/>
            <p:nvPr/>
          </p:nvSpPr>
          <p:spPr>
            <a:xfrm>
              <a:off x="2186136" y="24873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0" y="0"/>
                  </a:moveTo>
                  <a:lnTo>
                    <a:pt x="406" y="939"/>
                  </a:lnTo>
                  <a:lnTo>
                    <a:pt x="1066" y="1803"/>
                  </a:lnTo>
                  <a:lnTo>
                    <a:pt x="1003" y="2908"/>
                  </a:lnTo>
                  <a:lnTo>
                    <a:pt x="1917" y="2895"/>
                  </a:lnTo>
                  <a:lnTo>
                    <a:pt x="2235" y="2565"/>
                  </a:lnTo>
                  <a:lnTo>
                    <a:pt x="2578" y="2260"/>
                  </a:lnTo>
                  <a:lnTo>
                    <a:pt x="2933" y="1981"/>
                  </a:lnTo>
                  <a:lnTo>
                    <a:pt x="2846" y="50"/>
                  </a:lnTo>
                  <a:lnTo>
                    <a:pt x="1397" y="50"/>
                  </a:lnTo>
                  <a:lnTo>
                    <a:pt x="0" y="0"/>
                  </a:lnTo>
                  <a:close/>
                </a:path>
                <a:path w="3175" h="3175">
                  <a:moveTo>
                    <a:pt x="2844" y="25"/>
                  </a:moveTo>
                  <a:lnTo>
                    <a:pt x="1397" y="50"/>
                  </a:lnTo>
                  <a:lnTo>
                    <a:pt x="2846" y="50"/>
                  </a:lnTo>
                  <a:close/>
                </a:path>
              </a:pathLst>
            </a:custGeom>
            <a:solidFill>
              <a:srgbClr val="7B33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6" name="object 1616" descr=""/>
            <p:cNvSpPr/>
            <p:nvPr/>
          </p:nvSpPr>
          <p:spPr>
            <a:xfrm>
              <a:off x="2188254" y="2493140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727" y="0"/>
                  </a:moveTo>
                  <a:lnTo>
                    <a:pt x="1015" y="190"/>
                  </a:lnTo>
                  <a:lnTo>
                    <a:pt x="0" y="279"/>
                  </a:lnTo>
                  <a:lnTo>
                    <a:pt x="558" y="1955"/>
                  </a:lnTo>
                  <a:lnTo>
                    <a:pt x="1371" y="1651"/>
                  </a:lnTo>
                  <a:lnTo>
                    <a:pt x="2539" y="1295"/>
                  </a:lnTo>
                  <a:lnTo>
                    <a:pt x="3149" y="1181"/>
                  </a:lnTo>
                  <a:lnTo>
                    <a:pt x="3733" y="1041"/>
                  </a:lnTo>
                  <a:lnTo>
                    <a:pt x="3327" y="203"/>
                  </a:lnTo>
                  <a:lnTo>
                    <a:pt x="2527" y="88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732A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7" name="object 1617" descr=""/>
            <p:cNvSpPr/>
            <p:nvPr/>
          </p:nvSpPr>
          <p:spPr>
            <a:xfrm>
              <a:off x="2171315" y="2495164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003" y="0"/>
                  </a:moveTo>
                  <a:lnTo>
                    <a:pt x="673" y="317"/>
                  </a:lnTo>
                  <a:lnTo>
                    <a:pt x="0" y="939"/>
                  </a:lnTo>
                  <a:lnTo>
                    <a:pt x="825" y="977"/>
                  </a:lnTo>
                  <a:lnTo>
                    <a:pt x="1562" y="825"/>
                  </a:lnTo>
                  <a:lnTo>
                    <a:pt x="2032" y="50"/>
                  </a:lnTo>
                  <a:lnTo>
                    <a:pt x="1689" y="25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833C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8" name="object 1618" descr=""/>
            <p:cNvSpPr/>
            <p:nvPr/>
          </p:nvSpPr>
          <p:spPr>
            <a:xfrm>
              <a:off x="2202748" y="2489363"/>
              <a:ext cx="8255" cy="4445"/>
            </a:xfrm>
            <a:custGeom>
              <a:avLst/>
              <a:gdLst/>
              <a:ahLst/>
              <a:cxnLst/>
              <a:rect l="l" t="t" r="r" b="b"/>
              <a:pathLst>
                <a:path w="8255" h="4444">
                  <a:moveTo>
                    <a:pt x="6985" y="0"/>
                  </a:moveTo>
                  <a:lnTo>
                    <a:pt x="5422" y="292"/>
                  </a:lnTo>
                  <a:lnTo>
                    <a:pt x="3873" y="736"/>
                  </a:lnTo>
                  <a:lnTo>
                    <a:pt x="266" y="1028"/>
                  </a:lnTo>
                  <a:lnTo>
                    <a:pt x="0" y="2235"/>
                  </a:lnTo>
                  <a:lnTo>
                    <a:pt x="165" y="3848"/>
                  </a:lnTo>
                  <a:lnTo>
                    <a:pt x="2781" y="3771"/>
                  </a:lnTo>
                  <a:lnTo>
                    <a:pt x="5232" y="2362"/>
                  </a:lnTo>
                  <a:lnTo>
                    <a:pt x="7912" y="2857"/>
                  </a:lnTo>
                  <a:lnTo>
                    <a:pt x="7988" y="1777"/>
                  </a:lnTo>
                  <a:lnTo>
                    <a:pt x="7378" y="927"/>
                  </a:lnTo>
                  <a:lnTo>
                    <a:pt x="6985" y="0"/>
                  </a:lnTo>
                  <a:close/>
                </a:path>
              </a:pathLst>
            </a:custGeom>
            <a:solidFill>
              <a:srgbClr val="A356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9" name="object 1619" descr=""/>
            <p:cNvSpPr/>
            <p:nvPr/>
          </p:nvSpPr>
          <p:spPr>
            <a:xfrm>
              <a:off x="2109693" y="2475200"/>
              <a:ext cx="11430" cy="6985"/>
            </a:xfrm>
            <a:custGeom>
              <a:avLst/>
              <a:gdLst/>
              <a:ahLst/>
              <a:cxnLst/>
              <a:rect l="l" t="t" r="r" b="b"/>
              <a:pathLst>
                <a:path w="11430" h="6985">
                  <a:moveTo>
                    <a:pt x="6883" y="0"/>
                  </a:moveTo>
                  <a:lnTo>
                    <a:pt x="6451" y="0"/>
                  </a:lnTo>
                  <a:lnTo>
                    <a:pt x="6134" y="177"/>
                  </a:lnTo>
                  <a:lnTo>
                    <a:pt x="5930" y="571"/>
                  </a:lnTo>
                  <a:lnTo>
                    <a:pt x="4749" y="1333"/>
                  </a:lnTo>
                  <a:lnTo>
                    <a:pt x="2768" y="3378"/>
                  </a:lnTo>
                  <a:lnTo>
                    <a:pt x="0" y="6972"/>
                  </a:lnTo>
                  <a:lnTo>
                    <a:pt x="2717" y="6705"/>
                  </a:lnTo>
                  <a:lnTo>
                    <a:pt x="5092" y="6667"/>
                  </a:lnTo>
                  <a:lnTo>
                    <a:pt x="6426" y="6222"/>
                  </a:lnTo>
                  <a:lnTo>
                    <a:pt x="7848" y="6032"/>
                  </a:lnTo>
                  <a:lnTo>
                    <a:pt x="9042" y="5232"/>
                  </a:lnTo>
                  <a:lnTo>
                    <a:pt x="9601" y="4229"/>
                  </a:lnTo>
                  <a:lnTo>
                    <a:pt x="10121" y="3911"/>
                  </a:lnTo>
                  <a:lnTo>
                    <a:pt x="10769" y="3721"/>
                  </a:lnTo>
                  <a:lnTo>
                    <a:pt x="11061" y="3098"/>
                  </a:lnTo>
                  <a:lnTo>
                    <a:pt x="11175" y="2679"/>
                  </a:lnTo>
                  <a:lnTo>
                    <a:pt x="11214" y="2273"/>
                  </a:lnTo>
                  <a:lnTo>
                    <a:pt x="11150" y="1841"/>
                  </a:lnTo>
                  <a:lnTo>
                    <a:pt x="8089" y="177"/>
                  </a:lnTo>
                  <a:lnTo>
                    <a:pt x="6883" y="0"/>
                  </a:lnTo>
                  <a:close/>
                </a:path>
              </a:pathLst>
            </a:custGeom>
            <a:solidFill>
              <a:srgbClr val="AB5A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0" name="object 1620" descr=""/>
            <p:cNvSpPr/>
            <p:nvPr/>
          </p:nvSpPr>
          <p:spPr>
            <a:xfrm>
              <a:off x="2119292" y="2475625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11836" y="12"/>
                  </a:moveTo>
                  <a:lnTo>
                    <a:pt x="10972" y="0"/>
                  </a:lnTo>
                  <a:lnTo>
                    <a:pt x="10083" y="342"/>
                  </a:lnTo>
                  <a:lnTo>
                    <a:pt x="9601" y="1003"/>
                  </a:lnTo>
                  <a:lnTo>
                    <a:pt x="9105" y="1257"/>
                  </a:lnTo>
                  <a:lnTo>
                    <a:pt x="8597" y="368"/>
                  </a:lnTo>
                  <a:lnTo>
                    <a:pt x="7810" y="25"/>
                  </a:lnTo>
                  <a:lnTo>
                    <a:pt x="7023" y="0"/>
                  </a:lnTo>
                  <a:lnTo>
                    <a:pt x="6223" y="304"/>
                  </a:lnTo>
                  <a:lnTo>
                    <a:pt x="5715" y="584"/>
                  </a:lnTo>
                  <a:lnTo>
                    <a:pt x="5372" y="1003"/>
                  </a:lnTo>
                  <a:lnTo>
                    <a:pt x="5080" y="1473"/>
                  </a:lnTo>
                  <a:lnTo>
                    <a:pt x="4787" y="1892"/>
                  </a:lnTo>
                  <a:lnTo>
                    <a:pt x="4406" y="2146"/>
                  </a:lnTo>
                  <a:lnTo>
                    <a:pt x="3898" y="2158"/>
                  </a:lnTo>
                  <a:lnTo>
                    <a:pt x="3238" y="2057"/>
                  </a:lnTo>
                  <a:lnTo>
                    <a:pt x="2133" y="1981"/>
                  </a:lnTo>
                  <a:lnTo>
                    <a:pt x="1473" y="2247"/>
                  </a:lnTo>
                  <a:lnTo>
                    <a:pt x="889" y="2743"/>
                  </a:lnTo>
                  <a:lnTo>
                    <a:pt x="419" y="2946"/>
                  </a:lnTo>
                  <a:lnTo>
                    <a:pt x="63" y="3263"/>
                  </a:lnTo>
                  <a:lnTo>
                    <a:pt x="0" y="3809"/>
                  </a:lnTo>
                  <a:lnTo>
                    <a:pt x="2159" y="5168"/>
                  </a:lnTo>
                  <a:lnTo>
                    <a:pt x="4584" y="4673"/>
                  </a:lnTo>
                  <a:lnTo>
                    <a:pt x="6921" y="4775"/>
                  </a:lnTo>
                  <a:lnTo>
                    <a:pt x="8547" y="4457"/>
                  </a:lnTo>
                  <a:lnTo>
                    <a:pt x="10388" y="5867"/>
                  </a:lnTo>
                  <a:lnTo>
                    <a:pt x="11836" y="4178"/>
                  </a:lnTo>
                  <a:lnTo>
                    <a:pt x="12166" y="3860"/>
                  </a:lnTo>
                  <a:lnTo>
                    <a:pt x="12458" y="3505"/>
                  </a:lnTo>
                  <a:lnTo>
                    <a:pt x="12674" y="3111"/>
                  </a:lnTo>
                  <a:lnTo>
                    <a:pt x="13411" y="1396"/>
                  </a:lnTo>
                  <a:lnTo>
                    <a:pt x="12661" y="546"/>
                  </a:lnTo>
                  <a:lnTo>
                    <a:pt x="11836" y="12"/>
                  </a:lnTo>
                  <a:close/>
                </a:path>
              </a:pathLst>
            </a:custGeom>
            <a:solidFill>
              <a:srgbClr val="CBAB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1" name="object 1621" descr=""/>
            <p:cNvSpPr/>
            <p:nvPr/>
          </p:nvSpPr>
          <p:spPr>
            <a:xfrm>
              <a:off x="2123230" y="2481637"/>
              <a:ext cx="9525" cy="5715"/>
            </a:xfrm>
            <a:custGeom>
              <a:avLst/>
              <a:gdLst/>
              <a:ahLst/>
              <a:cxnLst/>
              <a:rect l="l" t="t" r="r" b="b"/>
              <a:pathLst>
                <a:path w="9525" h="5714">
                  <a:moveTo>
                    <a:pt x="4584" y="0"/>
                  </a:moveTo>
                  <a:lnTo>
                    <a:pt x="3771" y="253"/>
                  </a:lnTo>
                  <a:lnTo>
                    <a:pt x="2971" y="596"/>
                  </a:lnTo>
                  <a:lnTo>
                    <a:pt x="0" y="812"/>
                  </a:lnTo>
                  <a:lnTo>
                    <a:pt x="1485" y="1650"/>
                  </a:lnTo>
                  <a:lnTo>
                    <a:pt x="1346" y="3340"/>
                  </a:lnTo>
                  <a:lnTo>
                    <a:pt x="1955" y="4622"/>
                  </a:lnTo>
                  <a:lnTo>
                    <a:pt x="2273" y="4648"/>
                  </a:lnTo>
                  <a:lnTo>
                    <a:pt x="2908" y="4660"/>
                  </a:lnTo>
                  <a:lnTo>
                    <a:pt x="3898" y="4368"/>
                  </a:lnTo>
                  <a:lnTo>
                    <a:pt x="4267" y="5372"/>
                  </a:lnTo>
                  <a:lnTo>
                    <a:pt x="4965" y="5676"/>
                  </a:lnTo>
                  <a:lnTo>
                    <a:pt x="6858" y="5676"/>
                  </a:lnTo>
                  <a:lnTo>
                    <a:pt x="8153" y="5130"/>
                  </a:lnTo>
                  <a:lnTo>
                    <a:pt x="9245" y="4394"/>
                  </a:lnTo>
                  <a:lnTo>
                    <a:pt x="9423" y="2844"/>
                  </a:lnTo>
                  <a:lnTo>
                    <a:pt x="9410" y="2387"/>
                  </a:lnTo>
                  <a:lnTo>
                    <a:pt x="5461" y="76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rgbClr val="A659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2" name="object 1622" descr=""/>
            <p:cNvSpPr/>
            <p:nvPr/>
          </p:nvSpPr>
          <p:spPr>
            <a:xfrm>
              <a:off x="2126216" y="2479207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460" y="0"/>
                  </a:moveTo>
                  <a:lnTo>
                    <a:pt x="0" y="1193"/>
                  </a:lnTo>
                  <a:lnTo>
                    <a:pt x="1066" y="2133"/>
                  </a:lnTo>
                  <a:lnTo>
                    <a:pt x="2349" y="2959"/>
                  </a:lnTo>
                  <a:lnTo>
                    <a:pt x="3771" y="3086"/>
                  </a:lnTo>
                  <a:lnTo>
                    <a:pt x="5245" y="2857"/>
                  </a:lnTo>
                  <a:lnTo>
                    <a:pt x="5727" y="2654"/>
                  </a:lnTo>
                  <a:lnTo>
                    <a:pt x="6045" y="2298"/>
                  </a:lnTo>
                  <a:lnTo>
                    <a:pt x="6184" y="1803"/>
                  </a:lnTo>
                  <a:lnTo>
                    <a:pt x="6172" y="1282"/>
                  </a:lnTo>
                  <a:lnTo>
                    <a:pt x="3340" y="1054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BB85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3" name="object 1623" descr=""/>
            <p:cNvSpPr/>
            <p:nvPr/>
          </p:nvSpPr>
          <p:spPr>
            <a:xfrm>
              <a:off x="2126198" y="2481209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6362" y="0"/>
                  </a:moveTo>
                  <a:lnTo>
                    <a:pt x="5816" y="63"/>
                  </a:lnTo>
                  <a:lnTo>
                    <a:pt x="1079" y="126"/>
                  </a:lnTo>
                  <a:lnTo>
                    <a:pt x="0" y="1028"/>
                  </a:lnTo>
                  <a:lnTo>
                    <a:pt x="2984" y="1498"/>
                  </a:lnTo>
                  <a:lnTo>
                    <a:pt x="3467" y="1600"/>
                  </a:lnTo>
                  <a:lnTo>
                    <a:pt x="3949" y="1663"/>
                  </a:lnTo>
                  <a:lnTo>
                    <a:pt x="4445" y="1663"/>
                  </a:lnTo>
                  <a:lnTo>
                    <a:pt x="5372" y="1600"/>
                  </a:lnTo>
                  <a:lnTo>
                    <a:pt x="6540" y="1981"/>
                  </a:lnTo>
                  <a:lnTo>
                    <a:pt x="6997" y="292"/>
                  </a:lnTo>
                  <a:lnTo>
                    <a:pt x="6362" y="0"/>
                  </a:lnTo>
                  <a:close/>
                </a:path>
              </a:pathLst>
            </a:custGeom>
            <a:solidFill>
              <a:srgbClr val="DFD6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4" name="object 1624" descr=""/>
            <p:cNvSpPr/>
            <p:nvPr/>
          </p:nvSpPr>
          <p:spPr>
            <a:xfrm>
              <a:off x="2114922" y="2480092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295" y="0"/>
                  </a:moveTo>
                  <a:lnTo>
                    <a:pt x="444" y="1295"/>
                  </a:lnTo>
                  <a:lnTo>
                    <a:pt x="215" y="1371"/>
                  </a:lnTo>
                  <a:lnTo>
                    <a:pt x="0" y="1714"/>
                  </a:lnTo>
                  <a:lnTo>
                    <a:pt x="88" y="1892"/>
                  </a:lnTo>
                  <a:lnTo>
                    <a:pt x="406" y="2082"/>
                  </a:lnTo>
                  <a:lnTo>
                    <a:pt x="1511" y="2336"/>
                  </a:lnTo>
                  <a:lnTo>
                    <a:pt x="2387" y="1536"/>
                  </a:lnTo>
                  <a:lnTo>
                    <a:pt x="3403" y="1396"/>
                  </a:lnTo>
                  <a:lnTo>
                    <a:pt x="3657" y="1092"/>
                  </a:lnTo>
                  <a:lnTo>
                    <a:pt x="4051" y="838"/>
                  </a:lnTo>
                  <a:lnTo>
                    <a:pt x="3822" y="342"/>
                  </a:lnTo>
                  <a:lnTo>
                    <a:pt x="2628" y="431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924D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5" name="object 1625" descr=""/>
            <p:cNvSpPr/>
            <p:nvPr/>
          </p:nvSpPr>
          <p:spPr>
            <a:xfrm>
              <a:off x="2108368" y="2478580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4089" y="0"/>
                  </a:moveTo>
                  <a:lnTo>
                    <a:pt x="1041" y="1714"/>
                  </a:lnTo>
                  <a:lnTo>
                    <a:pt x="571" y="1574"/>
                  </a:lnTo>
                  <a:lnTo>
                    <a:pt x="292" y="1727"/>
                  </a:lnTo>
                  <a:lnTo>
                    <a:pt x="241" y="2222"/>
                  </a:lnTo>
                  <a:lnTo>
                    <a:pt x="304" y="2476"/>
                  </a:lnTo>
                  <a:lnTo>
                    <a:pt x="215" y="2667"/>
                  </a:lnTo>
                  <a:lnTo>
                    <a:pt x="0" y="2794"/>
                  </a:lnTo>
                  <a:lnTo>
                    <a:pt x="901" y="4749"/>
                  </a:lnTo>
                  <a:lnTo>
                    <a:pt x="2781" y="3378"/>
                  </a:lnTo>
                  <a:lnTo>
                    <a:pt x="4063" y="4000"/>
                  </a:lnTo>
                  <a:lnTo>
                    <a:pt x="6959" y="3594"/>
                  </a:lnTo>
                  <a:lnTo>
                    <a:pt x="6997" y="2806"/>
                  </a:lnTo>
                  <a:lnTo>
                    <a:pt x="3682" y="2768"/>
                  </a:lnTo>
                  <a:lnTo>
                    <a:pt x="4089" y="0"/>
                  </a:lnTo>
                  <a:close/>
                </a:path>
              </a:pathLst>
            </a:custGeom>
            <a:solidFill>
              <a:srgbClr val="712E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6" name="object 1626" descr=""/>
            <p:cNvSpPr/>
            <p:nvPr/>
          </p:nvSpPr>
          <p:spPr>
            <a:xfrm>
              <a:off x="2198202" y="2427396"/>
              <a:ext cx="10795" cy="5715"/>
            </a:xfrm>
            <a:custGeom>
              <a:avLst/>
              <a:gdLst/>
              <a:ahLst/>
              <a:cxnLst/>
              <a:rect l="l" t="t" r="r" b="b"/>
              <a:pathLst>
                <a:path w="10794" h="5714">
                  <a:moveTo>
                    <a:pt x="3911" y="0"/>
                  </a:moveTo>
                  <a:lnTo>
                    <a:pt x="3276" y="127"/>
                  </a:lnTo>
                  <a:lnTo>
                    <a:pt x="2654" y="368"/>
                  </a:lnTo>
                  <a:lnTo>
                    <a:pt x="1574" y="1041"/>
                  </a:lnTo>
                  <a:lnTo>
                    <a:pt x="0" y="1384"/>
                  </a:lnTo>
                  <a:lnTo>
                    <a:pt x="5588" y="5499"/>
                  </a:lnTo>
                  <a:lnTo>
                    <a:pt x="6235" y="5372"/>
                  </a:lnTo>
                  <a:lnTo>
                    <a:pt x="6616" y="4648"/>
                  </a:lnTo>
                  <a:lnTo>
                    <a:pt x="7569" y="3352"/>
                  </a:lnTo>
                  <a:lnTo>
                    <a:pt x="9626" y="4508"/>
                  </a:lnTo>
                  <a:lnTo>
                    <a:pt x="10464" y="2933"/>
                  </a:lnTo>
                  <a:lnTo>
                    <a:pt x="9398" y="2286"/>
                  </a:lnTo>
                  <a:lnTo>
                    <a:pt x="8255" y="1905"/>
                  </a:lnTo>
                  <a:lnTo>
                    <a:pt x="6832" y="1866"/>
                  </a:lnTo>
                  <a:lnTo>
                    <a:pt x="6680" y="1536"/>
                  </a:lnTo>
                  <a:lnTo>
                    <a:pt x="6515" y="1371"/>
                  </a:lnTo>
                  <a:lnTo>
                    <a:pt x="7670" y="774"/>
                  </a:lnTo>
                  <a:lnTo>
                    <a:pt x="6756" y="12"/>
                  </a:lnTo>
                  <a:lnTo>
                    <a:pt x="5676" y="38"/>
                  </a:lnTo>
                  <a:lnTo>
                    <a:pt x="4584" y="139"/>
                  </a:lnTo>
                  <a:lnTo>
                    <a:pt x="3911" y="0"/>
                  </a:lnTo>
                  <a:close/>
                </a:path>
              </a:pathLst>
            </a:custGeom>
            <a:solidFill>
              <a:srgbClr val="BF7E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7" name="object 1627" descr=""/>
            <p:cNvSpPr/>
            <p:nvPr/>
          </p:nvSpPr>
          <p:spPr>
            <a:xfrm>
              <a:off x="2201009" y="2424900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076" y="0"/>
                  </a:moveTo>
                  <a:lnTo>
                    <a:pt x="3644" y="507"/>
                  </a:lnTo>
                  <a:lnTo>
                    <a:pt x="749" y="317"/>
                  </a:lnTo>
                  <a:lnTo>
                    <a:pt x="444" y="584"/>
                  </a:lnTo>
                  <a:lnTo>
                    <a:pt x="241" y="914"/>
                  </a:lnTo>
                  <a:lnTo>
                    <a:pt x="114" y="1308"/>
                  </a:lnTo>
                  <a:lnTo>
                    <a:pt x="0" y="2146"/>
                  </a:lnTo>
                  <a:lnTo>
                    <a:pt x="101" y="2895"/>
                  </a:lnTo>
                  <a:lnTo>
                    <a:pt x="825" y="3441"/>
                  </a:lnTo>
                  <a:lnTo>
                    <a:pt x="1320" y="3390"/>
                  </a:lnTo>
                  <a:lnTo>
                    <a:pt x="1638" y="3111"/>
                  </a:lnTo>
                  <a:lnTo>
                    <a:pt x="1777" y="2641"/>
                  </a:lnTo>
                  <a:lnTo>
                    <a:pt x="2235" y="1155"/>
                  </a:lnTo>
                  <a:lnTo>
                    <a:pt x="4089" y="1765"/>
                  </a:lnTo>
                  <a:lnTo>
                    <a:pt x="4787" y="634"/>
                  </a:lnTo>
                  <a:lnTo>
                    <a:pt x="4470" y="38"/>
                  </a:lnTo>
                  <a:lnTo>
                    <a:pt x="4076" y="0"/>
                  </a:lnTo>
                  <a:close/>
                </a:path>
              </a:pathLst>
            </a:custGeom>
            <a:solidFill>
              <a:srgbClr val="C29B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8" name="object 1628" descr=""/>
            <p:cNvSpPr/>
            <p:nvPr/>
          </p:nvSpPr>
          <p:spPr>
            <a:xfrm>
              <a:off x="2204645" y="242425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77" y="0"/>
                  </a:moveTo>
                  <a:lnTo>
                    <a:pt x="114" y="393"/>
                  </a:lnTo>
                  <a:lnTo>
                    <a:pt x="63" y="774"/>
                  </a:lnTo>
                  <a:lnTo>
                    <a:pt x="0" y="1155"/>
                  </a:lnTo>
                  <a:lnTo>
                    <a:pt x="393" y="1193"/>
                  </a:lnTo>
                  <a:lnTo>
                    <a:pt x="774" y="1244"/>
                  </a:lnTo>
                  <a:lnTo>
                    <a:pt x="1155" y="1282"/>
                  </a:lnTo>
                  <a:lnTo>
                    <a:pt x="1384" y="1155"/>
                  </a:lnTo>
                  <a:lnTo>
                    <a:pt x="1612" y="1066"/>
                  </a:lnTo>
                  <a:lnTo>
                    <a:pt x="1866" y="1015"/>
                  </a:lnTo>
                  <a:lnTo>
                    <a:pt x="1600" y="177"/>
                  </a:lnTo>
                  <a:lnTo>
                    <a:pt x="863" y="12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8D42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9" name="object 1629" descr=""/>
            <p:cNvSpPr/>
            <p:nvPr/>
          </p:nvSpPr>
          <p:spPr>
            <a:xfrm>
              <a:off x="2179709" y="2421582"/>
              <a:ext cx="22225" cy="10160"/>
            </a:xfrm>
            <a:custGeom>
              <a:avLst/>
              <a:gdLst/>
              <a:ahLst/>
              <a:cxnLst/>
              <a:rect l="l" t="t" r="r" b="b"/>
              <a:pathLst>
                <a:path w="22225" h="10160">
                  <a:moveTo>
                    <a:pt x="2654" y="3975"/>
                  </a:moveTo>
                  <a:lnTo>
                    <a:pt x="0" y="5245"/>
                  </a:lnTo>
                  <a:lnTo>
                    <a:pt x="4" y="6172"/>
                  </a:lnTo>
                  <a:lnTo>
                    <a:pt x="6553" y="8953"/>
                  </a:lnTo>
                  <a:lnTo>
                    <a:pt x="7353" y="9093"/>
                  </a:lnTo>
                  <a:lnTo>
                    <a:pt x="8166" y="9296"/>
                  </a:lnTo>
                  <a:lnTo>
                    <a:pt x="8978" y="9563"/>
                  </a:lnTo>
                  <a:lnTo>
                    <a:pt x="9829" y="9639"/>
                  </a:lnTo>
                  <a:lnTo>
                    <a:pt x="14516" y="6883"/>
                  </a:lnTo>
                  <a:lnTo>
                    <a:pt x="20530" y="6883"/>
                  </a:lnTo>
                  <a:lnTo>
                    <a:pt x="21259" y="6172"/>
                  </a:lnTo>
                  <a:lnTo>
                    <a:pt x="21927" y="4483"/>
                  </a:lnTo>
                  <a:lnTo>
                    <a:pt x="10210" y="4483"/>
                  </a:lnTo>
                  <a:lnTo>
                    <a:pt x="9588" y="4241"/>
                  </a:lnTo>
                  <a:lnTo>
                    <a:pt x="9405" y="4102"/>
                  </a:lnTo>
                  <a:lnTo>
                    <a:pt x="3454" y="4089"/>
                  </a:lnTo>
                  <a:lnTo>
                    <a:pt x="2654" y="3975"/>
                  </a:lnTo>
                  <a:close/>
                </a:path>
                <a:path w="22225" h="10160">
                  <a:moveTo>
                    <a:pt x="20530" y="6883"/>
                  </a:moveTo>
                  <a:lnTo>
                    <a:pt x="14516" y="6883"/>
                  </a:lnTo>
                  <a:lnTo>
                    <a:pt x="16167" y="8077"/>
                  </a:lnTo>
                  <a:lnTo>
                    <a:pt x="16586" y="8229"/>
                  </a:lnTo>
                  <a:lnTo>
                    <a:pt x="17017" y="8305"/>
                  </a:lnTo>
                  <a:lnTo>
                    <a:pt x="17475" y="8305"/>
                  </a:lnTo>
                  <a:lnTo>
                    <a:pt x="19748" y="7645"/>
                  </a:lnTo>
                  <a:lnTo>
                    <a:pt x="20530" y="6883"/>
                  </a:lnTo>
                  <a:close/>
                </a:path>
                <a:path w="22225" h="10160">
                  <a:moveTo>
                    <a:pt x="12153" y="0"/>
                  </a:moveTo>
                  <a:lnTo>
                    <a:pt x="11683" y="368"/>
                  </a:lnTo>
                  <a:lnTo>
                    <a:pt x="11061" y="571"/>
                  </a:lnTo>
                  <a:lnTo>
                    <a:pt x="10871" y="1231"/>
                  </a:lnTo>
                  <a:lnTo>
                    <a:pt x="10762" y="1739"/>
                  </a:lnTo>
                  <a:lnTo>
                    <a:pt x="10678" y="3289"/>
                  </a:lnTo>
                  <a:lnTo>
                    <a:pt x="10559" y="3975"/>
                  </a:lnTo>
                  <a:lnTo>
                    <a:pt x="10433" y="4241"/>
                  </a:lnTo>
                  <a:lnTo>
                    <a:pt x="10210" y="4483"/>
                  </a:lnTo>
                  <a:lnTo>
                    <a:pt x="21927" y="4483"/>
                  </a:lnTo>
                  <a:lnTo>
                    <a:pt x="22038" y="4203"/>
                  </a:lnTo>
                  <a:lnTo>
                    <a:pt x="22021" y="3581"/>
                  </a:lnTo>
                  <a:lnTo>
                    <a:pt x="21817" y="3314"/>
                  </a:lnTo>
                  <a:lnTo>
                    <a:pt x="18859" y="3314"/>
                  </a:lnTo>
                  <a:lnTo>
                    <a:pt x="18491" y="3289"/>
                  </a:lnTo>
                  <a:lnTo>
                    <a:pt x="18171" y="2895"/>
                  </a:lnTo>
                  <a:lnTo>
                    <a:pt x="15506" y="2895"/>
                  </a:lnTo>
                  <a:lnTo>
                    <a:pt x="14325" y="2006"/>
                  </a:lnTo>
                  <a:lnTo>
                    <a:pt x="13271" y="850"/>
                  </a:lnTo>
                  <a:lnTo>
                    <a:pt x="12153" y="0"/>
                  </a:lnTo>
                  <a:close/>
                </a:path>
                <a:path w="22225" h="10160">
                  <a:moveTo>
                    <a:pt x="6680" y="1308"/>
                  </a:moveTo>
                  <a:lnTo>
                    <a:pt x="6057" y="1828"/>
                  </a:lnTo>
                  <a:lnTo>
                    <a:pt x="5156" y="2641"/>
                  </a:lnTo>
                  <a:lnTo>
                    <a:pt x="4940" y="2959"/>
                  </a:lnTo>
                  <a:lnTo>
                    <a:pt x="4800" y="3327"/>
                  </a:lnTo>
                  <a:lnTo>
                    <a:pt x="4521" y="3898"/>
                  </a:lnTo>
                  <a:lnTo>
                    <a:pt x="4051" y="4102"/>
                  </a:lnTo>
                  <a:lnTo>
                    <a:pt x="9405" y="4102"/>
                  </a:lnTo>
                  <a:lnTo>
                    <a:pt x="8724" y="3581"/>
                  </a:lnTo>
                  <a:lnTo>
                    <a:pt x="8343" y="2527"/>
                  </a:lnTo>
                  <a:lnTo>
                    <a:pt x="7594" y="1739"/>
                  </a:lnTo>
                  <a:lnTo>
                    <a:pt x="6680" y="1308"/>
                  </a:lnTo>
                  <a:close/>
                </a:path>
                <a:path w="22225" h="10160">
                  <a:moveTo>
                    <a:pt x="21323" y="2667"/>
                  </a:moveTo>
                  <a:lnTo>
                    <a:pt x="20256" y="2806"/>
                  </a:lnTo>
                  <a:lnTo>
                    <a:pt x="19240" y="2819"/>
                  </a:lnTo>
                  <a:lnTo>
                    <a:pt x="18859" y="3314"/>
                  </a:lnTo>
                  <a:lnTo>
                    <a:pt x="21817" y="3314"/>
                  </a:lnTo>
                  <a:lnTo>
                    <a:pt x="21323" y="2667"/>
                  </a:lnTo>
                  <a:close/>
                </a:path>
                <a:path w="22225" h="10160">
                  <a:moveTo>
                    <a:pt x="17792" y="2806"/>
                  </a:moveTo>
                  <a:lnTo>
                    <a:pt x="17475" y="2832"/>
                  </a:lnTo>
                  <a:lnTo>
                    <a:pt x="17170" y="2882"/>
                  </a:lnTo>
                  <a:lnTo>
                    <a:pt x="15506" y="2895"/>
                  </a:lnTo>
                  <a:lnTo>
                    <a:pt x="18171" y="2895"/>
                  </a:lnTo>
                  <a:lnTo>
                    <a:pt x="17792" y="2806"/>
                  </a:lnTo>
                  <a:close/>
                </a:path>
              </a:pathLst>
            </a:custGeom>
            <a:solidFill>
              <a:srgbClr val="C384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0" name="object 1630" descr=""/>
            <p:cNvSpPr/>
            <p:nvPr/>
          </p:nvSpPr>
          <p:spPr>
            <a:xfrm>
              <a:off x="2192989" y="2422440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0" y="0"/>
                  </a:moveTo>
                  <a:lnTo>
                    <a:pt x="393" y="2400"/>
                  </a:lnTo>
                  <a:lnTo>
                    <a:pt x="1549" y="3340"/>
                  </a:lnTo>
                  <a:lnTo>
                    <a:pt x="3886" y="2019"/>
                  </a:lnTo>
                  <a:lnTo>
                    <a:pt x="3556" y="1676"/>
                  </a:lnTo>
                  <a:lnTo>
                    <a:pt x="3251" y="1282"/>
                  </a:lnTo>
                  <a:lnTo>
                    <a:pt x="2806" y="1066"/>
                  </a:lnTo>
                  <a:lnTo>
                    <a:pt x="2514" y="1028"/>
                  </a:lnTo>
                  <a:lnTo>
                    <a:pt x="2222" y="927"/>
                  </a:lnTo>
                  <a:lnTo>
                    <a:pt x="1955" y="774"/>
                  </a:lnTo>
                  <a:lnTo>
                    <a:pt x="1574" y="584"/>
                  </a:lnTo>
                  <a:lnTo>
                    <a:pt x="1231" y="342"/>
                  </a:lnTo>
                  <a:lnTo>
                    <a:pt x="927" y="38"/>
                  </a:lnTo>
                  <a:lnTo>
                    <a:pt x="609" y="50"/>
                  </a:lnTo>
                  <a:lnTo>
                    <a:pt x="304" y="38"/>
                  </a:lnTo>
                  <a:close/>
                </a:path>
              </a:pathLst>
            </a:custGeom>
            <a:solidFill>
              <a:srgbClr val="D7BE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1" name="object 1631" descr=""/>
            <p:cNvSpPr/>
            <p:nvPr/>
          </p:nvSpPr>
          <p:spPr>
            <a:xfrm>
              <a:off x="2186999" y="241981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409" y="0"/>
                  </a:moveTo>
                  <a:lnTo>
                    <a:pt x="0" y="1447"/>
                  </a:lnTo>
                  <a:lnTo>
                    <a:pt x="114" y="2235"/>
                  </a:lnTo>
                  <a:lnTo>
                    <a:pt x="546" y="2806"/>
                  </a:lnTo>
                  <a:lnTo>
                    <a:pt x="1219" y="3187"/>
                  </a:lnTo>
                  <a:lnTo>
                    <a:pt x="2222" y="3505"/>
                  </a:lnTo>
                  <a:lnTo>
                    <a:pt x="3175" y="3556"/>
                  </a:lnTo>
                  <a:lnTo>
                    <a:pt x="3975" y="2743"/>
                  </a:lnTo>
                  <a:lnTo>
                    <a:pt x="4864" y="1765"/>
                  </a:lnTo>
                  <a:lnTo>
                    <a:pt x="4597" y="1714"/>
                  </a:lnTo>
                  <a:lnTo>
                    <a:pt x="4076" y="1600"/>
                  </a:lnTo>
                  <a:lnTo>
                    <a:pt x="2705" y="1968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CDA3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2" name="object 1632" descr=""/>
            <p:cNvSpPr/>
            <p:nvPr/>
          </p:nvSpPr>
          <p:spPr>
            <a:xfrm>
              <a:off x="2195794" y="242350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41" y="469"/>
                  </a:lnTo>
                  <a:lnTo>
                    <a:pt x="508" y="876"/>
                  </a:lnTo>
                  <a:lnTo>
                    <a:pt x="1092" y="939"/>
                  </a:lnTo>
                  <a:lnTo>
                    <a:pt x="901" y="419"/>
                  </a:lnTo>
                  <a:lnTo>
                    <a:pt x="546" y="1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84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3" name="object 1633" descr=""/>
            <p:cNvSpPr/>
            <p:nvPr/>
          </p:nvSpPr>
          <p:spPr>
            <a:xfrm>
              <a:off x="2197816" y="242440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30" y="0"/>
                  </a:moveTo>
                  <a:lnTo>
                    <a:pt x="0" y="0"/>
                  </a:lnTo>
                  <a:lnTo>
                    <a:pt x="88" y="419"/>
                  </a:lnTo>
                  <a:lnTo>
                    <a:pt x="241" y="825"/>
                  </a:lnTo>
                  <a:lnTo>
                    <a:pt x="749" y="673"/>
                  </a:lnTo>
                  <a:lnTo>
                    <a:pt x="927" y="609"/>
                  </a:lnTo>
                  <a:lnTo>
                    <a:pt x="1003" y="228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D7CB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4" name="object 1634" descr=""/>
            <p:cNvSpPr/>
            <p:nvPr/>
          </p:nvSpPr>
          <p:spPr>
            <a:xfrm>
              <a:off x="2214148" y="2456062"/>
              <a:ext cx="12700" cy="5080"/>
            </a:xfrm>
            <a:custGeom>
              <a:avLst/>
              <a:gdLst/>
              <a:ahLst/>
              <a:cxnLst/>
              <a:rect l="l" t="t" r="r" b="b"/>
              <a:pathLst>
                <a:path w="12700" h="5080">
                  <a:moveTo>
                    <a:pt x="10591" y="0"/>
                  </a:moveTo>
                  <a:lnTo>
                    <a:pt x="9969" y="101"/>
                  </a:lnTo>
                  <a:lnTo>
                    <a:pt x="9385" y="368"/>
                  </a:lnTo>
                  <a:lnTo>
                    <a:pt x="8648" y="774"/>
                  </a:lnTo>
                  <a:lnTo>
                    <a:pt x="8305" y="1015"/>
                  </a:lnTo>
                  <a:lnTo>
                    <a:pt x="7353" y="1612"/>
                  </a:lnTo>
                  <a:lnTo>
                    <a:pt x="6311" y="1409"/>
                  </a:lnTo>
                  <a:lnTo>
                    <a:pt x="5283" y="1358"/>
                  </a:lnTo>
                  <a:lnTo>
                    <a:pt x="3962" y="1333"/>
                  </a:lnTo>
                  <a:lnTo>
                    <a:pt x="2692" y="1600"/>
                  </a:lnTo>
                  <a:lnTo>
                    <a:pt x="0" y="3759"/>
                  </a:lnTo>
                  <a:lnTo>
                    <a:pt x="126" y="4152"/>
                  </a:lnTo>
                  <a:lnTo>
                    <a:pt x="444" y="4495"/>
                  </a:lnTo>
                  <a:lnTo>
                    <a:pt x="2044" y="4546"/>
                  </a:lnTo>
                  <a:lnTo>
                    <a:pt x="4635" y="2946"/>
                  </a:lnTo>
                  <a:lnTo>
                    <a:pt x="7518" y="3822"/>
                  </a:lnTo>
                  <a:lnTo>
                    <a:pt x="10274" y="3568"/>
                  </a:lnTo>
                  <a:lnTo>
                    <a:pt x="10325" y="2387"/>
                  </a:lnTo>
                  <a:lnTo>
                    <a:pt x="11010" y="1816"/>
                  </a:lnTo>
                  <a:lnTo>
                    <a:pt x="12115" y="1625"/>
                  </a:lnTo>
                  <a:lnTo>
                    <a:pt x="12191" y="1333"/>
                  </a:lnTo>
                  <a:lnTo>
                    <a:pt x="12306" y="736"/>
                  </a:lnTo>
                  <a:lnTo>
                    <a:pt x="11988" y="457"/>
                  </a:lnTo>
                  <a:lnTo>
                    <a:pt x="11633" y="241"/>
                  </a:lnTo>
                  <a:lnTo>
                    <a:pt x="11226" y="101"/>
                  </a:lnTo>
                  <a:close/>
                </a:path>
              </a:pathLst>
            </a:custGeom>
            <a:solidFill>
              <a:srgbClr val="D6C4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5" name="object 1635" descr=""/>
            <p:cNvSpPr/>
            <p:nvPr/>
          </p:nvSpPr>
          <p:spPr>
            <a:xfrm>
              <a:off x="2216243" y="2466265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1739" y="596"/>
                  </a:moveTo>
                  <a:lnTo>
                    <a:pt x="0" y="1397"/>
                  </a:lnTo>
                  <a:lnTo>
                    <a:pt x="1193" y="2133"/>
                  </a:lnTo>
                  <a:lnTo>
                    <a:pt x="1777" y="2895"/>
                  </a:lnTo>
                  <a:lnTo>
                    <a:pt x="3670" y="3733"/>
                  </a:lnTo>
                  <a:lnTo>
                    <a:pt x="5664" y="3822"/>
                  </a:lnTo>
                  <a:lnTo>
                    <a:pt x="7683" y="3657"/>
                  </a:lnTo>
                  <a:lnTo>
                    <a:pt x="9004" y="3048"/>
                  </a:lnTo>
                  <a:lnTo>
                    <a:pt x="9397" y="2019"/>
                  </a:lnTo>
                  <a:lnTo>
                    <a:pt x="9160" y="1104"/>
                  </a:lnTo>
                  <a:lnTo>
                    <a:pt x="4102" y="1104"/>
                  </a:lnTo>
                  <a:lnTo>
                    <a:pt x="3327" y="647"/>
                  </a:lnTo>
                  <a:lnTo>
                    <a:pt x="1739" y="596"/>
                  </a:lnTo>
                  <a:close/>
                </a:path>
                <a:path w="9525" h="4444">
                  <a:moveTo>
                    <a:pt x="5524" y="0"/>
                  </a:moveTo>
                  <a:lnTo>
                    <a:pt x="5181" y="165"/>
                  </a:lnTo>
                  <a:lnTo>
                    <a:pt x="4582" y="647"/>
                  </a:lnTo>
                  <a:lnTo>
                    <a:pt x="4102" y="1104"/>
                  </a:lnTo>
                  <a:lnTo>
                    <a:pt x="9160" y="1104"/>
                  </a:lnTo>
                  <a:lnTo>
                    <a:pt x="9084" y="520"/>
                  </a:lnTo>
                  <a:lnTo>
                    <a:pt x="7175" y="520"/>
                  </a:lnTo>
                  <a:lnTo>
                    <a:pt x="6184" y="215"/>
                  </a:lnTo>
                  <a:lnTo>
                    <a:pt x="5867" y="12"/>
                  </a:lnTo>
                  <a:lnTo>
                    <a:pt x="5524" y="0"/>
                  </a:lnTo>
                  <a:close/>
                </a:path>
                <a:path w="9525" h="4444">
                  <a:moveTo>
                    <a:pt x="9169" y="266"/>
                  </a:moveTo>
                  <a:lnTo>
                    <a:pt x="8166" y="495"/>
                  </a:lnTo>
                  <a:lnTo>
                    <a:pt x="7175" y="520"/>
                  </a:lnTo>
                  <a:lnTo>
                    <a:pt x="9084" y="520"/>
                  </a:lnTo>
                  <a:lnTo>
                    <a:pt x="9169" y="266"/>
                  </a:lnTo>
                  <a:close/>
                </a:path>
              </a:pathLst>
            </a:custGeom>
            <a:solidFill>
              <a:srgbClr val="9C55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6" name="object 1636" descr=""/>
            <p:cNvSpPr/>
            <p:nvPr/>
          </p:nvSpPr>
          <p:spPr>
            <a:xfrm>
              <a:off x="2214307" y="246664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298" y="0"/>
                  </a:moveTo>
                  <a:lnTo>
                    <a:pt x="0" y="2273"/>
                  </a:lnTo>
                  <a:lnTo>
                    <a:pt x="101" y="2743"/>
                  </a:lnTo>
                  <a:lnTo>
                    <a:pt x="342" y="3124"/>
                  </a:lnTo>
                  <a:lnTo>
                    <a:pt x="711" y="3429"/>
                  </a:lnTo>
                  <a:lnTo>
                    <a:pt x="1600" y="3911"/>
                  </a:lnTo>
                  <a:lnTo>
                    <a:pt x="2514" y="3937"/>
                  </a:lnTo>
                  <a:lnTo>
                    <a:pt x="3454" y="3606"/>
                  </a:lnTo>
                  <a:lnTo>
                    <a:pt x="4102" y="3238"/>
                  </a:lnTo>
                  <a:lnTo>
                    <a:pt x="4610" y="2794"/>
                  </a:lnTo>
                  <a:lnTo>
                    <a:pt x="4254" y="1943"/>
                  </a:lnTo>
                  <a:lnTo>
                    <a:pt x="3492" y="1562"/>
                  </a:lnTo>
                  <a:lnTo>
                    <a:pt x="3289" y="990"/>
                  </a:lnTo>
                  <a:lnTo>
                    <a:pt x="3670" y="215"/>
                  </a:lnTo>
                  <a:lnTo>
                    <a:pt x="2755" y="63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D4C3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7" name="object 1637" descr=""/>
            <p:cNvSpPr/>
            <p:nvPr/>
          </p:nvSpPr>
          <p:spPr>
            <a:xfrm>
              <a:off x="2219563" y="246620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84" y="0"/>
                  </a:moveTo>
                  <a:lnTo>
                    <a:pt x="952" y="304"/>
                  </a:lnTo>
                  <a:lnTo>
                    <a:pt x="635" y="431"/>
                  </a:lnTo>
                  <a:lnTo>
                    <a:pt x="0" y="711"/>
                  </a:lnTo>
                  <a:lnTo>
                    <a:pt x="698" y="1549"/>
                  </a:lnTo>
                  <a:lnTo>
                    <a:pt x="1333" y="1523"/>
                  </a:lnTo>
                  <a:lnTo>
                    <a:pt x="1892" y="571"/>
                  </a:lnTo>
                  <a:lnTo>
                    <a:pt x="1689" y="114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803C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8" name="object 1638" descr=""/>
            <p:cNvSpPr/>
            <p:nvPr/>
          </p:nvSpPr>
          <p:spPr>
            <a:xfrm>
              <a:off x="2215426" y="2465438"/>
              <a:ext cx="7620" cy="1905"/>
            </a:xfrm>
            <a:custGeom>
              <a:avLst/>
              <a:gdLst/>
              <a:ahLst/>
              <a:cxnLst/>
              <a:rect l="l" t="t" r="r" b="b"/>
              <a:pathLst>
                <a:path w="7619" h="1905">
                  <a:moveTo>
                    <a:pt x="1244" y="355"/>
                  </a:moveTo>
                  <a:lnTo>
                    <a:pt x="1028" y="177"/>
                  </a:lnTo>
                  <a:lnTo>
                    <a:pt x="127" y="0"/>
                  </a:lnTo>
                  <a:lnTo>
                    <a:pt x="50" y="177"/>
                  </a:lnTo>
                  <a:lnTo>
                    <a:pt x="0" y="1257"/>
                  </a:lnTo>
                  <a:lnTo>
                    <a:pt x="355" y="1587"/>
                  </a:lnTo>
                  <a:lnTo>
                    <a:pt x="711" y="1612"/>
                  </a:lnTo>
                  <a:lnTo>
                    <a:pt x="1104" y="1257"/>
                  </a:lnTo>
                  <a:lnTo>
                    <a:pt x="1244" y="355"/>
                  </a:lnTo>
                  <a:close/>
                </a:path>
                <a:path w="7619" h="1905">
                  <a:moveTo>
                    <a:pt x="6997" y="1041"/>
                  </a:moveTo>
                  <a:lnTo>
                    <a:pt x="6350" y="190"/>
                  </a:lnTo>
                  <a:lnTo>
                    <a:pt x="5715" y="215"/>
                  </a:lnTo>
                  <a:lnTo>
                    <a:pt x="5080" y="1079"/>
                  </a:lnTo>
                  <a:lnTo>
                    <a:pt x="5397" y="1143"/>
                  </a:lnTo>
                  <a:lnTo>
                    <a:pt x="5715" y="1244"/>
                  </a:lnTo>
                  <a:lnTo>
                    <a:pt x="6019" y="1346"/>
                  </a:lnTo>
                  <a:lnTo>
                    <a:pt x="6337" y="1244"/>
                  </a:lnTo>
                  <a:lnTo>
                    <a:pt x="6997" y="1041"/>
                  </a:lnTo>
                  <a:close/>
                </a:path>
              </a:pathLst>
            </a:custGeom>
            <a:solidFill>
              <a:srgbClr val="D4C3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9" name="object 1639" descr=""/>
            <p:cNvSpPr/>
            <p:nvPr/>
          </p:nvSpPr>
          <p:spPr>
            <a:xfrm>
              <a:off x="2205271" y="2459807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3695" y="0"/>
                  </a:moveTo>
                  <a:lnTo>
                    <a:pt x="2247" y="533"/>
                  </a:lnTo>
                  <a:lnTo>
                    <a:pt x="927" y="2400"/>
                  </a:lnTo>
                  <a:lnTo>
                    <a:pt x="431" y="3174"/>
                  </a:lnTo>
                  <a:lnTo>
                    <a:pt x="0" y="3962"/>
                  </a:lnTo>
                  <a:lnTo>
                    <a:pt x="254" y="4940"/>
                  </a:lnTo>
                  <a:lnTo>
                    <a:pt x="774" y="5689"/>
                  </a:lnTo>
                  <a:lnTo>
                    <a:pt x="3886" y="7315"/>
                  </a:lnTo>
                  <a:lnTo>
                    <a:pt x="4724" y="7556"/>
                  </a:lnTo>
                  <a:lnTo>
                    <a:pt x="5562" y="7746"/>
                  </a:lnTo>
                  <a:lnTo>
                    <a:pt x="6375" y="7746"/>
                  </a:lnTo>
                  <a:lnTo>
                    <a:pt x="7150" y="7289"/>
                  </a:lnTo>
                  <a:lnTo>
                    <a:pt x="8128" y="6375"/>
                  </a:lnTo>
                  <a:lnTo>
                    <a:pt x="6959" y="5664"/>
                  </a:lnTo>
                  <a:lnTo>
                    <a:pt x="6883" y="4508"/>
                  </a:lnTo>
                  <a:lnTo>
                    <a:pt x="6807" y="4178"/>
                  </a:lnTo>
                  <a:lnTo>
                    <a:pt x="6667" y="3860"/>
                  </a:lnTo>
                  <a:lnTo>
                    <a:pt x="6083" y="3581"/>
                  </a:lnTo>
                  <a:lnTo>
                    <a:pt x="6096" y="3162"/>
                  </a:lnTo>
                  <a:lnTo>
                    <a:pt x="6400" y="2692"/>
                  </a:lnTo>
                  <a:lnTo>
                    <a:pt x="5372" y="1968"/>
                  </a:lnTo>
                  <a:lnTo>
                    <a:pt x="3695" y="0"/>
                  </a:lnTo>
                  <a:close/>
                </a:path>
              </a:pathLst>
            </a:custGeom>
            <a:solidFill>
              <a:srgbClr val="C78D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0" name="object 1640" descr=""/>
            <p:cNvSpPr/>
            <p:nvPr/>
          </p:nvSpPr>
          <p:spPr>
            <a:xfrm>
              <a:off x="2205448" y="2458004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7099" y="0"/>
                  </a:moveTo>
                  <a:lnTo>
                    <a:pt x="4749" y="520"/>
                  </a:lnTo>
                  <a:lnTo>
                    <a:pt x="2438" y="812"/>
                  </a:lnTo>
                  <a:lnTo>
                    <a:pt x="1689" y="1016"/>
                  </a:lnTo>
                  <a:lnTo>
                    <a:pt x="0" y="3263"/>
                  </a:lnTo>
                  <a:lnTo>
                    <a:pt x="215" y="3987"/>
                  </a:lnTo>
                  <a:lnTo>
                    <a:pt x="634" y="4483"/>
                  </a:lnTo>
                  <a:lnTo>
                    <a:pt x="1422" y="4597"/>
                  </a:lnTo>
                  <a:lnTo>
                    <a:pt x="2374" y="2908"/>
                  </a:lnTo>
                  <a:lnTo>
                    <a:pt x="3848" y="3644"/>
                  </a:lnTo>
                  <a:lnTo>
                    <a:pt x="5194" y="3771"/>
                  </a:lnTo>
                  <a:lnTo>
                    <a:pt x="6057" y="1917"/>
                  </a:lnTo>
                  <a:lnTo>
                    <a:pt x="7937" y="3327"/>
                  </a:lnTo>
                  <a:lnTo>
                    <a:pt x="9143" y="2552"/>
                  </a:lnTo>
                  <a:lnTo>
                    <a:pt x="9143" y="1739"/>
                  </a:lnTo>
                  <a:lnTo>
                    <a:pt x="7099" y="0"/>
                  </a:lnTo>
                  <a:close/>
                </a:path>
              </a:pathLst>
            </a:custGeom>
            <a:solidFill>
              <a:srgbClr val="DACF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1" name="object 1641" descr=""/>
            <p:cNvSpPr/>
            <p:nvPr/>
          </p:nvSpPr>
          <p:spPr>
            <a:xfrm>
              <a:off x="2211630" y="246278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641" y="0"/>
                  </a:moveTo>
                  <a:lnTo>
                    <a:pt x="1841" y="101"/>
                  </a:lnTo>
                  <a:lnTo>
                    <a:pt x="1358" y="673"/>
                  </a:lnTo>
                  <a:lnTo>
                    <a:pt x="368" y="215"/>
                  </a:lnTo>
                  <a:lnTo>
                    <a:pt x="0" y="1003"/>
                  </a:lnTo>
                  <a:lnTo>
                    <a:pt x="25" y="1231"/>
                  </a:lnTo>
                  <a:lnTo>
                    <a:pt x="63" y="1460"/>
                  </a:lnTo>
                  <a:lnTo>
                    <a:pt x="88" y="1689"/>
                  </a:lnTo>
                  <a:lnTo>
                    <a:pt x="635" y="2705"/>
                  </a:lnTo>
                  <a:lnTo>
                    <a:pt x="1562" y="2641"/>
                  </a:lnTo>
                  <a:lnTo>
                    <a:pt x="2501" y="2527"/>
                  </a:lnTo>
                  <a:lnTo>
                    <a:pt x="3225" y="2286"/>
                  </a:lnTo>
                  <a:lnTo>
                    <a:pt x="3517" y="1600"/>
                  </a:lnTo>
                  <a:lnTo>
                    <a:pt x="4000" y="1130"/>
                  </a:lnTo>
                  <a:lnTo>
                    <a:pt x="3924" y="762"/>
                  </a:lnTo>
                  <a:lnTo>
                    <a:pt x="3365" y="114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C793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2" name="object 1642" descr=""/>
            <p:cNvSpPr/>
            <p:nvPr/>
          </p:nvSpPr>
          <p:spPr>
            <a:xfrm>
              <a:off x="2210435" y="2462495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231" y="0"/>
                  </a:moveTo>
                  <a:lnTo>
                    <a:pt x="800" y="228"/>
                  </a:lnTo>
                  <a:lnTo>
                    <a:pt x="0" y="12"/>
                  </a:lnTo>
                  <a:lnTo>
                    <a:pt x="76" y="787"/>
                  </a:lnTo>
                  <a:lnTo>
                    <a:pt x="101" y="990"/>
                  </a:lnTo>
                  <a:lnTo>
                    <a:pt x="800" y="1130"/>
                  </a:lnTo>
                  <a:lnTo>
                    <a:pt x="1193" y="1295"/>
                  </a:lnTo>
                  <a:lnTo>
                    <a:pt x="1917" y="1206"/>
                  </a:lnTo>
                  <a:lnTo>
                    <a:pt x="2692" y="1231"/>
                  </a:lnTo>
                  <a:lnTo>
                    <a:pt x="3035" y="393"/>
                  </a:lnTo>
                  <a:lnTo>
                    <a:pt x="2438" y="266"/>
                  </a:lnTo>
                  <a:lnTo>
                    <a:pt x="1828" y="126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DAC6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3" name="object 1643" descr=""/>
            <p:cNvSpPr/>
            <p:nvPr/>
          </p:nvSpPr>
          <p:spPr>
            <a:xfrm>
              <a:off x="2210474" y="246432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4813" y="0"/>
                  </a:moveTo>
                  <a:lnTo>
                    <a:pt x="4483" y="12"/>
                  </a:lnTo>
                  <a:lnTo>
                    <a:pt x="4140" y="380"/>
                  </a:lnTo>
                  <a:lnTo>
                    <a:pt x="1244" y="152"/>
                  </a:lnTo>
                  <a:lnTo>
                    <a:pt x="0" y="1549"/>
                  </a:lnTo>
                  <a:lnTo>
                    <a:pt x="2133" y="1333"/>
                  </a:lnTo>
                  <a:lnTo>
                    <a:pt x="2184" y="2120"/>
                  </a:lnTo>
                  <a:lnTo>
                    <a:pt x="3035" y="3124"/>
                  </a:lnTo>
                  <a:lnTo>
                    <a:pt x="3886" y="3174"/>
                  </a:lnTo>
                  <a:lnTo>
                    <a:pt x="4749" y="2120"/>
                  </a:lnTo>
                  <a:lnTo>
                    <a:pt x="5981" y="1282"/>
                  </a:lnTo>
                  <a:lnTo>
                    <a:pt x="5130" y="419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954E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4" name="object 1644" descr=""/>
            <p:cNvSpPr/>
            <p:nvPr/>
          </p:nvSpPr>
          <p:spPr>
            <a:xfrm>
              <a:off x="2214609" y="24638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431" y="0"/>
                  </a:moveTo>
                  <a:lnTo>
                    <a:pt x="63" y="228"/>
                  </a:lnTo>
                  <a:lnTo>
                    <a:pt x="0" y="850"/>
                  </a:lnTo>
                  <a:lnTo>
                    <a:pt x="990" y="889"/>
                  </a:lnTo>
                  <a:lnTo>
                    <a:pt x="990" y="330"/>
                  </a:lnTo>
                  <a:lnTo>
                    <a:pt x="1016" y="6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D8CD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5" name="object 1645" descr=""/>
            <p:cNvSpPr/>
            <p:nvPr/>
          </p:nvSpPr>
          <p:spPr>
            <a:xfrm>
              <a:off x="2224420" y="2466826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1866" y="0"/>
                  </a:moveTo>
                  <a:lnTo>
                    <a:pt x="1536" y="38"/>
                  </a:lnTo>
                  <a:lnTo>
                    <a:pt x="863" y="88"/>
                  </a:lnTo>
                  <a:lnTo>
                    <a:pt x="0" y="2628"/>
                  </a:lnTo>
                  <a:lnTo>
                    <a:pt x="101" y="2832"/>
                  </a:lnTo>
                  <a:lnTo>
                    <a:pt x="330" y="3238"/>
                  </a:lnTo>
                  <a:lnTo>
                    <a:pt x="1092" y="3822"/>
                  </a:lnTo>
                  <a:lnTo>
                    <a:pt x="1866" y="4267"/>
                  </a:lnTo>
                  <a:lnTo>
                    <a:pt x="2832" y="3670"/>
                  </a:lnTo>
                  <a:lnTo>
                    <a:pt x="2971" y="3441"/>
                  </a:lnTo>
                  <a:lnTo>
                    <a:pt x="3060" y="3187"/>
                  </a:lnTo>
                  <a:lnTo>
                    <a:pt x="3111" y="2920"/>
                  </a:lnTo>
                  <a:lnTo>
                    <a:pt x="2730" y="2209"/>
                  </a:lnTo>
                  <a:lnTo>
                    <a:pt x="2336" y="1498"/>
                  </a:lnTo>
                  <a:lnTo>
                    <a:pt x="1955" y="787"/>
                  </a:lnTo>
                  <a:lnTo>
                    <a:pt x="1955" y="520"/>
                  </a:lnTo>
                  <a:lnTo>
                    <a:pt x="1917" y="266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C78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6" name="object 1646" descr=""/>
            <p:cNvSpPr/>
            <p:nvPr/>
          </p:nvSpPr>
          <p:spPr>
            <a:xfrm>
              <a:off x="2195619" y="2482571"/>
              <a:ext cx="19050" cy="5080"/>
            </a:xfrm>
            <a:custGeom>
              <a:avLst/>
              <a:gdLst/>
              <a:ahLst/>
              <a:cxnLst/>
              <a:rect l="l" t="t" r="r" b="b"/>
              <a:pathLst>
                <a:path w="19050" h="5080">
                  <a:moveTo>
                    <a:pt x="16878" y="0"/>
                  </a:moveTo>
                  <a:lnTo>
                    <a:pt x="16471" y="63"/>
                  </a:lnTo>
                  <a:lnTo>
                    <a:pt x="14516" y="622"/>
                  </a:lnTo>
                  <a:lnTo>
                    <a:pt x="12547" y="977"/>
                  </a:lnTo>
                  <a:lnTo>
                    <a:pt x="11036" y="1473"/>
                  </a:lnTo>
                  <a:lnTo>
                    <a:pt x="10071" y="1650"/>
                  </a:lnTo>
                  <a:lnTo>
                    <a:pt x="8039" y="1638"/>
                  </a:lnTo>
                  <a:lnTo>
                    <a:pt x="7010" y="1447"/>
                  </a:lnTo>
                  <a:lnTo>
                    <a:pt x="5981" y="1358"/>
                  </a:lnTo>
                  <a:lnTo>
                    <a:pt x="4635" y="1358"/>
                  </a:lnTo>
                  <a:lnTo>
                    <a:pt x="3314" y="1587"/>
                  </a:lnTo>
                  <a:lnTo>
                    <a:pt x="1993" y="1765"/>
                  </a:lnTo>
                  <a:lnTo>
                    <a:pt x="1282" y="1917"/>
                  </a:lnTo>
                  <a:lnTo>
                    <a:pt x="635" y="2171"/>
                  </a:lnTo>
                  <a:lnTo>
                    <a:pt x="127" y="2717"/>
                  </a:lnTo>
                  <a:lnTo>
                    <a:pt x="0" y="3213"/>
                  </a:lnTo>
                  <a:lnTo>
                    <a:pt x="101" y="3670"/>
                  </a:lnTo>
                  <a:lnTo>
                    <a:pt x="431" y="4063"/>
                  </a:lnTo>
                  <a:lnTo>
                    <a:pt x="914" y="4190"/>
                  </a:lnTo>
                  <a:lnTo>
                    <a:pt x="1397" y="4254"/>
                  </a:lnTo>
                  <a:lnTo>
                    <a:pt x="4699" y="4076"/>
                  </a:lnTo>
                  <a:lnTo>
                    <a:pt x="7518" y="4571"/>
                  </a:lnTo>
                  <a:lnTo>
                    <a:pt x="10312" y="3936"/>
                  </a:lnTo>
                  <a:lnTo>
                    <a:pt x="13068" y="3530"/>
                  </a:lnTo>
                  <a:lnTo>
                    <a:pt x="13754" y="3187"/>
                  </a:lnTo>
                  <a:lnTo>
                    <a:pt x="14554" y="3263"/>
                  </a:lnTo>
                  <a:lnTo>
                    <a:pt x="15227" y="2920"/>
                  </a:lnTo>
                  <a:lnTo>
                    <a:pt x="16967" y="2527"/>
                  </a:lnTo>
                  <a:lnTo>
                    <a:pt x="17373" y="2387"/>
                  </a:lnTo>
                  <a:lnTo>
                    <a:pt x="17754" y="2184"/>
                  </a:lnTo>
                  <a:lnTo>
                    <a:pt x="18110" y="1930"/>
                  </a:lnTo>
                  <a:lnTo>
                    <a:pt x="18427" y="1892"/>
                  </a:lnTo>
                  <a:lnTo>
                    <a:pt x="18719" y="1803"/>
                  </a:lnTo>
                  <a:lnTo>
                    <a:pt x="18986" y="1650"/>
                  </a:lnTo>
                  <a:lnTo>
                    <a:pt x="18973" y="736"/>
                  </a:lnTo>
                  <a:lnTo>
                    <a:pt x="18503" y="304"/>
                  </a:lnTo>
                  <a:lnTo>
                    <a:pt x="17945" y="25"/>
                  </a:lnTo>
                  <a:lnTo>
                    <a:pt x="16878" y="0"/>
                  </a:lnTo>
                  <a:close/>
                </a:path>
              </a:pathLst>
            </a:custGeom>
            <a:solidFill>
              <a:srgbClr val="E8DE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7" name="object 1647" descr=""/>
            <p:cNvSpPr/>
            <p:nvPr/>
          </p:nvSpPr>
          <p:spPr>
            <a:xfrm>
              <a:off x="2195614" y="2486311"/>
              <a:ext cx="10795" cy="1905"/>
            </a:xfrm>
            <a:custGeom>
              <a:avLst/>
              <a:gdLst/>
              <a:ahLst/>
              <a:cxnLst/>
              <a:rect l="l" t="t" r="r" b="b"/>
              <a:pathLst>
                <a:path w="10794" h="1905">
                  <a:moveTo>
                    <a:pt x="304" y="0"/>
                  </a:moveTo>
                  <a:lnTo>
                    <a:pt x="0" y="368"/>
                  </a:lnTo>
                  <a:lnTo>
                    <a:pt x="241" y="774"/>
                  </a:lnTo>
                  <a:lnTo>
                    <a:pt x="3606" y="647"/>
                  </a:lnTo>
                  <a:lnTo>
                    <a:pt x="7023" y="1574"/>
                  </a:lnTo>
                  <a:lnTo>
                    <a:pt x="10312" y="190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D0A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8" name="object 1648" descr=""/>
            <p:cNvSpPr/>
            <p:nvPr/>
          </p:nvSpPr>
          <p:spPr>
            <a:xfrm>
              <a:off x="2191753" y="248519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943" y="0"/>
                  </a:moveTo>
                  <a:lnTo>
                    <a:pt x="622" y="634"/>
                  </a:lnTo>
                  <a:lnTo>
                    <a:pt x="101" y="965"/>
                  </a:lnTo>
                  <a:lnTo>
                    <a:pt x="0" y="1384"/>
                  </a:lnTo>
                  <a:lnTo>
                    <a:pt x="330" y="1904"/>
                  </a:lnTo>
                  <a:lnTo>
                    <a:pt x="228" y="2235"/>
                  </a:lnTo>
                  <a:lnTo>
                    <a:pt x="1231" y="2705"/>
                  </a:lnTo>
                  <a:lnTo>
                    <a:pt x="2222" y="2743"/>
                  </a:lnTo>
                  <a:lnTo>
                    <a:pt x="3505" y="2095"/>
                  </a:lnTo>
                  <a:lnTo>
                    <a:pt x="3797" y="1981"/>
                  </a:lnTo>
                  <a:lnTo>
                    <a:pt x="4102" y="1892"/>
                  </a:lnTo>
                  <a:lnTo>
                    <a:pt x="4076" y="1625"/>
                  </a:lnTo>
                  <a:lnTo>
                    <a:pt x="4102" y="1371"/>
                  </a:lnTo>
                  <a:lnTo>
                    <a:pt x="4165" y="1117"/>
                  </a:lnTo>
                  <a:lnTo>
                    <a:pt x="3124" y="165"/>
                  </a:lnTo>
                  <a:close/>
                </a:path>
              </a:pathLst>
            </a:custGeom>
            <a:solidFill>
              <a:srgbClr val="ECE9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9" name="object 1649" descr=""/>
            <p:cNvSpPr/>
            <p:nvPr/>
          </p:nvSpPr>
          <p:spPr>
            <a:xfrm>
              <a:off x="2191983" y="2487431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997" y="0"/>
                  </a:moveTo>
                  <a:lnTo>
                    <a:pt x="0" y="0"/>
                  </a:lnTo>
                  <a:lnTo>
                    <a:pt x="736" y="1079"/>
                  </a:lnTo>
                  <a:lnTo>
                    <a:pt x="1879" y="825"/>
                  </a:lnTo>
                  <a:lnTo>
                    <a:pt x="2933" y="876"/>
                  </a:lnTo>
                  <a:lnTo>
                    <a:pt x="2984" y="292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9957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0" name="object 1650" descr=""/>
            <p:cNvSpPr/>
            <p:nvPr/>
          </p:nvSpPr>
          <p:spPr>
            <a:xfrm>
              <a:off x="2208682" y="2484399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2159" y="1104"/>
                  </a:moveTo>
                  <a:lnTo>
                    <a:pt x="1320" y="889"/>
                  </a:lnTo>
                  <a:lnTo>
                    <a:pt x="533" y="850"/>
                  </a:lnTo>
                  <a:lnTo>
                    <a:pt x="0" y="1714"/>
                  </a:lnTo>
                  <a:lnTo>
                    <a:pt x="838" y="1955"/>
                  </a:lnTo>
                  <a:lnTo>
                    <a:pt x="1574" y="1778"/>
                  </a:lnTo>
                  <a:lnTo>
                    <a:pt x="2159" y="1104"/>
                  </a:lnTo>
                  <a:close/>
                </a:path>
                <a:path w="5080" h="2539">
                  <a:moveTo>
                    <a:pt x="5054" y="101"/>
                  </a:moveTo>
                  <a:lnTo>
                    <a:pt x="4508" y="0"/>
                  </a:lnTo>
                  <a:lnTo>
                    <a:pt x="4127" y="190"/>
                  </a:lnTo>
                  <a:lnTo>
                    <a:pt x="3898" y="698"/>
                  </a:lnTo>
                  <a:lnTo>
                    <a:pt x="4191" y="850"/>
                  </a:lnTo>
                  <a:lnTo>
                    <a:pt x="4495" y="901"/>
                  </a:lnTo>
                  <a:lnTo>
                    <a:pt x="4826" y="863"/>
                  </a:lnTo>
                  <a:lnTo>
                    <a:pt x="4889" y="609"/>
                  </a:lnTo>
                  <a:lnTo>
                    <a:pt x="4965" y="355"/>
                  </a:lnTo>
                  <a:lnTo>
                    <a:pt x="5054" y="101"/>
                  </a:lnTo>
                  <a:close/>
                </a:path>
              </a:pathLst>
            </a:custGeom>
            <a:solidFill>
              <a:srgbClr val="D0A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1" name="object 1651" descr=""/>
            <p:cNvSpPr/>
            <p:nvPr/>
          </p:nvSpPr>
          <p:spPr>
            <a:xfrm>
              <a:off x="2207470" y="2480797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10">
                  <a:moveTo>
                    <a:pt x="5448" y="0"/>
                  </a:moveTo>
                  <a:lnTo>
                    <a:pt x="4559" y="165"/>
                  </a:lnTo>
                  <a:lnTo>
                    <a:pt x="3683" y="165"/>
                  </a:lnTo>
                  <a:lnTo>
                    <a:pt x="2641" y="546"/>
                  </a:lnTo>
                  <a:lnTo>
                    <a:pt x="1498" y="558"/>
                  </a:lnTo>
                  <a:lnTo>
                    <a:pt x="520" y="1104"/>
                  </a:lnTo>
                  <a:lnTo>
                    <a:pt x="165" y="1409"/>
                  </a:lnTo>
                  <a:lnTo>
                    <a:pt x="0" y="1790"/>
                  </a:lnTo>
                  <a:lnTo>
                    <a:pt x="38" y="2247"/>
                  </a:lnTo>
                  <a:lnTo>
                    <a:pt x="546" y="3263"/>
                  </a:lnTo>
                  <a:lnTo>
                    <a:pt x="1498" y="3009"/>
                  </a:lnTo>
                  <a:lnTo>
                    <a:pt x="2349" y="3060"/>
                  </a:lnTo>
                  <a:lnTo>
                    <a:pt x="3657" y="3073"/>
                  </a:lnTo>
                  <a:lnTo>
                    <a:pt x="4254" y="2730"/>
                  </a:lnTo>
                  <a:lnTo>
                    <a:pt x="4559" y="2679"/>
                  </a:lnTo>
                  <a:lnTo>
                    <a:pt x="4864" y="2590"/>
                  </a:lnTo>
                  <a:lnTo>
                    <a:pt x="5156" y="2476"/>
                  </a:lnTo>
                  <a:lnTo>
                    <a:pt x="5803" y="1930"/>
                  </a:lnTo>
                  <a:lnTo>
                    <a:pt x="6692" y="2184"/>
                  </a:lnTo>
                  <a:lnTo>
                    <a:pt x="7378" y="1778"/>
                  </a:lnTo>
                  <a:lnTo>
                    <a:pt x="8991" y="1384"/>
                  </a:lnTo>
                  <a:lnTo>
                    <a:pt x="8991" y="1219"/>
                  </a:lnTo>
                  <a:lnTo>
                    <a:pt x="8953" y="876"/>
                  </a:lnTo>
                  <a:lnTo>
                    <a:pt x="6248" y="520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A660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2" name="object 1652" descr=""/>
            <p:cNvSpPr/>
            <p:nvPr/>
          </p:nvSpPr>
          <p:spPr>
            <a:xfrm>
              <a:off x="2212626" y="248233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333" y="0"/>
                  </a:moveTo>
                  <a:lnTo>
                    <a:pt x="571" y="177"/>
                  </a:lnTo>
                  <a:lnTo>
                    <a:pt x="0" y="939"/>
                  </a:lnTo>
                  <a:lnTo>
                    <a:pt x="1968" y="977"/>
                  </a:lnTo>
                  <a:lnTo>
                    <a:pt x="2032" y="736"/>
                  </a:lnTo>
                  <a:lnTo>
                    <a:pt x="2120" y="482"/>
                  </a:lnTo>
                  <a:lnTo>
                    <a:pt x="2222" y="241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BD83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3" name="object 1653" descr=""/>
            <p:cNvSpPr/>
            <p:nvPr/>
          </p:nvSpPr>
          <p:spPr>
            <a:xfrm>
              <a:off x="2112387" y="2470732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1003" y="0"/>
                  </a:moveTo>
                  <a:lnTo>
                    <a:pt x="0" y="1638"/>
                  </a:lnTo>
                  <a:lnTo>
                    <a:pt x="2006" y="2882"/>
                  </a:lnTo>
                  <a:lnTo>
                    <a:pt x="2311" y="3175"/>
                  </a:lnTo>
                  <a:lnTo>
                    <a:pt x="2679" y="3314"/>
                  </a:lnTo>
                  <a:lnTo>
                    <a:pt x="3111" y="3289"/>
                  </a:lnTo>
                  <a:lnTo>
                    <a:pt x="4127" y="3086"/>
                  </a:lnTo>
                  <a:lnTo>
                    <a:pt x="5143" y="2933"/>
                  </a:lnTo>
                  <a:lnTo>
                    <a:pt x="8128" y="1435"/>
                  </a:lnTo>
                  <a:lnTo>
                    <a:pt x="7670" y="12"/>
                  </a:lnTo>
                  <a:lnTo>
                    <a:pt x="6565" y="228"/>
                  </a:lnTo>
                  <a:lnTo>
                    <a:pt x="5486" y="368"/>
                  </a:lnTo>
                  <a:lnTo>
                    <a:pt x="4648" y="342"/>
                  </a:lnTo>
                  <a:lnTo>
                    <a:pt x="3797" y="508"/>
                  </a:lnTo>
                  <a:lnTo>
                    <a:pt x="3022" y="76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944D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4" name="object 1654" descr=""/>
            <p:cNvSpPr/>
            <p:nvPr/>
          </p:nvSpPr>
          <p:spPr>
            <a:xfrm>
              <a:off x="2114372" y="2473897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435" y="0"/>
                  </a:moveTo>
                  <a:lnTo>
                    <a:pt x="698" y="139"/>
                  </a:lnTo>
                  <a:lnTo>
                    <a:pt x="0" y="520"/>
                  </a:lnTo>
                  <a:lnTo>
                    <a:pt x="419" y="977"/>
                  </a:lnTo>
                  <a:lnTo>
                    <a:pt x="838" y="1422"/>
                  </a:lnTo>
                  <a:lnTo>
                    <a:pt x="1257" y="1879"/>
                  </a:lnTo>
                  <a:lnTo>
                    <a:pt x="1435" y="1892"/>
                  </a:lnTo>
                  <a:lnTo>
                    <a:pt x="1625" y="1866"/>
                  </a:lnTo>
                  <a:lnTo>
                    <a:pt x="1790" y="1777"/>
                  </a:lnTo>
                  <a:lnTo>
                    <a:pt x="2197" y="1879"/>
                  </a:lnTo>
                  <a:lnTo>
                    <a:pt x="2641" y="2108"/>
                  </a:lnTo>
                  <a:lnTo>
                    <a:pt x="3174" y="876"/>
                  </a:lnTo>
                  <a:lnTo>
                    <a:pt x="2730" y="507"/>
                  </a:lnTo>
                  <a:lnTo>
                    <a:pt x="2222" y="190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E7EF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5" name="object 1655" descr=""/>
            <p:cNvSpPr/>
            <p:nvPr/>
          </p:nvSpPr>
          <p:spPr>
            <a:xfrm>
              <a:off x="2114379" y="2473152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765" y="0"/>
                  </a:moveTo>
                  <a:lnTo>
                    <a:pt x="1384" y="12"/>
                  </a:lnTo>
                  <a:lnTo>
                    <a:pt x="1016" y="253"/>
                  </a:lnTo>
                  <a:lnTo>
                    <a:pt x="685" y="317"/>
                  </a:lnTo>
                  <a:lnTo>
                    <a:pt x="355" y="393"/>
                  </a:lnTo>
                  <a:lnTo>
                    <a:pt x="12" y="457"/>
                  </a:lnTo>
                  <a:lnTo>
                    <a:pt x="38" y="723"/>
                  </a:lnTo>
                  <a:lnTo>
                    <a:pt x="38" y="1003"/>
                  </a:lnTo>
                  <a:lnTo>
                    <a:pt x="0" y="1269"/>
                  </a:lnTo>
                  <a:lnTo>
                    <a:pt x="1917" y="1308"/>
                  </a:lnTo>
                  <a:lnTo>
                    <a:pt x="2247" y="1003"/>
                  </a:lnTo>
                  <a:lnTo>
                    <a:pt x="2336" y="647"/>
                  </a:lnTo>
                  <a:lnTo>
                    <a:pt x="2146" y="241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D1B3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6" name="object 1656" descr=""/>
            <p:cNvSpPr/>
            <p:nvPr/>
          </p:nvSpPr>
          <p:spPr>
            <a:xfrm>
              <a:off x="2108517" y="247969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444" y="0"/>
                  </a:moveTo>
                  <a:lnTo>
                    <a:pt x="0" y="254"/>
                  </a:lnTo>
                  <a:lnTo>
                    <a:pt x="25" y="546"/>
                  </a:lnTo>
                  <a:lnTo>
                    <a:pt x="63" y="825"/>
                  </a:lnTo>
                  <a:lnTo>
                    <a:pt x="88" y="1117"/>
                  </a:lnTo>
                  <a:lnTo>
                    <a:pt x="431" y="1066"/>
                  </a:lnTo>
                  <a:lnTo>
                    <a:pt x="698" y="901"/>
                  </a:lnTo>
                  <a:lnTo>
                    <a:pt x="888" y="609"/>
                  </a:lnTo>
                  <a:lnTo>
                    <a:pt x="698" y="24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ECE3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7" name="object 1657" descr=""/>
            <p:cNvSpPr/>
            <p:nvPr/>
          </p:nvSpPr>
          <p:spPr>
            <a:xfrm>
              <a:off x="2115009" y="2463107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89" h="5714">
                  <a:moveTo>
                    <a:pt x="6832" y="0"/>
                  </a:moveTo>
                  <a:lnTo>
                    <a:pt x="6286" y="571"/>
                  </a:lnTo>
                  <a:lnTo>
                    <a:pt x="2171" y="2463"/>
                  </a:lnTo>
                  <a:lnTo>
                    <a:pt x="2844" y="2781"/>
                  </a:lnTo>
                  <a:lnTo>
                    <a:pt x="3771" y="2298"/>
                  </a:lnTo>
                  <a:lnTo>
                    <a:pt x="4470" y="3314"/>
                  </a:lnTo>
                  <a:lnTo>
                    <a:pt x="355" y="3594"/>
                  </a:lnTo>
                  <a:lnTo>
                    <a:pt x="177" y="3733"/>
                  </a:lnTo>
                  <a:lnTo>
                    <a:pt x="0" y="4267"/>
                  </a:lnTo>
                  <a:lnTo>
                    <a:pt x="101" y="4533"/>
                  </a:lnTo>
                  <a:lnTo>
                    <a:pt x="368" y="4800"/>
                  </a:lnTo>
                  <a:lnTo>
                    <a:pt x="1777" y="5041"/>
                  </a:lnTo>
                  <a:lnTo>
                    <a:pt x="3136" y="5549"/>
                  </a:lnTo>
                  <a:lnTo>
                    <a:pt x="7746" y="3505"/>
                  </a:lnTo>
                  <a:lnTo>
                    <a:pt x="8635" y="2768"/>
                  </a:lnTo>
                  <a:lnTo>
                    <a:pt x="7454" y="114"/>
                  </a:lnTo>
                  <a:lnTo>
                    <a:pt x="6832" y="0"/>
                  </a:lnTo>
                  <a:close/>
                </a:path>
              </a:pathLst>
            </a:custGeom>
            <a:solidFill>
              <a:srgbClr val="D2C1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8" name="object 1658" descr=""/>
            <p:cNvSpPr/>
            <p:nvPr/>
          </p:nvSpPr>
          <p:spPr>
            <a:xfrm>
              <a:off x="2115285" y="245519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105" y="0"/>
                  </a:moveTo>
                  <a:lnTo>
                    <a:pt x="4521" y="88"/>
                  </a:lnTo>
                  <a:lnTo>
                    <a:pt x="4165" y="190"/>
                  </a:lnTo>
                  <a:lnTo>
                    <a:pt x="3860" y="381"/>
                  </a:lnTo>
                  <a:lnTo>
                    <a:pt x="3606" y="673"/>
                  </a:lnTo>
                  <a:lnTo>
                    <a:pt x="3022" y="1257"/>
                  </a:lnTo>
                  <a:lnTo>
                    <a:pt x="3238" y="114"/>
                  </a:lnTo>
                  <a:lnTo>
                    <a:pt x="2832" y="317"/>
                  </a:lnTo>
                  <a:lnTo>
                    <a:pt x="2463" y="254"/>
                  </a:lnTo>
                  <a:lnTo>
                    <a:pt x="914" y="1841"/>
                  </a:lnTo>
                  <a:lnTo>
                    <a:pt x="2171" y="3238"/>
                  </a:lnTo>
                  <a:lnTo>
                    <a:pt x="698" y="3632"/>
                  </a:lnTo>
                  <a:lnTo>
                    <a:pt x="0" y="4305"/>
                  </a:lnTo>
                  <a:lnTo>
                    <a:pt x="1752" y="4572"/>
                  </a:lnTo>
                  <a:lnTo>
                    <a:pt x="3467" y="4559"/>
                  </a:lnTo>
                  <a:lnTo>
                    <a:pt x="5041" y="3556"/>
                  </a:lnTo>
                  <a:lnTo>
                    <a:pt x="5499" y="3238"/>
                  </a:lnTo>
                  <a:lnTo>
                    <a:pt x="6096" y="3124"/>
                  </a:lnTo>
                  <a:lnTo>
                    <a:pt x="6388" y="2590"/>
                  </a:lnTo>
                  <a:lnTo>
                    <a:pt x="6540" y="2235"/>
                  </a:lnTo>
                  <a:lnTo>
                    <a:pt x="6604" y="1854"/>
                  </a:lnTo>
                  <a:lnTo>
                    <a:pt x="6591" y="1473"/>
                  </a:lnTo>
                  <a:lnTo>
                    <a:pt x="6527" y="1092"/>
                  </a:lnTo>
                  <a:lnTo>
                    <a:pt x="6375" y="749"/>
                  </a:lnTo>
                  <a:lnTo>
                    <a:pt x="6134" y="444"/>
                  </a:lnTo>
                  <a:lnTo>
                    <a:pt x="5638" y="101"/>
                  </a:lnTo>
                  <a:lnTo>
                    <a:pt x="5105" y="0"/>
                  </a:lnTo>
                  <a:close/>
                </a:path>
              </a:pathLst>
            </a:custGeom>
            <a:solidFill>
              <a:srgbClr val="CCA5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9" name="object 1659" descr=""/>
            <p:cNvSpPr/>
            <p:nvPr/>
          </p:nvSpPr>
          <p:spPr>
            <a:xfrm>
              <a:off x="2123183" y="245967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2082" y="0"/>
                  </a:moveTo>
                  <a:lnTo>
                    <a:pt x="939" y="101"/>
                  </a:lnTo>
                  <a:lnTo>
                    <a:pt x="50" y="1092"/>
                  </a:lnTo>
                  <a:lnTo>
                    <a:pt x="38" y="1739"/>
                  </a:lnTo>
                  <a:lnTo>
                    <a:pt x="12" y="2374"/>
                  </a:lnTo>
                  <a:lnTo>
                    <a:pt x="0" y="3009"/>
                  </a:lnTo>
                  <a:lnTo>
                    <a:pt x="419" y="3479"/>
                  </a:lnTo>
                  <a:lnTo>
                    <a:pt x="1638" y="3759"/>
                  </a:lnTo>
                  <a:lnTo>
                    <a:pt x="2908" y="3467"/>
                  </a:lnTo>
                  <a:lnTo>
                    <a:pt x="4127" y="3809"/>
                  </a:lnTo>
                  <a:lnTo>
                    <a:pt x="6235" y="2412"/>
                  </a:lnTo>
                  <a:lnTo>
                    <a:pt x="6096" y="1955"/>
                  </a:lnTo>
                  <a:lnTo>
                    <a:pt x="3302" y="114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974F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0" name="object 1660" descr=""/>
            <p:cNvSpPr/>
            <p:nvPr/>
          </p:nvSpPr>
          <p:spPr>
            <a:xfrm>
              <a:off x="2120322" y="245724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625" y="0"/>
                  </a:moveTo>
                  <a:lnTo>
                    <a:pt x="1066" y="495"/>
                  </a:lnTo>
                  <a:lnTo>
                    <a:pt x="711" y="838"/>
                  </a:lnTo>
                  <a:lnTo>
                    <a:pt x="355" y="1168"/>
                  </a:lnTo>
                  <a:lnTo>
                    <a:pt x="0" y="1511"/>
                  </a:lnTo>
                  <a:lnTo>
                    <a:pt x="914" y="2070"/>
                  </a:lnTo>
                  <a:lnTo>
                    <a:pt x="1803" y="2679"/>
                  </a:lnTo>
                  <a:lnTo>
                    <a:pt x="2946" y="2679"/>
                  </a:lnTo>
                  <a:lnTo>
                    <a:pt x="3073" y="2514"/>
                  </a:lnTo>
                  <a:lnTo>
                    <a:pt x="3327" y="2159"/>
                  </a:lnTo>
                  <a:lnTo>
                    <a:pt x="3479" y="1485"/>
                  </a:lnTo>
                  <a:lnTo>
                    <a:pt x="3327" y="889"/>
                  </a:lnTo>
                  <a:lnTo>
                    <a:pt x="2832" y="406"/>
                  </a:lnTo>
                  <a:lnTo>
                    <a:pt x="2222" y="63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D8C4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1" name="object 1661" descr=""/>
            <p:cNvSpPr/>
            <p:nvPr/>
          </p:nvSpPr>
          <p:spPr>
            <a:xfrm>
              <a:off x="2123155" y="2458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638" y="0"/>
                  </a:moveTo>
                  <a:lnTo>
                    <a:pt x="787" y="304"/>
                  </a:lnTo>
                  <a:lnTo>
                    <a:pt x="0" y="850"/>
                  </a:lnTo>
                  <a:lnTo>
                    <a:pt x="114" y="1168"/>
                  </a:lnTo>
                  <a:lnTo>
                    <a:pt x="88" y="1447"/>
                  </a:lnTo>
                  <a:lnTo>
                    <a:pt x="76" y="1727"/>
                  </a:lnTo>
                  <a:lnTo>
                    <a:pt x="76" y="2019"/>
                  </a:lnTo>
                  <a:lnTo>
                    <a:pt x="1435" y="1993"/>
                  </a:lnTo>
                  <a:lnTo>
                    <a:pt x="2781" y="1955"/>
                  </a:lnTo>
                  <a:lnTo>
                    <a:pt x="4140" y="1930"/>
                  </a:lnTo>
                  <a:lnTo>
                    <a:pt x="4229" y="1778"/>
                  </a:lnTo>
                  <a:lnTo>
                    <a:pt x="4241" y="1473"/>
                  </a:lnTo>
                  <a:lnTo>
                    <a:pt x="4241" y="1181"/>
                  </a:lnTo>
                  <a:lnTo>
                    <a:pt x="2616" y="152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AA64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2" name="object 1662" descr=""/>
            <p:cNvSpPr/>
            <p:nvPr/>
          </p:nvSpPr>
          <p:spPr>
            <a:xfrm>
              <a:off x="2120452" y="246164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397" y="0"/>
                  </a:moveTo>
                  <a:lnTo>
                    <a:pt x="0" y="888"/>
                  </a:lnTo>
                  <a:lnTo>
                    <a:pt x="749" y="1498"/>
                  </a:lnTo>
                  <a:lnTo>
                    <a:pt x="850" y="2031"/>
                  </a:lnTo>
                  <a:lnTo>
                    <a:pt x="2819" y="2222"/>
                  </a:lnTo>
                  <a:lnTo>
                    <a:pt x="2927" y="2031"/>
                  </a:lnTo>
                  <a:lnTo>
                    <a:pt x="3029" y="1498"/>
                  </a:lnTo>
                  <a:lnTo>
                    <a:pt x="2730" y="1041"/>
                  </a:lnTo>
                  <a:lnTo>
                    <a:pt x="2032" y="863"/>
                  </a:lnTo>
                  <a:lnTo>
                    <a:pt x="1397" y="0"/>
                  </a:lnTo>
                  <a:close/>
                </a:path>
              </a:pathLst>
            </a:custGeom>
            <a:solidFill>
              <a:srgbClr val="974F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3" name="object 1663" descr=""/>
            <p:cNvSpPr/>
            <p:nvPr/>
          </p:nvSpPr>
          <p:spPr>
            <a:xfrm>
              <a:off x="2117093" y="246865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045" y="0"/>
                  </a:moveTo>
                  <a:lnTo>
                    <a:pt x="1752" y="1143"/>
                  </a:lnTo>
                  <a:lnTo>
                    <a:pt x="1524" y="1524"/>
                  </a:lnTo>
                  <a:lnTo>
                    <a:pt x="1270" y="1879"/>
                  </a:lnTo>
                  <a:lnTo>
                    <a:pt x="63" y="2146"/>
                  </a:lnTo>
                  <a:lnTo>
                    <a:pt x="0" y="2527"/>
                  </a:lnTo>
                  <a:lnTo>
                    <a:pt x="165" y="2730"/>
                  </a:lnTo>
                  <a:lnTo>
                    <a:pt x="1511" y="2895"/>
                  </a:lnTo>
                  <a:lnTo>
                    <a:pt x="2628" y="2667"/>
                  </a:lnTo>
                  <a:lnTo>
                    <a:pt x="3175" y="3835"/>
                  </a:lnTo>
                  <a:lnTo>
                    <a:pt x="3721" y="4445"/>
                  </a:lnTo>
                  <a:lnTo>
                    <a:pt x="4381" y="4508"/>
                  </a:lnTo>
                  <a:lnTo>
                    <a:pt x="5118" y="4254"/>
                  </a:lnTo>
                  <a:lnTo>
                    <a:pt x="5956" y="3670"/>
                  </a:lnTo>
                  <a:lnTo>
                    <a:pt x="6362" y="2844"/>
                  </a:lnTo>
                  <a:lnTo>
                    <a:pt x="6477" y="1854"/>
                  </a:lnTo>
                  <a:lnTo>
                    <a:pt x="6045" y="0"/>
                  </a:lnTo>
                  <a:close/>
                </a:path>
              </a:pathLst>
            </a:custGeom>
            <a:solidFill>
              <a:srgbClr val="C395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4" name="object 1664" descr=""/>
            <p:cNvSpPr/>
            <p:nvPr/>
          </p:nvSpPr>
          <p:spPr>
            <a:xfrm>
              <a:off x="2114392" y="2467257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584" y="0"/>
                  </a:moveTo>
                  <a:lnTo>
                    <a:pt x="266" y="50"/>
                  </a:lnTo>
                  <a:lnTo>
                    <a:pt x="0" y="444"/>
                  </a:lnTo>
                  <a:lnTo>
                    <a:pt x="761" y="2222"/>
                  </a:lnTo>
                  <a:lnTo>
                    <a:pt x="2882" y="1282"/>
                  </a:lnTo>
                  <a:lnTo>
                    <a:pt x="3949" y="2438"/>
                  </a:lnTo>
                  <a:lnTo>
                    <a:pt x="4241" y="2705"/>
                  </a:lnTo>
                  <a:lnTo>
                    <a:pt x="4546" y="2730"/>
                  </a:lnTo>
                  <a:lnTo>
                    <a:pt x="4864" y="2489"/>
                  </a:lnTo>
                  <a:lnTo>
                    <a:pt x="4965" y="2158"/>
                  </a:lnTo>
                  <a:lnTo>
                    <a:pt x="5638" y="1790"/>
                  </a:lnTo>
                  <a:lnTo>
                    <a:pt x="6413" y="1485"/>
                  </a:lnTo>
                  <a:lnTo>
                    <a:pt x="5905" y="469"/>
                  </a:lnTo>
                  <a:lnTo>
                    <a:pt x="4267" y="126"/>
                  </a:lnTo>
                  <a:lnTo>
                    <a:pt x="2628" y="63"/>
                  </a:lnTo>
                  <a:lnTo>
                    <a:pt x="965" y="26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9A5D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5" name="object 1665" descr=""/>
            <p:cNvSpPr/>
            <p:nvPr/>
          </p:nvSpPr>
          <p:spPr>
            <a:xfrm>
              <a:off x="2115408" y="247079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752" y="0"/>
                  </a:moveTo>
                  <a:lnTo>
                    <a:pt x="1168" y="0"/>
                  </a:lnTo>
                  <a:lnTo>
                    <a:pt x="584" y="12"/>
                  </a:lnTo>
                  <a:lnTo>
                    <a:pt x="0" y="12"/>
                  </a:lnTo>
                  <a:lnTo>
                    <a:pt x="596" y="774"/>
                  </a:lnTo>
                  <a:lnTo>
                    <a:pt x="1397" y="762"/>
                  </a:lnTo>
                  <a:lnTo>
                    <a:pt x="2235" y="635"/>
                  </a:lnTo>
                  <a:lnTo>
                    <a:pt x="2057" y="431"/>
                  </a:lnTo>
                  <a:lnTo>
                    <a:pt x="1892" y="215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9757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6" name="object 1666" descr=""/>
            <p:cNvSpPr/>
            <p:nvPr/>
          </p:nvSpPr>
          <p:spPr>
            <a:xfrm>
              <a:off x="2114379" y="246668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30" y="0"/>
                  </a:moveTo>
                  <a:lnTo>
                    <a:pt x="0" y="0"/>
                  </a:lnTo>
                  <a:lnTo>
                    <a:pt x="0" y="342"/>
                  </a:lnTo>
                  <a:lnTo>
                    <a:pt x="12" y="673"/>
                  </a:lnTo>
                  <a:lnTo>
                    <a:pt x="12" y="1016"/>
                  </a:lnTo>
                  <a:lnTo>
                    <a:pt x="330" y="952"/>
                  </a:lnTo>
                  <a:lnTo>
                    <a:pt x="660" y="901"/>
                  </a:lnTo>
                  <a:lnTo>
                    <a:pt x="977" y="838"/>
                  </a:lnTo>
                  <a:lnTo>
                    <a:pt x="977" y="558"/>
                  </a:lnTo>
                  <a:lnTo>
                    <a:pt x="990" y="292"/>
                  </a:lnTo>
                  <a:lnTo>
                    <a:pt x="990" y="12"/>
                  </a:lnTo>
                  <a:lnTo>
                    <a:pt x="660" y="1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D7C6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7" name="object 1667" descr=""/>
            <p:cNvSpPr/>
            <p:nvPr/>
          </p:nvSpPr>
          <p:spPr>
            <a:xfrm>
              <a:off x="2118296" y="246963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55" y="0"/>
                  </a:moveTo>
                  <a:lnTo>
                    <a:pt x="50" y="63"/>
                  </a:lnTo>
                  <a:lnTo>
                    <a:pt x="0" y="342"/>
                  </a:lnTo>
                  <a:lnTo>
                    <a:pt x="12" y="622"/>
                  </a:lnTo>
                  <a:lnTo>
                    <a:pt x="76" y="901"/>
                  </a:lnTo>
                  <a:lnTo>
                    <a:pt x="609" y="914"/>
                  </a:lnTo>
                  <a:lnTo>
                    <a:pt x="927" y="673"/>
                  </a:lnTo>
                  <a:lnTo>
                    <a:pt x="952" y="101"/>
                  </a:lnTo>
                  <a:lnTo>
                    <a:pt x="660" y="12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EBDFC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8" name="object 1668" descr=""/>
            <p:cNvSpPr/>
            <p:nvPr/>
          </p:nvSpPr>
          <p:spPr>
            <a:xfrm>
              <a:off x="2215474" y="2468571"/>
              <a:ext cx="10160" cy="5080"/>
            </a:xfrm>
            <a:custGeom>
              <a:avLst/>
              <a:gdLst/>
              <a:ahLst/>
              <a:cxnLst/>
              <a:rect l="l" t="t" r="r" b="b"/>
              <a:pathLst>
                <a:path w="10160" h="5080">
                  <a:moveTo>
                    <a:pt x="9082" y="3670"/>
                  </a:moveTo>
                  <a:lnTo>
                    <a:pt x="4178" y="3670"/>
                  </a:lnTo>
                  <a:lnTo>
                    <a:pt x="5474" y="3936"/>
                  </a:lnTo>
                  <a:lnTo>
                    <a:pt x="5969" y="4076"/>
                  </a:lnTo>
                  <a:lnTo>
                    <a:pt x="6477" y="4394"/>
                  </a:lnTo>
                  <a:lnTo>
                    <a:pt x="6921" y="4825"/>
                  </a:lnTo>
                  <a:lnTo>
                    <a:pt x="7975" y="4978"/>
                  </a:lnTo>
                  <a:lnTo>
                    <a:pt x="8394" y="4711"/>
                  </a:lnTo>
                  <a:lnTo>
                    <a:pt x="8699" y="4305"/>
                  </a:lnTo>
                  <a:lnTo>
                    <a:pt x="9082" y="3670"/>
                  </a:lnTo>
                  <a:close/>
                </a:path>
                <a:path w="10160" h="5080">
                  <a:moveTo>
                    <a:pt x="63" y="1282"/>
                  </a:moveTo>
                  <a:lnTo>
                    <a:pt x="2971" y="4152"/>
                  </a:lnTo>
                  <a:lnTo>
                    <a:pt x="4178" y="3670"/>
                  </a:lnTo>
                  <a:lnTo>
                    <a:pt x="9082" y="3670"/>
                  </a:lnTo>
                  <a:lnTo>
                    <a:pt x="9220" y="3441"/>
                  </a:lnTo>
                  <a:lnTo>
                    <a:pt x="9410" y="2971"/>
                  </a:lnTo>
                  <a:lnTo>
                    <a:pt x="9533" y="2451"/>
                  </a:lnTo>
                  <a:lnTo>
                    <a:pt x="9472" y="1777"/>
                  </a:lnTo>
                  <a:lnTo>
                    <a:pt x="1333" y="1777"/>
                  </a:lnTo>
                  <a:lnTo>
                    <a:pt x="63" y="1282"/>
                  </a:lnTo>
                  <a:close/>
                </a:path>
                <a:path w="10160" h="5080">
                  <a:moveTo>
                    <a:pt x="5092" y="0"/>
                  </a:moveTo>
                  <a:lnTo>
                    <a:pt x="3086" y="12"/>
                  </a:lnTo>
                  <a:lnTo>
                    <a:pt x="1709" y="1358"/>
                  </a:lnTo>
                  <a:lnTo>
                    <a:pt x="1333" y="1777"/>
                  </a:lnTo>
                  <a:lnTo>
                    <a:pt x="9472" y="1777"/>
                  </a:lnTo>
                  <a:lnTo>
                    <a:pt x="9423" y="1612"/>
                  </a:lnTo>
                  <a:lnTo>
                    <a:pt x="9220" y="1358"/>
                  </a:lnTo>
                  <a:lnTo>
                    <a:pt x="8890" y="1206"/>
                  </a:lnTo>
                  <a:lnTo>
                    <a:pt x="8940" y="888"/>
                  </a:lnTo>
                  <a:lnTo>
                    <a:pt x="7035" y="330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D1B5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9" name="object 1669" descr=""/>
            <p:cNvSpPr/>
            <p:nvPr/>
          </p:nvSpPr>
          <p:spPr>
            <a:xfrm>
              <a:off x="2223482" y="24695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968" y="0"/>
                  </a:moveTo>
                  <a:lnTo>
                    <a:pt x="888" y="254"/>
                  </a:lnTo>
                  <a:lnTo>
                    <a:pt x="952" y="1092"/>
                  </a:lnTo>
                  <a:lnTo>
                    <a:pt x="1117" y="1193"/>
                  </a:lnTo>
                  <a:lnTo>
                    <a:pt x="1219" y="1828"/>
                  </a:lnTo>
                  <a:lnTo>
                    <a:pt x="965" y="2044"/>
                  </a:lnTo>
                  <a:lnTo>
                    <a:pt x="0" y="3187"/>
                  </a:lnTo>
                  <a:lnTo>
                    <a:pt x="331" y="3365"/>
                  </a:lnTo>
                  <a:lnTo>
                    <a:pt x="194" y="3581"/>
                  </a:lnTo>
                  <a:lnTo>
                    <a:pt x="96" y="4229"/>
                  </a:lnTo>
                  <a:lnTo>
                    <a:pt x="393" y="4724"/>
                  </a:lnTo>
                  <a:lnTo>
                    <a:pt x="1130" y="4902"/>
                  </a:lnTo>
                  <a:lnTo>
                    <a:pt x="1841" y="5130"/>
                  </a:lnTo>
                  <a:lnTo>
                    <a:pt x="2298" y="5308"/>
                  </a:lnTo>
                  <a:lnTo>
                    <a:pt x="2628" y="5689"/>
                  </a:lnTo>
                  <a:lnTo>
                    <a:pt x="3060" y="5918"/>
                  </a:lnTo>
                  <a:lnTo>
                    <a:pt x="3517" y="5956"/>
                  </a:lnTo>
                  <a:lnTo>
                    <a:pt x="3975" y="5905"/>
                  </a:lnTo>
                  <a:lnTo>
                    <a:pt x="4940" y="5207"/>
                  </a:lnTo>
                  <a:lnTo>
                    <a:pt x="5194" y="4610"/>
                  </a:lnTo>
                  <a:lnTo>
                    <a:pt x="5118" y="3937"/>
                  </a:lnTo>
                  <a:lnTo>
                    <a:pt x="4848" y="3721"/>
                  </a:lnTo>
                  <a:lnTo>
                    <a:pt x="4406" y="3721"/>
                  </a:lnTo>
                  <a:lnTo>
                    <a:pt x="4518" y="3479"/>
                  </a:lnTo>
                  <a:lnTo>
                    <a:pt x="5620" y="3365"/>
                  </a:lnTo>
                  <a:lnTo>
                    <a:pt x="5745" y="3187"/>
                  </a:lnTo>
                  <a:lnTo>
                    <a:pt x="5846" y="2146"/>
                  </a:lnTo>
                  <a:lnTo>
                    <a:pt x="4914" y="2146"/>
                  </a:lnTo>
                  <a:lnTo>
                    <a:pt x="4140" y="1955"/>
                  </a:lnTo>
                  <a:lnTo>
                    <a:pt x="3771" y="965"/>
                  </a:lnTo>
                  <a:lnTo>
                    <a:pt x="2832" y="609"/>
                  </a:lnTo>
                  <a:lnTo>
                    <a:pt x="1968" y="0"/>
                  </a:lnTo>
                  <a:close/>
                </a:path>
                <a:path w="6350" h="6350">
                  <a:moveTo>
                    <a:pt x="4800" y="3683"/>
                  </a:moveTo>
                  <a:lnTo>
                    <a:pt x="4406" y="3721"/>
                  </a:lnTo>
                  <a:lnTo>
                    <a:pt x="4848" y="3721"/>
                  </a:lnTo>
                  <a:close/>
                </a:path>
                <a:path w="6350" h="6350">
                  <a:moveTo>
                    <a:pt x="5620" y="3365"/>
                  </a:moveTo>
                  <a:lnTo>
                    <a:pt x="4571" y="3365"/>
                  </a:lnTo>
                  <a:lnTo>
                    <a:pt x="4940" y="3530"/>
                  </a:lnTo>
                  <a:lnTo>
                    <a:pt x="5232" y="3581"/>
                  </a:lnTo>
                  <a:lnTo>
                    <a:pt x="5511" y="3479"/>
                  </a:lnTo>
                  <a:close/>
                </a:path>
                <a:path w="6350" h="6350">
                  <a:moveTo>
                    <a:pt x="5854" y="2057"/>
                  </a:moveTo>
                  <a:lnTo>
                    <a:pt x="4914" y="2146"/>
                  </a:lnTo>
                  <a:lnTo>
                    <a:pt x="5846" y="2146"/>
                  </a:lnTo>
                  <a:close/>
                </a:path>
              </a:pathLst>
            </a:custGeom>
            <a:solidFill>
              <a:srgbClr val="CCA4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0" name="object 1670" descr=""/>
            <p:cNvSpPr/>
            <p:nvPr/>
          </p:nvSpPr>
          <p:spPr>
            <a:xfrm>
              <a:off x="2210300" y="2472234"/>
              <a:ext cx="11430" cy="5715"/>
            </a:xfrm>
            <a:custGeom>
              <a:avLst/>
              <a:gdLst/>
              <a:ahLst/>
              <a:cxnLst/>
              <a:rect l="l" t="t" r="r" b="b"/>
              <a:pathLst>
                <a:path w="11430" h="5714">
                  <a:moveTo>
                    <a:pt x="10071" y="0"/>
                  </a:moveTo>
                  <a:lnTo>
                    <a:pt x="7543" y="419"/>
                  </a:lnTo>
                  <a:lnTo>
                    <a:pt x="6261" y="368"/>
                  </a:lnTo>
                  <a:lnTo>
                    <a:pt x="5626" y="368"/>
                  </a:lnTo>
                  <a:lnTo>
                    <a:pt x="5003" y="431"/>
                  </a:lnTo>
                  <a:lnTo>
                    <a:pt x="3416" y="977"/>
                  </a:lnTo>
                  <a:lnTo>
                    <a:pt x="2413" y="1193"/>
                  </a:lnTo>
                  <a:lnTo>
                    <a:pt x="0" y="2743"/>
                  </a:lnTo>
                  <a:lnTo>
                    <a:pt x="63" y="3162"/>
                  </a:lnTo>
                  <a:lnTo>
                    <a:pt x="533" y="4051"/>
                  </a:lnTo>
                  <a:lnTo>
                    <a:pt x="1282" y="4673"/>
                  </a:lnTo>
                  <a:lnTo>
                    <a:pt x="1993" y="5346"/>
                  </a:lnTo>
                  <a:lnTo>
                    <a:pt x="2324" y="5549"/>
                  </a:lnTo>
                  <a:lnTo>
                    <a:pt x="2679" y="5638"/>
                  </a:lnTo>
                  <a:lnTo>
                    <a:pt x="3073" y="5613"/>
                  </a:lnTo>
                  <a:lnTo>
                    <a:pt x="3429" y="5486"/>
                  </a:lnTo>
                  <a:lnTo>
                    <a:pt x="3746" y="5308"/>
                  </a:lnTo>
                  <a:lnTo>
                    <a:pt x="4013" y="5054"/>
                  </a:lnTo>
                  <a:lnTo>
                    <a:pt x="4572" y="4584"/>
                  </a:lnTo>
                  <a:lnTo>
                    <a:pt x="5232" y="4330"/>
                  </a:lnTo>
                  <a:lnTo>
                    <a:pt x="6451" y="3949"/>
                  </a:lnTo>
                  <a:lnTo>
                    <a:pt x="6921" y="3695"/>
                  </a:lnTo>
                  <a:lnTo>
                    <a:pt x="7124" y="3111"/>
                  </a:lnTo>
                  <a:lnTo>
                    <a:pt x="11290" y="1397"/>
                  </a:lnTo>
                  <a:lnTo>
                    <a:pt x="11137" y="711"/>
                  </a:lnTo>
                  <a:lnTo>
                    <a:pt x="10731" y="241"/>
                  </a:lnTo>
                  <a:lnTo>
                    <a:pt x="10071" y="0"/>
                  </a:lnTo>
                  <a:close/>
                </a:path>
              </a:pathLst>
            </a:custGeom>
            <a:solidFill>
              <a:srgbClr val="D1C2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1" name="object 1671" descr=""/>
            <p:cNvSpPr/>
            <p:nvPr/>
          </p:nvSpPr>
          <p:spPr>
            <a:xfrm>
              <a:off x="2213420" y="247587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670" y="0"/>
                  </a:moveTo>
                  <a:lnTo>
                    <a:pt x="2895" y="203"/>
                  </a:lnTo>
                  <a:lnTo>
                    <a:pt x="2222" y="152"/>
                  </a:lnTo>
                  <a:lnTo>
                    <a:pt x="1511" y="165"/>
                  </a:lnTo>
                  <a:lnTo>
                    <a:pt x="787" y="101"/>
                  </a:lnTo>
                  <a:lnTo>
                    <a:pt x="203" y="635"/>
                  </a:lnTo>
                  <a:lnTo>
                    <a:pt x="165" y="1765"/>
                  </a:lnTo>
                  <a:lnTo>
                    <a:pt x="0" y="2705"/>
                  </a:lnTo>
                  <a:lnTo>
                    <a:pt x="571" y="2971"/>
                  </a:lnTo>
                  <a:lnTo>
                    <a:pt x="1333" y="3060"/>
                  </a:lnTo>
                  <a:lnTo>
                    <a:pt x="2260" y="3073"/>
                  </a:lnTo>
                  <a:lnTo>
                    <a:pt x="3187" y="3098"/>
                  </a:lnTo>
                  <a:lnTo>
                    <a:pt x="4114" y="2971"/>
                  </a:lnTo>
                  <a:lnTo>
                    <a:pt x="5130" y="2603"/>
                  </a:lnTo>
                  <a:lnTo>
                    <a:pt x="5664" y="2222"/>
                  </a:lnTo>
                  <a:lnTo>
                    <a:pt x="5651" y="1841"/>
                  </a:lnTo>
                  <a:lnTo>
                    <a:pt x="5118" y="1473"/>
                  </a:lnTo>
                  <a:lnTo>
                    <a:pt x="4038" y="850"/>
                  </a:lnTo>
                  <a:lnTo>
                    <a:pt x="3670" y="0"/>
                  </a:lnTo>
                  <a:close/>
                </a:path>
              </a:pathLst>
            </a:custGeom>
            <a:solidFill>
              <a:srgbClr val="CDB6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2" name="object 1672" descr=""/>
            <p:cNvSpPr/>
            <p:nvPr/>
          </p:nvSpPr>
          <p:spPr>
            <a:xfrm>
              <a:off x="2219449" y="2477594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1003" y="0"/>
                  </a:moveTo>
                  <a:lnTo>
                    <a:pt x="736" y="215"/>
                  </a:lnTo>
                  <a:lnTo>
                    <a:pt x="457" y="368"/>
                  </a:lnTo>
                  <a:lnTo>
                    <a:pt x="139" y="482"/>
                  </a:lnTo>
                  <a:lnTo>
                    <a:pt x="101" y="634"/>
                  </a:lnTo>
                  <a:lnTo>
                    <a:pt x="0" y="952"/>
                  </a:lnTo>
                  <a:lnTo>
                    <a:pt x="1041" y="2451"/>
                  </a:lnTo>
                  <a:lnTo>
                    <a:pt x="2768" y="1485"/>
                  </a:lnTo>
                  <a:lnTo>
                    <a:pt x="4063" y="2070"/>
                  </a:lnTo>
                  <a:lnTo>
                    <a:pt x="4902" y="1917"/>
                  </a:lnTo>
                  <a:lnTo>
                    <a:pt x="4978" y="1625"/>
                  </a:lnTo>
                  <a:lnTo>
                    <a:pt x="5079" y="1015"/>
                  </a:lnTo>
                  <a:lnTo>
                    <a:pt x="4927" y="304"/>
                  </a:lnTo>
                  <a:lnTo>
                    <a:pt x="4317" y="241"/>
                  </a:lnTo>
                  <a:lnTo>
                    <a:pt x="3784" y="76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D6B9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3" name="object 1673" descr=""/>
            <p:cNvSpPr/>
            <p:nvPr/>
          </p:nvSpPr>
          <p:spPr>
            <a:xfrm>
              <a:off x="2227454" y="247257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901" y="0"/>
                  </a:moveTo>
                  <a:lnTo>
                    <a:pt x="673" y="101"/>
                  </a:lnTo>
                  <a:lnTo>
                    <a:pt x="457" y="546"/>
                  </a:lnTo>
                  <a:lnTo>
                    <a:pt x="558" y="762"/>
                  </a:lnTo>
                  <a:lnTo>
                    <a:pt x="901" y="977"/>
                  </a:lnTo>
                  <a:lnTo>
                    <a:pt x="596" y="1600"/>
                  </a:lnTo>
                  <a:lnTo>
                    <a:pt x="304" y="2235"/>
                  </a:lnTo>
                  <a:lnTo>
                    <a:pt x="0" y="2857"/>
                  </a:lnTo>
                  <a:lnTo>
                    <a:pt x="266" y="2959"/>
                  </a:lnTo>
                  <a:lnTo>
                    <a:pt x="546" y="3048"/>
                  </a:lnTo>
                  <a:lnTo>
                    <a:pt x="825" y="3124"/>
                  </a:lnTo>
                  <a:lnTo>
                    <a:pt x="2120" y="2463"/>
                  </a:lnTo>
                  <a:lnTo>
                    <a:pt x="1625" y="1231"/>
                  </a:lnTo>
                  <a:lnTo>
                    <a:pt x="1765" y="190"/>
                  </a:lnTo>
                  <a:lnTo>
                    <a:pt x="1485" y="76"/>
                  </a:lnTo>
                  <a:lnTo>
                    <a:pt x="1206" y="12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E1DF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4" name="object 1674" descr=""/>
            <p:cNvSpPr/>
            <p:nvPr/>
          </p:nvSpPr>
          <p:spPr>
            <a:xfrm>
              <a:off x="2223229" y="2477276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273" y="0"/>
                  </a:moveTo>
                  <a:lnTo>
                    <a:pt x="1104" y="317"/>
                  </a:lnTo>
                  <a:lnTo>
                    <a:pt x="0" y="393"/>
                  </a:lnTo>
                  <a:lnTo>
                    <a:pt x="431" y="698"/>
                  </a:lnTo>
                  <a:lnTo>
                    <a:pt x="1295" y="1333"/>
                  </a:lnTo>
                  <a:lnTo>
                    <a:pt x="1917" y="1231"/>
                  </a:lnTo>
                  <a:lnTo>
                    <a:pt x="2527" y="1143"/>
                  </a:lnTo>
                  <a:lnTo>
                    <a:pt x="3149" y="1041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B37D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5" name="object 1675" descr=""/>
            <p:cNvSpPr/>
            <p:nvPr/>
          </p:nvSpPr>
          <p:spPr>
            <a:xfrm>
              <a:off x="2215165" y="2475336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260" y="0"/>
                  </a:moveTo>
                  <a:lnTo>
                    <a:pt x="1663" y="114"/>
                  </a:lnTo>
                  <a:lnTo>
                    <a:pt x="457" y="317"/>
                  </a:lnTo>
                  <a:lnTo>
                    <a:pt x="228" y="406"/>
                  </a:lnTo>
                  <a:lnTo>
                    <a:pt x="114" y="571"/>
                  </a:lnTo>
                  <a:lnTo>
                    <a:pt x="0" y="749"/>
                  </a:lnTo>
                  <a:lnTo>
                    <a:pt x="114" y="914"/>
                  </a:lnTo>
                  <a:lnTo>
                    <a:pt x="457" y="1092"/>
                  </a:lnTo>
                  <a:lnTo>
                    <a:pt x="1066" y="1193"/>
                  </a:lnTo>
                  <a:lnTo>
                    <a:pt x="1689" y="1282"/>
                  </a:lnTo>
                  <a:lnTo>
                    <a:pt x="2298" y="1384"/>
                  </a:lnTo>
                  <a:lnTo>
                    <a:pt x="3009" y="901"/>
                  </a:lnTo>
                  <a:lnTo>
                    <a:pt x="3022" y="444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9331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6" name="object 1676" descr=""/>
            <p:cNvSpPr/>
            <p:nvPr/>
          </p:nvSpPr>
          <p:spPr>
            <a:xfrm>
              <a:off x="2220561" y="247171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142" y="0"/>
                  </a:moveTo>
                  <a:lnTo>
                    <a:pt x="406" y="0"/>
                  </a:lnTo>
                  <a:lnTo>
                    <a:pt x="12" y="368"/>
                  </a:lnTo>
                  <a:lnTo>
                    <a:pt x="0" y="1117"/>
                  </a:lnTo>
                  <a:lnTo>
                    <a:pt x="1028" y="1917"/>
                  </a:lnTo>
                  <a:lnTo>
                    <a:pt x="1333" y="1955"/>
                  </a:lnTo>
                  <a:lnTo>
                    <a:pt x="1600" y="1879"/>
                  </a:lnTo>
                  <a:lnTo>
                    <a:pt x="1828" y="1689"/>
                  </a:lnTo>
                  <a:lnTo>
                    <a:pt x="1854" y="368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DFD8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7" name="object 1677" descr=""/>
            <p:cNvSpPr/>
            <p:nvPr/>
          </p:nvSpPr>
          <p:spPr>
            <a:xfrm>
              <a:off x="2218535" y="247735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0" y="368"/>
                  </a:lnTo>
                  <a:lnTo>
                    <a:pt x="12" y="749"/>
                  </a:lnTo>
                  <a:lnTo>
                    <a:pt x="12" y="1117"/>
                  </a:lnTo>
                  <a:lnTo>
                    <a:pt x="317" y="1155"/>
                  </a:lnTo>
                  <a:lnTo>
                    <a:pt x="609" y="1181"/>
                  </a:lnTo>
                  <a:lnTo>
                    <a:pt x="914" y="1193"/>
                  </a:lnTo>
                  <a:lnTo>
                    <a:pt x="1041" y="1041"/>
                  </a:lnTo>
                  <a:lnTo>
                    <a:pt x="1231" y="723"/>
                  </a:lnTo>
                  <a:lnTo>
                    <a:pt x="1282" y="507"/>
                  </a:lnTo>
                  <a:lnTo>
                    <a:pt x="1219" y="292"/>
                  </a:lnTo>
                  <a:lnTo>
                    <a:pt x="1016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B9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8" name="object 1678" descr=""/>
            <p:cNvSpPr/>
            <p:nvPr/>
          </p:nvSpPr>
          <p:spPr>
            <a:xfrm>
              <a:off x="2219535" y="247736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42" y="0"/>
                  </a:moveTo>
                  <a:lnTo>
                    <a:pt x="12" y="63"/>
                  </a:lnTo>
                  <a:lnTo>
                    <a:pt x="0" y="381"/>
                  </a:lnTo>
                  <a:lnTo>
                    <a:pt x="0" y="711"/>
                  </a:lnTo>
                  <a:lnTo>
                    <a:pt x="38" y="1028"/>
                  </a:lnTo>
                  <a:lnTo>
                    <a:pt x="914" y="228"/>
                  </a:lnTo>
                  <a:lnTo>
                    <a:pt x="634" y="63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CDB6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9" name="object 1679" descr=""/>
            <p:cNvSpPr/>
            <p:nvPr/>
          </p:nvSpPr>
          <p:spPr>
            <a:xfrm>
              <a:off x="2201581" y="247867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352" y="0"/>
                  </a:moveTo>
                  <a:lnTo>
                    <a:pt x="685" y="3873"/>
                  </a:lnTo>
                  <a:lnTo>
                    <a:pt x="482" y="4571"/>
                  </a:lnTo>
                  <a:lnTo>
                    <a:pt x="152" y="5245"/>
                  </a:lnTo>
                  <a:lnTo>
                    <a:pt x="114" y="5410"/>
                  </a:lnTo>
                  <a:lnTo>
                    <a:pt x="0" y="5765"/>
                  </a:lnTo>
                  <a:lnTo>
                    <a:pt x="850" y="6680"/>
                  </a:lnTo>
                  <a:lnTo>
                    <a:pt x="1930" y="6642"/>
                  </a:lnTo>
                  <a:lnTo>
                    <a:pt x="3035" y="6502"/>
                  </a:lnTo>
                  <a:lnTo>
                    <a:pt x="3759" y="6083"/>
                  </a:lnTo>
                  <a:lnTo>
                    <a:pt x="4673" y="6311"/>
                  </a:lnTo>
                  <a:lnTo>
                    <a:pt x="5359" y="5778"/>
                  </a:lnTo>
                  <a:lnTo>
                    <a:pt x="5702" y="5232"/>
                  </a:lnTo>
                  <a:lnTo>
                    <a:pt x="5715" y="4635"/>
                  </a:lnTo>
                  <a:lnTo>
                    <a:pt x="5626" y="4025"/>
                  </a:lnTo>
                  <a:lnTo>
                    <a:pt x="5613" y="3225"/>
                  </a:lnTo>
                  <a:lnTo>
                    <a:pt x="5295" y="2476"/>
                  </a:lnTo>
                  <a:lnTo>
                    <a:pt x="5168" y="1701"/>
                  </a:lnTo>
                  <a:lnTo>
                    <a:pt x="5080" y="1473"/>
                  </a:lnTo>
                  <a:lnTo>
                    <a:pt x="4965" y="1003"/>
                  </a:lnTo>
                  <a:lnTo>
                    <a:pt x="4762" y="584"/>
                  </a:lnTo>
                  <a:lnTo>
                    <a:pt x="4457" y="292"/>
                  </a:lnTo>
                  <a:lnTo>
                    <a:pt x="4025" y="139"/>
                  </a:lnTo>
                  <a:lnTo>
                    <a:pt x="3352" y="0"/>
                  </a:lnTo>
                  <a:close/>
                </a:path>
              </a:pathLst>
            </a:custGeom>
            <a:solidFill>
              <a:srgbClr val="A660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0" name="object 1680" descr=""/>
            <p:cNvSpPr/>
            <p:nvPr/>
          </p:nvSpPr>
          <p:spPr>
            <a:xfrm>
              <a:off x="2207138" y="2480582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558" y="0"/>
                  </a:moveTo>
                  <a:lnTo>
                    <a:pt x="0" y="571"/>
                  </a:lnTo>
                  <a:lnTo>
                    <a:pt x="12" y="1155"/>
                  </a:lnTo>
                  <a:lnTo>
                    <a:pt x="546" y="1752"/>
                  </a:lnTo>
                  <a:lnTo>
                    <a:pt x="1676" y="1765"/>
                  </a:lnTo>
                  <a:lnTo>
                    <a:pt x="2882" y="2006"/>
                  </a:lnTo>
                  <a:lnTo>
                    <a:pt x="3594" y="749"/>
                  </a:lnTo>
                  <a:lnTo>
                    <a:pt x="3797" y="634"/>
                  </a:lnTo>
                  <a:lnTo>
                    <a:pt x="3873" y="419"/>
                  </a:lnTo>
                  <a:lnTo>
                    <a:pt x="3949" y="228"/>
                  </a:lnTo>
                  <a:lnTo>
                    <a:pt x="3797" y="101"/>
                  </a:lnTo>
                  <a:lnTo>
                    <a:pt x="3416" y="25"/>
                  </a:lnTo>
                  <a:lnTo>
                    <a:pt x="2463" y="12"/>
                  </a:lnTo>
                  <a:lnTo>
                    <a:pt x="1511" y="12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9447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1" name="object 1681" descr=""/>
            <p:cNvSpPr/>
            <p:nvPr/>
          </p:nvSpPr>
          <p:spPr>
            <a:xfrm>
              <a:off x="2210322" y="2476924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155" y="0"/>
                  </a:moveTo>
                  <a:lnTo>
                    <a:pt x="736" y="76"/>
                  </a:lnTo>
                  <a:lnTo>
                    <a:pt x="393" y="279"/>
                  </a:lnTo>
                  <a:lnTo>
                    <a:pt x="101" y="584"/>
                  </a:lnTo>
                  <a:lnTo>
                    <a:pt x="76" y="787"/>
                  </a:lnTo>
                  <a:lnTo>
                    <a:pt x="0" y="1193"/>
                  </a:lnTo>
                  <a:lnTo>
                    <a:pt x="419" y="1638"/>
                  </a:lnTo>
                  <a:lnTo>
                    <a:pt x="2946" y="2743"/>
                  </a:lnTo>
                  <a:lnTo>
                    <a:pt x="4381" y="2400"/>
                  </a:lnTo>
                  <a:lnTo>
                    <a:pt x="4559" y="2311"/>
                  </a:lnTo>
                  <a:lnTo>
                    <a:pt x="4711" y="1968"/>
                  </a:lnTo>
                  <a:lnTo>
                    <a:pt x="4610" y="1828"/>
                  </a:lnTo>
                  <a:lnTo>
                    <a:pt x="4330" y="1701"/>
                  </a:lnTo>
                  <a:lnTo>
                    <a:pt x="3263" y="711"/>
                  </a:lnTo>
                  <a:lnTo>
                    <a:pt x="2286" y="444"/>
                  </a:lnTo>
                  <a:lnTo>
                    <a:pt x="1955" y="177"/>
                  </a:lnTo>
                  <a:lnTo>
                    <a:pt x="1587" y="25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C085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2" name="object 1682" descr=""/>
            <p:cNvSpPr/>
            <p:nvPr/>
          </p:nvSpPr>
          <p:spPr>
            <a:xfrm>
              <a:off x="2205415" y="247645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692" y="0"/>
                  </a:moveTo>
                  <a:lnTo>
                    <a:pt x="0" y="1625"/>
                  </a:lnTo>
                  <a:lnTo>
                    <a:pt x="114" y="2006"/>
                  </a:lnTo>
                  <a:lnTo>
                    <a:pt x="431" y="2324"/>
                  </a:lnTo>
                  <a:lnTo>
                    <a:pt x="1054" y="2489"/>
                  </a:lnTo>
                  <a:lnTo>
                    <a:pt x="1650" y="2514"/>
                  </a:lnTo>
                  <a:lnTo>
                    <a:pt x="2235" y="2184"/>
                  </a:lnTo>
                  <a:lnTo>
                    <a:pt x="3251" y="1727"/>
                  </a:lnTo>
                  <a:lnTo>
                    <a:pt x="4317" y="2844"/>
                  </a:lnTo>
                  <a:lnTo>
                    <a:pt x="5333" y="2108"/>
                  </a:lnTo>
                  <a:lnTo>
                    <a:pt x="5257" y="1054"/>
                  </a:lnTo>
                  <a:lnTo>
                    <a:pt x="4851" y="469"/>
                  </a:lnTo>
                  <a:lnTo>
                    <a:pt x="4254" y="215"/>
                  </a:lnTo>
                  <a:lnTo>
                    <a:pt x="3581" y="101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rgbClr val="9C55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3" name="object 1683" descr=""/>
            <p:cNvSpPr/>
            <p:nvPr/>
          </p:nvSpPr>
          <p:spPr>
            <a:xfrm>
              <a:off x="2205700" y="248036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371" y="0"/>
                  </a:moveTo>
                  <a:lnTo>
                    <a:pt x="1041" y="12"/>
                  </a:lnTo>
                  <a:lnTo>
                    <a:pt x="0" y="787"/>
                  </a:lnTo>
                  <a:lnTo>
                    <a:pt x="152" y="1498"/>
                  </a:lnTo>
                  <a:lnTo>
                    <a:pt x="1155" y="2171"/>
                  </a:lnTo>
                  <a:lnTo>
                    <a:pt x="1447" y="2527"/>
                  </a:lnTo>
                  <a:lnTo>
                    <a:pt x="1739" y="2527"/>
                  </a:lnTo>
                  <a:lnTo>
                    <a:pt x="2019" y="2171"/>
                  </a:lnTo>
                  <a:lnTo>
                    <a:pt x="1993" y="215"/>
                  </a:lnTo>
                  <a:lnTo>
                    <a:pt x="1689" y="76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7B33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4" name="object 1684" descr=""/>
            <p:cNvSpPr/>
            <p:nvPr/>
          </p:nvSpPr>
          <p:spPr>
            <a:xfrm>
              <a:off x="2210554" y="2480417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260" y="0"/>
                  </a:moveTo>
                  <a:lnTo>
                    <a:pt x="1143" y="38"/>
                  </a:lnTo>
                  <a:lnTo>
                    <a:pt x="0" y="190"/>
                  </a:lnTo>
                  <a:lnTo>
                    <a:pt x="127" y="673"/>
                  </a:lnTo>
                  <a:lnTo>
                    <a:pt x="177" y="914"/>
                  </a:lnTo>
                  <a:lnTo>
                    <a:pt x="1168" y="901"/>
                  </a:lnTo>
                  <a:lnTo>
                    <a:pt x="2171" y="901"/>
                  </a:lnTo>
                  <a:lnTo>
                    <a:pt x="3162" y="889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BD83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5" name="object 1685" descr=""/>
            <p:cNvSpPr/>
            <p:nvPr/>
          </p:nvSpPr>
          <p:spPr>
            <a:xfrm>
              <a:off x="2214629" y="2478620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12" y="0"/>
                  </a:moveTo>
                  <a:lnTo>
                    <a:pt x="0" y="241"/>
                  </a:lnTo>
                  <a:lnTo>
                    <a:pt x="12" y="469"/>
                  </a:lnTo>
                  <a:lnTo>
                    <a:pt x="76" y="698"/>
                  </a:lnTo>
                  <a:lnTo>
                    <a:pt x="2019" y="927"/>
                  </a:lnTo>
                  <a:lnTo>
                    <a:pt x="2616" y="457"/>
                  </a:lnTo>
                  <a:lnTo>
                    <a:pt x="2908" y="215"/>
                  </a:lnTo>
                  <a:lnTo>
                    <a:pt x="1943" y="139"/>
                  </a:lnTo>
                  <a:lnTo>
                    <a:pt x="977" y="7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84D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6" name="object 1686" descr=""/>
            <p:cNvSpPr/>
            <p:nvPr/>
          </p:nvSpPr>
          <p:spPr>
            <a:xfrm>
              <a:off x="2205499" y="247821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393" y="0"/>
                  </a:moveTo>
                  <a:lnTo>
                    <a:pt x="25" y="330"/>
                  </a:lnTo>
                  <a:lnTo>
                    <a:pt x="0" y="673"/>
                  </a:lnTo>
                  <a:lnTo>
                    <a:pt x="292" y="1066"/>
                  </a:lnTo>
                  <a:lnTo>
                    <a:pt x="495" y="1282"/>
                  </a:lnTo>
                  <a:lnTo>
                    <a:pt x="749" y="1422"/>
                  </a:lnTo>
                  <a:lnTo>
                    <a:pt x="1041" y="1460"/>
                  </a:lnTo>
                  <a:lnTo>
                    <a:pt x="2146" y="431"/>
                  </a:lnTo>
                  <a:lnTo>
                    <a:pt x="1562" y="292"/>
                  </a:lnTo>
                  <a:lnTo>
                    <a:pt x="977" y="13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DED0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7" name="object 1687" descr=""/>
            <p:cNvSpPr/>
            <p:nvPr/>
          </p:nvSpPr>
          <p:spPr>
            <a:xfrm>
              <a:off x="2232251" y="247544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990" y="0"/>
                  </a:moveTo>
                  <a:lnTo>
                    <a:pt x="0" y="1028"/>
                  </a:lnTo>
                  <a:lnTo>
                    <a:pt x="279" y="1130"/>
                  </a:lnTo>
                  <a:lnTo>
                    <a:pt x="558" y="1219"/>
                  </a:lnTo>
                  <a:lnTo>
                    <a:pt x="838" y="1282"/>
                  </a:lnTo>
                  <a:lnTo>
                    <a:pt x="1409" y="914"/>
                  </a:lnTo>
                  <a:lnTo>
                    <a:pt x="1968" y="546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DED6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8" name="object 1688" descr=""/>
            <p:cNvSpPr/>
            <p:nvPr/>
          </p:nvSpPr>
          <p:spPr>
            <a:xfrm>
              <a:off x="2211420" y="2443154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6324" y="0"/>
                  </a:moveTo>
                  <a:lnTo>
                    <a:pt x="5283" y="266"/>
                  </a:lnTo>
                  <a:lnTo>
                    <a:pt x="3606" y="1308"/>
                  </a:lnTo>
                  <a:lnTo>
                    <a:pt x="1485" y="1460"/>
                  </a:lnTo>
                  <a:lnTo>
                    <a:pt x="38" y="2959"/>
                  </a:lnTo>
                  <a:lnTo>
                    <a:pt x="0" y="3492"/>
                  </a:lnTo>
                  <a:lnTo>
                    <a:pt x="152" y="3949"/>
                  </a:lnTo>
                  <a:lnTo>
                    <a:pt x="520" y="4343"/>
                  </a:lnTo>
                  <a:lnTo>
                    <a:pt x="4584" y="5778"/>
                  </a:lnTo>
                  <a:lnTo>
                    <a:pt x="8534" y="6222"/>
                  </a:lnTo>
                  <a:lnTo>
                    <a:pt x="12052" y="2971"/>
                  </a:lnTo>
                  <a:lnTo>
                    <a:pt x="12306" y="2857"/>
                  </a:lnTo>
                  <a:lnTo>
                    <a:pt x="12585" y="2781"/>
                  </a:lnTo>
                  <a:lnTo>
                    <a:pt x="12865" y="2755"/>
                  </a:lnTo>
                  <a:lnTo>
                    <a:pt x="11620" y="1244"/>
                  </a:lnTo>
                  <a:lnTo>
                    <a:pt x="9436" y="2158"/>
                  </a:lnTo>
                  <a:lnTo>
                    <a:pt x="8089" y="901"/>
                  </a:lnTo>
                  <a:lnTo>
                    <a:pt x="7289" y="114"/>
                  </a:lnTo>
                  <a:lnTo>
                    <a:pt x="6324" y="0"/>
                  </a:lnTo>
                  <a:close/>
                </a:path>
              </a:pathLst>
            </a:custGeom>
            <a:solidFill>
              <a:srgbClr val="C380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9" name="object 1689" descr=""/>
            <p:cNvSpPr/>
            <p:nvPr/>
          </p:nvSpPr>
          <p:spPr>
            <a:xfrm>
              <a:off x="2214032" y="244111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781" y="0"/>
                  </a:moveTo>
                  <a:lnTo>
                    <a:pt x="0" y="1765"/>
                  </a:lnTo>
                  <a:lnTo>
                    <a:pt x="508" y="2489"/>
                  </a:lnTo>
                  <a:lnTo>
                    <a:pt x="1244" y="3149"/>
                  </a:lnTo>
                  <a:lnTo>
                    <a:pt x="1676" y="3352"/>
                  </a:lnTo>
                  <a:lnTo>
                    <a:pt x="2108" y="3327"/>
                  </a:lnTo>
                  <a:lnTo>
                    <a:pt x="2501" y="3035"/>
                  </a:lnTo>
                  <a:lnTo>
                    <a:pt x="3492" y="3009"/>
                  </a:lnTo>
                  <a:lnTo>
                    <a:pt x="5473" y="2933"/>
                  </a:lnTo>
                  <a:lnTo>
                    <a:pt x="6299" y="1638"/>
                  </a:lnTo>
                  <a:lnTo>
                    <a:pt x="5829" y="1003"/>
                  </a:lnTo>
                  <a:lnTo>
                    <a:pt x="4406" y="863"/>
                  </a:lnTo>
                  <a:lnTo>
                    <a:pt x="3670" y="152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DCD1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0" name="object 1690" descr=""/>
            <p:cNvSpPr/>
            <p:nvPr/>
          </p:nvSpPr>
          <p:spPr>
            <a:xfrm>
              <a:off x="2214998" y="243959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206" y="0"/>
                  </a:moveTo>
                  <a:lnTo>
                    <a:pt x="482" y="355"/>
                  </a:lnTo>
                  <a:lnTo>
                    <a:pt x="50" y="1054"/>
                  </a:lnTo>
                  <a:lnTo>
                    <a:pt x="0" y="1727"/>
                  </a:lnTo>
                  <a:lnTo>
                    <a:pt x="647" y="2349"/>
                  </a:lnTo>
                  <a:lnTo>
                    <a:pt x="3441" y="2387"/>
                  </a:lnTo>
                  <a:lnTo>
                    <a:pt x="3987" y="1739"/>
                  </a:lnTo>
                  <a:lnTo>
                    <a:pt x="4749" y="1574"/>
                  </a:lnTo>
                  <a:lnTo>
                    <a:pt x="5524" y="1435"/>
                  </a:lnTo>
                  <a:lnTo>
                    <a:pt x="5727" y="1358"/>
                  </a:lnTo>
                  <a:lnTo>
                    <a:pt x="5930" y="1028"/>
                  </a:lnTo>
                  <a:lnTo>
                    <a:pt x="5829" y="850"/>
                  </a:lnTo>
                  <a:lnTo>
                    <a:pt x="5511" y="685"/>
                  </a:lnTo>
                  <a:lnTo>
                    <a:pt x="4864" y="584"/>
                  </a:lnTo>
                  <a:lnTo>
                    <a:pt x="4216" y="469"/>
                  </a:lnTo>
                  <a:lnTo>
                    <a:pt x="3568" y="368"/>
                  </a:lnTo>
                  <a:lnTo>
                    <a:pt x="3263" y="457"/>
                  </a:lnTo>
                  <a:lnTo>
                    <a:pt x="2946" y="469"/>
                  </a:lnTo>
                  <a:lnTo>
                    <a:pt x="2628" y="406"/>
                  </a:lnTo>
                  <a:lnTo>
                    <a:pt x="1917" y="25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923B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1" name="object 1691" descr=""/>
            <p:cNvSpPr/>
            <p:nvPr/>
          </p:nvSpPr>
          <p:spPr>
            <a:xfrm>
              <a:off x="2220517" y="2440150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908" y="0"/>
                  </a:moveTo>
                  <a:lnTo>
                    <a:pt x="1943" y="50"/>
                  </a:lnTo>
                  <a:lnTo>
                    <a:pt x="965" y="88"/>
                  </a:lnTo>
                  <a:lnTo>
                    <a:pt x="0" y="139"/>
                  </a:lnTo>
                  <a:lnTo>
                    <a:pt x="0" y="889"/>
                  </a:lnTo>
                  <a:lnTo>
                    <a:pt x="1079" y="952"/>
                  </a:lnTo>
                  <a:lnTo>
                    <a:pt x="2197" y="1155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BB70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2" name="object 1692" descr=""/>
            <p:cNvSpPr/>
            <p:nvPr/>
          </p:nvSpPr>
          <p:spPr>
            <a:xfrm>
              <a:off x="2208385" y="2446133"/>
              <a:ext cx="20320" cy="7620"/>
            </a:xfrm>
            <a:custGeom>
              <a:avLst/>
              <a:gdLst/>
              <a:ahLst/>
              <a:cxnLst/>
              <a:rect l="l" t="t" r="r" b="b"/>
              <a:pathLst>
                <a:path w="20319" h="7619">
                  <a:moveTo>
                    <a:pt x="15087" y="0"/>
                  </a:moveTo>
                  <a:lnTo>
                    <a:pt x="11214" y="1117"/>
                  </a:lnTo>
                  <a:lnTo>
                    <a:pt x="7251" y="1155"/>
                  </a:lnTo>
                  <a:lnTo>
                    <a:pt x="3263" y="914"/>
                  </a:lnTo>
                  <a:lnTo>
                    <a:pt x="2578" y="990"/>
                  </a:lnTo>
                  <a:lnTo>
                    <a:pt x="1498" y="1447"/>
                  </a:lnTo>
                  <a:lnTo>
                    <a:pt x="457" y="1955"/>
                  </a:lnTo>
                  <a:lnTo>
                    <a:pt x="0" y="3149"/>
                  </a:lnTo>
                  <a:lnTo>
                    <a:pt x="12" y="3632"/>
                  </a:lnTo>
                  <a:lnTo>
                    <a:pt x="4292" y="5080"/>
                  </a:lnTo>
                  <a:lnTo>
                    <a:pt x="5969" y="4394"/>
                  </a:lnTo>
                  <a:lnTo>
                    <a:pt x="9436" y="4343"/>
                  </a:lnTo>
                  <a:lnTo>
                    <a:pt x="11582" y="3162"/>
                  </a:lnTo>
                  <a:lnTo>
                    <a:pt x="12839" y="5524"/>
                  </a:lnTo>
                  <a:lnTo>
                    <a:pt x="13081" y="6388"/>
                  </a:lnTo>
                  <a:lnTo>
                    <a:pt x="14528" y="7061"/>
                  </a:lnTo>
                  <a:lnTo>
                    <a:pt x="14909" y="7200"/>
                  </a:lnTo>
                  <a:lnTo>
                    <a:pt x="15303" y="7277"/>
                  </a:lnTo>
                  <a:lnTo>
                    <a:pt x="15709" y="7277"/>
                  </a:lnTo>
                  <a:lnTo>
                    <a:pt x="20040" y="3670"/>
                  </a:lnTo>
                  <a:lnTo>
                    <a:pt x="18097" y="2781"/>
                  </a:lnTo>
                  <a:lnTo>
                    <a:pt x="17068" y="2235"/>
                  </a:lnTo>
                  <a:lnTo>
                    <a:pt x="15100" y="977"/>
                  </a:lnTo>
                  <a:lnTo>
                    <a:pt x="15087" y="0"/>
                  </a:lnTo>
                  <a:close/>
                </a:path>
              </a:pathLst>
            </a:custGeom>
            <a:solidFill>
              <a:srgbClr val="D6C7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3" name="object 1693" descr=""/>
            <p:cNvSpPr/>
            <p:nvPr/>
          </p:nvSpPr>
          <p:spPr>
            <a:xfrm>
              <a:off x="2223486" y="244707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866" y="0"/>
                  </a:moveTo>
                  <a:lnTo>
                    <a:pt x="0" y="38"/>
                  </a:lnTo>
                  <a:lnTo>
                    <a:pt x="444" y="1549"/>
                  </a:lnTo>
                  <a:lnTo>
                    <a:pt x="1511" y="2044"/>
                  </a:lnTo>
                  <a:lnTo>
                    <a:pt x="2997" y="1841"/>
                  </a:lnTo>
                  <a:lnTo>
                    <a:pt x="2616" y="1231"/>
                  </a:lnTo>
                  <a:lnTo>
                    <a:pt x="2247" y="609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9258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4" name="object 1694" descr=""/>
            <p:cNvSpPr/>
            <p:nvPr/>
          </p:nvSpPr>
          <p:spPr>
            <a:xfrm>
              <a:off x="2203118" y="2437095"/>
              <a:ext cx="12700" cy="5715"/>
            </a:xfrm>
            <a:custGeom>
              <a:avLst/>
              <a:gdLst/>
              <a:ahLst/>
              <a:cxnLst/>
              <a:rect l="l" t="t" r="r" b="b"/>
              <a:pathLst>
                <a:path w="12700" h="5714">
                  <a:moveTo>
                    <a:pt x="3340" y="0"/>
                  </a:moveTo>
                  <a:lnTo>
                    <a:pt x="0" y="2133"/>
                  </a:lnTo>
                  <a:lnTo>
                    <a:pt x="76" y="2844"/>
                  </a:lnTo>
                  <a:lnTo>
                    <a:pt x="5207" y="5295"/>
                  </a:lnTo>
                  <a:lnTo>
                    <a:pt x="6794" y="5156"/>
                  </a:lnTo>
                  <a:lnTo>
                    <a:pt x="9029" y="5346"/>
                  </a:lnTo>
                  <a:lnTo>
                    <a:pt x="9677" y="5448"/>
                  </a:lnTo>
                  <a:lnTo>
                    <a:pt x="10769" y="5537"/>
                  </a:lnTo>
                  <a:lnTo>
                    <a:pt x="11176" y="5422"/>
                  </a:lnTo>
                  <a:lnTo>
                    <a:pt x="11531" y="5156"/>
                  </a:lnTo>
                  <a:lnTo>
                    <a:pt x="12534" y="4851"/>
                  </a:lnTo>
                  <a:lnTo>
                    <a:pt x="12636" y="3175"/>
                  </a:lnTo>
                  <a:lnTo>
                    <a:pt x="12204" y="2273"/>
                  </a:lnTo>
                  <a:lnTo>
                    <a:pt x="11112" y="2781"/>
                  </a:lnTo>
                  <a:lnTo>
                    <a:pt x="10528" y="2197"/>
                  </a:lnTo>
                  <a:lnTo>
                    <a:pt x="9486" y="2057"/>
                  </a:lnTo>
                  <a:lnTo>
                    <a:pt x="9169" y="1739"/>
                  </a:lnTo>
                  <a:lnTo>
                    <a:pt x="8839" y="1714"/>
                  </a:lnTo>
                  <a:lnTo>
                    <a:pt x="8483" y="1993"/>
                  </a:lnTo>
                  <a:lnTo>
                    <a:pt x="7734" y="1943"/>
                  </a:lnTo>
                  <a:lnTo>
                    <a:pt x="6985" y="1917"/>
                  </a:lnTo>
                  <a:lnTo>
                    <a:pt x="6553" y="1155"/>
                  </a:lnTo>
                  <a:lnTo>
                    <a:pt x="6096" y="546"/>
                  </a:lnTo>
                  <a:lnTo>
                    <a:pt x="5334" y="546"/>
                  </a:lnTo>
                  <a:lnTo>
                    <a:pt x="4724" y="241"/>
                  </a:lnTo>
                  <a:lnTo>
                    <a:pt x="4038" y="38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B26A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5" name="object 1695" descr=""/>
            <p:cNvSpPr/>
            <p:nvPr/>
          </p:nvSpPr>
          <p:spPr>
            <a:xfrm>
              <a:off x="2213646" y="2438822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2311" y="0"/>
                  </a:moveTo>
                  <a:lnTo>
                    <a:pt x="1981" y="342"/>
                  </a:lnTo>
                  <a:lnTo>
                    <a:pt x="1320" y="381"/>
                  </a:lnTo>
                  <a:lnTo>
                    <a:pt x="660" y="431"/>
                  </a:lnTo>
                  <a:lnTo>
                    <a:pt x="0" y="469"/>
                  </a:lnTo>
                  <a:lnTo>
                    <a:pt x="507" y="1206"/>
                  </a:lnTo>
                  <a:lnTo>
                    <a:pt x="1320" y="1295"/>
                  </a:lnTo>
                  <a:lnTo>
                    <a:pt x="2108" y="1447"/>
                  </a:lnTo>
                  <a:lnTo>
                    <a:pt x="3975" y="1181"/>
                  </a:lnTo>
                  <a:lnTo>
                    <a:pt x="3276" y="647"/>
                  </a:lnTo>
                  <a:lnTo>
                    <a:pt x="2933" y="368"/>
                  </a:lnTo>
                  <a:lnTo>
                    <a:pt x="2628" y="12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rgbClr val="B47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6" name="object 1696" descr=""/>
            <p:cNvSpPr/>
            <p:nvPr/>
          </p:nvSpPr>
          <p:spPr>
            <a:xfrm>
              <a:off x="2207399" y="2436977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143" y="0"/>
                  </a:moveTo>
                  <a:lnTo>
                    <a:pt x="457" y="101"/>
                  </a:lnTo>
                  <a:lnTo>
                    <a:pt x="0" y="368"/>
                  </a:lnTo>
                  <a:lnTo>
                    <a:pt x="381" y="1168"/>
                  </a:lnTo>
                  <a:lnTo>
                    <a:pt x="1003" y="1206"/>
                  </a:lnTo>
                  <a:lnTo>
                    <a:pt x="1638" y="1231"/>
                  </a:lnTo>
                  <a:lnTo>
                    <a:pt x="2273" y="1270"/>
                  </a:lnTo>
                  <a:lnTo>
                    <a:pt x="2286" y="939"/>
                  </a:lnTo>
                  <a:lnTo>
                    <a:pt x="2273" y="622"/>
                  </a:lnTo>
                  <a:lnTo>
                    <a:pt x="2247" y="292"/>
                  </a:lnTo>
                  <a:lnTo>
                    <a:pt x="1511" y="88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D3CB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7" name="object 1697" descr=""/>
            <p:cNvSpPr/>
            <p:nvPr/>
          </p:nvSpPr>
          <p:spPr>
            <a:xfrm>
              <a:off x="2211602" y="2438599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368" y="0"/>
                  </a:moveTo>
                  <a:lnTo>
                    <a:pt x="0" y="482"/>
                  </a:lnTo>
                  <a:lnTo>
                    <a:pt x="1003" y="558"/>
                  </a:lnTo>
                  <a:lnTo>
                    <a:pt x="711" y="38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B47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8" name="object 1698" descr=""/>
            <p:cNvSpPr/>
            <p:nvPr/>
          </p:nvSpPr>
          <p:spPr>
            <a:xfrm>
              <a:off x="2215625" y="243824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60" y="0"/>
                  </a:moveTo>
                  <a:lnTo>
                    <a:pt x="342" y="25"/>
                  </a:lnTo>
                  <a:lnTo>
                    <a:pt x="0" y="927"/>
                  </a:lnTo>
                  <a:lnTo>
                    <a:pt x="482" y="1003"/>
                  </a:lnTo>
                  <a:lnTo>
                    <a:pt x="952" y="952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E0E6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9" name="object 1699" descr=""/>
            <p:cNvSpPr/>
            <p:nvPr/>
          </p:nvSpPr>
          <p:spPr>
            <a:xfrm>
              <a:off x="2205135" y="24348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892" y="0"/>
                  </a:moveTo>
                  <a:lnTo>
                    <a:pt x="0" y="2133"/>
                  </a:lnTo>
                  <a:lnTo>
                    <a:pt x="63" y="2666"/>
                  </a:lnTo>
                  <a:lnTo>
                    <a:pt x="495" y="3124"/>
                  </a:lnTo>
                  <a:lnTo>
                    <a:pt x="1206" y="3174"/>
                  </a:lnTo>
                  <a:lnTo>
                    <a:pt x="1930" y="3213"/>
                  </a:lnTo>
                  <a:lnTo>
                    <a:pt x="2641" y="3263"/>
                  </a:lnTo>
                  <a:lnTo>
                    <a:pt x="2628" y="2705"/>
                  </a:lnTo>
                  <a:lnTo>
                    <a:pt x="2959" y="2362"/>
                  </a:lnTo>
                  <a:lnTo>
                    <a:pt x="3403" y="2095"/>
                  </a:lnTo>
                  <a:lnTo>
                    <a:pt x="2654" y="482"/>
                  </a:lnTo>
                  <a:lnTo>
                    <a:pt x="2273" y="63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52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0" name="object 1700" descr=""/>
            <p:cNvSpPr/>
            <p:nvPr/>
          </p:nvSpPr>
          <p:spPr>
            <a:xfrm>
              <a:off x="2207011" y="243326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0"/>
                  </a:moveTo>
                  <a:lnTo>
                    <a:pt x="38" y="800"/>
                  </a:lnTo>
                  <a:lnTo>
                    <a:pt x="749" y="1917"/>
                  </a:lnTo>
                  <a:lnTo>
                    <a:pt x="774" y="2095"/>
                  </a:lnTo>
                  <a:lnTo>
                    <a:pt x="2501" y="1727"/>
                  </a:lnTo>
                  <a:lnTo>
                    <a:pt x="167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3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1" name="object 1701" descr=""/>
            <p:cNvSpPr/>
            <p:nvPr/>
          </p:nvSpPr>
          <p:spPr>
            <a:xfrm>
              <a:off x="2156667" y="2419373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3441" y="0"/>
                  </a:moveTo>
                  <a:lnTo>
                    <a:pt x="2146" y="495"/>
                  </a:lnTo>
                  <a:lnTo>
                    <a:pt x="901" y="1193"/>
                  </a:lnTo>
                  <a:lnTo>
                    <a:pt x="0" y="2336"/>
                  </a:lnTo>
                  <a:lnTo>
                    <a:pt x="533" y="3225"/>
                  </a:lnTo>
                  <a:lnTo>
                    <a:pt x="1422" y="4038"/>
                  </a:lnTo>
                  <a:lnTo>
                    <a:pt x="1803" y="4267"/>
                  </a:lnTo>
                  <a:lnTo>
                    <a:pt x="2209" y="4406"/>
                  </a:lnTo>
                  <a:lnTo>
                    <a:pt x="2641" y="4457"/>
                  </a:lnTo>
                  <a:lnTo>
                    <a:pt x="3505" y="4356"/>
                  </a:lnTo>
                  <a:lnTo>
                    <a:pt x="5397" y="774"/>
                  </a:lnTo>
                  <a:lnTo>
                    <a:pt x="4908" y="127"/>
                  </a:lnTo>
                  <a:lnTo>
                    <a:pt x="3441" y="0"/>
                  </a:lnTo>
                  <a:close/>
                </a:path>
                <a:path w="5714" h="5080">
                  <a:moveTo>
                    <a:pt x="4889" y="101"/>
                  </a:moveTo>
                  <a:close/>
                </a:path>
              </a:pathLst>
            </a:custGeom>
            <a:solidFill>
              <a:srgbClr val="CFA3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2" name="object 1702" descr=""/>
            <p:cNvSpPr/>
            <p:nvPr/>
          </p:nvSpPr>
          <p:spPr>
            <a:xfrm>
              <a:off x="2153464" y="2420402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3177" y="0"/>
                  </a:moveTo>
                  <a:lnTo>
                    <a:pt x="2796" y="825"/>
                  </a:lnTo>
                  <a:lnTo>
                    <a:pt x="2085" y="1079"/>
                  </a:lnTo>
                  <a:lnTo>
                    <a:pt x="1246" y="1104"/>
                  </a:lnTo>
                  <a:lnTo>
                    <a:pt x="713" y="1511"/>
                  </a:lnTo>
                  <a:lnTo>
                    <a:pt x="65" y="1689"/>
                  </a:lnTo>
                  <a:lnTo>
                    <a:pt x="0" y="3073"/>
                  </a:lnTo>
                  <a:lnTo>
                    <a:pt x="3558" y="4445"/>
                  </a:lnTo>
                  <a:lnTo>
                    <a:pt x="3964" y="4394"/>
                  </a:lnTo>
                  <a:lnTo>
                    <a:pt x="4358" y="4229"/>
                  </a:lnTo>
                  <a:lnTo>
                    <a:pt x="4717" y="3949"/>
                  </a:lnTo>
                  <a:lnTo>
                    <a:pt x="4942" y="3657"/>
                  </a:lnTo>
                  <a:lnTo>
                    <a:pt x="5106" y="3187"/>
                  </a:lnTo>
                  <a:lnTo>
                    <a:pt x="5059" y="2832"/>
                  </a:lnTo>
                  <a:lnTo>
                    <a:pt x="4104" y="165"/>
                  </a:lnTo>
                  <a:lnTo>
                    <a:pt x="3799" y="88"/>
                  </a:lnTo>
                  <a:lnTo>
                    <a:pt x="3177" y="0"/>
                  </a:lnTo>
                  <a:close/>
                </a:path>
              </a:pathLst>
            </a:custGeom>
            <a:solidFill>
              <a:srgbClr val="D2B4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3" name="object 1703" descr=""/>
            <p:cNvSpPr/>
            <p:nvPr/>
          </p:nvSpPr>
          <p:spPr>
            <a:xfrm>
              <a:off x="2147163" y="2420378"/>
              <a:ext cx="9525" cy="6985"/>
            </a:xfrm>
            <a:custGeom>
              <a:avLst/>
              <a:gdLst/>
              <a:ahLst/>
              <a:cxnLst/>
              <a:rect l="l" t="t" r="r" b="b"/>
              <a:pathLst>
                <a:path w="9525" h="6985">
                  <a:moveTo>
                    <a:pt x="9486" y="4076"/>
                  </a:moveTo>
                  <a:lnTo>
                    <a:pt x="8775" y="2882"/>
                  </a:lnTo>
                  <a:lnTo>
                    <a:pt x="7569" y="3098"/>
                  </a:lnTo>
                  <a:lnTo>
                    <a:pt x="6388" y="3035"/>
                  </a:lnTo>
                  <a:lnTo>
                    <a:pt x="6159" y="2514"/>
                  </a:lnTo>
                  <a:lnTo>
                    <a:pt x="6235" y="2311"/>
                  </a:lnTo>
                  <a:lnTo>
                    <a:pt x="7531" y="1219"/>
                  </a:lnTo>
                  <a:lnTo>
                    <a:pt x="4648" y="990"/>
                  </a:lnTo>
                  <a:lnTo>
                    <a:pt x="3873" y="114"/>
                  </a:lnTo>
                  <a:lnTo>
                    <a:pt x="2819" y="38"/>
                  </a:lnTo>
                  <a:lnTo>
                    <a:pt x="1752" y="0"/>
                  </a:lnTo>
                  <a:lnTo>
                    <a:pt x="660" y="977"/>
                  </a:lnTo>
                  <a:lnTo>
                    <a:pt x="965" y="1346"/>
                  </a:lnTo>
                  <a:lnTo>
                    <a:pt x="1270" y="1701"/>
                  </a:lnTo>
                  <a:lnTo>
                    <a:pt x="1562" y="2070"/>
                  </a:lnTo>
                  <a:lnTo>
                    <a:pt x="1828" y="2451"/>
                  </a:lnTo>
                  <a:lnTo>
                    <a:pt x="952" y="3340"/>
                  </a:lnTo>
                  <a:lnTo>
                    <a:pt x="0" y="3911"/>
                  </a:lnTo>
                  <a:lnTo>
                    <a:pt x="127" y="5130"/>
                  </a:lnTo>
                  <a:lnTo>
                    <a:pt x="292" y="5803"/>
                  </a:lnTo>
                  <a:lnTo>
                    <a:pt x="698" y="6223"/>
                  </a:lnTo>
                  <a:lnTo>
                    <a:pt x="1384" y="6362"/>
                  </a:lnTo>
                  <a:lnTo>
                    <a:pt x="2222" y="6324"/>
                  </a:lnTo>
                  <a:lnTo>
                    <a:pt x="3759" y="5689"/>
                  </a:lnTo>
                  <a:lnTo>
                    <a:pt x="5080" y="5105"/>
                  </a:lnTo>
                  <a:lnTo>
                    <a:pt x="6502" y="5156"/>
                  </a:lnTo>
                  <a:lnTo>
                    <a:pt x="7899" y="4965"/>
                  </a:lnTo>
                  <a:lnTo>
                    <a:pt x="8305" y="4876"/>
                  </a:lnTo>
                  <a:lnTo>
                    <a:pt x="8686" y="4737"/>
                  </a:lnTo>
                  <a:lnTo>
                    <a:pt x="9055" y="4533"/>
                  </a:lnTo>
                  <a:lnTo>
                    <a:pt x="9486" y="4076"/>
                  </a:lnTo>
                  <a:close/>
                </a:path>
              </a:pathLst>
            </a:custGeom>
            <a:solidFill>
              <a:srgbClr val="D1A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4" name="object 1704" descr=""/>
            <p:cNvSpPr/>
            <p:nvPr/>
          </p:nvSpPr>
          <p:spPr>
            <a:xfrm>
              <a:off x="2222245" y="2452003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4762" y="0"/>
                  </a:moveTo>
                  <a:lnTo>
                    <a:pt x="4444" y="50"/>
                  </a:lnTo>
                  <a:lnTo>
                    <a:pt x="4140" y="177"/>
                  </a:lnTo>
                  <a:lnTo>
                    <a:pt x="3505" y="482"/>
                  </a:lnTo>
                  <a:lnTo>
                    <a:pt x="2755" y="419"/>
                  </a:lnTo>
                  <a:lnTo>
                    <a:pt x="2133" y="787"/>
                  </a:lnTo>
                  <a:lnTo>
                    <a:pt x="863" y="1714"/>
                  </a:lnTo>
                  <a:lnTo>
                    <a:pt x="0" y="2768"/>
                  </a:lnTo>
                  <a:lnTo>
                    <a:pt x="698" y="4470"/>
                  </a:lnTo>
                  <a:lnTo>
                    <a:pt x="1168" y="5016"/>
                  </a:lnTo>
                  <a:lnTo>
                    <a:pt x="2793" y="4673"/>
                  </a:lnTo>
                  <a:lnTo>
                    <a:pt x="3340" y="4648"/>
                  </a:lnTo>
                  <a:lnTo>
                    <a:pt x="3771" y="4330"/>
                  </a:lnTo>
                  <a:lnTo>
                    <a:pt x="4216" y="4064"/>
                  </a:lnTo>
                  <a:lnTo>
                    <a:pt x="5994" y="3771"/>
                  </a:lnTo>
                  <a:lnTo>
                    <a:pt x="7099" y="2794"/>
                  </a:lnTo>
                  <a:lnTo>
                    <a:pt x="6527" y="1803"/>
                  </a:lnTo>
                  <a:lnTo>
                    <a:pt x="5016" y="1511"/>
                  </a:lnTo>
                  <a:lnTo>
                    <a:pt x="5092" y="63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B66B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5" name="object 1705" descr=""/>
            <p:cNvSpPr/>
            <p:nvPr/>
          </p:nvSpPr>
          <p:spPr>
            <a:xfrm>
              <a:off x="2232315" y="244910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3" y="0"/>
                  </a:moveTo>
                  <a:lnTo>
                    <a:pt x="12" y="241"/>
                  </a:lnTo>
                  <a:lnTo>
                    <a:pt x="0" y="495"/>
                  </a:lnTo>
                  <a:lnTo>
                    <a:pt x="0" y="736"/>
                  </a:lnTo>
                  <a:lnTo>
                    <a:pt x="469" y="863"/>
                  </a:lnTo>
                  <a:lnTo>
                    <a:pt x="952" y="863"/>
                  </a:lnTo>
                  <a:lnTo>
                    <a:pt x="660" y="571"/>
                  </a:lnTo>
                  <a:lnTo>
                    <a:pt x="355" y="29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DAC6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6" name="object 1706" descr=""/>
            <p:cNvSpPr/>
            <p:nvPr/>
          </p:nvSpPr>
          <p:spPr>
            <a:xfrm>
              <a:off x="2201565" y="2431847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723" y="0"/>
                  </a:moveTo>
                  <a:lnTo>
                    <a:pt x="368" y="88"/>
                  </a:lnTo>
                  <a:lnTo>
                    <a:pt x="63" y="419"/>
                  </a:lnTo>
                  <a:lnTo>
                    <a:pt x="0" y="2082"/>
                  </a:lnTo>
                  <a:lnTo>
                    <a:pt x="1460" y="2171"/>
                  </a:lnTo>
                  <a:lnTo>
                    <a:pt x="2463" y="2717"/>
                  </a:lnTo>
                  <a:lnTo>
                    <a:pt x="2819" y="2882"/>
                  </a:lnTo>
                  <a:lnTo>
                    <a:pt x="3175" y="3022"/>
                  </a:lnTo>
                  <a:lnTo>
                    <a:pt x="3556" y="3136"/>
                  </a:lnTo>
                  <a:lnTo>
                    <a:pt x="4102" y="3327"/>
                  </a:lnTo>
                  <a:lnTo>
                    <a:pt x="4660" y="3352"/>
                  </a:lnTo>
                  <a:lnTo>
                    <a:pt x="5232" y="3403"/>
                  </a:lnTo>
                  <a:lnTo>
                    <a:pt x="5549" y="3403"/>
                  </a:lnTo>
                  <a:lnTo>
                    <a:pt x="6197" y="3340"/>
                  </a:lnTo>
                  <a:lnTo>
                    <a:pt x="6184" y="2552"/>
                  </a:lnTo>
                  <a:lnTo>
                    <a:pt x="6324" y="1841"/>
                  </a:lnTo>
                  <a:lnTo>
                    <a:pt x="7124" y="1447"/>
                  </a:lnTo>
                  <a:lnTo>
                    <a:pt x="6108" y="152"/>
                  </a:lnTo>
                  <a:lnTo>
                    <a:pt x="4533" y="647"/>
                  </a:lnTo>
                  <a:lnTo>
                    <a:pt x="3251" y="203"/>
                  </a:lnTo>
                  <a:lnTo>
                    <a:pt x="1155" y="139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D0B3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7" name="object 1707" descr=""/>
            <p:cNvSpPr/>
            <p:nvPr/>
          </p:nvSpPr>
          <p:spPr>
            <a:xfrm>
              <a:off x="2110445" y="2450681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10" h="6350">
                  <a:moveTo>
                    <a:pt x="13131" y="0"/>
                  </a:moveTo>
                  <a:lnTo>
                    <a:pt x="11950" y="863"/>
                  </a:lnTo>
                  <a:lnTo>
                    <a:pt x="10655" y="1231"/>
                  </a:lnTo>
                  <a:lnTo>
                    <a:pt x="9994" y="1333"/>
                  </a:lnTo>
                  <a:lnTo>
                    <a:pt x="9385" y="1574"/>
                  </a:lnTo>
                  <a:lnTo>
                    <a:pt x="7975" y="2197"/>
                  </a:lnTo>
                  <a:lnTo>
                    <a:pt x="7277" y="2717"/>
                  </a:lnTo>
                  <a:lnTo>
                    <a:pt x="6489" y="3086"/>
                  </a:lnTo>
                  <a:lnTo>
                    <a:pt x="63" y="3162"/>
                  </a:lnTo>
                  <a:lnTo>
                    <a:pt x="0" y="4241"/>
                  </a:lnTo>
                  <a:lnTo>
                    <a:pt x="279" y="4305"/>
                  </a:lnTo>
                  <a:lnTo>
                    <a:pt x="838" y="4330"/>
                  </a:lnTo>
                  <a:lnTo>
                    <a:pt x="1739" y="5003"/>
                  </a:lnTo>
                  <a:lnTo>
                    <a:pt x="3086" y="4216"/>
                  </a:lnTo>
                  <a:lnTo>
                    <a:pt x="3886" y="5257"/>
                  </a:lnTo>
                  <a:lnTo>
                    <a:pt x="4876" y="5905"/>
                  </a:lnTo>
                  <a:lnTo>
                    <a:pt x="5905" y="5803"/>
                  </a:lnTo>
                  <a:lnTo>
                    <a:pt x="6934" y="5232"/>
                  </a:lnTo>
                  <a:lnTo>
                    <a:pt x="7962" y="5308"/>
                  </a:lnTo>
                  <a:lnTo>
                    <a:pt x="8394" y="5511"/>
                  </a:lnTo>
                  <a:lnTo>
                    <a:pt x="8826" y="5295"/>
                  </a:lnTo>
                  <a:lnTo>
                    <a:pt x="8839" y="5067"/>
                  </a:lnTo>
                  <a:lnTo>
                    <a:pt x="9550" y="4572"/>
                  </a:lnTo>
                  <a:lnTo>
                    <a:pt x="10325" y="4648"/>
                  </a:lnTo>
                  <a:lnTo>
                    <a:pt x="11099" y="4826"/>
                  </a:lnTo>
                  <a:lnTo>
                    <a:pt x="11684" y="5067"/>
                  </a:lnTo>
                  <a:lnTo>
                    <a:pt x="12293" y="5105"/>
                  </a:lnTo>
                  <a:lnTo>
                    <a:pt x="16332" y="2222"/>
                  </a:lnTo>
                  <a:lnTo>
                    <a:pt x="16268" y="1574"/>
                  </a:lnTo>
                  <a:lnTo>
                    <a:pt x="15824" y="977"/>
                  </a:lnTo>
                  <a:lnTo>
                    <a:pt x="15455" y="698"/>
                  </a:lnTo>
                  <a:lnTo>
                    <a:pt x="15036" y="495"/>
                  </a:lnTo>
                  <a:lnTo>
                    <a:pt x="13131" y="0"/>
                  </a:lnTo>
                  <a:close/>
                </a:path>
              </a:pathLst>
            </a:custGeom>
            <a:solidFill>
              <a:srgbClr val="B260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8" name="object 1708" descr=""/>
            <p:cNvSpPr/>
            <p:nvPr/>
          </p:nvSpPr>
          <p:spPr>
            <a:xfrm>
              <a:off x="2109482" y="245318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0" y="0"/>
                  </a:moveTo>
                  <a:lnTo>
                    <a:pt x="215" y="419"/>
                  </a:lnTo>
                  <a:lnTo>
                    <a:pt x="558" y="609"/>
                  </a:lnTo>
                  <a:lnTo>
                    <a:pt x="1041" y="546"/>
                  </a:lnTo>
                  <a:lnTo>
                    <a:pt x="685" y="368"/>
                  </a:lnTo>
                  <a:lnTo>
                    <a:pt x="342" y="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84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9" name="object 1709" descr=""/>
            <p:cNvSpPr/>
            <p:nvPr/>
          </p:nvSpPr>
          <p:spPr>
            <a:xfrm>
              <a:off x="2119099" y="2447478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4">
                  <a:moveTo>
                    <a:pt x="3314" y="0"/>
                  </a:moveTo>
                  <a:lnTo>
                    <a:pt x="2921" y="38"/>
                  </a:lnTo>
                  <a:lnTo>
                    <a:pt x="2540" y="139"/>
                  </a:lnTo>
                  <a:lnTo>
                    <a:pt x="1587" y="469"/>
                  </a:lnTo>
                  <a:lnTo>
                    <a:pt x="558" y="634"/>
                  </a:lnTo>
                  <a:lnTo>
                    <a:pt x="0" y="1612"/>
                  </a:lnTo>
                  <a:lnTo>
                    <a:pt x="660" y="2501"/>
                  </a:lnTo>
                  <a:lnTo>
                    <a:pt x="2108" y="2006"/>
                  </a:lnTo>
                  <a:lnTo>
                    <a:pt x="2705" y="3098"/>
                  </a:lnTo>
                  <a:lnTo>
                    <a:pt x="12" y="4317"/>
                  </a:lnTo>
                  <a:lnTo>
                    <a:pt x="406" y="5245"/>
                  </a:lnTo>
                  <a:lnTo>
                    <a:pt x="1435" y="4737"/>
                  </a:lnTo>
                  <a:lnTo>
                    <a:pt x="2019" y="5206"/>
                  </a:lnTo>
                  <a:lnTo>
                    <a:pt x="7493" y="2070"/>
                  </a:lnTo>
                  <a:lnTo>
                    <a:pt x="7429" y="1676"/>
                  </a:lnTo>
                  <a:lnTo>
                    <a:pt x="5384" y="431"/>
                  </a:lnTo>
                  <a:lnTo>
                    <a:pt x="4838" y="253"/>
                  </a:lnTo>
                  <a:lnTo>
                    <a:pt x="4279" y="88"/>
                  </a:lnTo>
                  <a:lnTo>
                    <a:pt x="3708" y="12"/>
                  </a:lnTo>
                  <a:lnTo>
                    <a:pt x="3314" y="0"/>
                  </a:lnTo>
                  <a:close/>
                </a:path>
              </a:pathLst>
            </a:custGeom>
            <a:solidFill>
              <a:srgbClr val="D6C1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0" name="object 1710" descr=""/>
            <p:cNvSpPr/>
            <p:nvPr/>
          </p:nvSpPr>
          <p:spPr>
            <a:xfrm>
              <a:off x="2116423" y="2446207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501" y="0"/>
                  </a:moveTo>
                  <a:lnTo>
                    <a:pt x="1765" y="88"/>
                  </a:lnTo>
                  <a:lnTo>
                    <a:pt x="1142" y="647"/>
                  </a:lnTo>
                  <a:lnTo>
                    <a:pt x="0" y="1600"/>
                  </a:lnTo>
                  <a:lnTo>
                    <a:pt x="1066" y="2540"/>
                  </a:lnTo>
                  <a:lnTo>
                    <a:pt x="2679" y="2882"/>
                  </a:lnTo>
                  <a:lnTo>
                    <a:pt x="3733" y="2717"/>
                  </a:lnTo>
                  <a:lnTo>
                    <a:pt x="4902" y="2984"/>
                  </a:lnTo>
                  <a:lnTo>
                    <a:pt x="5791" y="2108"/>
                  </a:lnTo>
                  <a:lnTo>
                    <a:pt x="5816" y="1701"/>
                  </a:lnTo>
                  <a:lnTo>
                    <a:pt x="5664" y="1371"/>
                  </a:lnTo>
                  <a:lnTo>
                    <a:pt x="3289" y="127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rgbClr val="D8D0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1" name="object 1711" descr=""/>
            <p:cNvSpPr/>
            <p:nvPr/>
          </p:nvSpPr>
          <p:spPr>
            <a:xfrm>
              <a:off x="2116418" y="2451792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2692" y="0"/>
                  </a:moveTo>
                  <a:lnTo>
                    <a:pt x="1790" y="101"/>
                  </a:lnTo>
                  <a:lnTo>
                    <a:pt x="901" y="215"/>
                  </a:lnTo>
                  <a:lnTo>
                    <a:pt x="0" y="317"/>
                  </a:lnTo>
                  <a:lnTo>
                    <a:pt x="380" y="647"/>
                  </a:lnTo>
                  <a:lnTo>
                    <a:pt x="761" y="965"/>
                  </a:lnTo>
                  <a:lnTo>
                    <a:pt x="1142" y="1295"/>
                  </a:lnTo>
                  <a:lnTo>
                    <a:pt x="1676" y="1651"/>
                  </a:lnTo>
                  <a:lnTo>
                    <a:pt x="2235" y="1600"/>
                  </a:lnTo>
                  <a:lnTo>
                    <a:pt x="2806" y="1384"/>
                  </a:lnTo>
                  <a:lnTo>
                    <a:pt x="4698" y="889"/>
                  </a:lnTo>
                  <a:lnTo>
                    <a:pt x="4203" y="215"/>
                  </a:lnTo>
                  <a:lnTo>
                    <a:pt x="3403" y="203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rgbClr val="E8E1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2" name="object 1712" descr=""/>
            <p:cNvSpPr/>
            <p:nvPr/>
          </p:nvSpPr>
          <p:spPr>
            <a:xfrm>
              <a:off x="2114406" y="2448992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0" y="0"/>
                  </a:moveTo>
                  <a:lnTo>
                    <a:pt x="952" y="1270"/>
                  </a:lnTo>
                  <a:lnTo>
                    <a:pt x="1917" y="1231"/>
                  </a:lnTo>
                  <a:lnTo>
                    <a:pt x="2895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86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3" name="object 1713" descr=""/>
            <p:cNvSpPr/>
            <p:nvPr/>
          </p:nvSpPr>
          <p:spPr>
            <a:xfrm>
              <a:off x="2116935" y="245308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622" y="0"/>
                  </a:moveTo>
                  <a:lnTo>
                    <a:pt x="431" y="241"/>
                  </a:lnTo>
                  <a:lnTo>
                    <a:pt x="228" y="469"/>
                  </a:lnTo>
                  <a:lnTo>
                    <a:pt x="0" y="685"/>
                  </a:lnTo>
                  <a:lnTo>
                    <a:pt x="863" y="838"/>
                  </a:lnTo>
                  <a:lnTo>
                    <a:pt x="1676" y="850"/>
                  </a:lnTo>
                  <a:lnTo>
                    <a:pt x="2298" y="101"/>
                  </a:lnTo>
                  <a:lnTo>
                    <a:pt x="1739" y="63"/>
                  </a:lnTo>
                  <a:lnTo>
                    <a:pt x="1181" y="38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A267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4" name="object 1714" descr=""/>
            <p:cNvSpPr/>
            <p:nvPr/>
          </p:nvSpPr>
          <p:spPr>
            <a:xfrm>
              <a:off x="2166127" y="2418403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5156" y="0"/>
                  </a:moveTo>
                  <a:lnTo>
                    <a:pt x="4089" y="304"/>
                  </a:lnTo>
                  <a:lnTo>
                    <a:pt x="2870" y="1028"/>
                  </a:lnTo>
                  <a:lnTo>
                    <a:pt x="1384" y="228"/>
                  </a:lnTo>
                  <a:lnTo>
                    <a:pt x="165" y="977"/>
                  </a:lnTo>
                  <a:lnTo>
                    <a:pt x="0" y="1422"/>
                  </a:lnTo>
                  <a:lnTo>
                    <a:pt x="12" y="1854"/>
                  </a:lnTo>
                  <a:lnTo>
                    <a:pt x="215" y="2285"/>
                  </a:lnTo>
                  <a:lnTo>
                    <a:pt x="1104" y="3111"/>
                  </a:lnTo>
                  <a:lnTo>
                    <a:pt x="2235" y="3428"/>
                  </a:lnTo>
                  <a:lnTo>
                    <a:pt x="3340" y="3797"/>
                  </a:lnTo>
                  <a:lnTo>
                    <a:pt x="3797" y="3924"/>
                  </a:lnTo>
                  <a:lnTo>
                    <a:pt x="4267" y="4000"/>
                  </a:lnTo>
                  <a:lnTo>
                    <a:pt x="4737" y="4025"/>
                  </a:lnTo>
                  <a:lnTo>
                    <a:pt x="5727" y="4000"/>
                  </a:lnTo>
                  <a:lnTo>
                    <a:pt x="6654" y="3873"/>
                  </a:lnTo>
                  <a:lnTo>
                    <a:pt x="7251" y="2946"/>
                  </a:lnTo>
                  <a:lnTo>
                    <a:pt x="7226" y="2641"/>
                  </a:lnTo>
                  <a:lnTo>
                    <a:pt x="7137" y="2031"/>
                  </a:lnTo>
                  <a:lnTo>
                    <a:pt x="6261" y="2095"/>
                  </a:lnTo>
                  <a:lnTo>
                    <a:pt x="5905" y="1790"/>
                  </a:lnTo>
                  <a:lnTo>
                    <a:pt x="5600" y="1435"/>
                  </a:lnTo>
                  <a:lnTo>
                    <a:pt x="5245" y="1130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CB9B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5" name="object 1715" descr=""/>
            <p:cNvSpPr/>
            <p:nvPr/>
          </p:nvSpPr>
          <p:spPr>
            <a:xfrm>
              <a:off x="2160450" y="241856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025" y="0"/>
                  </a:moveTo>
                  <a:lnTo>
                    <a:pt x="2082" y="609"/>
                  </a:lnTo>
                  <a:lnTo>
                    <a:pt x="1104" y="901"/>
                  </a:lnTo>
                  <a:lnTo>
                    <a:pt x="1092" y="1574"/>
                  </a:lnTo>
                  <a:lnTo>
                    <a:pt x="0" y="2222"/>
                  </a:lnTo>
                  <a:lnTo>
                    <a:pt x="1079" y="2908"/>
                  </a:lnTo>
                  <a:lnTo>
                    <a:pt x="2959" y="3619"/>
                  </a:lnTo>
                  <a:lnTo>
                    <a:pt x="4610" y="3365"/>
                  </a:lnTo>
                  <a:lnTo>
                    <a:pt x="5930" y="1739"/>
                  </a:lnTo>
                  <a:lnTo>
                    <a:pt x="6083" y="1104"/>
                  </a:lnTo>
                  <a:lnTo>
                    <a:pt x="6070" y="444"/>
                  </a:lnTo>
                  <a:lnTo>
                    <a:pt x="5473" y="406"/>
                  </a:lnTo>
                  <a:lnTo>
                    <a:pt x="5067" y="177"/>
                  </a:lnTo>
                  <a:lnTo>
                    <a:pt x="4724" y="126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B97D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6" name="object 1716" descr=""/>
            <p:cNvSpPr/>
            <p:nvPr/>
          </p:nvSpPr>
          <p:spPr>
            <a:xfrm>
              <a:off x="2165517" y="2418400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1562" y="0"/>
                  </a:moveTo>
                  <a:lnTo>
                    <a:pt x="0" y="342"/>
                  </a:lnTo>
                  <a:lnTo>
                    <a:pt x="1016" y="1270"/>
                  </a:lnTo>
                  <a:lnTo>
                    <a:pt x="2209" y="825"/>
                  </a:lnTo>
                  <a:lnTo>
                    <a:pt x="3759" y="1739"/>
                  </a:lnTo>
                  <a:lnTo>
                    <a:pt x="4699" y="304"/>
                  </a:lnTo>
                  <a:lnTo>
                    <a:pt x="3124" y="50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9B46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7" name="object 1717" descr=""/>
            <p:cNvSpPr/>
            <p:nvPr/>
          </p:nvSpPr>
          <p:spPr>
            <a:xfrm>
              <a:off x="2172314" y="241749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52" y="0"/>
                  </a:moveTo>
                  <a:lnTo>
                    <a:pt x="634" y="12"/>
                  </a:lnTo>
                  <a:lnTo>
                    <a:pt x="317" y="38"/>
                  </a:lnTo>
                  <a:lnTo>
                    <a:pt x="0" y="76"/>
                  </a:lnTo>
                  <a:lnTo>
                    <a:pt x="368" y="673"/>
                  </a:lnTo>
                  <a:lnTo>
                    <a:pt x="698" y="774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D1B5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8" name="object 1718" descr=""/>
            <p:cNvSpPr/>
            <p:nvPr/>
          </p:nvSpPr>
          <p:spPr>
            <a:xfrm>
              <a:off x="2116397" y="2441190"/>
              <a:ext cx="13970" cy="8890"/>
            </a:xfrm>
            <a:custGeom>
              <a:avLst/>
              <a:gdLst/>
              <a:ahLst/>
              <a:cxnLst/>
              <a:rect l="l" t="t" r="r" b="b"/>
              <a:pathLst>
                <a:path w="13969" h="8889">
                  <a:moveTo>
                    <a:pt x="4952" y="0"/>
                  </a:moveTo>
                  <a:lnTo>
                    <a:pt x="4013" y="304"/>
                  </a:lnTo>
                  <a:lnTo>
                    <a:pt x="2387" y="1193"/>
                  </a:lnTo>
                  <a:lnTo>
                    <a:pt x="1955" y="2082"/>
                  </a:lnTo>
                  <a:lnTo>
                    <a:pt x="1485" y="2743"/>
                  </a:lnTo>
                  <a:lnTo>
                    <a:pt x="723" y="2857"/>
                  </a:lnTo>
                  <a:lnTo>
                    <a:pt x="12" y="3060"/>
                  </a:lnTo>
                  <a:lnTo>
                    <a:pt x="0" y="4699"/>
                  </a:lnTo>
                  <a:lnTo>
                    <a:pt x="241" y="4889"/>
                  </a:lnTo>
                  <a:lnTo>
                    <a:pt x="520" y="4978"/>
                  </a:lnTo>
                  <a:lnTo>
                    <a:pt x="1955" y="4914"/>
                  </a:lnTo>
                  <a:lnTo>
                    <a:pt x="3073" y="4902"/>
                  </a:lnTo>
                  <a:lnTo>
                    <a:pt x="3759" y="6045"/>
                  </a:lnTo>
                  <a:lnTo>
                    <a:pt x="4089" y="6121"/>
                  </a:lnTo>
                  <a:lnTo>
                    <a:pt x="4432" y="6324"/>
                  </a:lnTo>
                  <a:lnTo>
                    <a:pt x="4737" y="6591"/>
                  </a:lnTo>
                  <a:lnTo>
                    <a:pt x="5816" y="7124"/>
                  </a:lnTo>
                  <a:lnTo>
                    <a:pt x="6045" y="7048"/>
                  </a:lnTo>
                  <a:lnTo>
                    <a:pt x="6515" y="6946"/>
                  </a:lnTo>
                  <a:lnTo>
                    <a:pt x="7023" y="6985"/>
                  </a:lnTo>
                  <a:lnTo>
                    <a:pt x="7365" y="7353"/>
                  </a:lnTo>
                  <a:lnTo>
                    <a:pt x="7759" y="7607"/>
                  </a:lnTo>
                  <a:lnTo>
                    <a:pt x="9385" y="7975"/>
                  </a:lnTo>
                  <a:lnTo>
                    <a:pt x="10007" y="8331"/>
                  </a:lnTo>
                  <a:lnTo>
                    <a:pt x="10655" y="8509"/>
                  </a:lnTo>
                  <a:lnTo>
                    <a:pt x="11366" y="8293"/>
                  </a:lnTo>
                  <a:lnTo>
                    <a:pt x="13004" y="7162"/>
                  </a:lnTo>
                  <a:lnTo>
                    <a:pt x="13893" y="5689"/>
                  </a:lnTo>
                  <a:lnTo>
                    <a:pt x="8724" y="5003"/>
                  </a:lnTo>
                  <a:lnTo>
                    <a:pt x="8610" y="3517"/>
                  </a:lnTo>
                  <a:lnTo>
                    <a:pt x="5867" y="38"/>
                  </a:lnTo>
                  <a:lnTo>
                    <a:pt x="4952" y="0"/>
                  </a:lnTo>
                  <a:close/>
                </a:path>
              </a:pathLst>
            </a:custGeom>
            <a:solidFill>
              <a:srgbClr val="AE6B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9" name="object 1719" descr=""/>
            <p:cNvSpPr/>
            <p:nvPr/>
          </p:nvSpPr>
          <p:spPr>
            <a:xfrm>
              <a:off x="2117098" y="2440734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238" y="0"/>
                  </a:moveTo>
                  <a:lnTo>
                    <a:pt x="2197" y="393"/>
                  </a:lnTo>
                  <a:lnTo>
                    <a:pt x="1816" y="431"/>
                  </a:lnTo>
                  <a:lnTo>
                    <a:pt x="1435" y="457"/>
                  </a:lnTo>
                  <a:lnTo>
                    <a:pt x="1066" y="495"/>
                  </a:lnTo>
                  <a:lnTo>
                    <a:pt x="1041" y="1181"/>
                  </a:lnTo>
                  <a:lnTo>
                    <a:pt x="0" y="1968"/>
                  </a:lnTo>
                  <a:lnTo>
                    <a:pt x="1257" y="2539"/>
                  </a:lnTo>
                  <a:lnTo>
                    <a:pt x="1955" y="2247"/>
                  </a:lnTo>
                  <a:lnTo>
                    <a:pt x="2730" y="2070"/>
                  </a:lnTo>
                  <a:lnTo>
                    <a:pt x="3162" y="1358"/>
                  </a:lnTo>
                  <a:lnTo>
                    <a:pt x="3390" y="482"/>
                  </a:lnTo>
                  <a:lnTo>
                    <a:pt x="3238" y="0"/>
                  </a:lnTo>
                  <a:close/>
                </a:path>
              </a:pathLst>
            </a:custGeom>
            <a:solidFill>
              <a:srgbClr val="D3B9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0" name="object 1720" descr=""/>
            <p:cNvSpPr/>
            <p:nvPr/>
          </p:nvSpPr>
          <p:spPr>
            <a:xfrm>
              <a:off x="2117232" y="24442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790" y="0"/>
                  </a:moveTo>
                  <a:lnTo>
                    <a:pt x="0" y="1866"/>
                  </a:lnTo>
                  <a:lnTo>
                    <a:pt x="88" y="2108"/>
                  </a:lnTo>
                  <a:lnTo>
                    <a:pt x="203" y="2349"/>
                  </a:lnTo>
                  <a:lnTo>
                    <a:pt x="330" y="2565"/>
                  </a:lnTo>
                  <a:lnTo>
                    <a:pt x="2921" y="2946"/>
                  </a:lnTo>
                  <a:lnTo>
                    <a:pt x="2336" y="1511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BF7D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1" name="object 1721" descr=""/>
            <p:cNvSpPr/>
            <p:nvPr/>
          </p:nvSpPr>
          <p:spPr>
            <a:xfrm>
              <a:off x="2169788" y="2423389"/>
              <a:ext cx="8255" cy="5715"/>
            </a:xfrm>
            <a:custGeom>
              <a:avLst/>
              <a:gdLst/>
              <a:ahLst/>
              <a:cxnLst/>
              <a:rect l="l" t="t" r="r" b="b"/>
              <a:pathLst>
                <a:path w="8255" h="5714">
                  <a:moveTo>
                    <a:pt x="2768" y="0"/>
                  </a:moveTo>
                  <a:lnTo>
                    <a:pt x="0" y="1587"/>
                  </a:lnTo>
                  <a:lnTo>
                    <a:pt x="1879" y="2959"/>
                  </a:lnTo>
                  <a:lnTo>
                    <a:pt x="2971" y="4356"/>
                  </a:lnTo>
                  <a:lnTo>
                    <a:pt x="3708" y="4965"/>
                  </a:lnTo>
                  <a:lnTo>
                    <a:pt x="4495" y="5422"/>
                  </a:lnTo>
                  <a:lnTo>
                    <a:pt x="5486" y="5359"/>
                  </a:lnTo>
                  <a:lnTo>
                    <a:pt x="6413" y="5168"/>
                  </a:lnTo>
                  <a:lnTo>
                    <a:pt x="7213" y="4775"/>
                  </a:lnTo>
                  <a:lnTo>
                    <a:pt x="7810" y="4013"/>
                  </a:lnTo>
                  <a:lnTo>
                    <a:pt x="8089" y="3340"/>
                  </a:lnTo>
                  <a:lnTo>
                    <a:pt x="8064" y="2705"/>
                  </a:lnTo>
                  <a:lnTo>
                    <a:pt x="7569" y="2133"/>
                  </a:lnTo>
                  <a:lnTo>
                    <a:pt x="6565" y="622"/>
                  </a:lnTo>
                  <a:lnTo>
                    <a:pt x="4178" y="2260"/>
                  </a:lnTo>
                  <a:lnTo>
                    <a:pt x="3390" y="292"/>
                  </a:lnTo>
                  <a:lnTo>
                    <a:pt x="2768" y="0"/>
                  </a:lnTo>
                  <a:close/>
                </a:path>
              </a:pathLst>
            </a:custGeom>
            <a:solidFill>
              <a:srgbClr val="447D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2" name="object 1722" descr=""/>
            <p:cNvSpPr/>
            <p:nvPr/>
          </p:nvSpPr>
          <p:spPr>
            <a:xfrm>
              <a:off x="2170130" y="242135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251" y="0"/>
                  </a:moveTo>
                  <a:lnTo>
                    <a:pt x="342" y="215"/>
                  </a:lnTo>
                  <a:lnTo>
                    <a:pt x="0" y="2616"/>
                  </a:lnTo>
                  <a:lnTo>
                    <a:pt x="2590" y="1104"/>
                  </a:lnTo>
                  <a:lnTo>
                    <a:pt x="5391" y="1104"/>
                  </a:lnTo>
                  <a:lnTo>
                    <a:pt x="5616" y="177"/>
                  </a:lnTo>
                  <a:lnTo>
                    <a:pt x="4673" y="177"/>
                  </a:lnTo>
                  <a:lnTo>
                    <a:pt x="4309" y="88"/>
                  </a:lnTo>
                  <a:lnTo>
                    <a:pt x="3530" y="76"/>
                  </a:lnTo>
                  <a:lnTo>
                    <a:pt x="3251" y="0"/>
                  </a:lnTo>
                  <a:close/>
                </a:path>
                <a:path w="5714" h="3175">
                  <a:moveTo>
                    <a:pt x="5391" y="1104"/>
                  </a:moveTo>
                  <a:lnTo>
                    <a:pt x="2590" y="1104"/>
                  </a:lnTo>
                  <a:lnTo>
                    <a:pt x="3135" y="2294"/>
                  </a:lnTo>
                  <a:lnTo>
                    <a:pt x="3949" y="2019"/>
                  </a:lnTo>
                  <a:lnTo>
                    <a:pt x="5168" y="2019"/>
                  </a:lnTo>
                  <a:lnTo>
                    <a:pt x="5391" y="1104"/>
                  </a:lnTo>
                  <a:close/>
                </a:path>
                <a:path w="5714" h="3175">
                  <a:moveTo>
                    <a:pt x="5626" y="139"/>
                  </a:moveTo>
                  <a:lnTo>
                    <a:pt x="4673" y="177"/>
                  </a:lnTo>
                  <a:lnTo>
                    <a:pt x="5616" y="177"/>
                  </a:lnTo>
                  <a:close/>
                </a:path>
                <a:path w="5714" h="3175">
                  <a:moveTo>
                    <a:pt x="4102" y="38"/>
                  </a:moveTo>
                  <a:lnTo>
                    <a:pt x="3809" y="88"/>
                  </a:lnTo>
                  <a:lnTo>
                    <a:pt x="4309" y="88"/>
                  </a:lnTo>
                  <a:lnTo>
                    <a:pt x="4102" y="38"/>
                  </a:lnTo>
                  <a:close/>
                </a:path>
              </a:pathLst>
            </a:custGeom>
            <a:solidFill>
              <a:srgbClr val="BC6F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3" name="object 1723" descr=""/>
            <p:cNvSpPr/>
            <p:nvPr/>
          </p:nvSpPr>
          <p:spPr>
            <a:xfrm>
              <a:off x="2183919" y="242126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073" y="0"/>
                  </a:moveTo>
                  <a:lnTo>
                    <a:pt x="2781" y="76"/>
                  </a:lnTo>
                  <a:lnTo>
                    <a:pt x="2184" y="203"/>
                  </a:lnTo>
                  <a:lnTo>
                    <a:pt x="1879" y="1206"/>
                  </a:lnTo>
                  <a:lnTo>
                    <a:pt x="1219" y="1866"/>
                  </a:lnTo>
                  <a:lnTo>
                    <a:pt x="228" y="2197"/>
                  </a:lnTo>
                  <a:lnTo>
                    <a:pt x="0" y="3086"/>
                  </a:lnTo>
                  <a:lnTo>
                    <a:pt x="342" y="3416"/>
                  </a:lnTo>
                  <a:lnTo>
                    <a:pt x="1219" y="3251"/>
                  </a:lnTo>
                  <a:lnTo>
                    <a:pt x="3136" y="2146"/>
                  </a:lnTo>
                  <a:lnTo>
                    <a:pt x="4076" y="2501"/>
                  </a:lnTo>
                  <a:lnTo>
                    <a:pt x="4317" y="2082"/>
                  </a:lnTo>
                  <a:lnTo>
                    <a:pt x="4190" y="1219"/>
                  </a:lnTo>
                  <a:lnTo>
                    <a:pt x="3809" y="812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D6BE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4" name="object 1724" descr=""/>
            <p:cNvSpPr/>
            <p:nvPr/>
          </p:nvSpPr>
          <p:spPr>
            <a:xfrm>
              <a:off x="2180509" y="24224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447" y="0"/>
                  </a:moveTo>
                  <a:lnTo>
                    <a:pt x="711" y="914"/>
                  </a:lnTo>
                  <a:lnTo>
                    <a:pt x="0" y="1917"/>
                  </a:lnTo>
                  <a:lnTo>
                    <a:pt x="520" y="2730"/>
                  </a:lnTo>
                  <a:lnTo>
                    <a:pt x="1206" y="3263"/>
                  </a:lnTo>
                  <a:lnTo>
                    <a:pt x="2209" y="3301"/>
                  </a:lnTo>
                  <a:lnTo>
                    <a:pt x="3314" y="2793"/>
                  </a:lnTo>
                  <a:lnTo>
                    <a:pt x="3314" y="1993"/>
                  </a:lnTo>
                  <a:lnTo>
                    <a:pt x="2794" y="1066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4181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5" name="object 1725" descr=""/>
            <p:cNvSpPr/>
            <p:nvPr/>
          </p:nvSpPr>
          <p:spPr>
            <a:xfrm>
              <a:off x="2181879" y="242343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981" y="0"/>
                  </a:moveTo>
                  <a:lnTo>
                    <a:pt x="1701" y="0"/>
                  </a:lnTo>
                  <a:lnTo>
                    <a:pt x="1422" y="38"/>
                  </a:lnTo>
                  <a:lnTo>
                    <a:pt x="1282" y="812"/>
                  </a:lnTo>
                  <a:lnTo>
                    <a:pt x="1028" y="1536"/>
                  </a:lnTo>
                  <a:lnTo>
                    <a:pt x="355" y="2019"/>
                  </a:lnTo>
                  <a:lnTo>
                    <a:pt x="177" y="2108"/>
                  </a:lnTo>
                  <a:lnTo>
                    <a:pt x="0" y="2476"/>
                  </a:lnTo>
                  <a:lnTo>
                    <a:pt x="63" y="2679"/>
                  </a:lnTo>
                  <a:lnTo>
                    <a:pt x="292" y="2895"/>
                  </a:lnTo>
                  <a:lnTo>
                    <a:pt x="1435" y="2959"/>
                  </a:lnTo>
                  <a:lnTo>
                    <a:pt x="2527" y="3238"/>
                  </a:lnTo>
                  <a:lnTo>
                    <a:pt x="3098" y="2781"/>
                  </a:lnTo>
                  <a:lnTo>
                    <a:pt x="3187" y="1689"/>
                  </a:lnTo>
                  <a:lnTo>
                    <a:pt x="3263" y="1079"/>
                  </a:lnTo>
                  <a:lnTo>
                    <a:pt x="2743" y="914"/>
                  </a:lnTo>
                  <a:lnTo>
                    <a:pt x="2387" y="584"/>
                  </a:lnTo>
                  <a:lnTo>
                    <a:pt x="2260" y="38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B1A1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6" name="object 1726" descr=""/>
            <p:cNvSpPr/>
            <p:nvPr/>
          </p:nvSpPr>
          <p:spPr>
            <a:xfrm>
              <a:off x="2176738" y="2425446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2362" y="0"/>
                  </a:moveTo>
                  <a:lnTo>
                    <a:pt x="622" y="76"/>
                  </a:lnTo>
                  <a:lnTo>
                    <a:pt x="317" y="1879"/>
                  </a:lnTo>
                  <a:lnTo>
                    <a:pt x="88" y="2247"/>
                  </a:lnTo>
                  <a:lnTo>
                    <a:pt x="0" y="2654"/>
                  </a:lnTo>
                  <a:lnTo>
                    <a:pt x="38" y="3098"/>
                  </a:lnTo>
                  <a:lnTo>
                    <a:pt x="317" y="3746"/>
                  </a:lnTo>
                  <a:lnTo>
                    <a:pt x="736" y="4127"/>
                  </a:lnTo>
                  <a:lnTo>
                    <a:pt x="1498" y="3886"/>
                  </a:lnTo>
                  <a:lnTo>
                    <a:pt x="2032" y="3467"/>
                  </a:lnTo>
                  <a:lnTo>
                    <a:pt x="2311" y="2921"/>
                  </a:lnTo>
                  <a:lnTo>
                    <a:pt x="2451" y="2286"/>
                  </a:lnTo>
                  <a:lnTo>
                    <a:pt x="2387" y="1524"/>
                  </a:lnTo>
                  <a:lnTo>
                    <a:pt x="3213" y="736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CF9E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7" name="object 1727" descr=""/>
            <p:cNvSpPr/>
            <p:nvPr/>
          </p:nvSpPr>
          <p:spPr>
            <a:xfrm>
              <a:off x="2179694" y="242432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812" y="0"/>
                  </a:moveTo>
                  <a:lnTo>
                    <a:pt x="596" y="330"/>
                  </a:lnTo>
                  <a:lnTo>
                    <a:pt x="368" y="647"/>
                  </a:lnTo>
                  <a:lnTo>
                    <a:pt x="152" y="977"/>
                  </a:lnTo>
                  <a:lnTo>
                    <a:pt x="0" y="1485"/>
                  </a:lnTo>
                  <a:lnTo>
                    <a:pt x="190" y="1841"/>
                  </a:lnTo>
                  <a:lnTo>
                    <a:pt x="660" y="2044"/>
                  </a:lnTo>
                  <a:lnTo>
                    <a:pt x="2476" y="2006"/>
                  </a:lnTo>
                  <a:lnTo>
                    <a:pt x="2489" y="1714"/>
                  </a:lnTo>
                  <a:lnTo>
                    <a:pt x="2539" y="1130"/>
                  </a:lnTo>
                  <a:lnTo>
                    <a:pt x="2197" y="406"/>
                  </a:lnTo>
                  <a:lnTo>
                    <a:pt x="1549" y="127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204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8" name="object 1728" descr=""/>
            <p:cNvSpPr/>
            <p:nvPr/>
          </p:nvSpPr>
          <p:spPr>
            <a:xfrm>
              <a:off x="2178359" y="242529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485" y="0"/>
                  </a:moveTo>
                  <a:lnTo>
                    <a:pt x="749" y="152"/>
                  </a:lnTo>
                  <a:lnTo>
                    <a:pt x="241" y="1409"/>
                  </a:lnTo>
                  <a:lnTo>
                    <a:pt x="0" y="2032"/>
                  </a:lnTo>
                  <a:lnTo>
                    <a:pt x="228" y="2374"/>
                  </a:lnTo>
                  <a:lnTo>
                    <a:pt x="558" y="2565"/>
                  </a:lnTo>
                  <a:lnTo>
                    <a:pt x="965" y="2616"/>
                  </a:lnTo>
                  <a:lnTo>
                    <a:pt x="1371" y="2565"/>
                  </a:lnTo>
                  <a:lnTo>
                    <a:pt x="1689" y="2362"/>
                  </a:lnTo>
                  <a:lnTo>
                    <a:pt x="1904" y="1993"/>
                  </a:lnTo>
                  <a:lnTo>
                    <a:pt x="1917" y="1689"/>
                  </a:lnTo>
                  <a:lnTo>
                    <a:pt x="1993" y="1066"/>
                  </a:lnTo>
                  <a:lnTo>
                    <a:pt x="1828" y="711"/>
                  </a:lnTo>
                  <a:lnTo>
                    <a:pt x="1650" y="355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A3A7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9" name="object 1729" descr=""/>
            <p:cNvSpPr/>
            <p:nvPr/>
          </p:nvSpPr>
          <p:spPr>
            <a:xfrm>
              <a:off x="2126273" y="2436587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4">
                  <a:moveTo>
                    <a:pt x="6135" y="0"/>
                  </a:moveTo>
                  <a:lnTo>
                    <a:pt x="5500" y="88"/>
                  </a:lnTo>
                  <a:lnTo>
                    <a:pt x="4839" y="507"/>
                  </a:lnTo>
                  <a:lnTo>
                    <a:pt x="4788" y="673"/>
                  </a:lnTo>
                  <a:lnTo>
                    <a:pt x="3925" y="1676"/>
                  </a:lnTo>
                  <a:lnTo>
                    <a:pt x="2782" y="2260"/>
                  </a:lnTo>
                  <a:lnTo>
                    <a:pt x="382" y="2793"/>
                  </a:lnTo>
                  <a:lnTo>
                    <a:pt x="34" y="3390"/>
                  </a:lnTo>
                  <a:lnTo>
                    <a:pt x="0" y="4610"/>
                  </a:lnTo>
                  <a:lnTo>
                    <a:pt x="1105" y="5308"/>
                  </a:lnTo>
                  <a:lnTo>
                    <a:pt x="2464" y="4991"/>
                  </a:lnTo>
                  <a:lnTo>
                    <a:pt x="4754" y="4991"/>
                  </a:lnTo>
                  <a:lnTo>
                    <a:pt x="7582" y="1638"/>
                  </a:lnTo>
                  <a:lnTo>
                    <a:pt x="6846" y="888"/>
                  </a:lnTo>
                  <a:lnTo>
                    <a:pt x="6719" y="647"/>
                  </a:lnTo>
                  <a:lnTo>
                    <a:pt x="6135" y="0"/>
                  </a:lnTo>
                  <a:close/>
                </a:path>
                <a:path w="7619" h="5714">
                  <a:moveTo>
                    <a:pt x="4754" y="4991"/>
                  </a:moveTo>
                  <a:lnTo>
                    <a:pt x="2464" y="4991"/>
                  </a:lnTo>
                  <a:lnTo>
                    <a:pt x="3760" y="5105"/>
                  </a:lnTo>
                  <a:lnTo>
                    <a:pt x="4204" y="5092"/>
                  </a:lnTo>
                  <a:lnTo>
                    <a:pt x="4636" y="5029"/>
                  </a:lnTo>
                  <a:close/>
                </a:path>
              </a:pathLst>
            </a:custGeom>
            <a:solidFill>
              <a:srgbClr val="D0BA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0" name="object 1730" descr=""/>
            <p:cNvSpPr/>
            <p:nvPr/>
          </p:nvSpPr>
          <p:spPr>
            <a:xfrm>
              <a:off x="2119296" y="243975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846" y="2374"/>
                  </a:moveTo>
                  <a:lnTo>
                    <a:pt x="4584" y="2374"/>
                  </a:lnTo>
                  <a:lnTo>
                    <a:pt x="4965" y="2679"/>
                  </a:lnTo>
                  <a:lnTo>
                    <a:pt x="5448" y="2743"/>
                  </a:lnTo>
                  <a:lnTo>
                    <a:pt x="5727" y="2527"/>
                  </a:lnTo>
                  <a:lnTo>
                    <a:pt x="5846" y="2374"/>
                  </a:lnTo>
                  <a:close/>
                </a:path>
                <a:path w="6350" h="3175">
                  <a:moveTo>
                    <a:pt x="406" y="0"/>
                  </a:moveTo>
                  <a:lnTo>
                    <a:pt x="0" y="165"/>
                  </a:lnTo>
                  <a:lnTo>
                    <a:pt x="0" y="1371"/>
                  </a:lnTo>
                  <a:lnTo>
                    <a:pt x="965" y="2336"/>
                  </a:lnTo>
                  <a:lnTo>
                    <a:pt x="3759" y="2527"/>
                  </a:lnTo>
                  <a:lnTo>
                    <a:pt x="4241" y="2463"/>
                  </a:lnTo>
                  <a:lnTo>
                    <a:pt x="4305" y="1993"/>
                  </a:lnTo>
                  <a:lnTo>
                    <a:pt x="5873" y="1993"/>
                  </a:lnTo>
                  <a:lnTo>
                    <a:pt x="5859" y="1371"/>
                  </a:lnTo>
                  <a:lnTo>
                    <a:pt x="5689" y="761"/>
                  </a:lnTo>
                  <a:lnTo>
                    <a:pt x="4985" y="368"/>
                  </a:lnTo>
                  <a:lnTo>
                    <a:pt x="1104" y="368"/>
                  </a:lnTo>
                  <a:lnTo>
                    <a:pt x="774" y="76"/>
                  </a:lnTo>
                  <a:lnTo>
                    <a:pt x="406" y="0"/>
                  </a:lnTo>
                  <a:close/>
                </a:path>
                <a:path w="6350" h="3175">
                  <a:moveTo>
                    <a:pt x="5873" y="1993"/>
                  </a:moveTo>
                  <a:lnTo>
                    <a:pt x="4305" y="1993"/>
                  </a:lnTo>
                  <a:lnTo>
                    <a:pt x="4584" y="2387"/>
                  </a:lnTo>
                  <a:lnTo>
                    <a:pt x="5846" y="2374"/>
                  </a:lnTo>
                  <a:lnTo>
                    <a:pt x="5873" y="1993"/>
                  </a:lnTo>
                  <a:close/>
                </a:path>
                <a:path w="6350" h="3175">
                  <a:moveTo>
                    <a:pt x="4825" y="279"/>
                  </a:moveTo>
                  <a:lnTo>
                    <a:pt x="1104" y="368"/>
                  </a:lnTo>
                  <a:lnTo>
                    <a:pt x="4985" y="368"/>
                  </a:lnTo>
                  <a:lnTo>
                    <a:pt x="4825" y="279"/>
                  </a:lnTo>
                  <a:close/>
                </a:path>
              </a:pathLst>
            </a:custGeom>
            <a:solidFill>
              <a:srgbClr val="D2B4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1" name="object 1731" descr=""/>
            <p:cNvSpPr/>
            <p:nvPr/>
          </p:nvSpPr>
          <p:spPr>
            <a:xfrm>
              <a:off x="2126173" y="244027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616" y="0"/>
                  </a:moveTo>
                  <a:lnTo>
                    <a:pt x="1308" y="203"/>
                  </a:lnTo>
                  <a:lnTo>
                    <a:pt x="0" y="863"/>
                  </a:lnTo>
                  <a:lnTo>
                    <a:pt x="25" y="1155"/>
                  </a:lnTo>
                  <a:lnTo>
                    <a:pt x="38" y="1435"/>
                  </a:lnTo>
                  <a:lnTo>
                    <a:pt x="1892" y="2730"/>
                  </a:lnTo>
                  <a:lnTo>
                    <a:pt x="2336" y="2717"/>
                  </a:lnTo>
                  <a:lnTo>
                    <a:pt x="3009" y="2654"/>
                  </a:lnTo>
                  <a:lnTo>
                    <a:pt x="3619" y="2451"/>
                  </a:lnTo>
                  <a:lnTo>
                    <a:pt x="4114" y="1981"/>
                  </a:lnTo>
                  <a:lnTo>
                    <a:pt x="4216" y="1841"/>
                  </a:lnTo>
                  <a:lnTo>
                    <a:pt x="4267" y="1295"/>
                  </a:lnTo>
                  <a:lnTo>
                    <a:pt x="4165" y="1054"/>
                  </a:lnTo>
                  <a:lnTo>
                    <a:pt x="3949" y="812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C88C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2" name="object 1732" descr=""/>
            <p:cNvSpPr/>
            <p:nvPr/>
          </p:nvSpPr>
          <p:spPr>
            <a:xfrm>
              <a:off x="2124885" y="244199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358" y="0"/>
                  </a:moveTo>
                  <a:lnTo>
                    <a:pt x="101" y="241"/>
                  </a:lnTo>
                  <a:lnTo>
                    <a:pt x="0" y="1028"/>
                  </a:lnTo>
                  <a:lnTo>
                    <a:pt x="444" y="1384"/>
                  </a:lnTo>
                  <a:lnTo>
                    <a:pt x="1130" y="1524"/>
                  </a:lnTo>
                  <a:lnTo>
                    <a:pt x="1816" y="1435"/>
                  </a:lnTo>
                  <a:lnTo>
                    <a:pt x="2311" y="1181"/>
                  </a:lnTo>
                  <a:lnTo>
                    <a:pt x="2171" y="342"/>
                  </a:lnTo>
                  <a:lnTo>
                    <a:pt x="1638" y="88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DCC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3" name="object 1733" descr=""/>
            <p:cNvSpPr/>
            <p:nvPr/>
          </p:nvSpPr>
          <p:spPr>
            <a:xfrm>
              <a:off x="2119293" y="243923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28" y="0"/>
                  </a:moveTo>
                  <a:lnTo>
                    <a:pt x="0" y="685"/>
                  </a:lnTo>
                  <a:lnTo>
                    <a:pt x="368" y="749"/>
                  </a:lnTo>
                  <a:lnTo>
                    <a:pt x="736" y="825"/>
                  </a:lnTo>
                  <a:lnTo>
                    <a:pt x="1104" y="889"/>
                  </a:lnTo>
                  <a:lnTo>
                    <a:pt x="1041" y="596"/>
                  </a:lnTo>
                  <a:lnTo>
                    <a:pt x="1015" y="304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AE6B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4" name="object 1734" descr=""/>
            <p:cNvSpPr/>
            <p:nvPr/>
          </p:nvSpPr>
          <p:spPr>
            <a:xfrm>
              <a:off x="2111273" y="2454694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3022" y="1244"/>
                  </a:moveTo>
                  <a:lnTo>
                    <a:pt x="2311" y="0"/>
                  </a:lnTo>
                  <a:lnTo>
                    <a:pt x="1130" y="254"/>
                  </a:lnTo>
                  <a:lnTo>
                    <a:pt x="0" y="330"/>
                  </a:lnTo>
                  <a:lnTo>
                    <a:pt x="825" y="1270"/>
                  </a:lnTo>
                  <a:lnTo>
                    <a:pt x="1968" y="1168"/>
                  </a:lnTo>
                  <a:lnTo>
                    <a:pt x="3022" y="1244"/>
                  </a:lnTo>
                  <a:close/>
                </a:path>
                <a:path w="6350" h="3175">
                  <a:moveTo>
                    <a:pt x="6108" y="1219"/>
                  </a:moveTo>
                  <a:lnTo>
                    <a:pt x="5080" y="1231"/>
                  </a:lnTo>
                  <a:lnTo>
                    <a:pt x="4051" y="1231"/>
                  </a:lnTo>
                  <a:lnTo>
                    <a:pt x="3048" y="1244"/>
                  </a:lnTo>
                  <a:lnTo>
                    <a:pt x="2438" y="2489"/>
                  </a:lnTo>
                  <a:lnTo>
                    <a:pt x="2133" y="3111"/>
                  </a:lnTo>
                  <a:lnTo>
                    <a:pt x="4000" y="2603"/>
                  </a:lnTo>
                  <a:lnTo>
                    <a:pt x="4927" y="2336"/>
                  </a:lnTo>
                  <a:lnTo>
                    <a:pt x="5715" y="1600"/>
                  </a:lnTo>
                  <a:lnTo>
                    <a:pt x="6108" y="1219"/>
                  </a:lnTo>
                  <a:close/>
                </a:path>
              </a:pathLst>
            </a:custGeom>
            <a:solidFill>
              <a:srgbClr val="C084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5" name="object 1735" descr=""/>
            <p:cNvSpPr/>
            <p:nvPr/>
          </p:nvSpPr>
          <p:spPr>
            <a:xfrm>
              <a:off x="2225044" y="245602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838" y="0"/>
                  </a:moveTo>
                  <a:lnTo>
                    <a:pt x="368" y="228"/>
                  </a:lnTo>
                  <a:lnTo>
                    <a:pt x="0" y="660"/>
                  </a:lnTo>
                  <a:lnTo>
                    <a:pt x="469" y="698"/>
                  </a:lnTo>
                  <a:lnTo>
                    <a:pt x="927" y="749"/>
                  </a:lnTo>
                  <a:lnTo>
                    <a:pt x="1397" y="787"/>
                  </a:lnTo>
                  <a:lnTo>
                    <a:pt x="1397" y="292"/>
                  </a:lnTo>
                  <a:lnTo>
                    <a:pt x="1409" y="38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CFC0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6" name="object 1736" descr=""/>
            <p:cNvSpPr/>
            <p:nvPr/>
          </p:nvSpPr>
          <p:spPr>
            <a:xfrm>
              <a:off x="2132961" y="2431863"/>
              <a:ext cx="8890" cy="3810"/>
            </a:xfrm>
            <a:custGeom>
              <a:avLst/>
              <a:gdLst/>
              <a:ahLst/>
              <a:cxnLst/>
              <a:rect l="l" t="t" r="r" b="b"/>
              <a:pathLst>
                <a:path w="8889" h="3810">
                  <a:moveTo>
                    <a:pt x="5384" y="0"/>
                  </a:moveTo>
                  <a:lnTo>
                    <a:pt x="4864" y="114"/>
                  </a:lnTo>
                  <a:lnTo>
                    <a:pt x="4381" y="342"/>
                  </a:lnTo>
                  <a:lnTo>
                    <a:pt x="3860" y="330"/>
                  </a:lnTo>
                  <a:lnTo>
                    <a:pt x="3517" y="254"/>
                  </a:lnTo>
                  <a:lnTo>
                    <a:pt x="2844" y="25"/>
                  </a:lnTo>
                  <a:lnTo>
                    <a:pt x="2451" y="12"/>
                  </a:lnTo>
                  <a:lnTo>
                    <a:pt x="2184" y="190"/>
                  </a:lnTo>
                  <a:lnTo>
                    <a:pt x="2082" y="584"/>
                  </a:lnTo>
                  <a:lnTo>
                    <a:pt x="1714" y="1536"/>
                  </a:lnTo>
                  <a:lnTo>
                    <a:pt x="165" y="952"/>
                  </a:lnTo>
                  <a:lnTo>
                    <a:pt x="0" y="2146"/>
                  </a:lnTo>
                  <a:lnTo>
                    <a:pt x="2565" y="3022"/>
                  </a:lnTo>
                  <a:lnTo>
                    <a:pt x="5410" y="2032"/>
                  </a:lnTo>
                  <a:lnTo>
                    <a:pt x="7861" y="3454"/>
                  </a:lnTo>
                  <a:lnTo>
                    <a:pt x="8318" y="3073"/>
                  </a:lnTo>
                  <a:lnTo>
                    <a:pt x="8559" y="2514"/>
                  </a:lnTo>
                  <a:lnTo>
                    <a:pt x="8559" y="1943"/>
                  </a:lnTo>
                  <a:lnTo>
                    <a:pt x="8293" y="1384"/>
                  </a:lnTo>
                  <a:lnTo>
                    <a:pt x="7797" y="787"/>
                  </a:lnTo>
                  <a:lnTo>
                    <a:pt x="7150" y="444"/>
                  </a:lnTo>
                  <a:lnTo>
                    <a:pt x="6426" y="228"/>
                  </a:lnTo>
                  <a:lnTo>
                    <a:pt x="6083" y="101"/>
                  </a:lnTo>
                  <a:lnTo>
                    <a:pt x="5740" y="25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B376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7" name="object 1737" descr=""/>
            <p:cNvSpPr/>
            <p:nvPr/>
          </p:nvSpPr>
          <p:spPr>
            <a:xfrm>
              <a:off x="2129127" y="2430945"/>
              <a:ext cx="9525" cy="2540"/>
            </a:xfrm>
            <a:custGeom>
              <a:avLst/>
              <a:gdLst/>
              <a:ahLst/>
              <a:cxnLst/>
              <a:rect l="l" t="t" r="r" b="b"/>
              <a:pathLst>
                <a:path w="9525" h="2539">
                  <a:moveTo>
                    <a:pt x="6553" y="0"/>
                  </a:moveTo>
                  <a:lnTo>
                    <a:pt x="6197" y="12"/>
                  </a:lnTo>
                  <a:lnTo>
                    <a:pt x="5854" y="190"/>
                  </a:lnTo>
                  <a:lnTo>
                    <a:pt x="0" y="406"/>
                  </a:lnTo>
                  <a:lnTo>
                    <a:pt x="50" y="1346"/>
                  </a:lnTo>
                  <a:lnTo>
                    <a:pt x="6388" y="1498"/>
                  </a:lnTo>
                  <a:lnTo>
                    <a:pt x="6857" y="1574"/>
                  </a:lnTo>
                  <a:lnTo>
                    <a:pt x="7251" y="1739"/>
                  </a:lnTo>
                  <a:lnTo>
                    <a:pt x="7594" y="1968"/>
                  </a:lnTo>
                  <a:lnTo>
                    <a:pt x="7912" y="2260"/>
                  </a:lnTo>
                  <a:lnTo>
                    <a:pt x="8826" y="1295"/>
                  </a:lnTo>
                  <a:lnTo>
                    <a:pt x="9055" y="1219"/>
                  </a:lnTo>
                  <a:lnTo>
                    <a:pt x="9204" y="1028"/>
                  </a:lnTo>
                  <a:lnTo>
                    <a:pt x="9095" y="711"/>
                  </a:lnTo>
                  <a:lnTo>
                    <a:pt x="8877" y="584"/>
                  </a:lnTo>
                  <a:lnTo>
                    <a:pt x="6908" y="152"/>
                  </a:lnTo>
                  <a:lnTo>
                    <a:pt x="6553" y="0"/>
                  </a:lnTo>
                  <a:close/>
                </a:path>
              </a:pathLst>
            </a:custGeom>
            <a:solidFill>
              <a:srgbClr val="D4B1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8" name="object 1738" descr=""/>
            <p:cNvSpPr/>
            <p:nvPr/>
          </p:nvSpPr>
          <p:spPr>
            <a:xfrm>
              <a:off x="2132672" y="243680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2019" y="0"/>
                  </a:moveTo>
                  <a:lnTo>
                    <a:pt x="1651" y="88"/>
                  </a:lnTo>
                  <a:lnTo>
                    <a:pt x="1346" y="444"/>
                  </a:lnTo>
                  <a:lnTo>
                    <a:pt x="1054" y="546"/>
                  </a:lnTo>
                  <a:lnTo>
                    <a:pt x="762" y="622"/>
                  </a:lnTo>
                  <a:lnTo>
                    <a:pt x="457" y="673"/>
                  </a:lnTo>
                  <a:lnTo>
                    <a:pt x="381" y="1562"/>
                  </a:lnTo>
                  <a:lnTo>
                    <a:pt x="254" y="3340"/>
                  </a:lnTo>
                  <a:lnTo>
                    <a:pt x="0" y="3733"/>
                  </a:lnTo>
                  <a:lnTo>
                    <a:pt x="0" y="4127"/>
                  </a:lnTo>
                  <a:lnTo>
                    <a:pt x="254" y="4521"/>
                  </a:lnTo>
                  <a:lnTo>
                    <a:pt x="622" y="4762"/>
                  </a:lnTo>
                  <a:lnTo>
                    <a:pt x="1028" y="4902"/>
                  </a:lnTo>
                  <a:lnTo>
                    <a:pt x="1473" y="4914"/>
                  </a:lnTo>
                  <a:lnTo>
                    <a:pt x="1917" y="4838"/>
                  </a:lnTo>
                  <a:lnTo>
                    <a:pt x="3251" y="2540"/>
                  </a:lnTo>
                  <a:lnTo>
                    <a:pt x="3251" y="2108"/>
                  </a:lnTo>
                  <a:lnTo>
                    <a:pt x="2451" y="165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4471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9" name="object 1739" descr=""/>
            <p:cNvSpPr/>
            <p:nvPr/>
          </p:nvSpPr>
          <p:spPr>
            <a:xfrm>
              <a:off x="2134016" y="243552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087" y="1777"/>
                  </a:moveTo>
                  <a:lnTo>
                    <a:pt x="749" y="1777"/>
                  </a:lnTo>
                  <a:lnTo>
                    <a:pt x="1295" y="2095"/>
                  </a:lnTo>
                  <a:lnTo>
                    <a:pt x="1816" y="2501"/>
                  </a:lnTo>
                  <a:lnTo>
                    <a:pt x="2476" y="2578"/>
                  </a:lnTo>
                  <a:lnTo>
                    <a:pt x="2908" y="2603"/>
                  </a:lnTo>
                  <a:lnTo>
                    <a:pt x="3412" y="2578"/>
                  </a:lnTo>
                  <a:lnTo>
                    <a:pt x="3818" y="2501"/>
                  </a:lnTo>
                  <a:lnTo>
                    <a:pt x="4190" y="2400"/>
                  </a:lnTo>
                  <a:lnTo>
                    <a:pt x="4571" y="2222"/>
                  </a:lnTo>
                  <a:lnTo>
                    <a:pt x="4927" y="1981"/>
                  </a:lnTo>
                  <a:lnTo>
                    <a:pt x="5087" y="1777"/>
                  </a:lnTo>
                  <a:close/>
                </a:path>
                <a:path w="5714" h="3175">
                  <a:moveTo>
                    <a:pt x="1473" y="0"/>
                  </a:moveTo>
                  <a:lnTo>
                    <a:pt x="0" y="1714"/>
                  </a:lnTo>
                  <a:lnTo>
                    <a:pt x="368" y="1790"/>
                  </a:lnTo>
                  <a:lnTo>
                    <a:pt x="749" y="1777"/>
                  </a:lnTo>
                  <a:lnTo>
                    <a:pt x="5087" y="1777"/>
                  </a:lnTo>
                  <a:lnTo>
                    <a:pt x="5206" y="1625"/>
                  </a:lnTo>
                  <a:lnTo>
                    <a:pt x="5176" y="876"/>
                  </a:lnTo>
                  <a:lnTo>
                    <a:pt x="3403" y="876"/>
                  </a:lnTo>
                  <a:lnTo>
                    <a:pt x="1473" y="0"/>
                  </a:lnTo>
                  <a:close/>
                </a:path>
                <a:path w="5714" h="3175">
                  <a:moveTo>
                    <a:pt x="5156" y="812"/>
                  </a:moveTo>
                  <a:lnTo>
                    <a:pt x="3403" y="876"/>
                  </a:lnTo>
                  <a:lnTo>
                    <a:pt x="5176" y="876"/>
                  </a:lnTo>
                  <a:close/>
                </a:path>
              </a:pathLst>
            </a:custGeom>
            <a:solidFill>
              <a:srgbClr val="B376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0" name="object 1740" descr=""/>
            <p:cNvSpPr/>
            <p:nvPr/>
          </p:nvSpPr>
          <p:spPr>
            <a:xfrm>
              <a:off x="2138638" y="243607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794" y="0"/>
                  </a:moveTo>
                  <a:lnTo>
                    <a:pt x="2362" y="177"/>
                  </a:lnTo>
                  <a:lnTo>
                    <a:pt x="533" y="253"/>
                  </a:lnTo>
                  <a:lnTo>
                    <a:pt x="330" y="495"/>
                  </a:lnTo>
                  <a:lnTo>
                    <a:pt x="152" y="736"/>
                  </a:lnTo>
                  <a:lnTo>
                    <a:pt x="0" y="1003"/>
                  </a:lnTo>
                  <a:lnTo>
                    <a:pt x="774" y="2552"/>
                  </a:lnTo>
                  <a:lnTo>
                    <a:pt x="1841" y="2743"/>
                  </a:lnTo>
                  <a:lnTo>
                    <a:pt x="3175" y="1663"/>
                  </a:lnTo>
                  <a:lnTo>
                    <a:pt x="3441" y="1308"/>
                  </a:lnTo>
                  <a:lnTo>
                    <a:pt x="3530" y="914"/>
                  </a:lnTo>
                  <a:lnTo>
                    <a:pt x="3441" y="469"/>
                  </a:lnTo>
                  <a:lnTo>
                    <a:pt x="3149" y="101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5A8D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1" name="object 1741" descr=""/>
            <p:cNvSpPr/>
            <p:nvPr/>
          </p:nvSpPr>
          <p:spPr>
            <a:xfrm>
              <a:off x="2131106" y="243591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2044" y="0"/>
                  </a:moveTo>
                  <a:lnTo>
                    <a:pt x="558" y="0"/>
                  </a:lnTo>
                  <a:lnTo>
                    <a:pt x="241" y="622"/>
                  </a:lnTo>
                  <a:lnTo>
                    <a:pt x="0" y="1181"/>
                  </a:lnTo>
                  <a:lnTo>
                    <a:pt x="1257" y="1282"/>
                  </a:lnTo>
                  <a:lnTo>
                    <a:pt x="1892" y="1320"/>
                  </a:lnTo>
                  <a:lnTo>
                    <a:pt x="1841" y="774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BC78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2" name="object 1742" descr=""/>
            <p:cNvSpPr/>
            <p:nvPr/>
          </p:nvSpPr>
          <p:spPr>
            <a:xfrm>
              <a:off x="2128150" y="243230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60" y="0"/>
                  </a:moveTo>
                  <a:lnTo>
                    <a:pt x="355" y="12"/>
                  </a:lnTo>
                  <a:lnTo>
                    <a:pt x="38" y="50"/>
                  </a:lnTo>
                  <a:lnTo>
                    <a:pt x="12" y="228"/>
                  </a:lnTo>
                  <a:lnTo>
                    <a:pt x="0" y="419"/>
                  </a:lnTo>
                  <a:lnTo>
                    <a:pt x="25" y="596"/>
                  </a:lnTo>
                  <a:lnTo>
                    <a:pt x="292" y="749"/>
                  </a:lnTo>
                  <a:lnTo>
                    <a:pt x="584" y="812"/>
                  </a:lnTo>
                  <a:lnTo>
                    <a:pt x="901" y="787"/>
                  </a:lnTo>
                  <a:lnTo>
                    <a:pt x="939" y="533"/>
                  </a:lnTo>
                  <a:lnTo>
                    <a:pt x="965" y="292"/>
                  </a:lnTo>
                  <a:lnTo>
                    <a:pt x="965" y="38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D4B1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3" name="object 1743" descr=""/>
            <p:cNvSpPr/>
            <p:nvPr/>
          </p:nvSpPr>
          <p:spPr>
            <a:xfrm>
              <a:off x="2140818" y="243486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825" y="0"/>
                  </a:moveTo>
                  <a:lnTo>
                    <a:pt x="495" y="12"/>
                  </a:lnTo>
                  <a:lnTo>
                    <a:pt x="0" y="457"/>
                  </a:lnTo>
                  <a:lnTo>
                    <a:pt x="177" y="1384"/>
                  </a:lnTo>
                  <a:lnTo>
                    <a:pt x="558" y="1473"/>
                  </a:lnTo>
                  <a:lnTo>
                    <a:pt x="804" y="1447"/>
                  </a:lnTo>
                  <a:lnTo>
                    <a:pt x="1308" y="1295"/>
                  </a:lnTo>
                  <a:lnTo>
                    <a:pt x="1324" y="457"/>
                  </a:lnTo>
                  <a:lnTo>
                    <a:pt x="1181" y="215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B376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4" name="object 1744" descr=""/>
            <p:cNvSpPr/>
            <p:nvPr/>
          </p:nvSpPr>
          <p:spPr>
            <a:xfrm>
              <a:off x="2138681" y="242997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244" y="1308"/>
                  </a:moveTo>
                  <a:lnTo>
                    <a:pt x="101" y="1435"/>
                  </a:lnTo>
                  <a:lnTo>
                    <a:pt x="0" y="2273"/>
                  </a:lnTo>
                  <a:lnTo>
                    <a:pt x="261" y="2501"/>
                  </a:lnTo>
                  <a:lnTo>
                    <a:pt x="711" y="3238"/>
                  </a:lnTo>
                  <a:lnTo>
                    <a:pt x="1498" y="3289"/>
                  </a:lnTo>
                  <a:lnTo>
                    <a:pt x="2247" y="3403"/>
                  </a:lnTo>
                  <a:lnTo>
                    <a:pt x="3251" y="3784"/>
                  </a:lnTo>
                  <a:lnTo>
                    <a:pt x="3873" y="3238"/>
                  </a:lnTo>
                  <a:lnTo>
                    <a:pt x="4419" y="2501"/>
                  </a:lnTo>
                  <a:lnTo>
                    <a:pt x="4684" y="1409"/>
                  </a:lnTo>
                  <a:lnTo>
                    <a:pt x="1663" y="1409"/>
                  </a:lnTo>
                  <a:lnTo>
                    <a:pt x="1244" y="1308"/>
                  </a:lnTo>
                  <a:close/>
                </a:path>
                <a:path w="5080" h="3810">
                  <a:moveTo>
                    <a:pt x="2730" y="0"/>
                  </a:moveTo>
                  <a:lnTo>
                    <a:pt x="2387" y="50"/>
                  </a:lnTo>
                  <a:lnTo>
                    <a:pt x="2044" y="215"/>
                  </a:lnTo>
                  <a:lnTo>
                    <a:pt x="1625" y="533"/>
                  </a:lnTo>
                  <a:lnTo>
                    <a:pt x="2171" y="1143"/>
                  </a:lnTo>
                  <a:lnTo>
                    <a:pt x="1663" y="1409"/>
                  </a:lnTo>
                  <a:lnTo>
                    <a:pt x="4684" y="1409"/>
                  </a:lnTo>
                  <a:lnTo>
                    <a:pt x="4114" y="584"/>
                  </a:lnTo>
                  <a:lnTo>
                    <a:pt x="3111" y="76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B68F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5" name="object 1745" descr=""/>
            <p:cNvSpPr/>
            <p:nvPr/>
          </p:nvSpPr>
          <p:spPr>
            <a:xfrm>
              <a:off x="2136885" y="2426951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168" y="0"/>
                  </a:moveTo>
                  <a:lnTo>
                    <a:pt x="0" y="1422"/>
                  </a:lnTo>
                  <a:lnTo>
                    <a:pt x="469" y="1777"/>
                  </a:lnTo>
                  <a:lnTo>
                    <a:pt x="1549" y="2832"/>
                  </a:lnTo>
                  <a:lnTo>
                    <a:pt x="1828" y="3086"/>
                  </a:lnTo>
                  <a:lnTo>
                    <a:pt x="2120" y="3327"/>
                  </a:lnTo>
                  <a:lnTo>
                    <a:pt x="2451" y="3327"/>
                  </a:lnTo>
                  <a:lnTo>
                    <a:pt x="2755" y="3416"/>
                  </a:lnTo>
                  <a:lnTo>
                    <a:pt x="3060" y="3568"/>
                  </a:lnTo>
                  <a:lnTo>
                    <a:pt x="3187" y="3428"/>
                  </a:lnTo>
                  <a:lnTo>
                    <a:pt x="3327" y="3301"/>
                  </a:lnTo>
                  <a:lnTo>
                    <a:pt x="4470" y="1104"/>
                  </a:lnTo>
                  <a:lnTo>
                    <a:pt x="4241" y="520"/>
                  </a:lnTo>
                  <a:lnTo>
                    <a:pt x="2755" y="507"/>
                  </a:lnTo>
                  <a:close/>
                </a:path>
              </a:pathLst>
            </a:custGeom>
            <a:solidFill>
              <a:srgbClr val="D6C8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6" name="object 1746" descr=""/>
            <p:cNvSpPr/>
            <p:nvPr/>
          </p:nvSpPr>
          <p:spPr>
            <a:xfrm>
              <a:off x="2134984" y="242873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041" y="2374"/>
                  </a:moveTo>
                  <a:lnTo>
                    <a:pt x="673" y="1917"/>
                  </a:lnTo>
                  <a:lnTo>
                    <a:pt x="330" y="1943"/>
                  </a:lnTo>
                  <a:lnTo>
                    <a:pt x="0" y="2413"/>
                  </a:lnTo>
                  <a:lnTo>
                    <a:pt x="1041" y="2374"/>
                  </a:lnTo>
                  <a:close/>
                </a:path>
                <a:path w="6350" h="3175">
                  <a:moveTo>
                    <a:pt x="4013" y="1536"/>
                  </a:moveTo>
                  <a:lnTo>
                    <a:pt x="3937" y="1333"/>
                  </a:lnTo>
                  <a:lnTo>
                    <a:pt x="3911" y="1117"/>
                  </a:lnTo>
                  <a:lnTo>
                    <a:pt x="3937" y="901"/>
                  </a:lnTo>
                  <a:lnTo>
                    <a:pt x="3454" y="0"/>
                  </a:lnTo>
                  <a:lnTo>
                    <a:pt x="2755" y="88"/>
                  </a:lnTo>
                  <a:lnTo>
                    <a:pt x="1993" y="469"/>
                  </a:lnTo>
                  <a:lnTo>
                    <a:pt x="2082" y="660"/>
                  </a:lnTo>
                  <a:lnTo>
                    <a:pt x="2133" y="850"/>
                  </a:lnTo>
                  <a:lnTo>
                    <a:pt x="2133" y="1041"/>
                  </a:lnTo>
                  <a:lnTo>
                    <a:pt x="2654" y="1625"/>
                  </a:lnTo>
                  <a:lnTo>
                    <a:pt x="3327" y="1612"/>
                  </a:lnTo>
                  <a:lnTo>
                    <a:pt x="4013" y="1536"/>
                  </a:lnTo>
                  <a:close/>
                </a:path>
                <a:path w="6350" h="3175">
                  <a:moveTo>
                    <a:pt x="5867" y="2590"/>
                  </a:moveTo>
                  <a:lnTo>
                    <a:pt x="5803" y="1790"/>
                  </a:lnTo>
                  <a:lnTo>
                    <a:pt x="5651" y="1358"/>
                  </a:lnTo>
                  <a:lnTo>
                    <a:pt x="5359" y="1244"/>
                  </a:lnTo>
                  <a:lnTo>
                    <a:pt x="4914" y="1473"/>
                  </a:lnTo>
                  <a:lnTo>
                    <a:pt x="4965" y="2590"/>
                  </a:lnTo>
                  <a:lnTo>
                    <a:pt x="5257" y="2844"/>
                  </a:lnTo>
                  <a:lnTo>
                    <a:pt x="5562" y="2832"/>
                  </a:lnTo>
                  <a:lnTo>
                    <a:pt x="5867" y="2590"/>
                  </a:lnTo>
                  <a:close/>
                </a:path>
              </a:pathLst>
            </a:custGeom>
            <a:solidFill>
              <a:srgbClr val="BA7D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7" name="object 1747" descr=""/>
            <p:cNvSpPr/>
            <p:nvPr/>
          </p:nvSpPr>
          <p:spPr>
            <a:xfrm>
              <a:off x="2137954" y="243134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09" y="0"/>
                  </a:moveTo>
                  <a:lnTo>
                    <a:pt x="317" y="38"/>
                  </a:lnTo>
                  <a:lnTo>
                    <a:pt x="50" y="177"/>
                  </a:lnTo>
                  <a:lnTo>
                    <a:pt x="25" y="647"/>
                  </a:lnTo>
                  <a:lnTo>
                    <a:pt x="0" y="888"/>
                  </a:lnTo>
                  <a:lnTo>
                    <a:pt x="660" y="1041"/>
                  </a:lnTo>
                  <a:lnTo>
                    <a:pt x="990" y="1104"/>
                  </a:lnTo>
                  <a:lnTo>
                    <a:pt x="952" y="761"/>
                  </a:lnTo>
                  <a:lnTo>
                    <a:pt x="901" y="63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CCBE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8" name="object 1748" descr=""/>
            <p:cNvSpPr/>
            <p:nvPr/>
          </p:nvSpPr>
          <p:spPr>
            <a:xfrm>
              <a:off x="2139928" y="2422933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381" y="0"/>
                  </a:moveTo>
                  <a:lnTo>
                    <a:pt x="3759" y="533"/>
                  </a:lnTo>
                  <a:lnTo>
                    <a:pt x="3124" y="1778"/>
                  </a:lnTo>
                  <a:lnTo>
                    <a:pt x="1943" y="1485"/>
                  </a:lnTo>
                  <a:lnTo>
                    <a:pt x="888" y="1524"/>
                  </a:lnTo>
                  <a:lnTo>
                    <a:pt x="0" y="2400"/>
                  </a:lnTo>
                  <a:lnTo>
                    <a:pt x="660" y="2451"/>
                  </a:lnTo>
                  <a:lnTo>
                    <a:pt x="1320" y="2489"/>
                  </a:lnTo>
                  <a:lnTo>
                    <a:pt x="1981" y="2540"/>
                  </a:lnTo>
                  <a:lnTo>
                    <a:pt x="2311" y="2819"/>
                  </a:lnTo>
                  <a:lnTo>
                    <a:pt x="2641" y="3124"/>
                  </a:lnTo>
                  <a:lnTo>
                    <a:pt x="2933" y="3454"/>
                  </a:lnTo>
                  <a:lnTo>
                    <a:pt x="2984" y="3759"/>
                  </a:lnTo>
                  <a:lnTo>
                    <a:pt x="2971" y="4051"/>
                  </a:lnTo>
                  <a:lnTo>
                    <a:pt x="2908" y="4343"/>
                  </a:lnTo>
                  <a:lnTo>
                    <a:pt x="3047" y="4483"/>
                  </a:lnTo>
                  <a:lnTo>
                    <a:pt x="3200" y="4610"/>
                  </a:lnTo>
                  <a:lnTo>
                    <a:pt x="3340" y="4749"/>
                  </a:lnTo>
                  <a:lnTo>
                    <a:pt x="3746" y="4813"/>
                  </a:lnTo>
                  <a:lnTo>
                    <a:pt x="4127" y="4775"/>
                  </a:lnTo>
                  <a:lnTo>
                    <a:pt x="4508" y="4622"/>
                  </a:lnTo>
                  <a:lnTo>
                    <a:pt x="5410" y="4127"/>
                  </a:lnTo>
                  <a:lnTo>
                    <a:pt x="6286" y="3619"/>
                  </a:lnTo>
                  <a:lnTo>
                    <a:pt x="6222" y="2374"/>
                  </a:lnTo>
                  <a:lnTo>
                    <a:pt x="6070" y="1765"/>
                  </a:lnTo>
                  <a:lnTo>
                    <a:pt x="5765" y="1231"/>
                  </a:lnTo>
                  <a:lnTo>
                    <a:pt x="5346" y="774"/>
                  </a:lnTo>
                  <a:lnTo>
                    <a:pt x="4876" y="355"/>
                  </a:lnTo>
                  <a:lnTo>
                    <a:pt x="4381" y="0"/>
                  </a:lnTo>
                  <a:close/>
                </a:path>
              </a:pathLst>
            </a:custGeom>
            <a:solidFill>
              <a:srgbClr val="D1A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9" name="object 1749" descr=""/>
            <p:cNvSpPr/>
            <p:nvPr/>
          </p:nvSpPr>
          <p:spPr>
            <a:xfrm>
              <a:off x="2140137" y="242727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95" y="0"/>
                  </a:moveTo>
                  <a:lnTo>
                    <a:pt x="980" y="203"/>
                  </a:lnTo>
                  <a:lnTo>
                    <a:pt x="0" y="1651"/>
                  </a:lnTo>
                  <a:lnTo>
                    <a:pt x="0" y="2044"/>
                  </a:lnTo>
                  <a:lnTo>
                    <a:pt x="396" y="2857"/>
                  </a:lnTo>
                  <a:lnTo>
                    <a:pt x="1348" y="2489"/>
                  </a:lnTo>
                  <a:lnTo>
                    <a:pt x="2294" y="2489"/>
                  </a:lnTo>
                  <a:lnTo>
                    <a:pt x="2580" y="2336"/>
                  </a:lnTo>
                  <a:lnTo>
                    <a:pt x="2885" y="2044"/>
                  </a:lnTo>
                  <a:lnTo>
                    <a:pt x="3101" y="1651"/>
                  </a:lnTo>
                  <a:lnTo>
                    <a:pt x="3114" y="787"/>
                  </a:lnTo>
                  <a:lnTo>
                    <a:pt x="2872" y="406"/>
                  </a:lnTo>
                  <a:lnTo>
                    <a:pt x="2695" y="0"/>
                  </a:lnTo>
                  <a:close/>
                </a:path>
                <a:path w="3175" h="3175">
                  <a:moveTo>
                    <a:pt x="2294" y="2489"/>
                  </a:moveTo>
                  <a:lnTo>
                    <a:pt x="1348" y="2489"/>
                  </a:lnTo>
                  <a:lnTo>
                    <a:pt x="2174" y="2552"/>
                  </a:lnTo>
                  <a:close/>
                </a:path>
              </a:pathLst>
            </a:custGeom>
            <a:solidFill>
              <a:srgbClr val="B67A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0" name="object 1750" descr=""/>
            <p:cNvSpPr/>
            <p:nvPr/>
          </p:nvSpPr>
          <p:spPr>
            <a:xfrm>
              <a:off x="2134882" y="2425484"/>
              <a:ext cx="8255" cy="1905"/>
            </a:xfrm>
            <a:custGeom>
              <a:avLst/>
              <a:gdLst/>
              <a:ahLst/>
              <a:cxnLst/>
              <a:rect l="l" t="t" r="r" b="b"/>
              <a:pathLst>
                <a:path w="8255" h="1905">
                  <a:moveTo>
                    <a:pt x="1104" y="977"/>
                  </a:moveTo>
                  <a:lnTo>
                    <a:pt x="787" y="952"/>
                  </a:lnTo>
                  <a:lnTo>
                    <a:pt x="469" y="1003"/>
                  </a:lnTo>
                  <a:lnTo>
                    <a:pt x="165" y="1104"/>
                  </a:lnTo>
                  <a:lnTo>
                    <a:pt x="139" y="1333"/>
                  </a:lnTo>
                  <a:lnTo>
                    <a:pt x="76" y="1562"/>
                  </a:lnTo>
                  <a:lnTo>
                    <a:pt x="0" y="1790"/>
                  </a:lnTo>
                  <a:lnTo>
                    <a:pt x="533" y="1739"/>
                  </a:lnTo>
                  <a:lnTo>
                    <a:pt x="889" y="1447"/>
                  </a:lnTo>
                  <a:lnTo>
                    <a:pt x="1104" y="977"/>
                  </a:lnTo>
                  <a:close/>
                </a:path>
                <a:path w="8255" h="1905">
                  <a:moveTo>
                    <a:pt x="5054" y="76"/>
                  </a:moveTo>
                  <a:lnTo>
                    <a:pt x="4724" y="25"/>
                  </a:lnTo>
                  <a:lnTo>
                    <a:pt x="4406" y="50"/>
                  </a:lnTo>
                  <a:lnTo>
                    <a:pt x="4102" y="165"/>
                  </a:lnTo>
                  <a:lnTo>
                    <a:pt x="4457" y="596"/>
                  </a:lnTo>
                  <a:lnTo>
                    <a:pt x="4775" y="495"/>
                  </a:lnTo>
                  <a:lnTo>
                    <a:pt x="5054" y="76"/>
                  </a:lnTo>
                  <a:close/>
                </a:path>
                <a:path w="8255" h="1905">
                  <a:moveTo>
                    <a:pt x="7975" y="914"/>
                  </a:moveTo>
                  <a:lnTo>
                    <a:pt x="7861" y="406"/>
                  </a:lnTo>
                  <a:lnTo>
                    <a:pt x="7531" y="114"/>
                  </a:lnTo>
                  <a:lnTo>
                    <a:pt x="7023" y="0"/>
                  </a:lnTo>
                  <a:lnTo>
                    <a:pt x="7975" y="914"/>
                  </a:lnTo>
                  <a:close/>
                </a:path>
              </a:pathLst>
            </a:custGeom>
            <a:solidFill>
              <a:srgbClr val="D6C8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1" name="object 1751" descr=""/>
            <p:cNvSpPr/>
            <p:nvPr/>
          </p:nvSpPr>
          <p:spPr>
            <a:xfrm>
              <a:off x="2136942" y="2428352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0" y="0"/>
                  </a:moveTo>
                  <a:lnTo>
                    <a:pt x="38" y="850"/>
                  </a:lnTo>
                  <a:lnTo>
                    <a:pt x="685" y="1003"/>
                  </a:lnTo>
                  <a:lnTo>
                    <a:pt x="1981" y="1282"/>
                  </a:lnTo>
                  <a:lnTo>
                    <a:pt x="1714" y="253"/>
                  </a:lnTo>
                  <a:lnTo>
                    <a:pt x="914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8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2" name="object 1752" descr=""/>
            <p:cNvSpPr/>
            <p:nvPr/>
          </p:nvSpPr>
          <p:spPr>
            <a:xfrm>
              <a:off x="2143070" y="2422446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5" h="7619">
                  <a:moveTo>
                    <a:pt x="5664" y="0"/>
                  </a:moveTo>
                  <a:lnTo>
                    <a:pt x="4356" y="977"/>
                  </a:lnTo>
                  <a:lnTo>
                    <a:pt x="3060" y="901"/>
                  </a:lnTo>
                  <a:lnTo>
                    <a:pt x="1752" y="12"/>
                  </a:lnTo>
                  <a:lnTo>
                    <a:pt x="0" y="12"/>
                  </a:lnTo>
                  <a:lnTo>
                    <a:pt x="622" y="1015"/>
                  </a:lnTo>
                  <a:lnTo>
                    <a:pt x="1828" y="2095"/>
                  </a:lnTo>
                  <a:lnTo>
                    <a:pt x="2667" y="2793"/>
                  </a:lnTo>
                  <a:lnTo>
                    <a:pt x="774" y="4991"/>
                  </a:lnTo>
                  <a:lnTo>
                    <a:pt x="825" y="5422"/>
                  </a:lnTo>
                  <a:lnTo>
                    <a:pt x="977" y="5816"/>
                  </a:lnTo>
                  <a:lnTo>
                    <a:pt x="1231" y="6172"/>
                  </a:lnTo>
                  <a:lnTo>
                    <a:pt x="1384" y="6324"/>
                  </a:lnTo>
                  <a:lnTo>
                    <a:pt x="1524" y="6489"/>
                  </a:lnTo>
                  <a:lnTo>
                    <a:pt x="3721" y="7302"/>
                  </a:lnTo>
                  <a:lnTo>
                    <a:pt x="4406" y="6883"/>
                  </a:lnTo>
                  <a:lnTo>
                    <a:pt x="4940" y="6184"/>
                  </a:lnTo>
                  <a:lnTo>
                    <a:pt x="5118" y="5803"/>
                  </a:lnTo>
                  <a:lnTo>
                    <a:pt x="5168" y="5410"/>
                  </a:lnTo>
                  <a:lnTo>
                    <a:pt x="5105" y="5003"/>
                  </a:lnTo>
                  <a:lnTo>
                    <a:pt x="4851" y="4356"/>
                  </a:lnTo>
                  <a:lnTo>
                    <a:pt x="3975" y="3835"/>
                  </a:lnTo>
                  <a:lnTo>
                    <a:pt x="4711" y="2997"/>
                  </a:lnTo>
                  <a:lnTo>
                    <a:pt x="6604" y="63"/>
                  </a:lnTo>
                  <a:lnTo>
                    <a:pt x="6286" y="25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D1A7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3" name="object 1753" descr=""/>
            <p:cNvSpPr/>
            <p:nvPr/>
          </p:nvSpPr>
          <p:spPr>
            <a:xfrm>
              <a:off x="2134959" y="24224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66" y="0"/>
                  </a:moveTo>
                  <a:lnTo>
                    <a:pt x="381" y="177"/>
                  </a:lnTo>
                  <a:lnTo>
                    <a:pt x="50" y="254"/>
                  </a:lnTo>
                  <a:lnTo>
                    <a:pt x="50" y="444"/>
                  </a:lnTo>
                  <a:lnTo>
                    <a:pt x="0" y="812"/>
                  </a:lnTo>
                  <a:lnTo>
                    <a:pt x="685" y="965"/>
                  </a:lnTo>
                  <a:lnTo>
                    <a:pt x="1028" y="1028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DED6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4" name="object 1754" descr=""/>
            <p:cNvSpPr/>
            <p:nvPr/>
          </p:nvSpPr>
          <p:spPr>
            <a:xfrm>
              <a:off x="2131970" y="2481007"/>
              <a:ext cx="15240" cy="6350"/>
            </a:xfrm>
            <a:custGeom>
              <a:avLst/>
              <a:gdLst/>
              <a:ahLst/>
              <a:cxnLst/>
              <a:rect l="l" t="t" r="r" b="b"/>
              <a:pathLst>
                <a:path w="15239" h="6350">
                  <a:moveTo>
                    <a:pt x="5283" y="0"/>
                  </a:moveTo>
                  <a:lnTo>
                    <a:pt x="3111" y="482"/>
                  </a:lnTo>
                  <a:lnTo>
                    <a:pt x="1917" y="800"/>
                  </a:lnTo>
                  <a:lnTo>
                    <a:pt x="1104" y="1790"/>
                  </a:lnTo>
                  <a:lnTo>
                    <a:pt x="0" y="2260"/>
                  </a:lnTo>
                  <a:lnTo>
                    <a:pt x="152" y="3403"/>
                  </a:lnTo>
                  <a:lnTo>
                    <a:pt x="2667" y="6350"/>
                  </a:lnTo>
                  <a:lnTo>
                    <a:pt x="6096" y="3543"/>
                  </a:lnTo>
                  <a:lnTo>
                    <a:pt x="8890" y="4787"/>
                  </a:lnTo>
                  <a:lnTo>
                    <a:pt x="9613" y="5054"/>
                  </a:lnTo>
                  <a:lnTo>
                    <a:pt x="10274" y="4902"/>
                  </a:lnTo>
                  <a:lnTo>
                    <a:pt x="10883" y="4432"/>
                  </a:lnTo>
                  <a:lnTo>
                    <a:pt x="14846" y="4254"/>
                  </a:lnTo>
                  <a:lnTo>
                    <a:pt x="15138" y="3873"/>
                  </a:lnTo>
                  <a:lnTo>
                    <a:pt x="15151" y="3479"/>
                  </a:lnTo>
                  <a:lnTo>
                    <a:pt x="14871" y="3086"/>
                  </a:lnTo>
                  <a:lnTo>
                    <a:pt x="14351" y="2667"/>
                  </a:lnTo>
                  <a:lnTo>
                    <a:pt x="13741" y="2451"/>
                  </a:lnTo>
                  <a:lnTo>
                    <a:pt x="11798" y="2133"/>
                  </a:lnTo>
                  <a:lnTo>
                    <a:pt x="10934" y="1981"/>
                  </a:lnTo>
                  <a:lnTo>
                    <a:pt x="7353" y="342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9756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5" name="object 1755" descr=""/>
            <p:cNvSpPr/>
            <p:nvPr/>
          </p:nvSpPr>
          <p:spPr>
            <a:xfrm>
              <a:off x="2135027" y="2483240"/>
              <a:ext cx="8255" cy="5715"/>
            </a:xfrm>
            <a:custGeom>
              <a:avLst/>
              <a:gdLst/>
              <a:ahLst/>
              <a:cxnLst/>
              <a:rect l="l" t="t" r="r" b="b"/>
              <a:pathLst>
                <a:path w="8255" h="5714">
                  <a:moveTo>
                    <a:pt x="774" y="0"/>
                  </a:moveTo>
                  <a:lnTo>
                    <a:pt x="0" y="4089"/>
                  </a:lnTo>
                  <a:lnTo>
                    <a:pt x="431" y="4826"/>
                  </a:lnTo>
                  <a:lnTo>
                    <a:pt x="1943" y="5219"/>
                  </a:lnTo>
                  <a:lnTo>
                    <a:pt x="3886" y="5041"/>
                  </a:lnTo>
                  <a:lnTo>
                    <a:pt x="4051" y="3670"/>
                  </a:lnTo>
                  <a:lnTo>
                    <a:pt x="4622" y="3060"/>
                  </a:lnTo>
                  <a:lnTo>
                    <a:pt x="6095" y="3632"/>
                  </a:lnTo>
                  <a:lnTo>
                    <a:pt x="7391" y="4152"/>
                  </a:lnTo>
                  <a:lnTo>
                    <a:pt x="7721" y="3251"/>
                  </a:lnTo>
                  <a:lnTo>
                    <a:pt x="7823" y="2209"/>
                  </a:lnTo>
                  <a:lnTo>
                    <a:pt x="5880" y="2057"/>
                  </a:lnTo>
                  <a:lnTo>
                    <a:pt x="3632" y="1917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C482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6" name="object 1756" descr=""/>
            <p:cNvSpPr/>
            <p:nvPr/>
          </p:nvSpPr>
          <p:spPr>
            <a:xfrm>
              <a:off x="2144944" y="2481433"/>
              <a:ext cx="8890" cy="4445"/>
            </a:xfrm>
            <a:custGeom>
              <a:avLst/>
              <a:gdLst/>
              <a:ahLst/>
              <a:cxnLst/>
              <a:rect l="l" t="t" r="r" b="b"/>
              <a:pathLst>
                <a:path w="8889" h="4444">
                  <a:moveTo>
                    <a:pt x="7073" y="0"/>
                  </a:moveTo>
                  <a:lnTo>
                    <a:pt x="4597" y="825"/>
                  </a:lnTo>
                  <a:lnTo>
                    <a:pt x="2298" y="800"/>
                  </a:lnTo>
                  <a:lnTo>
                    <a:pt x="1282" y="1079"/>
                  </a:lnTo>
                  <a:lnTo>
                    <a:pt x="152" y="1181"/>
                  </a:lnTo>
                  <a:lnTo>
                    <a:pt x="0" y="2578"/>
                  </a:lnTo>
                  <a:lnTo>
                    <a:pt x="622" y="2755"/>
                  </a:lnTo>
                  <a:lnTo>
                    <a:pt x="1854" y="3136"/>
                  </a:lnTo>
                  <a:lnTo>
                    <a:pt x="2539" y="3505"/>
                  </a:lnTo>
                  <a:lnTo>
                    <a:pt x="3378" y="3403"/>
                  </a:lnTo>
                  <a:lnTo>
                    <a:pt x="4063" y="3797"/>
                  </a:lnTo>
                  <a:lnTo>
                    <a:pt x="5880" y="3695"/>
                  </a:lnTo>
                  <a:lnTo>
                    <a:pt x="6705" y="2857"/>
                  </a:lnTo>
                  <a:lnTo>
                    <a:pt x="8661" y="4330"/>
                  </a:lnTo>
                  <a:lnTo>
                    <a:pt x="8889" y="2235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D7C9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7" name="object 1757" descr=""/>
            <p:cNvSpPr/>
            <p:nvPr/>
          </p:nvSpPr>
          <p:spPr>
            <a:xfrm>
              <a:off x="2150821" y="2482973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5" h="3175">
                  <a:moveTo>
                    <a:pt x="850" y="1168"/>
                  </a:moveTo>
                  <a:lnTo>
                    <a:pt x="0" y="2158"/>
                  </a:lnTo>
                  <a:lnTo>
                    <a:pt x="4457" y="2527"/>
                  </a:lnTo>
                  <a:lnTo>
                    <a:pt x="5575" y="2857"/>
                  </a:lnTo>
                  <a:lnTo>
                    <a:pt x="6692" y="3124"/>
                  </a:lnTo>
                  <a:lnTo>
                    <a:pt x="7772" y="2374"/>
                  </a:lnTo>
                  <a:lnTo>
                    <a:pt x="7691" y="1473"/>
                  </a:lnTo>
                  <a:lnTo>
                    <a:pt x="2095" y="1473"/>
                  </a:lnTo>
                  <a:lnTo>
                    <a:pt x="850" y="1168"/>
                  </a:lnTo>
                  <a:close/>
                </a:path>
                <a:path w="8255" h="3175">
                  <a:moveTo>
                    <a:pt x="6350" y="0"/>
                  </a:moveTo>
                  <a:lnTo>
                    <a:pt x="4800" y="101"/>
                  </a:lnTo>
                  <a:lnTo>
                    <a:pt x="3175" y="1206"/>
                  </a:lnTo>
                  <a:lnTo>
                    <a:pt x="2095" y="1473"/>
                  </a:lnTo>
                  <a:lnTo>
                    <a:pt x="7691" y="1473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DED4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8" name="object 1758" descr=""/>
            <p:cNvSpPr/>
            <p:nvPr/>
          </p:nvSpPr>
          <p:spPr>
            <a:xfrm>
              <a:off x="2155277" y="2485355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3314" y="0"/>
                  </a:moveTo>
                  <a:lnTo>
                    <a:pt x="2209" y="38"/>
                  </a:lnTo>
                  <a:lnTo>
                    <a:pt x="0" y="139"/>
                  </a:lnTo>
                  <a:lnTo>
                    <a:pt x="977" y="965"/>
                  </a:lnTo>
                  <a:lnTo>
                    <a:pt x="2146" y="927"/>
                  </a:lnTo>
                  <a:lnTo>
                    <a:pt x="3314" y="863"/>
                  </a:lnTo>
                  <a:lnTo>
                    <a:pt x="3327" y="571"/>
                  </a:lnTo>
                  <a:lnTo>
                    <a:pt x="3327" y="279"/>
                  </a:lnTo>
                  <a:lnTo>
                    <a:pt x="3314" y="0"/>
                  </a:lnTo>
                  <a:close/>
                </a:path>
              </a:pathLst>
            </a:custGeom>
            <a:solidFill>
              <a:srgbClr val="D7C9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9" name="object 1759" descr=""/>
            <p:cNvSpPr/>
            <p:nvPr/>
          </p:nvSpPr>
          <p:spPr>
            <a:xfrm>
              <a:off x="2146799" y="2484481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825" y="0"/>
                  </a:moveTo>
                  <a:lnTo>
                    <a:pt x="0" y="88"/>
                  </a:lnTo>
                  <a:lnTo>
                    <a:pt x="0" y="317"/>
                  </a:lnTo>
                  <a:lnTo>
                    <a:pt x="25" y="787"/>
                  </a:lnTo>
                  <a:lnTo>
                    <a:pt x="2197" y="749"/>
                  </a:lnTo>
                  <a:lnTo>
                    <a:pt x="1536" y="304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9B58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0" name="object 1760" descr=""/>
            <p:cNvSpPr/>
            <p:nvPr/>
          </p:nvSpPr>
          <p:spPr>
            <a:xfrm>
              <a:off x="2178904" y="2478223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19" h="8889">
                  <a:moveTo>
                    <a:pt x="8204" y="0"/>
                  </a:moveTo>
                  <a:lnTo>
                    <a:pt x="6451" y="152"/>
                  </a:lnTo>
                  <a:lnTo>
                    <a:pt x="5105" y="139"/>
                  </a:lnTo>
                  <a:lnTo>
                    <a:pt x="4152" y="1295"/>
                  </a:lnTo>
                  <a:lnTo>
                    <a:pt x="4000" y="1981"/>
                  </a:lnTo>
                  <a:lnTo>
                    <a:pt x="4140" y="2806"/>
                  </a:lnTo>
                  <a:lnTo>
                    <a:pt x="3238" y="3073"/>
                  </a:lnTo>
                  <a:lnTo>
                    <a:pt x="0" y="6324"/>
                  </a:lnTo>
                  <a:lnTo>
                    <a:pt x="12" y="6705"/>
                  </a:lnTo>
                  <a:lnTo>
                    <a:pt x="228" y="7086"/>
                  </a:lnTo>
                  <a:lnTo>
                    <a:pt x="558" y="7404"/>
                  </a:lnTo>
                  <a:lnTo>
                    <a:pt x="914" y="7429"/>
                  </a:lnTo>
                  <a:lnTo>
                    <a:pt x="1295" y="7162"/>
                  </a:lnTo>
                  <a:lnTo>
                    <a:pt x="2489" y="7099"/>
                  </a:lnTo>
                  <a:lnTo>
                    <a:pt x="4444" y="8242"/>
                  </a:lnTo>
                  <a:lnTo>
                    <a:pt x="6261" y="8343"/>
                  </a:lnTo>
                  <a:lnTo>
                    <a:pt x="6197" y="7937"/>
                  </a:lnTo>
                  <a:lnTo>
                    <a:pt x="6502" y="7747"/>
                  </a:lnTo>
                  <a:lnTo>
                    <a:pt x="6705" y="7493"/>
                  </a:lnTo>
                  <a:lnTo>
                    <a:pt x="6794" y="7137"/>
                  </a:lnTo>
                  <a:lnTo>
                    <a:pt x="6807" y="6477"/>
                  </a:lnTo>
                  <a:lnTo>
                    <a:pt x="6743" y="6134"/>
                  </a:lnTo>
                  <a:lnTo>
                    <a:pt x="7175" y="5003"/>
                  </a:lnTo>
                  <a:lnTo>
                    <a:pt x="8305" y="5384"/>
                  </a:lnTo>
                  <a:lnTo>
                    <a:pt x="9105" y="5003"/>
                  </a:lnTo>
                  <a:lnTo>
                    <a:pt x="10896" y="4660"/>
                  </a:lnTo>
                  <a:lnTo>
                    <a:pt x="12623" y="5207"/>
                  </a:lnTo>
                  <a:lnTo>
                    <a:pt x="14376" y="5422"/>
                  </a:lnTo>
                  <a:lnTo>
                    <a:pt x="15024" y="5562"/>
                  </a:lnTo>
                  <a:lnTo>
                    <a:pt x="15646" y="5753"/>
                  </a:lnTo>
                  <a:lnTo>
                    <a:pt x="16700" y="6007"/>
                  </a:lnTo>
                  <a:lnTo>
                    <a:pt x="17132" y="6057"/>
                  </a:lnTo>
                  <a:lnTo>
                    <a:pt x="18719" y="6032"/>
                  </a:lnTo>
                  <a:lnTo>
                    <a:pt x="19811" y="5918"/>
                  </a:lnTo>
                  <a:lnTo>
                    <a:pt x="20218" y="4559"/>
                  </a:lnTo>
                  <a:lnTo>
                    <a:pt x="20053" y="3860"/>
                  </a:lnTo>
                  <a:lnTo>
                    <a:pt x="19519" y="3530"/>
                  </a:lnTo>
                  <a:lnTo>
                    <a:pt x="18910" y="3263"/>
                  </a:lnTo>
                  <a:lnTo>
                    <a:pt x="16649" y="2438"/>
                  </a:lnTo>
                  <a:lnTo>
                    <a:pt x="15608" y="1930"/>
                  </a:lnTo>
                  <a:lnTo>
                    <a:pt x="14935" y="1498"/>
                  </a:lnTo>
                  <a:lnTo>
                    <a:pt x="14376" y="889"/>
                  </a:lnTo>
                  <a:lnTo>
                    <a:pt x="13639" y="546"/>
                  </a:lnTo>
                  <a:lnTo>
                    <a:pt x="12826" y="215"/>
                  </a:lnTo>
                  <a:lnTo>
                    <a:pt x="11976" y="101"/>
                  </a:lnTo>
                  <a:lnTo>
                    <a:pt x="10452" y="25"/>
                  </a:lnTo>
                  <a:lnTo>
                    <a:pt x="8204" y="0"/>
                  </a:lnTo>
                  <a:close/>
                </a:path>
              </a:pathLst>
            </a:custGeom>
            <a:solidFill>
              <a:srgbClr val="D4C0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1" name="object 1761" descr=""/>
            <p:cNvSpPr/>
            <p:nvPr/>
          </p:nvSpPr>
          <p:spPr>
            <a:xfrm>
              <a:off x="2171120" y="248445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679" y="0"/>
                  </a:moveTo>
                  <a:lnTo>
                    <a:pt x="1524" y="0"/>
                  </a:lnTo>
                  <a:lnTo>
                    <a:pt x="431" y="139"/>
                  </a:lnTo>
                  <a:lnTo>
                    <a:pt x="0" y="1460"/>
                  </a:lnTo>
                  <a:lnTo>
                    <a:pt x="76" y="2235"/>
                  </a:lnTo>
                  <a:lnTo>
                    <a:pt x="800" y="2451"/>
                  </a:lnTo>
                  <a:lnTo>
                    <a:pt x="1244" y="2908"/>
                  </a:lnTo>
                  <a:lnTo>
                    <a:pt x="1231" y="3187"/>
                  </a:lnTo>
                  <a:lnTo>
                    <a:pt x="1231" y="3467"/>
                  </a:lnTo>
                  <a:lnTo>
                    <a:pt x="1244" y="3746"/>
                  </a:lnTo>
                  <a:lnTo>
                    <a:pt x="2197" y="4000"/>
                  </a:lnTo>
                  <a:lnTo>
                    <a:pt x="3035" y="3987"/>
                  </a:lnTo>
                  <a:lnTo>
                    <a:pt x="3416" y="2857"/>
                  </a:lnTo>
                  <a:lnTo>
                    <a:pt x="3810" y="2374"/>
                  </a:lnTo>
                  <a:lnTo>
                    <a:pt x="4445" y="2082"/>
                  </a:lnTo>
                  <a:lnTo>
                    <a:pt x="4584" y="1409"/>
                  </a:lnTo>
                  <a:lnTo>
                    <a:pt x="4521" y="965"/>
                  </a:lnTo>
                  <a:lnTo>
                    <a:pt x="4305" y="609"/>
                  </a:lnTo>
                  <a:lnTo>
                    <a:pt x="3924" y="355"/>
                  </a:lnTo>
                  <a:lnTo>
                    <a:pt x="3530" y="165"/>
                  </a:lnTo>
                  <a:lnTo>
                    <a:pt x="3111" y="5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D7D1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2" name="object 1762" descr=""/>
            <p:cNvSpPr/>
            <p:nvPr/>
          </p:nvSpPr>
          <p:spPr>
            <a:xfrm>
              <a:off x="2174031" y="2482770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2705" y="0"/>
                  </a:moveTo>
                  <a:lnTo>
                    <a:pt x="2273" y="76"/>
                  </a:lnTo>
                  <a:lnTo>
                    <a:pt x="1854" y="203"/>
                  </a:lnTo>
                  <a:lnTo>
                    <a:pt x="1460" y="419"/>
                  </a:lnTo>
                  <a:lnTo>
                    <a:pt x="0" y="1384"/>
                  </a:lnTo>
                  <a:lnTo>
                    <a:pt x="114" y="2438"/>
                  </a:lnTo>
                  <a:lnTo>
                    <a:pt x="495" y="2476"/>
                  </a:lnTo>
                  <a:lnTo>
                    <a:pt x="1282" y="2578"/>
                  </a:lnTo>
                  <a:lnTo>
                    <a:pt x="1549" y="3047"/>
                  </a:lnTo>
                  <a:lnTo>
                    <a:pt x="1904" y="3098"/>
                  </a:lnTo>
                  <a:lnTo>
                    <a:pt x="2324" y="2793"/>
                  </a:lnTo>
                  <a:lnTo>
                    <a:pt x="4114" y="2412"/>
                  </a:lnTo>
                  <a:lnTo>
                    <a:pt x="4508" y="2171"/>
                  </a:lnTo>
                  <a:lnTo>
                    <a:pt x="4698" y="1816"/>
                  </a:lnTo>
                  <a:lnTo>
                    <a:pt x="4686" y="1358"/>
                  </a:lnTo>
                  <a:lnTo>
                    <a:pt x="4419" y="330"/>
                  </a:lnTo>
                  <a:lnTo>
                    <a:pt x="3670" y="12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D9C5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3" name="object 1763" descr=""/>
            <p:cNvSpPr/>
            <p:nvPr/>
          </p:nvSpPr>
          <p:spPr>
            <a:xfrm>
              <a:off x="2174252" y="2484399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057" y="2908"/>
                  </a:moveTo>
                  <a:lnTo>
                    <a:pt x="2032" y="1917"/>
                  </a:lnTo>
                  <a:lnTo>
                    <a:pt x="1689" y="1536"/>
                  </a:lnTo>
                  <a:lnTo>
                    <a:pt x="1320" y="1511"/>
                  </a:lnTo>
                  <a:lnTo>
                    <a:pt x="927" y="1854"/>
                  </a:lnTo>
                  <a:lnTo>
                    <a:pt x="444" y="2044"/>
                  </a:lnTo>
                  <a:lnTo>
                    <a:pt x="0" y="2273"/>
                  </a:lnTo>
                  <a:lnTo>
                    <a:pt x="279" y="2921"/>
                  </a:lnTo>
                  <a:lnTo>
                    <a:pt x="2057" y="2908"/>
                  </a:lnTo>
                  <a:close/>
                </a:path>
                <a:path w="6350" h="3175">
                  <a:moveTo>
                    <a:pt x="5943" y="977"/>
                  </a:moveTo>
                  <a:lnTo>
                    <a:pt x="5511" y="660"/>
                  </a:lnTo>
                  <a:lnTo>
                    <a:pt x="4673" y="0"/>
                  </a:lnTo>
                  <a:lnTo>
                    <a:pt x="4508" y="25"/>
                  </a:lnTo>
                  <a:lnTo>
                    <a:pt x="3886" y="787"/>
                  </a:lnTo>
                  <a:lnTo>
                    <a:pt x="4483" y="1790"/>
                  </a:lnTo>
                  <a:lnTo>
                    <a:pt x="5143" y="2082"/>
                  </a:lnTo>
                  <a:lnTo>
                    <a:pt x="5943" y="977"/>
                  </a:lnTo>
                  <a:close/>
                </a:path>
              </a:pathLst>
            </a:custGeom>
            <a:solidFill>
              <a:srgbClr val="B870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4" name="object 1764" descr=""/>
            <p:cNvSpPr/>
            <p:nvPr/>
          </p:nvSpPr>
          <p:spPr>
            <a:xfrm>
              <a:off x="2175187" y="248534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26" y="0"/>
                  </a:moveTo>
                  <a:lnTo>
                    <a:pt x="165" y="317"/>
                  </a:lnTo>
                  <a:lnTo>
                    <a:pt x="126" y="609"/>
                  </a:lnTo>
                  <a:lnTo>
                    <a:pt x="0" y="889"/>
                  </a:lnTo>
                  <a:lnTo>
                    <a:pt x="1104" y="965"/>
                  </a:lnTo>
                  <a:lnTo>
                    <a:pt x="1117" y="711"/>
                  </a:lnTo>
                  <a:lnTo>
                    <a:pt x="1168" y="215"/>
                  </a:lnTo>
                  <a:lnTo>
                    <a:pt x="825" y="152"/>
                  </a:lnTo>
                  <a:lnTo>
                    <a:pt x="469" y="7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BE85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5" name="object 1765" descr=""/>
            <p:cNvSpPr/>
            <p:nvPr/>
          </p:nvSpPr>
          <p:spPr>
            <a:xfrm>
              <a:off x="2130087" y="2483850"/>
              <a:ext cx="11430" cy="5080"/>
            </a:xfrm>
            <a:custGeom>
              <a:avLst/>
              <a:gdLst/>
              <a:ahLst/>
              <a:cxnLst/>
              <a:rect l="l" t="t" r="r" b="b"/>
              <a:pathLst>
                <a:path w="11430" h="5080">
                  <a:moveTo>
                    <a:pt x="2032" y="558"/>
                  </a:moveTo>
                  <a:lnTo>
                    <a:pt x="0" y="3467"/>
                  </a:lnTo>
                  <a:lnTo>
                    <a:pt x="1651" y="4572"/>
                  </a:lnTo>
                  <a:lnTo>
                    <a:pt x="3289" y="4546"/>
                  </a:lnTo>
                  <a:lnTo>
                    <a:pt x="4945" y="3467"/>
                  </a:lnTo>
                  <a:lnTo>
                    <a:pt x="6030" y="1028"/>
                  </a:lnTo>
                  <a:lnTo>
                    <a:pt x="4787" y="1028"/>
                  </a:lnTo>
                  <a:lnTo>
                    <a:pt x="3454" y="622"/>
                  </a:lnTo>
                  <a:lnTo>
                    <a:pt x="2032" y="558"/>
                  </a:lnTo>
                  <a:close/>
                </a:path>
                <a:path w="11430" h="5080">
                  <a:moveTo>
                    <a:pt x="10161" y="711"/>
                  </a:moveTo>
                  <a:lnTo>
                    <a:pt x="6172" y="711"/>
                  </a:lnTo>
                  <a:lnTo>
                    <a:pt x="8686" y="1625"/>
                  </a:lnTo>
                  <a:lnTo>
                    <a:pt x="10820" y="1447"/>
                  </a:lnTo>
                  <a:lnTo>
                    <a:pt x="10161" y="711"/>
                  </a:lnTo>
                  <a:close/>
                </a:path>
                <a:path w="11430" h="5080">
                  <a:moveTo>
                    <a:pt x="9525" y="0"/>
                  </a:moveTo>
                  <a:lnTo>
                    <a:pt x="7759" y="342"/>
                  </a:lnTo>
                  <a:lnTo>
                    <a:pt x="4787" y="1028"/>
                  </a:lnTo>
                  <a:lnTo>
                    <a:pt x="6030" y="1028"/>
                  </a:lnTo>
                  <a:lnTo>
                    <a:pt x="6172" y="711"/>
                  </a:lnTo>
                  <a:lnTo>
                    <a:pt x="10161" y="711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A161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6" name="object 1766" descr=""/>
            <p:cNvSpPr/>
            <p:nvPr/>
          </p:nvSpPr>
          <p:spPr>
            <a:xfrm>
              <a:off x="2126087" y="2484292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0" y="0"/>
                  </a:moveTo>
                  <a:lnTo>
                    <a:pt x="266" y="1498"/>
                  </a:lnTo>
                  <a:lnTo>
                    <a:pt x="50" y="2006"/>
                  </a:lnTo>
                  <a:lnTo>
                    <a:pt x="495" y="2844"/>
                  </a:lnTo>
                  <a:lnTo>
                    <a:pt x="1269" y="3009"/>
                  </a:lnTo>
                  <a:lnTo>
                    <a:pt x="2108" y="3022"/>
                  </a:lnTo>
                  <a:lnTo>
                    <a:pt x="1803" y="2476"/>
                  </a:lnTo>
                  <a:lnTo>
                    <a:pt x="1587" y="1866"/>
                  </a:lnTo>
                  <a:lnTo>
                    <a:pt x="1193" y="1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56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7" name="object 1767" descr=""/>
            <p:cNvSpPr/>
            <p:nvPr/>
          </p:nvSpPr>
          <p:spPr>
            <a:xfrm>
              <a:off x="2145063" y="2479318"/>
              <a:ext cx="24130" cy="6350"/>
            </a:xfrm>
            <a:custGeom>
              <a:avLst/>
              <a:gdLst/>
              <a:ahLst/>
              <a:cxnLst/>
              <a:rect l="l" t="t" r="r" b="b"/>
              <a:pathLst>
                <a:path w="24130" h="6350">
                  <a:moveTo>
                    <a:pt x="16840" y="0"/>
                  </a:moveTo>
                  <a:lnTo>
                    <a:pt x="16116" y="12"/>
                  </a:lnTo>
                  <a:lnTo>
                    <a:pt x="14452" y="279"/>
                  </a:lnTo>
                  <a:lnTo>
                    <a:pt x="12306" y="952"/>
                  </a:lnTo>
                  <a:lnTo>
                    <a:pt x="10579" y="774"/>
                  </a:lnTo>
                  <a:lnTo>
                    <a:pt x="8877" y="774"/>
                  </a:lnTo>
                  <a:lnTo>
                    <a:pt x="6248" y="952"/>
                  </a:lnTo>
                  <a:lnTo>
                    <a:pt x="3517" y="253"/>
                  </a:lnTo>
                  <a:lnTo>
                    <a:pt x="1041" y="1676"/>
                  </a:lnTo>
                  <a:lnTo>
                    <a:pt x="0" y="3124"/>
                  </a:lnTo>
                  <a:lnTo>
                    <a:pt x="1003" y="3543"/>
                  </a:lnTo>
                  <a:lnTo>
                    <a:pt x="2146" y="3911"/>
                  </a:lnTo>
                  <a:lnTo>
                    <a:pt x="4444" y="3924"/>
                  </a:lnTo>
                  <a:lnTo>
                    <a:pt x="6730" y="4076"/>
                  </a:lnTo>
                  <a:lnTo>
                    <a:pt x="8928" y="4864"/>
                  </a:lnTo>
                  <a:lnTo>
                    <a:pt x="13525" y="5219"/>
                  </a:lnTo>
                  <a:lnTo>
                    <a:pt x="16878" y="5740"/>
                  </a:lnTo>
                  <a:lnTo>
                    <a:pt x="20015" y="4559"/>
                  </a:lnTo>
                  <a:lnTo>
                    <a:pt x="23228" y="3987"/>
                  </a:lnTo>
                  <a:lnTo>
                    <a:pt x="23799" y="2870"/>
                  </a:lnTo>
                  <a:lnTo>
                    <a:pt x="17564" y="50"/>
                  </a:lnTo>
                  <a:lnTo>
                    <a:pt x="16840" y="0"/>
                  </a:lnTo>
                  <a:close/>
                </a:path>
              </a:pathLst>
            </a:custGeom>
            <a:solidFill>
              <a:srgbClr val="A462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8" name="object 1768" descr=""/>
            <p:cNvSpPr/>
            <p:nvPr/>
          </p:nvSpPr>
          <p:spPr>
            <a:xfrm>
              <a:off x="2166482" y="2482032"/>
              <a:ext cx="10160" cy="5715"/>
            </a:xfrm>
            <a:custGeom>
              <a:avLst/>
              <a:gdLst/>
              <a:ahLst/>
              <a:cxnLst/>
              <a:rect l="l" t="t" r="r" b="b"/>
              <a:pathLst>
                <a:path w="10160" h="5714">
                  <a:moveTo>
                    <a:pt x="8508" y="0"/>
                  </a:moveTo>
                  <a:lnTo>
                    <a:pt x="4025" y="1371"/>
                  </a:lnTo>
                  <a:lnTo>
                    <a:pt x="2908" y="2667"/>
                  </a:lnTo>
                  <a:lnTo>
                    <a:pt x="279" y="1943"/>
                  </a:lnTo>
                  <a:lnTo>
                    <a:pt x="0" y="4368"/>
                  </a:lnTo>
                  <a:lnTo>
                    <a:pt x="1612" y="4889"/>
                  </a:lnTo>
                  <a:lnTo>
                    <a:pt x="3213" y="5194"/>
                  </a:lnTo>
                  <a:lnTo>
                    <a:pt x="4775" y="4191"/>
                  </a:lnTo>
                  <a:lnTo>
                    <a:pt x="5549" y="3352"/>
                  </a:lnTo>
                  <a:lnTo>
                    <a:pt x="6629" y="3302"/>
                  </a:lnTo>
                  <a:lnTo>
                    <a:pt x="7658" y="3175"/>
                  </a:lnTo>
                  <a:lnTo>
                    <a:pt x="8305" y="2476"/>
                  </a:lnTo>
                  <a:lnTo>
                    <a:pt x="9486" y="2400"/>
                  </a:lnTo>
                  <a:lnTo>
                    <a:pt x="9817" y="1320"/>
                  </a:lnTo>
                  <a:lnTo>
                    <a:pt x="8508" y="0"/>
                  </a:lnTo>
                  <a:close/>
                </a:path>
              </a:pathLst>
            </a:custGeom>
            <a:solidFill>
              <a:srgbClr val="BE85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9" name="object 1769" descr=""/>
            <p:cNvSpPr/>
            <p:nvPr/>
          </p:nvSpPr>
          <p:spPr>
            <a:xfrm>
              <a:off x="2167347" y="247954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301" y="0"/>
                  </a:moveTo>
                  <a:lnTo>
                    <a:pt x="0" y="1968"/>
                  </a:lnTo>
                  <a:lnTo>
                    <a:pt x="952" y="3759"/>
                  </a:lnTo>
                  <a:lnTo>
                    <a:pt x="1689" y="3784"/>
                  </a:lnTo>
                  <a:lnTo>
                    <a:pt x="2425" y="3822"/>
                  </a:lnTo>
                  <a:lnTo>
                    <a:pt x="3149" y="3848"/>
                  </a:lnTo>
                  <a:lnTo>
                    <a:pt x="3505" y="3784"/>
                  </a:lnTo>
                  <a:lnTo>
                    <a:pt x="3848" y="3733"/>
                  </a:lnTo>
                  <a:lnTo>
                    <a:pt x="4203" y="3670"/>
                  </a:lnTo>
                  <a:lnTo>
                    <a:pt x="4330" y="2768"/>
                  </a:lnTo>
                  <a:lnTo>
                    <a:pt x="3975" y="1879"/>
                  </a:lnTo>
                  <a:lnTo>
                    <a:pt x="4127" y="990"/>
                  </a:lnTo>
                  <a:lnTo>
                    <a:pt x="3301" y="0"/>
                  </a:lnTo>
                  <a:close/>
                </a:path>
              </a:pathLst>
            </a:custGeom>
            <a:solidFill>
              <a:srgbClr val="CBA3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0" name="object 1770" descr=""/>
            <p:cNvSpPr/>
            <p:nvPr/>
          </p:nvSpPr>
          <p:spPr>
            <a:xfrm>
              <a:off x="2161449" y="2485615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028" y="0"/>
                  </a:moveTo>
                  <a:lnTo>
                    <a:pt x="126" y="736"/>
                  </a:lnTo>
                  <a:lnTo>
                    <a:pt x="0" y="2120"/>
                  </a:lnTo>
                  <a:lnTo>
                    <a:pt x="825" y="2578"/>
                  </a:lnTo>
                  <a:lnTo>
                    <a:pt x="2031" y="2654"/>
                  </a:lnTo>
                  <a:lnTo>
                    <a:pt x="2044" y="1841"/>
                  </a:lnTo>
                  <a:lnTo>
                    <a:pt x="4140" y="1955"/>
                  </a:lnTo>
                  <a:lnTo>
                    <a:pt x="2946" y="609"/>
                  </a:lnTo>
                  <a:lnTo>
                    <a:pt x="1981" y="126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C38F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1" name="object 1771" descr=""/>
            <p:cNvSpPr/>
            <p:nvPr/>
          </p:nvSpPr>
          <p:spPr>
            <a:xfrm>
              <a:off x="2166476" y="2486231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4775" y="0"/>
                  </a:moveTo>
                  <a:lnTo>
                    <a:pt x="0" y="165"/>
                  </a:lnTo>
                  <a:lnTo>
                    <a:pt x="1739" y="1816"/>
                  </a:lnTo>
                  <a:lnTo>
                    <a:pt x="3937" y="698"/>
                  </a:lnTo>
                  <a:lnTo>
                    <a:pt x="5880" y="1130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E8EB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2" name="object 1772" descr=""/>
            <p:cNvSpPr/>
            <p:nvPr/>
          </p:nvSpPr>
          <p:spPr>
            <a:xfrm>
              <a:off x="2160732" y="248480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667" y="0"/>
                  </a:moveTo>
                  <a:lnTo>
                    <a:pt x="1257" y="761"/>
                  </a:lnTo>
                  <a:lnTo>
                    <a:pt x="0" y="698"/>
                  </a:lnTo>
                  <a:lnTo>
                    <a:pt x="558" y="1257"/>
                  </a:lnTo>
                  <a:lnTo>
                    <a:pt x="838" y="1549"/>
                  </a:lnTo>
                  <a:lnTo>
                    <a:pt x="1778" y="1498"/>
                  </a:lnTo>
                  <a:lnTo>
                    <a:pt x="3657" y="1422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ECEA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3" name="object 1773" descr=""/>
            <p:cNvSpPr/>
            <p:nvPr/>
          </p:nvSpPr>
          <p:spPr>
            <a:xfrm>
              <a:off x="2185101" y="2484086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4356" y="0"/>
                  </a:moveTo>
                  <a:lnTo>
                    <a:pt x="1854" y="88"/>
                  </a:lnTo>
                  <a:lnTo>
                    <a:pt x="876" y="508"/>
                  </a:lnTo>
                  <a:lnTo>
                    <a:pt x="25" y="1219"/>
                  </a:lnTo>
                  <a:lnTo>
                    <a:pt x="0" y="2070"/>
                  </a:lnTo>
                  <a:lnTo>
                    <a:pt x="6985" y="3009"/>
                  </a:lnTo>
                  <a:lnTo>
                    <a:pt x="6959" y="2794"/>
                  </a:lnTo>
                  <a:lnTo>
                    <a:pt x="6883" y="2374"/>
                  </a:lnTo>
                  <a:lnTo>
                    <a:pt x="7302" y="1892"/>
                  </a:lnTo>
                  <a:lnTo>
                    <a:pt x="7302" y="1422"/>
                  </a:lnTo>
                  <a:lnTo>
                    <a:pt x="6883" y="939"/>
                  </a:lnTo>
                  <a:lnTo>
                    <a:pt x="5702" y="101"/>
                  </a:lnTo>
                  <a:lnTo>
                    <a:pt x="4356" y="0"/>
                  </a:lnTo>
                  <a:close/>
                </a:path>
              </a:pathLst>
            </a:custGeom>
            <a:solidFill>
              <a:srgbClr val="E7E3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4" name="object 1774" descr=""/>
            <p:cNvSpPr/>
            <p:nvPr/>
          </p:nvSpPr>
          <p:spPr>
            <a:xfrm>
              <a:off x="2116157" y="2472695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412" y="0"/>
                  </a:moveTo>
                  <a:lnTo>
                    <a:pt x="1752" y="419"/>
                  </a:lnTo>
                  <a:lnTo>
                    <a:pt x="761" y="127"/>
                  </a:lnTo>
                  <a:lnTo>
                    <a:pt x="292" y="990"/>
                  </a:lnTo>
                  <a:lnTo>
                    <a:pt x="139" y="1765"/>
                  </a:lnTo>
                  <a:lnTo>
                    <a:pt x="1041" y="2273"/>
                  </a:lnTo>
                  <a:lnTo>
                    <a:pt x="0" y="2984"/>
                  </a:lnTo>
                  <a:lnTo>
                    <a:pt x="1142" y="3911"/>
                  </a:lnTo>
                  <a:lnTo>
                    <a:pt x="2527" y="3860"/>
                  </a:lnTo>
                  <a:lnTo>
                    <a:pt x="3886" y="3962"/>
                  </a:lnTo>
                  <a:lnTo>
                    <a:pt x="4597" y="4419"/>
                  </a:lnTo>
                  <a:lnTo>
                    <a:pt x="4991" y="3987"/>
                  </a:lnTo>
                  <a:lnTo>
                    <a:pt x="5333" y="3416"/>
                  </a:lnTo>
                  <a:lnTo>
                    <a:pt x="5397" y="2552"/>
                  </a:lnTo>
                  <a:lnTo>
                    <a:pt x="4838" y="1892"/>
                  </a:lnTo>
                  <a:lnTo>
                    <a:pt x="4584" y="1143"/>
                  </a:lnTo>
                  <a:lnTo>
                    <a:pt x="4317" y="533"/>
                  </a:lnTo>
                  <a:lnTo>
                    <a:pt x="3784" y="317"/>
                  </a:lnTo>
                  <a:lnTo>
                    <a:pt x="2933" y="101"/>
                  </a:lnTo>
                  <a:lnTo>
                    <a:pt x="2412" y="0"/>
                  </a:lnTo>
                  <a:close/>
                </a:path>
              </a:pathLst>
            </a:custGeom>
            <a:solidFill>
              <a:srgbClr val="DACF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5" name="object 1775" descr=""/>
            <p:cNvSpPr/>
            <p:nvPr/>
          </p:nvSpPr>
          <p:spPr>
            <a:xfrm>
              <a:off x="2120039" y="2474180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2895" y="0"/>
                  </a:moveTo>
                  <a:lnTo>
                    <a:pt x="1168" y="1625"/>
                  </a:lnTo>
                  <a:lnTo>
                    <a:pt x="774" y="1905"/>
                  </a:lnTo>
                  <a:lnTo>
                    <a:pt x="393" y="2197"/>
                  </a:lnTo>
                  <a:lnTo>
                    <a:pt x="0" y="2476"/>
                  </a:lnTo>
                  <a:lnTo>
                    <a:pt x="88" y="2730"/>
                  </a:lnTo>
                  <a:lnTo>
                    <a:pt x="215" y="2971"/>
                  </a:lnTo>
                  <a:lnTo>
                    <a:pt x="381" y="3175"/>
                  </a:lnTo>
                  <a:lnTo>
                    <a:pt x="1028" y="4318"/>
                  </a:lnTo>
                  <a:lnTo>
                    <a:pt x="2501" y="3327"/>
                  </a:lnTo>
                  <a:lnTo>
                    <a:pt x="3213" y="4292"/>
                  </a:lnTo>
                  <a:lnTo>
                    <a:pt x="3810" y="4826"/>
                  </a:lnTo>
                  <a:lnTo>
                    <a:pt x="4470" y="4838"/>
                  </a:lnTo>
                  <a:lnTo>
                    <a:pt x="5143" y="4330"/>
                  </a:lnTo>
                  <a:lnTo>
                    <a:pt x="5105" y="2489"/>
                  </a:lnTo>
                  <a:lnTo>
                    <a:pt x="4051" y="1028"/>
                  </a:lnTo>
                  <a:lnTo>
                    <a:pt x="2895" y="0"/>
                  </a:lnTo>
                  <a:close/>
                </a:path>
              </a:pathLst>
            </a:custGeom>
            <a:solidFill>
              <a:srgbClr val="D2BA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6" name="object 1776" descr=""/>
            <p:cNvSpPr/>
            <p:nvPr/>
          </p:nvSpPr>
          <p:spPr>
            <a:xfrm>
              <a:off x="2120184" y="2477361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41" y="0"/>
                  </a:moveTo>
                  <a:lnTo>
                    <a:pt x="165" y="330"/>
                  </a:lnTo>
                  <a:lnTo>
                    <a:pt x="76" y="673"/>
                  </a:lnTo>
                  <a:lnTo>
                    <a:pt x="0" y="1003"/>
                  </a:lnTo>
                  <a:lnTo>
                    <a:pt x="2044" y="1079"/>
                  </a:lnTo>
                  <a:lnTo>
                    <a:pt x="3060" y="1104"/>
                  </a:lnTo>
                  <a:lnTo>
                    <a:pt x="2413" y="12"/>
                  </a:lnTo>
                  <a:lnTo>
                    <a:pt x="1257" y="190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BF88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7" name="object 1777" descr=""/>
            <p:cNvSpPr/>
            <p:nvPr/>
          </p:nvSpPr>
          <p:spPr>
            <a:xfrm>
              <a:off x="2131094" y="2473710"/>
              <a:ext cx="12700" cy="5715"/>
            </a:xfrm>
            <a:custGeom>
              <a:avLst/>
              <a:gdLst/>
              <a:ahLst/>
              <a:cxnLst/>
              <a:rect l="l" t="t" r="r" b="b"/>
              <a:pathLst>
                <a:path w="12700" h="5714">
                  <a:moveTo>
                    <a:pt x="10325" y="0"/>
                  </a:moveTo>
                  <a:lnTo>
                    <a:pt x="9639" y="50"/>
                  </a:lnTo>
                  <a:lnTo>
                    <a:pt x="8978" y="266"/>
                  </a:lnTo>
                  <a:lnTo>
                    <a:pt x="8356" y="508"/>
                  </a:lnTo>
                  <a:lnTo>
                    <a:pt x="5969" y="1701"/>
                  </a:lnTo>
                  <a:lnTo>
                    <a:pt x="4648" y="1574"/>
                  </a:lnTo>
                  <a:lnTo>
                    <a:pt x="0" y="4800"/>
                  </a:lnTo>
                  <a:lnTo>
                    <a:pt x="723" y="5499"/>
                  </a:lnTo>
                  <a:lnTo>
                    <a:pt x="1600" y="5676"/>
                  </a:lnTo>
                  <a:lnTo>
                    <a:pt x="3035" y="5499"/>
                  </a:lnTo>
                  <a:lnTo>
                    <a:pt x="3479" y="5397"/>
                  </a:lnTo>
                  <a:lnTo>
                    <a:pt x="3924" y="5257"/>
                  </a:lnTo>
                  <a:lnTo>
                    <a:pt x="6781" y="4572"/>
                  </a:lnTo>
                  <a:lnTo>
                    <a:pt x="10083" y="5168"/>
                  </a:lnTo>
                  <a:lnTo>
                    <a:pt x="12179" y="2336"/>
                  </a:lnTo>
                  <a:lnTo>
                    <a:pt x="12293" y="1879"/>
                  </a:lnTo>
                  <a:lnTo>
                    <a:pt x="12280" y="1422"/>
                  </a:lnTo>
                  <a:lnTo>
                    <a:pt x="12128" y="965"/>
                  </a:lnTo>
                  <a:lnTo>
                    <a:pt x="11836" y="584"/>
                  </a:lnTo>
                  <a:lnTo>
                    <a:pt x="11468" y="304"/>
                  </a:lnTo>
                  <a:lnTo>
                    <a:pt x="11010" y="152"/>
                  </a:lnTo>
                  <a:lnTo>
                    <a:pt x="10325" y="0"/>
                  </a:lnTo>
                  <a:close/>
                </a:path>
              </a:pathLst>
            </a:custGeom>
            <a:solidFill>
              <a:srgbClr val="CEB7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8" name="object 1778" descr=""/>
            <p:cNvSpPr/>
            <p:nvPr/>
          </p:nvSpPr>
          <p:spPr>
            <a:xfrm>
              <a:off x="2119282" y="2472135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4889" y="0"/>
                  </a:moveTo>
                  <a:lnTo>
                    <a:pt x="4317" y="177"/>
                  </a:lnTo>
                  <a:lnTo>
                    <a:pt x="3416" y="685"/>
                  </a:lnTo>
                  <a:lnTo>
                    <a:pt x="3047" y="838"/>
                  </a:lnTo>
                  <a:lnTo>
                    <a:pt x="2654" y="927"/>
                  </a:lnTo>
                  <a:lnTo>
                    <a:pt x="2095" y="977"/>
                  </a:lnTo>
                  <a:lnTo>
                    <a:pt x="1460" y="838"/>
                  </a:lnTo>
                  <a:lnTo>
                    <a:pt x="1130" y="1511"/>
                  </a:lnTo>
                  <a:lnTo>
                    <a:pt x="0" y="2743"/>
                  </a:lnTo>
                  <a:lnTo>
                    <a:pt x="634" y="3327"/>
                  </a:lnTo>
                  <a:lnTo>
                    <a:pt x="1930" y="3670"/>
                  </a:lnTo>
                  <a:lnTo>
                    <a:pt x="3365" y="3378"/>
                  </a:lnTo>
                  <a:lnTo>
                    <a:pt x="4495" y="4508"/>
                  </a:lnTo>
                  <a:lnTo>
                    <a:pt x="5867" y="4533"/>
                  </a:lnTo>
                  <a:lnTo>
                    <a:pt x="8851" y="4483"/>
                  </a:lnTo>
                  <a:lnTo>
                    <a:pt x="9410" y="2374"/>
                  </a:lnTo>
                  <a:lnTo>
                    <a:pt x="6578" y="2463"/>
                  </a:lnTo>
                  <a:lnTo>
                    <a:pt x="6464" y="800"/>
                  </a:lnTo>
                  <a:lnTo>
                    <a:pt x="6235" y="431"/>
                  </a:lnTo>
                  <a:lnTo>
                    <a:pt x="5930" y="177"/>
                  </a:lnTo>
                  <a:lnTo>
                    <a:pt x="5524" y="50"/>
                  </a:lnTo>
                  <a:lnTo>
                    <a:pt x="4889" y="0"/>
                  </a:lnTo>
                  <a:close/>
                </a:path>
              </a:pathLst>
            </a:custGeom>
            <a:solidFill>
              <a:srgbClr val="BC71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9" name="object 1779" descr=""/>
            <p:cNvSpPr/>
            <p:nvPr/>
          </p:nvSpPr>
          <p:spPr>
            <a:xfrm>
              <a:off x="2124148" y="2472185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006" y="0"/>
                  </a:moveTo>
                  <a:lnTo>
                    <a:pt x="1574" y="25"/>
                  </a:lnTo>
                  <a:lnTo>
                    <a:pt x="1244" y="215"/>
                  </a:lnTo>
                  <a:lnTo>
                    <a:pt x="1041" y="609"/>
                  </a:lnTo>
                  <a:lnTo>
                    <a:pt x="901" y="1879"/>
                  </a:lnTo>
                  <a:lnTo>
                    <a:pt x="0" y="3530"/>
                  </a:lnTo>
                  <a:lnTo>
                    <a:pt x="3200" y="3378"/>
                  </a:lnTo>
                  <a:lnTo>
                    <a:pt x="3670" y="3848"/>
                  </a:lnTo>
                  <a:lnTo>
                    <a:pt x="3987" y="4432"/>
                  </a:lnTo>
                  <a:lnTo>
                    <a:pt x="4394" y="5003"/>
                  </a:lnTo>
                  <a:lnTo>
                    <a:pt x="4711" y="4826"/>
                  </a:lnTo>
                  <a:lnTo>
                    <a:pt x="4965" y="4305"/>
                  </a:lnTo>
                  <a:lnTo>
                    <a:pt x="5587" y="3683"/>
                  </a:lnTo>
                  <a:lnTo>
                    <a:pt x="6261" y="3098"/>
                  </a:lnTo>
                  <a:lnTo>
                    <a:pt x="6286" y="2120"/>
                  </a:lnTo>
                  <a:lnTo>
                    <a:pt x="6007" y="812"/>
                  </a:lnTo>
                  <a:lnTo>
                    <a:pt x="4927" y="571"/>
                  </a:lnTo>
                  <a:lnTo>
                    <a:pt x="3873" y="292"/>
                  </a:lnTo>
                  <a:lnTo>
                    <a:pt x="3263" y="152"/>
                  </a:lnTo>
                  <a:lnTo>
                    <a:pt x="2641" y="25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C383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0" name="object 1780" descr=""/>
            <p:cNvSpPr/>
            <p:nvPr/>
          </p:nvSpPr>
          <p:spPr>
            <a:xfrm>
              <a:off x="2129118" y="247309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844" y="0"/>
                  </a:moveTo>
                  <a:lnTo>
                    <a:pt x="1104" y="1270"/>
                  </a:lnTo>
                  <a:lnTo>
                    <a:pt x="266" y="1739"/>
                  </a:lnTo>
                  <a:lnTo>
                    <a:pt x="25" y="2501"/>
                  </a:lnTo>
                  <a:lnTo>
                    <a:pt x="0" y="3390"/>
                  </a:lnTo>
                  <a:lnTo>
                    <a:pt x="977" y="3403"/>
                  </a:lnTo>
                  <a:lnTo>
                    <a:pt x="1968" y="3429"/>
                  </a:lnTo>
                  <a:lnTo>
                    <a:pt x="2946" y="3441"/>
                  </a:lnTo>
                  <a:lnTo>
                    <a:pt x="4940" y="3289"/>
                  </a:lnTo>
                  <a:lnTo>
                    <a:pt x="5930" y="3200"/>
                  </a:lnTo>
                  <a:lnTo>
                    <a:pt x="6184" y="2717"/>
                  </a:lnTo>
                  <a:lnTo>
                    <a:pt x="6159" y="2247"/>
                  </a:lnTo>
                  <a:lnTo>
                    <a:pt x="5842" y="1803"/>
                  </a:lnTo>
                  <a:lnTo>
                    <a:pt x="4394" y="393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BB71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1" name="object 1781" descr=""/>
            <p:cNvSpPr/>
            <p:nvPr/>
          </p:nvSpPr>
          <p:spPr>
            <a:xfrm>
              <a:off x="2131056" y="2478511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38" y="0"/>
                  </a:moveTo>
                  <a:lnTo>
                    <a:pt x="38" y="952"/>
                  </a:lnTo>
                  <a:lnTo>
                    <a:pt x="355" y="1219"/>
                  </a:lnTo>
                  <a:lnTo>
                    <a:pt x="774" y="1397"/>
                  </a:lnTo>
                  <a:lnTo>
                    <a:pt x="1231" y="1460"/>
                  </a:lnTo>
                  <a:lnTo>
                    <a:pt x="2209" y="1498"/>
                  </a:lnTo>
                  <a:lnTo>
                    <a:pt x="3111" y="1460"/>
                  </a:lnTo>
                  <a:lnTo>
                    <a:pt x="2895" y="76"/>
                  </a:lnTo>
                  <a:lnTo>
                    <a:pt x="38" y="0"/>
                  </a:lnTo>
                  <a:close/>
                </a:path>
                <a:path w="3175" h="1905">
                  <a:moveTo>
                    <a:pt x="0" y="927"/>
                  </a:moveTo>
                  <a:close/>
                </a:path>
              </a:pathLst>
            </a:custGeom>
            <a:solidFill>
              <a:srgbClr val="C78F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2" name="object 1782" descr=""/>
            <p:cNvSpPr/>
            <p:nvPr/>
          </p:nvSpPr>
          <p:spPr>
            <a:xfrm>
              <a:off x="2123210" y="247844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0" y="0"/>
                  </a:moveTo>
                  <a:lnTo>
                    <a:pt x="622" y="952"/>
                  </a:lnTo>
                  <a:lnTo>
                    <a:pt x="1270" y="1231"/>
                  </a:lnTo>
                  <a:lnTo>
                    <a:pt x="1968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8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3" name="object 1783" descr=""/>
            <p:cNvSpPr/>
            <p:nvPr/>
          </p:nvSpPr>
          <p:spPr>
            <a:xfrm>
              <a:off x="2129951" y="2478183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46" y="3670"/>
                  </a:moveTo>
                  <a:lnTo>
                    <a:pt x="113" y="4254"/>
                  </a:lnTo>
                  <a:lnTo>
                    <a:pt x="0" y="4838"/>
                  </a:lnTo>
                  <a:lnTo>
                    <a:pt x="431" y="5054"/>
                  </a:lnTo>
                  <a:lnTo>
                    <a:pt x="2019" y="5079"/>
                  </a:lnTo>
                  <a:lnTo>
                    <a:pt x="2343" y="5068"/>
                  </a:lnTo>
                  <a:lnTo>
                    <a:pt x="546" y="3670"/>
                  </a:lnTo>
                  <a:close/>
                </a:path>
                <a:path w="6350" h="5080">
                  <a:moveTo>
                    <a:pt x="5003" y="0"/>
                  </a:moveTo>
                  <a:lnTo>
                    <a:pt x="4190" y="165"/>
                  </a:lnTo>
                  <a:lnTo>
                    <a:pt x="4000" y="406"/>
                  </a:lnTo>
                  <a:lnTo>
                    <a:pt x="3619" y="1244"/>
                  </a:lnTo>
                  <a:lnTo>
                    <a:pt x="2844" y="1282"/>
                  </a:lnTo>
                  <a:lnTo>
                    <a:pt x="2082" y="1346"/>
                  </a:lnTo>
                  <a:lnTo>
                    <a:pt x="1879" y="2095"/>
                  </a:lnTo>
                  <a:lnTo>
                    <a:pt x="2108" y="2298"/>
                  </a:lnTo>
                  <a:lnTo>
                    <a:pt x="2141" y="3555"/>
                  </a:lnTo>
                  <a:lnTo>
                    <a:pt x="2371" y="5067"/>
                  </a:lnTo>
                  <a:lnTo>
                    <a:pt x="5981" y="2463"/>
                  </a:lnTo>
                  <a:lnTo>
                    <a:pt x="5956" y="1790"/>
                  </a:lnTo>
                  <a:lnTo>
                    <a:pt x="5740" y="1130"/>
                  </a:lnTo>
                  <a:lnTo>
                    <a:pt x="5435" y="469"/>
                  </a:lnTo>
                  <a:lnTo>
                    <a:pt x="5003" y="0"/>
                  </a:lnTo>
                  <a:close/>
                </a:path>
              </a:pathLst>
            </a:custGeom>
            <a:solidFill>
              <a:srgbClr val="CAA6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4" name="object 1784" descr=""/>
            <p:cNvSpPr/>
            <p:nvPr/>
          </p:nvSpPr>
          <p:spPr>
            <a:xfrm>
              <a:off x="2129189" y="248252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20" y="0"/>
                  </a:moveTo>
                  <a:lnTo>
                    <a:pt x="253" y="63"/>
                  </a:lnTo>
                  <a:lnTo>
                    <a:pt x="0" y="177"/>
                  </a:lnTo>
                  <a:lnTo>
                    <a:pt x="393" y="355"/>
                  </a:lnTo>
                  <a:lnTo>
                    <a:pt x="800" y="533"/>
                  </a:lnTo>
                  <a:lnTo>
                    <a:pt x="1193" y="711"/>
                  </a:lnTo>
                  <a:lnTo>
                    <a:pt x="1041" y="495"/>
                  </a:lnTo>
                  <a:lnTo>
                    <a:pt x="914" y="253"/>
                  </a:lnTo>
                  <a:lnTo>
                    <a:pt x="800" y="12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9756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5" name="object 1785" descr=""/>
            <p:cNvSpPr/>
            <p:nvPr/>
          </p:nvSpPr>
          <p:spPr>
            <a:xfrm>
              <a:off x="2131056" y="247944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330" y="342"/>
                  </a:lnTo>
                  <a:lnTo>
                    <a:pt x="673" y="685"/>
                  </a:lnTo>
                  <a:lnTo>
                    <a:pt x="1003" y="1041"/>
                  </a:lnTo>
                  <a:lnTo>
                    <a:pt x="1003" y="723"/>
                  </a:lnTo>
                  <a:lnTo>
                    <a:pt x="977" y="88"/>
                  </a:lnTo>
                  <a:lnTo>
                    <a:pt x="647" y="63"/>
                  </a:lnTo>
                  <a:lnTo>
                    <a:pt x="33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A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6" name="object 1786" descr=""/>
            <p:cNvSpPr/>
            <p:nvPr/>
          </p:nvSpPr>
          <p:spPr>
            <a:xfrm>
              <a:off x="2196779" y="2425519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102" y="0"/>
                  </a:moveTo>
                  <a:lnTo>
                    <a:pt x="4152" y="2705"/>
                  </a:lnTo>
                  <a:lnTo>
                    <a:pt x="1676" y="2819"/>
                  </a:lnTo>
                  <a:lnTo>
                    <a:pt x="114" y="3873"/>
                  </a:lnTo>
                  <a:lnTo>
                    <a:pt x="25" y="4000"/>
                  </a:lnTo>
                  <a:lnTo>
                    <a:pt x="0" y="4521"/>
                  </a:lnTo>
                  <a:lnTo>
                    <a:pt x="101" y="4762"/>
                  </a:lnTo>
                  <a:lnTo>
                    <a:pt x="317" y="4965"/>
                  </a:lnTo>
                  <a:lnTo>
                    <a:pt x="927" y="5270"/>
                  </a:lnTo>
                  <a:lnTo>
                    <a:pt x="1473" y="5257"/>
                  </a:lnTo>
                  <a:lnTo>
                    <a:pt x="1917" y="4673"/>
                  </a:lnTo>
                  <a:lnTo>
                    <a:pt x="5054" y="2832"/>
                  </a:lnTo>
                  <a:lnTo>
                    <a:pt x="5054" y="977"/>
                  </a:lnTo>
                  <a:lnTo>
                    <a:pt x="5041" y="50"/>
                  </a:lnTo>
                  <a:lnTo>
                    <a:pt x="4737" y="38"/>
                  </a:lnTo>
                  <a:lnTo>
                    <a:pt x="4419" y="12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D5C0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7" name="object 1787" descr=""/>
            <p:cNvSpPr/>
            <p:nvPr/>
          </p:nvSpPr>
          <p:spPr>
            <a:xfrm>
              <a:off x="2196753" y="243019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943" y="0"/>
                  </a:moveTo>
                  <a:lnTo>
                    <a:pt x="228" y="190"/>
                  </a:lnTo>
                  <a:lnTo>
                    <a:pt x="0" y="723"/>
                  </a:lnTo>
                  <a:lnTo>
                    <a:pt x="228" y="1257"/>
                  </a:lnTo>
                  <a:lnTo>
                    <a:pt x="660" y="1676"/>
                  </a:lnTo>
                  <a:lnTo>
                    <a:pt x="1168" y="1930"/>
                  </a:lnTo>
                  <a:lnTo>
                    <a:pt x="2463" y="2362"/>
                  </a:lnTo>
                  <a:lnTo>
                    <a:pt x="3200" y="2628"/>
                  </a:lnTo>
                  <a:lnTo>
                    <a:pt x="3987" y="2641"/>
                  </a:lnTo>
                  <a:lnTo>
                    <a:pt x="4394" y="2590"/>
                  </a:lnTo>
                  <a:lnTo>
                    <a:pt x="4711" y="2387"/>
                  </a:lnTo>
                  <a:lnTo>
                    <a:pt x="4914" y="2044"/>
                  </a:lnTo>
                  <a:lnTo>
                    <a:pt x="5969" y="1790"/>
                  </a:lnTo>
                  <a:lnTo>
                    <a:pt x="4787" y="825"/>
                  </a:lnTo>
                  <a:lnTo>
                    <a:pt x="3479" y="177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AE65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8" name="object 1788" descr=""/>
            <p:cNvSpPr/>
            <p:nvPr/>
          </p:nvSpPr>
          <p:spPr>
            <a:xfrm>
              <a:off x="2187061" y="242248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1041" y="0"/>
                  </a:moveTo>
                  <a:lnTo>
                    <a:pt x="0" y="927"/>
                  </a:lnTo>
                  <a:lnTo>
                    <a:pt x="63" y="3213"/>
                  </a:lnTo>
                  <a:lnTo>
                    <a:pt x="152" y="3759"/>
                  </a:lnTo>
                  <a:lnTo>
                    <a:pt x="2057" y="3911"/>
                  </a:lnTo>
                  <a:lnTo>
                    <a:pt x="2489" y="3886"/>
                  </a:lnTo>
                  <a:lnTo>
                    <a:pt x="2781" y="3809"/>
                  </a:lnTo>
                  <a:lnTo>
                    <a:pt x="3048" y="3695"/>
                  </a:lnTo>
                  <a:lnTo>
                    <a:pt x="3302" y="3530"/>
                  </a:lnTo>
                  <a:lnTo>
                    <a:pt x="3581" y="3416"/>
                  </a:lnTo>
                  <a:lnTo>
                    <a:pt x="3784" y="3213"/>
                  </a:lnTo>
                  <a:lnTo>
                    <a:pt x="3898" y="2920"/>
                  </a:lnTo>
                  <a:lnTo>
                    <a:pt x="4432" y="1981"/>
                  </a:lnTo>
                  <a:lnTo>
                    <a:pt x="4686" y="1028"/>
                  </a:lnTo>
                  <a:lnTo>
                    <a:pt x="3924" y="76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9E5B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9" name="object 1789" descr=""/>
            <p:cNvSpPr/>
            <p:nvPr/>
          </p:nvSpPr>
          <p:spPr>
            <a:xfrm>
              <a:off x="2191989" y="242729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454" y="0"/>
                  </a:moveTo>
                  <a:lnTo>
                    <a:pt x="2159" y="190"/>
                  </a:lnTo>
                  <a:lnTo>
                    <a:pt x="622" y="431"/>
                  </a:lnTo>
                  <a:lnTo>
                    <a:pt x="88" y="1587"/>
                  </a:lnTo>
                  <a:lnTo>
                    <a:pt x="0" y="3009"/>
                  </a:lnTo>
                  <a:lnTo>
                    <a:pt x="431" y="3479"/>
                  </a:lnTo>
                  <a:lnTo>
                    <a:pt x="812" y="3670"/>
                  </a:lnTo>
                  <a:lnTo>
                    <a:pt x="1219" y="3771"/>
                  </a:lnTo>
                  <a:lnTo>
                    <a:pt x="1651" y="3797"/>
                  </a:lnTo>
                  <a:lnTo>
                    <a:pt x="2082" y="3771"/>
                  </a:lnTo>
                  <a:lnTo>
                    <a:pt x="3860" y="2222"/>
                  </a:lnTo>
                  <a:lnTo>
                    <a:pt x="3911" y="2019"/>
                  </a:lnTo>
                  <a:lnTo>
                    <a:pt x="3759" y="990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833D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0" name="object 1790" descr=""/>
            <p:cNvSpPr/>
            <p:nvPr/>
          </p:nvSpPr>
          <p:spPr>
            <a:xfrm>
              <a:off x="2189054" y="242540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108" y="1003"/>
                  </a:moveTo>
                  <a:lnTo>
                    <a:pt x="63" y="1003"/>
                  </a:lnTo>
                  <a:lnTo>
                    <a:pt x="203" y="1943"/>
                  </a:lnTo>
                  <a:lnTo>
                    <a:pt x="279" y="3174"/>
                  </a:lnTo>
                  <a:lnTo>
                    <a:pt x="3035" y="1981"/>
                  </a:lnTo>
                  <a:lnTo>
                    <a:pt x="3108" y="1003"/>
                  </a:lnTo>
                  <a:close/>
                </a:path>
                <a:path w="3175" h="3175">
                  <a:moveTo>
                    <a:pt x="1905" y="0"/>
                  </a:moveTo>
                  <a:lnTo>
                    <a:pt x="1308" y="63"/>
                  </a:lnTo>
                  <a:lnTo>
                    <a:pt x="1003" y="63"/>
                  </a:lnTo>
                  <a:lnTo>
                    <a:pt x="635" y="355"/>
                  </a:lnTo>
                  <a:lnTo>
                    <a:pt x="330" y="711"/>
                  </a:lnTo>
                  <a:lnTo>
                    <a:pt x="0" y="1028"/>
                  </a:lnTo>
                  <a:lnTo>
                    <a:pt x="3108" y="1003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5182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1" name="object 1791" descr=""/>
            <p:cNvSpPr/>
            <p:nvPr/>
          </p:nvSpPr>
          <p:spPr>
            <a:xfrm>
              <a:off x="2184457" y="242943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667" y="0"/>
                  </a:moveTo>
                  <a:lnTo>
                    <a:pt x="2286" y="25"/>
                  </a:lnTo>
                  <a:lnTo>
                    <a:pt x="1917" y="63"/>
                  </a:lnTo>
                  <a:lnTo>
                    <a:pt x="1536" y="88"/>
                  </a:lnTo>
                  <a:lnTo>
                    <a:pt x="965" y="647"/>
                  </a:lnTo>
                  <a:lnTo>
                    <a:pt x="368" y="1193"/>
                  </a:lnTo>
                  <a:lnTo>
                    <a:pt x="139" y="1993"/>
                  </a:lnTo>
                  <a:lnTo>
                    <a:pt x="0" y="2616"/>
                  </a:lnTo>
                  <a:lnTo>
                    <a:pt x="50" y="3200"/>
                  </a:lnTo>
                  <a:lnTo>
                    <a:pt x="368" y="3759"/>
                  </a:lnTo>
                  <a:lnTo>
                    <a:pt x="685" y="4038"/>
                  </a:lnTo>
                  <a:lnTo>
                    <a:pt x="1054" y="4178"/>
                  </a:lnTo>
                  <a:lnTo>
                    <a:pt x="1473" y="4165"/>
                  </a:lnTo>
                  <a:lnTo>
                    <a:pt x="3962" y="2590"/>
                  </a:lnTo>
                  <a:lnTo>
                    <a:pt x="3937" y="1930"/>
                  </a:lnTo>
                  <a:lnTo>
                    <a:pt x="3505" y="1295"/>
                  </a:lnTo>
                  <a:lnTo>
                    <a:pt x="3162" y="596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9591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2" name="object 1792" descr=""/>
            <p:cNvSpPr/>
            <p:nvPr/>
          </p:nvSpPr>
          <p:spPr>
            <a:xfrm>
              <a:off x="2183308" y="242511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765" y="0"/>
                  </a:moveTo>
                  <a:lnTo>
                    <a:pt x="0" y="1270"/>
                  </a:lnTo>
                  <a:lnTo>
                    <a:pt x="419" y="2298"/>
                  </a:lnTo>
                  <a:lnTo>
                    <a:pt x="1231" y="2743"/>
                  </a:lnTo>
                  <a:lnTo>
                    <a:pt x="3124" y="1384"/>
                  </a:lnTo>
                  <a:lnTo>
                    <a:pt x="2679" y="571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4E74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3" name="object 1793" descr=""/>
            <p:cNvSpPr/>
            <p:nvPr/>
          </p:nvSpPr>
          <p:spPr>
            <a:xfrm>
              <a:off x="2188565" y="2430309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420" y="0"/>
                  </a:moveTo>
                  <a:lnTo>
                    <a:pt x="347" y="139"/>
                  </a:lnTo>
                  <a:lnTo>
                    <a:pt x="93" y="431"/>
                  </a:lnTo>
                  <a:lnTo>
                    <a:pt x="0" y="1079"/>
                  </a:lnTo>
                  <a:lnTo>
                    <a:pt x="105" y="1854"/>
                  </a:lnTo>
                  <a:lnTo>
                    <a:pt x="357" y="2158"/>
                  </a:lnTo>
                  <a:lnTo>
                    <a:pt x="651" y="2324"/>
                  </a:lnTo>
                  <a:lnTo>
                    <a:pt x="994" y="2387"/>
                  </a:lnTo>
                  <a:lnTo>
                    <a:pt x="1363" y="2349"/>
                  </a:lnTo>
                  <a:lnTo>
                    <a:pt x="1883" y="2158"/>
                  </a:lnTo>
                  <a:lnTo>
                    <a:pt x="3164" y="2146"/>
                  </a:lnTo>
                  <a:lnTo>
                    <a:pt x="3433" y="2031"/>
                  </a:lnTo>
                  <a:lnTo>
                    <a:pt x="3687" y="1765"/>
                  </a:lnTo>
                  <a:lnTo>
                    <a:pt x="3829" y="1511"/>
                  </a:lnTo>
                  <a:lnTo>
                    <a:pt x="3915" y="685"/>
                  </a:lnTo>
                  <a:lnTo>
                    <a:pt x="3750" y="368"/>
                  </a:lnTo>
                  <a:lnTo>
                    <a:pt x="3433" y="139"/>
                  </a:lnTo>
                  <a:lnTo>
                    <a:pt x="3420" y="0"/>
                  </a:lnTo>
                  <a:close/>
                </a:path>
                <a:path w="4444" h="2539">
                  <a:moveTo>
                    <a:pt x="3134" y="2158"/>
                  </a:moveTo>
                  <a:lnTo>
                    <a:pt x="1883" y="2158"/>
                  </a:lnTo>
                  <a:lnTo>
                    <a:pt x="2404" y="2222"/>
                  </a:lnTo>
                  <a:lnTo>
                    <a:pt x="2925" y="2247"/>
                  </a:lnTo>
                  <a:lnTo>
                    <a:pt x="3134" y="2158"/>
                  </a:lnTo>
                  <a:close/>
                </a:path>
              </a:pathLst>
            </a:custGeom>
            <a:solidFill>
              <a:srgbClr val="C1B6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4" name="object 1794" descr=""/>
            <p:cNvSpPr/>
            <p:nvPr/>
          </p:nvSpPr>
          <p:spPr>
            <a:xfrm>
              <a:off x="2179587" y="242802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622" y="0"/>
                  </a:moveTo>
                  <a:lnTo>
                    <a:pt x="304" y="114"/>
                  </a:lnTo>
                  <a:lnTo>
                    <a:pt x="114" y="571"/>
                  </a:lnTo>
                  <a:lnTo>
                    <a:pt x="12" y="1003"/>
                  </a:lnTo>
                  <a:lnTo>
                    <a:pt x="0" y="1422"/>
                  </a:lnTo>
                  <a:lnTo>
                    <a:pt x="88" y="1841"/>
                  </a:lnTo>
                  <a:lnTo>
                    <a:pt x="254" y="2247"/>
                  </a:lnTo>
                  <a:lnTo>
                    <a:pt x="533" y="2552"/>
                  </a:lnTo>
                  <a:lnTo>
                    <a:pt x="914" y="2768"/>
                  </a:lnTo>
                  <a:lnTo>
                    <a:pt x="1562" y="2946"/>
                  </a:lnTo>
                  <a:lnTo>
                    <a:pt x="2159" y="2882"/>
                  </a:lnTo>
                  <a:lnTo>
                    <a:pt x="2717" y="2489"/>
                  </a:lnTo>
                  <a:lnTo>
                    <a:pt x="2959" y="2108"/>
                  </a:lnTo>
                  <a:lnTo>
                    <a:pt x="2959" y="1739"/>
                  </a:lnTo>
                  <a:lnTo>
                    <a:pt x="2717" y="1358"/>
                  </a:lnTo>
                  <a:lnTo>
                    <a:pt x="2298" y="787"/>
                  </a:lnTo>
                  <a:lnTo>
                    <a:pt x="1803" y="330"/>
                  </a:lnTo>
                  <a:lnTo>
                    <a:pt x="1066" y="241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3F4F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5" name="object 1795" descr=""/>
            <p:cNvSpPr/>
            <p:nvPr/>
          </p:nvSpPr>
          <p:spPr>
            <a:xfrm>
              <a:off x="2181877" y="242939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431" y="0"/>
                  </a:moveTo>
                  <a:lnTo>
                    <a:pt x="355" y="330"/>
                  </a:lnTo>
                  <a:lnTo>
                    <a:pt x="266" y="660"/>
                  </a:lnTo>
                  <a:lnTo>
                    <a:pt x="190" y="990"/>
                  </a:lnTo>
                  <a:lnTo>
                    <a:pt x="76" y="1130"/>
                  </a:lnTo>
                  <a:lnTo>
                    <a:pt x="0" y="1676"/>
                  </a:lnTo>
                  <a:lnTo>
                    <a:pt x="88" y="1930"/>
                  </a:lnTo>
                  <a:lnTo>
                    <a:pt x="292" y="2171"/>
                  </a:lnTo>
                  <a:lnTo>
                    <a:pt x="685" y="2400"/>
                  </a:lnTo>
                  <a:lnTo>
                    <a:pt x="1104" y="2501"/>
                  </a:lnTo>
                  <a:lnTo>
                    <a:pt x="1549" y="2489"/>
                  </a:lnTo>
                  <a:lnTo>
                    <a:pt x="1993" y="2387"/>
                  </a:lnTo>
                  <a:lnTo>
                    <a:pt x="2349" y="2158"/>
                  </a:lnTo>
                  <a:lnTo>
                    <a:pt x="2616" y="1790"/>
                  </a:lnTo>
                  <a:lnTo>
                    <a:pt x="2908" y="1104"/>
                  </a:lnTo>
                  <a:lnTo>
                    <a:pt x="2819" y="533"/>
                  </a:lnTo>
                  <a:lnTo>
                    <a:pt x="2171" y="101"/>
                  </a:lnTo>
                  <a:lnTo>
                    <a:pt x="1003" y="25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CC5D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6" name="object 1796" descr=""/>
            <p:cNvSpPr/>
            <p:nvPr/>
          </p:nvSpPr>
          <p:spPr>
            <a:xfrm>
              <a:off x="2184049" y="242949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0" y="0"/>
                  </a:moveTo>
                  <a:lnTo>
                    <a:pt x="50" y="520"/>
                  </a:lnTo>
                  <a:lnTo>
                    <a:pt x="114" y="1041"/>
                  </a:lnTo>
                  <a:lnTo>
                    <a:pt x="165" y="1562"/>
                  </a:lnTo>
                  <a:lnTo>
                    <a:pt x="381" y="2044"/>
                  </a:lnTo>
                  <a:lnTo>
                    <a:pt x="698" y="2159"/>
                  </a:lnTo>
                  <a:lnTo>
                    <a:pt x="1143" y="1816"/>
                  </a:lnTo>
                  <a:lnTo>
                    <a:pt x="1892" y="1435"/>
                  </a:lnTo>
                  <a:lnTo>
                    <a:pt x="2006" y="774"/>
                  </a:lnTo>
                  <a:lnTo>
                    <a:pt x="1943" y="25"/>
                  </a:lnTo>
                  <a:lnTo>
                    <a:pt x="1295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AF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7" name="object 1797" descr=""/>
            <p:cNvSpPr/>
            <p:nvPr/>
          </p:nvSpPr>
          <p:spPr>
            <a:xfrm>
              <a:off x="2187019" y="2429420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901" y="0"/>
                  </a:moveTo>
                  <a:lnTo>
                    <a:pt x="101" y="12"/>
                  </a:lnTo>
                  <a:lnTo>
                    <a:pt x="0" y="901"/>
                  </a:lnTo>
                  <a:lnTo>
                    <a:pt x="38" y="1714"/>
                  </a:lnTo>
                  <a:lnTo>
                    <a:pt x="1092" y="2019"/>
                  </a:lnTo>
                  <a:lnTo>
                    <a:pt x="1574" y="2324"/>
                  </a:lnTo>
                  <a:lnTo>
                    <a:pt x="1816" y="2184"/>
                  </a:lnTo>
                  <a:lnTo>
                    <a:pt x="1803" y="1612"/>
                  </a:lnTo>
                  <a:lnTo>
                    <a:pt x="1803" y="1422"/>
                  </a:lnTo>
                  <a:lnTo>
                    <a:pt x="1828" y="1219"/>
                  </a:lnTo>
                  <a:lnTo>
                    <a:pt x="1892" y="1028"/>
                  </a:lnTo>
                  <a:lnTo>
                    <a:pt x="1333" y="609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4878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8" name="object 1798" descr=""/>
            <p:cNvSpPr/>
            <p:nvPr/>
          </p:nvSpPr>
          <p:spPr>
            <a:xfrm>
              <a:off x="2178942" y="242729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20" y="0"/>
                  </a:moveTo>
                  <a:lnTo>
                    <a:pt x="990" y="38"/>
                  </a:lnTo>
                  <a:lnTo>
                    <a:pt x="355" y="152"/>
                  </a:lnTo>
                  <a:lnTo>
                    <a:pt x="0" y="1142"/>
                  </a:lnTo>
                  <a:lnTo>
                    <a:pt x="431" y="1320"/>
                  </a:lnTo>
                  <a:lnTo>
                    <a:pt x="1282" y="1041"/>
                  </a:lnTo>
                  <a:lnTo>
                    <a:pt x="1714" y="977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3972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9" name="object 1799" descr=""/>
            <p:cNvSpPr/>
            <p:nvPr/>
          </p:nvSpPr>
          <p:spPr>
            <a:xfrm>
              <a:off x="2195573" y="242931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331" y="0"/>
                  </a:moveTo>
                  <a:lnTo>
                    <a:pt x="38" y="330"/>
                  </a:lnTo>
                  <a:lnTo>
                    <a:pt x="0" y="711"/>
                  </a:lnTo>
                  <a:lnTo>
                    <a:pt x="215" y="1130"/>
                  </a:lnTo>
                  <a:lnTo>
                    <a:pt x="622" y="1358"/>
                  </a:lnTo>
                  <a:lnTo>
                    <a:pt x="990" y="1320"/>
                  </a:lnTo>
                  <a:lnTo>
                    <a:pt x="1286" y="1066"/>
                  </a:lnTo>
                  <a:lnTo>
                    <a:pt x="1320" y="76"/>
                  </a:lnTo>
                  <a:lnTo>
                    <a:pt x="331" y="0"/>
                  </a:lnTo>
                  <a:close/>
                </a:path>
                <a:path w="1905" h="1905">
                  <a:moveTo>
                    <a:pt x="1405" y="1015"/>
                  </a:moveTo>
                  <a:close/>
                </a:path>
              </a:pathLst>
            </a:custGeom>
            <a:solidFill>
              <a:srgbClr val="E7E2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0" name="object 1800" descr=""/>
            <p:cNvSpPr/>
            <p:nvPr/>
          </p:nvSpPr>
          <p:spPr>
            <a:xfrm>
              <a:off x="2202487" y="2456119"/>
              <a:ext cx="13970" cy="5080"/>
            </a:xfrm>
            <a:custGeom>
              <a:avLst/>
              <a:gdLst/>
              <a:ahLst/>
              <a:cxnLst/>
              <a:rect l="l" t="t" r="r" b="b"/>
              <a:pathLst>
                <a:path w="13969" h="5080">
                  <a:moveTo>
                    <a:pt x="6286" y="0"/>
                  </a:moveTo>
                  <a:lnTo>
                    <a:pt x="5676" y="38"/>
                  </a:lnTo>
                  <a:lnTo>
                    <a:pt x="5092" y="266"/>
                  </a:lnTo>
                  <a:lnTo>
                    <a:pt x="3822" y="1041"/>
                  </a:lnTo>
                  <a:lnTo>
                    <a:pt x="2463" y="1549"/>
                  </a:lnTo>
                  <a:lnTo>
                    <a:pt x="0" y="3276"/>
                  </a:lnTo>
                  <a:lnTo>
                    <a:pt x="127" y="3682"/>
                  </a:lnTo>
                  <a:lnTo>
                    <a:pt x="431" y="4051"/>
                  </a:lnTo>
                  <a:lnTo>
                    <a:pt x="838" y="4292"/>
                  </a:lnTo>
                  <a:lnTo>
                    <a:pt x="1270" y="4444"/>
                  </a:lnTo>
                  <a:lnTo>
                    <a:pt x="1739" y="4508"/>
                  </a:lnTo>
                  <a:lnTo>
                    <a:pt x="2692" y="4457"/>
                  </a:lnTo>
                  <a:lnTo>
                    <a:pt x="3568" y="4152"/>
                  </a:lnTo>
                  <a:lnTo>
                    <a:pt x="4419" y="3759"/>
                  </a:lnTo>
                  <a:lnTo>
                    <a:pt x="12103" y="3619"/>
                  </a:lnTo>
                  <a:lnTo>
                    <a:pt x="13042" y="2641"/>
                  </a:lnTo>
                  <a:lnTo>
                    <a:pt x="13423" y="2362"/>
                  </a:lnTo>
                  <a:lnTo>
                    <a:pt x="13500" y="2006"/>
                  </a:lnTo>
                  <a:lnTo>
                    <a:pt x="10223" y="647"/>
                  </a:lnTo>
                  <a:lnTo>
                    <a:pt x="9817" y="660"/>
                  </a:lnTo>
                  <a:lnTo>
                    <a:pt x="8813" y="634"/>
                  </a:lnTo>
                  <a:lnTo>
                    <a:pt x="7874" y="317"/>
                  </a:lnTo>
                  <a:lnTo>
                    <a:pt x="6908" y="88"/>
                  </a:lnTo>
                  <a:lnTo>
                    <a:pt x="6286" y="0"/>
                  </a:lnTo>
                  <a:close/>
                </a:path>
              </a:pathLst>
            </a:custGeom>
            <a:solidFill>
              <a:srgbClr val="BA72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1" name="object 1801" descr=""/>
            <p:cNvSpPr/>
            <p:nvPr/>
          </p:nvSpPr>
          <p:spPr>
            <a:xfrm>
              <a:off x="2215459" y="2455979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2273" y="0"/>
                  </a:moveTo>
                  <a:lnTo>
                    <a:pt x="0" y="2082"/>
                  </a:lnTo>
                  <a:lnTo>
                    <a:pt x="0" y="2324"/>
                  </a:lnTo>
                  <a:lnTo>
                    <a:pt x="25" y="2552"/>
                  </a:lnTo>
                  <a:lnTo>
                    <a:pt x="76" y="2781"/>
                  </a:lnTo>
                  <a:lnTo>
                    <a:pt x="1562" y="3022"/>
                  </a:lnTo>
                  <a:lnTo>
                    <a:pt x="2870" y="2273"/>
                  </a:lnTo>
                  <a:lnTo>
                    <a:pt x="4279" y="2070"/>
                  </a:lnTo>
                  <a:lnTo>
                    <a:pt x="4470" y="1485"/>
                  </a:lnTo>
                  <a:lnTo>
                    <a:pt x="4406" y="1054"/>
                  </a:lnTo>
                  <a:lnTo>
                    <a:pt x="4229" y="698"/>
                  </a:lnTo>
                  <a:lnTo>
                    <a:pt x="3886" y="431"/>
                  </a:lnTo>
                  <a:lnTo>
                    <a:pt x="3098" y="25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C89D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2" name="object 1802" descr=""/>
            <p:cNvSpPr/>
            <p:nvPr/>
          </p:nvSpPr>
          <p:spPr>
            <a:xfrm>
              <a:off x="2219539" y="2456946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993" y="0"/>
                  </a:moveTo>
                  <a:lnTo>
                    <a:pt x="1231" y="12"/>
                  </a:lnTo>
                  <a:lnTo>
                    <a:pt x="584" y="292"/>
                  </a:lnTo>
                  <a:lnTo>
                    <a:pt x="0" y="749"/>
                  </a:lnTo>
                  <a:lnTo>
                    <a:pt x="190" y="1104"/>
                  </a:lnTo>
                  <a:lnTo>
                    <a:pt x="1498" y="2082"/>
                  </a:lnTo>
                  <a:lnTo>
                    <a:pt x="2743" y="2273"/>
                  </a:lnTo>
                  <a:lnTo>
                    <a:pt x="3911" y="889"/>
                  </a:lnTo>
                  <a:lnTo>
                    <a:pt x="3378" y="368"/>
                  </a:lnTo>
                  <a:lnTo>
                    <a:pt x="2743" y="38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ECE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3" name="object 1803" descr=""/>
            <p:cNvSpPr/>
            <p:nvPr/>
          </p:nvSpPr>
          <p:spPr>
            <a:xfrm>
              <a:off x="2221368" y="245620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28" y="0"/>
                  </a:moveTo>
                  <a:lnTo>
                    <a:pt x="152" y="63"/>
                  </a:lnTo>
                  <a:lnTo>
                    <a:pt x="0" y="1511"/>
                  </a:lnTo>
                  <a:lnTo>
                    <a:pt x="2082" y="1625"/>
                  </a:lnTo>
                  <a:lnTo>
                    <a:pt x="2082" y="1358"/>
                  </a:lnTo>
                  <a:lnTo>
                    <a:pt x="2070" y="1079"/>
                  </a:lnTo>
                  <a:lnTo>
                    <a:pt x="2044" y="812"/>
                  </a:lnTo>
                  <a:lnTo>
                    <a:pt x="2146" y="419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CFC0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4" name="object 1804" descr=""/>
            <p:cNvSpPr/>
            <p:nvPr/>
          </p:nvSpPr>
          <p:spPr>
            <a:xfrm>
              <a:off x="2207374" y="2466289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1739" y="0"/>
                  </a:moveTo>
                  <a:lnTo>
                    <a:pt x="0" y="2362"/>
                  </a:lnTo>
                  <a:lnTo>
                    <a:pt x="228" y="3149"/>
                  </a:lnTo>
                  <a:lnTo>
                    <a:pt x="431" y="3467"/>
                  </a:lnTo>
                  <a:lnTo>
                    <a:pt x="711" y="3695"/>
                  </a:lnTo>
                  <a:lnTo>
                    <a:pt x="1066" y="3835"/>
                  </a:lnTo>
                  <a:lnTo>
                    <a:pt x="1422" y="3911"/>
                  </a:lnTo>
                  <a:lnTo>
                    <a:pt x="1777" y="3911"/>
                  </a:lnTo>
                  <a:lnTo>
                    <a:pt x="2133" y="3835"/>
                  </a:lnTo>
                  <a:lnTo>
                    <a:pt x="2628" y="3670"/>
                  </a:lnTo>
                  <a:lnTo>
                    <a:pt x="3543" y="3200"/>
                  </a:lnTo>
                  <a:lnTo>
                    <a:pt x="4165" y="2933"/>
                  </a:lnTo>
                  <a:lnTo>
                    <a:pt x="4457" y="2793"/>
                  </a:lnTo>
                  <a:lnTo>
                    <a:pt x="4800" y="2730"/>
                  </a:lnTo>
                  <a:lnTo>
                    <a:pt x="5143" y="2755"/>
                  </a:lnTo>
                  <a:lnTo>
                    <a:pt x="5486" y="2844"/>
                  </a:lnTo>
                  <a:lnTo>
                    <a:pt x="6032" y="2946"/>
                  </a:lnTo>
                  <a:lnTo>
                    <a:pt x="6553" y="2933"/>
                  </a:lnTo>
                  <a:lnTo>
                    <a:pt x="6984" y="2489"/>
                  </a:lnTo>
                  <a:lnTo>
                    <a:pt x="7988" y="2095"/>
                  </a:lnTo>
                  <a:lnTo>
                    <a:pt x="8750" y="1460"/>
                  </a:lnTo>
                  <a:lnTo>
                    <a:pt x="9131" y="431"/>
                  </a:lnTo>
                  <a:lnTo>
                    <a:pt x="7848" y="165"/>
                  </a:lnTo>
                  <a:lnTo>
                    <a:pt x="5283" y="152"/>
                  </a:lnTo>
                  <a:lnTo>
                    <a:pt x="2425" y="317"/>
                  </a:lnTo>
                  <a:lnTo>
                    <a:pt x="2108" y="7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D9CC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5" name="object 1805" descr=""/>
            <p:cNvSpPr/>
            <p:nvPr/>
          </p:nvSpPr>
          <p:spPr>
            <a:xfrm>
              <a:off x="2210324" y="246828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981" y="0"/>
                  </a:moveTo>
                  <a:lnTo>
                    <a:pt x="1676" y="0"/>
                  </a:lnTo>
                  <a:lnTo>
                    <a:pt x="1066" y="304"/>
                  </a:lnTo>
                  <a:lnTo>
                    <a:pt x="762" y="368"/>
                  </a:lnTo>
                  <a:lnTo>
                    <a:pt x="457" y="380"/>
                  </a:lnTo>
                  <a:lnTo>
                    <a:pt x="114" y="647"/>
                  </a:lnTo>
                  <a:lnTo>
                    <a:pt x="0" y="977"/>
                  </a:lnTo>
                  <a:lnTo>
                    <a:pt x="101" y="1396"/>
                  </a:lnTo>
                  <a:lnTo>
                    <a:pt x="241" y="1536"/>
                  </a:lnTo>
                  <a:lnTo>
                    <a:pt x="393" y="1663"/>
                  </a:lnTo>
                  <a:lnTo>
                    <a:pt x="533" y="1803"/>
                  </a:lnTo>
                  <a:lnTo>
                    <a:pt x="1079" y="2031"/>
                  </a:lnTo>
                  <a:lnTo>
                    <a:pt x="1460" y="2120"/>
                  </a:lnTo>
                  <a:lnTo>
                    <a:pt x="1841" y="2184"/>
                  </a:lnTo>
                  <a:lnTo>
                    <a:pt x="2819" y="2158"/>
                  </a:lnTo>
                  <a:lnTo>
                    <a:pt x="3378" y="2044"/>
                  </a:lnTo>
                  <a:lnTo>
                    <a:pt x="3898" y="1765"/>
                  </a:lnTo>
                  <a:lnTo>
                    <a:pt x="4025" y="1612"/>
                  </a:lnTo>
                  <a:lnTo>
                    <a:pt x="4279" y="1333"/>
                  </a:lnTo>
                  <a:lnTo>
                    <a:pt x="4279" y="1028"/>
                  </a:lnTo>
                  <a:lnTo>
                    <a:pt x="4203" y="749"/>
                  </a:lnTo>
                  <a:lnTo>
                    <a:pt x="4038" y="495"/>
                  </a:lnTo>
                  <a:lnTo>
                    <a:pt x="2298" y="190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B570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6" name="object 1806" descr=""/>
            <p:cNvSpPr/>
            <p:nvPr/>
          </p:nvSpPr>
          <p:spPr>
            <a:xfrm>
              <a:off x="2214204" y="2469600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419" y="0"/>
                  </a:moveTo>
                  <a:lnTo>
                    <a:pt x="63" y="304"/>
                  </a:lnTo>
                  <a:lnTo>
                    <a:pt x="0" y="673"/>
                  </a:lnTo>
                  <a:lnTo>
                    <a:pt x="168" y="990"/>
                  </a:lnTo>
                  <a:lnTo>
                    <a:pt x="288" y="1130"/>
                  </a:lnTo>
                  <a:lnTo>
                    <a:pt x="596" y="1346"/>
                  </a:lnTo>
                  <a:lnTo>
                    <a:pt x="990" y="1346"/>
                  </a:lnTo>
                  <a:lnTo>
                    <a:pt x="1384" y="1130"/>
                  </a:lnTo>
                  <a:lnTo>
                    <a:pt x="2082" y="990"/>
                  </a:lnTo>
                  <a:lnTo>
                    <a:pt x="2916" y="990"/>
                  </a:lnTo>
                  <a:lnTo>
                    <a:pt x="3149" y="139"/>
                  </a:lnTo>
                  <a:lnTo>
                    <a:pt x="393" y="25"/>
                  </a:lnTo>
                  <a:close/>
                </a:path>
                <a:path w="3175" h="1905">
                  <a:moveTo>
                    <a:pt x="2916" y="990"/>
                  </a:moveTo>
                  <a:lnTo>
                    <a:pt x="2082" y="990"/>
                  </a:lnTo>
                  <a:lnTo>
                    <a:pt x="2895" y="1066"/>
                  </a:lnTo>
                  <a:close/>
                </a:path>
              </a:pathLst>
            </a:custGeom>
            <a:solidFill>
              <a:srgbClr val="C37D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7" name="object 1807" descr=""/>
            <p:cNvSpPr/>
            <p:nvPr/>
          </p:nvSpPr>
          <p:spPr>
            <a:xfrm>
              <a:off x="2201687" y="246169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578" y="0"/>
                  </a:moveTo>
                  <a:lnTo>
                    <a:pt x="0" y="1498"/>
                  </a:lnTo>
                  <a:lnTo>
                    <a:pt x="457" y="2946"/>
                  </a:lnTo>
                  <a:lnTo>
                    <a:pt x="1765" y="3048"/>
                  </a:lnTo>
                  <a:lnTo>
                    <a:pt x="2933" y="3352"/>
                  </a:lnTo>
                  <a:lnTo>
                    <a:pt x="3365" y="3365"/>
                  </a:lnTo>
                  <a:lnTo>
                    <a:pt x="3721" y="3200"/>
                  </a:lnTo>
                  <a:lnTo>
                    <a:pt x="3987" y="2870"/>
                  </a:lnTo>
                  <a:lnTo>
                    <a:pt x="5194" y="901"/>
                  </a:lnTo>
                  <a:lnTo>
                    <a:pt x="4165" y="177"/>
                  </a:lnTo>
                  <a:lnTo>
                    <a:pt x="3975" y="152"/>
                  </a:lnTo>
                  <a:lnTo>
                    <a:pt x="3784" y="114"/>
                  </a:lnTo>
                  <a:lnTo>
                    <a:pt x="3581" y="88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B165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8" name="object 1808" descr=""/>
            <p:cNvSpPr/>
            <p:nvPr/>
          </p:nvSpPr>
          <p:spPr>
            <a:xfrm>
              <a:off x="2203669" y="2464203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79" y="0"/>
                  </a:moveTo>
                  <a:lnTo>
                    <a:pt x="0" y="469"/>
                  </a:lnTo>
                  <a:lnTo>
                    <a:pt x="50" y="1308"/>
                  </a:lnTo>
                  <a:lnTo>
                    <a:pt x="317" y="1701"/>
                  </a:lnTo>
                  <a:lnTo>
                    <a:pt x="660" y="1981"/>
                  </a:lnTo>
                  <a:lnTo>
                    <a:pt x="1092" y="2171"/>
                  </a:lnTo>
                  <a:lnTo>
                    <a:pt x="2006" y="2438"/>
                  </a:lnTo>
                  <a:lnTo>
                    <a:pt x="2895" y="2412"/>
                  </a:lnTo>
                  <a:lnTo>
                    <a:pt x="3746" y="1930"/>
                  </a:lnTo>
                  <a:lnTo>
                    <a:pt x="3898" y="1765"/>
                  </a:lnTo>
                  <a:lnTo>
                    <a:pt x="4051" y="1587"/>
                  </a:lnTo>
                  <a:lnTo>
                    <a:pt x="4203" y="1422"/>
                  </a:lnTo>
                  <a:lnTo>
                    <a:pt x="3695" y="584"/>
                  </a:lnTo>
                  <a:lnTo>
                    <a:pt x="2743" y="698"/>
                  </a:lnTo>
                  <a:lnTo>
                    <a:pt x="2006" y="368"/>
                  </a:lnTo>
                  <a:lnTo>
                    <a:pt x="1739" y="393"/>
                  </a:lnTo>
                  <a:lnTo>
                    <a:pt x="1473" y="368"/>
                  </a:lnTo>
                  <a:lnTo>
                    <a:pt x="1219" y="266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DED4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9" name="object 1809" descr=""/>
            <p:cNvSpPr/>
            <p:nvPr/>
          </p:nvSpPr>
          <p:spPr>
            <a:xfrm>
              <a:off x="2207277" y="246561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596" y="0"/>
                  </a:moveTo>
                  <a:lnTo>
                    <a:pt x="457" y="63"/>
                  </a:lnTo>
                  <a:lnTo>
                    <a:pt x="101" y="279"/>
                  </a:lnTo>
                  <a:lnTo>
                    <a:pt x="0" y="584"/>
                  </a:lnTo>
                  <a:lnTo>
                    <a:pt x="178" y="990"/>
                  </a:lnTo>
                  <a:lnTo>
                    <a:pt x="457" y="1257"/>
                  </a:lnTo>
                  <a:lnTo>
                    <a:pt x="787" y="1333"/>
                  </a:lnTo>
                  <a:lnTo>
                    <a:pt x="1155" y="1155"/>
                  </a:lnTo>
                  <a:lnTo>
                    <a:pt x="2527" y="990"/>
                  </a:lnTo>
                  <a:lnTo>
                    <a:pt x="2082" y="279"/>
                  </a:lnTo>
                  <a:lnTo>
                    <a:pt x="1397" y="25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D5C2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0" name="object 1810" descr=""/>
            <p:cNvSpPr/>
            <p:nvPr/>
          </p:nvSpPr>
          <p:spPr>
            <a:xfrm>
              <a:off x="2203475" y="2459880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428" y="0"/>
                  </a:moveTo>
                  <a:lnTo>
                    <a:pt x="126" y="76"/>
                  </a:lnTo>
                  <a:lnTo>
                    <a:pt x="0" y="533"/>
                  </a:lnTo>
                  <a:lnTo>
                    <a:pt x="126" y="927"/>
                  </a:lnTo>
                  <a:lnTo>
                    <a:pt x="482" y="1244"/>
                  </a:lnTo>
                  <a:lnTo>
                    <a:pt x="1155" y="1511"/>
                  </a:lnTo>
                  <a:lnTo>
                    <a:pt x="1765" y="1473"/>
                  </a:lnTo>
                  <a:lnTo>
                    <a:pt x="2285" y="914"/>
                  </a:lnTo>
                  <a:lnTo>
                    <a:pt x="3428" y="0"/>
                  </a:lnTo>
                  <a:close/>
                </a:path>
              </a:pathLst>
            </a:custGeom>
            <a:solidFill>
              <a:srgbClr val="C78D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1" name="object 1811" descr=""/>
            <p:cNvSpPr/>
            <p:nvPr/>
          </p:nvSpPr>
          <p:spPr>
            <a:xfrm>
              <a:off x="2203695" y="246079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2070" y="0"/>
                  </a:moveTo>
                  <a:lnTo>
                    <a:pt x="114" y="25"/>
                  </a:lnTo>
                  <a:lnTo>
                    <a:pt x="0" y="1892"/>
                  </a:lnTo>
                  <a:lnTo>
                    <a:pt x="1168" y="1371"/>
                  </a:lnTo>
                  <a:lnTo>
                    <a:pt x="2184" y="1155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DBD7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2" name="object 1812" descr=""/>
            <p:cNvSpPr/>
            <p:nvPr/>
          </p:nvSpPr>
          <p:spPr>
            <a:xfrm>
              <a:off x="2195521" y="2481580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521" y="0"/>
                  </a:moveTo>
                  <a:lnTo>
                    <a:pt x="3314" y="1054"/>
                  </a:lnTo>
                  <a:lnTo>
                    <a:pt x="2463" y="2019"/>
                  </a:lnTo>
                  <a:lnTo>
                    <a:pt x="1244" y="1663"/>
                  </a:lnTo>
                  <a:lnTo>
                    <a:pt x="190" y="1930"/>
                  </a:lnTo>
                  <a:lnTo>
                    <a:pt x="0" y="3429"/>
                  </a:lnTo>
                  <a:lnTo>
                    <a:pt x="1549" y="2997"/>
                  </a:lnTo>
                  <a:lnTo>
                    <a:pt x="2120" y="3644"/>
                  </a:lnTo>
                  <a:lnTo>
                    <a:pt x="3594" y="4203"/>
                  </a:lnTo>
                  <a:lnTo>
                    <a:pt x="4825" y="3505"/>
                  </a:lnTo>
                  <a:lnTo>
                    <a:pt x="6057" y="2857"/>
                  </a:lnTo>
                  <a:lnTo>
                    <a:pt x="6235" y="2857"/>
                  </a:lnTo>
                  <a:lnTo>
                    <a:pt x="6578" y="2806"/>
                  </a:lnTo>
                  <a:lnTo>
                    <a:pt x="6756" y="2336"/>
                  </a:lnTo>
                  <a:lnTo>
                    <a:pt x="6692" y="1892"/>
                  </a:lnTo>
                  <a:lnTo>
                    <a:pt x="6438" y="1485"/>
                  </a:lnTo>
                  <a:lnTo>
                    <a:pt x="5460" y="838"/>
                  </a:lnTo>
                  <a:lnTo>
                    <a:pt x="4521" y="0"/>
                  </a:lnTo>
                  <a:close/>
                </a:path>
              </a:pathLst>
            </a:custGeom>
            <a:solidFill>
              <a:srgbClr val="D0A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3" name="object 1813" descr=""/>
            <p:cNvSpPr/>
            <p:nvPr/>
          </p:nvSpPr>
          <p:spPr>
            <a:xfrm>
              <a:off x="2192244" y="248291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676" y="0"/>
                  </a:moveTo>
                  <a:lnTo>
                    <a:pt x="1155" y="139"/>
                  </a:lnTo>
                  <a:lnTo>
                    <a:pt x="38" y="889"/>
                  </a:lnTo>
                  <a:lnTo>
                    <a:pt x="0" y="1752"/>
                  </a:lnTo>
                  <a:lnTo>
                    <a:pt x="850" y="2730"/>
                  </a:lnTo>
                  <a:lnTo>
                    <a:pt x="1866" y="2882"/>
                  </a:lnTo>
                  <a:lnTo>
                    <a:pt x="2908" y="3213"/>
                  </a:lnTo>
                  <a:lnTo>
                    <a:pt x="3822" y="2413"/>
                  </a:lnTo>
                  <a:lnTo>
                    <a:pt x="4343" y="2387"/>
                  </a:lnTo>
                  <a:lnTo>
                    <a:pt x="5397" y="2311"/>
                  </a:lnTo>
                  <a:lnTo>
                    <a:pt x="3467" y="596"/>
                  </a:lnTo>
                  <a:lnTo>
                    <a:pt x="3136" y="635"/>
                  </a:lnTo>
                  <a:lnTo>
                    <a:pt x="2870" y="520"/>
                  </a:lnTo>
                  <a:lnTo>
                    <a:pt x="2679" y="254"/>
                  </a:lnTo>
                  <a:lnTo>
                    <a:pt x="2184" y="38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6D2A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4" name="object 1814" descr=""/>
            <p:cNvSpPr/>
            <p:nvPr/>
          </p:nvSpPr>
          <p:spPr>
            <a:xfrm>
              <a:off x="2191933" y="2484798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825" y="0"/>
                  </a:moveTo>
                  <a:lnTo>
                    <a:pt x="355" y="152"/>
                  </a:lnTo>
                  <a:lnTo>
                    <a:pt x="0" y="647"/>
                  </a:lnTo>
                  <a:lnTo>
                    <a:pt x="25" y="990"/>
                  </a:lnTo>
                  <a:lnTo>
                    <a:pt x="50" y="1650"/>
                  </a:lnTo>
                  <a:lnTo>
                    <a:pt x="1371" y="1625"/>
                  </a:lnTo>
                  <a:lnTo>
                    <a:pt x="2692" y="1587"/>
                  </a:lnTo>
                  <a:lnTo>
                    <a:pt x="4013" y="1562"/>
                  </a:lnTo>
                  <a:lnTo>
                    <a:pt x="4127" y="533"/>
                  </a:lnTo>
                  <a:lnTo>
                    <a:pt x="1409" y="190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D0A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5" name="object 1815" descr=""/>
            <p:cNvSpPr/>
            <p:nvPr/>
          </p:nvSpPr>
          <p:spPr>
            <a:xfrm>
              <a:off x="2206657" y="2482506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774" y="0"/>
                  </a:moveTo>
                  <a:lnTo>
                    <a:pt x="495" y="0"/>
                  </a:lnTo>
                  <a:lnTo>
                    <a:pt x="203" y="25"/>
                  </a:lnTo>
                  <a:lnTo>
                    <a:pt x="139" y="596"/>
                  </a:lnTo>
                  <a:lnTo>
                    <a:pt x="63" y="1168"/>
                  </a:lnTo>
                  <a:lnTo>
                    <a:pt x="0" y="1752"/>
                  </a:lnTo>
                  <a:lnTo>
                    <a:pt x="292" y="2209"/>
                  </a:lnTo>
                  <a:lnTo>
                    <a:pt x="673" y="2324"/>
                  </a:lnTo>
                  <a:lnTo>
                    <a:pt x="1168" y="2095"/>
                  </a:lnTo>
                  <a:lnTo>
                    <a:pt x="3022" y="1828"/>
                  </a:lnTo>
                  <a:lnTo>
                    <a:pt x="3365" y="1650"/>
                  </a:lnTo>
                  <a:lnTo>
                    <a:pt x="3428" y="1396"/>
                  </a:lnTo>
                  <a:lnTo>
                    <a:pt x="3238" y="1079"/>
                  </a:lnTo>
                  <a:lnTo>
                    <a:pt x="2425" y="914"/>
                  </a:lnTo>
                  <a:lnTo>
                    <a:pt x="1574" y="825"/>
                  </a:lnTo>
                  <a:lnTo>
                    <a:pt x="1066" y="25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D83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6" name="object 1816" descr=""/>
            <p:cNvSpPr/>
            <p:nvPr/>
          </p:nvSpPr>
          <p:spPr>
            <a:xfrm>
              <a:off x="2204618" y="2483548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3200" y="1054"/>
                  </a:moveTo>
                  <a:lnTo>
                    <a:pt x="2032" y="711"/>
                  </a:lnTo>
                  <a:lnTo>
                    <a:pt x="0" y="1638"/>
                  </a:lnTo>
                  <a:lnTo>
                    <a:pt x="1155" y="1943"/>
                  </a:lnTo>
                  <a:lnTo>
                    <a:pt x="2260" y="1917"/>
                  </a:lnTo>
                  <a:lnTo>
                    <a:pt x="3200" y="1054"/>
                  </a:lnTo>
                  <a:close/>
                </a:path>
                <a:path w="7619" h="2539">
                  <a:moveTo>
                    <a:pt x="7099" y="0"/>
                  </a:moveTo>
                  <a:lnTo>
                    <a:pt x="5270" y="38"/>
                  </a:lnTo>
                  <a:lnTo>
                    <a:pt x="5181" y="292"/>
                  </a:lnTo>
                  <a:lnTo>
                    <a:pt x="5054" y="800"/>
                  </a:lnTo>
                  <a:lnTo>
                    <a:pt x="5867" y="850"/>
                  </a:lnTo>
                  <a:lnTo>
                    <a:pt x="6565" y="647"/>
                  </a:lnTo>
                  <a:lnTo>
                    <a:pt x="7099" y="0"/>
                  </a:lnTo>
                  <a:close/>
                </a:path>
              </a:pathLst>
            </a:custGeom>
            <a:solidFill>
              <a:srgbClr val="D0A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7" name="object 1817" descr=""/>
            <p:cNvSpPr/>
            <p:nvPr/>
          </p:nvSpPr>
          <p:spPr>
            <a:xfrm>
              <a:off x="2119349" y="2472448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857" y="0"/>
                  </a:moveTo>
                  <a:lnTo>
                    <a:pt x="914" y="38"/>
                  </a:lnTo>
                  <a:lnTo>
                    <a:pt x="609" y="165"/>
                  </a:lnTo>
                  <a:lnTo>
                    <a:pt x="304" y="279"/>
                  </a:lnTo>
                  <a:lnTo>
                    <a:pt x="0" y="406"/>
                  </a:lnTo>
                  <a:lnTo>
                    <a:pt x="1066" y="1206"/>
                  </a:lnTo>
                  <a:lnTo>
                    <a:pt x="2870" y="863"/>
                  </a:lnTo>
                  <a:lnTo>
                    <a:pt x="3009" y="761"/>
                  </a:lnTo>
                  <a:lnTo>
                    <a:pt x="3073" y="571"/>
                  </a:lnTo>
                  <a:lnTo>
                    <a:pt x="3149" y="380"/>
                  </a:lnTo>
                  <a:lnTo>
                    <a:pt x="3073" y="190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DCD9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8" name="object 1818" descr=""/>
            <p:cNvSpPr/>
            <p:nvPr/>
          </p:nvSpPr>
          <p:spPr>
            <a:xfrm>
              <a:off x="2115400" y="2472331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876" y="0"/>
                  </a:moveTo>
                  <a:lnTo>
                    <a:pt x="0" y="1066"/>
                  </a:lnTo>
                  <a:lnTo>
                    <a:pt x="342" y="1168"/>
                  </a:lnTo>
                  <a:lnTo>
                    <a:pt x="1041" y="1346"/>
                  </a:lnTo>
                  <a:lnTo>
                    <a:pt x="1752" y="1028"/>
                  </a:lnTo>
                  <a:lnTo>
                    <a:pt x="3175" y="368"/>
                  </a:lnTo>
                  <a:lnTo>
                    <a:pt x="2044" y="266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9757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9" name="object 1819" descr=""/>
            <p:cNvSpPr/>
            <p:nvPr/>
          </p:nvSpPr>
          <p:spPr>
            <a:xfrm>
              <a:off x="2119351" y="2466063"/>
              <a:ext cx="10795" cy="6350"/>
            </a:xfrm>
            <a:custGeom>
              <a:avLst/>
              <a:gdLst/>
              <a:ahLst/>
              <a:cxnLst/>
              <a:rect l="l" t="t" r="r" b="b"/>
              <a:pathLst>
                <a:path w="10794" h="6350">
                  <a:moveTo>
                    <a:pt x="4546" y="0"/>
                  </a:moveTo>
                  <a:lnTo>
                    <a:pt x="1930" y="1536"/>
                  </a:lnTo>
                  <a:lnTo>
                    <a:pt x="939" y="1663"/>
                  </a:lnTo>
                  <a:lnTo>
                    <a:pt x="0" y="3352"/>
                  </a:lnTo>
                  <a:lnTo>
                    <a:pt x="1282" y="3835"/>
                  </a:lnTo>
                  <a:lnTo>
                    <a:pt x="2857" y="3200"/>
                  </a:lnTo>
                  <a:lnTo>
                    <a:pt x="3937" y="4432"/>
                  </a:lnTo>
                  <a:lnTo>
                    <a:pt x="4229" y="4876"/>
                  </a:lnTo>
                  <a:lnTo>
                    <a:pt x="4635" y="5181"/>
                  </a:lnTo>
                  <a:lnTo>
                    <a:pt x="5156" y="5346"/>
                  </a:lnTo>
                  <a:lnTo>
                    <a:pt x="6451" y="5511"/>
                  </a:lnTo>
                  <a:lnTo>
                    <a:pt x="7759" y="5740"/>
                  </a:lnTo>
                  <a:lnTo>
                    <a:pt x="9029" y="5207"/>
                  </a:lnTo>
                  <a:lnTo>
                    <a:pt x="9779" y="4800"/>
                  </a:lnTo>
                  <a:lnTo>
                    <a:pt x="10223" y="4191"/>
                  </a:lnTo>
                  <a:lnTo>
                    <a:pt x="10248" y="3327"/>
                  </a:lnTo>
                  <a:lnTo>
                    <a:pt x="10185" y="2768"/>
                  </a:lnTo>
                  <a:lnTo>
                    <a:pt x="9918" y="2324"/>
                  </a:lnTo>
                  <a:lnTo>
                    <a:pt x="9461" y="2006"/>
                  </a:lnTo>
                  <a:lnTo>
                    <a:pt x="6985" y="1308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B866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0" name="object 1820" descr=""/>
            <p:cNvSpPr/>
            <p:nvPr/>
          </p:nvSpPr>
          <p:spPr>
            <a:xfrm>
              <a:off x="2121283" y="2465370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10">
                  <a:moveTo>
                    <a:pt x="4991" y="0"/>
                  </a:moveTo>
                  <a:lnTo>
                    <a:pt x="2933" y="317"/>
                  </a:lnTo>
                  <a:lnTo>
                    <a:pt x="2019" y="685"/>
                  </a:lnTo>
                  <a:lnTo>
                    <a:pt x="1041" y="800"/>
                  </a:lnTo>
                  <a:lnTo>
                    <a:pt x="88" y="1066"/>
                  </a:lnTo>
                  <a:lnTo>
                    <a:pt x="0" y="2235"/>
                  </a:lnTo>
                  <a:lnTo>
                    <a:pt x="7708" y="3403"/>
                  </a:lnTo>
                  <a:lnTo>
                    <a:pt x="8242" y="3594"/>
                  </a:lnTo>
                  <a:lnTo>
                    <a:pt x="8661" y="3454"/>
                  </a:lnTo>
                  <a:lnTo>
                    <a:pt x="8966" y="2984"/>
                  </a:lnTo>
                  <a:lnTo>
                    <a:pt x="9093" y="2463"/>
                  </a:lnTo>
                  <a:lnTo>
                    <a:pt x="8966" y="2019"/>
                  </a:lnTo>
                  <a:lnTo>
                    <a:pt x="8572" y="1651"/>
                  </a:lnTo>
                  <a:lnTo>
                    <a:pt x="6896" y="330"/>
                  </a:lnTo>
                  <a:lnTo>
                    <a:pt x="4991" y="0"/>
                  </a:lnTo>
                  <a:close/>
                </a:path>
              </a:pathLst>
            </a:custGeom>
            <a:solidFill>
              <a:srgbClr val="DED3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1" name="object 1821" descr=""/>
            <p:cNvSpPr/>
            <p:nvPr/>
          </p:nvSpPr>
          <p:spPr>
            <a:xfrm>
              <a:off x="2121380" y="246388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162" y="0"/>
                  </a:moveTo>
                  <a:lnTo>
                    <a:pt x="2374" y="101"/>
                  </a:lnTo>
                  <a:lnTo>
                    <a:pt x="1866" y="977"/>
                  </a:lnTo>
                  <a:lnTo>
                    <a:pt x="0" y="2552"/>
                  </a:lnTo>
                  <a:lnTo>
                    <a:pt x="2857" y="2628"/>
                  </a:lnTo>
                  <a:lnTo>
                    <a:pt x="3581" y="2070"/>
                  </a:lnTo>
                  <a:lnTo>
                    <a:pt x="5118" y="2539"/>
                  </a:lnTo>
                  <a:lnTo>
                    <a:pt x="5016" y="939"/>
                  </a:lnTo>
                  <a:lnTo>
                    <a:pt x="4787" y="584"/>
                  </a:lnTo>
                  <a:lnTo>
                    <a:pt x="4470" y="330"/>
                  </a:lnTo>
                  <a:lnTo>
                    <a:pt x="4063" y="177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A16D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2" name="object 1822" descr=""/>
            <p:cNvSpPr/>
            <p:nvPr/>
          </p:nvSpPr>
          <p:spPr>
            <a:xfrm>
              <a:off x="2123226" y="2463099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828" y="0"/>
                  </a:moveTo>
                  <a:lnTo>
                    <a:pt x="901" y="25"/>
                  </a:lnTo>
                  <a:lnTo>
                    <a:pt x="0" y="520"/>
                  </a:lnTo>
                  <a:lnTo>
                    <a:pt x="12" y="1752"/>
                  </a:lnTo>
                  <a:lnTo>
                    <a:pt x="2882" y="1574"/>
                  </a:lnTo>
                  <a:lnTo>
                    <a:pt x="3022" y="1422"/>
                  </a:lnTo>
                  <a:lnTo>
                    <a:pt x="2999" y="520"/>
                  </a:lnTo>
                  <a:lnTo>
                    <a:pt x="2794" y="304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E4DE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3" name="object 1823" descr=""/>
            <p:cNvSpPr/>
            <p:nvPr/>
          </p:nvSpPr>
          <p:spPr>
            <a:xfrm>
              <a:off x="2120968" y="245499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235" y="0"/>
                  </a:moveTo>
                  <a:lnTo>
                    <a:pt x="1739" y="0"/>
                  </a:lnTo>
                  <a:lnTo>
                    <a:pt x="1244" y="12"/>
                  </a:lnTo>
                  <a:lnTo>
                    <a:pt x="749" y="12"/>
                  </a:lnTo>
                  <a:lnTo>
                    <a:pt x="165" y="25"/>
                  </a:lnTo>
                  <a:lnTo>
                    <a:pt x="0" y="317"/>
                  </a:lnTo>
                  <a:lnTo>
                    <a:pt x="203" y="838"/>
                  </a:lnTo>
                  <a:lnTo>
                    <a:pt x="317" y="1866"/>
                  </a:lnTo>
                  <a:lnTo>
                    <a:pt x="596" y="2184"/>
                  </a:lnTo>
                  <a:lnTo>
                    <a:pt x="939" y="2273"/>
                  </a:lnTo>
                  <a:lnTo>
                    <a:pt x="1333" y="2146"/>
                  </a:lnTo>
                  <a:lnTo>
                    <a:pt x="1904" y="1904"/>
                  </a:lnTo>
                  <a:lnTo>
                    <a:pt x="2298" y="1511"/>
                  </a:lnTo>
                  <a:lnTo>
                    <a:pt x="2578" y="977"/>
                  </a:lnTo>
                  <a:lnTo>
                    <a:pt x="2692" y="571"/>
                  </a:lnTo>
                  <a:lnTo>
                    <a:pt x="2578" y="241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E6D9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4" name="object 1824" descr=""/>
            <p:cNvSpPr/>
            <p:nvPr/>
          </p:nvSpPr>
          <p:spPr>
            <a:xfrm>
              <a:off x="2119279" y="2454890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524" y="0"/>
                  </a:moveTo>
                  <a:lnTo>
                    <a:pt x="647" y="38"/>
                  </a:lnTo>
                  <a:lnTo>
                    <a:pt x="0" y="850"/>
                  </a:lnTo>
                  <a:lnTo>
                    <a:pt x="635" y="889"/>
                  </a:lnTo>
                  <a:lnTo>
                    <a:pt x="1892" y="939"/>
                  </a:lnTo>
                  <a:lnTo>
                    <a:pt x="2260" y="393"/>
                  </a:lnTo>
                  <a:lnTo>
                    <a:pt x="2438" y="114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A267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5" name="object 1825" descr=""/>
            <p:cNvSpPr/>
            <p:nvPr/>
          </p:nvSpPr>
          <p:spPr>
            <a:xfrm>
              <a:off x="2121284" y="2456292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587" y="0"/>
                  </a:moveTo>
                  <a:lnTo>
                    <a:pt x="863" y="469"/>
                  </a:lnTo>
                  <a:lnTo>
                    <a:pt x="584" y="495"/>
                  </a:lnTo>
                  <a:lnTo>
                    <a:pt x="0" y="571"/>
                  </a:lnTo>
                  <a:lnTo>
                    <a:pt x="25" y="863"/>
                  </a:lnTo>
                  <a:lnTo>
                    <a:pt x="101" y="1447"/>
                  </a:lnTo>
                  <a:lnTo>
                    <a:pt x="723" y="1498"/>
                  </a:lnTo>
                  <a:lnTo>
                    <a:pt x="1346" y="1562"/>
                  </a:lnTo>
                  <a:lnTo>
                    <a:pt x="1981" y="1612"/>
                  </a:lnTo>
                  <a:lnTo>
                    <a:pt x="2171" y="1041"/>
                  </a:lnTo>
                  <a:lnTo>
                    <a:pt x="1930" y="393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A560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6" name="object 1826" descr=""/>
            <p:cNvSpPr/>
            <p:nvPr/>
          </p:nvSpPr>
          <p:spPr>
            <a:xfrm>
              <a:off x="2118408" y="245591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71" y="0"/>
                  </a:moveTo>
                  <a:lnTo>
                    <a:pt x="292" y="12"/>
                  </a:lnTo>
                  <a:lnTo>
                    <a:pt x="0" y="76"/>
                  </a:lnTo>
                  <a:lnTo>
                    <a:pt x="292" y="876"/>
                  </a:lnTo>
                  <a:lnTo>
                    <a:pt x="584" y="787"/>
                  </a:lnTo>
                  <a:lnTo>
                    <a:pt x="863" y="63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E6D9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7" name="object 1827" descr=""/>
            <p:cNvSpPr/>
            <p:nvPr/>
          </p:nvSpPr>
          <p:spPr>
            <a:xfrm>
              <a:off x="2125842" y="2462413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089" y="0"/>
                  </a:moveTo>
                  <a:lnTo>
                    <a:pt x="3670" y="12"/>
                  </a:lnTo>
                  <a:lnTo>
                    <a:pt x="3263" y="444"/>
                  </a:lnTo>
                  <a:lnTo>
                    <a:pt x="1562" y="482"/>
                  </a:lnTo>
                  <a:lnTo>
                    <a:pt x="1054" y="609"/>
                  </a:lnTo>
                  <a:lnTo>
                    <a:pt x="482" y="647"/>
                  </a:lnTo>
                  <a:lnTo>
                    <a:pt x="342" y="1320"/>
                  </a:lnTo>
                  <a:lnTo>
                    <a:pt x="330" y="1638"/>
                  </a:lnTo>
                  <a:lnTo>
                    <a:pt x="304" y="1943"/>
                  </a:lnTo>
                  <a:lnTo>
                    <a:pt x="266" y="2260"/>
                  </a:lnTo>
                  <a:lnTo>
                    <a:pt x="114" y="2412"/>
                  </a:lnTo>
                  <a:lnTo>
                    <a:pt x="12" y="2590"/>
                  </a:lnTo>
                  <a:lnTo>
                    <a:pt x="0" y="2806"/>
                  </a:lnTo>
                  <a:lnTo>
                    <a:pt x="1231" y="3276"/>
                  </a:lnTo>
                  <a:lnTo>
                    <a:pt x="2463" y="3467"/>
                  </a:lnTo>
                  <a:lnTo>
                    <a:pt x="3733" y="2984"/>
                  </a:lnTo>
                  <a:lnTo>
                    <a:pt x="4216" y="2743"/>
                  </a:lnTo>
                  <a:lnTo>
                    <a:pt x="4546" y="2387"/>
                  </a:lnTo>
                  <a:lnTo>
                    <a:pt x="4737" y="1879"/>
                  </a:lnTo>
                  <a:lnTo>
                    <a:pt x="4825" y="1371"/>
                  </a:lnTo>
                  <a:lnTo>
                    <a:pt x="4762" y="876"/>
                  </a:lnTo>
                  <a:lnTo>
                    <a:pt x="4521" y="406"/>
                  </a:lnTo>
                  <a:lnTo>
                    <a:pt x="4089" y="0"/>
                  </a:lnTo>
                  <a:close/>
                </a:path>
              </a:pathLst>
            </a:custGeom>
            <a:solidFill>
              <a:srgbClr val="D6C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8" name="object 1828" descr=""/>
            <p:cNvSpPr/>
            <p:nvPr/>
          </p:nvSpPr>
          <p:spPr>
            <a:xfrm>
              <a:off x="2123225" y="246175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819" y="0"/>
                  </a:moveTo>
                  <a:lnTo>
                    <a:pt x="1409" y="939"/>
                  </a:lnTo>
                  <a:lnTo>
                    <a:pt x="12" y="1016"/>
                  </a:lnTo>
                  <a:lnTo>
                    <a:pt x="12" y="1587"/>
                  </a:lnTo>
                  <a:lnTo>
                    <a:pt x="0" y="1866"/>
                  </a:lnTo>
                  <a:lnTo>
                    <a:pt x="2959" y="1981"/>
                  </a:lnTo>
                  <a:lnTo>
                    <a:pt x="4178" y="1143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AA64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9" name="object 1829" descr=""/>
            <p:cNvSpPr/>
            <p:nvPr/>
          </p:nvSpPr>
          <p:spPr>
            <a:xfrm>
              <a:off x="2126863" y="245936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47" y="0"/>
                  </a:moveTo>
                  <a:lnTo>
                    <a:pt x="0" y="571"/>
                  </a:lnTo>
                  <a:lnTo>
                    <a:pt x="126" y="838"/>
                  </a:lnTo>
                  <a:lnTo>
                    <a:pt x="266" y="1079"/>
                  </a:lnTo>
                  <a:lnTo>
                    <a:pt x="431" y="1320"/>
                  </a:lnTo>
                  <a:lnTo>
                    <a:pt x="749" y="1320"/>
                  </a:lnTo>
                  <a:lnTo>
                    <a:pt x="1054" y="1397"/>
                  </a:lnTo>
                  <a:lnTo>
                    <a:pt x="1333" y="1524"/>
                  </a:lnTo>
                  <a:lnTo>
                    <a:pt x="1435" y="1117"/>
                  </a:lnTo>
                  <a:lnTo>
                    <a:pt x="1473" y="901"/>
                  </a:lnTo>
                  <a:lnTo>
                    <a:pt x="1092" y="292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D0BB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0" name="object 1830" descr=""/>
            <p:cNvSpPr/>
            <p:nvPr/>
          </p:nvSpPr>
          <p:spPr>
            <a:xfrm>
              <a:off x="2128062" y="2460383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247" y="2362"/>
                  </a:moveTo>
                  <a:lnTo>
                    <a:pt x="2222" y="1422"/>
                  </a:lnTo>
                  <a:lnTo>
                    <a:pt x="2095" y="1231"/>
                  </a:lnTo>
                  <a:lnTo>
                    <a:pt x="1765" y="1054"/>
                  </a:lnTo>
                  <a:lnTo>
                    <a:pt x="1333" y="1066"/>
                  </a:lnTo>
                  <a:lnTo>
                    <a:pt x="1028" y="1397"/>
                  </a:lnTo>
                  <a:lnTo>
                    <a:pt x="1333" y="876"/>
                  </a:lnTo>
                  <a:lnTo>
                    <a:pt x="1168" y="266"/>
                  </a:lnTo>
                  <a:lnTo>
                    <a:pt x="787" y="12"/>
                  </a:lnTo>
                  <a:lnTo>
                    <a:pt x="406" y="0"/>
                  </a:lnTo>
                  <a:lnTo>
                    <a:pt x="0" y="190"/>
                  </a:lnTo>
                  <a:lnTo>
                    <a:pt x="127" y="520"/>
                  </a:lnTo>
                  <a:lnTo>
                    <a:pt x="1003" y="1422"/>
                  </a:lnTo>
                  <a:lnTo>
                    <a:pt x="1041" y="2476"/>
                  </a:lnTo>
                  <a:lnTo>
                    <a:pt x="1333" y="2565"/>
                  </a:lnTo>
                  <a:lnTo>
                    <a:pt x="1625" y="2616"/>
                  </a:lnTo>
                  <a:lnTo>
                    <a:pt x="1930" y="2641"/>
                  </a:lnTo>
                  <a:lnTo>
                    <a:pt x="2247" y="2362"/>
                  </a:lnTo>
                  <a:close/>
                </a:path>
              </a:pathLst>
            </a:custGeom>
            <a:solidFill>
              <a:srgbClr val="AA64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1" name="object 1831" descr=""/>
            <p:cNvSpPr/>
            <p:nvPr/>
          </p:nvSpPr>
          <p:spPr>
            <a:xfrm>
              <a:off x="2123113" y="2457340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774" y="0"/>
                  </a:moveTo>
                  <a:lnTo>
                    <a:pt x="368" y="76"/>
                  </a:lnTo>
                  <a:lnTo>
                    <a:pt x="0" y="355"/>
                  </a:lnTo>
                  <a:lnTo>
                    <a:pt x="152" y="571"/>
                  </a:lnTo>
                  <a:lnTo>
                    <a:pt x="38" y="2273"/>
                  </a:lnTo>
                  <a:lnTo>
                    <a:pt x="3048" y="2387"/>
                  </a:lnTo>
                  <a:lnTo>
                    <a:pt x="3416" y="850"/>
                  </a:lnTo>
                  <a:lnTo>
                    <a:pt x="2197" y="558"/>
                  </a:lnTo>
                  <a:lnTo>
                    <a:pt x="1231" y="76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D0BB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2" name="object 1832" descr=""/>
            <p:cNvSpPr/>
            <p:nvPr/>
          </p:nvSpPr>
          <p:spPr>
            <a:xfrm>
              <a:off x="2124218" y="2456565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4470" y="0"/>
                  </a:moveTo>
                  <a:lnTo>
                    <a:pt x="3479" y="25"/>
                  </a:lnTo>
                  <a:lnTo>
                    <a:pt x="2197" y="114"/>
                  </a:lnTo>
                  <a:lnTo>
                    <a:pt x="901" y="177"/>
                  </a:lnTo>
                  <a:lnTo>
                    <a:pt x="2641" y="3378"/>
                  </a:lnTo>
                  <a:lnTo>
                    <a:pt x="3174" y="3340"/>
                  </a:lnTo>
                  <a:lnTo>
                    <a:pt x="3568" y="3543"/>
                  </a:lnTo>
                  <a:lnTo>
                    <a:pt x="3848" y="4013"/>
                  </a:lnTo>
                  <a:lnTo>
                    <a:pt x="4825" y="4254"/>
                  </a:lnTo>
                  <a:lnTo>
                    <a:pt x="5308" y="4724"/>
                  </a:lnTo>
                  <a:lnTo>
                    <a:pt x="5981" y="4711"/>
                  </a:lnTo>
                  <a:lnTo>
                    <a:pt x="6591" y="4902"/>
                  </a:lnTo>
                  <a:lnTo>
                    <a:pt x="7010" y="4889"/>
                  </a:lnTo>
                  <a:lnTo>
                    <a:pt x="8204" y="3556"/>
                  </a:lnTo>
                  <a:lnTo>
                    <a:pt x="7111" y="2286"/>
                  </a:lnTo>
                  <a:lnTo>
                    <a:pt x="9232" y="2616"/>
                  </a:lnTo>
                  <a:lnTo>
                    <a:pt x="9042" y="1828"/>
                  </a:lnTo>
                  <a:lnTo>
                    <a:pt x="9042" y="1358"/>
                  </a:lnTo>
                  <a:lnTo>
                    <a:pt x="8864" y="965"/>
                  </a:lnTo>
                  <a:lnTo>
                    <a:pt x="8470" y="698"/>
                  </a:lnTo>
                  <a:lnTo>
                    <a:pt x="7835" y="355"/>
                  </a:lnTo>
                  <a:lnTo>
                    <a:pt x="7150" y="177"/>
                  </a:lnTo>
                  <a:lnTo>
                    <a:pt x="5460" y="12"/>
                  </a:lnTo>
                  <a:lnTo>
                    <a:pt x="4470" y="0"/>
                  </a:lnTo>
                  <a:close/>
                </a:path>
              </a:pathLst>
            </a:custGeom>
            <a:solidFill>
              <a:srgbClr val="D8C4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3" name="object 1833" descr=""/>
            <p:cNvSpPr/>
            <p:nvPr/>
          </p:nvSpPr>
          <p:spPr>
            <a:xfrm>
              <a:off x="2122206" y="2470492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079" y="0"/>
                  </a:moveTo>
                  <a:lnTo>
                    <a:pt x="419" y="482"/>
                  </a:lnTo>
                  <a:lnTo>
                    <a:pt x="50" y="1130"/>
                  </a:lnTo>
                  <a:lnTo>
                    <a:pt x="0" y="1955"/>
                  </a:lnTo>
                  <a:lnTo>
                    <a:pt x="0" y="2247"/>
                  </a:lnTo>
                  <a:lnTo>
                    <a:pt x="12" y="2540"/>
                  </a:lnTo>
                  <a:lnTo>
                    <a:pt x="12" y="2819"/>
                  </a:lnTo>
                  <a:lnTo>
                    <a:pt x="292" y="2895"/>
                  </a:lnTo>
                  <a:lnTo>
                    <a:pt x="571" y="2946"/>
                  </a:lnTo>
                  <a:lnTo>
                    <a:pt x="850" y="2971"/>
                  </a:lnTo>
                  <a:lnTo>
                    <a:pt x="1181" y="2730"/>
                  </a:lnTo>
                  <a:lnTo>
                    <a:pt x="1524" y="2565"/>
                  </a:lnTo>
                  <a:lnTo>
                    <a:pt x="1917" y="2451"/>
                  </a:lnTo>
                  <a:lnTo>
                    <a:pt x="3644" y="2197"/>
                  </a:lnTo>
                  <a:lnTo>
                    <a:pt x="3975" y="2133"/>
                  </a:lnTo>
                  <a:lnTo>
                    <a:pt x="4508" y="215"/>
                  </a:lnTo>
                  <a:lnTo>
                    <a:pt x="2578" y="914"/>
                  </a:lnTo>
                  <a:lnTo>
                    <a:pt x="1955" y="228"/>
                  </a:lnTo>
                  <a:lnTo>
                    <a:pt x="1676" y="114"/>
                  </a:lnTo>
                  <a:lnTo>
                    <a:pt x="1384" y="3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DCD4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4" name="object 1834" descr=""/>
            <p:cNvSpPr/>
            <p:nvPr/>
          </p:nvSpPr>
          <p:spPr>
            <a:xfrm>
              <a:off x="2216212" y="247024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203" y="0"/>
                  </a:moveTo>
                  <a:lnTo>
                    <a:pt x="2832" y="1917"/>
                  </a:lnTo>
                  <a:lnTo>
                    <a:pt x="1523" y="1371"/>
                  </a:lnTo>
                  <a:lnTo>
                    <a:pt x="1054" y="1650"/>
                  </a:lnTo>
                  <a:lnTo>
                    <a:pt x="520" y="1828"/>
                  </a:lnTo>
                  <a:lnTo>
                    <a:pt x="88" y="2184"/>
                  </a:lnTo>
                  <a:lnTo>
                    <a:pt x="12" y="2311"/>
                  </a:lnTo>
                  <a:lnTo>
                    <a:pt x="12" y="2552"/>
                  </a:lnTo>
                  <a:lnTo>
                    <a:pt x="0" y="2768"/>
                  </a:lnTo>
                  <a:lnTo>
                    <a:pt x="101" y="2984"/>
                  </a:lnTo>
                  <a:lnTo>
                    <a:pt x="304" y="3162"/>
                  </a:lnTo>
                  <a:lnTo>
                    <a:pt x="1714" y="3416"/>
                  </a:lnTo>
                  <a:lnTo>
                    <a:pt x="3047" y="3098"/>
                  </a:lnTo>
                  <a:lnTo>
                    <a:pt x="4356" y="2578"/>
                  </a:lnTo>
                  <a:lnTo>
                    <a:pt x="5499" y="1473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CF9C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5" name="object 1835" descr=""/>
            <p:cNvSpPr/>
            <p:nvPr/>
          </p:nvSpPr>
          <p:spPr>
            <a:xfrm>
              <a:off x="2212257" y="247000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866" y="0"/>
                  </a:moveTo>
                  <a:lnTo>
                    <a:pt x="558" y="241"/>
                  </a:lnTo>
                  <a:lnTo>
                    <a:pt x="190" y="533"/>
                  </a:lnTo>
                  <a:lnTo>
                    <a:pt x="0" y="901"/>
                  </a:lnTo>
                  <a:lnTo>
                    <a:pt x="12" y="1371"/>
                  </a:lnTo>
                  <a:lnTo>
                    <a:pt x="1993" y="3136"/>
                  </a:lnTo>
                  <a:lnTo>
                    <a:pt x="2425" y="3073"/>
                  </a:lnTo>
                  <a:lnTo>
                    <a:pt x="3048" y="3022"/>
                  </a:lnTo>
                  <a:lnTo>
                    <a:pt x="3708" y="3124"/>
                  </a:lnTo>
                  <a:lnTo>
                    <a:pt x="4254" y="2692"/>
                  </a:lnTo>
                  <a:lnTo>
                    <a:pt x="5473" y="1612"/>
                  </a:lnTo>
                  <a:lnTo>
                    <a:pt x="4648" y="1600"/>
                  </a:lnTo>
                  <a:lnTo>
                    <a:pt x="3860" y="1473"/>
                  </a:lnTo>
                  <a:lnTo>
                    <a:pt x="3340" y="723"/>
                  </a:lnTo>
                  <a:lnTo>
                    <a:pt x="3022" y="634"/>
                  </a:lnTo>
                  <a:lnTo>
                    <a:pt x="2717" y="584"/>
                  </a:lnTo>
                  <a:lnTo>
                    <a:pt x="2387" y="58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DAC7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6" name="object 1836" descr=""/>
            <p:cNvSpPr/>
            <p:nvPr/>
          </p:nvSpPr>
          <p:spPr>
            <a:xfrm>
              <a:off x="2224422" y="247062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2" y="0"/>
                  </a:moveTo>
                  <a:lnTo>
                    <a:pt x="0" y="317"/>
                  </a:lnTo>
                  <a:lnTo>
                    <a:pt x="0" y="635"/>
                  </a:lnTo>
                  <a:lnTo>
                    <a:pt x="25" y="952"/>
                  </a:lnTo>
                  <a:lnTo>
                    <a:pt x="889" y="622"/>
                  </a:lnTo>
                  <a:lnTo>
                    <a:pt x="749" y="30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DD8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7" name="object 1837" descr=""/>
            <p:cNvSpPr/>
            <p:nvPr/>
          </p:nvSpPr>
          <p:spPr>
            <a:xfrm>
              <a:off x="2223484" y="247271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0"/>
                  </a:moveTo>
                  <a:lnTo>
                    <a:pt x="25" y="165"/>
                  </a:lnTo>
                  <a:lnTo>
                    <a:pt x="101" y="495"/>
                  </a:lnTo>
                  <a:lnTo>
                    <a:pt x="342" y="444"/>
                  </a:lnTo>
                  <a:lnTo>
                    <a:pt x="304" y="266"/>
                  </a:lnTo>
                  <a:lnTo>
                    <a:pt x="152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CC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8" name="object 1838" descr=""/>
            <p:cNvSpPr/>
            <p:nvPr/>
          </p:nvSpPr>
          <p:spPr>
            <a:xfrm>
              <a:off x="2225902" y="247264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71" y="0"/>
                  </a:moveTo>
                  <a:lnTo>
                    <a:pt x="0" y="342"/>
                  </a:lnTo>
                  <a:lnTo>
                    <a:pt x="304" y="863"/>
                  </a:lnTo>
                  <a:lnTo>
                    <a:pt x="838" y="736"/>
                  </a:lnTo>
                  <a:lnTo>
                    <a:pt x="1308" y="787"/>
                  </a:lnTo>
                  <a:lnTo>
                    <a:pt x="1549" y="711"/>
                  </a:lnTo>
                  <a:lnTo>
                    <a:pt x="1803" y="381"/>
                  </a:lnTo>
                  <a:lnTo>
                    <a:pt x="1701" y="190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AE5F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9" name="object 1839" descr=""/>
            <p:cNvSpPr/>
            <p:nvPr/>
          </p:nvSpPr>
          <p:spPr>
            <a:xfrm>
              <a:off x="2227210" y="247257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43" y="0"/>
                  </a:moveTo>
                  <a:lnTo>
                    <a:pt x="787" y="12"/>
                  </a:lnTo>
                  <a:lnTo>
                    <a:pt x="63" y="63"/>
                  </a:lnTo>
                  <a:lnTo>
                    <a:pt x="127" y="330"/>
                  </a:lnTo>
                  <a:lnTo>
                    <a:pt x="114" y="596"/>
                  </a:lnTo>
                  <a:lnTo>
                    <a:pt x="0" y="850"/>
                  </a:lnTo>
                  <a:lnTo>
                    <a:pt x="381" y="889"/>
                  </a:lnTo>
                  <a:lnTo>
                    <a:pt x="762" y="939"/>
                  </a:lnTo>
                  <a:lnTo>
                    <a:pt x="1143" y="977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C89B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0" name="object 1840" descr=""/>
            <p:cNvSpPr/>
            <p:nvPr/>
          </p:nvSpPr>
          <p:spPr>
            <a:xfrm>
              <a:off x="2204095" y="2473932"/>
              <a:ext cx="8890" cy="3810"/>
            </a:xfrm>
            <a:custGeom>
              <a:avLst/>
              <a:gdLst/>
              <a:ahLst/>
              <a:cxnLst/>
              <a:rect l="l" t="t" r="r" b="b"/>
              <a:pathLst>
                <a:path w="8889" h="3810">
                  <a:moveTo>
                    <a:pt x="4419" y="0"/>
                  </a:moveTo>
                  <a:lnTo>
                    <a:pt x="2489" y="76"/>
                  </a:lnTo>
                  <a:lnTo>
                    <a:pt x="571" y="1371"/>
                  </a:lnTo>
                  <a:lnTo>
                    <a:pt x="115" y="2603"/>
                  </a:lnTo>
                  <a:lnTo>
                    <a:pt x="0" y="3708"/>
                  </a:lnTo>
                  <a:lnTo>
                    <a:pt x="1828" y="3771"/>
                  </a:lnTo>
                  <a:lnTo>
                    <a:pt x="1866" y="3581"/>
                  </a:lnTo>
                  <a:lnTo>
                    <a:pt x="2578" y="2603"/>
                  </a:lnTo>
                  <a:lnTo>
                    <a:pt x="8471" y="2603"/>
                  </a:lnTo>
                  <a:lnTo>
                    <a:pt x="8445" y="2044"/>
                  </a:lnTo>
                  <a:lnTo>
                    <a:pt x="7518" y="1574"/>
                  </a:lnTo>
                  <a:lnTo>
                    <a:pt x="6319" y="1371"/>
                  </a:lnTo>
                  <a:lnTo>
                    <a:pt x="4419" y="0"/>
                  </a:lnTo>
                  <a:close/>
                </a:path>
                <a:path w="8889" h="3810">
                  <a:moveTo>
                    <a:pt x="8471" y="2603"/>
                  </a:moveTo>
                  <a:lnTo>
                    <a:pt x="2578" y="2603"/>
                  </a:lnTo>
                  <a:lnTo>
                    <a:pt x="3581" y="3022"/>
                  </a:lnTo>
                  <a:lnTo>
                    <a:pt x="4572" y="3378"/>
                  </a:lnTo>
                  <a:lnTo>
                    <a:pt x="6578" y="3581"/>
                  </a:lnTo>
                  <a:lnTo>
                    <a:pt x="6553" y="3276"/>
                  </a:lnTo>
                  <a:lnTo>
                    <a:pt x="6896" y="3136"/>
                  </a:lnTo>
                  <a:lnTo>
                    <a:pt x="8495" y="3136"/>
                  </a:lnTo>
                  <a:lnTo>
                    <a:pt x="8471" y="2603"/>
                  </a:lnTo>
                  <a:close/>
                </a:path>
                <a:path w="8889" h="3810">
                  <a:moveTo>
                    <a:pt x="8495" y="3136"/>
                  </a:moveTo>
                  <a:lnTo>
                    <a:pt x="6896" y="3136"/>
                  </a:lnTo>
                  <a:lnTo>
                    <a:pt x="7239" y="3149"/>
                  </a:lnTo>
                  <a:lnTo>
                    <a:pt x="7569" y="3340"/>
                  </a:lnTo>
                  <a:lnTo>
                    <a:pt x="8026" y="3454"/>
                  </a:lnTo>
                  <a:lnTo>
                    <a:pt x="8509" y="3429"/>
                  </a:lnTo>
                  <a:lnTo>
                    <a:pt x="8495" y="3136"/>
                  </a:lnTo>
                  <a:close/>
                </a:path>
              </a:pathLst>
            </a:custGeom>
            <a:solidFill>
              <a:srgbClr val="DAD0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1" name="object 1841" descr=""/>
            <p:cNvSpPr/>
            <p:nvPr/>
          </p:nvSpPr>
          <p:spPr>
            <a:xfrm>
              <a:off x="2204514" y="247269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984" y="0"/>
                  </a:moveTo>
                  <a:lnTo>
                    <a:pt x="0" y="1905"/>
                  </a:lnTo>
                  <a:lnTo>
                    <a:pt x="38" y="2311"/>
                  </a:lnTo>
                  <a:lnTo>
                    <a:pt x="304" y="2679"/>
                  </a:lnTo>
                  <a:lnTo>
                    <a:pt x="2171" y="2667"/>
                  </a:lnTo>
                  <a:lnTo>
                    <a:pt x="5918" y="2616"/>
                  </a:lnTo>
                  <a:lnTo>
                    <a:pt x="6032" y="2413"/>
                  </a:lnTo>
                  <a:lnTo>
                    <a:pt x="6134" y="2197"/>
                  </a:lnTo>
                  <a:lnTo>
                    <a:pt x="6197" y="1968"/>
                  </a:lnTo>
                  <a:lnTo>
                    <a:pt x="5854" y="1079"/>
                  </a:lnTo>
                  <a:lnTo>
                    <a:pt x="5092" y="647"/>
                  </a:lnTo>
                  <a:lnTo>
                    <a:pt x="4279" y="292"/>
                  </a:lnTo>
                  <a:lnTo>
                    <a:pt x="3644" y="76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C78A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2" name="object 1842" descr=""/>
            <p:cNvSpPr/>
            <p:nvPr/>
          </p:nvSpPr>
          <p:spPr>
            <a:xfrm>
              <a:off x="2211070" y="2472058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041" y="0"/>
                  </a:moveTo>
                  <a:lnTo>
                    <a:pt x="0" y="1447"/>
                  </a:lnTo>
                  <a:lnTo>
                    <a:pt x="76" y="1828"/>
                  </a:lnTo>
                  <a:lnTo>
                    <a:pt x="253" y="2171"/>
                  </a:lnTo>
                  <a:lnTo>
                    <a:pt x="546" y="2438"/>
                  </a:lnTo>
                  <a:lnTo>
                    <a:pt x="1625" y="2476"/>
                  </a:lnTo>
                  <a:lnTo>
                    <a:pt x="2730" y="2603"/>
                  </a:lnTo>
                  <a:lnTo>
                    <a:pt x="3568" y="1689"/>
                  </a:lnTo>
                  <a:lnTo>
                    <a:pt x="3784" y="1574"/>
                  </a:lnTo>
                  <a:lnTo>
                    <a:pt x="3987" y="1117"/>
                  </a:lnTo>
                  <a:lnTo>
                    <a:pt x="3886" y="888"/>
                  </a:lnTo>
                  <a:lnTo>
                    <a:pt x="3594" y="660"/>
                  </a:lnTo>
                  <a:lnTo>
                    <a:pt x="2539" y="368"/>
                  </a:lnTo>
                  <a:lnTo>
                    <a:pt x="2197" y="165"/>
                  </a:lnTo>
                  <a:lnTo>
                    <a:pt x="1828" y="50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C88E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3" name="object 1843" descr=""/>
            <p:cNvSpPr/>
            <p:nvPr/>
          </p:nvSpPr>
          <p:spPr>
            <a:xfrm>
              <a:off x="2208800" y="2472867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952" y="0"/>
                  </a:moveTo>
                  <a:lnTo>
                    <a:pt x="355" y="190"/>
                  </a:lnTo>
                  <a:lnTo>
                    <a:pt x="0" y="863"/>
                  </a:lnTo>
                  <a:lnTo>
                    <a:pt x="431" y="1600"/>
                  </a:lnTo>
                  <a:lnTo>
                    <a:pt x="1193" y="1638"/>
                  </a:lnTo>
                  <a:lnTo>
                    <a:pt x="1917" y="1803"/>
                  </a:lnTo>
                  <a:lnTo>
                    <a:pt x="2222" y="1739"/>
                  </a:lnTo>
                  <a:lnTo>
                    <a:pt x="2514" y="1689"/>
                  </a:lnTo>
                  <a:lnTo>
                    <a:pt x="2819" y="1625"/>
                  </a:lnTo>
                  <a:lnTo>
                    <a:pt x="2819" y="1282"/>
                  </a:lnTo>
                  <a:lnTo>
                    <a:pt x="2832" y="952"/>
                  </a:lnTo>
                  <a:lnTo>
                    <a:pt x="2832" y="609"/>
                  </a:lnTo>
                  <a:lnTo>
                    <a:pt x="2489" y="317"/>
                  </a:lnTo>
                  <a:lnTo>
                    <a:pt x="2095" y="114"/>
                  </a:lnTo>
                  <a:lnTo>
                    <a:pt x="1663" y="1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A757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4" name="object 1844" descr=""/>
            <p:cNvSpPr/>
            <p:nvPr/>
          </p:nvSpPr>
          <p:spPr>
            <a:xfrm>
              <a:off x="2213618" y="2475427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330" y="0"/>
                  </a:moveTo>
                  <a:lnTo>
                    <a:pt x="0" y="1079"/>
                  </a:lnTo>
                  <a:lnTo>
                    <a:pt x="1993" y="1003"/>
                  </a:lnTo>
                  <a:lnTo>
                    <a:pt x="1993" y="482"/>
                  </a:lnTo>
                  <a:lnTo>
                    <a:pt x="2006" y="228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934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5" name="object 1845" descr=""/>
            <p:cNvSpPr/>
            <p:nvPr/>
          </p:nvSpPr>
          <p:spPr>
            <a:xfrm>
              <a:off x="2214643" y="247270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866" y="0"/>
                  </a:moveTo>
                  <a:lnTo>
                    <a:pt x="1244" y="0"/>
                  </a:lnTo>
                  <a:lnTo>
                    <a:pt x="635" y="12"/>
                  </a:lnTo>
                  <a:lnTo>
                    <a:pt x="12" y="12"/>
                  </a:lnTo>
                  <a:lnTo>
                    <a:pt x="12" y="355"/>
                  </a:lnTo>
                  <a:lnTo>
                    <a:pt x="0" y="698"/>
                  </a:lnTo>
                  <a:lnTo>
                    <a:pt x="0" y="1041"/>
                  </a:lnTo>
                  <a:lnTo>
                    <a:pt x="1866" y="698"/>
                  </a:lnTo>
                  <a:lnTo>
                    <a:pt x="1905" y="469"/>
                  </a:lnTo>
                  <a:lnTo>
                    <a:pt x="1905" y="228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C77B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6" name="object 1846" descr=""/>
            <p:cNvSpPr/>
            <p:nvPr/>
          </p:nvSpPr>
          <p:spPr>
            <a:xfrm>
              <a:off x="2196584" y="2477420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4038" y="0"/>
                  </a:moveTo>
                  <a:lnTo>
                    <a:pt x="0" y="4000"/>
                  </a:lnTo>
                  <a:lnTo>
                    <a:pt x="12" y="4419"/>
                  </a:lnTo>
                  <a:lnTo>
                    <a:pt x="215" y="4711"/>
                  </a:lnTo>
                  <a:lnTo>
                    <a:pt x="584" y="4889"/>
                  </a:lnTo>
                  <a:lnTo>
                    <a:pt x="2260" y="5219"/>
                  </a:lnTo>
                  <a:lnTo>
                    <a:pt x="4889" y="6019"/>
                  </a:lnTo>
                  <a:lnTo>
                    <a:pt x="6083" y="6743"/>
                  </a:lnTo>
                  <a:lnTo>
                    <a:pt x="6273" y="6057"/>
                  </a:lnTo>
                  <a:lnTo>
                    <a:pt x="6261" y="5054"/>
                  </a:lnTo>
                  <a:lnTo>
                    <a:pt x="7238" y="2235"/>
                  </a:lnTo>
                  <a:lnTo>
                    <a:pt x="7213" y="1473"/>
                  </a:lnTo>
                  <a:lnTo>
                    <a:pt x="6819" y="939"/>
                  </a:lnTo>
                  <a:lnTo>
                    <a:pt x="6210" y="546"/>
                  </a:lnTo>
                  <a:lnTo>
                    <a:pt x="5130" y="38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rgbClr val="BA6D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7" name="object 1847" descr=""/>
            <p:cNvSpPr/>
            <p:nvPr/>
          </p:nvSpPr>
          <p:spPr>
            <a:xfrm>
              <a:off x="2201407" y="2473620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2565" y="0"/>
                  </a:moveTo>
                  <a:lnTo>
                    <a:pt x="1600" y="38"/>
                  </a:lnTo>
                  <a:lnTo>
                    <a:pt x="571" y="711"/>
                  </a:lnTo>
                  <a:lnTo>
                    <a:pt x="114" y="1397"/>
                  </a:lnTo>
                  <a:lnTo>
                    <a:pt x="342" y="2247"/>
                  </a:lnTo>
                  <a:lnTo>
                    <a:pt x="25" y="2959"/>
                  </a:lnTo>
                  <a:lnTo>
                    <a:pt x="0" y="3365"/>
                  </a:lnTo>
                  <a:lnTo>
                    <a:pt x="88" y="3733"/>
                  </a:lnTo>
                  <a:lnTo>
                    <a:pt x="304" y="4076"/>
                  </a:lnTo>
                  <a:lnTo>
                    <a:pt x="609" y="4394"/>
                  </a:lnTo>
                  <a:lnTo>
                    <a:pt x="1587" y="4114"/>
                  </a:lnTo>
                  <a:lnTo>
                    <a:pt x="1181" y="5054"/>
                  </a:lnTo>
                  <a:lnTo>
                    <a:pt x="1587" y="5384"/>
                  </a:lnTo>
                  <a:lnTo>
                    <a:pt x="2006" y="5702"/>
                  </a:lnTo>
                  <a:lnTo>
                    <a:pt x="2412" y="6032"/>
                  </a:lnTo>
                  <a:lnTo>
                    <a:pt x="4394" y="5651"/>
                  </a:lnTo>
                  <a:lnTo>
                    <a:pt x="4483" y="4597"/>
                  </a:lnTo>
                  <a:lnTo>
                    <a:pt x="4571" y="4432"/>
                  </a:lnTo>
                  <a:lnTo>
                    <a:pt x="4584" y="4254"/>
                  </a:lnTo>
                  <a:lnTo>
                    <a:pt x="4521" y="4076"/>
                  </a:lnTo>
                  <a:lnTo>
                    <a:pt x="3657" y="3543"/>
                  </a:lnTo>
                  <a:lnTo>
                    <a:pt x="3352" y="2730"/>
                  </a:lnTo>
                  <a:lnTo>
                    <a:pt x="3441" y="952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D1C2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8" name="object 1848" descr=""/>
            <p:cNvSpPr/>
            <p:nvPr/>
          </p:nvSpPr>
          <p:spPr>
            <a:xfrm>
              <a:off x="2201473" y="2482473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371" y="0"/>
                  </a:moveTo>
                  <a:lnTo>
                    <a:pt x="0" y="965"/>
                  </a:lnTo>
                  <a:lnTo>
                    <a:pt x="215" y="1282"/>
                  </a:lnTo>
                  <a:lnTo>
                    <a:pt x="419" y="1600"/>
                  </a:lnTo>
                  <a:lnTo>
                    <a:pt x="635" y="1905"/>
                  </a:lnTo>
                  <a:lnTo>
                    <a:pt x="1828" y="1651"/>
                  </a:lnTo>
                  <a:lnTo>
                    <a:pt x="2806" y="129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7633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9" name="object 1849" descr=""/>
            <p:cNvSpPr/>
            <p:nvPr/>
          </p:nvSpPr>
          <p:spPr>
            <a:xfrm>
              <a:off x="2205863" y="2476157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2806" y="1155"/>
                  </a:moveTo>
                  <a:lnTo>
                    <a:pt x="1739" y="203"/>
                  </a:lnTo>
                  <a:lnTo>
                    <a:pt x="762" y="0"/>
                  </a:lnTo>
                  <a:lnTo>
                    <a:pt x="0" y="1511"/>
                  </a:lnTo>
                  <a:lnTo>
                    <a:pt x="939" y="1397"/>
                  </a:lnTo>
                  <a:lnTo>
                    <a:pt x="1866" y="1270"/>
                  </a:lnTo>
                  <a:lnTo>
                    <a:pt x="2806" y="1155"/>
                  </a:lnTo>
                  <a:close/>
                </a:path>
                <a:path w="6350" h="1905">
                  <a:moveTo>
                    <a:pt x="5791" y="1130"/>
                  </a:moveTo>
                  <a:lnTo>
                    <a:pt x="5486" y="685"/>
                  </a:lnTo>
                  <a:lnTo>
                    <a:pt x="5143" y="673"/>
                  </a:lnTo>
                  <a:lnTo>
                    <a:pt x="4775" y="1054"/>
                  </a:lnTo>
                  <a:lnTo>
                    <a:pt x="5791" y="1130"/>
                  </a:lnTo>
                  <a:close/>
                </a:path>
              </a:pathLst>
            </a:custGeom>
            <a:solidFill>
              <a:srgbClr val="D1C2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0" name="object 1850" descr=""/>
            <p:cNvSpPr/>
            <p:nvPr/>
          </p:nvSpPr>
          <p:spPr>
            <a:xfrm>
              <a:off x="2210362" y="244281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917" y="0"/>
                  </a:moveTo>
                  <a:lnTo>
                    <a:pt x="457" y="1473"/>
                  </a:lnTo>
                  <a:lnTo>
                    <a:pt x="152" y="1866"/>
                  </a:lnTo>
                  <a:lnTo>
                    <a:pt x="0" y="2311"/>
                  </a:lnTo>
                  <a:lnTo>
                    <a:pt x="0" y="2806"/>
                  </a:lnTo>
                  <a:lnTo>
                    <a:pt x="228" y="3302"/>
                  </a:lnTo>
                  <a:lnTo>
                    <a:pt x="596" y="3467"/>
                  </a:lnTo>
                  <a:lnTo>
                    <a:pt x="1117" y="3314"/>
                  </a:lnTo>
                  <a:lnTo>
                    <a:pt x="2984" y="3124"/>
                  </a:lnTo>
                  <a:lnTo>
                    <a:pt x="5130" y="3657"/>
                  </a:lnTo>
                  <a:lnTo>
                    <a:pt x="6172" y="1346"/>
                  </a:lnTo>
                  <a:lnTo>
                    <a:pt x="5219" y="1016"/>
                  </a:lnTo>
                  <a:lnTo>
                    <a:pt x="3556" y="330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B973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1" name="object 1851" descr=""/>
            <p:cNvSpPr/>
            <p:nvPr/>
          </p:nvSpPr>
          <p:spPr>
            <a:xfrm>
              <a:off x="2208736" y="244543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190" y="0"/>
                  </a:moveTo>
                  <a:lnTo>
                    <a:pt x="530" y="152"/>
                  </a:lnTo>
                  <a:lnTo>
                    <a:pt x="93" y="685"/>
                  </a:lnTo>
                  <a:lnTo>
                    <a:pt x="0" y="990"/>
                  </a:lnTo>
                  <a:lnTo>
                    <a:pt x="542" y="2819"/>
                  </a:lnTo>
                  <a:lnTo>
                    <a:pt x="1736" y="2247"/>
                  </a:lnTo>
                  <a:lnTo>
                    <a:pt x="2886" y="1612"/>
                  </a:lnTo>
                  <a:lnTo>
                    <a:pt x="2799" y="850"/>
                  </a:lnTo>
                  <a:lnTo>
                    <a:pt x="2739" y="698"/>
                  </a:lnTo>
                  <a:lnTo>
                    <a:pt x="2473" y="685"/>
                  </a:lnTo>
                  <a:lnTo>
                    <a:pt x="2219" y="622"/>
                  </a:lnTo>
                  <a:lnTo>
                    <a:pt x="1965" y="507"/>
                  </a:lnTo>
                  <a:lnTo>
                    <a:pt x="1190" y="0"/>
                  </a:lnTo>
                  <a:close/>
                </a:path>
              </a:pathLst>
            </a:custGeom>
            <a:solidFill>
              <a:srgbClr val="D1BB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2" name="object 1852" descr=""/>
            <p:cNvSpPr/>
            <p:nvPr/>
          </p:nvSpPr>
          <p:spPr>
            <a:xfrm>
              <a:off x="2206412" y="2441074"/>
              <a:ext cx="9525" cy="4445"/>
            </a:xfrm>
            <a:custGeom>
              <a:avLst/>
              <a:gdLst/>
              <a:ahLst/>
              <a:cxnLst/>
              <a:rect l="l" t="t" r="r" b="b"/>
              <a:pathLst>
                <a:path w="9525" h="4444">
                  <a:moveTo>
                    <a:pt x="317" y="0"/>
                  </a:moveTo>
                  <a:lnTo>
                    <a:pt x="63" y="368"/>
                  </a:lnTo>
                  <a:lnTo>
                    <a:pt x="0" y="761"/>
                  </a:lnTo>
                  <a:lnTo>
                    <a:pt x="152" y="1193"/>
                  </a:lnTo>
                  <a:lnTo>
                    <a:pt x="4279" y="3860"/>
                  </a:lnTo>
                  <a:lnTo>
                    <a:pt x="9169" y="2755"/>
                  </a:lnTo>
                  <a:lnTo>
                    <a:pt x="8242" y="1168"/>
                  </a:lnTo>
                  <a:lnTo>
                    <a:pt x="7200" y="952"/>
                  </a:lnTo>
                  <a:lnTo>
                    <a:pt x="6451" y="304"/>
                  </a:lnTo>
                  <a:lnTo>
                    <a:pt x="5956" y="20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C3BE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3" name="object 1853" descr=""/>
            <p:cNvSpPr/>
            <p:nvPr/>
          </p:nvSpPr>
          <p:spPr>
            <a:xfrm>
              <a:off x="2206811" y="2448362"/>
              <a:ext cx="17145" cy="7620"/>
            </a:xfrm>
            <a:custGeom>
              <a:avLst/>
              <a:gdLst/>
              <a:ahLst/>
              <a:cxnLst/>
              <a:rect l="l" t="t" r="r" b="b"/>
              <a:pathLst>
                <a:path w="17144" h="7619">
                  <a:moveTo>
                    <a:pt x="12471" y="0"/>
                  </a:moveTo>
                  <a:lnTo>
                    <a:pt x="3873" y="1777"/>
                  </a:lnTo>
                  <a:lnTo>
                    <a:pt x="3289" y="2057"/>
                  </a:lnTo>
                  <a:lnTo>
                    <a:pt x="2679" y="2285"/>
                  </a:lnTo>
                  <a:lnTo>
                    <a:pt x="2222" y="2755"/>
                  </a:lnTo>
                  <a:lnTo>
                    <a:pt x="1511" y="4025"/>
                  </a:lnTo>
                  <a:lnTo>
                    <a:pt x="0" y="5067"/>
                  </a:lnTo>
                  <a:lnTo>
                    <a:pt x="1028" y="6845"/>
                  </a:lnTo>
                  <a:lnTo>
                    <a:pt x="1638" y="7188"/>
                  </a:lnTo>
                  <a:lnTo>
                    <a:pt x="2298" y="7264"/>
                  </a:lnTo>
                  <a:lnTo>
                    <a:pt x="4826" y="6832"/>
                  </a:lnTo>
                  <a:lnTo>
                    <a:pt x="5753" y="6781"/>
                  </a:lnTo>
                  <a:lnTo>
                    <a:pt x="8826" y="6095"/>
                  </a:lnTo>
                  <a:lnTo>
                    <a:pt x="12306" y="6489"/>
                  </a:lnTo>
                  <a:lnTo>
                    <a:pt x="14490" y="3467"/>
                  </a:lnTo>
                  <a:lnTo>
                    <a:pt x="14998" y="2603"/>
                  </a:lnTo>
                  <a:lnTo>
                    <a:pt x="16421" y="3060"/>
                  </a:lnTo>
                  <a:lnTo>
                    <a:pt x="16725" y="2019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C07C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4" name="object 1854" descr=""/>
            <p:cNvSpPr/>
            <p:nvPr/>
          </p:nvSpPr>
          <p:spPr>
            <a:xfrm>
              <a:off x="2198469" y="2444608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5" h="6350">
                  <a:moveTo>
                    <a:pt x="2095" y="0"/>
                  </a:moveTo>
                  <a:lnTo>
                    <a:pt x="0" y="2768"/>
                  </a:lnTo>
                  <a:lnTo>
                    <a:pt x="50" y="3162"/>
                  </a:lnTo>
                  <a:lnTo>
                    <a:pt x="215" y="3517"/>
                  </a:lnTo>
                  <a:lnTo>
                    <a:pt x="508" y="3797"/>
                  </a:lnTo>
                  <a:lnTo>
                    <a:pt x="1320" y="4317"/>
                  </a:lnTo>
                  <a:lnTo>
                    <a:pt x="2260" y="4584"/>
                  </a:lnTo>
                  <a:lnTo>
                    <a:pt x="3924" y="5613"/>
                  </a:lnTo>
                  <a:lnTo>
                    <a:pt x="4800" y="6083"/>
                  </a:lnTo>
                  <a:lnTo>
                    <a:pt x="6235" y="5981"/>
                  </a:lnTo>
                  <a:lnTo>
                    <a:pt x="6629" y="5905"/>
                  </a:lnTo>
                  <a:lnTo>
                    <a:pt x="8128" y="5410"/>
                  </a:lnTo>
                  <a:lnTo>
                    <a:pt x="9372" y="5372"/>
                  </a:lnTo>
                  <a:lnTo>
                    <a:pt x="10261" y="4444"/>
                  </a:lnTo>
                  <a:lnTo>
                    <a:pt x="11506" y="4127"/>
                  </a:lnTo>
                  <a:lnTo>
                    <a:pt x="12877" y="4013"/>
                  </a:lnTo>
                  <a:lnTo>
                    <a:pt x="13220" y="2412"/>
                  </a:lnTo>
                  <a:lnTo>
                    <a:pt x="12166" y="2387"/>
                  </a:lnTo>
                  <a:lnTo>
                    <a:pt x="10998" y="2679"/>
                  </a:lnTo>
                  <a:lnTo>
                    <a:pt x="10299" y="1485"/>
                  </a:lnTo>
                  <a:lnTo>
                    <a:pt x="9918" y="1003"/>
                  </a:lnTo>
                  <a:lnTo>
                    <a:pt x="9550" y="787"/>
                  </a:lnTo>
                  <a:lnTo>
                    <a:pt x="9169" y="647"/>
                  </a:lnTo>
                  <a:lnTo>
                    <a:pt x="8153" y="520"/>
                  </a:lnTo>
                  <a:lnTo>
                    <a:pt x="7556" y="546"/>
                  </a:lnTo>
                  <a:lnTo>
                    <a:pt x="5080" y="952"/>
                  </a:lnTo>
                  <a:lnTo>
                    <a:pt x="3594" y="431"/>
                  </a:lnTo>
                  <a:lnTo>
                    <a:pt x="3060" y="203"/>
                  </a:lnTo>
                  <a:lnTo>
                    <a:pt x="2489" y="63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C382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5" name="object 1855" descr=""/>
            <p:cNvSpPr/>
            <p:nvPr/>
          </p:nvSpPr>
          <p:spPr>
            <a:xfrm>
              <a:off x="2211379" y="2451827"/>
              <a:ext cx="12065" cy="4445"/>
            </a:xfrm>
            <a:custGeom>
              <a:avLst/>
              <a:gdLst/>
              <a:ahLst/>
              <a:cxnLst/>
              <a:rect l="l" t="t" r="r" b="b"/>
              <a:pathLst>
                <a:path w="12064" h="4444">
                  <a:moveTo>
                    <a:pt x="9931" y="0"/>
                  </a:moveTo>
                  <a:lnTo>
                    <a:pt x="330" y="2285"/>
                  </a:lnTo>
                  <a:lnTo>
                    <a:pt x="0" y="2781"/>
                  </a:lnTo>
                  <a:lnTo>
                    <a:pt x="254" y="3314"/>
                  </a:lnTo>
                  <a:lnTo>
                    <a:pt x="2476" y="4000"/>
                  </a:lnTo>
                  <a:lnTo>
                    <a:pt x="3632" y="3962"/>
                  </a:lnTo>
                  <a:lnTo>
                    <a:pt x="4191" y="3898"/>
                  </a:lnTo>
                  <a:lnTo>
                    <a:pt x="4749" y="3771"/>
                  </a:lnTo>
                  <a:lnTo>
                    <a:pt x="5461" y="3581"/>
                  </a:lnTo>
                  <a:lnTo>
                    <a:pt x="6311" y="3263"/>
                  </a:lnTo>
                  <a:lnTo>
                    <a:pt x="7353" y="3022"/>
                  </a:lnTo>
                  <a:lnTo>
                    <a:pt x="12052" y="812"/>
                  </a:lnTo>
                  <a:lnTo>
                    <a:pt x="11480" y="177"/>
                  </a:lnTo>
                  <a:lnTo>
                    <a:pt x="10693" y="126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rgbClr val="DFD5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6" name="object 1856" descr=""/>
            <p:cNvSpPr/>
            <p:nvPr/>
          </p:nvSpPr>
          <p:spPr>
            <a:xfrm>
              <a:off x="2219078" y="2452630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4343" y="0"/>
                  </a:moveTo>
                  <a:lnTo>
                    <a:pt x="4013" y="152"/>
                  </a:lnTo>
                  <a:lnTo>
                    <a:pt x="3327" y="431"/>
                  </a:lnTo>
                  <a:lnTo>
                    <a:pt x="3035" y="622"/>
                  </a:lnTo>
                  <a:lnTo>
                    <a:pt x="2717" y="800"/>
                  </a:lnTo>
                  <a:lnTo>
                    <a:pt x="2400" y="939"/>
                  </a:lnTo>
                  <a:lnTo>
                    <a:pt x="2133" y="1181"/>
                  </a:lnTo>
                  <a:lnTo>
                    <a:pt x="1917" y="1460"/>
                  </a:lnTo>
                  <a:lnTo>
                    <a:pt x="1739" y="1765"/>
                  </a:lnTo>
                  <a:lnTo>
                    <a:pt x="1270" y="2336"/>
                  </a:lnTo>
                  <a:lnTo>
                    <a:pt x="533" y="2628"/>
                  </a:lnTo>
                  <a:lnTo>
                    <a:pt x="127" y="3263"/>
                  </a:lnTo>
                  <a:lnTo>
                    <a:pt x="0" y="3657"/>
                  </a:lnTo>
                  <a:lnTo>
                    <a:pt x="88" y="4000"/>
                  </a:lnTo>
                  <a:lnTo>
                    <a:pt x="393" y="4279"/>
                  </a:lnTo>
                  <a:lnTo>
                    <a:pt x="457" y="4533"/>
                  </a:lnTo>
                  <a:lnTo>
                    <a:pt x="469" y="4800"/>
                  </a:lnTo>
                  <a:lnTo>
                    <a:pt x="457" y="5054"/>
                  </a:lnTo>
                  <a:lnTo>
                    <a:pt x="2286" y="5092"/>
                  </a:lnTo>
                  <a:lnTo>
                    <a:pt x="3721" y="4368"/>
                  </a:lnTo>
                  <a:lnTo>
                    <a:pt x="4432" y="4000"/>
                  </a:lnTo>
                  <a:lnTo>
                    <a:pt x="4165" y="2590"/>
                  </a:lnTo>
                  <a:lnTo>
                    <a:pt x="4864" y="1422"/>
                  </a:lnTo>
                  <a:lnTo>
                    <a:pt x="5334" y="203"/>
                  </a:lnTo>
                  <a:lnTo>
                    <a:pt x="5003" y="139"/>
                  </a:lnTo>
                  <a:lnTo>
                    <a:pt x="4673" y="63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rgbClr val="A255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7" name="object 1857" descr=""/>
            <p:cNvSpPr/>
            <p:nvPr/>
          </p:nvSpPr>
          <p:spPr>
            <a:xfrm>
              <a:off x="2204627" y="244925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819" y="0"/>
                  </a:moveTo>
                  <a:lnTo>
                    <a:pt x="1536" y="76"/>
                  </a:lnTo>
                  <a:lnTo>
                    <a:pt x="241" y="647"/>
                  </a:lnTo>
                  <a:lnTo>
                    <a:pt x="88" y="698"/>
                  </a:lnTo>
                  <a:lnTo>
                    <a:pt x="0" y="850"/>
                  </a:lnTo>
                  <a:lnTo>
                    <a:pt x="0" y="1460"/>
                  </a:lnTo>
                  <a:lnTo>
                    <a:pt x="114" y="1739"/>
                  </a:lnTo>
                  <a:lnTo>
                    <a:pt x="355" y="1981"/>
                  </a:lnTo>
                  <a:lnTo>
                    <a:pt x="1155" y="2603"/>
                  </a:lnTo>
                  <a:lnTo>
                    <a:pt x="2070" y="2730"/>
                  </a:lnTo>
                  <a:lnTo>
                    <a:pt x="3048" y="2654"/>
                  </a:lnTo>
                  <a:lnTo>
                    <a:pt x="3771" y="2565"/>
                  </a:lnTo>
                  <a:lnTo>
                    <a:pt x="4381" y="2247"/>
                  </a:lnTo>
                  <a:lnTo>
                    <a:pt x="4914" y="1752"/>
                  </a:lnTo>
                  <a:lnTo>
                    <a:pt x="6057" y="889"/>
                  </a:lnTo>
                  <a:lnTo>
                    <a:pt x="5410" y="812"/>
                  </a:lnTo>
                  <a:lnTo>
                    <a:pt x="4749" y="749"/>
                  </a:lnTo>
                  <a:lnTo>
                    <a:pt x="4102" y="673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BF85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8" name="object 1858" descr=""/>
            <p:cNvSpPr/>
            <p:nvPr/>
          </p:nvSpPr>
          <p:spPr>
            <a:xfrm>
              <a:off x="2204874" y="2448391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1015" y="0"/>
                  </a:moveTo>
                  <a:lnTo>
                    <a:pt x="0" y="1511"/>
                  </a:lnTo>
                  <a:lnTo>
                    <a:pt x="1282" y="1511"/>
                  </a:lnTo>
                  <a:lnTo>
                    <a:pt x="3848" y="1536"/>
                  </a:lnTo>
                  <a:lnTo>
                    <a:pt x="3822" y="1244"/>
                  </a:lnTo>
                  <a:lnTo>
                    <a:pt x="3822" y="952"/>
                  </a:lnTo>
                  <a:lnTo>
                    <a:pt x="3860" y="660"/>
                  </a:lnTo>
                  <a:lnTo>
                    <a:pt x="2539" y="812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D4B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9" name="object 1859" descr=""/>
            <p:cNvSpPr/>
            <p:nvPr/>
          </p:nvSpPr>
          <p:spPr>
            <a:xfrm>
              <a:off x="2224379" y="2452054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231" y="0"/>
                  </a:moveTo>
                  <a:lnTo>
                    <a:pt x="558" y="165"/>
                  </a:lnTo>
                  <a:lnTo>
                    <a:pt x="0" y="736"/>
                  </a:lnTo>
                  <a:lnTo>
                    <a:pt x="774" y="888"/>
                  </a:lnTo>
                  <a:lnTo>
                    <a:pt x="1473" y="774"/>
                  </a:lnTo>
                  <a:lnTo>
                    <a:pt x="2006" y="126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BE7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0" name="object 1860" descr=""/>
            <p:cNvSpPr/>
            <p:nvPr/>
          </p:nvSpPr>
          <p:spPr>
            <a:xfrm>
              <a:off x="2199356" y="2439400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3238" y="0"/>
                  </a:moveTo>
                  <a:lnTo>
                    <a:pt x="0" y="2146"/>
                  </a:lnTo>
                  <a:lnTo>
                    <a:pt x="126" y="2578"/>
                  </a:lnTo>
                  <a:lnTo>
                    <a:pt x="5206" y="4025"/>
                  </a:lnTo>
                  <a:lnTo>
                    <a:pt x="6984" y="3301"/>
                  </a:lnTo>
                  <a:lnTo>
                    <a:pt x="7505" y="2870"/>
                  </a:lnTo>
                  <a:lnTo>
                    <a:pt x="7378" y="1676"/>
                  </a:lnTo>
                  <a:lnTo>
                    <a:pt x="4508" y="634"/>
                  </a:lnTo>
                  <a:lnTo>
                    <a:pt x="3238" y="0"/>
                  </a:lnTo>
                  <a:close/>
                </a:path>
              </a:pathLst>
            </a:custGeom>
            <a:solidFill>
              <a:srgbClr val="CDB7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1" name="object 1861" descr=""/>
            <p:cNvSpPr/>
            <p:nvPr/>
          </p:nvSpPr>
          <p:spPr>
            <a:xfrm>
              <a:off x="2199657" y="2437562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984" y="0"/>
                  </a:moveTo>
                  <a:lnTo>
                    <a:pt x="0" y="2044"/>
                  </a:lnTo>
                  <a:lnTo>
                    <a:pt x="63" y="2235"/>
                  </a:lnTo>
                  <a:lnTo>
                    <a:pt x="215" y="2641"/>
                  </a:lnTo>
                  <a:lnTo>
                    <a:pt x="1587" y="3759"/>
                  </a:lnTo>
                  <a:lnTo>
                    <a:pt x="2920" y="3784"/>
                  </a:lnTo>
                  <a:lnTo>
                    <a:pt x="4203" y="2476"/>
                  </a:lnTo>
                  <a:lnTo>
                    <a:pt x="4178" y="1841"/>
                  </a:lnTo>
                  <a:lnTo>
                    <a:pt x="4140" y="1206"/>
                  </a:lnTo>
                  <a:lnTo>
                    <a:pt x="4114" y="558"/>
                  </a:lnTo>
                  <a:lnTo>
                    <a:pt x="3797" y="266"/>
                  </a:lnTo>
                  <a:lnTo>
                    <a:pt x="3416" y="76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6774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2" name="object 1862" descr=""/>
            <p:cNvSpPr/>
            <p:nvPr/>
          </p:nvSpPr>
          <p:spPr>
            <a:xfrm>
              <a:off x="2202578" y="243657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549" y="0"/>
                  </a:moveTo>
                  <a:lnTo>
                    <a:pt x="939" y="0"/>
                  </a:lnTo>
                  <a:lnTo>
                    <a:pt x="342" y="317"/>
                  </a:lnTo>
                  <a:lnTo>
                    <a:pt x="25" y="660"/>
                  </a:lnTo>
                  <a:lnTo>
                    <a:pt x="0" y="1015"/>
                  </a:lnTo>
                  <a:lnTo>
                    <a:pt x="279" y="1396"/>
                  </a:lnTo>
                  <a:lnTo>
                    <a:pt x="584" y="1409"/>
                  </a:lnTo>
                  <a:lnTo>
                    <a:pt x="888" y="1460"/>
                  </a:lnTo>
                  <a:lnTo>
                    <a:pt x="1193" y="1549"/>
                  </a:lnTo>
                  <a:lnTo>
                    <a:pt x="2374" y="1422"/>
                  </a:lnTo>
                  <a:lnTo>
                    <a:pt x="2476" y="1282"/>
                  </a:lnTo>
                  <a:lnTo>
                    <a:pt x="2501" y="749"/>
                  </a:lnTo>
                  <a:lnTo>
                    <a:pt x="2387" y="507"/>
                  </a:lnTo>
                  <a:lnTo>
                    <a:pt x="2158" y="292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BF80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3" name="object 1863" descr=""/>
            <p:cNvSpPr/>
            <p:nvPr/>
          </p:nvSpPr>
          <p:spPr>
            <a:xfrm>
              <a:off x="2204520" y="243595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495" y="0"/>
                  </a:moveTo>
                  <a:lnTo>
                    <a:pt x="88" y="203"/>
                  </a:lnTo>
                  <a:lnTo>
                    <a:pt x="0" y="1066"/>
                  </a:lnTo>
                  <a:lnTo>
                    <a:pt x="266" y="1269"/>
                  </a:lnTo>
                  <a:lnTo>
                    <a:pt x="330" y="1790"/>
                  </a:lnTo>
                  <a:lnTo>
                    <a:pt x="431" y="2044"/>
                  </a:lnTo>
                  <a:lnTo>
                    <a:pt x="761" y="2095"/>
                  </a:lnTo>
                  <a:lnTo>
                    <a:pt x="1104" y="2044"/>
                  </a:lnTo>
                  <a:lnTo>
                    <a:pt x="1231" y="317"/>
                  </a:lnTo>
                  <a:lnTo>
                    <a:pt x="876" y="38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C5BB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4" name="object 1864" descr=""/>
            <p:cNvSpPr/>
            <p:nvPr/>
          </p:nvSpPr>
          <p:spPr>
            <a:xfrm>
              <a:off x="2212374" y="244126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406" y="253"/>
                  </a:lnTo>
                  <a:lnTo>
                    <a:pt x="1244" y="761"/>
                  </a:lnTo>
                  <a:lnTo>
                    <a:pt x="977" y="266"/>
                  </a:lnTo>
                  <a:lnTo>
                    <a:pt x="55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75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5" name="object 1865" descr=""/>
            <p:cNvSpPr/>
            <p:nvPr/>
          </p:nvSpPr>
          <p:spPr>
            <a:xfrm>
              <a:off x="2202474" y="243415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104" y="0"/>
                  </a:moveTo>
                  <a:lnTo>
                    <a:pt x="304" y="838"/>
                  </a:lnTo>
                  <a:lnTo>
                    <a:pt x="76" y="1181"/>
                  </a:lnTo>
                  <a:lnTo>
                    <a:pt x="0" y="1562"/>
                  </a:lnTo>
                  <a:lnTo>
                    <a:pt x="88" y="1981"/>
                  </a:lnTo>
                  <a:lnTo>
                    <a:pt x="228" y="2133"/>
                  </a:lnTo>
                  <a:lnTo>
                    <a:pt x="381" y="2273"/>
                  </a:lnTo>
                  <a:lnTo>
                    <a:pt x="520" y="2425"/>
                  </a:lnTo>
                  <a:lnTo>
                    <a:pt x="1739" y="2628"/>
                  </a:lnTo>
                  <a:lnTo>
                    <a:pt x="2273" y="2159"/>
                  </a:lnTo>
                  <a:lnTo>
                    <a:pt x="3276" y="2120"/>
                  </a:lnTo>
                  <a:lnTo>
                    <a:pt x="3619" y="1778"/>
                  </a:lnTo>
                  <a:lnTo>
                    <a:pt x="3975" y="1435"/>
                  </a:lnTo>
                  <a:lnTo>
                    <a:pt x="4318" y="1092"/>
                  </a:lnTo>
                  <a:lnTo>
                    <a:pt x="4064" y="609"/>
                  </a:lnTo>
                  <a:lnTo>
                    <a:pt x="3683" y="292"/>
                  </a:lnTo>
                  <a:lnTo>
                    <a:pt x="3124" y="241"/>
                  </a:lnTo>
                  <a:lnTo>
                    <a:pt x="2286" y="889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C895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6" name="object 1866" descr=""/>
            <p:cNvSpPr/>
            <p:nvPr/>
          </p:nvSpPr>
          <p:spPr>
            <a:xfrm>
              <a:off x="2159627" y="2420644"/>
              <a:ext cx="13970" cy="8255"/>
            </a:xfrm>
            <a:custGeom>
              <a:avLst/>
              <a:gdLst/>
              <a:ahLst/>
              <a:cxnLst/>
              <a:rect l="l" t="t" r="r" b="b"/>
              <a:pathLst>
                <a:path w="13969" h="8255">
                  <a:moveTo>
                    <a:pt x="13351" y="5676"/>
                  </a:moveTo>
                  <a:lnTo>
                    <a:pt x="8877" y="5676"/>
                  </a:lnTo>
                  <a:lnTo>
                    <a:pt x="9944" y="5714"/>
                  </a:lnTo>
                  <a:lnTo>
                    <a:pt x="10896" y="6642"/>
                  </a:lnTo>
                  <a:lnTo>
                    <a:pt x="11899" y="7238"/>
                  </a:lnTo>
                  <a:lnTo>
                    <a:pt x="12903" y="7658"/>
                  </a:lnTo>
                  <a:lnTo>
                    <a:pt x="13819" y="6705"/>
                  </a:lnTo>
                  <a:lnTo>
                    <a:pt x="13734" y="6375"/>
                  </a:lnTo>
                  <a:lnTo>
                    <a:pt x="13351" y="5676"/>
                  </a:lnTo>
                  <a:close/>
                </a:path>
                <a:path w="13969" h="8255">
                  <a:moveTo>
                    <a:pt x="10885" y="4368"/>
                  </a:moveTo>
                  <a:lnTo>
                    <a:pt x="3606" y="4368"/>
                  </a:lnTo>
                  <a:lnTo>
                    <a:pt x="3776" y="4698"/>
                  </a:lnTo>
                  <a:lnTo>
                    <a:pt x="3793" y="4825"/>
                  </a:lnTo>
                  <a:lnTo>
                    <a:pt x="3666" y="4991"/>
                  </a:lnTo>
                  <a:lnTo>
                    <a:pt x="3644" y="5448"/>
                  </a:lnTo>
                  <a:lnTo>
                    <a:pt x="3810" y="5778"/>
                  </a:lnTo>
                  <a:lnTo>
                    <a:pt x="4076" y="6057"/>
                  </a:lnTo>
                  <a:lnTo>
                    <a:pt x="4813" y="6591"/>
                  </a:lnTo>
                  <a:lnTo>
                    <a:pt x="5638" y="6705"/>
                  </a:lnTo>
                  <a:lnTo>
                    <a:pt x="6619" y="6642"/>
                  </a:lnTo>
                  <a:lnTo>
                    <a:pt x="6992" y="6591"/>
                  </a:lnTo>
                  <a:lnTo>
                    <a:pt x="7340" y="6515"/>
                  </a:lnTo>
                  <a:lnTo>
                    <a:pt x="7747" y="6375"/>
                  </a:lnTo>
                  <a:lnTo>
                    <a:pt x="8877" y="5676"/>
                  </a:lnTo>
                  <a:lnTo>
                    <a:pt x="13351" y="5676"/>
                  </a:lnTo>
                  <a:lnTo>
                    <a:pt x="13233" y="5460"/>
                  </a:lnTo>
                  <a:lnTo>
                    <a:pt x="10782" y="4419"/>
                  </a:lnTo>
                  <a:close/>
                </a:path>
                <a:path w="13969" h="8255">
                  <a:moveTo>
                    <a:pt x="4343" y="0"/>
                  </a:moveTo>
                  <a:lnTo>
                    <a:pt x="1993" y="1739"/>
                  </a:lnTo>
                  <a:lnTo>
                    <a:pt x="1219" y="1841"/>
                  </a:lnTo>
                  <a:lnTo>
                    <a:pt x="393" y="1879"/>
                  </a:lnTo>
                  <a:lnTo>
                    <a:pt x="0" y="2743"/>
                  </a:lnTo>
                  <a:lnTo>
                    <a:pt x="2616" y="5143"/>
                  </a:lnTo>
                  <a:lnTo>
                    <a:pt x="2921" y="5054"/>
                  </a:lnTo>
                  <a:lnTo>
                    <a:pt x="3213" y="4825"/>
                  </a:lnTo>
                  <a:lnTo>
                    <a:pt x="3403" y="4381"/>
                  </a:lnTo>
                  <a:lnTo>
                    <a:pt x="3606" y="4368"/>
                  </a:lnTo>
                  <a:lnTo>
                    <a:pt x="10885" y="4368"/>
                  </a:lnTo>
                  <a:lnTo>
                    <a:pt x="13639" y="3009"/>
                  </a:lnTo>
                  <a:lnTo>
                    <a:pt x="13448" y="2133"/>
                  </a:lnTo>
                  <a:lnTo>
                    <a:pt x="11391" y="2133"/>
                  </a:lnTo>
                  <a:lnTo>
                    <a:pt x="10845" y="927"/>
                  </a:lnTo>
                  <a:lnTo>
                    <a:pt x="9626" y="723"/>
                  </a:lnTo>
                  <a:lnTo>
                    <a:pt x="6946" y="25"/>
                  </a:lnTo>
                  <a:lnTo>
                    <a:pt x="4343" y="0"/>
                  </a:lnTo>
                  <a:close/>
                </a:path>
                <a:path w="13969" h="8255">
                  <a:moveTo>
                    <a:pt x="13309" y="1498"/>
                  </a:moveTo>
                  <a:lnTo>
                    <a:pt x="11391" y="2133"/>
                  </a:lnTo>
                  <a:lnTo>
                    <a:pt x="13448" y="2133"/>
                  </a:lnTo>
                  <a:lnTo>
                    <a:pt x="13309" y="1498"/>
                  </a:lnTo>
                  <a:close/>
                </a:path>
              </a:pathLst>
            </a:custGeom>
            <a:solidFill>
              <a:srgbClr val="BD7D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7" name="object 1867" descr=""/>
            <p:cNvSpPr/>
            <p:nvPr/>
          </p:nvSpPr>
          <p:spPr>
            <a:xfrm>
              <a:off x="2161519" y="2420196"/>
              <a:ext cx="8255" cy="2540"/>
            </a:xfrm>
            <a:custGeom>
              <a:avLst/>
              <a:gdLst/>
              <a:ahLst/>
              <a:cxnLst/>
              <a:rect l="l" t="t" r="r" b="b"/>
              <a:pathLst>
                <a:path w="8255" h="2539">
                  <a:moveTo>
                    <a:pt x="7073" y="0"/>
                  </a:moveTo>
                  <a:lnTo>
                    <a:pt x="5829" y="419"/>
                  </a:lnTo>
                  <a:lnTo>
                    <a:pt x="4851" y="101"/>
                  </a:lnTo>
                  <a:lnTo>
                    <a:pt x="3213" y="406"/>
                  </a:lnTo>
                  <a:lnTo>
                    <a:pt x="1460" y="215"/>
                  </a:lnTo>
                  <a:lnTo>
                    <a:pt x="0" y="1282"/>
                  </a:lnTo>
                  <a:lnTo>
                    <a:pt x="0" y="1587"/>
                  </a:lnTo>
                  <a:lnTo>
                    <a:pt x="38" y="1892"/>
                  </a:lnTo>
                  <a:lnTo>
                    <a:pt x="101" y="2184"/>
                  </a:lnTo>
                  <a:lnTo>
                    <a:pt x="2578" y="1320"/>
                  </a:lnTo>
                  <a:lnTo>
                    <a:pt x="5181" y="1473"/>
                  </a:lnTo>
                  <a:lnTo>
                    <a:pt x="7734" y="1168"/>
                  </a:lnTo>
                  <a:lnTo>
                    <a:pt x="7073" y="0"/>
                  </a:lnTo>
                  <a:close/>
                </a:path>
              </a:pathLst>
            </a:custGeom>
            <a:solidFill>
              <a:srgbClr val="D7C3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8" name="object 1868" descr=""/>
            <p:cNvSpPr/>
            <p:nvPr/>
          </p:nvSpPr>
          <p:spPr>
            <a:xfrm>
              <a:off x="2158067" y="2423390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562" y="0"/>
                  </a:moveTo>
                  <a:lnTo>
                    <a:pt x="546" y="76"/>
                  </a:lnTo>
                  <a:lnTo>
                    <a:pt x="63" y="558"/>
                  </a:lnTo>
                  <a:lnTo>
                    <a:pt x="1435" y="2298"/>
                  </a:lnTo>
                  <a:lnTo>
                    <a:pt x="2082" y="2044"/>
                  </a:lnTo>
                  <a:lnTo>
                    <a:pt x="2501" y="1587"/>
                  </a:lnTo>
                  <a:lnTo>
                    <a:pt x="2628" y="901"/>
                  </a:lnTo>
                  <a:lnTo>
                    <a:pt x="1917" y="29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D6C1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9" name="object 1869" descr=""/>
            <p:cNvSpPr/>
            <p:nvPr/>
          </p:nvSpPr>
          <p:spPr>
            <a:xfrm>
              <a:off x="2157371" y="242342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257" y="0"/>
                  </a:moveTo>
                  <a:lnTo>
                    <a:pt x="46" y="1193"/>
                  </a:lnTo>
                  <a:lnTo>
                    <a:pt x="0" y="1790"/>
                  </a:lnTo>
                  <a:lnTo>
                    <a:pt x="152" y="1943"/>
                  </a:lnTo>
                  <a:lnTo>
                    <a:pt x="546" y="2209"/>
                  </a:lnTo>
                  <a:lnTo>
                    <a:pt x="1015" y="2209"/>
                  </a:lnTo>
                  <a:lnTo>
                    <a:pt x="1161" y="1943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CF9D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0" name="object 1870" descr=""/>
            <p:cNvSpPr/>
            <p:nvPr/>
          </p:nvSpPr>
          <p:spPr>
            <a:xfrm>
              <a:off x="2152918" y="242249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11" y="0"/>
                  </a:moveTo>
                  <a:lnTo>
                    <a:pt x="482" y="152"/>
                  </a:lnTo>
                  <a:lnTo>
                    <a:pt x="241" y="292"/>
                  </a:lnTo>
                  <a:lnTo>
                    <a:pt x="0" y="444"/>
                  </a:lnTo>
                  <a:lnTo>
                    <a:pt x="241" y="609"/>
                  </a:lnTo>
                  <a:lnTo>
                    <a:pt x="469" y="762"/>
                  </a:lnTo>
                  <a:lnTo>
                    <a:pt x="711" y="914"/>
                  </a:lnTo>
                  <a:lnTo>
                    <a:pt x="800" y="609"/>
                  </a:lnTo>
                  <a:lnTo>
                    <a:pt x="800" y="304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DEE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1" name="object 1871" descr=""/>
            <p:cNvSpPr/>
            <p:nvPr/>
          </p:nvSpPr>
          <p:spPr>
            <a:xfrm>
              <a:off x="2156301" y="242443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47" y="25"/>
                  </a:moveTo>
                  <a:lnTo>
                    <a:pt x="308" y="25"/>
                  </a:lnTo>
                  <a:lnTo>
                    <a:pt x="0" y="190"/>
                  </a:lnTo>
                  <a:lnTo>
                    <a:pt x="12" y="863"/>
                  </a:lnTo>
                  <a:lnTo>
                    <a:pt x="266" y="1142"/>
                  </a:lnTo>
                  <a:lnTo>
                    <a:pt x="571" y="1282"/>
                  </a:lnTo>
                  <a:lnTo>
                    <a:pt x="952" y="1269"/>
                  </a:lnTo>
                  <a:lnTo>
                    <a:pt x="1371" y="939"/>
                  </a:lnTo>
                  <a:lnTo>
                    <a:pt x="1245" y="190"/>
                  </a:lnTo>
                  <a:lnTo>
                    <a:pt x="647" y="25"/>
                  </a:lnTo>
                  <a:close/>
                </a:path>
                <a:path w="1905" h="1905">
                  <a:moveTo>
                    <a:pt x="355" y="0"/>
                  </a:moveTo>
                  <a:close/>
                </a:path>
              </a:pathLst>
            </a:custGeom>
            <a:solidFill>
              <a:srgbClr val="E2DE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2" name="object 1872" descr=""/>
            <p:cNvSpPr/>
            <p:nvPr/>
          </p:nvSpPr>
          <p:spPr>
            <a:xfrm>
              <a:off x="2150069" y="2423880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082" y="0"/>
                  </a:moveTo>
                  <a:lnTo>
                    <a:pt x="647" y="1460"/>
                  </a:lnTo>
                  <a:lnTo>
                    <a:pt x="0" y="2273"/>
                  </a:lnTo>
                  <a:lnTo>
                    <a:pt x="431" y="3035"/>
                  </a:lnTo>
                  <a:lnTo>
                    <a:pt x="749" y="3797"/>
                  </a:lnTo>
                  <a:lnTo>
                    <a:pt x="2730" y="5118"/>
                  </a:lnTo>
                  <a:lnTo>
                    <a:pt x="3340" y="4902"/>
                  </a:lnTo>
                  <a:lnTo>
                    <a:pt x="3695" y="4686"/>
                  </a:lnTo>
                  <a:lnTo>
                    <a:pt x="3962" y="4381"/>
                  </a:lnTo>
                  <a:lnTo>
                    <a:pt x="4114" y="4000"/>
                  </a:lnTo>
                  <a:lnTo>
                    <a:pt x="4356" y="3213"/>
                  </a:lnTo>
                  <a:lnTo>
                    <a:pt x="4825" y="2603"/>
                  </a:lnTo>
                  <a:lnTo>
                    <a:pt x="5435" y="2095"/>
                  </a:lnTo>
                  <a:lnTo>
                    <a:pt x="5740" y="1803"/>
                  </a:lnTo>
                  <a:lnTo>
                    <a:pt x="5930" y="1447"/>
                  </a:lnTo>
                  <a:lnTo>
                    <a:pt x="5994" y="1028"/>
                  </a:lnTo>
                  <a:lnTo>
                    <a:pt x="5613" y="546"/>
                  </a:lnTo>
                  <a:lnTo>
                    <a:pt x="3924" y="660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CD88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3" name="object 1873" descr=""/>
            <p:cNvSpPr/>
            <p:nvPr/>
          </p:nvSpPr>
          <p:spPr>
            <a:xfrm>
              <a:off x="2146832" y="24254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952" y="0"/>
                  </a:moveTo>
                  <a:lnTo>
                    <a:pt x="0" y="622"/>
                  </a:lnTo>
                  <a:lnTo>
                    <a:pt x="76" y="1257"/>
                  </a:lnTo>
                  <a:lnTo>
                    <a:pt x="952" y="1879"/>
                  </a:lnTo>
                  <a:lnTo>
                    <a:pt x="1219" y="2235"/>
                  </a:lnTo>
                  <a:lnTo>
                    <a:pt x="1460" y="2616"/>
                  </a:lnTo>
                  <a:lnTo>
                    <a:pt x="1663" y="3022"/>
                  </a:lnTo>
                  <a:lnTo>
                    <a:pt x="2285" y="3251"/>
                  </a:lnTo>
                  <a:lnTo>
                    <a:pt x="3454" y="1917"/>
                  </a:lnTo>
                  <a:lnTo>
                    <a:pt x="3340" y="1168"/>
                  </a:lnTo>
                  <a:lnTo>
                    <a:pt x="2933" y="723"/>
                  </a:lnTo>
                  <a:lnTo>
                    <a:pt x="2146" y="698"/>
                  </a:lnTo>
                  <a:lnTo>
                    <a:pt x="1612" y="698"/>
                  </a:lnTo>
                  <a:lnTo>
                    <a:pt x="1206" y="469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DCD2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4" name="object 1874" descr=""/>
            <p:cNvSpPr/>
            <p:nvPr/>
          </p:nvSpPr>
          <p:spPr>
            <a:xfrm>
              <a:off x="2148969" y="242533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752" y="0"/>
                  </a:moveTo>
                  <a:lnTo>
                    <a:pt x="1066" y="50"/>
                  </a:lnTo>
                  <a:lnTo>
                    <a:pt x="444" y="228"/>
                  </a:lnTo>
                  <a:lnTo>
                    <a:pt x="0" y="800"/>
                  </a:lnTo>
                  <a:lnTo>
                    <a:pt x="1028" y="1981"/>
                  </a:lnTo>
                  <a:lnTo>
                    <a:pt x="1511" y="2590"/>
                  </a:lnTo>
                  <a:lnTo>
                    <a:pt x="2057" y="2603"/>
                  </a:lnTo>
                  <a:lnTo>
                    <a:pt x="2679" y="2209"/>
                  </a:lnTo>
                  <a:lnTo>
                    <a:pt x="2362" y="1473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A566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5" name="object 1875" descr=""/>
            <p:cNvSpPr/>
            <p:nvPr/>
          </p:nvSpPr>
          <p:spPr>
            <a:xfrm>
              <a:off x="2149769" y="2421518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241" y="0"/>
                  </a:moveTo>
                  <a:lnTo>
                    <a:pt x="0" y="927"/>
                  </a:lnTo>
                  <a:lnTo>
                    <a:pt x="673" y="990"/>
                  </a:lnTo>
                  <a:lnTo>
                    <a:pt x="1320" y="1015"/>
                  </a:lnTo>
                  <a:lnTo>
                    <a:pt x="1625" y="215"/>
                  </a:lnTo>
                  <a:lnTo>
                    <a:pt x="927" y="10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D7DE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6" name="object 1876" descr=""/>
            <p:cNvSpPr/>
            <p:nvPr/>
          </p:nvSpPr>
          <p:spPr>
            <a:xfrm>
              <a:off x="2155672" y="242441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60" y="0"/>
                  </a:moveTo>
                  <a:lnTo>
                    <a:pt x="0" y="0"/>
                  </a:lnTo>
                  <a:lnTo>
                    <a:pt x="0" y="304"/>
                  </a:lnTo>
                  <a:lnTo>
                    <a:pt x="12" y="609"/>
                  </a:lnTo>
                  <a:lnTo>
                    <a:pt x="50" y="901"/>
                  </a:lnTo>
                  <a:lnTo>
                    <a:pt x="368" y="1193"/>
                  </a:lnTo>
                  <a:lnTo>
                    <a:pt x="685" y="1181"/>
                  </a:lnTo>
                  <a:lnTo>
                    <a:pt x="1015" y="914"/>
                  </a:lnTo>
                  <a:lnTo>
                    <a:pt x="977" y="609"/>
                  </a:lnTo>
                  <a:lnTo>
                    <a:pt x="977" y="25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D2B4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7" name="object 1877" descr=""/>
            <p:cNvSpPr/>
            <p:nvPr/>
          </p:nvSpPr>
          <p:spPr>
            <a:xfrm>
              <a:off x="2197186" y="2432222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4254" y="0"/>
                  </a:moveTo>
                  <a:lnTo>
                    <a:pt x="3797" y="12"/>
                  </a:lnTo>
                  <a:lnTo>
                    <a:pt x="3009" y="723"/>
                  </a:lnTo>
                  <a:lnTo>
                    <a:pt x="1930" y="63"/>
                  </a:lnTo>
                  <a:lnTo>
                    <a:pt x="1117" y="609"/>
                  </a:lnTo>
                  <a:lnTo>
                    <a:pt x="228" y="1269"/>
                  </a:lnTo>
                  <a:lnTo>
                    <a:pt x="0" y="2108"/>
                  </a:lnTo>
                  <a:lnTo>
                    <a:pt x="495" y="3124"/>
                  </a:lnTo>
                  <a:lnTo>
                    <a:pt x="1054" y="3632"/>
                  </a:lnTo>
                  <a:lnTo>
                    <a:pt x="1739" y="3822"/>
                  </a:lnTo>
                  <a:lnTo>
                    <a:pt x="2489" y="3822"/>
                  </a:lnTo>
                  <a:lnTo>
                    <a:pt x="3721" y="3797"/>
                  </a:lnTo>
                  <a:lnTo>
                    <a:pt x="4699" y="3086"/>
                  </a:lnTo>
                  <a:lnTo>
                    <a:pt x="5740" y="2565"/>
                  </a:lnTo>
                  <a:lnTo>
                    <a:pt x="6400" y="2476"/>
                  </a:lnTo>
                  <a:lnTo>
                    <a:pt x="7137" y="2603"/>
                  </a:lnTo>
                  <a:lnTo>
                    <a:pt x="7620" y="1955"/>
                  </a:lnTo>
                  <a:lnTo>
                    <a:pt x="6870" y="812"/>
                  </a:lnTo>
                  <a:lnTo>
                    <a:pt x="5143" y="1282"/>
                  </a:lnTo>
                  <a:lnTo>
                    <a:pt x="4483" y="12"/>
                  </a:lnTo>
                  <a:lnTo>
                    <a:pt x="4254" y="0"/>
                  </a:lnTo>
                  <a:close/>
                </a:path>
              </a:pathLst>
            </a:custGeom>
            <a:solidFill>
              <a:srgbClr val="C68C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8" name="object 1878" descr=""/>
            <p:cNvSpPr/>
            <p:nvPr/>
          </p:nvSpPr>
          <p:spPr>
            <a:xfrm>
              <a:off x="2202398" y="2434177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400" y="0"/>
                  </a:moveTo>
                  <a:lnTo>
                    <a:pt x="101" y="114"/>
                  </a:lnTo>
                  <a:lnTo>
                    <a:pt x="0" y="571"/>
                  </a:lnTo>
                  <a:lnTo>
                    <a:pt x="127" y="952"/>
                  </a:lnTo>
                  <a:lnTo>
                    <a:pt x="495" y="1257"/>
                  </a:lnTo>
                  <a:lnTo>
                    <a:pt x="1422" y="977"/>
                  </a:lnTo>
                  <a:lnTo>
                    <a:pt x="2578" y="1295"/>
                  </a:lnTo>
                  <a:lnTo>
                    <a:pt x="3200" y="215"/>
                  </a:lnTo>
                  <a:lnTo>
                    <a:pt x="2933" y="127"/>
                  </a:lnTo>
                  <a:lnTo>
                    <a:pt x="2679" y="50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AD4F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9" name="object 1879" descr=""/>
            <p:cNvSpPr/>
            <p:nvPr/>
          </p:nvSpPr>
          <p:spPr>
            <a:xfrm>
              <a:off x="2126213" y="2451056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247" y="0"/>
                  </a:moveTo>
                  <a:lnTo>
                    <a:pt x="1828" y="0"/>
                  </a:lnTo>
                  <a:lnTo>
                    <a:pt x="1409" y="50"/>
                  </a:lnTo>
                  <a:lnTo>
                    <a:pt x="12" y="1460"/>
                  </a:lnTo>
                  <a:lnTo>
                    <a:pt x="12" y="2032"/>
                  </a:lnTo>
                  <a:lnTo>
                    <a:pt x="0" y="2603"/>
                  </a:lnTo>
                  <a:lnTo>
                    <a:pt x="88" y="2997"/>
                  </a:lnTo>
                  <a:lnTo>
                    <a:pt x="317" y="3263"/>
                  </a:lnTo>
                  <a:lnTo>
                    <a:pt x="698" y="3390"/>
                  </a:lnTo>
                  <a:lnTo>
                    <a:pt x="1282" y="3505"/>
                  </a:lnTo>
                  <a:lnTo>
                    <a:pt x="1841" y="3416"/>
                  </a:lnTo>
                  <a:lnTo>
                    <a:pt x="4254" y="1333"/>
                  </a:lnTo>
                  <a:lnTo>
                    <a:pt x="4178" y="952"/>
                  </a:lnTo>
                  <a:lnTo>
                    <a:pt x="3949" y="609"/>
                  </a:lnTo>
                  <a:lnTo>
                    <a:pt x="3454" y="228"/>
                  </a:lnTo>
                  <a:lnTo>
                    <a:pt x="2870" y="50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935A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0" name="object 1880" descr=""/>
            <p:cNvSpPr/>
            <p:nvPr/>
          </p:nvSpPr>
          <p:spPr>
            <a:xfrm>
              <a:off x="2124005" y="245366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209" y="0"/>
                  </a:moveTo>
                  <a:lnTo>
                    <a:pt x="1473" y="330"/>
                  </a:lnTo>
                  <a:lnTo>
                    <a:pt x="736" y="673"/>
                  </a:lnTo>
                  <a:lnTo>
                    <a:pt x="0" y="1003"/>
                  </a:lnTo>
                  <a:lnTo>
                    <a:pt x="2260" y="2870"/>
                  </a:lnTo>
                  <a:lnTo>
                    <a:pt x="2895" y="2628"/>
                  </a:lnTo>
                  <a:lnTo>
                    <a:pt x="3251" y="2374"/>
                  </a:lnTo>
                  <a:lnTo>
                    <a:pt x="3467" y="2031"/>
                  </a:lnTo>
                  <a:lnTo>
                    <a:pt x="3492" y="1587"/>
                  </a:lnTo>
                  <a:lnTo>
                    <a:pt x="3340" y="876"/>
                  </a:lnTo>
                  <a:lnTo>
                    <a:pt x="2692" y="685"/>
                  </a:lnTo>
                  <a:lnTo>
                    <a:pt x="2184" y="355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CFB0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1" name="object 1881" descr=""/>
            <p:cNvSpPr/>
            <p:nvPr/>
          </p:nvSpPr>
          <p:spPr>
            <a:xfrm>
              <a:off x="2125096" y="2449569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879" y="0"/>
                  </a:moveTo>
                  <a:lnTo>
                    <a:pt x="1498" y="38"/>
                  </a:lnTo>
                  <a:lnTo>
                    <a:pt x="1142" y="393"/>
                  </a:lnTo>
                  <a:lnTo>
                    <a:pt x="761" y="495"/>
                  </a:lnTo>
                  <a:lnTo>
                    <a:pt x="647" y="838"/>
                  </a:lnTo>
                  <a:lnTo>
                    <a:pt x="431" y="1079"/>
                  </a:lnTo>
                  <a:lnTo>
                    <a:pt x="114" y="1231"/>
                  </a:lnTo>
                  <a:lnTo>
                    <a:pt x="0" y="2184"/>
                  </a:lnTo>
                  <a:lnTo>
                    <a:pt x="1142" y="2374"/>
                  </a:lnTo>
                  <a:lnTo>
                    <a:pt x="1485" y="2286"/>
                  </a:lnTo>
                  <a:lnTo>
                    <a:pt x="2171" y="2133"/>
                  </a:lnTo>
                  <a:lnTo>
                    <a:pt x="2666" y="1549"/>
                  </a:lnTo>
                  <a:lnTo>
                    <a:pt x="2628" y="927"/>
                  </a:lnTo>
                  <a:lnTo>
                    <a:pt x="2298" y="279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CFA7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2" name="object 1882" descr=""/>
            <p:cNvSpPr/>
            <p:nvPr/>
          </p:nvSpPr>
          <p:spPr>
            <a:xfrm>
              <a:off x="2123205" y="245466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800" y="0"/>
                  </a:moveTo>
                  <a:lnTo>
                    <a:pt x="495" y="12"/>
                  </a:lnTo>
                  <a:lnTo>
                    <a:pt x="228" y="127"/>
                  </a:lnTo>
                  <a:lnTo>
                    <a:pt x="0" y="317"/>
                  </a:lnTo>
                  <a:lnTo>
                    <a:pt x="12" y="584"/>
                  </a:lnTo>
                  <a:lnTo>
                    <a:pt x="12" y="1104"/>
                  </a:lnTo>
                  <a:lnTo>
                    <a:pt x="228" y="1473"/>
                  </a:lnTo>
                  <a:lnTo>
                    <a:pt x="546" y="1676"/>
                  </a:lnTo>
                  <a:lnTo>
                    <a:pt x="977" y="1714"/>
                  </a:lnTo>
                  <a:lnTo>
                    <a:pt x="1384" y="1638"/>
                  </a:lnTo>
                  <a:lnTo>
                    <a:pt x="1714" y="1435"/>
                  </a:lnTo>
                  <a:lnTo>
                    <a:pt x="1943" y="1079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E4D9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3" name="object 1883" descr=""/>
            <p:cNvSpPr/>
            <p:nvPr/>
          </p:nvSpPr>
          <p:spPr>
            <a:xfrm>
              <a:off x="2125786" y="2448946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311" y="0"/>
                  </a:moveTo>
                  <a:lnTo>
                    <a:pt x="1536" y="76"/>
                  </a:lnTo>
                  <a:lnTo>
                    <a:pt x="774" y="139"/>
                  </a:lnTo>
                  <a:lnTo>
                    <a:pt x="0" y="215"/>
                  </a:lnTo>
                  <a:lnTo>
                    <a:pt x="139" y="482"/>
                  </a:lnTo>
                  <a:lnTo>
                    <a:pt x="292" y="749"/>
                  </a:lnTo>
                  <a:lnTo>
                    <a:pt x="457" y="1015"/>
                  </a:lnTo>
                  <a:lnTo>
                    <a:pt x="774" y="1015"/>
                  </a:lnTo>
                  <a:lnTo>
                    <a:pt x="1104" y="1041"/>
                  </a:lnTo>
                  <a:lnTo>
                    <a:pt x="1422" y="1104"/>
                  </a:lnTo>
                  <a:lnTo>
                    <a:pt x="1663" y="1409"/>
                  </a:lnTo>
                  <a:lnTo>
                    <a:pt x="1955" y="1460"/>
                  </a:lnTo>
                  <a:lnTo>
                    <a:pt x="2311" y="1320"/>
                  </a:lnTo>
                  <a:lnTo>
                    <a:pt x="2565" y="1066"/>
                  </a:lnTo>
                  <a:lnTo>
                    <a:pt x="2666" y="749"/>
                  </a:lnTo>
                  <a:lnTo>
                    <a:pt x="2654" y="393"/>
                  </a:lnTo>
                  <a:lnTo>
                    <a:pt x="2539" y="266"/>
                  </a:lnTo>
                  <a:lnTo>
                    <a:pt x="2425" y="126"/>
                  </a:lnTo>
                  <a:close/>
                </a:path>
              </a:pathLst>
            </a:custGeom>
            <a:solidFill>
              <a:srgbClr val="BF7A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4" name="object 1884" descr=""/>
            <p:cNvSpPr/>
            <p:nvPr/>
          </p:nvSpPr>
          <p:spPr>
            <a:xfrm>
              <a:off x="2125209" y="24500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47" y="0"/>
                  </a:moveTo>
                  <a:lnTo>
                    <a:pt x="0" y="723"/>
                  </a:lnTo>
                  <a:lnTo>
                    <a:pt x="419" y="673"/>
                  </a:lnTo>
                  <a:lnTo>
                    <a:pt x="761" y="546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D8CE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5" name="object 1885" descr=""/>
            <p:cNvSpPr/>
            <p:nvPr/>
          </p:nvSpPr>
          <p:spPr>
            <a:xfrm>
              <a:off x="2120117" y="244716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65" y="482"/>
                  </a:lnTo>
                  <a:lnTo>
                    <a:pt x="533" y="647"/>
                  </a:lnTo>
                  <a:lnTo>
                    <a:pt x="1028" y="622"/>
                  </a:lnTo>
                  <a:lnTo>
                    <a:pt x="685" y="419"/>
                  </a:lnTo>
                  <a:lnTo>
                    <a:pt x="342" y="2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7D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6" name="object 1886" descr=""/>
            <p:cNvSpPr/>
            <p:nvPr/>
          </p:nvSpPr>
          <p:spPr>
            <a:xfrm>
              <a:off x="2123776" y="2442239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4" h="8255">
                  <a:moveTo>
                    <a:pt x="10537" y="7365"/>
                  </a:moveTo>
                  <a:lnTo>
                    <a:pt x="6841" y="7365"/>
                  </a:lnTo>
                  <a:lnTo>
                    <a:pt x="8022" y="7645"/>
                  </a:lnTo>
                  <a:lnTo>
                    <a:pt x="8835" y="7810"/>
                  </a:lnTo>
                  <a:lnTo>
                    <a:pt x="9648" y="8204"/>
                  </a:lnTo>
                  <a:lnTo>
                    <a:pt x="10423" y="7543"/>
                  </a:lnTo>
                  <a:lnTo>
                    <a:pt x="10537" y="7365"/>
                  </a:lnTo>
                  <a:close/>
                </a:path>
                <a:path w="10794" h="8255">
                  <a:moveTo>
                    <a:pt x="1215" y="0"/>
                  </a:moveTo>
                  <a:lnTo>
                    <a:pt x="847" y="101"/>
                  </a:lnTo>
                  <a:lnTo>
                    <a:pt x="301" y="114"/>
                  </a:lnTo>
                  <a:lnTo>
                    <a:pt x="34" y="279"/>
                  </a:lnTo>
                  <a:lnTo>
                    <a:pt x="85" y="482"/>
                  </a:lnTo>
                  <a:lnTo>
                    <a:pt x="377" y="787"/>
                  </a:lnTo>
                  <a:lnTo>
                    <a:pt x="0" y="4851"/>
                  </a:lnTo>
                  <a:lnTo>
                    <a:pt x="5520" y="5156"/>
                  </a:lnTo>
                  <a:lnTo>
                    <a:pt x="4365" y="6108"/>
                  </a:lnTo>
                  <a:lnTo>
                    <a:pt x="4327" y="6705"/>
                  </a:lnTo>
                  <a:lnTo>
                    <a:pt x="5495" y="7810"/>
                  </a:lnTo>
                  <a:lnTo>
                    <a:pt x="6841" y="7365"/>
                  </a:lnTo>
                  <a:lnTo>
                    <a:pt x="10537" y="7365"/>
                  </a:lnTo>
                  <a:lnTo>
                    <a:pt x="10791" y="6972"/>
                  </a:lnTo>
                  <a:lnTo>
                    <a:pt x="10730" y="6108"/>
                  </a:lnTo>
                  <a:lnTo>
                    <a:pt x="10600" y="5727"/>
                  </a:lnTo>
                  <a:lnTo>
                    <a:pt x="7654" y="3365"/>
                  </a:lnTo>
                  <a:lnTo>
                    <a:pt x="7116" y="2324"/>
                  </a:lnTo>
                  <a:lnTo>
                    <a:pt x="3285" y="2324"/>
                  </a:lnTo>
                  <a:lnTo>
                    <a:pt x="2777" y="1511"/>
                  </a:lnTo>
                  <a:lnTo>
                    <a:pt x="2666" y="1117"/>
                  </a:lnTo>
                  <a:lnTo>
                    <a:pt x="2091" y="1041"/>
                  </a:lnTo>
                  <a:lnTo>
                    <a:pt x="1301" y="101"/>
                  </a:lnTo>
                  <a:lnTo>
                    <a:pt x="453" y="88"/>
                  </a:lnTo>
                  <a:lnTo>
                    <a:pt x="1290" y="88"/>
                  </a:lnTo>
                  <a:close/>
                </a:path>
                <a:path w="10794" h="8255">
                  <a:moveTo>
                    <a:pt x="3311" y="1117"/>
                  </a:moveTo>
                  <a:lnTo>
                    <a:pt x="3285" y="2324"/>
                  </a:lnTo>
                  <a:lnTo>
                    <a:pt x="7116" y="2324"/>
                  </a:lnTo>
                  <a:lnTo>
                    <a:pt x="3679" y="1295"/>
                  </a:lnTo>
                  <a:lnTo>
                    <a:pt x="3311" y="1117"/>
                  </a:lnTo>
                  <a:close/>
                </a:path>
                <a:path w="10794" h="8255">
                  <a:moveTo>
                    <a:pt x="4771" y="1003"/>
                  </a:moveTo>
                  <a:lnTo>
                    <a:pt x="4390" y="1041"/>
                  </a:lnTo>
                  <a:lnTo>
                    <a:pt x="4022" y="1117"/>
                  </a:lnTo>
                  <a:lnTo>
                    <a:pt x="3679" y="1295"/>
                  </a:lnTo>
                  <a:lnTo>
                    <a:pt x="6115" y="1295"/>
                  </a:lnTo>
                  <a:lnTo>
                    <a:pt x="5940" y="1181"/>
                  </a:lnTo>
                  <a:lnTo>
                    <a:pt x="5381" y="1016"/>
                  </a:lnTo>
                  <a:lnTo>
                    <a:pt x="4771" y="1003"/>
                  </a:lnTo>
                  <a:close/>
                </a:path>
                <a:path w="10794" h="8255">
                  <a:moveTo>
                    <a:pt x="2472" y="977"/>
                  </a:moveTo>
                  <a:lnTo>
                    <a:pt x="2091" y="1041"/>
                  </a:lnTo>
                  <a:lnTo>
                    <a:pt x="2560" y="1041"/>
                  </a:lnTo>
                  <a:close/>
                </a:path>
              </a:pathLst>
            </a:custGeom>
            <a:solidFill>
              <a:srgbClr val="BF7A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7" name="object 1887" descr=""/>
            <p:cNvSpPr/>
            <p:nvPr/>
          </p:nvSpPr>
          <p:spPr>
            <a:xfrm>
              <a:off x="2123051" y="244194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381" y="0"/>
                  </a:moveTo>
                  <a:lnTo>
                    <a:pt x="241" y="114"/>
                  </a:lnTo>
                  <a:lnTo>
                    <a:pt x="0" y="342"/>
                  </a:lnTo>
                  <a:lnTo>
                    <a:pt x="368" y="584"/>
                  </a:lnTo>
                  <a:lnTo>
                    <a:pt x="736" y="838"/>
                  </a:lnTo>
                  <a:lnTo>
                    <a:pt x="1092" y="1079"/>
                  </a:lnTo>
                  <a:lnTo>
                    <a:pt x="1155" y="838"/>
                  </a:lnTo>
                  <a:lnTo>
                    <a:pt x="1257" y="596"/>
                  </a:lnTo>
                  <a:lnTo>
                    <a:pt x="1384" y="380"/>
                  </a:lnTo>
                  <a:lnTo>
                    <a:pt x="1143" y="152"/>
                  </a:lnTo>
                  <a:lnTo>
                    <a:pt x="800" y="25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D2B4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8" name="object 1888" descr=""/>
            <p:cNvSpPr/>
            <p:nvPr/>
          </p:nvSpPr>
          <p:spPr>
            <a:xfrm>
              <a:off x="2169215" y="2425755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60" h="6350">
                  <a:moveTo>
                    <a:pt x="469" y="0"/>
                  </a:moveTo>
                  <a:lnTo>
                    <a:pt x="266" y="685"/>
                  </a:lnTo>
                  <a:lnTo>
                    <a:pt x="0" y="1206"/>
                  </a:lnTo>
                  <a:lnTo>
                    <a:pt x="63" y="1854"/>
                  </a:lnTo>
                  <a:lnTo>
                    <a:pt x="2959" y="4191"/>
                  </a:lnTo>
                  <a:lnTo>
                    <a:pt x="4279" y="4991"/>
                  </a:lnTo>
                  <a:lnTo>
                    <a:pt x="4991" y="5359"/>
                  </a:lnTo>
                  <a:lnTo>
                    <a:pt x="5765" y="5549"/>
                  </a:lnTo>
                  <a:lnTo>
                    <a:pt x="7353" y="5778"/>
                  </a:lnTo>
                  <a:lnTo>
                    <a:pt x="8153" y="5956"/>
                  </a:lnTo>
                  <a:lnTo>
                    <a:pt x="8953" y="5613"/>
                  </a:lnTo>
                  <a:lnTo>
                    <a:pt x="9461" y="5168"/>
                  </a:lnTo>
                  <a:lnTo>
                    <a:pt x="9613" y="4610"/>
                  </a:lnTo>
                  <a:lnTo>
                    <a:pt x="9512" y="3949"/>
                  </a:lnTo>
                  <a:lnTo>
                    <a:pt x="9207" y="3416"/>
                  </a:lnTo>
                  <a:lnTo>
                    <a:pt x="7975" y="2616"/>
                  </a:lnTo>
                  <a:lnTo>
                    <a:pt x="7429" y="1981"/>
                  </a:lnTo>
                  <a:lnTo>
                    <a:pt x="6794" y="2108"/>
                  </a:lnTo>
                  <a:lnTo>
                    <a:pt x="6146" y="2413"/>
                  </a:lnTo>
                  <a:lnTo>
                    <a:pt x="4292" y="1524"/>
                  </a:lnTo>
                  <a:lnTo>
                    <a:pt x="3162" y="1689"/>
                  </a:lnTo>
                  <a:lnTo>
                    <a:pt x="2235" y="1092"/>
                  </a:lnTo>
                  <a:lnTo>
                    <a:pt x="1244" y="711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C1AD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9" name="object 1889" descr=""/>
            <p:cNvSpPr/>
            <p:nvPr/>
          </p:nvSpPr>
          <p:spPr>
            <a:xfrm>
              <a:off x="2175362" y="242733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689" y="0"/>
                  </a:moveTo>
                  <a:lnTo>
                    <a:pt x="1016" y="38"/>
                  </a:lnTo>
                  <a:lnTo>
                    <a:pt x="342" y="101"/>
                  </a:lnTo>
                  <a:lnTo>
                    <a:pt x="0" y="838"/>
                  </a:lnTo>
                  <a:lnTo>
                    <a:pt x="609" y="901"/>
                  </a:lnTo>
                  <a:lnTo>
                    <a:pt x="1219" y="977"/>
                  </a:lnTo>
                  <a:lnTo>
                    <a:pt x="1828" y="1041"/>
                  </a:lnTo>
                  <a:lnTo>
                    <a:pt x="1778" y="685"/>
                  </a:lnTo>
                  <a:lnTo>
                    <a:pt x="1739" y="342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2937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0" name="object 1890" descr=""/>
            <p:cNvSpPr/>
            <p:nvPr/>
          </p:nvSpPr>
          <p:spPr>
            <a:xfrm>
              <a:off x="2178358" y="2427319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317" y="0"/>
                  </a:moveTo>
                  <a:lnTo>
                    <a:pt x="0" y="12"/>
                  </a:lnTo>
                  <a:lnTo>
                    <a:pt x="30" y="888"/>
                  </a:lnTo>
                  <a:lnTo>
                    <a:pt x="152" y="1879"/>
                  </a:lnTo>
                  <a:lnTo>
                    <a:pt x="622" y="2578"/>
                  </a:lnTo>
                  <a:lnTo>
                    <a:pt x="1143" y="2565"/>
                  </a:lnTo>
                  <a:lnTo>
                    <a:pt x="1701" y="1993"/>
                  </a:lnTo>
                  <a:lnTo>
                    <a:pt x="1866" y="1015"/>
                  </a:lnTo>
                  <a:lnTo>
                    <a:pt x="1397" y="888"/>
                  </a:lnTo>
                  <a:lnTo>
                    <a:pt x="1041" y="634"/>
                  </a:lnTo>
                  <a:lnTo>
                    <a:pt x="939" y="126"/>
                  </a:lnTo>
                  <a:lnTo>
                    <a:pt x="635" y="38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5D7B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1" name="object 1891" descr=""/>
            <p:cNvSpPr/>
            <p:nvPr/>
          </p:nvSpPr>
          <p:spPr>
            <a:xfrm>
              <a:off x="2129745" y="244098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1447" y="0"/>
                  </a:moveTo>
                  <a:lnTo>
                    <a:pt x="1092" y="38"/>
                  </a:lnTo>
                  <a:lnTo>
                    <a:pt x="736" y="63"/>
                  </a:lnTo>
                  <a:lnTo>
                    <a:pt x="381" y="101"/>
                  </a:lnTo>
                  <a:lnTo>
                    <a:pt x="228" y="1193"/>
                  </a:lnTo>
                  <a:lnTo>
                    <a:pt x="0" y="1955"/>
                  </a:lnTo>
                  <a:lnTo>
                    <a:pt x="457" y="2387"/>
                  </a:lnTo>
                  <a:lnTo>
                    <a:pt x="990" y="2781"/>
                  </a:lnTo>
                  <a:lnTo>
                    <a:pt x="1714" y="3302"/>
                  </a:lnTo>
                  <a:lnTo>
                    <a:pt x="2489" y="3619"/>
                  </a:lnTo>
                  <a:lnTo>
                    <a:pt x="3390" y="3251"/>
                  </a:lnTo>
                  <a:lnTo>
                    <a:pt x="3835" y="2755"/>
                  </a:lnTo>
                  <a:lnTo>
                    <a:pt x="3962" y="2171"/>
                  </a:lnTo>
                  <a:lnTo>
                    <a:pt x="3835" y="1524"/>
                  </a:lnTo>
                  <a:lnTo>
                    <a:pt x="3505" y="685"/>
                  </a:lnTo>
                  <a:lnTo>
                    <a:pt x="2705" y="495"/>
                  </a:lnTo>
                  <a:lnTo>
                    <a:pt x="2006" y="152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C268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2" name="object 1892" descr=""/>
            <p:cNvSpPr/>
            <p:nvPr/>
          </p:nvSpPr>
          <p:spPr>
            <a:xfrm>
              <a:off x="2131085" y="244014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841" y="0"/>
                  </a:moveTo>
                  <a:lnTo>
                    <a:pt x="1155" y="63"/>
                  </a:lnTo>
                  <a:lnTo>
                    <a:pt x="457" y="101"/>
                  </a:lnTo>
                  <a:lnTo>
                    <a:pt x="101" y="850"/>
                  </a:lnTo>
                  <a:lnTo>
                    <a:pt x="812" y="1562"/>
                  </a:lnTo>
                  <a:lnTo>
                    <a:pt x="1587" y="1600"/>
                  </a:lnTo>
                  <a:lnTo>
                    <a:pt x="2311" y="850"/>
                  </a:lnTo>
                  <a:lnTo>
                    <a:pt x="2159" y="571"/>
                  </a:lnTo>
                  <a:lnTo>
                    <a:pt x="1993" y="279"/>
                  </a:lnTo>
                  <a:lnTo>
                    <a:pt x="1841" y="0"/>
                  </a:lnTo>
                  <a:close/>
                </a:path>
              </a:pathLst>
            </a:custGeom>
            <a:solidFill>
              <a:srgbClr val="DEE3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3" name="object 1893" descr=""/>
            <p:cNvSpPr/>
            <p:nvPr/>
          </p:nvSpPr>
          <p:spPr>
            <a:xfrm>
              <a:off x="2123422" y="244135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66" y="0"/>
                  </a:moveTo>
                  <a:lnTo>
                    <a:pt x="0" y="584"/>
                  </a:lnTo>
                  <a:lnTo>
                    <a:pt x="317" y="647"/>
                  </a:lnTo>
                  <a:lnTo>
                    <a:pt x="647" y="634"/>
                  </a:lnTo>
                  <a:lnTo>
                    <a:pt x="469" y="139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DADC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4" name="object 1894" descr=""/>
            <p:cNvSpPr/>
            <p:nvPr/>
          </p:nvSpPr>
          <p:spPr>
            <a:xfrm>
              <a:off x="2127510" y="2442181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463" y="0"/>
                  </a:moveTo>
                  <a:lnTo>
                    <a:pt x="1028" y="76"/>
                  </a:lnTo>
                  <a:lnTo>
                    <a:pt x="317" y="101"/>
                  </a:lnTo>
                  <a:lnTo>
                    <a:pt x="114" y="774"/>
                  </a:lnTo>
                  <a:lnTo>
                    <a:pt x="0" y="1422"/>
                  </a:lnTo>
                  <a:lnTo>
                    <a:pt x="736" y="1854"/>
                  </a:lnTo>
                  <a:lnTo>
                    <a:pt x="1244" y="1943"/>
                  </a:lnTo>
                  <a:lnTo>
                    <a:pt x="2235" y="2146"/>
                  </a:lnTo>
                  <a:lnTo>
                    <a:pt x="2730" y="2413"/>
                  </a:lnTo>
                  <a:lnTo>
                    <a:pt x="3200" y="2387"/>
                  </a:lnTo>
                  <a:lnTo>
                    <a:pt x="3657" y="2057"/>
                  </a:lnTo>
                  <a:lnTo>
                    <a:pt x="3987" y="1511"/>
                  </a:lnTo>
                  <a:lnTo>
                    <a:pt x="3848" y="1117"/>
                  </a:lnTo>
                  <a:lnTo>
                    <a:pt x="3263" y="889"/>
                  </a:lnTo>
                  <a:lnTo>
                    <a:pt x="2997" y="596"/>
                  </a:lnTo>
                  <a:lnTo>
                    <a:pt x="2730" y="292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3D54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5" name="object 1895" descr=""/>
            <p:cNvSpPr/>
            <p:nvPr/>
          </p:nvSpPr>
          <p:spPr>
            <a:xfrm>
              <a:off x="2125869" y="244223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689" y="0"/>
                  </a:moveTo>
                  <a:lnTo>
                    <a:pt x="1435" y="25"/>
                  </a:lnTo>
                  <a:lnTo>
                    <a:pt x="1181" y="101"/>
                  </a:lnTo>
                  <a:lnTo>
                    <a:pt x="787" y="419"/>
                  </a:lnTo>
                  <a:lnTo>
                    <a:pt x="393" y="723"/>
                  </a:lnTo>
                  <a:lnTo>
                    <a:pt x="0" y="1041"/>
                  </a:lnTo>
                  <a:lnTo>
                    <a:pt x="228" y="1841"/>
                  </a:lnTo>
                  <a:lnTo>
                    <a:pt x="444" y="2209"/>
                  </a:lnTo>
                  <a:lnTo>
                    <a:pt x="736" y="2286"/>
                  </a:lnTo>
                  <a:lnTo>
                    <a:pt x="1117" y="2108"/>
                  </a:lnTo>
                  <a:lnTo>
                    <a:pt x="1536" y="2006"/>
                  </a:lnTo>
                  <a:lnTo>
                    <a:pt x="1955" y="1892"/>
                  </a:lnTo>
                  <a:lnTo>
                    <a:pt x="2387" y="1790"/>
                  </a:lnTo>
                  <a:lnTo>
                    <a:pt x="2235" y="1206"/>
                  </a:lnTo>
                  <a:lnTo>
                    <a:pt x="1955" y="50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A6A4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6" name="object 1896" descr=""/>
            <p:cNvSpPr/>
            <p:nvPr/>
          </p:nvSpPr>
          <p:spPr>
            <a:xfrm>
              <a:off x="2140929" y="243213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552" y="0"/>
                  </a:moveTo>
                  <a:lnTo>
                    <a:pt x="2044" y="25"/>
                  </a:lnTo>
                  <a:lnTo>
                    <a:pt x="0" y="1244"/>
                  </a:lnTo>
                  <a:lnTo>
                    <a:pt x="25" y="1841"/>
                  </a:lnTo>
                  <a:lnTo>
                    <a:pt x="38" y="2425"/>
                  </a:lnTo>
                  <a:lnTo>
                    <a:pt x="63" y="3022"/>
                  </a:lnTo>
                  <a:lnTo>
                    <a:pt x="368" y="3086"/>
                  </a:lnTo>
                  <a:lnTo>
                    <a:pt x="673" y="3162"/>
                  </a:lnTo>
                  <a:lnTo>
                    <a:pt x="977" y="3251"/>
                  </a:lnTo>
                  <a:lnTo>
                    <a:pt x="2946" y="3390"/>
                  </a:lnTo>
                  <a:lnTo>
                    <a:pt x="3530" y="2362"/>
                  </a:lnTo>
                  <a:lnTo>
                    <a:pt x="3251" y="596"/>
                  </a:lnTo>
                  <a:lnTo>
                    <a:pt x="2946" y="190"/>
                  </a:lnTo>
                  <a:lnTo>
                    <a:pt x="2552" y="0"/>
                  </a:lnTo>
                  <a:close/>
                </a:path>
              </a:pathLst>
            </a:custGeom>
            <a:solidFill>
              <a:srgbClr val="437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7" name="object 1897" descr=""/>
            <p:cNvSpPr/>
            <p:nvPr/>
          </p:nvSpPr>
          <p:spPr>
            <a:xfrm>
              <a:off x="2134920" y="2438200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765" y="0"/>
                  </a:moveTo>
                  <a:lnTo>
                    <a:pt x="889" y="203"/>
                  </a:lnTo>
                  <a:lnTo>
                    <a:pt x="165" y="888"/>
                  </a:lnTo>
                  <a:lnTo>
                    <a:pt x="114" y="1511"/>
                  </a:lnTo>
                  <a:lnTo>
                    <a:pt x="50" y="2133"/>
                  </a:lnTo>
                  <a:lnTo>
                    <a:pt x="0" y="2755"/>
                  </a:lnTo>
                  <a:lnTo>
                    <a:pt x="266" y="3124"/>
                  </a:lnTo>
                  <a:lnTo>
                    <a:pt x="635" y="3327"/>
                  </a:lnTo>
                  <a:lnTo>
                    <a:pt x="1092" y="3352"/>
                  </a:lnTo>
                  <a:lnTo>
                    <a:pt x="2197" y="3238"/>
                  </a:lnTo>
                  <a:lnTo>
                    <a:pt x="3276" y="3022"/>
                  </a:lnTo>
                  <a:lnTo>
                    <a:pt x="4292" y="2578"/>
                  </a:lnTo>
                  <a:lnTo>
                    <a:pt x="4914" y="2209"/>
                  </a:lnTo>
                  <a:lnTo>
                    <a:pt x="5321" y="1714"/>
                  </a:lnTo>
                  <a:lnTo>
                    <a:pt x="5219" y="939"/>
                  </a:lnTo>
                  <a:lnTo>
                    <a:pt x="3187" y="38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7198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8" name="object 1898" descr=""/>
            <p:cNvSpPr/>
            <p:nvPr/>
          </p:nvSpPr>
          <p:spPr>
            <a:xfrm>
              <a:off x="2135052" y="2437232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743" y="0"/>
                  </a:moveTo>
                  <a:lnTo>
                    <a:pt x="2501" y="114"/>
                  </a:lnTo>
                  <a:lnTo>
                    <a:pt x="2247" y="152"/>
                  </a:lnTo>
                  <a:lnTo>
                    <a:pt x="1981" y="114"/>
                  </a:lnTo>
                  <a:lnTo>
                    <a:pt x="1397" y="558"/>
                  </a:lnTo>
                  <a:lnTo>
                    <a:pt x="558" y="317"/>
                  </a:lnTo>
                  <a:lnTo>
                    <a:pt x="0" y="850"/>
                  </a:lnTo>
                  <a:lnTo>
                    <a:pt x="38" y="1854"/>
                  </a:lnTo>
                  <a:lnTo>
                    <a:pt x="1041" y="1879"/>
                  </a:lnTo>
                  <a:lnTo>
                    <a:pt x="2044" y="1892"/>
                  </a:lnTo>
                  <a:lnTo>
                    <a:pt x="3048" y="1917"/>
                  </a:lnTo>
                  <a:lnTo>
                    <a:pt x="3302" y="1612"/>
                  </a:lnTo>
                  <a:lnTo>
                    <a:pt x="3441" y="1257"/>
                  </a:lnTo>
                  <a:lnTo>
                    <a:pt x="3467" y="850"/>
                  </a:lnTo>
                  <a:lnTo>
                    <a:pt x="3365" y="457"/>
                  </a:lnTo>
                  <a:lnTo>
                    <a:pt x="3124" y="165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C1CEB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9" name="object 1899" descr=""/>
            <p:cNvSpPr/>
            <p:nvPr/>
          </p:nvSpPr>
          <p:spPr>
            <a:xfrm>
              <a:off x="2131085" y="244091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540" y="0"/>
                  </a:moveTo>
                  <a:lnTo>
                    <a:pt x="2311" y="88"/>
                  </a:lnTo>
                  <a:lnTo>
                    <a:pt x="1536" y="127"/>
                  </a:lnTo>
                  <a:lnTo>
                    <a:pt x="774" y="177"/>
                  </a:lnTo>
                  <a:lnTo>
                    <a:pt x="0" y="215"/>
                  </a:lnTo>
                  <a:lnTo>
                    <a:pt x="508" y="1092"/>
                  </a:lnTo>
                  <a:lnTo>
                    <a:pt x="1358" y="1193"/>
                  </a:lnTo>
                  <a:lnTo>
                    <a:pt x="2247" y="1257"/>
                  </a:lnTo>
                  <a:lnTo>
                    <a:pt x="2616" y="1460"/>
                  </a:lnTo>
                  <a:lnTo>
                    <a:pt x="2933" y="1397"/>
                  </a:lnTo>
                  <a:lnTo>
                    <a:pt x="3225" y="1117"/>
                  </a:lnTo>
                  <a:lnTo>
                    <a:pt x="3390" y="723"/>
                  </a:lnTo>
                  <a:lnTo>
                    <a:pt x="3289" y="419"/>
                  </a:lnTo>
                  <a:lnTo>
                    <a:pt x="2933" y="203"/>
                  </a:lnTo>
                  <a:lnTo>
                    <a:pt x="2743" y="50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C47F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0" name="object 1900" descr=""/>
            <p:cNvSpPr/>
            <p:nvPr/>
          </p:nvSpPr>
          <p:spPr>
            <a:xfrm>
              <a:off x="2134017" y="2440734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654" y="0"/>
                  </a:moveTo>
                  <a:lnTo>
                    <a:pt x="2082" y="304"/>
                  </a:lnTo>
                  <a:lnTo>
                    <a:pt x="1295" y="254"/>
                  </a:lnTo>
                  <a:lnTo>
                    <a:pt x="901" y="215"/>
                  </a:lnTo>
                  <a:lnTo>
                    <a:pt x="609" y="342"/>
                  </a:lnTo>
                  <a:lnTo>
                    <a:pt x="317" y="393"/>
                  </a:lnTo>
                  <a:lnTo>
                    <a:pt x="0" y="381"/>
                  </a:lnTo>
                  <a:lnTo>
                    <a:pt x="101" y="635"/>
                  </a:lnTo>
                  <a:lnTo>
                    <a:pt x="152" y="889"/>
                  </a:lnTo>
                  <a:lnTo>
                    <a:pt x="190" y="1155"/>
                  </a:lnTo>
                  <a:lnTo>
                    <a:pt x="1346" y="2374"/>
                  </a:lnTo>
                  <a:lnTo>
                    <a:pt x="2349" y="2311"/>
                  </a:lnTo>
                  <a:lnTo>
                    <a:pt x="3174" y="787"/>
                  </a:lnTo>
                  <a:lnTo>
                    <a:pt x="3022" y="165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rgbClr val="B8C7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1" name="object 1901" descr=""/>
            <p:cNvSpPr/>
            <p:nvPr/>
          </p:nvSpPr>
          <p:spPr>
            <a:xfrm>
              <a:off x="2134760" y="243730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0" y="0"/>
                  </a:moveTo>
                  <a:lnTo>
                    <a:pt x="76" y="266"/>
                  </a:lnTo>
                  <a:lnTo>
                    <a:pt x="177" y="520"/>
                  </a:lnTo>
                  <a:lnTo>
                    <a:pt x="292" y="774"/>
                  </a:lnTo>
                  <a:lnTo>
                    <a:pt x="1028" y="762"/>
                  </a:lnTo>
                  <a:lnTo>
                    <a:pt x="1752" y="660"/>
                  </a:lnTo>
                  <a:lnTo>
                    <a:pt x="2273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85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2" name="object 1902" descr=""/>
            <p:cNvSpPr/>
            <p:nvPr/>
          </p:nvSpPr>
          <p:spPr>
            <a:xfrm>
              <a:off x="2137775" y="243687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4940" y="0"/>
                  </a:moveTo>
                  <a:lnTo>
                    <a:pt x="4546" y="0"/>
                  </a:lnTo>
                  <a:lnTo>
                    <a:pt x="4140" y="317"/>
                  </a:lnTo>
                  <a:lnTo>
                    <a:pt x="3022" y="1066"/>
                  </a:lnTo>
                  <a:lnTo>
                    <a:pt x="1930" y="812"/>
                  </a:lnTo>
                  <a:lnTo>
                    <a:pt x="863" y="203"/>
                  </a:lnTo>
                  <a:lnTo>
                    <a:pt x="584" y="292"/>
                  </a:lnTo>
                  <a:lnTo>
                    <a:pt x="304" y="342"/>
                  </a:lnTo>
                  <a:lnTo>
                    <a:pt x="25" y="355"/>
                  </a:lnTo>
                  <a:lnTo>
                    <a:pt x="0" y="685"/>
                  </a:lnTo>
                  <a:lnTo>
                    <a:pt x="88" y="965"/>
                  </a:lnTo>
                  <a:lnTo>
                    <a:pt x="292" y="1219"/>
                  </a:lnTo>
                  <a:lnTo>
                    <a:pt x="507" y="1676"/>
                  </a:lnTo>
                  <a:lnTo>
                    <a:pt x="800" y="2057"/>
                  </a:lnTo>
                  <a:lnTo>
                    <a:pt x="1371" y="2082"/>
                  </a:lnTo>
                  <a:lnTo>
                    <a:pt x="1714" y="2070"/>
                  </a:lnTo>
                  <a:lnTo>
                    <a:pt x="2006" y="2184"/>
                  </a:lnTo>
                  <a:lnTo>
                    <a:pt x="2260" y="2400"/>
                  </a:lnTo>
                  <a:lnTo>
                    <a:pt x="2793" y="2959"/>
                  </a:lnTo>
                  <a:lnTo>
                    <a:pt x="3467" y="3073"/>
                  </a:lnTo>
                  <a:lnTo>
                    <a:pt x="5727" y="1625"/>
                  </a:lnTo>
                  <a:lnTo>
                    <a:pt x="5727" y="965"/>
                  </a:lnTo>
                  <a:lnTo>
                    <a:pt x="5346" y="317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2841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3" name="object 1903" descr=""/>
            <p:cNvSpPr/>
            <p:nvPr/>
          </p:nvSpPr>
          <p:spPr>
            <a:xfrm>
              <a:off x="2141575" y="243561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447" y="0"/>
                  </a:moveTo>
                  <a:lnTo>
                    <a:pt x="863" y="76"/>
                  </a:lnTo>
                  <a:lnTo>
                    <a:pt x="306" y="546"/>
                  </a:lnTo>
                  <a:lnTo>
                    <a:pt x="0" y="711"/>
                  </a:lnTo>
                  <a:lnTo>
                    <a:pt x="88" y="1015"/>
                  </a:lnTo>
                  <a:lnTo>
                    <a:pt x="342" y="1574"/>
                  </a:lnTo>
                  <a:lnTo>
                    <a:pt x="1346" y="1854"/>
                  </a:lnTo>
                  <a:lnTo>
                    <a:pt x="1790" y="1879"/>
                  </a:lnTo>
                  <a:lnTo>
                    <a:pt x="2146" y="1701"/>
                  </a:lnTo>
                  <a:lnTo>
                    <a:pt x="2425" y="1358"/>
                  </a:lnTo>
                  <a:lnTo>
                    <a:pt x="2411" y="533"/>
                  </a:lnTo>
                  <a:lnTo>
                    <a:pt x="2095" y="241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D6D1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4" name="object 1904" descr=""/>
            <p:cNvSpPr/>
            <p:nvPr/>
          </p:nvSpPr>
          <p:spPr>
            <a:xfrm>
              <a:off x="2141902" y="243168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174" y="0"/>
                  </a:moveTo>
                  <a:lnTo>
                    <a:pt x="2527" y="76"/>
                  </a:lnTo>
                  <a:lnTo>
                    <a:pt x="2095" y="203"/>
                  </a:lnTo>
                  <a:lnTo>
                    <a:pt x="1866" y="495"/>
                  </a:lnTo>
                  <a:lnTo>
                    <a:pt x="1828" y="939"/>
                  </a:lnTo>
                  <a:lnTo>
                    <a:pt x="1879" y="2298"/>
                  </a:lnTo>
                  <a:lnTo>
                    <a:pt x="1130" y="3124"/>
                  </a:lnTo>
                  <a:lnTo>
                    <a:pt x="0" y="3695"/>
                  </a:lnTo>
                  <a:lnTo>
                    <a:pt x="0" y="4457"/>
                  </a:lnTo>
                  <a:lnTo>
                    <a:pt x="1943" y="4610"/>
                  </a:lnTo>
                  <a:lnTo>
                    <a:pt x="2806" y="4648"/>
                  </a:lnTo>
                  <a:lnTo>
                    <a:pt x="3517" y="4318"/>
                  </a:lnTo>
                  <a:lnTo>
                    <a:pt x="4102" y="3683"/>
                  </a:lnTo>
                  <a:lnTo>
                    <a:pt x="4444" y="2692"/>
                  </a:lnTo>
                  <a:lnTo>
                    <a:pt x="4406" y="1689"/>
                  </a:lnTo>
                  <a:lnTo>
                    <a:pt x="4165" y="673"/>
                  </a:lnTo>
                  <a:lnTo>
                    <a:pt x="3746" y="139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BD6F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5" name="object 1905" descr=""/>
            <p:cNvSpPr/>
            <p:nvPr/>
          </p:nvSpPr>
          <p:spPr>
            <a:xfrm>
              <a:off x="2139895" y="2429091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126" y="0"/>
                  </a:moveTo>
                  <a:lnTo>
                    <a:pt x="50" y="736"/>
                  </a:lnTo>
                  <a:lnTo>
                    <a:pt x="0" y="1104"/>
                  </a:lnTo>
                  <a:lnTo>
                    <a:pt x="292" y="1257"/>
                  </a:lnTo>
                  <a:lnTo>
                    <a:pt x="596" y="1371"/>
                  </a:lnTo>
                  <a:lnTo>
                    <a:pt x="901" y="1460"/>
                  </a:lnTo>
                  <a:lnTo>
                    <a:pt x="2044" y="1447"/>
                  </a:lnTo>
                  <a:lnTo>
                    <a:pt x="2514" y="2324"/>
                  </a:lnTo>
                  <a:lnTo>
                    <a:pt x="3073" y="3073"/>
                  </a:lnTo>
                  <a:lnTo>
                    <a:pt x="3352" y="3187"/>
                  </a:lnTo>
                  <a:lnTo>
                    <a:pt x="3606" y="3340"/>
                  </a:lnTo>
                  <a:lnTo>
                    <a:pt x="3835" y="3530"/>
                  </a:lnTo>
                  <a:lnTo>
                    <a:pt x="3975" y="3390"/>
                  </a:lnTo>
                  <a:lnTo>
                    <a:pt x="4013" y="3225"/>
                  </a:lnTo>
                  <a:lnTo>
                    <a:pt x="3962" y="3035"/>
                  </a:lnTo>
                  <a:lnTo>
                    <a:pt x="4267" y="2844"/>
                  </a:lnTo>
                  <a:lnTo>
                    <a:pt x="4444" y="2578"/>
                  </a:lnTo>
                  <a:lnTo>
                    <a:pt x="4533" y="2235"/>
                  </a:lnTo>
                  <a:lnTo>
                    <a:pt x="4546" y="1892"/>
                  </a:lnTo>
                  <a:lnTo>
                    <a:pt x="4483" y="1562"/>
                  </a:lnTo>
                  <a:lnTo>
                    <a:pt x="4356" y="1244"/>
                  </a:lnTo>
                  <a:lnTo>
                    <a:pt x="4267" y="1104"/>
                  </a:lnTo>
                  <a:lnTo>
                    <a:pt x="4165" y="965"/>
                  </a:lnTo>
                  <a:lnTo>
                    <a:pt x="4076" y="825"/>
                  </a:lnTo>
                  <a:lnTo>
                    <a:pt x="3822" y="584"/>
                  </a:lnTo>
                  <a:lnTo>
                    <a:pt x="3543" y="406"/>
                  </a:lnTo>
                  <a:lnTo>
                    <a:pt x="3225" y="279"/>
                  </a:lnTo>
                  <a:lnTo>
                    <a:pt x="2895" y="355"/>
                  </a:lnTo>
                  <a:lnTo>
                    <a:pt x="2743" y="381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D7C8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6" name="object 1906" descr=""/>
            <p:cNvSpPr/>
            <p:nvPr/>
          </p:nvSpPr>
          <p:spPr>
            <a:xfrm>
              <a:off x="2139933" y="243131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14" y="0"/>
                  </a:moveTo>
                  <a:lnTo>
                    <a:pt x="0" y="0"/>
                  </a:lnTo>
                  <a:lnTo>
                    <a:pt x="304" y="584"/>
                  </a:lnTo>
                  <a:lnTo>
                    <a:pt x="609" y="838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B274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7" name="object 1907" descr=""/>
            <p:cNvSpPr/>
            <p:nvPr/>
          </p:nvSpPr>
          <p:spPr>
            <a:xfrm>
              <a:off x="2142987" y="242743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863" y="0"/>
                  </a:moveTo>
                  <a:lnTo>
                    <a:pt x="304" y="152"/>
                  </a:lnTo>
                  <a:lnTo>
                    <a:pt x="25" y="241"/>
                  </a:lnTo>
                  <a:lnTo>
                    <a:pt x="0" y="469"/>
                  </a:lnTo>
                  <a:lnTo>
                    <a:pt x="0" y="927"/>
                  </a:lnTo>
                  <a:lnTo>
                    <a:pt x="635" y="1511"/>
                  </a:lnTo>
                  <a:lnTo>
                    <a:pt x="1244" y="1409"/>
                  </a:lnTo>
                  <a:lnTo>
                    <a:pt x="1828" y="850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637D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8" name="object 1908" descr=""/>
            <p:cNvSpPr/>
            <p:nvPr/>
          </p:nvSpPr>
          <p:spPr>
            <a:xfrm>
              <a:off x="2142638" y="2427978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7395" y="1422"/>
                  </a:moveTo>
                  <a:lnTo>
                    <a:pt x="165" y="1422"/>
                  </a:lnTo>
                  <a:lnTo>
                    <a:pt x="546" y="1650"/>
                  </a:lnTo>
                  <a:lnTo>
                    <a:pt x="863" y="1955"/>
                  </a:lnTo>
                  <a:lnTo>
                    <a:pt x="1130" y="2311"/>
                  </a:lnTo>
                  <a:lnTo>
                    <a:pt x="1269" y="2412"/>
                  </a:lnTo>
                  <a:lnTo>
                    <a:pt x="1511" y="2666"/>
                  </a:lnTo>
                  <a:lnTo>
                    <a:pt x="1777" y="2870"/>
                  </a:lnTo>
                  <a:lnTo>
                    <a:pt x="2070" y="3035"/>
                  </a:lnTo>
                  <a:lnTo>
                    <a:pt x="2705" y="3263"/>
                  </a:lnTo>
                  <a:lnTo>
                    <a:pt x="3035" y="3327"/>
                  </a:lnTo>
                  <a:lnTo>
                    <a:pt x="3530" y="3479"/>
                  </a:lnTo>
                  <a:lnTo>
                    <a:pt x="3975" y="3746"/>
                  </a:lnTo>
                  <a:lnTo>
                    <a:pt x="4483" y="3873"/>
                  </a:lnTo>
                  <a:lnTo>
                    <a:pt x="5029" y="3975"/>
                  </a:lnTo>
                  <a:lnTo>
                    <a:pt x="5575" y="3924"/>
                  </a:lnTo>
                  <a:lnTo>
                    <a:pt x="7446" y="1955"/>
                  </a:lnTo>
                  <a:lnTo>
                    <a:pt x="7395" y="1422"/>
                  </a:lnTo>
                  <a:close/>
                </a:path>
                <a:path w="7619" h="4444">
                  <a:moveTo>
                    <a:pt x="2184" y="317"/>
                  </a:moveTo>
                  <a:lnTo>
                    <a:pt x="355" y="380"/>
                  </a:lnTo>
                  <a:lnTo>
                    <a:pt x="0" y="1498"/>
                  </a:lnTo>
                  <a:lnTo>
                    <a:pt x="165" y="1422"/>
                  </a:lnTo>
                  <a:lnTo>
                    <a:pt x="7395" y="1422"/>
                  </a:lnTo>
                  <a:lnTo>
                    <a:pt x="7241" y="1193"/>
                  </a:lnTo>
                  <a:lnTo>
                    <a:pt x="3276" y="1193"/>
                  </a:lnTo>
                  <a:lnTo>
                    <a:pt x="2882" y="1015"/>
                  </a:lnTo>
                  <a:lnTo>
                    <a:pt x="2539" y="749"/>
                  </a:lnTo>
                  <a:lnTo>
                    <a:pt x="2184" y="317"/>
                  </a:lnTo>
                  <a:close/>
                </a:path>
                <a:path w="7619" h="4444">
                  <a:moveTo>
                    <a:pt x="5524" y="0"/>
                  </a:moveTo>
                  <a:lnTo>
                    <a:pt x="5135" y="76"/>
                  </a:lnTo>
                  <a:lnTo>
                    <a:pt x="3276" y="1193"/>
                  </a:lnTo>
                  <a:lnTo>
                    <a:pt x="7241" y="1193"/>
                  </a:lnTo>
                  <a:lnTo>
                    <a:pt x="7086" y="965"/>
                  </a:lnTo>
                  <a:lnTo>
                    <a:pt x="6632" y="749"/>
                  </a:lnTo>
                  <a:lnTo>
                    <a:pt x="6095" y="444"/>
                  </a:lnTo>
                  <a:lnTo>
                    <a:pt x="6172" y="292"/>
                  </a:lnTo>
                  <a:lnTo>
                    <a:pt x="5867" y="76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47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9" name="object 1909" descr=""/>
            <p:cNvSpPr/>
            <p:nvPr/>
          </p:nvSpPr>
          <p:spPr>
            <a:xfrm>
              <a:off x="2147782" y="242732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0" y="241"/>
                  </a:lnTo>
                  <a:lnTo>
                    <a:pt x="12" y="482"/>
                  </a:lnTo>
                  <a:lnTo>
                    <a:pt x="12" y="723"/>
                  </a:lnTo>
                  <a:lnTo>
                    <a:pt x="355" y="800"/>
                  </a:lnTo>
                  <a:lnTo>
                    <a:pt x="685" y="876"/>
                  </a:lnTo>
                  <a:lnTo>
                    <a:pt x="1028" y="9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A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0" name="object 1910" descr=""/>
            <p:cNvSpPr/>
            <p:nvPr/>
          </p:nvSpPr>
          <p:spPr>
            <a:xfrm>
              <a:off x="2144910" y="242838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39" y="508"/>
                  </a:lnTo>
                  <a:lnTo>
                    <a:pt x="444" y="812"/>
                  </a:lnTo>
                  <a:lnTo>
                    <a:pt x="1003" y="787"/>
                  </a:lnTo>
                  <a:lnTo>
                    <a:pt x="673" y="520"/>
                  </a:lnTo>
                  <a:lnTo>
                    <a:pt x="330" y="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7D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1" name="object 1911" descr=""/>
            <p:cNvSpPr/>
            <p:nvPr/>
          </p:nvSpPr>
          <p:spPr>
            <a:xfrm>
              <a:off x="2134994" y="2479118"/>
              <a:ext cx="12700" cy="5715"/>
            </a:xfrm>
            <a:custGeom>
              <a:avLst/>
              <a:gdLst/>
              <a:ahLst/>
              <a:cxnLst/>
              <a:rect l="l" t="t" r="r" b="b"/>
              <a:pathLst>
                <a:path w="12700" h="5714">
                  <a:moveTo>
                    <a:pt x="6832" y="0"/>
                  </a:moveTo>
                  <a:lnTo>
                    <a:pt x="495" y="1689"/>
                  </a:lnTo>
                  <a:lnTo>
                    <a:pt x="50" y="2247"/>
                  </a:lnTo>
                  <a:lnTo>
                    <a:pt x="0" y="3314"/>
                  </a:lnTo>
                  <a:lnTo>
                    <a:pt x="2387" y="3238"/>
                  </a:lnTo>
                  <a:lnTo>
                    <a:pt x="4724" y="3530"/>
                  </a:lnTo>
                  <a:lnTo>
                    <a:pt x="7670" y="4762"/>
                  </a:lnTo>
                  <a:lnTo>
                    <a:pt x="8470" y="4838"/>
                  </a:lnTo>
                  <a:lnTo>
                    <a:pt x="9220" y="5118"/>
                  </a:lnTo>
                  <a:lnTo>
                    <a:pt x="9944" y="4889"/>
                  </a:lnTo>
                  <a:lnTo>
                    <a:pt x="10579" y="4254"/>
                  </a:lnTo>
                  <a:lnTo>
                    <a:pt x="11417" y="4229"/>
                  </a:lnTo>
                  <a:lnTo>
                    <a:pt x="12217" y="4114"/>
                  </a:lnTo>
                  <a:lnTo>
                    <a:pt x="11747" y="3619"/>
                  </a:lnTo>
                  <a:lnTo>
                    <a:pt x="11150" y="3225"/>
                  </a:lnTo>
                  <a:lnTo>
                    <a:pt x="11099" y="2451"/>
                  </a:lnTo>
                  <a:lnTo>
                    <a:pt x="10655" y="1435"/>
                  </a:lnTo>
                  <a:lnTo>
                    <a:pt x="9753" y="965"/>
                  </a:lnTo>
                  <a:lnTo>
                    <a:pt x="8788" y="584"/>
                  </a:lnTo>
                  <a:lnTo>
                    <a:pt x="6832" y="0"/>
                  </a:lnTo>
                  <a:close/>
                </a:path>
              </a:pathLst>
            </a:custGeom>
            <a:solidFill>
              <a:srgbClr val="D7CC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2" name="object 1912" descr=""/>
            <p:cNvSpPr/>
            <p:nvPr/>
          </p:nvSpPr>
          <p:spPr>
            <a:xfrm>
              <a:off x="2141937" y="248348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838" y="0"/>
                  </a:moveTo>
                  <a:lnTo>
                    <a:pt x="0" y="88"/>
                  </a:lnTo>
                  <a:lnTo>
                    <a:pt x="596" y="863"/>
                  </a:lnTo>
                  <a:lnTo>
                    <a:pt x="1422" y="850"/>
                  </a:lnTo>
                  <a:lnTo>
                    <a:pt x="2273" y="749"/>
                  </a:lnTo>
                  <a:lnTo>
                    <a:pt x="1612" y="17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9B58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3" name="object 1913" descr=""/>
            <p:cNvSpPr/>
            <p:nvPr/>
          </p:nvSpPr>
          <p:spPr>
            <a:xfrm>
              <a:off x="2179674" y="2473492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5" h="7619">
                  <a:moveTo>
                    <a:pt x="9778" y="0"/>
                  </a:moveTo>
                  <a:lnTo>
                    <a:pt x="8166" y="12"/>
                  </a:lnTo>
                  <a:lnTo>
                    <a:pt x="7518" y="101"/>
                  </a:lnTo>
                  <a:lnTo>
                    <a:pt x="6273" y="457"/>
                  </a:lnTo>
                  <a:lnTo>
                    <a:pt x="5105" y="901"/>
                  </a:lnTo>
                  <a:lnTo>
                    <a:pt x="4546" y="1092"/>
                  </a:lnTo>
                  <a:lnTo>
                    <a:pt x="2895" y="2590"/>
                  </a:lnTo>
                  <a:lnTo>
                    <a:pt x="2349" y="3619"/>
                  </a:lnTo>
                  <a:lnTo>
                    <a:pt x="0" y="2806"/>
                  </a:lnTo>
                  <a:lnTo>
                    <a:pt x="507" y="4940"/>
                  </a:lnTo>
                  <a:lnTo>
                    <a:pt x="2451" y="7086"/>
                  </a:lnTo>
                  <a:lnTo>
                    <a:pt x="5181" y="4254"/>
                  </a:lnTo>
                  <a:lnTo>
                    <a:pt x="7188" y="5981"/>
                  </a:lnTo>
                  <a:lnTo>
                    <a:pt x="8369" y="5854"/>
                  </a:lnTo>
                  <a:lnTo>
                    <a:pt x="9080" y="5295"/>
                  </a:lnTo>
                  <a:lnTo>
                    <a:pt x="10020" y="5537"/>
                  </a:lnTo>
                  <a:lnTo>
                    <a:pt x="10782" y="5156"/>
                  </a:lnTo>
                  <a:lnTo>
                    <a:pt x="12484" y="4572"/>
                  </a:lnTo>
                  <a:lnTo>
                    <a:pt x="12826" y="3606"/>
                  </a:lnTo>
                  <a:lnTo>
                    <a:pt x="13093" y="2298"/>
                  </a:lnTo>
                  <a:lnTo>
                    <a:pt x="12534" y="1346"/>
                  </a:lnTo>
                  <a:lnTo>
                    <a:pt x="11518" y="596"/>
                  </a:lnTo>
                  <a:lnTo>
                    <a:pt x="10680" y="139"/>
                  </a:lnTo>
                  <a:lnTo>
                    <a:pt x="9778" y="0"/>
                  </a:lnTo>
                  <a:close/>
                </a:path>
              </a:pathLst>
            </a:custGeom>
            <a:solidFill>
              <a:srgbClr val="C68B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4" name="object 1914" descr=""/>
            <p:cNvSpPr/>
            <p:nvPr/>
          </p:nvSpPr>
          <p:spPr>
            <a:xfrm>
              <a:off x="2170236" y="2476940"/>
              <a:ext cx="17145" cy="6985"/>
            </a:xfrm>
            <a:custGeom>
              <a:avLst/>
              <a:gdLst/>
              <a:ahLst/>
              <a:cxnLst/>
              <a:rect l="l" t="t" r="r" b="b"/>
              <a:pathLst>
                <a:path w="17144" h="6985">
                  <a:moveTo>
                    <a:pt x="1803" y="4000"/>
                  </a:moveTo>
                  <a:lnTo>
                    <a:pt x="1447" y="4140"/>
                  </a:lnTo>
                  <a:lnTo>
                    <a:pt x="1115" y="4457"/>
                  </a:lnTo>
                  <a:lnTo>
                    <a:pt x="0" y="5156"/>
                  </a:lnTo>
                  <a:lnTo>
                    <a:pt x="863" y="5702"/>
                  </a:lnTo>
                  <a:lnTo>
                    <a:pt x="1308" y="6273"/>
                  </a:lnTo>
                  <a:lnTo>
                    <a:pt x="6048" y="6413"/>
                  </a:lnTo>
                  <a:lnTo>
                    <a:pt x="6781" y="5740"/>
                  </a:lnTo>
                  <a:lnTo>
                    <a:pt x="7734" y="5575"/>
                  </a:lnTo>
                  <a:lnTo>
                    <a:pt x="8724" y="5562"/>
                  </a:lnTo>
                  <a:lnTo>
                    <a:pt x="9550" y="5486"/>
                  </a:lnTo>
                  <a:lnTo>
                    <a:pt x="10312" y="5219"/>
                  </a:lnTo>
                  <a:lnTo>
                    <a:pt x="11860" y="4432"/>
                  </a:lnTo>
                  <a:lnTo>
                    <a:pt x="12611" y="4178"/>
                  </a:lnTo>
                  <a:lnTo>
                    <a:pt x="3708" y="4140"/>
                  </a:lnTo>
                  <a:lnTo>
                    <a:pt x="2959" y="4064"/>
                  </a:lnTo>
                  <a:lnTo>
                    <a:pt x="1803" y="4000"/>
                  </a:lnTo>
                  <a:close/>
                </a:path>
                <a:path w="17144" h="6985">
                  <a:moveTo>
                    <a:pt x="8902" y="0"/>
                  </a:moveTo>
                  <a:lnTo>
                    <a:pt x="8509" y="0"/>
                  </a:lnTo>
                  <a:lnTo>
                    <a:pt x="8115" y="76"/>
                  </a:lnTo>
                  <a:lnTo>
                    <a:pt x="7683" y="304"/>
                  </a:lnTo>
                  <a:lnTo>
                    <a:pt x="7264" y="584"/>
                  </a:lnTo>
                  <a:lnTo>
                    <a:pt x="6896" y="1016"/>
                  </a:lnTo>
                  <a:lnTo>
                    <a:pt x="6400" y="2057"/>
                  </a:lnTo>
                  <a:lnTo>
                    <a:pt x="6134" y="2527"/>
                  </a:lnTo>
                  <a:lnTo>
                    <a:pt x="3708" y="4140"/>
                  </a:lnTo>
                  <a:lnTo>
                    <a:pt x="12623" y="4140"/>
                  </a:lnTo>
                  <a:lnTo>
                    <a:pt x="12903" y="3276"/>
                  </a:lnTo>
                  <a:lnTo>
                    <a:pt x="13982" y="2247"/>
                  </a:lnTo>
                  <a:lnTo>
                    <a:pt x="16554" y="2247"/>
                  </a:lnTo>
                  <a:lnTo>
                    <a:pt x="16424" y="1727"/>
                  </a:lnTo>
                  <a:lnTo>
                    <a:pt x="11214" y="1727"/>
                  </a:lnTo>
                  <a:lnTo>
                    <a:pt x="9842" y="660"/>
                  </a:lnTo>
                  <a:lnTo>
                    <a:pt x="9626" y="304"/>
                  </a:lnTo>
                  <a:lnTo>
                    <a:pt x="9309" y="101"/>
                  </a:lnTo>
                  <a:lnTo>
                    <a:pt x="8902" y="0"/>
                  </a:lnTo>
                  <a:close/>
                </a:path>
                <a:path w="17144" h="6985">
                  <a:moveTo>
                    <a:pt x="16554" y="2247"/>
                  </a:moveTo>
                  <a:lnTo>
                    <a:pt x="13982" y="2247"/>
                  </a:lnTo>
                  <a:lnTo>
                    <a:pt x="15341" y="2590"/>
                  </a:lnTo>
                  <a:lnTo>
                    <a:pt x="16624" y="2527"/>
                  </a:lnTo>
                  <a:lnTo>
                    <a:pt x="16554" y="2247"/>
                  </a:lnTo>
                  <a:close/>
                </a:path>
                <a:path w="17144" h="6985">
                  <a:moveTo>
                    <a:pt x="12814" y="1435"/>
                  </a:moveTo>
                  <a:lnTo>
                    <a:pt x="11214" y="1727"/>
                  </a:lnTo>
                  <a:lnTo>
                    <a:pt x="16424" y="1727"/>
                  </a:lnTo>
                  <a:lnTo>
                    <a:pt x="16357" y="1460"/>
                  </a:lnTo>
                  <a:lnTo>
                    <a:pt x="12814" y="1435"/>
                  </a:lnTo>
                  <a:close/>
                </a:path>
                <a:path w="17144" h="6985">
                  <a:moveTo>
                    <a:pt x="16306" y="1257"/>
                  </a:moveTo>
                  <a:lnTo>
                    <a:pt x="15278" y="1460"/>
                  </a:lnTo>
                  <a:lnTo>
                    <a:pt x="16357" y="1460"/>
                  </a:lnTo>
                  <a:lnTo>
                    <a:pt x="16306" y="1257"/>
                  </a:lnTo>
                  <a:close/>
                </a:path>
              </a:pathLst>
            </a:custGeom>
            <a:solidFill>
              <a:srgbClr val="DBD3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5" name="object 1915" descr=""/>
            <p:cNvSpPr/>
            <p:nvPr/>
          </p:nvSpPr>
          <p:spPr>
            <a:xfrm>
              <a:off x="2187285" y="2481026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2679" y="0"/>
                  </a:moveTo>
                  <a:lnTo>
                    <a:pt x="647" y="1104"/>
                  </a:lnTo>
                  <a:lnTo>
                    <a:pt x="292" y="1727"/>
                  </a:lnTo>
                  <a:lnTo>
                    <a:pt x="0" y="2362"/>
                  </a:lnTo>
                  <a:lnTo>
                    <a:pt x="127" y="3111"/>
                  </a:lnTo>
                  <a:lnTo>
                    <a:pt x="4648" y="4419"/>
                  </a:lnTo>
                  <a:lnTo>
                    <a:pt x="6057" y="3962"/>
                  </a:lnTo>
                  <a:lnTo>
                    <a:pt x="5905" y="3175"/>
                  </a:lnTo>
                  <a:lnTo>
                    <a:pt x="6146" y="2552"/>
                  </a:lnTo>
                  <a:lnTo>
                    <a:pt x="6819" y="2108"/>
                  </a:lnTo>
                  <a:lnTo>
                    <a:pt x="6858" y="1689"/>
                  </a:lnTo>
                  <a:lnTo>
                    <a:pt x="6502" y="1460"/>
                  </a:lnTo>
                  <a:lnTo>
                    <a:pt x="4533" y="1752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A966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6" name="object 1916" descr=""/>
            <p:cNvSpPr/>
            <p:nvPr/>
          </p:nvSpPr>
          <p:spPr>
            <a:xfrm>
              <a:off x="2183060" y="2482129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876" y="0"/>
                  </a:moveTo>
                  <a:lnTo>
                    <a:pt x="3721" y="406"/>
                  </a:lnTo>
                  <a:lnTo>
                    <a:pt x="2400" y="584"/>
                  </a:lnTo>
                  <a:lnTo>
                    <a:pt x="1435" y="1270"/>
                  </a:lnTo>
                  <a:lnTo>
                    <a:pt x="0" y="2273"/>
                  </a:lnTo>
                  <a:lnTo>
                    <a:pt x="1701" y="2070"/>
                  </a:lnTo>
                  <a:lnTo>
                    <a:pt x="2031" y="2400"/>
                  </a:lnTo>
                  <a:lnTo>
                    <a:pt x="3035" y="2832"/>
                  </a:lnTo>
                  <a:lnTo>
                    <a:pt x="4025" y="2844"/>
                  </a:lnTo>
                  <a:lnTo>
                    <a:pt x="5016" y="2362"/>
                  </a:lnTo>
                  <a:lnTo>
                    <a:pt x="4965" y="1574"/>
                  </a:lnTo>
                  <a:lnTo>
                    <a:pt x="4927" y="787"/>
                  </a:lnTo>
                  <a:lnTo>
                    <a:pt x="4876" y="0"/>
                  </a:lnTo>
                  <a:close/>
                </a:path>
              </a:pathLst>
            </a:custGeom>
            <a:solidFill>
              <a:srgbClr val="CC86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7" name="object 1917" descr=""/>
            <p:cNvSpPr/>
            <p:nvPr/>
          </p:nvSpPr>
          <p:spPr>
            <a:xfrm>
              <a:off x="2189961" y="2476943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3009" y="0"/>
                  </a:moveTo>
                  <a:lnTo>
                    <a:pt x="2654" y="114"/>
                  </a:lnTo>
                  <a:lnTo>
                    <a:pt x="2336" y="342"/>
                  </a:lnTo>
                  <a:lnTo>
                    <a:pt x="1397" y="533"/>
                  </a:lnTo>
                  <a:lnTo>
                    <a:pt x="495" y="774"/>
                  </a:lnTo>
                  <a:lnTo>
                    <a:pt x="25" y="1739"/>
                  </a:lnTo>
                  <a:lnTo>
                    <a:pt x="0" y="2336"/>
                  </a:lnTo>
                  <a:lnTo>
                    <a:pt x="1003" y="2425"/>
                  </a:lnTo>
                  <a:lnTo>
                    <a:pt x="3022" y="2628"/>
                  </a:lnTo>
                  <a:lnTo>
                    <a:pt x="3340" y="2908"/>
                  </a:lnTo>
                  <a:lnTo>
                    <a:pt x="3695" y="2946"/>
                  </a:lnTo>
                  <a:lnTo>
                    <a:pt x="4076" y="2768"/>
                  </a:lnTo>
                  <a:lnTo>
                    <a:pt x="4191" y="2616"/>
                  </a:lnTo>
                  <a:lnTo>
                    <a:pt x="4445" y="2311"/>
                  </a:lnTo>
                  <a:lnTo>
                    <a:pt x="4546" y="1930"/>
                  </a:lnTo>
                  <a:lnTo>
                    <a:pt x="4610" y="1752"/>
                  </a:lnTo>
                  <a:lnTo>
                    <a:pt x="4622" y="1346"/>
                  </a:lnTo>
                  <a:lnTo>
                    <a:pt x="3403" y="25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BE7C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8" name="object 1918" descr=""/>
            <p:cNvSpPr/>
            <p:nvPr/>
          </p:nvSpPr>
          <p:spPr>
            <a:xfrm>
              <a:off x="2176249" y="2481391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330" y="0"/>
                  </a:moveTo>
                  <a:lnTo>
                    <a:pt x="2984" y="939"/>
                  </a:lnTo>
                  <a:lnTo>
                    <a:pt x="2184" y="190"/>
                  </a:lnTo>
                  <a:lnTo>
                    <a:pt x="952" y="190"/>
                  </a:lnTo>
                  <a:lnTo>
                    <a:pt x="254" y="812"/>
                  </a:lnTo>
                  <a:lnTo>
                    <a:pt x="0" y="1993"/>
                  </a:lnTo>
                  <a:lnTo>
                    <a:pt x="889" y="2032"/>
                  </a:lnTo>
                  <a:lnTo>
                    <a:pt x="1739" y="2146"/>
                  </a:lnTo>
                  <a:lnTo>
                    <a:pt x="2184" y="3073"/>
                  </a:lnTo>
                  <a:lnTo>
                    <a:pt x="2349" y="3086"/>
                  </a:lnTo>
                  <a:lnTo>
                    <a:pt x="2514" y="3060"/>
                  </a:lnTo>
                  <a:lnTo>
                    <a:pt x="2679" y="3009"/>
                  </a:lnTo>
                  <a:lnTo>
                    <a:pt x="2895" y="2971"/>
                  </a:lnTo>
                  <a:lnTo>
                    <a:pt x="3098" y="2946"/>
                  </a:lnTo>
                  <a:lnTo>
                    <a:pt x="3302" y="2933"/>
                  </a:lnTo>
                  <a:lnTo>
                    <a:pt x="3644" y="2260"/>
                  </a:lnTo>
                  <a:lnTo>
                    <a:pt x="4610" y="2476"/>
                  </a:lnTo>
                  <a:lnTo>
                    <a:pt x="4953" y="1790"/>
                  </a:lnTo>
                  <a:lnTo>
                    <a:pt x="4927" y="1574"/>
                  </a:lnTo>
                  <a:lnTo>
                    <a:pt x="4940" y="1346"/>
                  </a:lnTo>
                  <a:lnTo>
                    <a:pt x="4991" y="1130"/>
                  </a:lnTo>
                  <a:lnTo>
                    <a:pt x="4330" y="0"/>
                  </a:lnTo>
                  <a:close/>
                </a:path>
              </a:pathLst>
            </a:custGeom>
            <a:solidFill>
              <a:srgbClr val="C591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9" name="object 1919" descr=""/>
            <p:cNvSpPr/>
            <p:nvPr/>
          </p:nvSpPr>
          <p:spPr>
            <a:xfrm>
              <a:off x="2193368" y="2478472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844" y="0"/>
                  </a:moveTo>
                  <a:lnTo>
                    <a:pt x="0" y="1650"/>
                  </a:lnTo>
                  <a:lnTo>
                    <a:pt x="100" y="2374"/>
                  </a:lnTo>
                  <a:lnTo>
                    <a:pt x="787" y="2895"/>
                  </a:lnTo>
                  <a:lnTo>
                    <a:pt x="2654" y="3263"/>
                  </a:lnTo>
                  <a:lnTo>
                    <a:pt x="2895" y="3060"/>
                  </a:lnTo>
                  <a:lnTo>
                    <a:pt x="3352" y="2590"/>
                  </a:lnTo>
                  <a:lnTo>
                    <a:pt x="3771" y="2374"/>
                  </a:lnTo>
                  <a:lnTo>
                    <a:pt x="4241" y="2209"/>
                  </a:lnTo>
                  <a:lnTo>
                    <a:pt x="4546" y="1790"/>
                  </a:lnTo>
                  <a:lnTo>
                    <a:pt x="4501" y="939"/>
                  </a:lnTo>
                  <a:lnTo>
                    <a:pt x="3797" y="114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C988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0" name="object 1920" descr=""/>
            <p:cNvSpPr/>
            <p:nvPr/>
          </p:nvSpPr>
          <p:spPr>
            <a:xfrm>
              <a:off x="2180917" y="2480216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222" y="0"/>
                  </a:moveTo>
                  <a:lnTo>
                    <a:pt x="0" y="965"/>
                  </a:lnTo>
                  <a:lnTo>
                    <a:pt x="88" y="1651"/>
                  </a:lnTo>
                  <a:lnTo>
                    <a:pt x="723" y="1701"/>
                  </a:lnTo>
                  <a:lnTo>
                    <a:pt x="1168" y="1955"/>
                  </a:lnTo>
                  <a:lnTo>
                    <a:pt x="1638" y="1828"/>
                  </a:lnTo>
                  <a:lnTo>
                    <a:pt x="2120" y="1752"/>
                  </a:lnTo>
                  <a:lnTo>
                    <a:pt x="2552" y="1549"/>
                  </a:lnTo>
                  <a:lnTo>
                    <a:pt x="2984" y="1358"/>
                  </a:lnTo>
                  <a:lnTo>
                    <a:pt x="3733" y="977"/>
                  </a:lnTo>
                  <a:lnTo>
                    <a:pt x="3695" y="800"/>
                  </a:lnTo>
                  <a:lnTo>
                    <a:pt x="3568" y="63"/>
                  </a:lnTo>
                  <a:lnTo>
                    <a:pt x="2768" y="190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9B54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1" name="object 1921" descr=""/>
            <p:cNvSpPr/>
            <p:nvPr/>
          </p:nvSpPr>
          <p:spPr>
            <a:xfrm>
              <a:off x="2178441" y="2481181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476" y="0"/>
                  </a:moveTo>
                  <a:lnTo>
                    <a:pt x="1650" y="139"/>
                  </a:lnTo>
                  <a:lnTo>
                    <a:pt x="825" y="266"/>
                  </a:lnTo>
                  <a:lnTo>
                    <a:pt x="0" y="406"/>
                  </a:lnTo>
                  <a:lnTo>
                    <a:pt x="673" y="1498"/>
                  </a:lnTo>
                  <a:lnTo>
                    <a:pt x="1841" y="1117"/>
                  </a:lnTo>
                  <a:lnTo>
                    <a:pt x="2806" y="1346"/>
                  </a:lnTo>
                  <a:lnTo>
                    <a:pt x="3098" y="1270"/>
                  </a:lnTo>
                  <a:lnTo>
                    <a:pt x="3378" y="1155"/>
                  </a:lnTo>
                  <a:lnTo>
                    <a:pt x="3644" y="990"/>
                  </a:lnTo>
                  <a:lnTo>
                    <a:pt x="3263" y="660"/>
                  </a:lnTo>
                  <a:lnTo>
                    <a:pt x="2476" y="0"/>
                  </a:lnTo>
                  <a:close/>
                </a:path>
              </a:pathLst>
            </a:custGeom>
            <a:solidFill>
              <a:srgbClr val="A343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2" name="object 1922" descr=""/>
            <p:cNvSpPr/>
            <p:nvPr/>
          </p:nvSpPr>
          <p:spPr>
            <a:xfrm>
              <a:off x="2185093" y="2484486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2971" y="0"/>
                  </a:moveTo>
                  <a:lnTo>
                    <a:pt x="0" y="38"/>
                  </a:lnTo>
                  <a:lnTo>
                    <a:pt x="25" y="304"/>
                  </a:lnTo>
                  <a:lnTo>
                    <a:pt x="38" y="558"/>
                  </a:lnTo>
                  <a:lnTo>
                    <a:pt x="38" y="825"/>
                  </a:lnTo>
                  <a:lnTo>
                    <a:pt x="2159" y="723"/>
                  </a:lnTo>
                  <a:lnTo>
                    <a:pt x="3213" y="685"/>
                  </a:lnTo>
                  <a:lnTo>
                    <a:pt x="3060" y="228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D7B9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3" name="object 1923" descr=""/>
            <p:cNvSpPr/>
            <p:nvPr/>
          </p:nvSpPr>
          <p:spPr>
            <a:xfrm>
              <a:off x="2192986" y="247941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016" y="0"/>
                  </a:moveTo>
                  <a:lnTo>
                    <a:pt x="330" y="101"/>
                  </a:lnTo>
                  <a:lnTo>
                    <a:pt x="0" y="165"/>
                  </a:lnTo>
                  <a:lnTo>
                    <a:pt x="38" y="990"/>
                  </a:lnTo>
                  <a:lnTo>
                    <a:pt x="266" y="1689"/>
                  </a:lnTo>
                  <a:lnTo>
                    <a:pt x="1168" y="1955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D1B9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4" name="object 1924" descr=""/>
            <p:cNvSpPr/>
            <p:nvPr/>
          </p:nvSpPr>
          <p:spPr>
            <a:xfrm>
              <a:off x="2188043" y="247856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457" y="0"/>
                  </a:moveTo>
                  <a:lnTo>
                    <a:pt x="0" y="774"/>
                  </a:lnTo>
                  <a:lnTo>
                    <a:pt x="634" y="749"/>
                  </a:lnTo>
                  <a:lnTo>
                    <a:pt x="1282" y="736"/>
                  </a:lnTo>
                  <a:lnTo>
                    <a:pt x="1917" y="711"/>
                  </a:lnTo>
                  <a:lnTo>
                    <a:pt x="1943" y="508"/>
                  </a:lnTo>
                  <a:lnTo>
                    <a:pt x="1955" y="317"/>
                  </a:lnTo>
                  <a:lnTo>
                    <a:pt x="1943" y="114"/>
                  </a:lnTo>
                  <a:lnTo>
                    <a:pt x="1193" y="38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9850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5" name="object 1925" descr=""/>
            <p:cNvSpPr/>
            <p:nvPr/>
          </p:nvSpPr>
          <p:spPr>
            <a:xfrm>
              <a:off x="2179553" y="248317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2" y="0"/>
                  </a:moveTo>
                  <a:lnTo>
                    <a:pt x="0" y="1155"/>
                  </a:lnTo>
                  <a:lnTo>
                    <a:pt x="762" y="1079"/>
                  </a:lnTo>
                  <a:lnTo>
                    <a:pt x="1435" y="876"/>
                  </a:lnTo>
                  <a:lnTo>
                    <a:pt x="1651" y="12"/>
                  </a:lnTo>
                  <a:lnTo>
                    <a:pt x="1028" y="29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8E8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6" name="object 1926" descr=""/>
            <p:cNvSpPr/>
            <p:nvPr/>
          </p:nvSpPr>
          <p:spPr>
            <a:xfrm>
              <a:off x="2193785" y="2480995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130" y="2171"/>
                  </a:moveTo>
                  <a:lnTo>
                    <a:pt x="0" y="1485"/>
                  </a:lnTo>
                  <a:lnTo>
                    <a:pt x="177" y="1676"/>
                  </a:lnTo>
                  <a:lnTo>
                    <a:pt x="279" y="1892"/>
                  </a:lnTo>
                  <a:lnTo>
                    <a:pt x="317" y="2133"/>
                  </a:lnTo>
                  <a:lnTo>
                    <a:pt x="723" y="2197"/>
                  </a:lnTo>
                  <a:lnTo>
                    <a:pt x="1130" y="2171"/>
                  </a:lnTo>
                  <a:close/>
                </a:path>
                <a:path w="3810" h="2539">
                  <a:moveTo>
                    <a:pt x="3378" y="1320"/>
                  </a:moveTo>
                  <a:lnTo>
                    <a:pt x="3263" y="1092"/>
                  </a:lnTo>
                  <a:lnTo>
                    <a:pt x="3098" y="609"/>
                  </a:lnTo>
                  <a:lnTo>
                    <a:pt x="2882" y="101"/>
                  </a:lnTo>
                  <a:lnTo>
                    <a:pt x="2565" y="0"/>
                  </a:lnTo>
                  <a:lnTo>
                    <a:pt x="2120" y="355"/>
                  </a:lnTo>
                  <a:lnTo>
                    <a:pt x="2222" y="749"/>
                  </a:lnTo>
                  <a:lnTo>
                    <a:pt x="3378" y="1320"/>
                  </a:lnTo>
                  <a:close/>
                </a:path>
              </a:pathLst>
            </a:custGeom>
            <a:solidFill>
              <a:srgbClr val="D1B9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7" name="object 1927" descr=""/>
            <p:cNvSpPr/>
            <p:nvPr/>
          </p:nvSpPr>
          <p:spPr>
            <a:xfrm>
              <a:off x="2160927" y="2477355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2870" y="0"/>
                  </a:moveTo>
                  <a:lnTo>
                    <a:pt x="0" y="1968"/>
                  </a:lnTo>
                  <a:lnTo>
                    <a:pt x="660" y="2476"/>
                  </a:lnTo>
                  <a:lnTo>
                    <a:pt x="1574" y="2882"/>
                  </a:lnTo>
                  <a:lnTo>
                    <a:pt x="6413" y="4165"/>
                  </a:lnTo>
                  <a:lnTo>
                    <a:pt x="7467" y="3111"/>
                  </a:lnTo>
                  <a:lnTo>
                    <a:pt x="7251" y="2667"/>
                  </a:lnTo>
                  <a:lnTo>
                    <a:pt x="6883" y="2336"/>
                  </a:lnTo>
                  <a:lnTo>
                    <a:pt x="6286" y="2057"/>
                  </a:lnTo>
                  <a:lnTo>
                    <a:pt x="6819" y="1435"/>
                  </a:lnTo>
                  <a:lnTo>
                    <a:pt x="6502" y="1079"/>
                  </a:lnTo>
                  <a:lnTo>
                    <a:pt x="6121" y="596"/>
                  </a:lnTo>
                  <a:lnTo>
                    <a:pt x="5600" y="355"/>
                  </a:lnTo>
                  <a:lnTo>
                    <a:pt x="5016" y="203"/>
                  </a:lnTo>
                  <a:lnTo>
                    <a:pt x="3936" y="12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rgbClr val="DFD5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8" name="object 1928" descr=""/>
            <p:cNvSpPr/>
            <p:nvPr/>
          </p:nvSpPr>
          <p:spPr>
            <a:xfrm>
              <a:off x="2143895" y="2478687"/>
              <a:ext cx="11430" cy="3175"/>
            </a:xfrm>
            <a:custGeom>
              <a:avLst/>
              <a:gdLst/>
              <a:ahLst/>
              <a:cxnLst/>
              <a:rect l="l" t="t" r="r" b="b"/>
              <a:pathLst>
                <a:path w="11430" h="3175">
                  <a:moveTo>
                    <a:pt x="7670" y="0"/>
                  </a:moveTo>
                  <a:lnTo>
                    <a:pt x="4800" y="520"/>
                  </a:lnTo>
                  <a:lnTo>
                    <a:pt x="1955" y="673"/>
                  </a:lnTo>
                  <a:lnTo>
                    <a:pt x="1447" y="787"/>
                  </a:lnTo>
                  <a:lnTo>
                    <a:pt x="952" y="977"/>
                  </a:lnTo>
                  <a:lnTo>
                    <a:pt x="508" y="1269"/>
                  </a:lnTo>
                  <a:lnTo>
                    <a:pt x="0" y="1866"/>
                  </a:lnTo>
                  <a:lnTo>
                    <a:pt x="520" y="2679"/>
                  </a:lnTo>
                  <a:lnTo>
                    <a:pt x="1384" y="2717"/>
                  </a:lnTo>
                  <a:lnTo>
                    <a:pt x="2197" y="2882"/>
                  </a:lnTo>
                  <a:lnTo>
                    <a:pt x="10731" y="2565"/>
                  </a:lnTo>
                  <a:lnTo>
                    <a:pt x="11023" y="2031"/>
                  </a:lnTo>
                  <a:lnTo>
                    <a:pt x="10922" y="1587"/>
                  </a:lnTo>
                  <a:lnTo>
                    <a:pt x="10426" y="1231"/>
                  </a:lnTo>
                  <a:lnTo>
                    <a:pt x="7670" y="0"/>
                  </a:lnTo>
                  <a:close/>
                </a:path>
              </a:pathLst>
            </a:custGeom>
            <a:solidFill>
              <a:srgbClr val="E2D7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9" name="object 1929" descr=""/>
            <p:cNvSpPr/>
            <p:nvPr/>
          </p:nvSpPr>
          <p:spPr>
            <a:xfrm>
              <a:off x="2154626" y="2478681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921" y="0"/>
                  </a:moveTo>
                  <a:lnTo>
                    <a:pt x="1562" y="0"/>
                  </a:lnTo>
                  <a:lnTo>
                    <a:pt x="419" y="317"/>
                  </a:lnTo>
                  <a:lnTo>
                    <a:pt x="12" y="1828"/>
                  </a:lnTo>
                  <a:lnTo>
                    <a:pt x="12" y="2324"/>
                  </a:lnTo>
                  <a:lnTo>
                    <a:pt x="0" y="2578"/>
                  </a:lnTo>
                  <a:lnTo>
                    <a:pt x="1739" y="2590"/>
                  </a:lnTo>
                  <a:lnTo>
                    <a:pt x="3543" y="3009"/>
                  </a:lnTo>
                  <a:lnTo>
                    <a:pt x="5118" y="1866"/>
                  </a:lnTo>
                  <a:lnTo>
                    <a:pt x="3327" y="50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D7C9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0" name="object 1930" descr=""/>
            <p:cNvSpPr/>
            <p:nvPr/>
          </p:nvSpPr>
          <p:spPr>
            <a:xfrm>
              <a:off x="2158276" y="247762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625" y="0"/>
                  </a:moveTo>
                  <a:lnTo>
                    <a:pt x="609" y="419"/>
                  </a:lnTo>
                  <a:lnTo>
                    <a:pt x="139" y="749"/>
                  </a:lnTo>
                  <a:lnTo>
                    <a:pt x="0" y="1168"/>
                  </a:lnTo>
                  <a:lnTo>
                    <a:pt x="203" y="1701"/>
                  </a:lnTo>
                  <a:lnTo>
                    <a:pt x="380" y="1879"/>
                  </a:lnTo>
                  <a:lnTo>
                    <a:pt x="914" y="2324"/>
                  </a:lnTo>
                  <a:lnTo>
                    <a:pt x="1650" y="2260"/>
                  </a:lnTo>
                  <a:lnTo>
                    <a:pt x="2184" y="2679"/>
                  </a:lnTo>
                  <a:lnTo>
                    <a:pt x="2870" y="2667"/>
                  </a:lnTo>
                  <a:lnTo>
                    <a:pt x="4229" y="2616"/>
                  </a:lnTo>
                  <a:lnTo>
                    <a:pt x="3911" y="2070"/>
                  </a:lnTo>
                  <a:lnTo>
                    <a:pt x="3606" y="1511"/>
                  </a:lnTo>
                  <a:lnTo>
                    <a:pt x="3289" y="952"/>
                  </a:lnTo>
                  <a:lnTo>
                    <a:pt x="2539" y="25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D5C6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1" name="object 1931" descr=""/>
            <p:cNvSpPr/>
            <p:nvPr/>
          </p:nvSpPr>
          <p:spPr>
            <a:xfrm>
              <a:off x="2158659" y="247945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736" y="0"/>
                  </a:moveTo>
                  <a:lnTo>
                    <a:pt x="0" y="50"/>
                  </a:lnTo>
                  <a:lnTo>
                    <a:pt x="1079" y="1092"/>
                  </a:lnTo>
                  <a:lnTo>
                    <a:pt x="1358" y="1117"/>
                  </a:lnTo>
                  <a:lnTo>
                    <a:pt x="1600" y="1041"/>
                  </a:lnTo>
                  <a:lnTo>
                    <a:pt x="1803" y="850"/>
                  </a:lnTo>
                  <a:lnTo>
                    <a:pt x="1409" y="127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E0E2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2" name="object 1932" descr=""/>
            <p:cNvSpPr/>
            <p:nvPr/>
          </p:nvSpPr>
          <p:spPr>
            <a:xfrm>
              <a:off x="2167987" y="2477415"/>
              <a:ext cx="10795" cy="5080"/>
            </a:xfrm>
            <a:custGeom>
              <a:avLst/>
              <a:gdLst/>
              <a:ahLst/>
              <a:cxnLst/>
              <a:rect l="l" t="t" r="r" b="b"/>
              <a:pathLst>
                <a:path w="10794" h="5080">
                  <a:moveTo>
                    <a:pt x="4152" y="0"/>
                  </a:moveTo>
                  <a:lnTo>
                    <a:pt x="0" y="2285"/>
                  </a:lnTo>
                  <a:lnTo>
                    <a:pt x="101" y="2654"/>
                  </a:lnTo>
                  <a:lnTo>
                    <a:pt x="469" y="2959"/>
                  </a:lnTo>
                  <a:lnTo>
                    <a:pt x="1524" y="2984"/>
                  </a:lnTo>
                  <a:lnTo>
                    <a:pt x="2603" y="2997"/>
                  </a:lnTo>
                  <a:lnTo>
                    <a:pt x="3403" y="3962"/>
                  </a:lnTo>
                  <a:lnTo>
                    <a:pt x="4432" y="4203"/>
                  </a:lnTo>
                  <a:lnTo>
                    <a:pt x="5016" y="4508"/>
                  </a:lnTo>
                  <a:lnTo>
                    <a:pt x="5626" y="4483"/>
                  </a:lnTo>
                  <a:lnTo>
                    <a:pt x="6248" y="4330"/>
                  </a:lnTo>
                  <a:lnTo>
                    <a:pt x="6883" y="3784"/>
                  </a:lnTo>
                  <a:lnTo>
                    <a:pt x="7632" y="3454"/>
                  </a:lnTo>
                  <a:lnTo>
                    <a:pt x="8382" y="3098"/>
                  </a:lnTo>
                  <a:lnTo>
                    <a:pt x="9855" y="2908"/>
                  </a:lnTo>
                  <a:lnTo>
                    <a:pt x="10223" y="2311"/>
                  </a:lnTo>
                  <a:lnTo>
                    <a:pt x="9080" y="1168"/>
                  </a:lnTo>
                  <a:lnTo>
                    <a:pt x="8877" y="800"/>
                  </a:lnTo>
                  <a:lnTo>
                    <a:pt x="8597" y="520"/>
                  </a:lnTo>
                  <a:lnTo>
                    <a:pt x="8216" y="342"/>
                  </a:lnTo>
                  <a:lnTo>
                    <a:pt x="7823" y="215"/>
                  </a:lnTo>
                  <a:lnTo>
                    <a:pt x="7429" y="114"/>
                  </a:lnTo>
                  <a:lnTo>
                    <a:pt x="6197" y="12"/>
                  </a:lnTo>
                  <a:lnTo>
                    <a:pt x="5791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BE76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3" name="object 1933" descr=""/>
            <p:cNvSpPr/>
            <p:nvPr/>
          </p:nvSpPr>
          <p:spPr>
            <a:xfrm>
              <a:off x="2134137" y="2473869"/>
              <a:ext cx="17780" cy="6350"/>
            </a:xfrm>
            <a:custGeom>
              <a:avLst/>
              <a:gdLst/>
              <a:ahLst/>
              <a:cxnLst/>
              <a:rect l="l" t="t" r="r" b="b"/>
              <a:pathLst>
                <a:path w="17780" h="6350">
                  <a:moveTo>
                    <a:pt x="10756" y="0"/>
                  </a:moveTo>
                  <a:lnTo>
                    <a:pt x="8750" y="1536"/>
                  </a:lnTo>
                  <a:lnTo>
                    <a:pt x="7327" y="2997"/>
                  </a:lnTo>
                  <a:lnTo>
                    <a:pt x="5448" y="3327"/>
                  </a:lnTo>
                  <a:lnTo>
                    <a:pt x="2324" y="3708"/>
                  </a:lnTo>
                  <a:lnTo>
                    <a:pt x="927" y="3174"/>
                  </a:lnTo>
                  <a:lnTo>
                    <a:pt x="0" y="4470"/>
                  </a:lnTo>
                  <a:lnTo>
                    <a:pt x="876" y="5499"/>
                  </a:lnTo>
                  <a:lnTo>
                    <a:pt x="1181" y="5905"/>
                  </a:lnTo>
                  <a:lnTo>
                    <a:pt x="1587" y="6032"/>
                  </a:lnTo>
                  <a:lnTo>
                    <a:pt x="2070" y="5841"/>
                  </a:lnTo>
                  <a:lnTo>
                    <a:pt x="3682" y="5397"/>
                  </a:lnTo>
                  <a:lnTo>
                    <a:pt x="5333" y="5638"/>
                  </a:lnTo>
                  <a:lnTo>
                    <a:pt x="6972" y="5562"/>
                  </a:lnTo>
                  <a:lnTo>
                    <a:pt x="8915" y="5562"/>
                  </a:lnTo>
                  <a:lnTo>
                    <a:pt x="9880" y="5372"/>
                  </a:lnTo>
                  <a:lnTo>
                    <a:pt x="11556" y="4775"/>
                  </a:lnTo>
                  <a:lnTo>
                    <a:pt x="13423" y="5016"/>
                  </a:lnTo>
                  <a:lnTo>
                    <a:pt x="15074" y="4305"/>
                  </a:lnTo>
                  <a:lnTo>
                    <a:pt x="16687" y="3187"/>
                  </a:lnTo>
                  <a:lnTo>
                    <a:pt x="17665" y="2031"/>
                  </a:lnTo>
                  <a:lnTo>
                    <a:pt x="15239" y="736"/>
                  </a:lnTo>
                  <a:lnTo>
                    <a:pt x="12979" y="228"/>
                  </a:lnTo>
                  <a:lnTo>
                    <a:pt x="10756" y="0"/>
                  </a:lnTo>
                  <a:close/>
                </a:path>
              </a:pathLst>
            </a:custGeom>
            <a:solidFill>
              <a:srgbClr val="DEDC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4" name="object 1934" descr=""/>
            <p:cNvSpPr/>
            <p:nvPr/>
          </p:nvSpPr>
          <p:spPr>
            <a:xfrm>
              <a:off x="2133381" y="2469652"/>
              <a:ext cx="10160" cy="5715"/>
            </a:xfrm>
            <a:custGeom>
              <a:avLst/>
              <a:gdLst/>
              <a:ahLst/>
              <a:cxnLst/>
              <a:rect l="l" t="t" r="r" b="b"/>
              <a:pathLst>
                <a:path w="10160" h="5714">
                  <a:moveTo>
                    <a:pt x="7823" y="0"/>
                  </a:moveTo>
                  <a:lnTo>
                    <a:pt x="5143" y="1054"/>
                  </a:lnTo>
                  <a:lnTo>
                    <a:pt x="2959" y="292"/>
                  </a:lnTo>
                  <a:lnTo>
                    <a:pt x="2247" y="190"/>
                  </a:lnTo>
                  <a:lnTo>
                    <a:pt x="1562" y="241"/>
                  </a:lnTo>
                  <a:lnTo>
                    <a:pt x="914" y="558"/>
                  </a:lnTo>
                  <a:lnTo>
                    <a:pt x="0" y="1396"/>
                  </a:lnTo>
                  <a:lnTo>
                    <a:pt x="914" y="2552"/>
                  </a:lnTo>
                  <a:lnTo>
                    <a:pt x="393" y="3454"/>
                  </a:lnTo>
                  <a:lnTo>
                    <a:pt x="1752" y="5664"/>
                  </a:lnTo>
                  <a:lnTo>
                    <a:pt x="3911" y="4876"/>
                  </a:lnTo>
                  <a:lnTo>
                    <a:pt x="8369" y="4902"/>
                  </a:lnTo>
                  <a:lnTo>
                    <a:pt x="8547" y="3860"/>
                  </a:lnTo>
                  <a:lnTo>
                    <a:pt x="9283" y="3073"/>
                  </a:lnTo>
                  <a:lnTo>
                    <a:pt x="9626" y="2108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rgbClr val="C686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5" name="object 1935" descr=""/>
            <p:cNvSpPr/>
            <p:nvPr/>
          </p:nvSpPr>
          <p:spPr>
            <a:xfrm>
              <a:off x="2141255" y="2472078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2400" y="0"/>
                  </a:moveTo>
                  <a:lnTo>
                    <a:pt x="2006" y="76"/>
                  </a:lnTo>
                  <a:lnTo>
                    <a:pt x="1638" y="292"/>
                  </a:lnTo>
                  <a:lnTo>
                    <a:pt x="241" y="482"/>
                  </a:lnTo>
                  <a:lnTo>
                    <a:pt x="0" y="1295"/>
                  </a:lnTo>
                  <a:lnTo>
                    <a:pt x="495" y="2476"/>
                  </a:lnTo>
                  <a:lnTo>
                    <a:pt x="1498" y="2578"/>
                  </a:lnTo>
                  <a:lnTo>
                    <a:pt x="3174" y="3302"/>
                  </a:lnTo>
                  <a:lnTo>
                    <a:pt x="4927" y="2781"/>
                  </a:lnTo>
                  <a:lnTo>
                    <a:pt x="6642" y="2921"/>
                  </a:lnTo>
                  <a:lnTo>
                    <a:pt x="7150" y="2895"/>
                  </a:lnTo>
                  <a:lnTo>
                    <a:pt x="7543" y="2654"/>
                  </a:lnTo>
                  <a:lnTo>
                    <a:pt x="7797" y="2209"/>
                  </a:lnTo>
                  <a:lnTo>
                    <a:pt x="7785" y="1968"/>
                  </a:lnTo>
                  <a:lnTo>
                    <a:pt x="3848" y="292"/>
                  </a:lnTo>
                  <a:lnTo>
                    <a:pt x="2819" y="63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883D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6" name="object 1936" descr=""/>
            <p:cNvSpPr/>
            <p:nvPr/>
          </p:nvSpPr>
          <p:spPr>
            <a:xfrm>
              <a:off x="2142755" y="2474097"/>
              <a:ext cx="7620" cy="1905"/>
            </a:xfrm>
            <a:custGeom>
              <a:avLst/>
              <a:gdLst/>
              <a:ahLst/>
              <a:cxnLst/>
              <a:rect l="l" t="t" r="r" b="b"/>
              <a:pathLst>
                <a:path w="7619" h="1905">
                  <a:moveTo>
                    <a:pt x="6642" y="0"/>
                  </a:moveTo>
                  <a:lnTo>
                    <a:pt x="6248" y="25"/>
                  </a:lnTo>
                  <a:lnTo>
                    <a:pt x="5854" y="304"/>
                  </a:lnTo>
                  <a:lnTo>
                    <a:pt x="0" y="558"/>
                  </a:lnTo>
                  <a:lnTo>
                    <a:pt x="88" y="800"/>
                  </a:lnTo>
                  <a:lnTo>
                    <a:pt x="127" y="1041"/>
                  </a:lnTo>
                  <a:lnTo>
                    <a:pt x="139" y="1308"/>
                  </a:lnTo>
                  <a:lnTo>
                    <a:pt x="2336" y="1282"/>
                  </a:lnTo>
                  <a:lnTo>
                    <a:pt x="6743" y="1257"/>
                  </a:lnTo>
                  <a:lnTo>
                    <a:pt x="7213" y="1041"/>
                  </a:lnTo>
                  <a:lnTo>
                    <a:pt x="7302" y="698"/>
                  </a:lnTo>
                  <a:lnTo>
                    <a:pt x="7061" y="253"/>
                  </a:lnTo>
                  <a:lnTo>
                    <a:pt x="6642" y="0"/>
                  </a:lnTo>
                  <a:close/>
                </a:path>
              </a:pathLst>
            </a:custGeom>
            <a:solidFill>
              <a:srgbClr val="B572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7" name="object 1937" descr=""/>
            <p:cNvSpPr/>
            <p:nvPr/>
          </p:nvSpPr>
          <p:spPr>
            <a:xfrm>
              <a:off x="2135051" y="2474692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879" y="0"/>
                  </a:moveTo>
                  <a:lnTo>
                    <a:pt x="1117" y="38"/>
                  </a:lnTo>
                  <a:lnTo>
                    <a:pt x="457" y="279"/>
                  </a:lnTo>
                  <a:lnTo>
                    <a:pt x="0" y="939"/>
                  </a:lnTo>
                  <a:lnTo>
                    <a:pt x="0" y="1612"/>
                  </a:lnTo>
                  <a:lnTo>
                    <a:pt x="1295" y="1816"/>
                  </a:lnTo>
                  <a:lnTo>
                    <a:pt x="2603" y="2120"/>
                  </a:lnTo>
                  <a:lnTo>
                    <a:pt x="3695" y="1028"/>
                  </a:lnTo>
                  <a:lnTo>
                    <a:pt x="3302" y="304"/>
                  </a:lnTo>
                  <a:lnTo>
                    <a:pt x="2654" y="50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AA6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8" name="object 1938" descr=""/>
            <p:cNvSpPr/>
            <p:nvPr/>
          </p:nvSpPr>
          <p:spPr>
            <a:xfrm>
              <a:off x="2137069" y="247307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55" y="0"/>
                  </a:moveTo>
                  <a:lnTo>
                    <a:pt x="0" y="2298"/>
                  </a:lnTo>
                  <a:lnTo>
                    <a:pt x="1676" y="2641"/>
                  </a:lnTo>
                  <a:lnTo>
                    <a:pt x="2070" y="2247"/>
                  </a:lnTo>
                  <a:lnTo>
                    <a:pt x="2463" y="1866"/>
                  </a:lnTo>
                  <a:lnTo>
                    <a:pt x="2844" y="1473"/>
                  </a:lnTo>
                  <a:lnTo>
                    <a:pt x="1727" y="1142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DFD9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9" name="object 1939" descr=""/>
            <p:cNvSpPr/>
            <p:nvPr/>
          </p:nvSpPr>
          <p:spPr>
            <a:xfrm>
              <a:off x="2126734" y="2469180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5" h="6985">
                  <a:moveTo>
                    <a:pt x="2997" y="0"/>
                  </a:moveTo>
                  <a:lnTo>
                    <a:pt x="2679" y="88"/>
                  </a:lnTo>
                  <a:lnTo>
                    <a:pt x="2438" y="457"/>
                  </a:lnTo>
                  <a:lnTo>
                    <a:pt x="1422" y="1498"/>
                  </a:lnTo>
                  <a:lnTo>
                    <a:pt x="609" y="2235"/>
                  </a:lnTo>
                  <a:lnTo>
                    <a:pt x="0" y="3035"/>
                  </a:lnTo>
                  <a:lnTo>
                    <a:pt x="507" y="4216"/>
                  </a:lnTo>
                  <a:lnTo>
                    <a:pt x="1536" y="4406"/>
                  </a:lnTo>
                  <a:lnTo>
                    <a:pt x="2666" y="4330"/>
                  </a:lnTo>
                  <a:lnTo>
                    <a:pt x="3492" y="5194"/>
                  </a:lnTo>
                  <a:lnTo>
                    <a:pt x="5156" y="5397"/>
                  </a:lnTo>
                  <a:lnTo>
                    <a:pt x="6845" y="5511"/>
                  </a:lnTo>
                  <a:lnTo>
                    <a:pt x="8318" y="6451"/>
                  </a:lnTo>
                  <a:lnTo>
                    <a:pt x="10337" y="6197"/>
                  </a:lnTo>
                  <a:lnTo>
                    <a:pt x="11036" y="5067"/>
                  </a:lnTo>
                  <a:lnTo>
                    <a:pt x="12191" y="5461"/>
                  </a:lnTo>
                  <a:lnTo>
                    <a:pt x="13195" y="5346"/>
                  </a:lnTo>
                  <a:lnTo>
                    <a:pt x="11582" y="3606"/>
                  </a:lnTo>
                  <a:lnTo>
                    <a:pt x="9016" y="4902"/>
                  </a:lnTo>
                  <a:lnTo>
                    <a:pt x="7302" y="3479"/>
                  </a:lnTo>
                  <a:lnTo>
                    <a:pt x="6845" y="2705"/>
                  </a:lnTo>
                  <a:lnTo>
                    <a:pt x="6095" y="2514"/>
                  </a:lnTo>
                  <a:lnTo>
                    <a:pt x="5270" y="2438"/>
                  </a:lnTo>
                  <a:lnTo>
                    <a:pt x="4825" y="2349"/>
                  </a:lnTo>
                  <a:lnTo>
                    <a:pt x="4254" y="2641"/>
                  </a:lnTo>
                  <a:lnTo>
                    <a:pt x="4013" y="2019"/>
                  </a:lnTo>
                  <a:lnTo>
                    <a:pt x="4013" y="1371"/>
                  </a:lnTo>
                  <a:lnTo>
                    <a:pt x="3962" y="1041"/>
                  </a:lnTo>
                  <a:lnTo>
                    <a:pt x="3848" y="698"/>
                  </a:lnTo>
                  <a:lnTo>
                    <a:pt x="3657" y="393"/>
                  </a:lnTo>
                  <a:lnTo>
                    <a:pt x="3390" y="139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D3B1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0" name="object 1940" descr=""/>
            <p:cNvSpPr/>
            <p:nvPr/>
          </p:nvSpPr>
          <p:spPr>
            <a:xfrm>
              <a:off x="2124163" y="2470680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987" y="0"/>
                  </a:moveTo>
                  <a:lnTo>
                    <a:pt x="0" y="38"/>
                  </a:lnTo>
                  <a:lnTo>
                    <a:pt x="1346" y="1308"/>
                  </a:lnTo>
                  <a:lnTo>
                    <a:pt x="2019" y="1955"/>
                  </a:lnTo>
                  <a:lnTo>
                    <a:pt x="2184" y="2476"/>
                  </a:lnTo>
                  <a:lnTo>
                    <a:pt x="2552" y="2692"/>
                  </a:lnTo>
                  <a:lnTo>
                    <a:pt x="3073" y="2717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CAA4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1" name="object 1941" descr=""/>
            <p:cNvSpPr/>
            <p:nvPr/>
          </p:nvSpPr>
          <p:spPr>
            <a:xfrm>
              <a:off x="2135013" y="2479330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647" y="0"/>
                  </a:moveTo>
                  <a:lnTo>
                    <a:pt x="330" y="0"/>
                  </a:lnTo>
                  <a:lnTo>
                    <a:pt x="0" y="38"/>
                  </a:lnTo>
                  <a:lnTo>
                    <a:pt x="12" y="698"/>
                  </a:lnTo>
                  <a:lnTo>
                    <a:pt x="12" y="1371"/>
                  </a:lnTo>
                  <a:lnTo>
                    <a:pt x="25" y="2032"/>
                  </a:lnTo>
                  <a:lnTo>
                    <a:pt x="342" y="1727"/>
                  </a:lnTo>
                  <a:lnTo>
                    <a:pt x="977" y="1092"/>
                  </a:lnTo>
                  <a:lnTo>
                    <a:pt x="1143" y="977"/>
                  </a:lnTo>
                  <a:lnTo>
                    <a:pt x="1231" y="749"/>
                  </a:lnTo>
                  <a:lnTo>
                    <a:pt x="1308" y="508"/>
                  </a:lnTo>
                  <a:lnTo>
                    <a:pt x="1219" y="279"/>
                  </a:lnTo>
                  <a:lnTo>
                    <a:pt x="965" y="50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B46E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2" name="object 1942" descr=""/>
            <p:cNvSpPr/>
            <p:nvPr/>
          </p:nvSpPr>
          <p:spPr>
            <a:xfrm>
              <a:off x="2195055" y="243133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1854" y="0"/>
                  </a:moveTo>
                  <a:lnTo>
                    <a:pt x="1651" y="76"/>
                  </a:lnTo>
                  <a:lnTo>
                    <a:pt x="1435" y="139"/>
                  </a:lnTo>
                  <a:lnTo>
                    <a:pt x="1231" y="215"/>
                  </a:lnTo>
                  <a:lnTo>
                    <a:pt x="266" y="990"/>
                  </a:lnTo>
                  <a:lnTo>
                    <a:pt x="0" y="1981"/>
                  </a:lnTo>
                  <a:lnTo>
                    <a:pt x="292" y="3162"/>
                  </a:lnTo>
                  <a:lnTo>
                    <a:pt x="571" y="3797"/>
                  </a:lnTo>
                  <a:lnTo>
                    <a:pt x="1028" y="4216"/>
                  </a:lnTo>
                  <a:lnTo>
                    <a:pt x="1727" y="4330"/>
                  </a:lnTo>
                  <a:lnTo>
                    <a:pt x="2197" y="4279"/>
                  </a:lnTo>
                  <a:lnTo>
                    <a:pt x="2514" y="4051"/>
                  </a:lnTo>
                  <a:lnTo>
                    <a:pt x="2705" y="3632"/>
                  </a:lnTo>
                  <a:lnTo>
                    <a:pt x="2832" y="2870"/>
                  </a:lnTo>
                  <a:lnTo>
                    <a:pt x="3225" y="2298"/>
                  </a:lnTo>
                  <a:lnTo>
                    <a:pt x="3886" y="1892"/>
                  </a:lnTo>
                  <a:lnTo>
                    <a:pt x="4419" y="1422"/>
                  </a:lnTo>
                  <a:lnTo>
                    <a:pt x="4356" y="914"/>
                  </a:lnTo>
                  <a:lnTo>
                    <a:pt x="3949" y="393"/>
                  </a:lnTo>
                  <a:lnTo>
                    <a:pt x="2552" y="139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417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3" name="object 1943" descr=""/>
            <p:cNvSpPr/>
            <p:nvPr/>
          </p:nvSpPr>
          <p:spPr>
            <a:xfrm>
              <a:off x="2193523" y="242979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777" y="0"/>
                  </a:moveTo>
                  <a:lnTo>
                    <a:pt x="1460" y="177"/>
                  </a:lnTo>
                  <a:lnTo>
                    <a:pt x="444" y="558"/>
                  </a:lnTo>
                  <a:lnTo>
                    <a:pt x="114" y="850"/>
                  </a:lnTo>
                  <a:lnTo>
                    <a:pt x="0" y="2108"/>
                  </a:lnTo>
                  <a:lnTo>
                    <a:pt x="215" y="2463"/>
                  </a:lnTo>
                  <a:lnTo>
                    <a:pt x="571" y="2730"/>
                  </a:lnTo>
                  <a:lnTo>
                    <a:pt x="1752" y="2857"/>
                  </a:lnTo>
                  <a:lnTo>
                    <a:pt x="2514" y="2044"/>
                  </a:lnTo>
                  <a:lnTo>
                    <a:pt x="3302" y="1549"/>
                  </a:lnTo>
                  <a:lnTo>
                    <a:pt x="3390" y="546"/>
                  </a:lnTo>
                  <a:lnTo>
                    <a:pt x="2158" y="419"/>
                  </a:lnTo>
                  <a:lnTo>
                    <a:pt x="2019" y="88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rgbClr val="DACF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4" name="object 1944" descr=""/>
            <p:cNvSpPr/>
            <p:nvPr/>
          </p:nvSpPr>
          <p:spPr>
            <a:xfrm>
              <a:off x="2198941" y="243172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63" y="0"/>
                  </a:moveTo>
                  <a:lnTo>
                    <a:pt x="50" y="495"/>
                  </a:lnTo>
                  <a:lnTo>
                    <a:pt x="0" y="1498"/>
                  </a:lnTo>
                  <a:lnTo>
                    <a:pt x="876" y="1574"/>
                  </a:lnTo>
                  <a:lnTo>
                    <a:pt x="1651" y="1422"/>
                  </a:lnTo>
                  <a:lnTo>
                    <a:pt x="2044" y="508"/>
                  </a:lnTo>
                  <a:lnTo>
                    <a:pt x="723" y="17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ECB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5" name="object 1945" descr=""/>
            <p:cNvSpPr/>
            <p:nvPr/>
          </p:nvSpPr>
          <p:spPr>
            <a:xfrm>
              <a:off x="2191986" y="243034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981" y="0"/>
                  </a:moveTo>
                  <a:lnTo>
                    <a:pt x="1320" y="38"/>
                  </a:lnTo>
                  <a:lnTo>
                    <a:pt x="660" y="63"/>
                  </a:lnTo>
                  <a:lnTo>
                    <a:pt x="12" y="101"/>
                  </a:lnTo>
                  <a:lnTo>
                    <a:pt x="0" y="381"/>
                  </a:lnTo>
                  <a:lnTo>
                    <a:pt x="25" y="965"/>
                  </a:lnTo>
                  <a:lnTo>
                    <a:pt x="546" y="1549"/>
                  </a:lnTo>
                  <a:lnTo>
                    <a:pt x="1143" y="1574"/>
                  </a:lnTo>
                  <a:lnTo>
                    <a:pt x="1790" y="1181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AEA1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6" name="object 1946" descr=""/>
            <p:cNvSpPr/>
            <p:nvPr/>
          </p:nvSpPr>
          <p:spPr>
            <a:xfrm>
              <a:off x="2194984" y="242929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39" y="0"/>
                  </a:moveTo>
                  <a:lnTo>
                    <a:pt x="457" y="0"/>
                  </a:lnTo>
                  <a:lnTo>
                    <a:pt x="165" y="254"/>
                  </a:lnTo>
                  <a:lnTo>
                    <a:pt x="0" y="673"/>
                  </a:lnTo>
                  <a:lnTo>
                    <a:pt x="228" y="774"/>
                  </a:lnTo>
                  <a:lnTo>
                    <a:pt x="457" y="850"/>
                  </a:lnTo>
                  <a:lnTo>
                    <a:pt x="698" y="914"/>
                  </a:lnTo>
                  <a:lnTo>
                    <a:pt x="787" y="609"/>
                  </a:lnTo>
                  <a:lnTo>
                    <a:pt x="876" y="317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C384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7" name="object 1947" descr=""/>
            <p:cNvSpPr/>
            <p:nvPr/>
          </p:nvSpPr>
          <p:spPr>
            <a:xfrm>
              <a:off x="2182732" y="243263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1384" y="0"/>
                  </a:moveTo>
                  <a:lnTo>
                    <a:pt x="787" y="685"/>
                  </a:lnTo>
                  <a:lnTo>
                    <a:pt x="203" y="1371"/>
                  </a:lnTo>
                  <a:lnTo>
                    <a:pt x="38" y="1803"/>
                  </a:lnTo>
                  <a:lnTo>
                    <a:pt x="0" y="2235"/>
                  </a:lnTo>
                  <a:lnTo>
                    <a:pt x="101" y="2679"/>
                  </a:lnTo>
                  <a:lnTo>
                    <a:pt x="419" y="3314"/>
                  </a:lnTo>
                  <a:lnTo>
                    <a:pt x="889" y="3771"/>
                  </a:lnTo>
                  <a:lnTo>
                    <a:pt x="1536" y="4038"/>
                  </a:lnTo>
                  <a:lnTo>
                    <a:pt x="1981" y="4140"/>
                  </a:lnTo>
                  <a:lnTo>
                    <a:pt x="2425" y="4127"/>
                  </a:lnTo>
                  <a:lnTo>
                    <a:pt x="2870" y="4025"/>
                  </a:lnTo>
                  <a:lnTo>
                    <a:pt x="4064" y="3378"/>
                  </a:lnTo>
                  <a:lnTo>
                    <a:pt x="4267" y="2387"/>
                  </a:lnTo>
                  <a:lnTo>
                    <a:pt x="3848" y="1181"/>
                  </a:lnTo>
                  <a:lnTo>
                    <a:pt x="3708" y="1015"/>
                  </a:lnTo>
                  <a:lnTo>
                    <a:pt x="3556" y="850"/>
                  </a:lnTo>
                  <a:lnTo>
                    <a:pt x="3416" y="673"/>
                  </a:lnTo>
                  <a:lnTo>
                    <a:pt x="2425" y="622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ACA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8" name="object 1948" descr=""/>
            <p:cNvSpPr/>
            <p:nvPr/>
          </p:nvSpPr>
          <p:spPr>
            <a:xfrm>
              <a:off x="2181614" y="243104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603" y="0"/>
                  </a:moveTo>
                  <a:lnTo>
                    <a:pt x="2209" y="203"/>
                  </a:lnTo>
                  <a:lnTo>
                    <a:pt x="1447" y="584"/>
                  </a:lnTo>
                  <a:lnTo>
                    <a:pt x="774" y="736"/>
                  </a:lnTo>
                  <a:lnTo>
                    <a:pt x="292" y="1130"/>
                  </a:lnTo>
                  <a:lnTo>
                    <a:pt x="63" y="1790"/>
                  </a:lnTo>
                  <a:lnTo>
                    <a:pt x="0" y="2222"/>
                  </a:lnTo>
                  <a:lnTo>
                    <a:pt x="50" y="2654"/>
                  </a:lnTo>
                  <a:lnTo>
                    <a:pt x="190" y="3060"/>
                  </a:lnTo>
                  <a:lnTo>
                    <a:pt x="634" y="3543"/>
                  </a:lnTo>
                  <a:lnTo>
                    <a:pt x="1066" y="3721"/>
                  </a:lnTo>
                  <a:lnTo>
                    <a:pt x="1447" y="3670"/>
                  </a:lnTo>
                  <a:lnTo>
                    <a:pt x="1803" y="3365"/>
                  </a:lnTo>
                  <a:lnTo>
                    <a:pt x="3543" y="2209"/>
                  </a:lnTo>
                  <a:lnTo>
                    <a:pt x="3568" y="914"/>
                  </a:lnTo>
                  <a:lnTo>
                    <a:pt x="3568" y="253"/>
                  </a:lnTo>
                  <a:lnTo>
                    <a:pt x="3251" y="177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4A79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9" name="object 1949" descr=""/>
            <p:cNvSpPr/>
            <p:nvPr/>
          </p:nvSpPr>
          <p:spPr>
            <a:xfrm>
              <a:off x="2186717" y="243103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108" y="0"/>
                  </a:moveTo>
                  <a:lnTo>
                    <a:pt x="0" y="2019"/>
                  </a:lnTo>
                  <a:lnTo>
                    <a:pt x="228" y="2425"/>
                  </a:lnTo>
                  <a:lnTo>
                    <a:pt x="584" y="2679"/>
                  </a:lnTo>
                  <a:lnTo>
                    <a:pt x="977" y="2806"/>
                  </a:lnTo>
                  <a:lnTo>
                    <a:pt x="1409" y="2832"/>
                  </a:lnTo>
                  <a:lnTo>
                    <a:pt x="1841" y="2781"/>
                  </a:lnTo>
                  <a:lnTo>
                    <a:pt x="2222" y="2616"/>
                  </a:lnTo>
                  <a:lnTo>
                    <a:pt x="2552" y="2336"/>
                  </a:lnTo>
                  <a:lnTo>
                    <a:pt x="2667" y="2209"/>
                  </a:lnTo>
                  <a:lnTo>
                    <a:pt x="2743" y="1689"/>
                  </a:lnTo>
                  <a:lnTo>
                    <a:pt x="2654" y="1447"/>
                  </a:lnTo>
                  <a:lnTo>
                    <a:pt x="2438" y="1206"/>
                  </a:lnTo>
                  <a:lnTo>
                    <a:pt x="2324" y="812"/>
                  </a:lnTo>
                  <a:lnTo>
                    <a:pt x="2222" y="406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C09C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0" name="object 1950" descr=""/>
            <p:cNvSpPr/>
            <p:nvPr/>
          </p:nvSpPr>
          <p:spPr>
            <a:xfrm>
              <a:off x="2186203" y="2432289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812" y="0"/>
                  </a:moveTo>
                  <a:lnTo>
                    <a:pt x="253" y="114"/>
                  </a:lnTo>
                  <a:lnTo>
                    <a:pt x="0" y="482"/>
                  </a:lnTo>
                  <a:lnTo>
                    <a:pt x="50" y="1346"/>
                  </a:lnTo>
                  <a:lnTo>
                    <a:pt x="431" y="1422"/>
                  </a:lnTo>
                  <a:lnTo>
                    <a:pt x="774" y="1320"/>
                  </a:lnTo>
                  <a:lnTo>
                    <a:pt x="1041" y="1028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D3BE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1" name="object 1951" descr=""/>
            <p:cNvSpPr/>
            <p:nvPr/>
          </p:nvSpPr>
          <p:spPr>
            <a:xfrm>
              <a:off x="2190502" y="243130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511" y="0"/>
                  </a:moveTo>
                  <a:lnTo>
                    <a:pt x="1117" y="406"/>
                  </a:lnTo>
                  <a:lnTo>
                    <a:pt x="723" y="800"/>
                  </a:lnTo>
                  <a:lnTo>
                    <a:pt x="330" y="1206"/>
                  </a:lnTo>
                  <a:lnTo>
                    <a:pt x="101" y="1498"/>
                  </a:lnTo>
                  <a:lnTo>
                    <a:pt x="0" y="1828"/>
                  </a:lnTo>
                  <a:lnTo>
                    <a:pt x="25" y="2209"/>
                  </a:lnTo>
                  <a:lnTo>
                    <a:pt x="1282" y="3289"/>
                  </a:lnTo>
                  <a:lnTo>
                    <a:pt x="1650" y="3200"/>
                  </a:lnTo>
                  <a:lnTo>
                    <a:pt x="3505" y="1358"/>
                  </a:lnTo>
                  <a:lnTo>
                    <a:pt x="3428" y="787"/>
                  </a:lnTo>
                  <a:lnTo>
                    <a:pt x="3276" y="228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3974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2" name="object 1952" descr=""/>
            <p:cNvSpPr/>
            <p:nvPr/>
          </p:nvSpPr>
          <p:spPr>
            <a:xfrm>
              <a:off x="2188606" y="243213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549" y="0"/>
                  </a:moveTo>
                  <a:lnTo>
                    <a:pt x="546" y="114"/>
                  </a:lnTo>
                  <a:lnTo>
                    <a:pt x="457" y="431"/>
                  </a:lnTo>
                  <a:lnTo>
                    <a:pt x="304" y="1066"/>
                  </a:lnTo>
                  <a:lnTo>
                    <a:pt x="38" y="1409"/>
                  </a:lnTo>
                  <a:lnTo>
                    <a:pt x="0" y="1777"/>
                  </a:lnTo>
                  <a:lnTo>
                    <a:pt x="215" y="2158"/>
                  </a:lnTo>
                  <a:lnTo>
                    <a:pt x="546" y="2400"/>
                  </a:lnTo>
                  <a:lnTo>
                    <a:pt x="927" y="2489"/>
                  </a:lnTo>
                  <a:lnTo>
                    <a:pt x="1333" y="2438"/>
                  </a:lnTo>
                  <a:lnTo>
                    <a:pt x="1955" y="2146"/>
                  </a:lnTo>
                  <a:lnTo>
                    <a:pt x="2082" y="1549"/>
                  </a:lnTo>
                  <a:lnTo>
                    <a:pt x="2273" y="990"/>
                  </a:lnTo>
                  <a:lnTo>
                    <a:pt x="2260" y="787"/>
                  </a:lnTo>
                  <a:lnTo>
                    <a:pt x="2235" y="584"/>
                  </a:lnTo>
                  <a:lnTo>
                    <a:pt x="2222" y="380"/>
                  </a:lnTo>
                  <a:lnTo>
                    <a:pt x="2120" y="50"/>
                  </a:lnTo>
                  <a:lnTo>
                    <a:pt x="1930" y="25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BA4B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3" name="object 1953" descr=""/>
            <p:cNvSpPr/>
            <p:nvPr/>
          </p:nvSpPr>
          <p:spPr>
            <a:xfrm>
              <a:off x="2190149" y="243147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457" y="0"/>
                  </a:moveTo>
                  <a:lnTo>
                    <a:pt x="228" y="241"/>
                  </a:lnTo>
                  <a:lnTo>
                    <a:pt x="0" y="660"/>
                  </a:lnTo>
                  <a:lnTo>
                    <a:pt x="292" y="762"/>
                  </a:lnTo>
                  <a:lnTo>
                    <a:pt x="584" y="711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E1CD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4" name="object 1954" descr=""/>
            <p:cNvSpPr/>
            <p:nvPr/>
          </p:nvSpPr>
          <p:spPr>
            <a:xfrm>
              <a:off x="2178855" y="2429659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761" y="0"/>
                  </a:moveTo>
                  <a:lnTo>
                    <a:pt x="406" y="533"/>
                  </a:lnTo>
                  <a:lnTo>
                    <a:pt x="63" y="1104"/>
                  </a:lnTo>
                  <a:lnTo>
                    <a:pt x="0" y="1828"/>
                  </a:lnTo>
                  <a:lnTo>
                    <a:pt x="406" y="2298"/>
                  </a:lnTo>
                  <a:lnTo>
                    <a:pt x="939" y="2679"/>
                  </a:lnTo>
                  <a:lnTo>
                    <a:pt x="1320" y="2882"/>
                  </a:lnTo>
                  <a:lnTo>
                    <a:pt x="1727" y="2971"/>
                  </a:lnTo>
                  <a:lnTo>
                    <a:pt x="2146" y="2959"/>
                  </a:lnTo>
                  <a:lnTo>
                    <a:pt x="2730" y="2679"/>
                  </a:lnTo>
                  <a:lnTo>
                    <a:pt x="3124" y="2247"/>
                  </a:lnTo>
                  <a:lnTo>
                    <a:pt x="3314" y="1625"/>
                  </a:lnTo>
                  <a:lnTo>
                    <a:pt x="3301" y="1320"/>
                  </a:lnTo>
                  <a:lnTo>
                    <a:pt x="3263" y="1016"/>
                  </a:lnTo>
                  <a:lnTo>
                    <a:pt x="3213" y="723"/>
                  </a:lnTo>
                  <a:lnTo>
                    <a:pt x="1511" y="609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AA99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5" name="object 1955" descr=""/>
            <p:cNvSpPr/>
            <p:nvPr/>
          </p:nvSpPr>
          <p:spPr>
            <a:xfrm>
              <a:off x="2177980" y="242920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533" y="0"/>
                  </a:moveTo>
                  <a:lnTo>
                    <a:pt x="253" y="1155"/>
                  </a:lnTo>
                  <a:lnTo>
                    <a:pt x="126" y="1727"/>
                  </a:lnTo>
                  <a:lnTo>
                    <a:pt x="0" y="1841"/>
                  </a:lnTo>
                  <a:lnTo>
                    <a:pt x="0" y="2285"/>
                  </a:lnTo>
                  <a:lnTo>
                    <a:pt x="152" y="2412"/>
                  </a:lnTo>
                  <a:lnTo>
                    <a:pt x="457" y="2476"/>
                  </a:lnTo>
                  <a:lnTo>
                    <a:pt x="850" y="2476"/>
                  </a:lnTo>
                  <a:lnTo>
                    <a:pt x="1155" y="2298"/>
                  </a:lnTo>
                  <a:lnTo>
                    <a:pt x="1371" y="1968"/>
                  </a:lnTo>
                  <a:lnTo>
                    <a:pt x="1701" y="1663"/>
                  </a:lnTo>
                  <a:lnTo>
                    <a:pt x="2044" y="1371"/>
                  </a:lnTo>
                  <a:lnTo>
                    <a:pt x="2387" y="1066"/>
                  </a:lnTo>
                  <a:lnTo>
                    <a:pt x="2082" y="114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B961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6" name="object 1956" descr=""/>
            <p:cNvSpPr/>
            <p:nvPr/>
          </p:nvSpPr>
          <p:spPr>
            <a:xfrm>
              <a:off x="2181052" y="243128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117" y="0"/>
                  </a:moveTo>
                  <a:lnTo>
                    <a:pt x="761" y="368"/>
                  </a:lnTo>
                  <a:lnTo>
                    <a:pt x="393" y="736"/>
                  </a:lnTo>
                  <a:lnTo>
                    <a:pt x="38" y="1104"/>
                  </a:lnTo>
                  <a:lnTo>
                    <a:pt x="0" y="1866"/>
                  </a:lnTo>
                  <a:lnTo>
                    <a:pt x="279" y="2260"/>
                  </a:lnTo>
                  <a:lnTo>
                    <a:pt x="1104" y="1993"/>
                  </a:lnTo>
                  <a:lnTo>
                    <a:pt x="1396" y="1447"/>
                  </a:lnTo>
                  <a:lnTo>
                    <a:pt x="1701" y="901"/>
                  </a:lnTo>
                  <a:lnTo>
                    <a:pt x="2006" y="342"/>
                  </a:lnTo>
                  <a:lnTo>
                    <a:pt x="1727" y="203"/>
                  </a:lnTo>
                  <a:lnTo>
                    <a:pt x="1422" y="88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D6B5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7" name="object 1957" descr=""/>
            <p:cNvSpPr/>
            <p:nvPr/>
          </p:nvSpPr>
          <p:spPr>
            <a:xfrm>
              <a:off x="2204243" y="2454281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6743" y="0"/>
                  </a:moveTo>
                  <a:lnTo>
                    <a:pt x="6032" y="101"/>
                  </a:lnTo>
                  <a:lnTo>
                    <a:pt x="5308" y="507"/>
                  </a:lnTo>
                  <a:lnTo>
                    <a:pt x="3175" y="507"/>
                  </a:lnTo>
                  <a:lnTo>
                    <a:pt x="2781" y="317"/>
                  </a:lnTo>
                  <a:lnTo>
                    <a:pt x="2387" y="279"/>
                  </a:lnTo>
                  <a:lnTo>
                    <a:pt x="1968" y="419"/>
                  </a:lnTo>
                  <a:lnTo>
                    <a:pt x="1054" y="939"/>
                  </a:lnTo>
                  <a:lnTo>
                    <a:pt x="0" y="1358"/>
                  </a:lnTo>
                  <a:lnTo>
                    <a:pt x="457" y="2755"/>
                  </a:lnTo>
                  <a:lnTo>
                    <a:pt x="800" y="3035"/>
                  </a:lnTo>
                  <a:lnTo>
                    <a:pt x="1168" y="3200"/>
                  </a:lnTo>
                  <a:lnTo>
                    <a:pt x="1600" y="3263"/>
                  </a:lnTo>
                  <a:lnTo>
                    <a:pt x="2235" y="3238"/>
                  </a:lnTo>
                  <a:lnTo>
                    <a:pt x="2832" y="3047"/>
                  </a:lnTo>
                  <a:lnTo>
                    <a:pt x="3390" y="2743"/>
                  </a:lnTo>
                  <a:lnTo>
                    <a:pt x="5308" y="2679"/>
                  </a:lnTo>
                  <a:lnTo>
                    <a:pt x="6997" y="2984"/>
                  </a:lnTo>
                  <a:lnTo>
                    <a:pt x="7683" y="2273"/>
                  </a:lnTo>
                  <a:lnTo>
                    <a:pt x="7416" y="596"/>
                  </a:lnTo>
                  <a:lnTo>
                    <a:pt x="6743" y="0"/>
                  </a:lnTo>
                  <a:close/>
                </a:path>
              </a:pathLst>
            </a:custGeom>
            <a:solidFill>
              <a:srgbClr val="DFD5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8" name="object 1958" descr=""/>
            <p:cNvSpPr/>
            <p:nvPr/>
          </p:nvSpPr>
          <p:spPr>
            <a:xfrm>
              <a:off x="2211671" y="245506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997" y="0"/>
                  </a:moveTo>
                  <a:lnTo>
                    <a:pt x="1257" y="0"/>
                  </a:lnTo>
                  <a:lnTo>
                    <a:pt x="0" y="673"/>
                  </a:lnTo>
                  <a:lnTo>
                    <a:pt x="253" y="1638"/>
                  </a:lnTo>
                  <a:lnTo>
                    <a:pt x="736" y="2654"/>
                  </a:lnTo>
                  <a:lnTo>
                    <a:pt x="1168" y="2679"/>
                  </a:lnTo>
                  <a:lnTo>
                    <a:pt x="1587" y="2717"/>
                  </a:lnTo>
                  <a:lnTo>
                    <a:pt x="2006" y="2743"/>
                  </a:lnTo>
                  <a:lnTo>
                    <a:pt x="2362" y="2324"/>
                  </a:lnTo>
                  <a:lnTo>
                    <a:pt x="2832" y="2260"/>
                  </a:lnTo>
                  <a:lnTo>
                    <a:pt x="3835" y="2260"/>
                  </a:lnTo>
                  <a:lnTo>
                    <a:pt x="4330" y="2235"/>
                  </a:lnTo>
                  <a:lnTo>
                    <a:pt x="4787" y="2019"/>
                  </a:lnTo>
                  <a:lnTo>
                    <a:pt x="4889" y="1612"/>
                  </a:lnTo>
                  <a:lnTo>
                    <a:pt x="5206" y="1346"/>
                  </a:lnTo>
                  <a:lnTo>
                    <a:pt x="5245" y="1028"/>
                  </a:lnTo>
                  <a:lnTo>
                    <a:pt x="5067" y="660"/>
                  </a:lnTo>
                  <a:lnTo>
                    <a:pt x="4457" y="177"/>
                  </a:lnTo>
                  <a:lnTo>
                    <a:pt x="3606" y="482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B470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9" name="object 1959" descr=""/>
            <p:cNvSpPr/>
            <p:nvPr/>
          </p:nvSpPr>
          <p:spPr>
            <a:xfrm>
              <a:off x="2198325" y="245788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400" y="0"/>
                  </a:moveTo>
                  <a:lnTo>
                    <a:pt x="0" y="1879"/>
                  </a:lnTo>
                  <a:lnTo>
                    <a:pt x="76" y="2285"/>
                  </a:lnTo>
                  <a:lnTo>
                    <a:pt x="2324" y="3657"/>
                  </a:lnTo>
                  <a:lnTo>
                    <a:pt x="2920" y="3530"/>
                  </a:lnTo>
                  <a:lnTo>
                    <a:pt x="4203" y="2260"/>
                  </a:lnTo>
                  <a:lnTo>
                    <a:pt x="4140" y="1879"/>
                  </a:lnTo>
                  <a:lnTo>
                    <a:pt x="4216" y="1041"/>
                  </a:lnTo>
                  <a:lnTo>
                    <a:pt x="3987" y="660"/>
                  </a:lnTo>
                  <a:lnTo>
                    <a:pt x="3670" y="393"/>
                  </a:lnTo>
                  <a:lnTo>
                    <a:pt x="3263" y="228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4958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0" name="object 1960" descr=""/>
            <p:cNvSpPr/>
            <p:nvPr/>
          </p:nvSpPr>
          <p:spPr>
            <a:xfrm>
              <a:off x="2201635" y="245976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838" y="0"/>
                  </a:moveTo>
                  <a:lnTo>
                    <a:pt x="38" y="838"/>
                  </a:lnTo>
                  <a:lnTo>
                    <a:pt x="0" y="1765"/>
                  </a:lnTo>
                  <a:lnTo>
                    <a:pt x="495" y="2413"/>
                  </a:lnTo>
                  <a:lnTo>
                    <a:pt x="1181" y="2959"/>
                  </a:lnTo>
                  <a:lnTo>
                    <a:pt x="2247" y="2870"/>
                  </a:lnTo>
                  <a:lnTo>
                    <a:pt x="3416" y="3213"/>
                  </a:lnTo>
                  <a:lnTo>
                    <a:pt x="4241" y="2184"/>
                  </a:lnTo>
                  <a:lnTo>
                    <a:pt x="3441" y="2019"/>
                  </a:lnTo>
                  <a:lnTo>
                    <a:pt x="2603" y="1905"/>
                  </a:lnTo>
                  <a:lnTo>
                    <a:pt x="2171" y="1054"/>
                  </a:lnTo>
                  <a:lnTo>
                    <a:pt x="2158" y="762"/>
                  </a:lnTo>
                  <a:lnTo>
                    <a:pt x="2082" y="469"/>
                  </a:lnTo>
                  <a:lnTo>
                    <a:pt x="1968" y="190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CDB3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1" name="object 1961" descr=""/>
            <p:cNvSpPr/>
            <p:nvPr/>
          </p:nvSpPr>
          <p:spPr>
            <a:xfrm>
              <a:off x="2209550" y="245488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108" y="0"/>
                  </a:moveTo>
                  <a:lnTo>
                    <a:pt x="1752" y="1041"/>
                  </a:lnTo>
                  <a:lnTo>
                    <a:pt x="965" y="1651"/>
                  </a:lnTo>
                  <a:lnTo>
                    <a:pt x="0" y="2082"/>
                  </a:lnTo>
                  <a:lnTo>
                    <a:pt x="800" y="2908"/>
                  </a:lnTo>
                  <a:lnTo>
                    <a:pt x="1854" y="2794"/>
                  </a:lnTo>
                  <a:lnTo>
                    <a:pt x="2857" y="2832"/>
                  </a:lnTo>
                  <a:lnTo>
                    <a:pt x="3213" y="1066"/>
                  </a:lnTo>
                  <a:lnTo>
                    <a:pt x="3378" y="177"/>
                  </a:lnTo>
                  <a:lnTo>
                    <a:pt x="2527" y="50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D5C3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2" name="object 1962" descr=""/>
            <p:cNvSpPr/>
            <p:nvPr/>
          </p:nvSpPr>
          <p:spPr>
            <a:xfrm>
              <a:off x="2203427" y="2456959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539" y="0"/>
                  </a:moveTo>
                  <a:lnTo>
                    <a:pt x="1828" y="482"/>
                  </a:lnTo>
                  <a:lnTo>
                    <a:pt x="850" y="127"/>
                  </a:lnTo>
                  <a:lnTo>
                    <a:pt x="177" y="736"/>
                  </a:lnTo>
                  <a:lnTo>
                    <a:pt x="63" y="876"/>
                  </a:lnTo>
                  <a:lnTo>
                    <a:pt x="38" y="1143"/>
                  </a:lnTo>
                  <a:lnTo>
                    <a:pt x="0" y="1397"/>
                  </a:lnTo>
                  <a:lnTo>
                    <a:pt x="101" y="1638"/>
                  </a:lnTo>
                  <a:lnTo>
                    <a:pt x="330" y="1854"/>
                  </a:lnTo>
                  <a:lnTo>
                    <a:pt x="1968" y="2006"/>
                  </a:lnTo>
                  <a:lnTo>
                    <a:pt x="3428" y="1778"/>
                  </a:lnTo>
                  <a:lnTo>
                    <a:pt x="4203" y="63"/>
                  </a:lnTo>
                  <a:lnTo>
                    <a:pt x="3657" y="38"/>
                  </a:lnTo>
                  <a:lnTo>
                    <a:pt x="3098" y="25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914A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3" name="object 1963" descr=""/>
            <p:cNvSpPr/>
            <p:nvPr/>
          </p:nvSpPr>
          <p:spPr>
            <a:xfrm>
              <a:off x="2214316" y="245698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92" y="0"/>
                  </a:moveTo>
                  <a:lnTo>
                    <a:pt x="139" y="88"/>
                  </a:lnTo>
                  <a:lnTo>
                    <a:pt x="63" y="266"/>
                  </a:lnTo>
                  <a:lnTo>
                    <a:pt x="0" y="431"/>
                  </a:lnTo>
                  <a:lnTo>
                    <a:pt x="63" y="609"/>
                  </a:lnTo>
                  <a:lnTo>
                    <a:pt x="292" y="787"/>
                  </a:lnTo>
                  <a:lnTo>
                    <a:pt x="558" y="914"/>
                  </a:lnTo>
                  <a:lnTo>
                    <a:pt x="850" y="1016"/>
                  </a:lnTo>
                  <a:lnTo>
                    <a:pt x="1142" y="1079"/>
                  </a:lnTo>
                  <a:lnTo>
                    <a:pt x="1485" y="749"/>
                  </a:lnTo>
                  <a:lnTo>
                    <a:pt x="2146" y="88"/>
                  </a:lnTo>
                  <a:lnTo>
                    <a:pt x="914" y="38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D5C3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4" name="object 1964" descr=""/>
            <p:cNvSpPr/>
            <p:nvPr/>
          </p:nvSpPr>
          <p:spPr>
            <a:xfrm>
              <a:off x="2201635" y="245730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168" y="0"/>
                  </a:moveTo>
                  <a:lnTo>
                    <a:pt x="482" y="177"/>
                  </a:lnTo>
                  <a:lnTo>
                    <a:pt x="63" y="469"/>
                  </a:lnTo>
                  <a:lnTo>
                    <a:pt x="0" y="838"/>
                  </a:lnTo>
                  <a:lnTo>
                    <a:pt x="228" y="1282"/>
                  </a:lnTo>
                  <a:lnTo>
                    <a:pt x="419" y="1460"/>
                  </a:lnTo>
                  <a:lnTo>
                    <a:pt x="647" y="1574"/>
                  </a:lnTo>
                  <a:lnTo>
                    <a:pt x="914" y="1625"/>
                  </a:lnTo>
                  <a:lnTo>
                    <a:pt x="2120" y="1511"/>
                  </a:lnTo>
                  <a:lnTo>
                    <a:pt x="2133" y="1282"/>
                  </a:lnTo>
                  <a:lnTo>
                    <a:pt x="2133" y="1041"/>
                  </a:lnTo>
                  <a:lnTo>
                    <a:pt x="2120" y="800"/>
                  </a:lnTo>
                  <a:lnTo>
                    <a:pt x="1790" y="38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B474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5" name="object 1965" descr=""/>
            <p:cNvSpPr/>
            <p:nvPr/>
          </p:nvSpPr>
          <p:spPr>
            <a:xfrm>
              <a:off x="2213655" y="245698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52" y="0"/>
                  </a:moveTo>
                  <a:lnTo>
                    <a:pt x="419" y="12"/>
                  </a:lnTo>
                  <a:lnTo>
                    <a:pt x="0" y="165"/>
                  </a:lnTo>
                  <a:lnTo>
                    <a:pt x="25" y="825"/>
                  </a:lnTo>
                  <a:lnTo>
                    <a:pt x="495" y="825"/>
                  </a:lnTo>
                  <a:lnTo>
                    <a:pt x="952" y="787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D5C3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6" name="object 1966" descr=""/>
            <p:cNvSpPr/>
            <p:nvPr/>
          </p:nvSpPr>
          <p:spPr>
            <a:xfrm>
              <a:off x="2216110" y="245367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305" y="0"/>
                  </a:moveTo>
                  <a:lnTo>
                    <a:pt x="2298" y="609"/>
                  </a:lnTo>
                  <a:lnTo>
                    <a:pt x="1638" y="723"/>
                  </a:lnTo>
                  <a:lnTo>
                    <a:pt x="965" y="749"/>
                  </a:lnTo>
                  <a:lnTo>
                    <a:pt x="380" y="1142"/>
                  </a:lnTo>
                  <a:lnTo>
                    <a:pt x="190" y="1231"/>
                  </a:lnTo>
                  <a:lnTo>
                    <a:pt x="101" y="1485"/>
                  </a:lnTo>
                  <a:lnTo>
                    <a:pt x="0" y="1727"/>
                  </a:lnTo>
                  <a:lnTo>
                    <a:pt x="114" y="1981"/>
                  </a:lnTo>
                  <a:lnTo>
                    <a:pt x="419" y="2209"/>
                  </a:lnTo>
                  <a:lnTo>
                    <a:pt x="444" y="2476"/>
                  </a:lnTo>
                  <a:lnTo>
                    <a:pt x="457" y="2730"/>
                  </a:lnTo>
                  <a:lnTo>
                    <a:pt x="444" y="2997"/>
                  </a:lnTo>
                  <a:lnTo>
                    <a:pt x="3365" y="3225"/>
                  </a:lnTo>
                  <a:lnTo>
                    <a:pt x="3390" y="2895"/>
                  </a:lnTo>
                  <a:lnTo>
                    <a:pt x="3403" y="2552"/>
                  </a:lnTo>
                  <a:lnTo>
                    <a:pt x="3428" y="2222"/>
                  </a:lnTo>
                  <a:lnTo>
                    <a:pt x="4533" y="1358"/>
                  </a:lnTo>
                  <a:lnTo>
                    <a:pt x="4660" y="596"/>
                  </a:lnTo>
                  <a:lnTo>
                    <a:pt x="4419" y="203"/>
                  </a:lnTo>
                  <a:lnTo>
                    <a:pt x="4305" y="0"/>
                  </a:lnTo>
                  <a:close/>
                </a:path>
              </a:pathLst>
            </a:custGeom>
            <a:solidFill>
              <a:srgbClr val="C57B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7" name="object 1967" descr=""/>
            <p:cNvSpPr/>
            <p:nvPr/>
          </p:nvSpPr>
          <p:spPr>
            <a:xfrm>
              <a:off x="2204140" y="2466632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425" y="0"/>
                  </a:moveTo>
                  <a:lnTo>
                    <a:pt x="0" y="2209"/>
                  </a:lnTo>
                  <a:lnTo>
                    <a:pt x="241" y="2794"/>
                  </a:lnTo>
                  <a:lnTo>
                    <a:pt x="469" y="3124"/>
                  </a:lnTo>
                  <a:lnTo>
                    <a:pt x="774" y="3302"/>
                  </a:lnTo>
                  <a:lnTo>
                    <a:pt x="1625" y="3441"/>
                  </a:lnTo>
                  <a:lnTo>
                    <a:pt x="2006" y="2768"/>
                  </a:lnTo>
                  <a:lnTo>
                    <a:pt x="2489" y="3238"/>
                  </a:lnTo>
                  <a:lnTo>
                    <a:pt x="2794" y="3365"/>
                  </a:lnTo>
                  <a:lnTo>
                    <a:pt x="3124" y="3378"/>
                  </a:lnTo>
                  <a:lnTo>
                    <a:pt x="3441" y="3302"/>
                  </a:lnTo>
                  <a:lnTo>
                    <a:pt x="3797" y="2946"/>
                  </a:lnTo>
                  <a:lnTo>
                    <a:pt x="4000" y="2247"/>
                  </a:lnTo>
                  <a:lnTo>
                    <a:pt x="4191" y="1536"/>
                  </a:lnTo>
                  <a:lnTo>
                    <a:pt x="4394" y="838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D0AF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8" name="object 1968" descr=""/>
            <p:cNvSpPr/>
            <p:nvPr/>
          </p:nvSpPr>
          <p:spPr>
            <a:xfrm>
              <a:off x="2207435" y="246925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616" y="0"/>
                  </a:moveTo>
                  <a:lnTo>
                    <a:pt x="2247" y="266"/>
                  </a:lnTo>
                  <a:lnTo>
                    <a:pt x="2082" y="482"/>
                  </a:lnTo>
                  <a:lnTo>
                    <a:pt x="1866" y="571"/>
                  </a:lnTo>
                  <a:lnTo>
                    <a:pt x="1600" y="546"/>
                  </a:lnTo>
                  <a:lnTo>
                    <a:pt x="838" y="723"/>
                  </a:lnTo>
                  <a:lnTo>
                    <a:pt x="101" y="952"/>
                  </a:lnTo>
                  <a:lnTo>
                    <a:pt x="0" y="1905"/>
                  </a:lnTo>
                  <a:lnTo>
                    <a:pt x="152" y="2438"/>
                  </a:lnTo>
                  <a:lnTo>
                    <a:pt x="495" y="2794"/>
                  </a:lnTo>
                  <a:lnTo>
                    <a:pt x="1028" y="2959"/>
                  </a:lnTo>
                  <a:lnTo>
                    <a:pt x="2832" y="2984"/>
                  </a:lnTo>
                  <a:lnTo>
                    <a:pt x="4368" y="2806"/>
                  </a:lnTo>
                  <a:lnTo>
                    <a:pt x="3225" y="355"/>
                  </a:lnTo>
                  <a:lnTo>
                    <a:pt x="2959" y="38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B86F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9" name="object 1969" descr=""/>
            <p:cNvSpPr/>
            <p:nvPr/>
          </p:nvSpPr>
          <p:spPr>
            <a:xfrm>
              <a:off x="2204534" y="2465934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2374" y="0"/>
                  </a:moveTo>
                  <a:lnTo>
                    <a:pt x="1422" y="317"/>
                  </a:lnTo>
                  <a:lnTo>
                    <a:pt x="507" y="368"/>
                  </a:lnTo>
                  <a:lnTo>
                    <a:pt x="101" y="698"/>
                  </a:lnTo>
                  <a:lnTo>
                    <a:pt x="0" y="1092"/>
                  </a:lnTo>
                  <a:lnTo>
                    <a:pt x="228" y="1562"/>
                  </a:lnTo>
                  <a:lnTo>
                    <a:pt x="1485" y="1562"/>
                  </a:lnTo>
                  <a:lnTo>
                    <a:pt x="4000" y="1536"/>
                  </a:lnTo>
                  <a:lnTo>
                    <a:pt x="4051" y="1295"/>
                  </a:lnTo>
                  <a:lnTo>
                    <a:pt x="4013" y="1054"/>
                  </a:lnTo>
                  <a:lnTo>
                    <a:pt x="3898" y="838"/>
                  </a:lnTo>
                  <a:lnTo>
                    <a:pt x="3644" y="876"/>
                  </a:lnTo>
                  <a:lnTo>
                    <a:pt x="3416" y="838"/>
                  </a:lnTo>
                  <a:lnTo>
                    <a:pt x="3187" y="723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BE77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0" name="object 1970" descr=""/>
            <p:cNvSpPr/>
            <p:nvPr/>
          </p:nvSpPr>
          <p:spPr>
            <a:xfrm>
              <a:off x="2207374" y="2468003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651" y="1803"/>
                  </a:moveTo>
                  <a:lnTo>
                    <a:pt x="558" y="1574"/>
                  </a:lnTo>
                  <a:lnTo>
                    <a:pt x="203" y="1663"/>
                  </a:lnTo>
                  <a:lnTo>
                    <a:pt x="0" y="2095"/>
                  </a:lnTo>
                  <a:lnTo>
                    <a:pt x="165" y="2311"/>
                  </a:lnTo>
                  <a:lnTo>
                    <a:pt x="622" y="2362"/>
                  </a:lnTo>
                  <a:lnTo>
                    <a:pt x="1651" y="1803"/>
                  </a:lnTo>
                  <a:close/>
                </a:path>
                <a:path w="5714" h="2539">
                  <a:moveTo>
                    <a:pt x="3390" y="673"/>
                  </a:moveTo>
                  <a:lnTo>
                    <a:pt x="2870" y="736"/>
                  </a:lnTo>
                  <a:lnTo>
                    <a:pt x="2501" y="1028"/>
                  </a:lnTo>
                  <a:lnTo>
                    <a:pt x="2298" y="1511"/>
                  </a:lnTo>
                  <a:lnTo>
                    <a:pt x="2641" y="1562"/>
                  </a:lnTo>
                  <a:lnTo>
                    <a:pt x="3314" y="1638"/>
                  </a:lnTo>
                  <a:lnTo>
                    <a:pt x="3390" y="673"/>
                  </a:lnTo>
                  <a:close/>
                </a:path>
                <a:path w="5714" h="2539">
                  <a:moveTo>
                    <a:pt x="5245" y="482"/>
                  </a:moveTo>
                  <a:lnTo>
                    <a:pt x="4940" y="25"/>
                  </a:lnTo>
                  <a:lnTo>
                    <a:pt x="4622" y="0"/>
                  </a:lnTo>
                  <a:lnTo>
                    <a:pt x="4292" y="457"/>
                  </a:lnTo>
                  <a:lnTo>
                    <a:pt x="4775" y="533"/>
                  </a:lnTo>
                  <a:lnTo>
                    <a:pt x="5245" y="482"/>
                  </a:lnTo>
                  <a:close/>
                </a:path>
              </a:pathLst>
            </a:custGeom>
            <a:solidFill>
              <a:srgbClr val="D5C2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1" name="object 1971" descr=""/>
            <p:cNvSpPr/>
            <p:nvPr/>
          </p:nvSpPr>
          <p:spPr>
            <a:xfrm>
              <a:off x="2207519" y="246960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149" y="0"/>
                  </a:moveTo>
                  <a:lnTo>
                    <a:pt x="3263" y="2006"/>
                  </a:lnTo>
                  <a:lnTo>
                    <a:pt x="1727" y="2031"/>
                  </a:lnTo>
                  <a:lnTo>
                    <a:pt x="393" y="2273"/>
                  </a:lnTo>
                  <a:lnTo>
                    <a:pt x="38" y="2539"/>
                  </a:lnTo>
                  <a:lnTo>
                    <a:pt x="0" y="2857"/>
                  </a:lnTo>
                  <a:lnTo>
                    <a:pt x="228" y="3225"/>
                  </a:lnTo>
                  <a:lnTo>
                    <a:pt x="1104" y="3657"/>
                  </a:lnTo>
                  <a:lnTo>
                    <a:pt x="2159" y="3187"/>
                  </a:lnTo>
                  <a:lnTo>
                    <a:pt x="3009" y="3733"/>
                  </a:lnTo>
                  <a:lnTo>
                    <a:pt x="3378" y="3784"/>
                  </a:lnTo>
                  <a:lnTo>
                    <a:pt x="3746" y="3822"/>
                  </a:lnTo>
                  <a:lnTo>
                    <a:pt x="4114" y="3873"/>
                  </a:lnTo>
                  <a:lnTo>
                    <a:pt x="4140" y="3568"/>
                  </a:lnTo>
                  <a:lnTo>
                    <a:pt x="4152" y="3263"/>
                  </a:lnTo>
                  <a:lnTo>
                    <a:pt x="4140" y="2959"/>
                  </a:lnTo>
                  <a:lnTo>
                    <a:pt x="4851" y="2044"/>
                  </a:lnTo>
                  <a:lnTo>
                    <a:pt x="4762" y="1104"/>
                  </a:lnTo>
                  <a:lnTo>
                    <a:pt x="4203" y="165"/>
                  </a:lnTo>
                  <a:lnTo>
                    <a:pt x="3848" y="114"/>
                  </a:lnTo>
                  <a:lnTo>
                    <a:pt x="3505" y="50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rgbClr val="CFB7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2" name="object 1972" descr=""/>
            <p:cNvSpPr/>
            <p:nvPr/>
          </p:nvSpPr>
          <p:spPr>
            <a:xfrm>
              <a:off x="2211664" y="2469673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635" y="0"/>
                  </a:moveTo>
                  <a:lnTo>
                    <a:pt x="342" y="0"/>
                  </a:lnTo>
                  <a:lnTo>
                    <a:pt x="63" y="88"/>
                  </a:lnTo>
                  <a:lnTo>
                    <a:pt x="38" y="1028"/>
                  </a:lnTo>
                  <a:lnTo>
                    <a:pt x="25" y="1955"/>
                  </a:lnTo>
                  <a:lnTo>
                    <a:pt x="0" y="2895"/>
                  </a:lnTo>
                  <a:lnTo>
                    <a:pt x="304" y="2870"/>
                  </a:lnTo>
                  <a:lnTo>
                    <a:pt x="596" y="2806"/>
                  </a:lnTo>
                  <a:lnTo>
                    <a:pt x="889" y="2730"/>
                  </a:lnTo>
                  <a:lnTo>
                    <a:pt x="1092" y="2654"/>
                  </a:lnTo>
                  <a:lnTo>
                    <a:pt x="1206" y="2489"/>
                  </a:lnTo>
                  <a:lnTo>
                    <a:pt x="1308" y="2324"/>
                  </a:lnTo>
                  <a:lnTo>
                    <a:pt x="1231" y="2133"/>
                  </a:lnTo>
                  <a:lnTo>
                    <a:pt x="965" y="1930"/>
                  </a:lnTo>
                  <a:lnTo>
                    <a:pt x="977" y="1600"/>
                  </a:lnTo>
                  <a:lnTo>
                    <a:pt x="977" y="1257"/>
                  </a:lnTo>
                  <a:lnTo>
                    <a:pt x="990" y="927"/>
                  </a:lnTo>
                  <a:lnTo>
                    <a:pt x="1219" y="825"/>
                  </a:lnTo>
                  <a:lnTo>
                    <a:pt x="1435" y="431"/>
                  </a:lnTo>
                  <a:lnTo>
                    <a:pt x="1295" y="253"/>
                  </a:lnTo>
                  <a:lnTo>
                    <a:pt x="927" y="88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D6D8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3" name="object 1973" descr=""/>
            <p:cNvSpPr/>
            <p:nvPr/>
          </p:nvSpPr>
          <p:spPr>
            <a:xfrm>
              <a:off x="2212592" y="246959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031" y="0"/>
                  </a:moveTo>
                  <a:lnTo>
                    <a:pt x="1358" y="50"/>
                  </a:lnTo>
                  <a:lnTo>
                    <a:pt x="673" y="114"/>
                  </a:lnTo>
                  <a:lnTo>
                    <a:pt x="0" y="165"/>
                  </a:lnTo>
                  <a:lnTo>
                    <a:pt x="38" y="444"/>
                  </a:lnTo>
                  <a:lnTo>
                    <a:pt x="63" y="723"/>
                  </a:lnTo>
                  <a:lnTo>
                    <a:pt x="63" y="1003"/>
                  </a:lnTo>
                  <a:lnTo>
                    <a:pt x="723" y="1003"/>
                  </a:lnTo>
                  <a:lnTo>
                    <a:pt x="1396" y="990"/>
                  </a:lnTo>
                  <a:lnTo>
                    <a:pt x="2057" y="990"/>
                  </a:lnTo>
                  <a:lnTo>
                    <a:pt x="2044" y="660"/>
                  </a:lnTo>
                  <a:lnTo>
                    <a:pt x="2044" y="330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CFB7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4" name="object 1974" descr=""/>
            <p:cNvSpPr/>
            <p:nvPr/>
          </p:nvSpPr>
          <p:spPr>
            <a:xfrm>
              <a:off x="2199500" y="2460612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314" y="2120"/>
                  </a:moveTo>
                  <a:lnTo>
                    <a:pt x="3251" y="1231"/>
                  </a:lnTo>
                  <a:lnTo>
                    <a:pt x="3022" y="444"/>
                  </a:lnTo>
                  <a:lnTo>
                    <a:pt x="2171" y="0"/>
                  </a:lnTo>
                  <a:lnTo>
                    <a:pt x="1765" y="749"/>
                  </a:lnTo>
                  <a:lnTo>
                    <a:pt x="1701" y="1422"/>
                  </a:lnTo>
                  <a:lnTo>
                    <a:pt x="2298" y="2120"/>
                  </a:lnTo>
                  <a:lnTo>
                    <a:pt x="2476" y="2298"/>
                  </a:lnTo>
                  <a:lnTo>
                    <a:pt x="2768" y="2260"/>
                  </a:lnTo>
                  <a:lnTo>
                    <a:pt x="3314" y="2120"/>
                  </a:lnTo>
                  <a:close/>
                </a:path>
                <a:path w="5714" h="6350">
                  <a:moveTo>
                    <a:pt x="5384" y="3860"/>
                  </a:moveTo>
                  <a:lnTo>
                    <a:pt x="4749" y="2730"/>
                  </a:lnTo>
                  <a:lnTo>
                    <a:pt x="3124" y="3416"/>
                  </a:lnTo>
                  <a:lnTo>
                    <a:pt x="2476" y="2298"/>
                  </a:lnTo>
                  <a:lnTo>
                    <a:pt x="2082" y="2044"/>
                  </a:lnTo>
                  <a:lnTo>
                    <a:pt x="1879" y="1930"/>
                  </a:lnTo>
                  <a:lnTo>
                    <a:pt x="1422" y="2044"/>
                  </a:lnTo>
                  <a:lnTo>
                    <a:pt x="1016" y="2273"/>
                  </a:lnTo>
                  <a:lnTo>
                    <a:pt x="698" y="2641"/>
                  </a:lnTo>
                  <a:lnTo>
                    <a:pt x="279" y="3238"/>
                  </a:lnTo>
                  <a:lnTo>
                    <a:pt x="0" y="3873"/>
                  </a:lnTo>
                  <a:lnTo>
                    <a:pt x="88" y="4622"/>
                  </a:lnTo>
                  <a:lnTo>
                    <a:pt x="1003" y="6223"/>
                  </a:lnTo>
                  <a:lnTo>
                    <a:pt x="2349" y="6159"/>
                  </a:lnTo>
                  <a:lnTo>
                    <a:pt x="3810" y="5575"/>
                  </a:lnTo>
                  <a:lnTo>
                    <a:pt x="3975" y="5397"/>
                  </a:lnTo>
                  <a:lnTo>
                    <a:pt x="4318" y="5067"/>
                  </a:lnTo>
                  <a:lnTo>
                    <a:pt x="4419" y="4432"/>
                  </a:lnTo>
                  <a:lnTo>
                    <a:pt x="4864" y="4114"/>
                  </a:lnTo>
                  <a:lnTo>
                    <a:pt x="5384" y="3860"/>
                  </a:lnTo>
                  <a:close/>
                </a:path>
              </a:pathLst>
            </a:custGeom>
            <a:solidFill>
              <a:srgbClr val="CA9B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5" name="object 1975" descr=""/>
            <p:cNvSpPr/>
            <p:nvPr/>
          </p:nvSpPr>
          <p:spPr>
            <a:xfrm>
              <a:off x="2201559" y="246567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28" y="253"/>
                  </a:moveTo>
                  <a:lnTo>
                    <a:pt x="124" y="698"/>
                  </a:lnTo>
                  <a:lnTo>
                    <a:pt x="0" y="1917"/>
                  </a:lnTo>
                  <a:lnTo>
                    <a:pt x="241" y="2273"/>
                  </a:lnTo>
                  <a:lnTo>
                    <a:pt x="647" y="2514"/>
                  </a:lnTo>
                  <a:lnTo>
                    <a:pt x="1562" y="2908"/>
                  </a:lnTo>
                  <a:lnTo>
                    <a:pt x="2425" y="2755"/>
                  </a:lnTo>
                  <a:lnTo>
                    <a:pt x="3132" y="2273"/>
                  </a:lnTo>
                  <a:lnTo>
                    <a:pt x="3213" y="1054"/>
                  </a:lnTo>
                  <a:lnTo>
                    <a:pt x="3719" y="698"/>
                  </a:lnTo>
                  <a:lnTo>
                    <a:pt x="1396" y="698"/>
                  </a:lnTo>
                  <a:lnTo>
                    <a:pt x="228" y="253"/>
                  </a:lnTo>
                  <a:close/>
                </a:path>
                <a:path w="3810" h="3175">
                  <a:moveTo>
                    <a:pt x="2260" y="0"/>
                  </a:moveTo>
                  <a:lnTo>
                    <a:pt x="2095" y="279"/>
                  </a:lnTo>
                  <a:lnTo>
                    <a:pt x="1396" y="698"/>
                  </a:lnTo>
                  <a:lnTo>
                    <a:pt x="3719" y="698"/>
                  </a:lnTo>
                  <a:lnTo>
                    <a:pt x="3746" y="380"/>
                  </a:lnTo>
                  <a:lnTo>
                    <a:pt x="2990" y="253"/>
                  </a:lnTo>
                  <a:lnTo>
                    <a:pt x="2768" y="19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BC7E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6" name="object 1976" descr=""/>
            <p:cNvSpPr/>
            <p:nvPr/>
          </p:nvSpPr>
          <p:spPr>
            <a:xfrm>
              <a:off x="2204594" y="2465672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3136" y="0"/>
                  </a:moveTo>
                  <a:lnTo>
                    <a:pt x="0" y="266"/>
                  </a:lnTo>
                  <a:lnTo>
                    <a:pt x="76" y="533"/>
                  </a:lnTo>
                  <a:lnTo>
                    <a:pt x="177" y="1054"/>
                  </a:lnTo>
                  <a:lnTo>
                    <a:pt x="1155" y="1028"/>
                  </a:lnTo>
                  <a:lnTo>
                    <a:pt x="2146" y="1015"/>
                  </a:lnTo>
                  <a:lnTo>
                    <a:pt x="3124" y="990"/>
                  </a:lnTo>
                  <a:lnTo>
                    <a:pt x="3124" y="660"/>
                  </a:lnTo>
                  <a:lnTo>
                    <a:pt x="3136" y="330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rgbClr val="D6AD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7" name="object 1977" descr=""/>
            <p:cNvSpPr/>
            <p:nvPr/>
          </p:nvSpPr>
          <p:spPr>
            <a:xfrm>
              <a:off x="2128992" y="246865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130" y="0"/>
                  </a:moveTo>
                  <a:lnTo>
                    <a:pt x="0" y="114"/>
                  </a:lnTo>
                  <a:lnTo>
                    <a:pt x="50" y="406"/>
                  </a:lnTo>
                  <a:lnTo>
                    <a:pt x="114" y="698"/>
                  </a:lnTo>
                  <a:lnTo>
                    <a:pt x="190" y="977"/>
                  </a:lnTo>
                  <a:lnTo>
                    <a:pt x="1041" y="939"/>
                  </a:lnTo>
                  <a:lnTo>
                    <a:pt x="1142" y="787"/>
                  </a:lnTo>
                  <a:lnTo>
                    <a:pt x="1244" y="647"/>
                  </a:lnTo>
                  <a:lnTo>
                    <a:pt x="1346" y="495"/>
                  </a:lnTo>
                  <a:lnTo>
                    <a:pt x="1269" y="330"/>
                  </a:lnTo>
                  <a:lnTo>
                    <a:pt x="1206" y="165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CAA4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8" name="object 1978" descr=""/>
            <p:cNvSpPr/>
            <p:nvPr/>
          </p:nvSpPr>
          <p:spPr>
            <a:xfrm>
              <a:off x="2124241" y="2464005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7226" y="0"/>
                  </a:moveTo>
                  <a:lnTo>
                    <a:pt x="6515" y="12"/>
                  </a:lnTo>
                  <a:lnTo>
                    <a:pt x="5842" y="406"/>
                  </a:lnTo>
                  <a:lnTo>
                    <a:pt x="1600" y="1219"/>
                  </a:lnTo>
                  <a:lnTo>
                    <a:pt x="0" y="2501"/>
                  </a:lnTo>
                  <a:lnTo>
                    <a:pt x="2006" y="2565"/>
                  </a:lnTo>
                  <a:lnTo>
                    <a:pt x="3924" y="3073"/>
                  </a:lnTo>
                  <a:lnTo>
                    <a:pt x="5803" y="3733"/>
                  </a:lnTo>
                  <a:lnTo>
                    <a:pt x="6413" y="4216"/>
                  </a:lnTo>
                  <a:lnTo>
                    <a:pt x="7112" y="4356"/>
                  </a:lnTo>
                  <a:lnTo>
                    <a:pt x="7861" y="4191"/>
                  </a:lnTo>
                  <a:lnTo>
                    <a:pt x="10502" y="2921"/>
                  </a:lnTo>
                  <a:lnTo>
                    <a:pt x="10718" y="1612"/>
                  </a:lnTo>
                  <a:lnTo>
                    <a:pt x="7962" y="228"/>
                  </a:lnTo>
                  <a:lnTo>
                    <a:pt x="7226" y="0"/>
                  </a:lnTo>
                  <a:close/>
                </a:path>
              </a:pathLst>
            </a:custGeom>
            <a:solidFill>
              <a:srgbClr val="BD7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9" name="object 1979" descr=""/>
            <p:cNvSpPr/>
            <p:nvPr/>
          </p:nvSpPr>
          <p:spPr>
            <a:xfrm>
              <a:off x="2130044" y="2467482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263" y="0"/>
                  </a:moveTo>
                  <a:lnTo>
                    <a:pt x="2057" y="177"/>
                  </a:lnTo>
                  <a:lnTo>
                    <a:pt x="0" y="253"/>
                  </a:lnTo>
                  <a:lnTo>
                    <a:pt x="93" y="1181"/>
                  </a:lnTo>
                  <a:lnTo>
                    <a:pt x="901" y="1917"/>
                  </a:lnTo>
                  <a:lnTo>
                    <a:pt x="1841" y="2044"/>
                  </a:lnTo>
                  <a:lnTo>
                    <a:pt x="2857" y="1435"/>
                  </a:lnTo>
                  <a:lnTo>
                    <a:pt x="3302" y="571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CAA4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0" name="object 1980" descr=""/>
            <p:cNvSpPr/>
            <p:nvPr/>
          </p:nvSpPr>
          <p:spPr>
            <a:xfrm>
              <a:off x="2122149" y="2455770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066" y="0"/>
                  </a:moveTo>
                  <a:lnTo>
                    <a:pt x="0" y="1003"/>
                  </a:lnTo>
                  <a:lnTo>
                    <a:pt x="965" y="1930"/>
                  </a:lnTo>
                  <a:lnTo>
                    <a:pt x="1333" y="1981"/>
                  </a:lnTo>
                  <a:lnTo>
                    <a:pt x="1701" y="2044"/>
                  </a:lnTo>
                  <a:lnTo>
                    <a:pt x="2070" y="2095"/>
                  </a:lnTo>
                  <a:lnTo>
                    <a:pt x="6083" y="1879"/>
                  </a:lnTo>
                  <a:lnTo>
                    <a:pt x="6210" y="1231"/>
                  </a:lnTo>
                  <a:lnTo>
                    <a:pt x="6108" y="990"/>
                  </a:lnTo>
                  <a:lnTo>
                    <a:pt x="5880" y="774"/>
                  </a:lnTo>
                  <a:lnTo>
                    <a:pt x="4699" y="266"/>
                  </a:lnTo>
                  <a:lnTo>
                    <a:pt x="3352" y="1016"/>
                  </a:lnTo>
                  <a:lnTo>
                    <a:pt x="2209" y="254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B47E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1" name="object 1981" descr=""/>
            <p:cNvSpPr/>
            <p:nvPr/>
          </p:nvSpPr>
          <p:spPr>
            <a:xfrm>
              <a:off x="2130076" y="246179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479" y="0"/>
                  </a:moveTo>
                  <a:lnTo>
                    <a:pt x="2743" y="38"/>
                  </a:lnTo>
                  <a:lnTo>
                    <a:pt x="1371" y="88"/>
                  </a:lnTo>
                  <a:lnTo>
                    <a:pt x="647" y="1016"/>
                  </a:lnTo>
                  <a:lnTo>
                    <a:pt x="0" y="2057"/>
                  </a:lnTo>
                  <a:lnTo>
                    <a:pt x="0" y="2616"/>
                  </a:lnTo>
                  <a:lnTo>
                    <a:pt x="1879" y="2844"/>
                  </a:lnTo>
                  <a:lnTo>
                    <a:pt x="2108" y="2844"/>
                  </a:lnTo>
                  <a:lnTo>
                    <a:pt x="2336" y="2857"/>
                  </a:lnTo>
                  <a:lnTo>
                    <a:pt x="2565" y="2857"/>
                  </a:lnTo>
                  <a:lnTo>
                    <a:pt x="3809" y="2578"/>
                  </a:lnTo>
                  <a:lnTo>
                    <a:pt x="5714" y="2946"/>
                  </a:lnTo>
                  <a:lnTo>
                    <a:pt x="4762" y="571"/>
                  </a:lnTo>
                  <a:lnTo>
                    <a:pt x="4152" y="165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D9C5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2" name="object 1982" descr=""/>
            <p:cNvSpPr/>
            <p:nvPr/>
          </p:nvSpPr>
          <p:spPr>
            <a:xfrm>
              <a:off x="2130002" y="246117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349" y="0"/>
                  </a:moveTo>
                  <a:lnTo>
                    <a:pt x="1739" y="114"/>
                  </a:lnTo>
                  <a:lnTo>
                    <a:pt x="736" y="114"/>
                  </a:lnTo>
                  <a:lnTo>
                    <a:pt x="368" y="241"/>
                  </a:lnTo>
                  <a:lnTo>
                    <a:pt x="50" y="495"/>
                  </a:lnTo>
                  <a:lnTo>
                    <a:pt x="25" y="952"/>
                  </a:lnTo>
                  <a:lnTo>
                    <a:pt x="0" y="1841"/>
                  </a:lnTo>
                  <a:lnTo>
                    <a:pt x="38" y="2120"/>
                  </a:lnTo>
                  <a:lnTo>
                    <a:pt x="63" y="2400"/>
                  </a:lnTo>
                  <a:lnTo>
                    <a:pt x="76" y="2679"/>
                  </a:lnTo>
                  <a:lnTo>
                    <a:pt x="2971" y="1460"/>
                  </a:lnTo>
                  <a:lnTo>
                    <a:pt x="3162" y="838"/>
                  </a:lnTo>
                  <a:lnTo>
                    <a:pt x="3086" y="609"/>
                  </a:lnTo>
                  <a:lnTo>
                    <a:pt x="2882" y="381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C37F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3" name="object 1983" descr=""/>
            <p:cNvSpPr/>
            <p:nvPr/>
          </p:nvSpPr>
          <p:spPr>
            <a:xfrm>
              <a:off x="2129046" y="246078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057" y="0"/>
                  </a:moveTo>
                  <a:lnTo>
                    <a:pt x="1371" y="0"/>
                  </a:lnTo>
                  <a:lnTo>
                    <a:pt x="0" y="25"/>
                  </a:lnTo>
                  <a:lnTo>
                    <a:pt x="114" y="241"/>
                  </a:lnTo>
                  <a:lnTo>
                    <a:pt x="241" y="444"/>
                  </a:lnTo>
                  <a:lnTo>
                    <a:pt x="368" y="660"/>
                  </a:lnTo>
                  <a:lnTo>
                    <a:pt x="584" y="711"/>
                  </a:lnTo>
                  <a:lnTo>
                    <a:pt x="800" y="787"/>
                  </a:lnTo>
                  <a:lnTo>
                    <a:pt x="1003" y="889"/>
                  </a:lnTo>
                  <a:lnTo>
                    <a:pt x="2095" y="774"/>
                  </a:lnTo>
                  <a:lnTo>
                    <a:pt x="2273" y="685"/>
                  </a:lnTo>
                  <a:lnTo>
                    <a:pt x="2362" y="495"/>
                  </a:lnTo>
                  <a:lnTo>
                    <a:pt x="2451" y="317"/>
                  </a:lnTo>
                  <a:lnTo>
                    <a:pt x="2349" y="152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D0BB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4" name="object 1984" descr=""/>
            <p:cNvSpPr/>
            <p:nvPr/>
          </p:nvSpPr>
          <p:spPr>
            <a:xfrm>
              <a:off x="2127007" y="2452916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4991" y="0"/>
                  </a:moveTo>
                  <a:lnTo>
                    <a:pt x="3556" y="1066"/>
                  </a:lnTo>
                  <a:lnTo>
                    <a:pt x="2006" y="1155"/>
                  </a:lnTo>
                  <a:lnTo>
                    <a:pt x="1409" y="1409"/>
                  </a:lnTo>
                  <a:lnTo>
                    <a:pt x="673" y="1435"/>
                  </a:lnTo>
                  <a:lnTo>
                    <a:pt x="254" y="2057"/>
                  </a:lnTo>
                  <a:lnTo>
                    <a:pt x="0" y="2755"/>
                  </a:lnTo>
                  <a:lnTo>
                    <a:pt x="127" y="3340"/>
                  </a:lnTo>
                  <a:lnTo>
                    <a:pt x="1117" y="3276"/>
                  </a:lnTo>
                  <a:lnTo>
                    <a:pt x="990" y="4051"/>
                  </a:lnTo>
                  <a:lnTo>
                    <a:pt x="1155" y="4737"/>
                  </a:lnTo>
                  <a:lnTo>
                    <a:pt x="3987" y="4635"/>
                  </a:lnTo>
                  <a:lnTo>
                    <a:pt x="5168" y="4127"/>
                  </a:lnTo>
                  <a:lnTo>
                    <a:pt x="6565" y="4064"/>
                  </a:lnTo>
                  <a:lnTo>
                    <a:pt x="7391" y="2882"/>
                  </a:lnTo>
                  <a:lnTo>
                    <a:pt x="7543" y="2451"/>
                  </a:lnTo>
                  <a:lnTo>
                    <a:pt x="7569" y="2019"/>
                  </a:lnTo>
                  <a:lnTo>
                    <a:pt x="7480" y="1574"/>
                  </a:lnTo>
                  <a:lnTo>
                    <a:pt x="7302" y="1168"/>
                  </a:lnTo>
                  <a:lnTo>
                    <a:pt x="7010" y="838"/>
                  </a:lnTo>
                  <a:lnTo>
                    <a:pt x="6616" y="596"/>
                  </a:lnTo>
                  <a:lnTo>
                    <a:pt x="4991" y="0"/>
                  </a:lnTo>
                  <a:close/>
                </a:path>
              </a:pathLst>
            </a:custGeom>
            <a:solidFill>
              <a:srgbClr val="C37D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5" name="object 1985" descr=""/>
            <p:cNvSpPr/>
            <p:nvPr/>
          </p:nvSpPr>
          <p:spPr>
            <a:xfrm>
              <a:off x="2132115" y="2457845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60" h="4444">
                  <a:moveTo>
                    <a:pt x="8864" y="0"/>
                  </a:moveTo>
                  <a:lnTo>
                    <a:pt x="7734" y="76"/>
                  </a:lnTo>
                  <a:lnTo>
                    <a:pt x="6591" y="279"/>
                  </a:lnTo>
                  <a:lnTo>
                    <a:pt x="4838" y="876"/>
                  </a:lnTo>
                  <a:lnTo>
                    <a:pt x="2908" y="533"/>
                  </a:lnTo>
                  <a:lnTo>
                    <a:pt x="1181" y="1257"/>
                  </a:lnTo>
                  <a:lnTo>
                    <a:pt x="736" y="1422"/>
                  </a:lnTo>
                  <a:lnTo>
                    <a:pt x="342" y="1651"/>
                  </a:lnTo>
                  <a:lnTo>
                    <a:pt x="0" y="1955"/>
                  </a:lnTo>
                  <a:lnTo>
                    <a:pt x="50" y="2844"/>
                  </a:lnTo>
                  <a:lnTo>
                    <a:pt x="266" y="3200"/>
                  </a:lnTo>
                  <a:lnTo>
                    <a:pt x="584" y="3429"/>
                  </a:lnTo>
                  <a:lnTo>
                    <a:pt x="990" y="3530"/>
                  </a:lnTo>
                  <a:lnTo>
                    <a:pt x="2133" y="3937"/>
                  </a:lnTo>
                  <a:lnTo>
                    <a:pt x="3365" y="3924"/>
                  </a:lnTo>
                  <a:lnTo>
                    <a:pt x="4508" y="4305"/>
                  </a:lnTo>
                  <a:lnTo>
                    <a:pt x="5118" y="4368"/>
                  </a:lnTo>
                  <a:lnTo>
                    <a:pt x="9893" y="1422"/>
                  </a:lnTo>
                  <a:lnTo>
                    <a:pt x="9740" y="990"/>
                  </a:lnTo>
                  <a:lnTo>
                    <a:pt x="8864" y="0"/>
                  </a:lnTo>
                  <a:close/>
                </a:path>
              </a:pathLst>
            </a:custGeom>
            <a:solidFill>
              <a:srgbClr val="CFA5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6" name="object 1986" descr=""/>
            <p:cNvSpPr/>
            <p:nvPr/>
          </p:nvSpPr>
          <p:spPr>
            <a:xfrm>
              <a:off x="2130995" y="2455666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971" y="0"/>
                  </a:moveTo>
                  <a:lnTo>
                    <a:pt x="1689" y="165"/>
                  </a:lnTo>
                  <a:lnTo>
                    <a:pt x="723" y="850"/>
                  </a:lnTo>
                  <a:lnTo>
                    <a:pt x="0" y="1892"/>
                  </a:lnTo>
                  <a:lnTo>
                    <a:pt x="2044" y="2336"/>
                  </a:lnTo>
                  <a:lnTo>
                    <a:pt x="2959" y="3022"/>
                  </a:lnTo>
                  <a:lnTo>
                    <a:pt x="3911" y="3086"/>
                  </a:lnTo>
                  <a:lnTo>
                    <a:pt x="4889" y="2451"/>
                  </a:lnTo>
                  <a:lnTo>
                    <a:pt x="5626" y="558"/>
                  </a:lnTo>
                  <a:lnTo>
                    <a:pt x="4229" y="342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924B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7" name="object 1987" descr=""/>
            <p:cNvSpPr/>
            <p:nvPr/>
          </p:nvSpPr>
          <p:spPr>
            <a:xfrm>
              <a:off x="2130844" y="2457970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2565" y="1320"/>
                  </a:moveTo>
                  <a:lnTo>
                    <a:pt x="2324" y="1003"/>
                  </a:lnTo>
                  <a:lnTo>
                    <a:pt x="2197" y="850"/>
                  </a:lnTo>
                  <a:lnTo>
                    <a:pt x="1498" y="965"/>
                  </a:lnTo>
                  <a:lnTo>
                    <a:pt x="533" y="508"/>
                  </a:lnTo>
                  <a:lnTo>
                    <a:pt x="165" y="1320"/>
                  </a:lnTo>
                  <a:lnTo>
                    <a:pt x="0" y="1714"/>
                  </a:lnTo>
                  <a:lnTo>
                    <a:pt x="825" y="1778"/>
                  </a:lnTo>
                  <a:lnTo>
                    <a:pt x="1257" y="1841"/>
                  </a:lnTo>
                  <a:lnTo>
                    <a:pt x="1587" y="1841"/>
                  </a:lnTo>
                  <a:lnTo>
                    <a:pt x="1905" y="1828"/>
                  </a:lnTo>
                  <a:lnTo>
                    <a:pt x="2222" y="1803"/>
                  </a:lnTo>
                  <a:lnTo>
                    <a:pt x="2451" y="1473"/>
                  </a:lnTo>
                  <a:lnTo>
                    <a:pt x="2565" y="1320"/>
                  </a:lnTo>
                  <a:close/>
                </a:path>
                <a:path w="5714" h="1905">
                  <a:moveTo>
                    <a:pt x="5372" y="469"/>
                  </a:moveTo>
                  <a:lnTo>
                    <a:pt x="5143" y="0"/>
                  </a:lnTo>
                  <a:lnTo>
                    <a:pt x="2184" y="38"/>
                  </a:lnTo>
                  <a:lnTo>
                    <a:pt x="2197" y="304"/>
                  </a:lnTo>
                  <a:lnTo>
                    <a:pt x="2197" y="838"/>
                  </a:lnTo>
                  <a:lnTo>
                    <a:pt x="3035" y="1574"/>
                  </a:lnTo>
                  <a:lnTo>
                    <a:pt x="3987" y="1282"/>
                  </a:lnTo>
                  <a:lnTo>
                    <a:pt x="4902" y="1206"/>
                  </a:lnTo>
                  <a:lnTo>
                    <a:pt x="5295" y="863"/>
                  </a:lnTo>
                  <a:lnTo>
                    <a:pt x="5372" y="469"/>
                  </a:lnTo>
                  <a:close/>
                </a:path>
              </a:pathLst>
            </a:custGeom>
            <a:solidFill>
              <a:srgbClr val="D0BB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8" name="object 1988" descr=""/>
            <p:cNvSpPr/>
            <p:nvPr/>
          </p:nvSpPr>
          <p:spPr>
            <a:xfrm>
              <a:off x="2131099" y="2460690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066" y="0"/>
                  </a:moveTo>
                  <a:lnTo>
                    <a:pt x="711" y="38"/>
                  </a:lnTo>
                  <a:lnTo>
                    <a:pt x="355" y="63"/>
                  </a:lnTo>
                  <a:lnTo>
                    <a:pt x="0" y="101"/>
                  </a:lnTo>
                  <a:lnTo>
                    <a:pt x="0" y="355"/>
                  </a:lnTo>
                  <a:lnTo>
                    <a:pt x="12" y="609"/>
                  </a:lnTo>
                  <a:lnTo>
                    <a:pt x="38" y="876"/>
                  </a:lnTo>
                  <a:lnTo>
                    <a:pt x="685" y="965"/>
                  </a:lnTo>
                  <a:lnTo>
                    <a:pt x="1333" y="1066"/>
                  </a:lnTo>
                  <a:lnTo>
                    <a:pt x="1981" y="1155"/>
                  </a:lnTo>
                  <a:lnTo>
                    <a:pt x="2082" y="977"/>
                  </a:lnTo>
                  <a:lnTo>
                    <a:pt x="2311" y="622"/>
                  </a:lnTo>
                  <a:lnTo>
                    <a:pt x="2184" y="457"/>
                  </a:lnTo>
                  <a:lnTo>
                    <a:pt x="2044" y="292"/>
                  </a:lnTo>
                  <a:lnTo>
                    <a:pt x="1917" y="127"/>
                  </a:lnTo>
                  <a:lnTo>
                    <a:pt x="1638" y="63"/>
                  </a:lnTo>
                  <a:lnTo>
                    <a:pt x="1358" y="25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DCD8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9" name="object 1989" descr=""/>
            <p:cNvSpPr/>
            <p:nvPr/>
          </p:nvSpPr>
          <p:spPr>
            <a:xfrm>
              <a:off x="2212553" y="247159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" y="0"/>
                  </a:moveTo>
                  <a:lnTo>
                    <a:pt x="0" y="812"/>
                  </a:lnTo>
                  <a:lnTo>
                    <a:pt x="355" y="812"/>
                  </a:lnTo>
                  <a:lnTo>
                    <a:pt x="1054" y="838"/>
                  </a:lnTo>
                  <a:lnTo>
                    <a:pt x="723" y="558"/>
                  </a:lnTo>
                  <a:lnTo>
                    <a:pt x="406" y="27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CFB7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0" name="object 1990" descr=""/>
            <p:cNvSpPr/>
            <p:nvPr/>
          </p:nvSpPr>
          <p:spPr>
            <a:xfrm>
              <a:off x="2197677" y="2470978"/>
              <a:ext cx="9525" cy="5715"/>
            </a:xfrm>
            <a:custGeom>
              <a:avLst/>
              <a:gdLst/>
              <a:ahLst/>
              <a:cxnLst/>
              <a:rect l="l" t="t" r="r" b="b"/>
              <a:pathLst>
                <a:path w="9525" h="5714">
                  <a:moveTo>
                    <a:pt x="1765" y="0"/>
                  </a:moveTo>
                  <a:lnTo>
                    <a:pt x="0" y="4330"/>
                  </a:lnTo>
                  <a:lnTo>
                    <a:pt x="292" y="4800"/>
                  </a:lnTo>
                  <a:lnTo>
                    <a:pt x="698" y="5130"/>
                  </a:lnTo>
                  <a:lnTo>
                    <a:pt x="1231" y="5295"/>
                  </a:lnTo>
                  <a:lnTo>
                    <a:pt x="2362" y="5537"/>
                  </a:lnTo>
                  <a:lnTo>
                    <a:pt x="3352" y="5334"/>
                  </a:lnTo>
                  <a:lnTo>
                    <a:pt x="4127" y="4406"/>
                  </a:lnTo>
                  <a:lnTo>
                    <a:pt x="4940" y="3390"/>
                  </a:lnTo>
                  <a:lnTo>
                    <a:pt x="6083" y="3581"/>
                  </a:lnTo>
                  <a:lnTo>
                    <a:pt x="7175" y="3594"/>
                  </a:lnTo>
                  <a:lnTo>
                    <a:pt x="9067" y="2527"/>
                  </a:lnTo>
                  <a:lnTo>
                    <a:pt x="9436" y="2006"/>
                  </a:lnTo>
                  <a:lnTo>
                    <a:pt x="9347" y="1549"/>
                  </a:lnTo>
                  <a:lnTo>
                    <a:pt x="8839" y="1168"/>
                  </a:lnTo>
                  <a:lnTo>
                    <a:pt x="5448" y="1003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DFD5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1" name="object 1991" descr=""/>
            <p:cNvSpPr/>
            <p:nvPr/>
          </p:nvSpPr>
          <p:spPr>
            <a:xfrm>
              <a:off x="2206750" y="2472252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482" y="0"/>
                  </a:moveTo>
                  <a:lnTo>
                    <a:pt x="190" y="88"/>
                  </a:lnTo>
                  <a:lnTo>
                    <a:pt x="12" y="508"/>
                  </a:lnTo>
                  <a:lnTo>
                    <a:pt x="0" y="749"/>
                  </a:lnTo>
                  <a:lnTo>
                    <a:pt x="0" y="1257"/>
                  </a:lnTo>
                  <a:lnTo>
                    <a:pt x="1358" y="1409"/>
                  </a:lnTo>
                  <a:lnTo>
                    <a:pt x="2044" y="1473"/>
                  </a:lnTo>
                  <a:lnTo>
                    <a:pt x="3784" y="1092"/>
                  </a:lnTo>
                  <a:lnTo>
                    <a:pt x="3035" y="63"/>
                  </a:lnTo>
                  <a:lnTo>
                    <a:pt x="1866" y="444"/>
                  </a:lnTo>
                  <a:lnTo>
                    <a:pt x="889" y="215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E3DD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2" name="object 1992" descr=""/>
            <p:cNvSpPr/>
            <p:nvPr/>
          </p:nvSpPr>
          <p:spPr>
            <a:xfrm>
              <a:off x="2194600" y="2476885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3276" y="0"/>
                  </a:moveTo>
                  <a:lnTo>
                    <a:pt x="2273" y="431"/>
                  </a:lnTo>
                  <a:lnTo>
                    <a:pt x="1257" y="723"/>
                  </a:lnTo>
                  <a:lnTo>
                    <a:pt x="850" y="876"/>
                  </a:lnTo>
                  <a:lnTo>
                    <a:pt x="495" y="1104"/>
                  </a:lnTo>
                  <a:lnTo>
                    <a:pt x="177" y="1396"/>
                  </a:lnTo>
                  <a:lnTo>
                    <a:pt x="50" y="1536"/>
                  </a:lnTo>
                  <a:lnTo>
                    <a:pt x="0" y="2057"/>
                  </a:lnTo>
                  <a:lnTo>
                    <a:pt x="126" y="2273"/>
                  </a:lnTo>
                  <a:lnTo>
                    <a:pt x="406" y="2463"/>
                  </a:lnTo>
                  <a:lnTo>
                    <a:pt x="1371" y="2489"/>
                  </a:lnTo>
                  <a:lnTo>
                    <a:pt x="3301" y="2565"/>
                  </a:lnTo>
                  <a:lnTo>
                    <a:pt x="4267" y="1511"/>
                  </a:lnTo>
                  <a:lnTo>
                    <a:pt x="4610" y="1181"/>
                  </a:lnTo>
                  <a:lnTo>
                    <a:pt x="4622" y="825"/>
                  </a:lnTo>
                  <a:lnTo>
                    <a:pt x="4356" y="444"/>
                  </a:lnTo>
                  <a:lnTo>
                    <a:pt x="3276" y="0"/>
                  </a:lnTo>
                  <a:close/>
                </a:path>
              </a:pathLst>
            </a:custGeom>
            <a:solidFill>
              <a:srgbClr val="E3DB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3" name="object 1993" descr=""/>
            <p:cNvSpPr/>
            <p:nvPr/>
          </p:nvSpPr>
          <p:spPr>
            <a:xfrm>
              <a:off x="2198867" y="2476646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863" y="0"/>
                  </a:moveTo>
                  <a:lnTo>
                    <a:pt x="25" y="952"/>
                  </a:lnTo>
                  <a:lnTo>
                    <a:pt x="25" y="1219"/>
                  </a:lnTo>
                  <a:lnTo>
                    <a:pt x="0" y="1752"/>
                  </a:lnTo>
                  <a:lnTo>
                    <a:pt x="1244" y="1841"/>
                  </a:lnTo>
                  <a:lnTo>
                    <a:pt x="2476" y="1943"/>
                  </a:lnTo>
                  <a:lnTo>
                    <a:pt x="3721" y="2032"/>
                  </a:lnTo>
                  <a:lnTo>
                    <a:pt x="4902" y="596"/>
                  </a:lnTo>
                  <a:lnTo>
                    <a:pt x="3390" y="939"/>
                  </a:lnTo>
                  <a:lnTo>
                    <a:pt x="2819" y="660"/>
                  </a:lnTo>
                  <a:lnTo>
                    <a:pt x="1803" y="12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E4DD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4" name="object 1994" descr=""/>
            <p:cNvSpPr/>
            <p:nvPr/>
          </p:nvSpPr>
          <p:spPr>
            <a:xfrm>
              <a:off x="2195914" y="248026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993" y="0"/>
                  </a:moveTo>
                  <a:lnTo>
                    <a:pt x="1231" y="177"/>
                  </a:lnTo>
                  <a:lnTo>
                    <a:pt x="419" y="266"/>
                  </a:lnTo>
                  <a:lnTo>
                    <a:pt x="0" y="1079"/>
                  </a:lnTo>
                  <a:lnTo>
                    <a:pt x="330" y="1168"/>
                  </a:lnTo>
                  <a:lnTo>
                    <a:pt x="647" y="1244"/>
                  </a:lnTo>
                  <a:lnTo>
                    <a:pt x="977" y="1333"/>
                  </a:lnTo>
                  <a:lnTo>
                    <a:pt x="1320" y="889"/>
                  </a:lnTo>
                  <a:lnTo>
                    <a:pt x="1650" y="444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8F40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5" name="object 1995" descr=""/>
            <p:cNvSpPr/>
            <p:nvPr/>
          </p:nvSpPr>
          <p:spPr>
            <a:xfrm>
              <a:off x="2194533" y="2474951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2705" y="0"/>
                  </a:moveTo>
                  <a:lnTo>
                    <a:pt x="2082" y="0"/>
                  </a:lnTo>
                  <a:lnTo>
                    <a:pt x="1422" y="190"/>
                  </a:lnTo>
                  <a:lnTo>
                    <a:pt x="1028" y="380"/>
                  </a:lnTo>
                  <a:lnTo>
                    <a:pt x="685" y="634"/>
                  </a:lnTo>
                  <a:lnTo>
                    <a:pt x="380" y="952"/>
                  </a:lnTo>
                  <a:lnTo>
                    <a:pt x="279" y="1142"/>
                  </a:lnTo>
                  <a:lnTo>
                    <a:pt x="165" y="1320"/>
                  </a:lnTo>
                  <a:lnTo>
                    <a:pt x="63" y="1511"/>
                  </a:lnTo>
                  <a:lnTo>
                    <a:pt x="0" y="2146"/>
                  </a:lnTo>
                  <a:lnTo>
                    <a:pt x="215" y="2793"/>
                  </a:lnTo>
                  <a:lnTo>
                    <a:pt x="800" y="3073"/>
                  </a:lnTo>
                  <a:lnTo>
                    <a:pt x="1320" y="3428"/>
                  </a:lnTo>
                  <a:lnTo>
                    <a:pt x="2476" y="3746"/>
                  </a:lnTo>
                  <a:lnTo>
                    <a:pt x="3352" y="2908"/>
                  </a:lnTo>
                  <a:lnTo>
                    <a:pt x="4356" y="2654"/>
                  </a:lnTo>
                  <a:lnTo>
                    <a:pt x="7150" y="2349"/>
                  </a:lnTo>
                  <a:lnTo>
                    <a:pt x="7226" y="2108"/>
                  </a:lnTo>
                  <a:lnTo>
                    <a:pt x="7277" y="1866"/>
                  </a:lnTo>
                  <a:lnTo>
                    <a:pt x="7315" y="1612"/>
                  </a:lnTo>
                  <a:lnTo>
                    <a:pt x="6616" y="584"/>
                  </a:lnTo>
                  <a:lnTo>
                    <a:pt x="5245" y="1511"/>
                  </a:lnTo>
                  <a:lnTo>
                    <a:pt x="4483" y="660"/>
                  </a:lnTo>
                  <a:lnTo>
                    <a:pt x="3200" y="558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C99F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6" name="object 1996" descr=""/>
            <p:cNvSpPr/>
            <p:nvPr/>
          </p:nvSpPr>
          <p:spPr>
            <a:xfrm>
              <a:off x="2199007" y="2475384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793" y="0"/>
                  </a:moveTo>
                  <a:lnTo>
                    <a:pt x="0" y="228"/>
                  </a:lnTo>
                  <a:lnTo>
                    <a:pt x="685" y="1308"/>
                  </a:lnTo>
                  <a:lnTo>
                    <a:pt x="1841" y="1028"/>
                  </a:lnTo>
                  <a:lnTo>
                    <a:pt x="2844" y="1181"/>
                  </a:lnTo>
                  <a:lnTo>
                    <a:pt x="3619" y="761"/>
                  </a:lnTo>
                  <a:lnTo>
                    <a:pt x="3365" y="368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B170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7" name="object 1997" descr=""/>
            <p:cNvSpPr/>
            <p:nvPr/>
          </p:nvSpPr>
          <p:spPr>
            <a:xfrm>
              <a:off x="2208549" y="244416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409" y="0"/>
                  </a:moveTo>
                  <a:lnTo>
                    <a:pt x="774" y="50"/>
                  </a:lnTo>
                  <a:lnTo>
                    <a:pt x="215" y="444"/>
                  </a:lnTo>
                  <a:lnTo>
                    <a:pt x="9" y="774"/>
                  </a:lnTo>
                  <a:lnTo>
                    <a:pt x="0" y="1651"/>
                  </a:lnTo>
                  <a:lnTo>
                    <a:pt x="215" y="1930"/>
                  </a:lnTo>
                  <a:lnTo>
                    <a:pt x="2146" y="1778"/>
                  </a:lnTo>
                  <a:lnTo>
                    <a:pt x="2146" y="774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C382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8" name="object 1998" descr=""/>
            <p:cNvSpPr/>
            <p:nvPr/>
          </p:nvSpPr>
          <p:spPr>
            <a:xfrm>
              <a:off x="2205441" y="2442268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422" y="0"/>
                  </a:moveTo>
                  <a:lnTo>
                    <a:pt x="1219" y="228"/>
                  </a:lnTo>
                  <a:lnTo>
                    <a:pt x="406" y="457"/>
                  </a:lnTo>
                  <a:lnTo>
                    <a:pt x="0" y="952"/>
                  </a:lnTo>
                  <a:lnTo>
                    <a:pt x="2387" y="2717"/>
                  </a:lnTo>
                  <a:lnTo>
                    <a:pt x="3301" y="2463"/>
                  </a:lnTo>
                  <a:lnTo>
                    <a:pt x="4089" y="1803"/>
                  </a:lnTo>
                  <a:lnTo>
                    <a:pt x="4474" y="1803"/>
                  </a:lnTo>
                  <a:lnTo>
                    <a:pt x="3881" y="685"/>
                  </a:lnTo>
                  <a:lnTo>
                    <a:pt x="2425" y="685"/>
                  </a:lnTo>
                  <a:lnTo>
                    <a:pt x="1422" y="0"/>
                  </a:lnTo>
                  <a:close/>
                </a:path>
                <a:path w="5080" h="3175">
                  <a:moveTo>
                    <a:pt x="4474" y="1803"/>
                  </a:moveTo>
                  <a:lnTo>
                    <a:pt x="4089" y="1803"/>
                  </a:lnTo>
                  <a:lnTo>
                    <a:pt x="4521" y="1892"/>
                  </a:lnTo>
                  <a:close/>
                </a:path>
                <a:path w="5080" h="3175">
                  <a:moveTo>
                    <a:pt x="3860" y="647"/>
                  </a:moveTo>
                  <a:lnTo>
                    <a:pt x="2425" y="685"/>
                  </a:lnTo>
                  <a:lnTo>
                    <a:pt x="3881" y="685"/>
                  </a:lnTo>
                  <a:close/>
                </a:path>
              </a:pathLst>
            </a:custGeom>
            <a:solidFill>
              <a:srgbClr val="365B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9" name="object 1999" descr=""/>
            <p:cNvSpPr/>
            <p:nvPr/>
          </p:nvSpPr>
          <p:spPr>
            <a:xfrm>
              <a:off x="2204612" y="2450967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3352" y="0"/>
                  </a:moveTo>
                  <a:lnTo>
                    <a:pt x="1955" y="812"/>
                  </a:lnTo>
                  <a:lnTo>
                    <a:pt x="215" y="1270"/>
                  </a:lnTo>
                  <a:lnTo>
                    <a:pt x="0" y="3302"/>
                  </a:lnTo>
                  <a:lnTo>
                    <a:pt x="457" y="4470"/>
                  </a:lnTo>
                  <a:lnTo>
                    <a:pt x="1193" y="4622"/>
                  </a:lnTo>
                  <a:lnTo>
                    <a:pt x="2184" y="3937"/>
                  </a:lnTo>
                  <a:lnTo>
                    <a:pt x="2400" y="3949"/>
                  </a:lnTo>
                  <a:lnTo>
                    <a:pt x="2603" y="3911"/>
                  </a:lnTo>
                  <a:lnTo>
                    <a:pt x="2806" y="3822"/>
                  </a:lnTo>
                  <a:lnTo>
                    <a:pt x="3479" y="2540"/>
                  </a:lnTo>
                  <a:lnTo>
                    <a:pt x="5702" y="2120"/>
                  </a:lnTo>
                  <a:lnTo>
                    <a:pt x="4927" y="25"/>
                  </a:lnTo>
                  <a:lnTo>
                    <a:pt x="4406" y="25"/>
                  </a:lnTo>
                  <a:lnTo>
                    <a:pt x="3352" y="0"/>
                  </a:lnTo>
                  <a:close/>
                </a:path>
              </a:pathLst>
            </a:custGeom>
            <a:solidFill>
              <a:srgbClr val="3C57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0" name="object 2000" descr=""/>
            <p:cNvSpPr/>
            <p:nvPr/>
          </p:nvSpPr>
          <p:spPr>
            <a:xfrm>
              <a:off x="2209543" y="2454026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346" y="0"/>
                  </a:moveTo>
                  <a:lnTo>
                    <a:pt x="622" y="203"/>
                  </a:lnTo>
                  <a:lnTo>
                    <a:pt x="0" y="761"/>
                  </a:lnTo>
                  <a:lnTo>
                    <a:pt x="711" y="800"/>
                  </a:lnTo>
                  <a:lnTo>
                    <a:pt x="1409" y="825"/>
                  </a:lnTo>
                  <a:lnTo>
                    <a:pt x="2120" y="863"/>
                  </a:lnTo>
                  <a:lnTo>
                    <a:pt x="2146" y="342"/>
                  </a:lnTo>
                  <a:lnTo>
                    <a:pt x="2171" y="88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D5C3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1" name="object 2001" descr=""/>
            <p:cNvSpPr/>
            <p:nvPr/>
          </p:nvSpPr>
          <p:spPr>
            <a:xfrm>
              <a:off x="2196011" y="2441218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2146" y="0"/>
                  </a:moveTo>
                  <a:lnTo>
                    <a:pt x="0" y="2679"/>
                  </a:lnTo>
                  <a:lnTo>
                    <a:pt x="12" y="3149"/>
                  </a:lnTo>
                  <a:lnTo>
                    <a:pt x="2158" y="5435"/>
                  </a:lnTo>
                  <a:lnTo>
                    <a:pt x="2603" y="5359"/>
                  </a:lnTo>
                  <a:lnTo>
                    <a:pt x="3060" y="5295"/>
                  </a:lnTo>
                  <a:lnTo>
                    <a:pt x="3416" y="5079"/>
                  </a:lnTo>
                  <a:lnTo>
                    <a:pt x="3657" y="4698"/>
                  </a:lnTo>
                  <a:lnTo>
                    <a:pt x="3682" y="4394"/>
                  </a:lnTo>
                  <a:lnTo>
                    <a:pt x="3733" y="4089"/>
                  </a:lnTo>
                  <a:lnTo>
                    <a:pt x="3822" y="3797"/>
                  </a:lnTo>
                  <a:lnTo>
                    <a:pt x="4381" y="3327"/>
                  </a:lnTo>
                  <a:lnTo>
                    <a:pt x="4597" y="2717"/>
                  </a:lnTo>
                  <a:lnTo>
                    <a:pt x="4533" y="2006"/>
                  </a:lnTo>
                  <a:lnTo>
                    <a:pt x="4394" y="1562"/>
                  </a:lnTo>
                  <a:lnTo>
                    <a:pt x="4165" y="1181"/>
                  </a:lnTo>
                  <a:lnTo>
                    <a:pt x="3835" y="876"/>
                  </a:lnTo>
                  <a:lnTo>
                    <a:pt x="3060" y="126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447A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2" name="object 2002" descr=""/>
            <p:cNvSpPr/>
            <p:nvPr/>
          </p:nvSpPr>
          <p:spPr>
            <a:xfrm>
              <a:off x="2201269" y="2443624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3022" y="0"/>
                  </a:moveTo>
                  <a:lnTo>
                    <a:pt x="482" y="1333"/>
                  </a:lnTo>
                  <a:lnTo>
                    <a:pt x="0" y="1778"/>
                  </a:lnTo>
                  <a:lnTo>
                    <a:pt x="660" y="2400"/>
                  </a:lnTo>
                  <a:lnTo>
                    <a:pt x="1905" y="3848"/>
                  </a:lnTo>
                  <a:lnTo>
                    <a:pt x="3124" y="3251"/>
                  </a:lnTo>
                  <a:lnTo>
                    <a:pt x="4330" y="2362"/>
                  </a:lnTo>
                  <a:lnTo>
                    <a:pt x="5245" y="1397"/>
                  </a:lnTo>
                  <a:lnTo>
                    <a:pt x="4127" y="939"/>
                  </a:lnTo>
                  <a:lnTo>
                    <a:pt x="3810" y="292"/>
                  </a:lnTo>
                  <a:lnTo>
                    <a:pt x="3429" y="76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5A8B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3" name="object 2003" descr=""/>
            <p:cNvSpPr/>
            <p:nvPr/>
          </p:nvSpPr>
          <p:spPr>
            <a:xfrm>
              <a:off x="2197271" y="2447709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079" y="0"/>
                  </a:moveTo>
                  <a:lnTo>
                    <a:pt x="685" y="50"/>
                  </a:lnTo>
                  <a:lnTo>
                    <a:pt x="330" y="381"/>
                  </a:lnTo>
                  <a:lnTo>
                    <a:pt x="0" y="1016"/>
                  </a:lnTo>
                  <a:lnTo>
                    <a:pt x="0" y="1651"/>
                  </a:lnTo>
                  <a:lnTo>
                    <a:pt x="330" y="2286"/>
                  </a:lnTo>
                  <a:lnTo>
                    <a:pt x="838" y="2768"/>
                  </a:lnTo>
                  <a:lnTo>
                    <a:pt x="1447" y="2933"/>
                  </a:lnTo>
                  <a:lnTo>
                    <a:pt x="2120" y="2870"/>
                  </a:lnTo>
                  <a:lnTo>
                    <a:pt x="2984" y="2705"/>
                  </a:lnTo>
                  <a:lnTo>
                    <a:pt x="3708" y="2311"/>
                  </a:lnTo>
                  <a:lnTo>
                    <a:pt x="4343" y="1714"/>
                  </a:lnTo>
                  <a:lnTo>
                    <a:pt x="4432" y="1536"/>
                  </a:lnTo>
                  <a:lnTo>
                    <a:pt x="4635" y="1168"/>
                  </a:lnTo>
                  <a:lnTo>
                    <a:pt x="3848" y="38"/>
                  </a:lnTo>
                  <a:lnTo>
                    <a:pt x="2628" y="292"/>
                  </a:lnTo>
                  <a:lnTo>
                    <a:pt x="1511" y="22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805F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4" name="object 2004" descr=""/>
            <p:cNvSpPr/>
            <p:nvPr/>
          </p:nvSpPr>
          <p:spPr>
            <a:xfrm>
              <a:off x="2199562" y="2441519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492" y="0"/>
                  </a:moveTo>
                  <a:lnTo>
                    <a:pt x="1816" y="1206"/>
                  </a:lnTo>
                  <a:lnTo>
                    <a:pt x="380" y="1524"/>
                  </a:lnTo>
                  <a:lnTo>
                    <a:pt x="0" y="2159"/>
                  </a:lnTo>
                  <a:lnTo>
                    <a:pt x="88" y="2832"/>
                  </a:lnTo>
                  <a:lnTo>
                    <a:pt x="266" y="3492"/>
                  </a:lnTo>
                  <a:lnTo>
                    <a:pt x="571" y="3543"/>
                  </a:lnTo>
                  <a:lnTo>
                    <a:pt x="1155" y="3594"/>
                  </a:lnTo>
                  <a:lnTo>
                    <a:pt x="1854" y="3505"/>
                  </a:lnTo>
                  <a:lnTo>
                    <a:pt x="2489" y="2933"/>
                  </a:lnTo>
                  <a:lnTo>
                    <a:pt x="3251" y="3289"/>
                  </a:lnTo>
                  <a:lnTo>
                    <a:pt x="4229" y="2489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C5B1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5" name="object 2005" descr=""/>
            <p:cNvSpPr/>
            <p:nvPr/>
          </p:nvSpPr>
          <p:spPr>
            <a:xfrm>
              <a:off x="2201291" y="244887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622" y="0"/>
                  </a:moveTo>
                  <a:lnTo>
                    <a:pt x="596" y="457"/>
                  </a:lnTo>
                  <a:lnTo>
                    <a:pt x="0" y="1054"/>
                  </a:lnTo>
                  <a:lnTo>
                    <a:pt x="50" y="1689"/>
                  </a:lnTo>
                  <a:lnTo>
                    <a:pt x="495" y="2349"/>
                  </a:lnTo>
                  <a:lnTo>
                    <a:pt x="1346" y="2946"/>
                  </a:lnTo>
                  <a:lnTo>
                    <a:pt x="2247" y="2984"/>
                  </a:lnTo>
                  <a:lnTo>
                    <a:pt x="3200" y="2590"/>
                  </a:lnTo>
                  <a:lnTo>
                    <a:pt x="3733" y="2120"/>
                  </a:lnTo>
                  <a:lnTo>
                    <a:pt x="3429" y="1079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3C7E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6" name="object 2006" descr=""/>
            <p:cNvSpPr/>
            <p:nvPr/>
          </p:nvSpPr>
          <p:spPr>
            <a:xfrm>
              <a:off x="2206350" y="2444064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187" y="0"/>
                  </a:moveTo>
                  <a:lnTo>
                    <a:pt x="177" y="152"/>
                  </a:lnTo>
                  <a:lnTo>
                    <a:pt x="0" y="1206"/>
                  </a:lnTo>
                  <a:lnTo>
                    <a:pt x="825" y="1498"/>
                  </a:lnTo>
                  <a:lnTo>
                    <a:pt x="1511" y="1879"/>
                  </a:lnTo>
                  <a:lnTo>
                    <a:pt x="1727" y="1765"/>
                  </a:lnTo>
                  <a:lnTo>
                    <a:pt x="1955" y="1727"/>
                  </a:lnTo>
                  <a:lnTo>
                    <a:pt x="2197" y="1752"/>
                  </a:lnTo>
                  <a:lnTo>
                    <a:pt x="2552" y="1181"/>
                  </a:lnTo>
                  <a:lnTo>
                    <a:pt x="3492" y="939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2B44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7" name="object 2007" descr=""/>
            <p:cNvSpPr/>
            <p:nvPr/>
          </p:nvSpPr>
          <p:spPr>
            <a:xfrm>
              <a:off x="2205182" y="244405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469" y="0"/>
                  </a:moveTo>
                  <a:lnTo>
                    <a:pt x="317" y="63"/>
                  </a:lnTo>
                  <a:lnTo>
                    <a:pt x="165" y="139"/>
                  </a:lnTo>
                  <a:lnTo>
                    <a:pt x="0" y="215"/>
                  </a:lnTo>
                  <a:lnTo>
                    <a:pt x="419" y="1930"/>
                  </a:lnTo>
                  <a:lnTo>
                    <a:pt x="2679" y="1892"/>
                  </a:lnTo>
                  <a:lnTo>
                    <a:pt x="1790" y="749"/>
                  </a:lnTo>
                  <a:lnTo>
                    <a:pt x="1346" y="165"/>
                  </a:lnTo>
                  <a:lnTo>
                    <a:pt x="1041" y="190"/>
                  </a:lnTo>
                  <a:lnTo>
                    <a:pt x="749" y="139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E6E5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8" name="object 2008" descr=""/>
            <p:cNvSpPr/>
            <p:nvPr/>
          </p:nvSpPr>
          <p:spPr>
            <a:xfrm>
              <a:off x="2200723" y="244387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231" y="0"/>
                  </a:moveTo>
                  <a:lnTo>
                    <a:pt x="571" y="317"/>
                  </a:lnTo>
                  <a:lnTo>
                    <a:pt x="0" y="1244"/>
                  </a:lnTo>
                  <a:lnTo>
                    <a:pt x="254" y="1739"/>
                  </a:lnTo>
                  <a:lnTo>
                    <a:pt x="558" y="2171"/>
                  </a:lnTo>
                  <a:lnTo>
                    <a:pt x="1206" y="2158"/>
                  </a:lnTo>
                  <a:lnTo>
                    <a:pt x="1498" y="1752"/>
                  </a:lnTo>
                  <a:lnTo>
                    <a:pt x="1790" y="1333"/>
                  </a:lnTo>
                  <a:lnTo>
                    <a:pt x="2082" y="927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E2D8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9" name="object 2009" descr=""/>
            <p:cNvSpPr/>
            <p:nvPr/>
          </p:nvSpPr>
          <p:spPr>
            <a:xfrm>
              <a:off x="2196611" y="2446287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803" y="0"/>
                  </a:moveTo>
                  <a:lnTo>
                    <a:pt x="1511" y="50"/>
                  </a:lnTo>
                  <a:lnTo>
                    <a:pt x="1231" y="139"/>
                  </a:lnTo>
                  <a:lnTo>
                    <a:pt x="774" y="152"/>
                  </a:lnTo>
                  <a:lnTo>
                    <a:pt x="393" y="317"/>
                  </a:lnTo>
                  <a:lnTo>
                    <a:pt x="114" y="685"/>
                  </a:lnTo>
                  <a:lnTo>
                    <a:pt x="0" y="1447"/>
                  </a:lnTo>
                  <a:lnTo>
                    <a:pt x="355" y="1892"/>
                  </a:lnTo>
                  <a:lnTo>
                    <a:pt x="1079" y="2095"/>
                  </a:lnTo>
                  <a:lnTo>
                    <a:pt x="1435" y="1943"/>
                  </a:lnTo>
                  <a:lnTo>
                    <a:pt x="1803" y="1803"/>
                  </a:lnTo>
                  <a:lnTo>
                    <a:pt x="2171" y="1650"/>
                  </a:lnTo>
                  <a:lnTo>
                    <a:pt x="2260" y="1422"/>
                  </a:lnTo>
                  <a:lnTo>
                    <a:pt x="2298" y="1193"/>
                  </a:lnTo>
                  <a:lnTo>
                    <a:pt x="2285" y="952"/>
                  </a:lnTo>
                  <a:lnTo>
                    <a:pt x="2463" y="825"/>
                  </a:lnTo>
                  <a:lnTo>
                    <a:pt x="2539" y="584"/>
                  </a:lnTo>
                  <a:lnTo>
                    <a:pt x="2603" y="355"/>
                  </a:lnTo>
                  <a:lnTo>
                    <a:pt x="2451" y="165"/>
                  </a:lnTo>
                  <a:lnTo>
                    <a:pt x="2095" y="25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C7A2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0" name="object 2010" descr=""/>
            <p:cNvSpPr/>
            <p:nvPr/>
          </p:nvSpPr>
          <p:spPr>
            <a:xfrm>
              <a:off x="2198706" y="244592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965" y="0"/>
                  </a:moveTo>
                  <a:lnTo>
                    <a:pt x="647" y="127"/>
                  </a:lnTo>
                  <a:lnTo>
                    <a:pt x="317" y="254"/>
                  </a:lnTo>
                  <a:lnTo>
                    <a:pt x="0" y="381"/>
                  </a:lnTo>
                  <a:lnTo>
                    <a:pt x="101" y="685"/>
                  </a:lnTo>
                  <a:lnTo>
                    <a:pt x="165" y="1003"/>
                  </a:lnTo>
                  <a:lnTo>
                    <a:pt x="190" y="1320"/>
                  </a:lnTo>
                  <a:lnTo>
                    <a:pt x="711" y="1028"/>
                  </a:lnTo>
                  <a:lnTo>
                    <a:pt x="1193" y="723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D8D6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1" name="object 2011" descr=""/>
            <p:cNvSpPr/>
            <p:nvPr/>
          </p:nvSpPr>
          <p:spPr>
            <a:xfrm>
              <a:off x="2214664" y="245413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746" y="152"/>
                  </a:moveTo>
                  <a:lnTo>
                    <a:pt x="3009" y="0"/>
                  </a:lnTo>
                  <a:lnTo>
                    <a:pt x="2349" y="76"/>
                  </a:lnTo>
                  <a:lnTo>
                    <a:pt x="1841" y="660"/>
                  </a:lnTo>
                  <a:lnTo>
                    <a:pt x="1231" y="749"/>
                  </a:lnTo>
                  <a:lnTo>
                    <a:pt x="609" y="850"/>
                  </a:lnTo>
                  <a:lnTo>
                    <a:pt x="0" y="939"/>
                  </a:lnTo>
                  <a:lnTo>
                    <a:pt x="444" y="1625"/>
                  </a:lnTo>
                  <a:lnTo>
                    <a:pt x="1143" y="1727"/>
                  </a:lnTo>
                  <a:lnTo>
                    <a:pt x="1866" y="1765"/>
                  </a:lnTo>
                  <a:lnTo>
                    <a:pt x="1854" y="1397"/>
                  </a:lnTo>
                  <a:lnTo>
                    <a:pt x="1854" y="1028"/>
                  </a:lnTo>
                  <a:lnTo>
                    <a:pt x="1841" y="698"/>
                  </a:lnTo>
                  <a:lnTo>
                    <a:pt x="2540" y="762"/>
                  </a:lnTo>
                  <a:lnTo>
                    <a:pt x="3213" y="723"/>
                  </a:lnTo>
                  <a:lnTo>
                    <a:pt x="3746" y="152"/>
                  </a:lnTo>
                  <a:close/>
                </a:path>
              </a:pathLst>
            </a:custGeom>
            <a:solidFill>
              <a:srgbClr val="BC72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2" name="object 2012" descr=""/>
            <p:cNvSpPr/>
            <p:nvPr/>
          </p:nvSpPr>
          <p:spPr>
            <a:xfrm>
              <a:off x="2221135" y="24529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65" y="0"/>
                  </a:moveTo>
                  <a:lnTo>
                    <a:pt x="673" y="25"/>
                  </a:lnTo>
                  <a:lnTo>
                    <a:pt x="393" y="190"/>
                  </a:lnTo>
                  <a:lnTo>
                    <a:pt x="203" y="266"/>
                  </a:lnTo>
                  <a:lnTo>
                    <a:pt x="0" y="571"/>
                  </a:lnTo>
                  <a:lnTo>
                    <a:pt x="76" y="736"/>
                  </a:lnTo>
                  <a:lnTo>
                    <a:pt x="342" y="914"/>
                  </a:lnTo>
                  <a:lnTo>
                    <a:pt x="965" y="368"/>
                  </a:lnTo>
                  <a:lnTo>
                    <a:pt x="1269" y="88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B569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3" name="object 2013" descr=""/>
            <p:cNvSpPr/>
            <p:nvPr/>
          </p:nvSpPr>
          <p:spPr>
            <a:xfrm>
              <a:off x="2220421" y="245306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609" y="0"/>
                  </a:moveTo>
                  <a:lnTo>
                    <a:pt x="241" y="190"/>
                  </a:lnTo>
                  <a:lnTo>
                    <a:pt x="0" y="622"/>
                  </a:lnTo>
                  <a:lnTo>
                    <a:pt x="88" y="965"/>
                  </a:lnTo>
                  <a:lnTo>
                    <a:pt x="457" y="1282"/>
                  </a:lnTo>
                  <a:lnTo>
                    <a:pt x="774" y="1219"/>
                  </a:lnTo>
                  <a:lnTo>
                    <a:pt x="1054" y="825"/>
                  </a:lnTo>
                  <a:lnTo>
                    <a:pt x="1104" y="101"/>
                  </a:lnTo>
                  <a:lnTo>
                    <a:pt x="609" y="0"/>
                  </a:lnTo>
                  <a:close/>
                </a:path>
                <a:path w="1269" h="1905">
                  <a:moveTo>
                    <a:pt x="1054" y="825"/>
                  </a:moveTo>
                  <a:close/>
                </a:path>
              </a:pathLst>
            </a:custGeom>
            <a:solidFill>
              <a:srgbClr val="C07C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4" name="object 2014" descr=""/>
            <p:cNvSpPr/>
            <p:nvPr/>
          </p:nvSpPr>
          <p:spPr>
            <a:xfrm>
              <a:off x="2219545" y="245389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930" y="0"/>
                  </a:moveTo>
                  <a:lnTo>
                    <a:pt x="1600" y="12"/>
                  </a:lnTo>
                  <a:lnTo>
                    <a:pt x="1282" y="50"/>
                  </a:lnTo>
                  <a:lnTo>
                    <a:pt x="965" y="126"/>
                  </a:lnTo>
                  <a:lnTo>
                    <a:pt x="647" y="749"/>
                  </a:lnTo>
                  <a:lnTo>
                    <a:pt x="317" y="1371"/>
                  </a:lnTo>
                  <a:lnTo>
                    <a:pt x="0" y="2006"/>
                  </a:lnTo>
                  <a:lnTo>
                    <a:pt x="1206" y="1879"/>
                  </a:lnTo>
                  <a:lnTo>
                    <a:pt x="3073" y="240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B569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5" name="object 2015" descr=""/>
            <p:cNvSpPr/>
            <p:nvPr/>
          </p:nvSpPr>
          <p:spPr>
            <a:xfrm>
              <a:off x="2202446" y="2450960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723" y="317"/>
                  </a:moveTo>
                  <a:lnTo>
                    <a:pt x="139" y="939"/>
                  </a:lnTo>
                  <a:lnTo>
                    <a:pt x="0" y="1612"/>
                  </a:lnTo>
                  <a:lnTo>
                    <a:pt x="304" y="2133"/>
                  </a:lnTo>
                  <a:lnTo>
                    <a:pt x="2489" y="3213"/>
                  </a:lnTo>
                  <a:lnTo>
                    <a:pt x="4852" y="711"/>
                  </a:lnTo>
                  <a:lnTo>
                    <a:pt x="1752" y="711"/>
                  </a:lnTo>
                  <a:lnTo>
                    <a:pt x="723" y="317"/>
                  </a:lnTo>
                  <a:close/>
                </a:path>
                <a:path w="5714" h="3810">
                  <a:moveTo>
                    <a:pt x="5524" y="0"/>
                  </a:moveTo>
                  <a:lnTo>
                    <a:pt x="2578" y="38"/>
                  </a:lnTo>
                  <a:lnTo>
                    <a:pt x="2291" y="38"/>
                  </a:lnTo>
                  <a:lnTo>
                    <a:pt x="1752" y="711"/>
                  </a:lnTo>
                  <a:lnTo>
                    <a:pt x="4852" y="711"/>
                  </a:lnTo>
                  <a:lnTo>
                    <a:pt x="5488" y="38"/>
                  </a:lnTo>
                  <a:lnTo>
                    <a:pt x="2578" y="38"/>
                  </a:lnTo>
                  <a:lnTo>
                    <a:pt x="2311" y="12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A554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6" name="object 2016" descr=""/>
            <p:cNvSpPr/>
            <p:nvPr/>
          </p:nvSpPr>
          <p:spPr>
            <a:xfrm>
              <a:off x="2199834" y="2442015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2298" y="0"/>
                  </a:moveTo>
                  <a:lnTo>
                    <a:pt x="12" y="76"/>
                  </a:lnTo>
                  <a:lnTo>
                    <a:pt x="0" y="393"/>
                  </a:lnTo>
                  <a:lnTo>
                    <a:pt x="38" y="711"/>
                  </a:lnTo>
                  <a:lnTo>
                    <a:pt x="101" y="1028"/>
                  </a:lnTo>
                  <a:lnTo>
                    <a:pt x="1396" y="1295"/>
                  </a:lnTo>
                  <a:lnTo>
                    <a:pt x="2920" y="673"/>
                  </a:lnTo>
                  <a:lnTo>
                    <a:pt x="3962" y="1993"/>
                  </a:lnTo>
                  <a:lnTo>
                    <a:pt x="5562" y="2285"/>
                  </a:lnTo>
                  <a:lnTo>
                    <a:pt x="5714" y="2209"/>
                  </a:lnTo>
                  <a:lnTo>
                    <a:pt x="5816" y="2031"/>
                  </a:lnTo>
                  <a:lnTo>
                    <a:pt x="6832" y="482"/>
                  </a:lnTo>
                  <a:lnTo>
                    <a:pt x="4584" y="12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C978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7" name="object 2017" descr=""/>
            <p:cNvSpPr/>
            <p:nvPr/>
          </p:nvSpPr>
          <p:spPr>
            <a:xfrm>
              <a:off x="2192700" y="2439518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1536" y="0"/>
                  </a:moveTo>
                  <a:lnTo>
                    <a:pt x="0" y="1231"/>
                  </a:lnTo>
                  <a:lnTo>
                    <a:pt x="101" y="1701"/>
                  </a:lnTo>
                  <a:lnTo>
                    <a:pt x="317" y="2120"/>
                  </a:lnTo>
                  <a:lnTo>
                    <a:pt x="622" y="2489"/>
                  </a:lnTo>
                  <a:lnTo>
                    <a:pt x="1917" y="3682"/>
                  </a:lnTo>
                  <a:lnTo>
                    <a:pt x="3276" y="3543"/>
                  </a:lnTo>
                  <a:lnTo>
                    <a:pt x="4673" y="2641"/>
                  </a:lnTo>
                  <a:lnTo>
                    <a:pt x="5499" y="2628"/>
                  </a:lnTo>
                  <a:lnTo>
                    <a:pt x="7175" y="2578"/>
                  </a:lnTo>
                  <a:lnTo>
                    <a:pt x="7162" y="1562"/>
                  </a:lnTo>
                  <a:lnTo>
                    <a:pt x="6718" y="1130"/>
                  </a:lnTo>
                  <a:lnTo>
                    <a:pt x="6210" y="812"/>
                  </a:lnTo>
                  <a:lnTo>
                    <a:pt x="5003" y="596"/>
                  </a:lnTo>
                  <a:lnTo>
                    <a:pt x="3797" y="469"/>
                  </a:lnTo>
                  <a:lnTo>
                    <a:pt x="3187" y="342"/>
                  </a:lnTo>
                  <a:lnTo>
                    <a:pt x="2590" y="165"/>
                  </a:lnTo>
                  <a:lnTo>
                    <a:pt x="1981" y="50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C78D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8" name="object 2018" descr=""/>
            <p:cNvSpPr/>
            <p:nvPr/>
          </p:nvSpPr>
          <p:spPr>
            <a:xfrm>
              <a:off x="2197544" y="243956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308" y="0"/>
                  </a:moveTo>
                  <a:lnTo>
                    <a:pt x="901" y="25"/>
                  </a:lnTo>
                  <a:lnTo>
                    <a:pt x="520" y="177"/>
                  </a:lnTo>
                  <a:lnTo>
                    <a:pt x="190" y="419"/>
                  </a:lnTo>
                  <a:lnTo>
                    <a:pt x="0" y="1041"/>
                  </a:lnTo>
                  <a:lnTo>
                    <a:pt x="76" y="1282"/>
                  </a:lnTo>
                  <a:lnTo>
                    <a:pt x="279" y="1511"/>
                  </a:lnTo>
                  <a:lnTo>
                    <a:pt x="2324" y="1511"/>
                  </a:lnTo>
                  <a:lnTo>
                    <a:pt x="2324" y="584"/>
                  </a:lnTo>
                  <a:lnTo>
                    <a:pt x="2070" y="254"/>
                  </a:lnTo>
                  <a:lnTo>
                    <a:pt x="1727" y="50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E7D8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9" name="object 2019" descr=""/>
            <p:cNvSpPr/>
            <p:nvPr/>
          </p:nvSpPr>
          <p:spPr>
            <a:xfrm>
              <a:off x="2196533" y="2435800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794" y="0"/>
                  </a:moveTo>
                  <a:lnTo>
                    <a:pt x="2425" y="50"/>
                  </a:lnTo>
                  <a:lnTo>
                    <a:pt x="1358" y="457"/>
                  </a:lnTo>
                  <a:lnTo>
                    <a:pt x="635" y="711"/>
                  </a:lnTo>
                  <a:lnTo>
                    <a:pt x="139" y="1333"/>
                  </a:lnTo>
                  <a:lnTo>
                    <a:pt x="12" y="1701"/>
                  </a:lnTo>
                  <a:lnTo>
                    <a:pt x="0" y="2082"/>
                  </a:lnTo>
                  <a:lnTo>
                    <a:pt x="127" y="2463"/>
                  </a:lnTo>
                  <a:lnTo>
                    <a:pt x="355" y="2781"/>
                  </a:lnTo>
                  <a:lnTo>
                    <a:pt x="622" y="3060"/>
                  </a:lnTo>
                  <a:lnTo>
                    <a:pt x="952" y="3289"/>
                  </a:lnTo>
                  <a:lnTo>
                    <a:pt x="1485" y="3568"/>
                  </a:lnTo>
                  <a:lnTo>
                    <a:pt x="1968" y="3898"/>
                  </a:lnTo>
                  <a:lnTo>
                    <a:pt x="2400" y="4317"/>
                  </a:lnTo>
                  <a:lnTo>
                    <a:pt x="2870" y="4368"/>
                  </a:lnTo>
                  <a:lnTo>
                    <a:pt x="3340" y="4343"/>
                  </a:lnTo>
                  <a:lnTo>
                    <a:pt x="3556" y="3301"/>
                  </a:lnTo>
                  <a:lnTo>
                    <a:pt x="4711" y="3200"/>
                  </a:lnTo>
                  <a:lnTo>
                    <a:pt x="5219" y="2463"/>
                  </a:lnTo>
                  <a:lnTo>
                    <a:pt x="5219" y="2070"/>
                  </a:lnTo>
                  <a:lnTo>
                    <a:pt x="3175" y="50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D0A3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0" name="object 2020" descr=""/>
            <p:cNvSpPr/>
            <p:nvPr/>
          </p:nvSpPr>
          <p:spPr>
            <a:xfrm>
              <a:off x="2200879" y="243575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863" y="0"/>
                  </a:moveTo>
                  <a:lnTo>
                    <a:pt x="342" y="533"/>
                  </a:lnTo>
                  <a:lnTo>
                    <a:pt x="0" y="1397"/>
                  </a:lnTo>
                  <a:lnTo>
                    <a:pt x="876" y="2501"/>
                  </a:lnTo>
                  <a:lnTo>
                    <a:pt x="1244" y="2400"/>
                  </a:lnTo>
                  <a:lnTo>
                    <a:pt x="1612" y="2311"/>
                  </a:lnTo>
                  <a:lnTo>
                    <a:pt x="1981" y="2209"/>
                  </a:lnTo>
                  <a:lnTo>
                    <a:pt x="2019" y="1917"/>
                  </a:lnTo>
                  <a:lnTo>
                    <a:pt x="2070" y="1320"/>
                  </a:lnTo>
                  <a:lnTo>
                    <a:pt x="2184" y="673"/>
                  </a:lnTo>
                  <a:lnTo>
                    <a:pt x="1892" y="368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9FB9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1" name="object 2021" descr=""/>
            <p:cNvSpPr/>
            <p:nvPr/>
          </p:nvSpPr>
          <p:spPr>
            <a:xfrm>
              <a:off x="2202945" y="2436316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803" y="0"/>
                  </a:moveTo>
                  <a:lnTo>
                    <a:pt x="127" y="114"/>
                  </a:lnTo>
                  <a:lnTo>
                    <a:pt x="63" y="330"/>
                  </a:lnTo>
                  <a:lnTo>
                    <a:pt x="25" y="546"/>
                  </a:lnTo>
                  <a:lnTo>
                    <a:pt x="0" y="761"/>
                  </a:lnTo>
                  <a:lnTo>
                    <a:pt x="609" y="812"/>
                  </a:lnTo>
                  <a:lnTo>
                    <a:pt x="1219" y="850"/>
                  </a:lnTo>
                  <a:lnTo>
                    <a:pt x="1841" y="901"/>
                  </a:lnTo>
                  <a:lnTo>
                    <a:pt x="1841" y="596"/>
                  </a:lnTo>
                  <a:lnTo>
                    <a:pt x="1828" y="292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ECE4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2" name="object 2022" descr=""/>
            <p:cNvSpPr/>
            <p:nvPr/>
          </p:nvSpPr>
          <p:spPr>
            <a:xfrm>
              <a:off x="2199535" y="2434081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3233" y="2006"/>
                  </a:moveTo>
                  <a:lnTo>
                    <a:pt x="411" y="2006"/>
                  </a:lnTo>
                  <a:lnTo>
                    <a:pt x="627" y="2463"/>
                  </a:lnTo>
                  <a:lnTo>
                    <a:pt x="1021" y="2768"/>
                  </a:lnTo>
                  <a:lnTo>
                    <a:pt x="1357" y="3070"/>
                  </a:lnTo>
                  <a:lnTo>
                    <a:pt x="3115" y="2108"/>
                  </a:lnTo>
                  <a:close/>
                </a:path>
                <a:path w="3810" h="3175">
                  <a:moveTo>
                    <a:pt x="1884" y="0"/>
                  </a:moveTo>
                  <a:lnTo>
                    <a:pt x="1173" y="698"/>
                  </a:lnTo>
                  <a:lnTo>
                    <a:pt x="411" y="1257"/>
                  </a:lnTo>
                  <a:lnTo>
                    <a:pt x="284" y="1257"/>
                  </a:lnTo>
                  <a:lnTo>
                    <a:pt x="0" y="1574"/>
                  </a:lnTo>
                  <a:lnTo>
                    <a:pt x="17" y="1904"/>
                  </a:lnTo>
                  <a:lnTo>
                    <a:pt x="373" y="2108"/>
                  </a:lnTo>
                  <a:lnTo>
                    <a:pt x="3233" y="2006"/>
                  </a:lnTo>
                  <a:lnTo>
                    <a:pt x="3327" y="1257"/>
                  </a:lnTo>
                  <a:lnTo>
                    <a:pt x="2964" y="215"/>
                  </a:lnTo>
                  <a:lnTo>
                    <a:pt x="1884" y="0"/>
                  </a:lnTo>
                  <a:close/>
                </a:path>
              </a:pathLst>
            </a:custGeom>
            <a:solidFill>
              <a:srgbClr val="4072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3" name="object 2023" descr=""/>
            <p:cNvSpPr/>
            <p:nvPr/>
          </p:nvSpPr>
          <p:spPr>
            <a:xfrm>
              <a:off x="2167463" y="242463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977" y="0"/>
                  </a:moveTo>
                  <a:lnTo>
                    <a:pt x="444" y="889"/>
                  </a:lnTo>
                  <a:lnTo>
                    <a:pt x="0" y="1752"/>
                  </a:lnTo>
                  <a:lnTo>
                    <a:pt x="63" y="2159"/>
                  </a:lnTo>
                  <a:lnTo>
                    <a:pt x="241" y="2501"/>
                  </a:lnTo>
                  <a:lnTo>
                    <a:pt x="520" y="2794"/>
                  </a:lnTo>
                  <a:lnTo>
                    <a:pt x="863" y="3022"/>
                  </a:lnTo>
                  <a:lnTo>
                    <a:pt x="1231" y="3124"/>
                  </a:lnTo>
                  <a:lnTo>
                    <a:pt x="1638" y="3098"/>
                  </a:lnTo>
                  <a:lnTo>
                    <a:pt x="1816" y="2997"/>
                  </a:lnTo>
                  <a:lnTo>
                    <a:pt x="1981" y="2895"/>
                  </a:lnTo>
                  <a:lnTo>
                    <a:pt x="2146" y="2806"/>
                  </a:lnTo>
                  <a:lnTo>
                    <a:pt x="2997" y="1828"/>
                  </a:lnTo>
                  <a:lnTo>
                    <a:pt x="2959" y="1079"/>
                  </a:lnTo>
                  <a:lnTo>
                    <a:pt x="3200" y="63"/>
                  </a:lnTo>
                  <a:lnTo>
                    <a:pt x="2057" y="38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3E77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4" name="object 2024" descr=""/>
            <p:cNvSpPr/>
            <p:nvPr/>
          </p:nvSpPr>
          <p:spPr>
            <a:xfrm>
              <a:off x="2162449" y="2423316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879" y="0"/>
                  </a:moveTo>
                  <a:lnTo>
                    <a:pt x="1244" y="520"/>
                  </a:lnTo>
                  <a:lnTo>
                    <a:pt x="406" y="1282"/>
                  </a:lnTo>
                  <a:lnTo>
                    <a:pt x="215" y="1549"/>
                  </a:lnTo>
                  <a:lnTo>
                    <a:pt x="0" y="1790"/>
                  </a:lnTo>
                  <a:lnTo>
                    <a:pt x="190" y="2260"/>
                  </a:lnTo>
                  <a:lnTo>
                    <a:pt x="520" y="2387"/>
                  </a:lnTo>
                  <a:lnTo>
                    <a:pt x="990" y="2197"/>
                  </a:lnTo>
                  <a:lnTo>
                    <a:pt x="1752" y="2044"/>
                  </a:lnTo>
                  <a:lnTo>
                    <a:pt x="2603" y="2019"/>
                  </a:lnTo>
                  <a:lnTo>
                    <a:pt x="3568" y="1498"/>
                  </a:lnTo>
                  <a:lnTo>
                    <a:pt x="3175" y="800"/>
                  </a:lnTo>
                  <a:lnTo>
                    <a:pt x="2755" y="533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A465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5" name="object 2025" descr=""/>
            <p:cNvSpPr/>
            <p:nvPr/>
          </p:nvSpPr>
          <p:spPr>
            <a:xfrm>
              <a:off x="2163283" y="2426333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17" y="0"/>
                  </a:moveTo>
                  <a:lnTo>
                    <a:pt x="215" y="165"/>
                  </a:lnTo>
                  <a:lnTo>
                    <a:pt x="101" y="317"/>
                  </a:lnTo>
                  <a:lnTo>
                    <a:pt x="0" y="469"/>
                  </a:lnTo>
                  <a:lnTo>
                    <a:pt x="50" y="660"/>
                  </a:lnTo>
                  <a:lnTo>
                    <a:pt x="88" y="850"/>
                  </a:lnTo>
                  <a:lnTo>
                    <a:pt x="139" y="1028"/>
                  </a:lnTo>
                  <a:lnTo>
                    <a:pt x="2349" y="2476"/>
                  </a:lnTo>
                  <a:lnTo>
                    <a:pt x="3162" y="2247"/>
                  </a:lnTo>
                  <a:lnTo>
                    <a:pt x="3454" y="1981"/>
                  </a:lnTo>
                  <a:lnTo>
                    <a:pt x="3644" y="1651"/>
                  </a:lnTo>
                  <a:lnTo>
                    <a:pt x="3721" y="1257"/>
                  </a:lnTo>
                  <a:lnTo>
                    <a:pt x="3708" y="863"/>
                  </a:lnTo>
                  <a:lnTo>
                    <a:pt x="3581" y="520"/>
                  </a:lnTo>
                  <a:lnTo>
                    <a:pt x="3327" y="215"/>
                  </a:lnTo>
                  <a:lnTo>
                    <a:pt x="2324" y="139"/>
                  </a:lnTo>
                  <a:lnTo>
                    <a:pt x="1320" y="76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D8CF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6" name="object 2026" descr=""/>
            <p:cNvSpPr/>
            <p:nvPr/>
          </p:nvSpPr>
          <p:spPr>
            <a:xfrm>
              <a:off x="2166579" y="242638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876" y="0"/>
                  </a:moveTo>
                  <a:lnTo>
                    <a:pt x="609" y="114"/>
                  </a:lnTo>
                  <a:lnTo>
                    <a:pt x="330" y="165"/>
                  </a:lnTo>
                  <a:lnTo>
                    <a:pt x="25" y="165"/>
                  </a:lnTo>
                  <a:lnTo>
                    <a:pt x="38" y="368"/>
                  </a:lnTo>
                  <a:lnTo>
                    <a:pt x="38" y="584"/>
                  </a:lnTo>
                  <a:lnTo>
                    <a:pt x="0" y="787"/>
                  </a:lnTo>
                  <a:lnTo>
                    <a:pt x="241" y="1384"/>
                  </a:lnTo>
                  <a:lnTo>
                    <a:pt x="469" y="2044"/>
                  </a:lnTo>
                  <a:lnTo>
                    <a:pt x="1219" y="2044"/>
                  </a:lnTo>
                  <a:lnTo>
                    <a:pt x="1739" y="2057"/>
                  </a:lnTo>
                  <a:lnTo>
                    <a:pt x="1968" y="1612"/>
                  </a:lnTo>
                  <a:lnTo>
                    <a:pt x="1943" y="1092"/>
                  </a:lnTo>
                  <a:lnTo>
                    <a:pt x="1587" y="736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0922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7" name="object 2027" descr=""/>
            <p:cNvSpPr/>
            <p:nvPr/>
          </p:nvSpPr>
          <p:spPr>
            <a:xfrm>
              <a:off x="2161341" y="242510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107" y="0"/>
                  </a:moveTo>
                  <a:lnTo>
                    <a:pt x="878" y="25"/>
                  </a:lnTo>
                  <a:lnTo>
                    <a:pt x="421" y="127"/>
                  </a:lnTo>
                  <a:lnTo>
                    <a:pt x="109" y="406"/>
                  </a:lnTo>
                  <a:lnTo>
                    <a:pt x="0" y="1231"/>
                  </a:lnTo>
                  <a:lnTo>
                    <a:pt x="66" y="1397"/>
                  </a:lnTo>
                  <a:lnTo>
                    <a:pt x="447" y="1663"/>
                  </a:lnTo>
                  <a:lnTo>
                    <a:pt x="1120" y="1879"/>
                  </a:lnTo>
                  <a:lnTo>
                    <a:pt x="1717" y="1841"/>
                  </a:lnTo>
                  <a:lnTo>
                    <a:pt x="2186" y="1231"/>
                  </a:lnTo>
                  <a:lnTo>
                    <a:pt x="2176" y="558"/>
                  </a:lnTo>
                  <a:lnTo>
                    <a:pt x="2085" y="406"/>
                  </a:lnTo>
                  <a:lnTo>
                    <a:pt x="1107" y="0"/>
                  </a:lnTo>
                  <a:close/>
                </a:path>
              </a:pathLst>
            </a:custGeom>
            <a:solidFill>
              <a:srgbClr val="E2D8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8" name="object 2028" descr=""/>
            <p:cNvSpPr/>
            <p:nvPr/>
          </p:nvSpPr>
          <p:spPr>
            <a:xfrm>
              <a:off x="2159653" y="2424283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39" y="0"/>
                  </a:moveTo>
                  <a:lnTo>
                    <a:pt x="98" y="952"/>
                  </a:lnTo>
                  <a:lnTo>
                    <a:pt x="620" y="1625"/>
                  </a:lnTo>
                  <a:lnTo>
                    <a:pt x="1255" y="1714"/>
                  </a:lnTo>
                  <a:lnTo>
                    <a:pt x="1924" y="1066"/>
                  </a:lnTo>
                  <a:lnTo>
                    <a:pt x="2119" y="952"/>
                  </a:lnTo>
                  <a:lnTo>
                    <a:pt x="1039" y="0"/>
                  </a:lnTo>
                  <a:close/>
                </a:path>
              </a:pathLst>
            </a:custGeom>
            <a:solidFill>
              <a:srgbClr val="DCE8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9" name="object 2029" descr=""/>
            <p:cNvSpPr/>
            <p:nvPr/>
          </p:nvSpPr>
          <p:spPr>
            <a:xfrm>
              <a:off x="2158165" y="2425223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457" y="0"/>
                  </a:moveTo>
                  <a:lnTo>
                    <a:pt x="190" y="152"/>
                  </a:lnTo>
                  <a:lnTo>
                    <a:pt x="0" y="584"/>
                  </a:lnTo>
                  <a:lnTo>
                    <a:pt x="38" y="1003"/>
                  </a:lnTo>
                  <a:lnTo>
                    <a:pt x="317" y="1396"/>
                  </a:lnTo>
                  <a:lnTo>
                    <a:pt x="889" y="1828"/>
                  </a:lnTo>
                  <a:lnTo>
                    <a:pt x="1524" y="1955"/>
                  </a:lnTo>
                  <a:lnTo>
                    <a:pt x="2222" y="1866"/>
                  </a:lnTo>
                  <a:lnTo>
                    <a:pt x="2667" y="1752"/>
                  </a:lnTo>
                  <a:lnTo>
                    <a:pt x="3035" y="1523"/>
                  </a:lnTo>
                  <a:lnTo>
                    <a:pt x="3352" y="1193"/>
                  </a:lnTo>
                  <a:lnTo>
                    <a:pt x="3390" y="139"/>
                  </a:lnTo>
                  <a:lnTo>
                    <a:pt x="1473" y="126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BEB48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0" name="object 2030" descr=""/>
            <p:cNvSpPr/>
            <p:nvPr/>
          </p:nvSpPr>
          <p:spPr>
            <a:xfrm>
              <a:off x="2155567" y="24253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793" y="0"/>
                  </a:moveTo>
                  <a:lnTo>
                    <a:pt x="2565" y="50"/>
                  </a:lnTo>
                  <a:lnTo>
                    <a:pt x="2065" y="50"/>
                  </a:lnTo>
                  <a:lnTo>
                    <a:pt x="1904" y="241"/>
                  </a:lnTo>
                  <a:lnTo>
                    <a:pt x="0" y="1498"/>
                  </a:lnTo>
                  <a:lnTo>
                    <a:pt x="863" y="2387"/>
                  </a:lnTo>
                  <a:lnTo>
                    <a:pt x="2285" y="3213"/>
                  </a:lnTo>
                  <a:lnTo>
                    <a:pt x="2768" y="3263"/>
                  </a:lnTo>
                  <a:lnTo>
                    <a:pt x="3149" y="3086"/>
                  </a:lnTo>
                  <a:lnTo>
                    <a:pt x="3428" y="2705"/>
                  </a:lnTo>
                  <a:lnTo>
                    <a:pt x="3708" y="2019"/>
                  </a:lnTo>
                  <a:lnTo>
                    <a:pt x="3581" y="1384"/>
                  </a:lnTo>
                  <a:lnTo>
                    <a:pt x="3187" y="787"/>
                  </a:lnTo>
                  <a:lnTo>
                    <a:pt x="3111" y="495"/>
                  </a:lnTo>
                  <a:lnTo>
                    <a:pt x="2984" y="241"/>
                  </a:lnTo>
                  <a:lnTo>
                    <a:pt x="2834" y="50"/>
                  </a:lnTo>
                  <a:lnTo>
                    <a:pt x="2336" y="50"/>
                  </a:lnTo>
                  <a:lnTo>
                    <a:pt x="2108" y="0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rgbClr val="4E7B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1" name="object 2031" descr=""/>
            <p:cNvSpPr/>
            <p:nvPr/>
          </p:nvSpPr>
          <p:spPr>
            <a:xfrm>
              <a:off x="2153188" y="2425313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2530" y="0"/>
                  </a:moveTo>
                  <a:lnTo>
                    <a:pt x="2314" y="330"/>
                  </a:lnTo>
                  <a:lnTo>
                    <a:pt x="1400" y="1003"/>
                  </a:lnTo>
                  <a:lnTo>
                    <a:pt x="867" y="1917"/>
                  </a:lnTo>
                  <a:lnTo>
                    <a:pt x="549" y="2984"/>
                  </a:lnTo>
                  <a:lnTo>
                    <a:pt x="244" y="3251"/>
                  </a:lnTo>
                  <a:lnTo>
                    <a:pt x="36" y="3606"/>
                  </a:lnTo>
                  <a:lnTo>
                    <a:pt x="0" y="4470"/>
                  </a:lnTo>
                  <a:lnTo>
                    <a:pt x="143" y="4864"/>
                  </a:lnTo>
                  <a:lnTo>
                    <a:pt x="422" y="5156"/>
                  </a:lnTo>
                  <a:lnTo>
                    <a:pt x="828" y="5308"/>
                  </a:lnTo>
                  <a:lnTo>
                    <a:pt x="2187" y="5257"/>
                  </a:lnTo>
                  <a:lnTo>
                    <a:pt x="3179" y="4445"/>
                  </a:lnTo>
                  <a:lnTo>
                    <a:pt x="4067" y="3606"/>
                  </a:lnTo>
                  <a:lnTo>
                    <a:pt x="4279" y="3251"/>
                  </a:lnTo>
                  <a:lnTo>
                    <a:pt x="4362" y="2984"/>
                  </a:lnTo>
                  <a:lnTo>
                    <a:pt x="4156" y="2159"/>
                  </a:lnTo>
                  <a:lnTo>
                    <a:pt x="3572" y="1257"/>
                  </a:lnTo>
                  <a:lnTo>
                    <a:pt x="4283" y="304"/>
                  </a:lnTo>
                  <a:lnTo>
                    <a:pt x="4016" y="241"/>
                  </a:lnTo>
                  <a:lnTo>
                    <a:pt x="3597" y="63"/>
                  </a:lnTo>
                  <a:lnTo>
                    <a:pt x="2860" y="63"/>
                  </a:lnTo>
                  <a:lnTo>
                    <a:pt x="2530" y="0"/>
                  </a:lnTo>
                  <a:close/>
                </a:path>
                <a:path w="4444" h="5714">
                  <a:moveTo>
                    <a:pt x="3495" y="12"/>
                  </a:moveTo>
                  <a:lnTo>
                    <a:pt x="3178" y="63"/>
                  </a:lnTo>
                  <a:lnTo>
                    <a:pt x="3597" y="63"/>
                  </a:lnTo>
                  <a:close/>
                </a:path>
              </a:pathLst>
            </a:custGeom>
            <a:solidFill>
              <a:srgbClr val="C37D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2" name="object 2032" descr=""/>
            <p:cNvSpPr/>
            <p:nvPr/>
          </p:nvSpPr>
          <p:spPr>
            <a:xfrm>
              <a:off x="2152535" y="2425031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1028" y="0"/>
                  </a:moveTo>
                  <a:lnTo>
                    <a:pt x="444" y="1143"/>
                  </a:lnTo>
                  <a:lnTo>
                    <a:pt x="0" y="2032"/>
                  </a:lnTo>
                  <a:lnTo>
                    <a:pt x="812" y="2603"/>
                  </a:lnTo>
                  <a:lnTo>
                    <a:pt x="1206" y="3263"/>
                  </a:lnTo>
                  <a:lnTo>
                    <a:pt x="2413" y="2794"/>
                  </a:lnTo>
                  <a:lnTo>
                    <a:pt x="3149" y="2006"/>
                  </a:lnTo>
                  <a:lnTo>
                    <a:pt x="2971" y="609"/>
                  </a:lnTo>
                  <a:lnTo>
                    <a:pt x="2044" y="368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8087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3" name="object 2033" descr=""/>
            <p:cNvSpPr/>
            <p:nvPr/>
          </p:nvSpPr>
          <p:spPr>
            <a:xfrm>
              <a:off x="2149337" y="242731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660" y="0"/>
                  </a:moveTo>
                  <a:lnTo>
                    <a:pt x="520" y="393"/>
                  </a:lnTo>
                  <a:lnTo>
                    <a:pt x="393" y="787"/>
                  </a:lnTo>
                  <a:lnTo>
                    <a:pt x="253" y="1181"/>
                  </a:lnTo>
                  <a:lnTo>
                    <a:pt x="0" y="1485"/>
                  </a:lnTo>
                  <a:lnTo>
                    <a:pt x="25" y="1778"/>
                  </a:lnTo>
                  <a:lnTo>
                    <a:pt x="330" y="2032"/>
                  </a:lnTo>
                  <a:lnTo>
                    <a:pt x="698" y="2374"/>
                  </a:lnTo>
                  <a:lnTo>
                    <a:pt x="2400" y="939"/>
                  </a:lnTo>
                  <a:lnTo>
                    <a:pt x="2362" y="698"/>
                  </a:lnTo>
                  <a:lnTo>
                    <a:pt x="2311" y="215"/>
                  </a:lnTo>
                  <a:lnTo>
                    <a:pt x="1765" y="152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DEAF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4" name="object 2034" descr=""/>
            <p:cNvSpPr/>
            <p:nvPr/>
          </p:nvSpPr>
          <p:spPr>
            <a:xfrm>
              <a:off x="2150805" y="2428259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927" y="0"/>
                  </a:moveTo>
                  <a:lnTo>
                    <a:pt x="622" y="279"/>
                  </a:lnTo>
                  <a:lnTo>
                    <a:pt x="304" y="558"/>
                  </a:lnTo>
                  <a:lnTo>
                    <a:pt x="0" y="838"/>
                  </a:lnTo>
                  <a:lnTo>
                    <a:pt x="330" y="1574"/>
                  </a:lnTo>
                  <a:lnTo>
                    <a:pt x="952" y="1752"/>
                  </a:lnTo>
                  <a:lnTo>
                    <a:pt x="1676" y="1739"/>
                  </a:lnTo>
                  <a:lnTo>
                    <a:pt x="2133" y="1625"/>
                  </a:lnTo>
                  <a:lnTo>
                    <a:pt x="2527" y="1397"/>
                  </a:lnTo>
                  <a:lnTo>
                    <a:pt x="2857" y="1079"/>
                  </a:lnTo>
                  <a:lnTo>
                    <a:pt x="2844" y="800"/>
                  </a:lnTo>
                  <a:lnTo>
                    <a:pt x="2768" y="546"/>
                  </a:lnTo>
                  <a:lnTo>
                    <a:pt x="2628" y="304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D7C4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5" name="object 2035" descr=""/>
            <p:cNvSpPr/>
            <p:nvPr/>
          </p:nvSpPr>
          <p:spPr>
            <a:xfrm>
              <a:off x="2148732" y="242842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52" y="469"/>
                  </a:lnTo>
                  <a:lnTo>
                    <a:pt x="406" y="838"/>
                  </a:lnTo>
                  <a:lnTo>
                    <a:pt x="939" y="927"/>
                  </a:lnTo>
                  <a:lnTo>
                    <a:pt x="952" y="634"/>
                  </a:lnTo>
                  <a:lnTo>
                    <a:pt x="927" y="355"/>
                  </a:lnTo>
                  <a:lnTo>
                    <a:pt x="863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88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6" name="object 2036" descr=""/>
            <p:cNvSpPr/>
            <p:nvPr/>
          </p:nvSpPr>
          <p:spPr>
            <a:xfrm>
              <a:off x="2196551" y="2434971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1206" y="0"/>
                  </a:moveTo>
                  <a:lnTo>
                    <a:pt x="965" y="152"/>
                  </a:lnTo>
                  <a:lnTo>
                    <a:pt x="711" y="266"/>
                  </a:lnTo>
                  <a:lnTo>
                    <a:pt x="444" y="342"/>
                  </a:lnTo>
                  <a:lnTo>
                    <a:pt x="76" y="584"/>
                  </a:lnTo>
                  <a:lnTo>
                    <a:pt x="1765" y="1752"/>
                  </a:lnTo>
                  <a:lnTo>
                    <a:pt x="2235" y="1308"/>
                  </a:lnTo>
                  <a:lnTo>
                    <a:pt x="2984" y="1257"/>
                  </a:lnTo>
                  <a:lnTo>
                    <a:pt x="3352" y="1219"/>
                  </a:lnTo>
                  <a:lnTo>
                    <a:pt x="3416" y="939"/>
                  </a:lnTo>
                  <a:lnTo>
                    <a:pt x="3428" y="660"/>
                  </a:lnTo>
                  <a:lnTo>
                    <a:pt x="3390" y="368"/>
                  </a:lnTo>
                  <a:lnTo>
                    <a:pt x="1930" y="114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C8B8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7" name="object 2037" descr=""/>
            <p:cNvSpPr/>
            <p:nvPr/>
          </p:nvSpPr>
          <p:spPr>
            <a:xfrm>
              <a:off x="2127975" y="2451480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660" y="0"/>
                  </a:moveTo>
                  <a:lnTo>
                    <a:pt x="4267" y="0"/>
                  </a:lnTo>
                  <a:lnTo>
                    <a:pt x="3886" y="88"/>
                  </a:lnTo>
                  <a:lnTo>
                    <a:pt x="3124" y="317"/>
                  </a:lnTo>
                  <a:lnTo>
                    <a:pt x="2616" y="901"/>
                  </a:lnTo>
                  <a:lnTo>
                    <a:pt x="2019" y="1371"/>
                  </a:lnTo>
                  <a:lnTo>
                    <a:pt x="1269" y="1422"/>
                  </a:lnTo>
                  <a:lnTo>
                    <a:pt x="558" y="1549"/>
                  </a:lnTo>
                  <a:lnTo>
                    <a:pt x="38" y="2158"/>
                  </a:lnTo>
                  <a:lnTo>
                    <a:pt x="0" y="2870"/>
                  </a:lnTo>
                  <a:lnTo>
                    <a:pt x="673" y="2946"/>
                  </a:lnTo>
                  <a:lnTo>
                    <a:pt x="1041" y="3276"/>
                  </a:lnTo>
                  <a:lnTo>
                    <a:pt x="2857" y="3657"/>
                  </a:lnTo>
                  <a:lnTo>
                    <a:pt x="4444" y="2552"/>
                  </a:lnTo>
                  <a:lnTo>
                    <a:pt x="6184" y="2463"/>
                  </a:lnTo>
                  <a:lnTo>
                    <a:pt x="6375" y="1904"/>
                  </a:lnTo>
                  <a:lnTo>
                    <a:pt x="6261" y="1320"/>
                  </a:lnTo>
                  <a:lnTo>
                    <a:pt x="5994" y="774"/>
                  </a:lnTo>
                  <a:lnTo>
                    <a:pt x="5600" y="355"/>
                  </a:lnTo>
                  <a:lnTo>
                    <a:pt x="5041" y="88"/>
                  </a:lnTo>
                  <a:lnTo>
                    <a:pt x="4660" y="0"/>
                  </a:lnTo>
                  <a:close/>
                </a:path>
              </a:pathLst>
            </a:custGeom>
            <a:solidFill>
              <a:srgbClr val="C5B2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8" name="object 2038" descr=""/>
            <p:cNvSpPr/>
            <p:nvPr/>
          </p:nvSpPr>
          <p:spPr>
            <a:xfrm>
              <a:off x="2128037" y="244787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997" y="0"/>
                  </a:moveTo>
                  <a:lnTo>
                    <a:pt x="1600" y="1460"/>
                  </a:lnTo>
                  <a:lnTo>
                    <a:pt x="203" y="1219"/>
                  </a:lnTo>
                  <a:lnTo>
                    <a:pt x="76" y="1739"/>
                  </a:lnTo>
                  <a:lnTo>
                    <a:pt x="0" y="1993"/>
                  </a:lnTo>
                  <a:lnTo>
                    <a:pt x="203" y="2552"/>
                  </a:lnTo>
                  <a:lnTo>
                    <a:pt x="622" y="2895"/>
                  </a:lnTo>
                  <a:lnTo>
                    <a:pt x="1143" y="3149"/>
                  </a:lnTo>
                  <a:lnTo>
                    <a:pt x="2070" y="3746"/>
                  </a:lnTo>
                  <a:lnTo>
                    <a:pt x="1955" y="4978"/>
                  </a:lnTo>
                  <a:lnTo>
                    <a:pt x="2743" y="5080"/>
                  </a:lnTo>
                  <a:lnTo>
                    <a:pt x="3467" y="4965"/>
                  </a:lnTo>
                  <a:lnTo>
                    <a:pt x="4038" y="4368"/>
                  </a:lnTo>
                  <a:lnTo>
                    <a:pt x="4102" y="3314"/>
                  </a:lnTo>
                  <a:lnTo>
                    <a:pt x="4622" y="2311"/>
                  </a:lnTo>
                  <a:lnTo>
                    <a:pt x="4394" y="1231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C2AF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9" name="object 2039" descr=""/>
            <p:cNvSpPr/>
            <p:nvPr/>
          </p:nvSpPr>
          <p:spPr>
            <a:xfrm>
              <a:off x="2127213" y="2449872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825" y="0"/>
                  </a:moveTo>
                  <a:lnTo>
                    <a:pt x="546" y="38"/>
                  </a:lnTo>
                  <a:lnTo>
                    <a:pt x="0" y="177"/>
                  </a:lnTo>
                  <a:lnTo>
                    <a:pt x="50" y="1828"/>
                  </a:lnTo>
                  <a:lnTo>
                    <a:pt x="457" y="1879"/>
                  </a:lnTo>
                  <a:lnTo>
                    <a:pt x="863" y="1803"/>
                  </a:lnTo>
                  <a:lnTo>
                    <a:pt x="1485" y="1473"/>
                  </a:lnTo>
                  <a:lnTo>
                    <a:pt x="2527" y="1473"/>
                  </a:lnTo>
                  <a:lnTo>
                    <a:pt x="2755" y="889"/>
                  </a:lnTo>
                  <a:lnTo>
                    <a:pt x="2331" y="127"/>
                  </a:lnTo>
                  <a:lnTo>
                    <a:pt x="1477" y="114"/>
                  </a:lnTo>
                  <a:lnTo>
                    <a:pt x="825" y="0"/>
                  </a:lnTo>
                  <a:close/>
                </a:path>
                <a:path w="3175" h="1905">
                  <a:moveTo>
                    <a:pt x="2527" y="1473"/>
                  </a:moveTo>
                  <a:lnTo>
                    <a:pt x="1485" y="1473"/>
                  </a:lnTo>
                  <a:lnTo>
                    <a:pt x="2412" y="1765"/>
                  </a:lnTo>
                  <a:lnTo>
                    <a:pt x="2527" y="1473"/>
                  </a:lnTo>
                  <a:close/>
                </a:path>
                <a:path w="3175" h="1905">
                  <a:moveTo>
                    <a:pt x="2324" y="114"/>
                  </a:moveTo>
                  <a:lnTo>
                    <a:pt x="1549" y="127"/>
                  </a:lnTo>
                  <a:lnTo>
                    <a:pt x="2331" y="127"/>
                  </a:lnTo>
                  <a:close/>
                </a:path>
              </a:pathLst>
            </a:custGeom>
            <a:solidFill>
              <a:srgbClr val="DFCE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0" name="object 2040" descr=""/>
            <p:cNvSpPr/>
            <p:nvPr/>
          </p:nvSpPr>
          <p:spPr>
            <a:xfrm>
              <a:off x="2126192" y="2453641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816" y="0"/>
                  </a:moveTo>
                  <a:lnTo>
                    <a:pt x="0" y="381"/>
                  </a:lnTo>
                  <a:lnTo>
                    <a:pt x="711" y="1016"/>
                  </a:lnTo>
                  <a:lnTo>
                    <a:pt x="1079" y="1333"/>
                  </a:lnTo>
                  <a:lnTo>
                    <a:pt x="1663" y="1257"/>
                  </a:lnTo>
                  <a:lnTo>
                    <a:pt x="2247" y="1193"/>
                  </a:lnTo>
                  <a:lnTo>
                    <a:pt x="2832" y="1117"/>
                  </a:lnTo>
                  <a:lnTo>
                    <a:pt x="2489" y="749"/>
                  </a:lnTo>
                  <a:lnTo>
                    <a:pt x="2159" y="368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4DC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1" name="object 2041" descr=""/>
            <p:cNvSpPr/>
            <p:nvPr/>
          </p:nvSpPr>
          <p:spPr>
            <a:xfrm>
              <a:off x="2128080" y="2450760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892" y="0"/>
                  </a:moveTo>
                  <a:lnTo>
                    <a:pt x="1257" y="304"/>
                  </a:lnTo>
                  <a:lnTo>
                    <a:pt x="635" y="609"/>
                  </a:lnTo>
                  <a:lnTo>
                    <a:pt x="0" y="914"/>
                  </a:lnTo>
                  <a:lnTo>
                    <a:pt x="1346" y="889"/>
                  </a:lnTo>
                  <a:lnTo>
                    <a:pt x="2032" y="863"/>
                  </a:lnTo>
                  <a:lnTo>
                    <a:pt x="1955" y="292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CFA7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2" name="object 2042" descr=""/>
            <p:cNvSpPr/>
            <p:nvPr/>
          </p:nvSpPr>
          <p:spPr>
            <a:xfrm>
              <a:off x="2124358" y="2455504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660" y="0"/>
                  </a:moveTo>
                  <a:lnTo>
                    <a:pt x="3073" y="533"/>
                  </a:lnTo>
                  <a:lnTo>
                    <a:pt x="2654" y="165"/>
                  </a:lnTo>
                  <a:lnTo>
                    <a:pt x="800" y="241"/>
                  </a:lnTo>
                  <a:lnTo>
                    <a:pt x="533" y="355"/>
                  </a:lnTo>
                  <a:lnTo>
                    <a:pt x="266" y="444"/>
                  </a:lnTo>
                  <a:lnTo>
                    <a:pt x="0" y="520"/>
                  </a:lnTo>
                  <a:lnTo>
                    <a:pt x="965" y="1803"/>
                  </a:lnTo>
                  <a:lnTo>
                    <a:pt x="2400" y="1257"/>
                  </a:lnTo>
                  <a:lnTo>
                    <a:pt x="3644" y="1460"/>
                  </a:lnTo>
                  <a:lnTo>
                    <a:pt x="4660" y="0"/>
                  </a:lnTo>
                  <a:close/>
                </a:path>
              </a:pathLst>
            </a:custGeom>
            <a:solidFill>
              <a:srgbClr val="A6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3" name="object 2043" descr=""/>
            <p:cNvSpPr/>
            <p:nvPr/>
          </p:nvSpPr>
          <p:spPr>
            <a:xfrm>
              <a:off x="2129726" y="2449111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2705" y="0"/>
                  </a:moveTo>
                  <a:lnTo>
                    <a:pt x="1727" y="952"/>
                  </a:lnTo>
                  <a:lnTo>
                    <a:pt x="0" y="1816"/>
                  </a:lnTo>
                  <a:lnTo>
                    <a:pt x="2349" y="3136"/>
                  </a:lnTo>
                  <a:lnTo>
                    <a:pt x="3276" y="2705"/>
                  </a:lnTo>
                  <a:lnTo>
                    <a:pt x="3657" y="2692"/>
                  </a:lnTo>
                  <a:lnTo>
                    <a:pt x="3987" y="2578"/>
                  </a:lnTo>
                  <a:lnTo>
                    <a:pt x="4267" y="2336"/>
                  </a:lnTo>
                  <a:lnTo>
                    <a:pt x="4495" y="2044"/>
                  </a:lnTo>
                  <a:lnTo>
                    <a:pt x="4610" y="1714"/>
                  </a:lnTo>
                  <a:lnTo>
                    <a:pt x="4572" y="1346"/>
                  </a:lnTo>
                  <a:lnTo>
                    <a:pt x="4318" y="1092"/>
                  </a:lnTo>
                  <a:lnTo>
                    <a:pt x="4178" y="977"/>
                  </a:lnTo>
                  <a:lnTo>
                    <a:pt x="3695" y="647"/>
                  </a:lnTo>
                  <a:lnTo>
                    <a:pt x="3200" y="330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4472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4" name="object 2044" descr=""/>
            <p:cNvSpPr/>
            <p:nvPr/>
          </p:nvSpPr>
          <p:spPr>
            <a:xfrm>
              <a:off x="2130173" y="244450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854" y="0"/>
                  </a:moveTo>
                  <a:lnTo>
                    <a:pt x="1447" y="0"/>
                  </a:lnTo>
                  <a:lnTo>
                    <a:pt x="1041" y="63"/>
                  </a:lnTo>
                  <a:lnTo>
                    <a:pt x="596" y="88"/>
                  </a:lnTo>
                  <a:lnTo>
                    <a:pt x="304" y="317"/>
                  </a:lnTo>
                  <a:lnTo>
                    <a:pt x="177" y="749"/>
                  </a:lnTo>
                  <a:lnTo>
                    <a:pt x="0" y="2997"/>
                  </a:lnTo>
                  <a:lnTo>
                    <a:pt x="1422" y="2603"/>
                  </a:lnTo>
                  <a:lnTo>
                    <a:pt x="2781" y="2336"/>
                  </a:lnTo>
                  <a:lnTo>
                    <a:pt x="3124" y="2082"/>
                  </a:lnTo>
                  <a:lnTo>
                    <a:pt x="3327" y="1739"/>
                  </a:lnTo>
                  <a:lnTo>
                    <a:pt x="3365" y="1320"/>
                  </a:lnTo>
                  <a:lnTo>
                    <a:pt x="3327" y="901"/>
                  </a:lnTo>
                  <a:lnTo>
                    <a:pt x="3149" y="533"/>
                  </a:lnTo>
                  <a:lnTo>
                    <a:pt x="2857" y="241"/>
                  </a:lnTo>
                  <a:lnTo>
                    <a:pt x="2654" y="177"/>
                  </a:lnTo>
                  <a:lnTo>
                    <a:pt x="2463" y="126"/>
                  </a:lnTo>
                  <a:lnTo>
                    <a:pt x="2260" y="6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3F4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5" name="object 2045" descr=""/>
            <p:cNvSpPr/>
            <p:nvPr/>
          </p:nvSpPr>
          <p:spPr>
            <a:xfrm>
              <a:off x="2132954" y="244526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244" y="0"/>
                  </a:moveTo>
                  <a:lnTo>
                    <a:pt x="254" y="736"/>
                  </a:lnTo>
                  <a:lnTo>
                    <a:pt x="139" y="1016"/>
                  </a:lnTo>
                  <a:lnTo>
                    <a:pt x="63" y="1282"/>
                  </a:lnTo>
                  <a:lnTo>
                    <a:pt x="0" y="1574"/>
                  </a:lnTo>
                  <a:lnTo>
                    <a:pt x="1143" y="2908"/>
                  </a:lnTo>
                  <a:lnTo>
                    <a:pt x="2336" y="1397"/>
                  </a:lnTo>
                  <a:lnTo>
                    <a:pt x="1892" y="393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rgbClr val="B463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6" name="object 2046" descr=""/>
            <p:cNvSpPr/>
            <p:nvPr/>
          </p:nvSpPr>
          <p:spPr>
            <a:xfrm>
              <a:off x="2133873" y="244808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981" y="0"/>
                  </a:moveTo>
                  <a:lnTo>
                    <a:pt x="444" y="63"/>
                  </a:lnTo>
                  <a:lnTo>
                    <a:pt x="228" y="88"/>
                  </a:lnTo>
                  <a:lnTo>
                    <a:pt x="38" y="2006"/>
                  </a:lnTo>
                  <a:lnTo>
                    <a:pt x="647" y="2463"/>
                  </a:lnTo>
                  <a:lnTo>
                    <a:pt x="1308" y="2514"/>
                  </a:lnTo>
                  <a:lnTo>
                    <a:pt x="2006" y="2159"/>
                  </a:lnTo>
                  <a:lnTo>
                    <a:pt x="2666" y="584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C4BB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7" name="object 2047" descr=""/>
            <p:cNvSpPr/>
            <p:nvPr/>
          </p:nvSpPr>
          <p:spPr>
            <a:xfrm>
              <a:off x="2125855" y="244407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41" y="0"/>
                  </a:moveTo>
                  <a:lnTo>
                    <a:pt x="165" y="241"/>
                  </a:lnTo>
                  <a:lnTo>
                    <a:pt x="0" y="660"/>
                  </a:lnTo>
                  <a:lnTo>
                    <a:pt x="520" y="939"/>
                  </a:lnTo>
                  <a:lnTo>
                    <a:pt x="876" y="711"/>
                  </a:lnTo>
                  <a:lnTo>
                    <a:pt x="1130" y="266"/>
                  </a:lnTo>
                  <a:lnTo>
                    <a:pt x="850" y="127"/>
                  </a:lnTo>
                  <a:lnTo>
                    <a:pt x="558" y="38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154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8" name="object 2048" descr=""/>
            <p:cNvSpPr/>
            <p:nvPr/>
          </p:nvSpPr>
          <p:spPr>
            <a:xfrm>
              <a:off x="2129754" y="244367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168" y="0"/>
                  </a:moveTo>
                  <a:lnTo>
                    <a:pt x="380" y="431"/>
                  </a:lnTo>
                  <a:lnTo>
                    <a:pt x="0" y="647"/>
                  </a:lnTo>
                  <a:lnTo>
                    <a:pt x="190" y="965"/>
                  </a:lnTo>
                  <a:lnTo>
                    <a:pt x="596" y="1574"/>
                  </a:lnTo>
                  <a:lnTo>
                    <a:pt x="901" y="1485"/>
                  </a:lnTo>
                  <a:lnTo>
                    <a:pt x="1181" y="1333"/>
                  </a:lnTo>
                  <a:lnTo>
                    <a:pt x="1422" y="1104"/>
                  </a:lnTo>
                  <a:lnTo>
                    <a:pt x="1562" y="965"/>
                  </a:lnTo>
                  <a:lnTo>
                    <a:pt x="1612" y="406"/>
                  </a:lnTo>
                  <a:lnTo>
                    <a:pt x="1473" y="190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CDD8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9" name="object 2049" descr=""/>
            <p:cNvSpPr/>
            <p:nvPr/>
          </p:nvSpPr>
          <p:spPr>
            <a:xfrm>
              <a:off x="2171943" y="243042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371" y="0"/>
                  </a:moveTo>
                  <a:lnTo>
                    <a:pt x="749" y="266"/>
                  </a:lnTo>
                  <a:lnTo>
                    <a:pt x="228" y="787"/>
                  </a:lnTo>
                  <a:lnTo>
                    <a:pt x="0" y="1371"/>
                  </a:lnTo>
                  <a:lnTo>
                    <a:pt x="381" y="2082"/>
                  </a:lnTo>
                  <a:lnTo>
                    <a:pt x="1155" y="2692"/>
                  </a:lnTo>
                  <a:lnTo>
                    <a:pt x="2032" y="2743"/>
                  </a:lnTo>
                  <a:lnTo>
                    <a:pt x="2959" y="2501"/>
                  </a:lnTo>
                  <a:lnTo>
                    <a:pt x="3606" y="2273"/>
                  </a:lnTo>
                  <a:lnTo>
                    <a:pt x="4114" y="1854"/>
                  </a:lnTo>
                  <a:lnTo>
                    <a:pt x="4483" y="1270"/>
                  </a:lnTo>
                  <a:lnTo>
                    <a:pt x="4584" y="1130"/>
                  </a:lnTo>
                  <a:lnTo>
                    <a:pt x="4597" y="850"/>
                  </a:lnTo>
                  <a:lnTo>
                    <a:pt x="4597" y="584"/>
                  </a:lnTo>
                  <a:lnTo>
                    <a:pt x="4470" y="355"/>
                  </a:lnTo>
                  <a:lnTo>
                    <a:pt x="4216" y="152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325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0" name="object 2050" descr=""/>
            <p:cNvSpPr/>
            <p:nvPr/>
          </p:nvSpPr>
          <p:spPr>
            <a:xfrm>
              <a:off x="2171127" y="24285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816" y="0"/>
                  </a:moveTo>
                  <a:lnTo>
                    <a:pt x="507" y="723"/>
                  </a:lnTo>
                  <a:lnTo>
                    <a:pt x="0" y="1079"/>
                  </a:lnTo>
                  <a:lnTo>
                    <a:pt x="101" y="1879"/>
                  </a:lnTo>
                  <a:lnTo>
                    <a:pt x="457" y="2146"/>
                  </a:lnTo>
                  <a:lnTo>
                    <a:pt x="1104" y="2349"/>
                  </a:lnTo>
                  <a:lnTo>
                    <a:pt x="1676" y="2235"/>
                  </a:lnTo>
                  <a:lnTo>
                    <a:pt x="2158" y="1879"/>
                  </a:lnTo>
                  <a:lnTo>
                    <a:pt x="2324" y="469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D747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1" name="object 2051" descr=""/>
            <p:cNvSpPr/>
            <p:nvPr/>
          </p:nvSpPr>
          <p:spPr>
            <a:xfrm>
              <a:off x="2175973" y="243057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77" y="0"/>
                  </a:moveTo>
                  <a:lnTo>
                    <a:pt x="241" y="723"/>
                  </a:lnTo>
                  <a:lnTo>
                    <a:pt x="76" y="863"/>
                  </a:lnTo>
                  <a:lnTo>
                    <a:pt x="0" y="1676"/>
                  </a:lnTo>
                  <a:lnTo>
                    <a:pt x="241" y="1943"/>
                  </a:lnTo>
                  <a:lnTo>
                    <a:pt x="901" y="2311"/>
                  </a:lnTo>
                  <a:lnTo>
                    <a:pt x="1562" y="2336"/>
                  </a:lnTo>
                  <a:lnTo>
                    <a:pt x="2235" y="1981"/>
                  </a:lnTo>
                  <a:lnTo>
                    <a:pt x="2499" y="1676"/>
                  </a:lnTo>
                  <a:lnTo>
                    <a:pt x="2590" y="1193"/>
                  </a:lnTo>
                  <a:lnTo>
                    <a:pt x="2278" y="723"/>
                  </a:lnTo>
                  <a:lnTo>
                    <a:pt x="2133" y="355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6793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2" name="object 2052" descr=""/>
            <p:cNvSpPr/>
            <p:nvPr/>
          </p:nvSpPr>
          <p:spPr>
            <a:xfrm>
              <a:off x="2168980" y="242743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635" y="0"/>
                  </a:moveTo>
                  <a:lnTo>
                    <a:pt x="495" y="76"/>
                  </a:lnTo>
                  <a:lnTo>
                    <a:pt x="127" y="241"/>
                  </a:lnTo>
                  <a:lnTo>
                    <a:pt x="0" y="508"/>
                  </a:lnTo>
                  <a:lnTo>
                    <a:pt x="127" y="901"/>
                  </a:lnTo>
                  <a:lnTo>
                    <a:pt x="419" y="1143"/>
                  </a:lnTo>
                  <a:lnTo>
                    <a:pt x="749" y="1231"/>
                  </a:lnTo>
                  <a:lnTo>
                    <a:pt x="1117" y="1168"/>
                  </a:lnTo>
                  <a:lnTo>
                    <a:pt x="1384" y="711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C1C0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3" name="object 2053" descr=""/>
            <p:cNvSpPr/>
            <p:nvPr/>
          </p:nvSpPr>
          <p:spPr>
            <a:xfrm>
              <a:off x="2170221" y="242814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9" y="0"/>
                  </a:moveTo>
                  <a:lnTo>
                    <a:pt x="189" y="469"/>
                  </a:lnTo>
                  <a:lnTo>
                    <a:pt x="0" y="1092"/>
                  </a:lnTo>
                  <a:lnTo>
                    <a:pt x="266" y="1346"/>
                  </a:lnTo>
                  <a:lnTo>
                    <a:pt x="1003" y="1130"/>
                  </a:lnTo>
                  <a:lnTo>
                    <a:pt x="1409" y="1130"/>
                  </a:lnTo>
                  <a:lnTo>
                    <a:pt x="1244" y="469"/>
                  </a:lnTo>
                  <a:lnTo>
                    <a:pt x="787" y="12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2F5A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4" name="object 2054" descr=""/>
            <p:cNvSpPr/>
            <p:nvPr/>
          </p:nvSpPr>
          <p:spPr>
            <a:xfrm>
              <a:off x="2132520" y="2440849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2576" y="952"/>
                  </a:moveTo>
                  <a:lnTo>
                    <a:pt x="1687" y="1041"/>
                  </a:lnTo>
                  <a:lnTo>
                    <a:pt x="1408" y="1193"/>
                  </a:lnTo>
                  <a:lnTo>
                    <a:pt x="1116" y="1282"/>
                  </a:lnTo>
                  <a:lnTo>
                    <a:pt x="811" y="1320"/>
                  </a:lnTo>
                  <a:lnTo>
                    <a:pt x="100" y="3009"/>
                  </a:lnTo>
                  <a:lnTo>
                    <a:pt x="0" y="3619"/>
                  </a:lnTo>
                  <a:lnTo>
                    <a:pt x="100" y="3949"/>
                  </a:lnTo>
                  <a:lnTo>
                    <a:pt x="546" y="4254"/>
                  </a:lnTo>
                  <a:lnTo>
                    <a:pt x="1801" y="4991"/>
                  </a:lnTo>
                  <a:lnTo>
                    <a:pt x="3338" y="4610"/>
                  </a:lnTo>
                  <a:lnTo>
                    <a:pt x="6415" y="4610"/>
                  </a:lnTo>
                  <a:lnTo>
                    <a:pt x="6599" y="3949"/>
                  </a:lnTo>
                  <a:lnTo>
                    <a:pt x="6611" y="3530"/>
                  </a:lnTo>
                  <a:lnTo>
                    <a:pt x="5776" y="2603"/>
                  </a:lnTo>
                  <a:lnTo>
                    <a:pt x="6089" y="1955"/>
                  </a:lnTo>
                  <a:lnTo>
                    <a:pt x="3757" y="1955"/>
                  </a:lnTo>
                  <a:lnTo>
                    <a:pt x="2576" y="952"/>
                  </a:lnTo>
                  <a:close/>
                </a:path>
                <a:path w="7619" h="5080">
                  <a:moveTo>
                    <a:pt x="6415" y="4610"/>
                  </a:moveTo>
                  <a:lnTo>
                    <a:pt x="3338" y="4610"/>
                  </a:lnTo>
                  <a:lnTo>
                    <a:pt x="4735" y="4965"/>
                  </a:lnTo>
                  <a:lnTo>
                    <a:pt x="5649" y="4889"/>
                  </a:lnTo>
                  <a:lnTo>
                    <a:pt x="6415" y="4610"/>
                  </a:lnTo>
                  <a:close/>
                </a:path>
                <a:path w="7619" h="5080">
                  <a:moveTo>
                    <a:pt x="7034" y="0"/>
                  </a:moveTo>
                  <a:lnTo>
                    <a:pt x="4265" y="368"/>
                  </a:lnTo>
                  <a:lnTo>
                    <a:pt x="3757" y="1955"/>
                  </a:lnTo>
                  <a:lnTo>
                    <a:pt x="6089" y="1955"/>
                  </a:lnTo>
                  <a:lnTo>
                    <a:pt x="7034" y="0"/>
                  </a:lnTo>
                  <a:close/>
                </a:path>
              </a:pathLst>
            </a:custGeom>
            <a:solidFill>
              <a:srgbClr val="6381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5" name="object 2055" descr=""/>
            <p:cNvSpPr/>
            <p:nvPr/>
          </p:nvSpPr>
          <p:spPr>
            <a:xfrm>
              <a:off x="2130737" y="244307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38" y="0"/>
                  </a:moveTo>
                  <a:lnTo>
                    <a:pt x="0" y="215"/>
                  </a:lnTo>
                  <a:lnTo>
                    <a:pt x="50" y="419"/>
                  </a:lnTo>
                  <a:lnTo>
                    <a:pt x="177" y="596"/>
                  </a:lnTo>
                  <a:lnTo>
                    <a:pt x="355" y="1333"/>
                  </a:lnTo>
                  <a:lnTo>
                    <a:pt x="431" y="1701"/>
                  </a:lnTo>
                  <a:lnTo>
                    <a:pt x="1066" y="1803"/>
                  </a:lnTo>
                  <a:lnTo>
                    <a:pt x="1701" y="1917"/>
                  </a:lnTo>
                  <a:lnTo>
                    <a:pt x="2324" y="2019"/>
                  </a:lnTo>
                  <a:lnTo>
                    <a:pt x="2171" y="1612"/>
                  </a:lnTo>
                  <a:lnTo>
                    <a:pt x="2031" y="1193"/>
                  </a:lnTo>
                  <a:lnTo>
                    <a:pt x="1879" y="787"/>
                  </a:lnTo>
                  <a:lnTo>
                    <a:pt x="1269" y="520"/>
                  </a:lnTo>
                  <a:lnTo>
                    <a:pt x="647" y="25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E1C2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6" name="object 2056" descr=""/>
            <p:cNvSpPr/>
            <p:nvPr/>
          </p:nvSpPr>
          <p:spPr>
            <a:xfrm>
              <a:off x="2138137" y="243928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905" y="0"/>
                  </a:moveTo>
                  <a:lnTo>
                    <a:pt x="1181" y="635"/>
                  </a:lnTo>
                  <a:lnTo>
                    <a:pt x="812" y="939"/>
                  </a:lnTo>
                  <a:lnTo>
                    <a:pt x="0" y="1981"/>
                  </a:lnTo>
                  <a:lnTo>
                    <a:pt x="419" y="2755"/>
                  </a:lnTo>
                  <a:lnTo>
                    <a:pt x="1358" y="3403"/>
                  </a:lnTo>
                  <a:lnTo>
                    <a:pt x="2844" y="3949"/>
                  </a:lnTo>
                  <a:lnTo>
                    <a:pt x="4203" y="3797"/>
                  </a:lnTo>
                  <a:lnTo>
                    <a:pt x="5384" y="2667"/>
                  </a:lnTo>
                  <a:lnTo>
                    <a:pt x="5664" y="2286"/>
                  </a:lnTo>
                  <a:lnTo>
                    <a:pt x="5842" y="1866"/>
                  </a:lnTo>
                  <a:lnTo>
                    <a:pt x="5905" y="1409"/>
                  </a:lnTo>
                  <a:lnTo>
                    <a:pt x="5651" y="241"/>
                  </a:lnTo>
                  <a:lnTo>
                    <a:pt x="4584" y="444"/>
                  </a:lnTo>
                  <a:lnTo>
                    <a:pt x="3822" y="139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E9E2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7" name="object 2057" descr=""/>
            <p:cNvSpPr/>
            <p:nvPr/>
          </p:nvSpPr>
          <p:spPr>
            <a:xfrm>
              <a:off x="2136109" y="243961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622" y="0"/>
                  </a:moveTo>
                  <a:lnTo>
                    <a:pt x="0" y="1422"/>
                  </a:lnTo>
                  <a:lnTo>
                    <a:pt x="215" y="1511"/>
                  </a:lnTo>
                  <a:lnTo>
                    <a:pt x="444" y="1562"/>
                  </a:lnTo>
                  <a:lnTo>
                    <a:pt x="673" y="1600"/>
                  </a:lnTo>
                  <a:lnTo>
                    <a:pt x="1435" y="1765"/>
                  </a:lnTo>
                  <a:lnTo>
                    <a:pt x="1790" y="2260"/>
                  </a:lnTo>
                  <a:lnTo>
                    <a:pt x="1181" y="4076"/>
                  </a:lnTo>
                  <a:lnTo>
                    <a:pt x="1663" y="4406"/>
                  </a:lnTo>
                  <a:lnTo>
                    <a:pt x="2654" y="4406"/>
                  </a:lnTo>
                  <a:lnTo>
                    <a:pt x="3530" y="4051"/>
                  </a:lnTo>
                  <a:lnTo>
                    <a:pt x="4483" y="3746"/>
                  </a:lnTo>
                  <a:lnTo>
                    <a:pt x="3555" y="2527"/>
                  </a:lnTo>
                  <a:lnTo>
                    <a:pt x="3314" y="1892"/>
                  </a:lnTo>
                  <a:lnTo>
                    <a:pt x="3086" y="1244"/>
                  </a:lnTo>
                  <a:lnTo>
                    <a:pt x="2844" y="609"/>
                  </a:lnTo>
                  <a:lnTo>
                    <a:pt x="1828" y="660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3D7C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8" name="object 2058" descr=""/>
            <p:cNvSpPr/>
            <p:nvPr/>
          </p:nvSpPr>
          <p:spPr>
            <a:xfrm>
              <a:off x="2138067" y="243809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38" y="1054"/>
                  </a:lnTo>
                  <a:lnTo>
                    <a:pt x="723" y="927"/>
                  </a:lnTo>
                  <a:lnTo>
                    <a:pt x="1079" y="863"/>
                  </a:lnTo>
                  <a:lnTo>
                    <a:pt x="355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8D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9" name="object 2059" descr=""/>
            <p:cNvSpPr/>
            <p:nvPr/>
          </p:nvSpPr>
          <p:spPr>
            <a:xfrm>
              <a:off x="2141961" y="2438820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181" y="0"/>
                  </a:moveTo>
                  <a:lnTo>
                    <a:pt x="787" y="266"/>
                  </a:lnTo>
                  <a:lnTo>
                    <a:pt x="495" y="304"/>
                  </a:lnTo>
                  <a:lnTo>
                    <a:pt x="228" y="419"/>
                  </a:lnTo>
                  <a:lnTo>
                    <a:pt x="0" y="596"/>
                  </a:lnTo>
                  <a:lnTo>
                    <a:pt x="380" y="1409"/>
                  </a:lnTo>
                  <a:lnTo>
                    <a:pt x="1168" y="1371"/>
                  </a:lnTo>
                  <a:lnTo>
                    <a:pt x="1866" y="1524"/>
                  </a:lnTo>
                  <a:lnTo>
                    <a:pt x="2044" y="1143"/>
                  </a:lnTo>
                  <a:lnTo>
                    <a:pt x="2133" y="939"/>
                  </a:lnTo>
                  <a:lnTo>
                    <a:pt x="2057" y="749"/>
                  </a:lnTo>
                  <a:lnTo>
                    <a:pt x="1981" y="546"/>
                  </a:lnTo>
                  <a:lnTo>
                    <a:pt x="1904" y="355"/>
                  </a:lnTo>
                  <a:lnTo>
                    <a:pt x="1549" y="38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BF81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0" name="object 2060" descr=""/>
            <p:cNvSpPr/>
            <p:nvPr/>
          </p:nvSpPr>
          <p:spPr>
            <a:xfrm>
              <a:off x="2142749" y="243713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066" y="0"/>
                  </a:moveTo>
                  <a:lnTo>
                    <a:pt x="457" y="203"/>
                  </a:lnTo>
                  <a:lnTo>
                    <a:pt x="165" y="330"/>
                  </a:lnTo>
                  <a:lnTo>
                    <a:pt x="114" y="863"/>
                  </a:lnTo>
                  <a:lnTo>
                    <a:pt x="50" y="1409"/>
                  </a:lnTo>
                  <a:lnTo>
                    <a:pt x="0" y="1943"/>
                  </a:lnTo>
                  <a:lnTo>
                    <a:pt x="1066" y="2019"/>
                  </a:lnTo>
                  <a:lnTo>
                    <a:pt x="1346" y="1739"/>
                  </a:lnTo>
                  <a:lnTo>
                    <a:pt x="1485" y="1587"/>
                  </a:lnTo>
                  <a:lnTo>
                    <a:pt x="1600" y="1206"/>
                  </a:lnTo>
                  <a:lnTo>
                    <a:pt x="1600" y="812"/>
                  </a:lnTo>
                  <a:lnTo>
                    <a:pt x="1485" y="431"/>
                  </a:lnTo>
                  <a:lnTo>
                    <a:pt x="1346" y="292"/>
                  </a:lnTo>
                  <a:lnTo>
                    <a:pt x="1206" y="139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987A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1" name="object 2061" descr=""/>
            <p:cNvSpPr/>
            <p:nvPr/>
          </p:nvSpPr>
          <p:spPr>
            <a:xfrm>
              <a:off x="2143845" y="243433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743" y="0"/>
                  </a:moveTo>
                  <a:lnTo>
                    <a:pt x="1981" y="749"/>
                  </a:lnTo>
                  <a:lnTo>
                    <a:pt x="1193" y="939"/>
                  </a:lnTo>
                  <a:lnTo>
                    <a:pt x="412" y="1168"/>
                  </a:lnTo>
                  <a:lnTo>
                    <a:pt x="0" y="1955"/>
                  </a:lnTo>
                  <a:lnTo>
                    <a:pt x="29" y="3187"/>
                  </a:lnTo>
                  <a:lnTo>
                    <a:pt x="304" y="3352"/>
                  </a:lnTo>
                  <a:lnTo>
                    <a:pt x="794" y="3543"/>
                  </a:lnTo>
                  <a:lnTo>
                    <a:pt x="1130" y="3632"/>
                  </a:lnTo>
                  <a:lnTo>
                    <a:pt x="1562" y="3670"/>
                  </a:lnTo>
                  <a:lnTo>
                    <a:pt x="2058" y="3632"/>
                  </a:lnTo>
                  <a:lnTo>
                    <a:pt x="2502" y="3517"/>
                  </a:lnTo>
                  <a:lnTo>
                    <a:pt x="3505" y="3187"/>
                  </a:lnTo>
                  <a:lnTo>
                    <a:pt x="4508" y="2730"/>
                  </a:lnTo>
                  <a:lnTo>
                    <a:pt x="5016" y="1625"/>
                  </a:lnTo>
                  <a:lnTo>
                    <a:pt x="4900" y="939"/>
                  </a:lnTo>
                  <a:lnTo>
                    <a:pt x="4795" y="749"/>
                  </a:lnTo>
                  <a:lnTo>
                    <a:pt x="4470" y="482"/>
                  </a:lnTo>
                  <a:lnTo>
                    <a:pt x="3581" y="8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C39A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2" name="object 2062" descr=""/>
            <p:cNvSpPr/>
            <p:nvPr/>
          </p:nvSpPr>
          <p:spPr>
            <a:xfrm>
              <a:off x="2144687" y="243172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736" y="0"/>
                  </a:moveTo>
                  <a:lnTo>
                    <a:pt x="838" y="1028"/>
                  </a:lnTo>
                  <a:lnTo>
                    <a:pt x="0" y="1930"/>
                  </a:lnTo>
                  <a:lnTo>
                    <a:pt x="698" y="2628"/>
                  </a:lnTo>
                  <a:lnTo>
                    <a:pt x="1142" y="3365"/>
                  </a:lnTo>
                  <a:lnTo>
                    <a:pt x="4076" y="3860"/>
                  </a:lnTo>
                  <a:lnTo>
                    <a:pt x="4267" y="3771"/>
                  </a:lnTo>
                  <a:lnTo>
                    <a:pt x="4457" y="3670"/>
                  </a:lnTo>
                  <a:lnTo>
                    <a:pt x="4648" y="3581"/>
                  </a:lnTo>
                  <a:lnTo>
                    <a:pt x="4952" y="3289"/>
                  </a:lnTo>
                  <a:lnTo>
                    <a:pt x="5194" y="2933"/>
                  </a:lnTo>
                  <a:lnTo>
                    <a:pt x="5346" y="2539"/>
                  </a:lnTo>
                  <a:lnTo>
                    <a:pt x="5384" y="2108"/>
                  </a:lnTo>
                  <a:lnTo>
                    <a:pt x="5283" y="1701"/>
                  </a:lnTo>
                  <a:lnTo>
                    <a:pt x="1435" y="50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4977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3" name="object 2063" descr=""/>
            <p:cNvSpPr/>
            <p:nvPr/>
          </p:nvSpPr>
          <p:spPr>
            <a:xfrm>
              <a:off x="2143856" y="2430436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2082" y="0"/>
                  </a:moveTo>
                  <a:lnTo>
                    <a:pt x="1587" y="12"/>
                  </a:lnTo>
                  <a:lnTo>
                    <a:pt x="1384" y="50"/>
                  </a:lnTo>
                  <a:lnTo>
                    <a:pt x="863" y="0"/>
                  </a:lnTo>
                  <a:lnTo>
                    <a:pt x="507" y="380"/>
                  </a:lnTo>
                  <a:lnTo>
                    <a:pt x="88" y="558"/>
                  </a:lnTo>
                  <a:lnTo>
                    <a:pt x="63" y="927"/>
                  </a:lnTo>
                  <a:lnTo>
                    <a:pt x="25" y="1308"/>
                  </a:lnTo>
                  <a:lnTo>
                    <a:pt x="0" y="1689"/>
                  </a:lnTo>
                  <a:lnTo>
                    <a:pt x="558" y="1892"/>
                  </a:lnTo>
                  <a:lnTo>
                    <a:pt x="1117" y="2108"/>
                  </a:lnTo>
                  <a:lnTo>
                    <a:pt x="1676" y="2311"/>
                  </a:lnTo>
                  <a:lnTo>
                    <a:pt x="3695" y="2082"/>
                  </a:lnTo>
                  <a:lnTo>
                    <a:pt x="4559" y="2400"/>
                  </a:lnTo>
                  <a:lnTo>
                    <a:pt x="4978" y="2019"/>
                  </a:lnTo>
                  <a:lnTo>
                    <a:pt x="5118" y="1193"/>
                  </a:lnTo>
                  <a:lnTo>
                    <a:pt x="4622" y="711"/>
                  </a:lnTo>
                  <a:lnTo>
                    <a:pt x="4025" y="825"/>
                  </a:lnTo>
                  <a:lnTo>
                    <a:pt x="3441" y="850"/>
                  </a:lnTo>
                  <a:lnTo>
                    <a:pt x="2920" y="457"/>
                  </a:lnTo>
                  <a:lnTo>
                    <a:pt x="2412" y="520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E5E0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4" name="object 2064" descr=""/>
            <p:cNvSpPr/>
            <p:nvPr/>
          </p:nvSpPr>
          <p:spPr>
            <a:xfrm>
              <a:off x="2142794" y="242940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965" y="889"/>
                  </a:moveTo>
                  <a:lnTo>
                    <a:pt x="0" y="0"/>
                  </a:lnTo>
                  <a:lnTo>
                    <a:pt x="88" y="546"/>
                  </a:lnTo>
                  <a:lnTo>
                    <a:pt x="444" y="800"/>
                  </a:lnTo>
                  <a:lnTo>
                    <a:pt x="965" y="889"/>
                  </a:lnTo>
                  <a:close/>
                </a:path>
                <a:path w="2539" h="1905">
                  <a:moveTo>
                    <a:pt x="2438" y="1092"/>
                  </a:moveTo>
                  <a:lnTo>
                    <a:pt x="1993" y="1066"/>
                  </a:lnTo>
                  <a:lnTo>
                    <a:pt x="1562" y="1028"/>
                  </a:lnTo>
                  <a:lnTo>
                    <a:pt x="1117" y="1003"/>
                  </a:lnTo>
                  <a:lnTo>
                    <a:pt x="1155" y="1193"/>
                  </a:lnTo>
                  <a:lnTo>
                    <a:pt x="1168" y="1397"/>
                  </a:lnTo>
                  <a:lnTo>
                    <a:pt x="1143" y="1600"/>
                  </a:lnTo>
                  <a:lnTo>
                    <a:pt x="1676" y="1689"/>
                  </a:lnTo>
                  <a:lnTo>
                    <a:pt x="2095" y="1485"/>
                  </a:lnTo>
                  <a:lnTo>
                    <a:pt x="2438" y="1092"/>
                  </a:lnTo>
                  <a:close/>
                </a:path>
              </a:pathLst>
            </a:custGeom>
            <a:solidFill>
              <a:srgbClr val="637D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5" name="object 2065" descr=""/>
            <p:cNvSpPr/>
            <p:nvPr/>
          </p:nvSpPr>
          <p:spPr>
            <a:xfrm>
              <a:off x="2149726" y="2429097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079" y="0"/>
                  </a:moveTo>
                  <a:lnTo>
                    <a:pt x="12" y="304"/>
                  </a:lnTo>
                  <a:lnTo>
                    <a:pt x="0" y="609"/>
                  </a:lnTo>
                  <a:lnTo>
                    <a:pt x="12" y="914"/>
                  </a:lnTo>
                  <a:lnTo>
                    <a:pt x="50" y="1219"/>
                  </a:lnTo>
                  <a:lnTo>
                    <a:pt x="393" y="1536"/>
                  </a:lnTo>
                  <a:lnTo>
                    <a:pt x="558" y="1701"/>
                  </a:lnTo>
                  <a:lnTo>
                    <a:pt x="1219" y="1981"/>
                  </a:lnTo>
                  <a:lnTo>
                    <a:pt x="1892" y="2006"/>
                  </a:lnTo>
                  <a:lnTo>
                    <a:pt x="2578" y="1752"/>
                  </a:lnTo>
                  <a:lnTo>
                    <a:pt x="3009" y="1536"/>
                  </a:lnTo>
                  <a:lnTo>
                    <a:pt x="3251" y="1168"/>
                  </a:lnTo>
                  <a:lnTo>
                    <a:pt x="3340" y="685"/>
                  </a:lnTo>
                  <a:lnTo>
                    <a:pt x="3136" y="571"/>
                  </a:lnTo>
                  <a:lnTo>
                    <a:pt x="2946" y="444"/>
                  </a:lnTo>
                  <a:lnTo>
                    <a:pt x="2743" y="317"/>
                  </a:lnTo>
                  <a:lnTo>
                    <a:pt x="2197" y="215"/>
                  </a:lnTo>
                  <a:lnTo>
                    <a:pt x="1638" y="101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7588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6" name="object 2066" descr=""/>
            <p:cNvSpPr/>
            <p:nvPr/>
          </p:nvSpPr>
          <p:spPr>
            <a:xfrm>
              <a:off x="2145449" y="2430331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533" y="0"/>
                  </a:moveTo>
                  <a:lnTo>
                    <a:pt x="0" y="126"/>
                  </a:lnTo>
                  <a:lnTo>
                    <a:pt x="444" y="266"/>
                  </a:lnTo>
                  <a:lnTo>
                    <a:pt x="888" y="419"/>
                  </a:lnTo>
                  <a:lnTo>
                    <a:pt x="1333" y="558"/>
                  </a:lnTo>
                  <a:lnTo>
                    <a:pt x="990" y="101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637D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7" name="object 2067" descr=""/>
            <p:cNvSpPr/>
            <p:nvPr/>
          </p:nvSpPr>
          <p:spPr>
            <a:xfrm>
              <a:off x="2148483" y="243030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282" y="0"/>
                  </a:moveTo>
                  <a:lnTo>
                    <a:pt x="698" y="25"/>
                  </a:lnTo>
                  <a:lnTo>
                    <a:pt x="317" y="381"/>
                  </a:lnTo>
                  <a:lnTo>
                    <a:pt x="0" y="838"/>
                  </a:lnTo>
                  <a:lnTo>
                    <a:pt x="203" y="1143"/>
                  </a:lnTo>
                  <a:lnTo>
                    <a:pt x="609" y="1384"/>
                  </a:lnTo>
                  <a:lnTo>
                    <a:pt x="1003" y="1371"/>
                  </a:lnTo>
                  <a:lnTo>
                    <a:pt x="1409" y="1130"/>
                  </a:lnTo>
                  <a:lnTo>
                    <a:pt x="1587" y="723"/>
                  </a:lnTo>
                  <a:lnTo>
                    <a:pt x="1625" y="469"/>
                  </a:lnTo>
                  <a:lnTo>
                    <a:pt x="1524" y="228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933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8" name="object 2068" descr=""/>
            <p:cNvSpPr/>
            <p:nvPr/>
          </p:nvSpPr>
          <p:spPr>
            <a:xfrm>
              <a:off x="2137049" y="2477603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10">
                  <a:moveTo>
                    <a:pt x="406" y="0"/>
                  </a:moveTo>
                  <a:lnTo>
                    <a:pt x="0" y="2616"/>
                  </a:lnTo>
                  <a:lnTo>
                    <a:pt x="2247" y="3556"/>
                  </a:lnTo>
                  <a:lnTo>
                    <a:pt x="4571" y="2832"/>
                  </a:lnTo>
                  <a:lnTo>
                    <a:pt x="6857" y="2946"/>
                  </a:lnTo>
                  <a:lnTo>
                    <a:pt x="6781" y="2628"/>
                  </a:lnTo>
                  <a:lnTo>
                    <a:pt x="7340" y="2324"/>
                  </a:lnTo>
                  <a:lnTo>
                    <a:pt x="7962" y="2324"/>
                  </a:lnTo>
                  <a:lnTo>
                    <a:pt x="8572" y="2209"/>
                  </a:lnTo>
                  <a:lnTo>
                    <a:pt x="8940" y="1981"/>
                  </a:lnTo>
                  <a:lnTo>
                    <a:pt x="9131" y="1638"/>
                  </a:lnTo>
                  <a:lnTo>
                    <a:pt x="9143" y="1206"/>
                  </a:lnTo>
                  <a:lnTo>
                    <a:pt x="9004" y="774"/>
                  </a:lnTo>
                  <a:lnTo>
                    <a:pt x="8724" y="520"/>
                  </a:lnTo>
                  <a:lnTo>
                    <a:pt x="8293" y="419"/>
                  </a:lnTo>
                  <a:lnTo>
                    <a:pt x="7645" y="368"/>
                  </a:lnTo>
                  <a:lnTo>
                    <a:pt x="6451" y="749"/>
                  </a:lnTo>
                  <a:lnTo>
                    <a:pt x="3822" y="1016"/>
                  </a:lnTo>
                  <a:lnTo>
                    <a:pt x="2819" y="2184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B46E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9" name="object 2069" descr=""/>
            <p:cNvSpPr/>
            <p:nvPr/>
          </p:nvSpPr>
          <p:spPr>
            <a:xfrm>
              <a:off x="2135982" y="2478276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1498" y="0"/>
                  </a:moveTo>
                  <a:lnTo>
                    <a:pt x="0" y="1104"/>
                  </a:lnTo>
                  <a:lnTo>
                    <a:pt x="0" y="1460"/>
                  </a:lnTo>
                  <a:lnTo>
                    <a:pt x="12" y="1803"/>
                  </a:lnTo>
                  <a:lnTo>
                    <a:pt x="12" y="2146"/>
                  </a:lnTo>
                  <a:lnTo>
                    <a:pt x="723" y="2019"/>
                  </a:lnTo>
                  <a:lnTo>
                    <a:pt x="1066" y="1943"/>
                  </a:lnTo>
                  <a:lnTo>
                    <a:pt x="2019" y="635"/>
                  </a:lnTo>
                  <a:lnTo>
                    <a:pt x="3975" y="1727"/>
                  </a:lnTo>
                  <a:lnTo>
                    <a:pt x="4889" y="342"/>
                  </a:lnTo>
                  <a:lnTo>
                    <a:pt x="3251" y="571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B570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0" name="object 2070" descr=""/>
            <p:cNvSpPr/>
            <p:nvPr/>
          </p:nvSpPr>
          <p:spPr>
            <a:xfrm>
              <a:off x="2181673" y="2468889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5">
                  <a:moveTo>
                    <a:pt x="2603" y="0"/>
                  </a:moveTo>
                  <a:lnTo>
                    <a:pt x="1943" y="88"/>
                  </a:lnTo>
                  <a:lnTo>
                    <a:pt x="1320" y="457"/>
                  </a:lnTo>
                  <a:lnTo>
                    <a:pt x="469" y="1308"/>
                  </a:lnTo>
                  <a:lnTo>
                    <a:pt x="0" y="2311"/>
                  </a:lnTo>
                  <a:lnTo>
                    <a:pt x="228" y="3543"/>
                  </a:lnTo>
                  <a:lnTo>
                    <a:pt x="2133" y="3644"/>
                  </a:lnTo>
                  <a:lnTo>
                    <a:pt x="1384" y="4686"/>
                  </a:lnTo>
                  <a:lnTo>
                    <a:pt x="965" y="5600"/>
                  </a:lnTo>
                  <a:lnTo>
                    <a:pt x="1015" y="6057"/>
                  </a:lnTo>
                  <a:lnTo>
                    <a:pt x="1206" y="6426"/>
                  </a:lnTo>
                  <a:lnTo>
                    <a:pt x="1536" y="6743"/>
                  </a:lnTo>
                  <a:lnTo>
                    <a:pt x="3517" y="6476"/>
                  </a:lnTo>
                  <a:lnTo>
                    <a:pt x="4178" y="5943"/>
                  </a:lnTo>
                  <a:lnTo>
                    <a:pt x="4483" y="5651"/>
                  </a:lnTo>
                  <a:lnTo>
                    <a:pt x="6464" y="5524"/>
                  </a:lnTo>
                  <a:lnTo>
                    <a:pt x="6743" y="5257"/>
                  </a:lnTo>
                  <a:lnTo>
                    <a:pt x="6959" y="4952"/>
                  </a:lnTo>
                  <a:lnTo>
                    <a:pt x="7099" y="4597"/>
                  </a:lnTo>
                  <a:lnTo>
                    <a:pt x="7340" y="3822"/>
                  </a:lnTo>
                  <a:lnTo>
                    <a:pt x="7988" y="3340"/>
                  </a:lnTo>
                  <a:lnTo>
                    <a:pt x="8496" y="2781"/>
                  </a:lnTo>
                  <a:lnTo>
                    <a:pt x="8610" y="2362"/>
                  </a:lnTo>
                  <a:lnTo>
                    <a:pt x="8559" y="1955"/>
                  </a:lnTo>
                  <a:lnTo>
                    <a:pt x="8305" y="1600"/>
                  </a:lnTo>
                  <a:lnTo>
                    <a:pt x="6857" y="380"/>
                  </a:lnTo>
                  <a:lnTo>
                    <a:pt x="4965" y="584"/>
                  </a:lnTo>
                  <a:lnTo>
                    <a:pt x="3301" y="76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D5C4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1" name="object 2071" descr=""/>
            <p:cNvSpPr/>
            <p:nvPr/>
          </p:nvSpPr>
          <p:spPr>
            <a:xfrm>
              <a:off x="2189473" y="2470590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5">
                  <a:moveTo>
                    <a:pt x="2316" y="0"/>
                  </a:moveTo>
                  <a:lnTo>
                    <a:pt x="1414" y="50"/>
                  </a:lnTo>
                  <a:lnTo>
                    <a:pt x="652" y="685"/>
                  </a:lnTo>
                  <a:lnTo>
                    <a:pt x="601" y="1003"/>
                  </a:lnTo>
                  <a:lnTo>
                    <a:pt x="30" y="1473"/>
                  </a:lnTo>
                  <a:lnTo>
                    <a:pt x="0" y="2273"/>
                  </a:lnTo>
                  <a:lnTo>
                    <a:pt x="131" y="2730"/>
                  </a:lnTo>
                  <a:lnTo>
                    <a:pt x="462" y="3327"/>
                  </a:lnTo>
                  <a:lnTo>
                    <a:pt x="1122" y="3543"/>
                  </a:lnTo>
                  <a:lnTo>
                    <a:pt x="1541" y="4025"/>
                  </a:lnTo>
                  <a:lnTo>
                    <a:pt x="2252" y="4787"/>
                  </a:lnTo>
                  <a:lnTo>
                    <a:pt x="2745" y="5562"/>
                  </a:lnTo>
                  <a:lnTo>
                    <a:pt x="2824" y="6705"/>
                  </a:lnTo>
                  <a:lnTo>
                    <a:pt x="3256" y="6743"/>
                  </a:lnTo>
                  <a:lnTo>
                    <a:pt x="3954" y="6349"/>
                  </a:lnTo>
                  <a:lnTo>
                    <a:pt x="5136" y="6349"/>
                  </a:lnTo>
                  <a:lnTo>
                    <a:pt x="5478" y="5956"/>
                  </a:lnTo>
                  <a:lnTo>
                    <a:pt x="5478" y="5562"/>
                  </a:lnTo>
                  <a:lnTo>
                    <a:pt x="5707" y="5295"/>
                  </a:lnTo>
                  <a:lnTo>
                    <a:pt x="5656" y="3301"/>
                  </a:lnTo>
                  <a:lnTo>
                    <a:pt x="7496" y="3301"/>
                  </a:lnTo>
                  <a:lnTo>
                    <a:pt x="7748" y="2730"/>
                  </a:lnTo>
                  <a:lnTo>
                    <a:pt x="7699" y="2070"/>
                  </a:lnTo>
                  <a:lnTo>
                    <a:pt x="7612" y="1841"/>
                  </a:lnTo>
                  <a:lnTo>
                    <a:pt x="6761" y="1003"/>
                  </a:lnTo>
                  <a:lnTo>
                    <a:pt x="5585" y="685"/>
                  </a:lnTo>
                  <a:lnTo>
                    <a:pt x="4145" y="190"/>
                  </a:lnTo>
                  <a:lnTo>
                    <a:pt x="3700" y="101"/>
                  </a:lnTo>
                  <a:lnTo>
                    <a:pt x="3243" y="50"/>
                  </a:lnTo>
                  <a:lnTo>
                    <a:pt x="2316" y="0"/>
                  </a:lnTo>
                  <a:close/>
                </a:path>
                <a:path w="8255" h="6985">
                  <a:moveTo>
                    <a:pt x="5136" y="6349"/>
                  </a:moveTo>
                  <a:lnTo>
                    <a:pt x="3954" y="6349"/>
                  </a:lnTo>
                  <a:lnTo>
                    <a:pt x="4894" y="6629"/>
                  </a:lnTo>
                  <a:lnTo>
                    <a:pt x="5136" y="6349"/>
                  </a:lnTo>
                  <a:close/>
                </a:path>
                <a:path w="8255" h="6985">
                  <a:moveTo>
                    <a:pt x="7496" y="3301"/>
                  </a:moveTo>
                  <a:lnTo>
                    <a:pt x="5656" y="3301"/>
                  </a:lnTo>
                  <a:lnTo>
                    <a:pt x="7180" y="3924"/>
                  </a:lnTo>
                  <a:lnTo>
                    <a:pt x="7496" y="3301"/>
                  </a:lnTo>
                  <a:close/>
                </a:path>
              </a:pathLst>
            </a:custGeom>
            <a:solidFill>
              <a:srgbClr val="DAD3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2" name="object 2072" descr=""/>
            <p:cNvSpPr/>
            <p:nvPr/>
          </p:nvSpPr>
          <p:spPr>
            <a:xfrm>
              <a:off x="2178910" y="2475619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2413" y="0"/>
                  </a:moveTo>
                  <a:lnTo>
                    <a:pt x="1803" y="0"/>
                  </a:lnTo>
                  <a:lnTo>
                    <a:pt x="1206" y="139"/>
                  </a:lnTo>
                  <a:lnTo>
                    <a:pt x="812" y="253"/>
                  </a:lnTo>
                  <a:lnTo>
                    <a:pt x="457" y="457"/>
                  </a:lnTo>
                  <a:lnTo>
                    <a:pt x="152" y="736"/>
                  </a:lnTo>
                  <a:lnTo>
                    <a:pt x="38" y="863"/>
                  </a:lnTo>
                  <a:lnTo>
                    <a:pt x="12" y="1117"/>
                  </a:lnTo>
                  <a:lnTo>
                    <a:pt x="0" y="1358"/>
                  </a:lnTo>
                  <a:lnTo>
                    <a:pt x="114" y="1574"/>
                  </a:lnTo>
                  <a:lnTo>
                    <a:pt x="622" y="1904"/>
                  </a:lnTo>
                  <a:lnTo>
                    <a:pt x="889" y="1981"/>
                  </a:lnTo>
                  <a:lnTo>
                    <a:pt x="1168" y="1981"/>
                  </a:lnTo>
                  <a:lnTo>
                    <a:pt x="1943" y="1930"/>
                  </a:lnTo>
                  <a:lnTo>
                    <a:pt x="2717" y="1866"/>
                  </a:lnTo>
                  <a:lnTo>
                    <a:pt x="4254" y="1765"/>
                  </a:lnTo>
                  <a:lnTo>
                    <a:pt x="3022" y="126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A155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3" name="object 2073" descr=""/>
            <p:cNvSpPr/>
            <p:nvPr/>
          </p:nvSpPr>
          <p:spPr>
            <a:xfrm>
              <a:off x="2180605" y="247393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993" y="0"/>
                  </a:moveTo>
                  <a:lnTo>
                    <a:pt x="1346" y="25"/>
                  </a:lnTo>
                  <a:lnTo>
                    <a:pt x="660" y="368"/>
                  </a:lnTo>
                  <a:lnTo>
                    <a:pt x="0" y="1587"/>
                  </a:lnTo>
                  <a:lnTo>
                    <a:pt x="812" y="2032"/>
                  </a:lnTo>
                  <a:lnTo>
                    <a:pt x="1739" y="2413"/>
                  </a:lnTo>
                  <a:lnTo>
                    <a:pt x="2159" y="2438"/>
                  </a:lnTo>
                  <a:lnTo>
                    <a:pt x="2362" y="2438"/>
                  </a:lnTo>
                  <a:lnTo>
                    <a:pt x="2463" y="2197"/>
                  </a:lnTo>
                  <a:lnTo>
                    <a:pt x="2552" y="1955"/>
                  </a:lnTo>
                  <a:lnTo>
                    <a:pt x="2603" y="1689"/>
                  </a:lnTo>
                  <a:lnTo>
                    <a:pt x="2578" y="965"/>
                  </a:lnTo>
                  <a:lnTo>
                    <a:pt x="2552" y="609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D6C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4" name="object 2074" descr=""/>
            <p:cNvSpPr/>
            <p:nvPr/>
          </p:nvSpPr>
          <p:spPr>
            <a:xfrm>
              <a:off x="2188041" y="2472921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698" y="0"/>
                  </a:moveTo>
                  <a:lnTo>
                    <a:pt x="0" y="469"/>
                  </a:lnTo>
                  <a:lnTo>
                    <a:pt x="25" y="812"/>
                  </a:lnTo>
                  <a:lnTo>
                    <a:pt x="101" y="1485"/>
                  </a:lnTo>
                  <a:lnTo>
                    <a:pt x="1054" y="1562"/>
                  </a:lnTo>
                  <a:lnTo>
                    <a:pt x="2971" y="1689"/>
                  </a:lnTo>
                  <a:lnTo>
                    <a:pt x="2641" y="1333"/>
                  </a:lnTo>
                  <a:lnTo>
                    <a:pt x="2324" y="977"/>
                  </a:lnTo>
                  <a:lnTo>
                    <a:pt x="1993" y="622"/>
                  </a:lnTo>
                  <a:lnTo>
                    <a:pt x="1371" y="63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E4EA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5" name="object 2075" descr=""/>
            <p:cNvSpPr/>
            <p:nvPr/>
          </p:nvSpPr>
          <p:spPr>
            <a:xfrm>
              <a:off x="2185187" y="247454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77" y="0"/>
                  </a:moveTo>
                  <a:lnTo>
                    <a:pt x="647" y="266"/>
                  </a:lnTo>
                  <a:lnTo>
                    <a:pt x="330" y="546"/>
                  </a:lnTo>
                  <a:lnTo>
                    <a:pt x="0" y="812"/>
                  </a:lnTo>
                  <a:lnTo>
                    <a:pt x="571" y="838"/>
                  </a:lnTo>
                  <a:lnTo>
                    <a:pt x="927" y="596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6C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6" name="object 2076" descr=""/>
            <p:cNvSpPr/>
            <p:nvPr/>
          </p:nvSpPr>
          <p:spPr>
            <a:xfrm>
              <a:off x="2171058" y="2473672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60" h="4444">
                  <a:moveTo>
                    <a:pt x="7899" y="0"/>
                  </a:moveTo>
                  <a:lnTo>
                    <a:pt x="7239" y="12"/>
                  </a:lnTo>
                  <a:lnTo>
                    <a:pt x="6807" y="50"/>
                  </a:lnTo>
                  <a:lnTo>
                    <a:pt x="6375" y="114"/>
                  </a:lnTo>
                  <a:lnTo>
                    <a:pt x="4902" y="558"/>
                  </a:lnTo>
                  <a:lnTo>
                    <a:pt x="3822" y="660"/>
                  </a:lnTo>
                  <a:lnTo>
                    <a:pt x="0" y="2540"/>
                  </a:lnTo>
                  <a:lnTo>
                    <a:pt x="190" y="2984"/>
                  </a:lnTo>
                  <a:lnTo>
                    <a:pt x="1092" y="3860"/>
                  </a:lnTo>
                  <a:lnTo>
                    <a:pt x="2260" y="3746"/>
                  </a:lnTo>
                  <a:lnTo>
                    <a:pt x="4038" y="3835"/>
                  </a:lnTo>
                  <a:lnTo>
                    <a:pt x="4660" y="3949"/>
                  </a:lnTo>
                  <a:lnTo>
                    <a:pt x="5283" y="4165"/>
                  </a:lnTo>
                  <a:lnTo>
                    <a:pt x="5918" y="4292"/>
                  </a:lnTo>
                  <a:lnTo>
                    <a:pt x="6540" y="4318"/>
                  </a:lnTo>
                  <a:lnTo>
                    <a:pt x="7137" y="4013"/>
                  </a:lnTo>
                  <a:lnTo>
                    <a:pt x="8229" y="3695"/>
                  </a:lnTo>
                  <a:lnTo>
                    <a:pt x="8267" y="3479"/>
                  </a:lnTo>
                  <a:lnTo>
                    <a:pt x="8255" y="3048"/>
                  </a:lnTo>
                  <a:lnTo>
                    <a:pt x="7950" y="1917"/>
                  </a:lnTo>
                  <a:lnTo>
                    <a:pt x="9448" y="2336"/>
                  </a:lnTo>
                  <a:lnTo>
                    <a:pt x="9550" y="1562"/>
                  </a:lnTo>
                  <a:lnTo>
                    <a:pt x="9537" y="1143"/>
                  </a:lnTo>
                  <a:lnTo>
                    <a:pt x="9385" y="774"/>
                  </a:lnTo>
                  <a:lnTo>
                    <a:pt x="9080" y="482"/>
                  </a:lnTo>
                  <a:lnTo>
                    <a:pt x="8521" y="127"/>
                  </a:lnTo>
                  <a:lnTo>
                    <a:pt x="7899" y="0"/>
                  </a:lnTo>
                  <a:close/>
                </a:path>
              </a:pathLst>
            </a:custGeom>
            <a:solidFill>
              <a:srgbClr val="BF85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7" name="object 2077" descr=""/>
            <p:cNvSpPr/>
            <p:nvPr/>
          </p:nvSpPr>
          <p:spPr>
            <a:xfrm>
              <a:off x="2172418" y="2480964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298" y="0"/>
                  </a:moveTo>
                  <a:lnTo>
                    <a:pt x="1879" y="254"/>
                  </a:lnTo>
                  <a:lnTo>
                    <a:pt x="1244" y="381"/>
                  </a:lnTo>
                  <a:lnTo>
                    <a:pt x="622" y="520"/>
                  </a:lnTo>
                  <a:lnTo>
                    <a:pt x="0" y="647"/>
                  </a:lnTo>
                  <a:lnTo>
                    <a:pt x="1003" y="1676"/>
                  </a:lnTo>
                  <a:lnTo>
                    <a:pt x="1968" y="1663"/>
                  </a:lnTo>
                  <a:lnTo>
                    <a:pt x="2882" y="520"/>
                  </a:lnTo>
                  <a:lnTo>
                    <a:pt x="2641" y="88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E1DB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8" name="object 2078" descr=""/>
            <p:cNvSpPr/>
            <p:nvPr/>
          </p:nvSpPr>
          <p:spPr>
            <a:xfrm>
              <a:off x="2174293" y="2480431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282" y="0"/>
                  </a:moveTo>
                  <a:lnTo>
                    <a:pt x="546" y="126"/>
                  </a:lnTo>
                  <a:lnTo>
                    <a:pt x="0" y="787"/>
                  </a:lnTo>
                  <a:lnTo>
                    <a:pt x="1003" y="1054"/>
                  </a:lnTo>
                  <a:lnTo>
                    <a:pt x="1358" y="723"/>
                  </a:lnTo>
                  <a:lnTo>
                    <a:pt x="1714" y="406"/>
                  </a:lnTo>
                  <a:lnTo>
                    <a:pt x="2070" y="76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BE85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9" name="object 2079" descr=""/>
            <p:cNvSpPr/>
            <p:nvPr/>
          </p:nvSpPr>
          <p:spPr>
            <a:xfrm>
              <a:off x="2176065" y="247755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15" y="0"/>
                  </a:moveTo>
                  <a:lnTo>
                    <a:pt x="63" y="88"/>
                  </a:lnTo>
                  <a:lnTo>
                    <a:pt x="0" y="635"/>
                  </a:lnTo>
                  <a:lnTo>
                    <a:pt x="241" y="812"/>
                  </a:lnTo>
                  <a:lnTo>
                    <a:pt x="596" y="1028"/>
                  </a:lnTo>
                  <a:lnTo>
                    <a:pt x="1003" y="1028"/>
                  </a:lnTo>
                  <a:lnTo>
                    <a:pt x="2120" y="12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DAD5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0" name="object 2080" descr=""/>
            <p:cNvSpPr/>
            <p:nvPr/>
          </p:nvSpPr>
          <p:spPr>
            <a:xfrm>
              <a:off x="2194012" y="247699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09" y="0"/>
                  </a:moveTo>
                  <a:lnTo>
                    <a:pt x="253" y="88"/>
                  </a:lnTo>
                  <a:lnTo>
                    <a:pt x="0" y="520"/>
                  </a:lnTo>
                  <a:lnTo>
                    <a:pt x="12" y="901"/>
                  </a:lnTo>
                  <a:lnTo>
                    <a:pt x="12" y="1295"/>
                  </a:lnTo>
                  <a:lnTo>
                    <a:pt x="25" y="1676"/>
                  </a:lnTo>
                  <a:lnTo>
                    <a:pt x="355" y="1879"/>
                  </a:lnTo>
                  <a:lnTo>
                    <a:pt x="673" y="1879"/>
                  </a:lnTo>
                  <a:lnTo>
                    <a:pt x="1003" y="1689"/>
                  </a:lnTo>
                  <a:lnTo>
                    <a:pt x="1257" y="1523"/>
                  </a:lnTo>
                  <a:lnTo>
                    <a:pt x="1536" y="1422"/>
                  </a:lnTo>
                  <a:lnTo>
                    <a:pt x="1841" y="1384"/>
                  </a:lnTo>
                  <a:lnTo>
                    <a:pt x="1574" y="1003"/>
                  </a:lnTo>
                  <a:lnTo>
                    <a:pt x="1308" y="634"/>
                  </a:lnTo>
                  <a:lnTo>
                    <a:pt x="1041" y="253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A659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1" name="object 2081" descr=""/>
            <p:cNvSpPr/>
            <p:nvPr/>
          </p:nvSpPr>
          <p:spPr>
            <a:xfrm>
              <a:off x="2192729" y="2476320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308" y="0"/>
                  </a:moveTo>
                  <a:lnTo>
                    <a:pt x="609" y="380"/>
                  </a:lnTo>
                  <a:lnTo>
                    <a:pt x="0" y="1015"/>
                  </a:lnTo>
                  <a:lnTo>
                    <a:pt x="431" y="1079"/>
                  </a:lnTo>
                  <a:lnTo>
                    <a:pt x="850" y="1130"/>
                  </a:lnTo>
                  <a:lnTo>
                    <a:pt x="1282" y="1193"/>
                  </a:lnTo>
                  <a:lnTo>
                    <a:pt x="2324" y="927"/>
                  </a:lnTo>
                  <a:lnTo>
                    <a:pt x="2247" y="457"/>
                  </a:lnTo>
                  <a:lnTo>
                    <a:pt x="2222" y="215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68B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2" name="object 2082" descr=""/>
            <p:cNvSpPr/>
            <p:nvPr/>
          </p:nvSpPr>
          <p:spPr>
            <a:xfrm>
              <a:off x="2193938" y="247860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49" y="0"/>
                  </a:moveTo>
                  <a:lnTo>
                    <a:pt x="431" y="0"/>
                  </a:lnTo>
                  <a:lnTo>
                    <a:pt x="101" y="63"/>
                  </a:lnTo>
                  <a:lnTo>
                    <a:pt x="114" y="342"/>
                  </a:lnTo>
                  <a:lnTo>
                    <a:pt x="76" y="609"/>
                  </a:lnTo>
                  <a:lnTo>
                    <a:pt x="0" y="876"/>
                  </a:lnTo>
                  <a:lnTo>
                    <a:pt x="355" y="825"/>
                  </a:lnTo>
                  <a:lnTo>
                    <a:pt x="711" y="787"/>
                  </a:lnTo>
                  <a:lnTo>
                    <a:pt x="1066" y="736"/>
                  </a:lnTo>
                  <a:lnTo>
                    <a:pt x="1079" y="520"/>
                  </a:lnTo>
                  <a:lnTo>
                    <a:pt x="1079" y="76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D1B9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3" name="object 2083" descr=""/>
            <p:cNvSpPr/>
            <p:nvPr/>
          </p:nvSpPr>
          <p:spPr>
            <a:xfrm>
              <a:off x="2165965" y="2474664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3873" y="0"/>
                  </a:moveTo>
                  <a:lnTo>
                    <a:pt x="0" y="2793"/>
                  </a:lnTo>
                  <a:lnTo>
                    <a:pt x="292" y="3682"/>
                  </a:lnTo>
                  <a:lnTo>
                    <a:pt x="647" y="4025"/>
                  </a:lnTo>
                  <a:lnTo>
                    <a:pt x="1358" y="4686"/>
                  </a:lnTo>
                  <a:lnTo>
                    <a:pt x="1524" y="4876"/>
                  </a:lnTo>
                  <a:lnTo>
                    <a:pt x="4102" y="3098"/>
                  </a:lnTo>
                  <a:lnTo>
                    <a:pt x="5359" y="2971"/>
                  </a:lnTo>
                  <a:lnTo>
                    <a:pt x="5499" y="1752"/>
                  </a:lnTo>
                  <a:lnTo>
                    <a:pt x="5232" y="1003"/>
                  </a:lnTo>
                  <a:lnTo>
                    <a:pt x="4724" y="101"/>
                  </a:lnTo>
                  <a:lnTo>
                    <a:pt x="3873" y="0"/>
                  </a:lnTo>
                  <a:close/>
                </a:path>
              </a:pathLst>
            </a:custGeom>
            <a:solidFill>
              <a:srgbClr val="D5C7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4" name="object 2084" descr=""/>
            <p:cNvSpPr/>
            <p:nvPr/>
          </p:nvSpPr>
          <p:spPr>
            <a:xfrm>
              <a:off x="2162211" y="2475548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721" y="0"/>
                  </a:moveTo>
                  <a:lnTo>
                    <a:pt x="101" y="1638"/>
                  </a:lnTo>
                  <a:lnTo>
                    <a:pt x="12" y="1778"/>
                  </a:lnTo>
                  <a:lnTo>
                    <a:pt x="12" y="2057"/>
                  </a:lnTo>
                  <a:lnTo>
                    <a:pt x="0" y="2324"/>
                  </a:lnTo>
                  <a:lnTo>
                    <a:pt x="127" y="2565"/>
                  </a:lnTo>
                  <a:lnTo>
                    <a:pt x="368" y="2768"/>
                  </a:lnTo>
                  <a:lnTo>
                    <a:pt x="4051" y="2806"/>
                  </a:lnTo>
                  <a:lnTo>
                    <a:pt x="4457" y="2159"/>
                  </a:lnTo>
                  <a:lnTo>
                    <a:pt x="5334" y="1803"/>
                  </a:lnTo>
                  <a:lnTo>
                    <a:pt x="5232" y="850"/>
                  </a:lnTo>
                  <a:lnTo>
                    <a:pt x="4572" y="139"/>
                  </a:lnTo>
                  <a:lnTo>
                    <a:pt x="3721" y="0"/>
                  </a:lnTo>
                  <a:close/>
                </a:path>
              </a:pathLst>
            </a:custGeom>
            <a:solidFill>
              <a:srgbClr val="8B52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5" name="object 2085" descr=""/>
            <p:cNvSpPr/>
            <p:nvPr/>
          </p:nvSpPr>
          <p:spPr>
            <a:xfrm>
              <a:off x="2158372" y="2476584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638" y="0"/>
                  </a:moveTo>
                  <a:lnTo>
                    <a:pt x="965" y="139"/>
                  </a:lnTo>
                  <a:lnTo>
                    <a:pt x="368" y="558"/>
                  </a:lnTo>
                  <a:lnTo>
                    <a:pt x="38" y="939"/>
                  </a:lnTo>
                  <a:lnTo>
                    <a:pt x="0" y="1346"/>
                  </a:lnTo>
                  <a:lnTo>
                    <a:pt x="228" y="1790"/>
                  </a:lnTo>
                  <a:lnTo>
                    <a:pt x="2209" y="1917"/>
                  </a:lnTo>
                  <a:lnTo>
                    <a:pt x="3187" y="1993"/>
                  </a:lnTo>
                  <a:lnTo>
                    <a:pt x="3860" y="1816"/>
                  </a:lnTo>
                  <a:lnTo>
                    <a:pt x="4203" y="1739"/>
                  </a:lnTo>
                  <a:lnTo>
                    <a:pt x="4165" y="1498"/>
                  </a:lnTo>
                  <a:lnTo>
                    <a:pt x="4114" y="1016"/>
                  </a:lnTo>
                  <a:lnTo>
                    <a:pt x="3708" y="355"/>
                  </a:lnTo>
                  <a:lnTo>
                    <a:pt x="3086" y="114"/>
                  </a:lnTo>
                  <a:lnTo>
                    <a:pt x="2362" y="2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B176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6" name="object 2086" descr=""/>
            <p:cNvSpPr/>
            <p:nvPr/>
          </p:nvSpPr>
          <p:spPr>
            <a:xfrm>
              <a:off x="2166715" y="247935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09" y="0"/>
                  </a:moveTo>
                  <a:lnTo>
                    <a:pt x="38" y="444"/>
                  </a:lnTo>
                  <a:lnTo>
                    <a:pt x="0" y="800"/>
                  </a:lnTo>
                  <a:lnTo>
                    <a:pt x="749" y="1066"/>
                  </a:lnTo>
                  <a:lnTo>
                    <a:pt x="914" y="952"/>
                  </a:lnTo>
                  <a:lnTo>
                    <a:pt x="968" y="800"/>
                  </a:lnTo>
                  <a:lnTo>
                    <a:pt x="977" y="317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D5C7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7" name="object 2087" descr=""/>
            <p:cNvSpPr/>
            <p:nvPr/>
          </p:nvSpPr>
          <p:spPr>
            <a:xfrm>
              <a:off x="2167413" y="247945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68" y="0"/>
                  </a:moveTo>
                  <a:lnTo>
                    <a:pt x="38" y="0"/>
                  </a:lnTo>
                  <a:lnTo>
                    <a:pt x="0" y="317"/>
                  </a:lnTo>
                  <a:lnTo>
                    <a:pt x="0" y="647"/>
                  </a:lnTo>
                  <a:lnTo>
                    <a:pt x="50" y="965"/>
                  </a:lnTo>
                  <a:lnTo>
                    <a:pt x="380" y="952"/>
                  </a:lnTo>
                  <a:lnTo>
                    <a:pt x="711" y="927"/>
                  </a:lnTo>
                  <a:lnTo>
                    <a:pt x="1041" y="914"/>
                  </a:lnTo>
                  <a:lnTo>
                    <a:pt x="1015" y="622"/>
                  </a:lnTo>
                  <a:lnTo>
                    <a:pt x="1015" y="12"/>
                  </a:lnTo>
                  <a:lnTo>
                    <a:pt x="685" y="12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C684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8" name="object 2088" descr=""/>
            <p:cNvSpPr/>
            <p:nvPr/>
          </p:nvSpPr>
          <p:spPr>
            <a:xfrm>
              <a:off x="2144634" y="2476430"/>
              <a:ext cx="13970" cy="4445"/>
            </a:xfrm>
            <a:custGeom>
              <a:avLst/>
              <a:gdLst/>
              <a:ahLst/>
              <a:cxnLst/>
              <a:rect l="l" t="t" r="r" b="b"/>
              <a:pathLst>
                <a:path w="13969" h="4444">
                  <a:moveTo>
                    <a:pt x="11264" y="0"/>
                  </a:moveTo>
                  <a:lnTo>
                    <a:pt x="7861" y="1155"/>
                  </a:lnTo>
                  <a:lnTo>
                    <a:pt x="5842" y="2476"/>
                  </a:lnTo>
                  <a:lnTo>
                    <a:pt x="3111" y="1295"/>
                  </a:lnTo>
                  <a:lnTo>
                    <a:pt x="1231" y="3060"/>
                  </a:lnTo>
                  <a:lnTo>
                    <a:pt x="952" y="3136"/>
                  </a:lnTo>
                  <a:lnTo>
                    <a:pt x="673" y="3149"/>
                  </a:lnTo>
                  <a:lnTo>
                    <a:pt x="406" y="3098"/>
                  </a:lnTo>
                  <a:lnTo>
                    <a:pt x="0" y="3352"/>
                  </a:lnTo>
                  <a:lnTo>
                    <a:pt x="88" y="3822"/>
                  </a:lnTo>
                  <a:lnTo>
                    <a:pt x="10007" y="4076"/>
                  </a:lnTo>
                  <a:lnTo>
                    <a:pt x="11137" y="3213"/>
                  </a:lnTo>
                  <a:lnTo>
                    <a:pt x="12484" y="3022"/>
                  </a:lnTo>
                  <a:lnTo>
                    <a:pt x="13843" y="2882"/>
                  </a:lnTo>
                  <a:lnTo>
                    <a:pt x="13957" y="2260"/>
                  </a:lnTo>
                  <a:lnTo>
                    <a:pt x="13970" y="1676"/>
                  </a:lnTo>
                  <a:lnTo>
                    <a:pt x="13919" y="1143"/>
                  </a:lnTo>
                  <a:lnTo>
                    <a:pt x="13271" y="215"/>
                  </a:lnTo>
                  <a:lnTo>
                    <a:pt x="12306" y="38"/>
                  </a:lnTo>
                  <a:lnTo>
                    <a:pt x="11264" y="0"/>
                  </a:lnTo>
                  <a:close/>
                </a:path>
              </a:pathLst>
            </a:custGeom>
            <a:solidFill>
              <a:srgbClr val="C9A1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9" name="object 2089" descr=""/>
            <p:cNvSpPr/>
            <p:nvPr/>
          </p:nvSpPr>
          <p:spPr>
            <a:xfrm>
              <a:off x="2143828" y="247953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206" y="0"/>
                  </a:moveTo>
                  <a:lnTo>
                    <a:pt x="0" y="698"/>
                  </a:lnTo>
                  <a:lnTo>
                    <a:pt x="444" y="774"/>
                  </a:lnTo>
                  <a:lnTo>
                    <a:pt x="888" y="723"/>
                  </a:lnTo>
                  <a:lnTo>
                    <a:pt x="1079" y="228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B570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0" name="object 2090" descr=""/>
            <p:cNvSpPr/>
            <p:nvPr/>
          </p:nvSpPr>
          <p:spPr>
            <a:xfrm>
              <a:off x="2169436" y="2476415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2032" y="0"/>
                  </a:moveTo>
                  <a:lnTo>
                    <a:pt x="1092" y="444"/>
                  </a:lnTo>
                  <a:lnTo>
                    <a:pt x="304" y="1041"/>
                  </a:lnTo>
                  <a:lnTo>
                    <a:pt x="0" y="2095"/>
                  </a:lnTo>
                  <a:lnTo>
                    <a:pt x="1892" y="1892"/>
                  </a:lnTo>
                  <a:lnTo>
                    <a:pt x="2895" y="1396"/>
                  </a:lnTo>
                  <a:lnTo>
                    <a:pt x="3898" y="1409"/>
                  </a:lnTo>
                  <a:lnTo>
                    <a:pt x="4914" y="1879"/>
                  </a:lnTo>
                  <a:lnTo>
                    <a:pt x="5346" y="1930"/>
                  </a:lnTo>
                  <a:lnTo>
                    <a:pt x="5753" y="1790"/>
                  </a:lnTo>
                  <a:lnTo>
                    <a:pt x="6515" y="1295"/>
                  </a:lnTo>
                  <a:lnTo>
                    <a:pt x="6438" y="800"/>
                  </a:lnTo>
                  <a:lnTo>
                    <a:pt x="5753" y="304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DFEB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1" name="object 2091" descr=""/>
            <p:cNvSpPr/>
            <p:nvPr/>
          </p:nvSpPr>
          <p:spPr>
            <a:xfrm>
              <a:off x="2171331" y="2476690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3009" y="1600"/>
                  </a:moveTo>
                  <a:lnTo>
                    <a:pt x="2006" y="546"/>
                  </a:lnTo>
                  <a:lnTo>
                    <a:pt x="1003" y="571"/>
                  </a:lnTo>
                  <a:lnTo>
                    <a:pt x="0" y="1612"/>
                  </a:lnTo>
                  <a:lnTo>
                    <a:pt x="1003" y="1612"/>
                  </a:lnTo>
                  <a:lnTo>
                    <a:pt x="2006" y="1600"/>
                  </a:lnTo>
                  <a:lnTo>
                    <a:pt x="3009" y="1600"/>
                  </a:lnTo>
                  <a:close/>
                </a:path>
                <a:path w="5080" h="1905">
                  <a:moveTo>
                    <a:pt x="4978" y="1143"/>
                  </a:moveTo>
                  <a:lnTo>
                    <a:pt x="4940" y="876"/>
                  </a:lnTo>
                  <a:lnTo>
                    <a:pt x="4787" y="330"/>
                  </a:lnTo>
                  <a:lnTo>
                    <a:pt x="4457" y="0"/>
                  </a:lnTo>
                  <a:lnTo>
                    <a:pt x="3860" y="25"/>
                  </a:lnTo>
                  <a:lnTo>
                    <a:pt x="3860" y="1524"/>
                  </a:lnTo>
                  <a:lnTo>
                    <a:pt x="4597" y="1625"/>
                  </a:lnTo>
                  <a:lnTo>
                    <a:pt x="4978" y="1689"/>
                  </a:lnTo>
                  <a:lnTo>
                    <a:pt x="4978" y="1143"/>
                  </a:lnTo>
                  <a:close/>
                </a:path>
              </a:pathLst>
            </a:custGeom>
            <a:solidFill>
              <a:srgbClr val="D5C7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2" name="object 2092" descr=""/>
            <p:cNvSpPr/>
            <p:nvPr/>
          </p:nvSpPr>
          <p:spPr>
            <a:xfrm>
              <a:off x="2148419" y="2470968"/>
              <a:ext cx="16510" cy="8255"/>
            </a:xfrm>
            <a:custGeom>
              <a:avLst/>
              <a:gdLst/>
              <a:ahLst/>
              <a:cxnLst/>
              <a:rect l="l" t="t" r="r" b="b"/>
              <a:pathLst>
                <a:path w="16510" h="8255">
                  <a:moveTo>
                    <a:pt x="12611" y="0"/>
                  </a:moveTo>
                  <a:lnTo>
                    <a:pt x="11150" y="203"/>
                  </a:lnTo>
                  <a:lnTo>
                    <a:pt x="8636" y="1422"/>
                  </a:lnTo>
                  <a:lnTo>
                    <a:pt x="7404" y="1549"/>
                  </a:lnTo>
                  <a:lnTo>
                    <a:pt x="5219" y="2235"/>
                  </a:lnTo>
                  <a:lnTo>
                    <a:pt x="4165" y="2400"/>
                  </a:lnTo>
                  <a:lnTo>
                    <a:pt x="2489" y="2819"/>
                  </a:lnTo>
                  <a:lnTo>
                    <a:pt x="1917" y="3086"/>
                  </a:lnTo>
                  <a:lnTo>
                    <a:pt x="1600" y="3746"/>
                  </a:lnTo>
                  <a:lnTo>
                    <a:pt x="1447" y="3975"/>
                  </a:lnTo>
                  <a:lnTo>
                    <a:pt x="1079" y="4381"/>
                  </a:lnTo>
                  <a:lnTo>
                    <a:pt x="2603" y="5943"/>
                  </a:lnTo>
                  <a:lnTo>
                    <a:pt x="876" y="6108"/>
                  </a:lnTo>
                  <a:lnTo>
                    <a:pt x="88" y="6667"/>
                  </a:lnTo>
                  <a:lnTo>
                    <a:pt x="0" y="7150"/>
                  </a:lnTo>
                  <a:lnTo>
                    <a:pt x="127" y="7543"/>
                  </a:lnTo>
                  <a:lnTo>
                    <a:pt x="520" y="7848"/>
                  </a:lnTo>
                  <a:lnTo>
                    <a:pt x="1651" y="8051"/>
                  </a:lnTo>
                  <a:lnTo>
                    <a:pt x="3911" y="7924"/>
                  </a:lnTo>
                  <a:lnTo>
                    <a:pt x="4330" y="7721"/>
                  </a:lnTo>
                  <a:lnTo>
                    <a:pt x="4597" y="7404"/>
                  </a:lnTo>
                  <a:lnTo>
                    <a:pt x="4711" y="6959"/>
                  </a:lnTo>
                  <a:lnTo>
                    <a:pt x="5422" y="5092"/>
                  </a:lnTo>
                  <a:lnTo>
                    <a:pt x="7264" y="5753"/>
                  </a:lnTo>
                  <a:lnTo>
                    <a:pt x="8572" y="5207"/>
                  </a:lnTo>
                  <a:lnTo>
                    <a:pt x="10668" y="4584"/>
                  </a:lnTo>
                  <a:lnTo>
                    <a:pt x="16421" y="2070"/>
                  </a:lnTo>
                  <a:lnTo>
                    <a:pt x="16332" y="1612"/>
                  </a:lnTo>
                  <a:lnTo>
                    <a:pt x="15798" y="825"/>
                  </a:lnTo>
                  <a:lnTo>
                    <a:pt x="14998" y="444"/>
                  </a:lnTo>
                  <a:lnTo>
                    <a:pt x="14122" y="203"/>
                  </a:lnTo>
                  <a:lnTo>
                    <a:pt x="12611" y="0"/>
                  </a:lnTo>
                  <a:close/>
                </a:path>
              </a:pathLst>
            </a:custGeom>
            <a:solidFill>
              <a:srgbClr val="DCD2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3" name="object 2093" descr=""/>
            <p:cNvSpPr/>
            <p:nvPr/>
          </p:nvSpPr>
          <p:spPr>
            <a:xfrm>
              <a:off x="2143504" y="2477432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562" y="0"/>
                  </a:moveTo>
                  <a:lnTo>
                    <a:pt x="0" y="914"/>
                  </a:lnTo>
                  <a:lnTo>
                    <a:pt x="838" y="1003"/>
                  </a:lnTo>
                  <a:lnTo>
                    <a:pt x="2501" y="1155"/>
                  </a:lnTo>
                  <a:lnTo>
                    <a:pt x="3556" y="1562"/>
                  </a:lnTo>
                  <a:lnTo>
                    <a:pt x="4597" y="1866"/>
                  </a:lnTo>
                  <a:lnTo>
                    <a:pt x="5499" y="838"/>
                  </a:lnTo>
                  <a:lnTo>
                    <a:pt x="5359" y="596"/>
                  </a:lnTo>
                  <a:lnTo>
                    <a:pt x="5194" y="393"/>
                  </a:lnTo>
                  <a:lnTo>
                    <a:pt x="5003" y="203"/>
                  </a:lnTo>
                  <a:lnTo>
                    <a:pt x="3314" y="266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B570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4" name="object 2094" descr=""/>
            <p:cNvSpPr/>
            <p:nvPr/>
          </p:nvSpPr>
          <p:spPr>
            <a:xfrm>
              <a:off x="2135605" y="2467949"/>
              <a:ext cx="10160" cy="5080"/>
            </a:xfrm>
            <a:custGeom>
              <a:avLst/>
              <a:gdLst/>
              <a:ahLst/>
              <a:cxnLst/>
              <a:rect l="l" t="t" r="r" b="b"/>
              <a:pathLst>
                <a:path w="10160" h="5080">
                  <a:moveTo>
                    <a:pt x="2362" y="0"/>
                  </a:moveTo>
                  <a:lnTo>
                    <a:pt x="304" y="1435"/>
                  </a:lnTo>
                  <a:lnTo>
                    <a:pt x="12" y="1879"/>
                  </a:lnTo>
                  <a:lnTo>
                    <a:pt x="0" y="2324"/>
                  </a:lnTo>
                  <a:lnTo>
                    <a:pt x="292" y="2768"/>
                  </a:lnTo>
                  <a:lnTo>
                    <a:pt x="2374" y="4381"/>
                  </a:lnTo>
                  <a:lnTo>
                    <a:pt x="5130" y="3111"/>
                  </a:lnTo>
                  <a:lnTo>
                    <a:pt x="7289" y="4419"/>
                  </a:lnTo>
                  <a:lnTo>
                    <a:pt x="8216" y="4762"/>
                  </a:lnTo>
                  <a:lnTo>
                    <a:pt x="8635" y="5016"/>
                  </a:lnTo>
                  <a:lnTo>
                    <a:pt x="9055" y="5016"/>
                  </a:lnTo>
                  <a:lnTo>
                    <a:pt x="9474" y="4737"/>
                  </a:lnTo>
                  <a:lnTo>
                    <a:pt x="9715" y="4330"/>
                  </a:lnTo>
                  <a:lnTo>
                    <a:pt x="9829" y="3898"/>
                  </a:lnTo>
                  <a:lnTo>
                    <a:pt x="9829" y="3429"/>
                  </a:lnTo>
                  <a:lnTo>
                    <a:pt x="6578" y="1269"/>
                  </a:lnTo>
                  <a:lnTo>
                    <a:pt x="4470" y="787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D5C7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5" name="object 2095" descr=""/>
            <p:cNvSpPr/>
            <p:nvPr/>
          </p:nvSpPr>
          <p:spPr>
            <a:xfrm>
              <a:off x="2130912" y="2466078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89" h="5714">
                  <a:moveTo>
                    <a:pt x="6121" y="0"/>
                  </a:moveTo>
                  <a:lnTo>
                    <a:pt x="4343" y="165"/>
                  </a:lnTo>
                  <a:lnTo>
                    <a:pt x="2946" y="1727"/>
                  </a:lnTo>
                  <a:lnTo>
                    <a:pt x="3759" y="3530"/>
                  </a:lnTo>
                  <a:lnTo>
                    <a:pt x="0" y="2755"/>
                  </a:lnTo>
                  <a:lnTo>
                    <a:pt x="1219" y="4775"/>
                  </a:lnTo>
                  <a:lnTo>
                    <a:pt x="1879" y="5130"/>
                  </a:lnTo>
                  <a:lnTo>
                    <a:pt x="2514" y="5143"/>
                  </a:lnTo>
                  <a:lnTo>
                    <a:pt x="3124" y="4660"/>
                  </a:lnTo>
                  <a:lnTo>
                    <a:pt x="4991" y="4635"/>
                  </a:lnTo>
                  <a:lnTo>
                    <a:pt x="5219" y="3251"/>
                  </a:lnTo>
                  <a:lnTo>
                    <a:pt x="6235" y="2755"/>
                  </a:lnTo>
                  <a:lnTo>
                    <a:pt x="7607" y="3492"/>
                  </a:lnTo>
                  <a:lnTo>
                    <a:pt x="8432" y="2336"/>
                  </a:lnTo>
                  <a:lnTo>
                    <a:pt x="8661" y="1612"/>
                  </a:lnTo>
                  <a:lnTo>
                    <a:pt x="8559" y="952"/>
                  </a:lnTo>
                  <a:lnTo>
                    <a:pt x="8039" y="380"/>
                  </a:lnTo>
                  <a:lnTo>
                    <a:pt x="6121" y="0"/>
                  </a:lnTo>
                  <a:close/>
                </a:path>
              </a:pathLst>
            </a:custGeom>
            <a:solidFill>
              <a:srgbClr val="CCAA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6" name="object 2096" descr=""/>
            <p:cNvSpPr/>
            <p:nvPr/>
          </p:nvSpPr>
          <p:spPr>
            <a:xfrm>
              <a:off x="2130106" y="2470014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206" y="0"/>
                  </a:moveTo>
                  <a:lnTo>
                    <a:pt x="546" y="0"/>
                  </a:lnTo>
                  <a:lnTo>
                    <a:pt x="50" y="812"/>
                  </a:lnTo>
                  <a:lnTo>
                    <a:pt x="114" y="1066"/>
                  </a:lnTo>
                  <a:lnTo>
                    <a:pt x="101" y="1320"/>
                  </a:lnTo>
                  <a:lnTo>
                    <a:pt x="0" y="1562"/>
                  </a:lnTo>
                  <a:lnTo>
                    <a:pt x="215" y="2222"/>
                  </a:lnTo>
                  <a:lnTo>
                    <a:pt x="787" y="2273"/>
                  </a:lnTo>
                  <a:lnTo>
                    <a:pt x="1333" y="2362"/>
                  </a:lnTo>
                  <a:lnTo>
                    <a:pt x="2197" y="2451"/>
                  </a:lnTo>
                  <a:lnTo>
                    <a:pt x="3073" y="2552"/>
                  </a:lnTo>
                  <a:lnTo>
                    <a:pt x="3936" y="2641"/>
                  </a:lnTo>
                  <a:lnTo>
                    <a:pt x="4978" y="2006"/>
                  </a:lnTo>
                  <a:lnTo>
                    <a:pt x="4203" y="1371"/>
                  </a:lnTo>
                  <a:lnTo>
                    <a:pt x="3924" y="723"/>
                  </a:lnTo>
                  <a:lnTo>
                    <a:pt x="3276" y="634"/>
                  </a:lnTo>
                  <a:lnTo>
                    <a:pt x="1955" y="431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8E4A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7" name="object 2097" descr=""/>
            <p:cNvSpPr/>
            <p:nvPr/>
          </p:nvSpPr>
          <p:spPr>
            <a:xfrm>
              <a:off x="2144834" y="247033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435" y="0"/>
                  </a:moveTo>
                  <a:lnTo>
                    <a:pt x="101" y="1016"/>
                  </a:lnTo>
                  <a:lnTo>
                    <a:pt x="63" y="1384"/>
                  </a:lnTo>
                  <a:lnTo>
                    <a:pt x="38" y="1752"/>
                  </a:lnTo>
                  <a:lnTo>
                    <a:pt x="0" y="2120"/>
                  </a:lnTo>
                  <a:lnTo>
                    <a:pt x="533" y="2959"/>
                  </a:lnTo>
                  <a:lnTo>
                    <a:pt x="1511" y="2667"/>
                  </a:lnTo>
                  <a:lnTo>
                    <a:pt x="2235" y="3035"/>
                  </a:lnTo>
                  <a:lnTo>
                    <a:pt x="2400" y="3035"/>
                  </a:lnTo>
                  <a:lnTo>
                    <a:pt x="2565" y="3048"/>
                  </a:lnTo>
                  <a:lnTo>
                    <a:pt x="2730" y="3073"/>
                  </a:lnTo>
                  <a:lnTo>
                    <a:pt x="3149" y="2895"/>
                  </a:lnTo>
                  <a:lnTo>
                    <a:pt x="3581" y="2692"/>
                  </a:lnTo>
                  <a:lnTo>
                    <a:pt x="3987" y="3136"/>
                  </a:lnTo>
                  <a:lnTo>
                    <a:pt x="4381" y="3632"/>
                  </a:lnTo>
                  <a:lnTo>
                    <a:pt x="4787" y="3644"/>
                  </a:lnTo>
                  <a:lnTo>
                    <a:pt x="5207" y="3187"/>
                  </a:lnTo>
                  <a:lnTo>
                    <a:pt x="5410" y="2717"/>
                  </a:lnTo>
                  <a:lnTo>
                    <a:pt x="5461" y="2235"/>
                  </a:lnTo>
                  <a:lnTo>
                    <a:pt x="5334" y="1727"/>
                  </a:lnTo>
                  <a:lnTo>
                    <a:pt x="5118" y="1257"/>
                  </a:lnTo>
                  <a:lnTo>
                    <a:pt x="4787" y="901"/>
                  </a:lnTo>
                  <a:lnTo>
                    <a:pt x="4330" y="647"/>
                  </a:lnTo>
                  <a:lnTo>
                    <a:pt x="2857" y="76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D8C7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8" name="object 2098" descr=""/>
            <p:cNvSpPr/>
            <p:nvPr/>
          </p:nvSpPr>
          <p:spPr>
            <a:xfrm>
              <a:off x="2148615" y="2472872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225" y="0"/>
                  </a:moveTo>
                  <a:lnTo>
                    <a:pt x="2260" y="114"/>
                  </a:lnTo>
                  <a:lnTo>
                    <a:pt x="1168" y="419"/>
                  </a:lnTo>
                  <a:lnTo>
                    <a:pt x="850" y="495"/>
                  </a:lnTo>
                  <a:lnTo>
                    <a:pt x="203" y="622"/>
                  </a:lnTo>
                  <a:lnTo>
                    <a:pt x="165" y="939"/>
                  </a:lnTo>
                  <a:lnTo>
                    <a:pt x="101" y="1231"/>
                  </a:lnTo>
                  <a:lnTo>
                    <a:pt x="0" y="1536"/>
                  </a:lnTo>
                  <a:lnTo>
                    <a:pt x="1409" y="1841"/>
                  </a:lnTo>
                  <a:lnTo>
                    <a:pt x="3060" y="1650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B262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9" name="object 2099" descr=""/>
            <p:cNvSpPr/>
            <p:nvPr/>
          </p:nvSpPr>
          <p:spPr>
            <a:xfrm>
              <a:off x="2143810" y="2472461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3251" y="914"/>
                  </a:moveTo>
                  <a:lnTo>
                    <a:pt x="2705" y="114"/>
                  </a:lnTo>
                  <a:lnTo>
                    <a:pt x="1828" y="127"/>
                  </a:lnTo>
                  <a:lnTo>
                    <a:pt x="1016" y="0"/>
                  </a:lnTo>
                  <a:lnTo>
                    <a:pt x="673" y="88"/>
                  </a:lnTo>
                  <a:lnTo>
                    <a:pt x="342" y="165"/>
                  </a:lnTo>
                  <a:lnTo>
                    <a:pt x="0" y="254"/>
                  </a:lnTo>
                  <a:lnTo>
                    <a:pt x="901" y="1409"/>
                  </a:lnTo>
                  <a:lnTo>
                    <a:pt x="2095" y="1066"/>
                  </a:lnTo>
                  <a:lnTo>
                    <a:pt x="3251" y="914"/>
                  </a:lnTo>
                  <a:close/>
                </a:path>
                <a:path w="5080" h="1905">
                  <a:moveTo>
                    <a:pt x="5003" y="1016"/>
                  </a:moveTo>
                  <a:lnTo>
                    <a:pt x="4622" y="241"/>
                  </a:lnTo>
                  <a:lnTo>
                    <a:pt x="4191" y="457"/>
                  </a:lnTo>
                  <a:lnTo>
                    <a:pt x="3746" y="952"/>
                  </a:lnTo>
                  <a:lnTo>
                    <a:pt x="4165" y="977"/>
                  </a:lnTo>
                  <a:lnTo>
                    <a:pt x="4584" y="990"/>
                  </a:lnTo>
                  <a:lnTo>
                    <a:pt x="5003" y="1016"/>
                  </a:lnTo>
                  <a:close/>
                </a:path>
              </a:pathLst>
            </a:custGeom>
            <a:solidFill>
              <a:srgbClr val="B572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0" name="object 2100" descr=""/>
            <p:cNvSpPr/>
            <p:nvPr/>
          </p:nvSpPr>
          <p:spPr>
            <a:xfrm>
              <a:off x="2130030" y="2468211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3632" y="0"/>
                  </a:moveTo>
                  <a:lnTo>
                    <a:pt x="3327" y="38"/>
                  </a:lnTo>
                  <a:lnTo>
                    <a:pt x="3035" y="406"/>
                  </a:lnTo>
                  <a:lnTo>
                    <a:pt x="50" y="406"/>
                  </a:lnTo>
                  <a:lnTo>
                    <a:pt x="76" y="736"/>
                  </a:lnTo>
                  <a:lnTo>
                    <a:pt x="63" y="1066"/>
                  </a:lnTo>
                  <a:lnTo>
                    <a:pt x="0" y="1384"/>
                  </a:lnTo>
                  <a:lnTo>
                    <a:pt x="50" y="1803"/>
                  </a:lnTo>
                  <a:lnTo>
                    <a:pt x="126" y="2616"/>
                  </a:lnTo>
                  <a:lnTo>
                    <a:pt x="2031" y="2235"/>
                  </a:lnTo>
                  <a:lnTo>
                    <a:pt x="2463" y="1498"/>
                  </a:lnTo>
                  <a:lnTo>
                    <a:pt x="3263" y="1536"/>
                  </a:lnTo>
                  <a:lnTo>
                    <a:pt x="4610" y="1066"/>
                  </a:lnTo>
                  <a:lnTo>
                    <a:pt x="4305" y="685"/>
                  </a:lnTo>
                  <a:lnTo>
                    <a:pt x="3949" y="368"/>
                  </a:lnTo>
                  <a:lnTo>
                    <a:pt x="3632" y="0"/>
                  </a:lnTo>
                  <a:close/>
                </a:path>
              </a:pathLst>
            </a:custGeom>
            <a:solidFill>
              <a:srgbClr val="DCD3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1" name="object 2101" descr=""/>
            <p:cNvSpPr/>
            <p:nvPr/>
          </p:nvSpPr>
          <p:spPr>
            <a:xfrm>
              <a:off x="2129689" y="247157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419" y="0"/>
                  </a:moveTo>
                  <a:lnTo>
                    <a:pt x="0" y="1689"/>
                  </a:lnTo>
                  <a:lnTo>
                    <a:pt x="1257" y="609"/>
                  </a:lnTo>
                  <a:lnTo>
                    <a:pt x="1752" y="80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CAA4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2" name="object 2102" descr=""/>
            <p:cNvSpPr/>
            <p:nvPr/>
          </p:nvSpPr>
          <p:spPr>
            <a:xfrm>
              <a:off x="2192576" y="243128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343" y="0"/>
                  </a:moveTo>
                  <a:lnTo>
                    <a:pt x="3352" y="266"/>
                  </a:lnTo>
                  <a:lnTo>
                    <a:pt x="2349" y="546"/>
                  </a:lnTo>
                  <a:lnTo>
                    <a:pt x="1358" y="812"/>
                  </a:lnTo>
                  <a:lnTo>
                    <a:pt x="1028" y="1193"/>
                  </a:lnTo>
                  <a:lnTo>
                    <a:pt x="711" y="1574"/>
                  </a:lnTo>
                  <a:lnTo>
                    <a:pt x="381" y="1955"/>
                  </a:lnTo>
                  <a:lnTo>
                    <a:pt x="88" y="2285"/>
                  </a:lnTo>
                  <a:lnTo>
                    <a:pt x="0" y="2654"/>
                  </a:lnTo>
                  <a:lnTo>
                    <a:pt x="152" y="3060"/>
                  </a:lnTo>
                  <a:lnTo>
                    <a:pt x="457" y="3352"/>
                  </a:lnTo>
                  <a:lnTo>
                    <a:pt x="800" y="3543"/>
                  </a:lnTo>
                  <a:lnTo>
                    <a:pt x="1206" y="3657"/>
                  </a:lnTo>
                  <a:lnTo>
                    <a:pt x="1612" y="3708"/>
                  </a:lnTo>
                  <a:lnTo>
                    <a:pt x="2019" y="3695"/>
                  </a:lnTo>
                  <a:lnTo>
                    <a:pt x="2413" y="3606"/>
                  </a:lnTo>
                  <a:lnTo>
                    <a:pt x="2806" y="3441"/>
                  </a:lnTo>
                  <a:lnTo>
                    <a:pt x="3060" y="3174"/>
                  </a:lnTo>
                  <a:lnTo>
                    <a:pt x="3200" y="2768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rgbClr val="B895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3" name="object 2103" descr=""/>
            <p:cNvSpPr/>
            <p:nvPr/>
          </p:nvSpPr>
          <p:spPr>
            <a:xfrm>
              <a:off x="2194370" y="243406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396" y="0"/>
                  </a:moveTo>
                  <a:lnTo>
                    <a:pt x="1142" y="101"/>
                  </a:lnTo>
                  <a:lnTo>
                    <a:pt x="888" y="228"/>
                  </a:lnTo>
                  <a:lnTo>
                    <a:pt x="647" y="380"/>
                  </a:lnTo>
                  <a:lnTo>
                    <a:pt x="0" y="990"/>
                  </a:lnTo>
                  <a:lnTo>
                    <a:pt x="139" y="1612"/>
                  </a:lnTo>
                  <a:lnTo>
                    <a:pt x="609" y="2235"/>
                  </a:lnTo>
                  <a:lnTo>
                    <a:pt x="1269" y="2654"/>
                  </a:lnTo>
                  <a:lnTo>
                    <a:pt x="1917" y="2730"/>
                  </a:lnTo>
                  <a:lnTo>
                    <a:pt x="2489" y="2095"/>
                  </a:lnTo>
                  <a:lnTo>
                    <a:pt x="2603" y="1828"/>
                  </a:lnTo>
                  <a:lnTo>
                    <a:pt x="2654" y="1549"/>
                  </a:lnTo>
                  <a:lnTo>
                    <a:pt x="2628" y="1257"/>
                  </a:lnTo>
                  <a:lnTo>
                    <a:pt x="2222" y="838"/>
                  </a:lnTo>
                  <a:lnTo>
                    <a:pt x="1803" y="419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1A3C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4" name="object 2104" descr=""/>
            <p:cNvSpPr/>
            <p:nvPr/>
          </p:nvSpPr>
          <p:spPr>
            <a:xfrm>
              <a:off x="2184533" y="2433315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2705" y="0"/>
                  </a:moveTo>
                  <a:lnTo>
                    <a:pt x="2374" y="101"/>
                  </a:lnTo>
                  <a:lnTo>
                    <a:pt x="2044" y="215"/>
                  </a:lnTo>
                  <a:lnTo>
                    <a:pt x="1714" y="317"/>
                  </a:lnTo>
                  <a:lnTo>
                    <a:pt x="1650" y="1358"/>
                  </a:lnTo>
                  <a:lnTo>
                    <a:pt x="1384" y="2324"/>
                  </a:lnTo>
                  <a:lnTo>
                    <a:pt x="533" y="3035"/>
                  </a:lnTo>
                  <a:lnTo>
                    <a:pt x="25" y="3555"/>
                  </a:lnTo>
                  <a:lnTo>
                    <a:pt x="1816" y="5486"/>
                  </a:lnTo>
                  <a:lnTo>
                    <a:pt x="2235" y="5435"/>
                  </a:lnTo>
                  <a:lnTo>
                    <a:pt x="4406" y="2717"/>
                  </a:lnTo>
                  <a:lnTo>
                    <a:pt x="4368" y="2070"/>
                  </a:lnTo>
                  <a:lnTo>
                    <a:pt x="4292" y="1663"/>
                  </a:lnTo>
                  <a:lnTo>
                    <a:pt x="4190" y="1269"/>
                  </a:lnTo>
                  <a:lnTo>
                    <a:pt x="4025" y="876"/>
                  </a:lnTo>
                  <a:lnTo>
                    <a:pt x="3898" y="469"/>
                  </a:lnTo>
                  <a:lnTo>
                    <a:pt x="3632" y="190"/>
                  </a:lnTo>
                  <a:lnTo>
                    <a:pt x="3213" y="63"/>
                  </a:lnTo>
                  <a:lnTo>
                    <a:pt x="3035" y="139"/>
                  </a:lnTo>
                  <a:lnTo>
                    <a:pt x="2870" y="126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427C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5" name="object 2105" descr=""/>
            <p:cNvSpPr/>
            <p:nvPr/>
          </p:nvSpPr>
          <p:spPr>
            <a:xfrm>
              <a:off x="2179897" y="243365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1714" y="0"/>
                  </a:moveTo>
                  <a:lnTo>
                    <a:pt x="1117" y="25"/>
                  </a:lnTo>
                  <a:lnTo>
                    <a:pt x="457" y="393"/>
                  </a:lnTo>
                  <a:lnTo>
                    <a:pt x="152" y="749"/>
                  </a:lnTo>
                  <a:lnTo>
                    <a:pt x="0" y="1155"/>
                  </a:lnTo>
                  <a:lnTo>
                    <a:pt x="12" y="1625"/>
                  </a:lnTo>
                  <a:lnTo>
                    <a:pt x="152" y="2070"/>
                  </a:lnTo>
                  <a:lnTo>
                    <a:pt x="368" y="2463"/>
                  </a:lnTo>
                  <a:lnTo>
                    <a:pt x="647" y="2832"/>
                  </a:lnTo>
                  <a:lnTo>
                    <a:pt x="812" y="2984"/>
                  </a:lnTo>
                  <a:lnTo>
                    <a:pt x="1130" y="3314"/>
                  </a:lnTo>
                  <a:lnTo>
                    <a:pt x="1473" y="3606"/>
                  </a:lnTo>
                  <a:lnTo>
                    <a:pt x="1866" y="3848"/>
                  </a:lnTo>
                  <a:lnTo>
                    <a:pt x="2286" y="4025"/>
                  </a:lnTo>
                  <a:lnTo>
                    <a:pt x="2971" y="4229"/>
                  </a:lnTo>
                  <a:lnTo>
                    <a:pt x="3632" y="4203"/>
                  </a:lnTo>
                  <a:lnTo>
                    <a:pt x="4267" y="3848"/>
                  </a:lnTo>
                  <a:lnTo>
                    <a:pt x="4419" y="3721"/>
                  </a:lnTo>
                  <a:lnTo>
                    <a:pt x="4495" y="3467"/>
                  </a:lnTo>
                  <a:lnTo>
                    <a:pt x="4584" y="3213"/>
                  </a:lnTo>
                  <a:lnTo>
                    <a:pt x="4495" y="2959"/>
                  </a:lnTo>
                  <a:lnTo>
                    <a:pt x="4254" y="2705"/>
                  </a:lnTo>
                  <a:lnTo>
                    <a:pt x="3276" y="1460"/>
                  </a:lnTo>
                  <a:lnTo>
                    <a:pt x="2946" y="1168"/>
                  </a:lnTo>
                  <a:lnTo>
                    <a:pt x="2590" y="901"/>
                  </a:lnTo>
                  <a:lnTo>
                    <a:pt x="2235" y="647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C25F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6" name="object 2106" descr=""/>
            <p:cNvSpPr/>
            <p:nvPr/>
          </p:nvSpPr>
          <p:spPr>
            <a:xfrm>
              <a:off x="2183670" y="2436340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396" y="0"/>
                  </a:moveTo>
                  <a:lnTo>
                    <a:pt x="787" y="0"/>
                  </a:lnTo>
                  <a:lnTo>
                    <a:pt x="482" y="12"/>
                  </a:lnTo>
                  <a:lnTo>
                    <a:pt x="368" y="241"/>
                  </a:lnTo>
                  <a:lnTo>
                    <a:pt x="266" y="469"/>
                  </a:lnTo>
                  <a:lnTo>
                    <a:pt x="203" y="711"/>
                  </a:lnTo>
                  <a:lnTo>
                    <a:pt x="0" y="1117"/>
                  </a:lnTo>
                  <a:lnTo>
                    <a:pt x="25" y="1511"/>
                  </a:lnTo>
                  <a:lnTo>
                    <a:pt x="279" y="1892"/>
                  </a:lnTo>
                  <a:lnTo>
                    <a:pt x="685" y="2108"/>
                  </a:lnTo>
                  <a:lnTo>
                    <a:pt x="1079" y="2070"/>
                  </a:lnTo>
                  <a:lnTo>
                    <a:pt x="1447" y="1816"/>
                  </a:lnTo>
                  <a:lnTo>
                    <a:pt x="1422" y="609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203D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7" name="object 2107" descr=""/>
            <p:cNvSpPr/>
            <p:nvPr/>
          </p:nvSpPr>
          <p:spPr>
            <a:xfrm>
              <a:off x="2179726" y="243220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413" y="1092"/>
                  </a:moveTo>
                  <a:lnTo>
                    <a:pt x="1803" y="1092"/>
                  </a:lnTo>
                  <a:lnTo>
                    <a:pt x="1562" y="660"/>
                  </a:lnTo>
                  <a:lnTo>
                    <a:pt x="1358" y="190"/>
                  </a:lnTo>
                  <a:lnTo>
                    <a:pt x="660" y="0"/>
                  </a:lnTo>
                  <a:lnTo>
                    <a:pt x="482" y="127"/>
                  </a:lnTo>
                  <a:lnTo>
                    <a:pt x="317" y="266"/>
                  </a:lnTo>
                  <a:lnTo>
                    <a:pt x="152" y="393"/>
                  </a:lnTo>
                  <a:lnTo>
                    <a:pt x="12" y="812"/>
                  </a:lnTo>
                  <a:lnTo>
                    <a:pt x="0" y="1231"/>
                  </a:lnTo>
                  <a:lnTo>
                    <a:pt x="127" y="1651"/>
                  </a:lnTo>
                  <a:lnTo>
                    <a:pt x="431" y="1955"/>
                  </a:lnTo>
                  <a:lnTo>
                    <a:pt x="571" y="2108"/>
                  </a:lnTo>
                  <a:lnTo>
                    <a:pt x="2387" y="2108"/>
                  </a:lnTo>
                  <a:lnTo>
                    <a:pt x="2400" y="1765"/>
                  </a:lnTo>
                  <a:lnTo>
                    <a:pt x="2400" y="1422"/>
                  </a:lnTo>
                  <a:lnTo>
                    <a:pt x="2413" y="1092"/>
                  </a:lnTo>
                  <a:close/>
                </a:path>
                <a:path w="3810" h="3175">
                  <a:moveTo>
                    <a:pt x="3683" y="2209"/>
                  </a:moveTo>
                  <a:lnTo>
                    <a:pt x="2400" y="2095"/>
                  </a:lnTo>
                  <a:lnTo>
                    <a:pt x="2514" y="2667"/>
                  </a:lnTo>
                  <a:lnTo>
                    <a:pt x="2882" y="2908"/>
                  </a:lnTo>
                  <a:lnTo>
                    <a:pt x="3441" y="2908"/>
                  </a:lnTo>
                  <a:lnTo>
                    <a:pt x="3492" y="2667"/>
                  </a:lnTo>
                  <a:lnTo>
                    <a:pt x="3581" y="2438"/>
                  </a:lnTo>
                  <a:lnTo>
                    <a:pt x="3683" y="2209"/>
                  </a:lnTo>
                  <a:close/>
                </a:path>
              </a:pathLst>
            </a:custGeom>
            <a:solidFill>
              <a:srgbClr val="5876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8" name="object 2108" descr=""/>
            <p:cNvSpPr/>
            <p:nvPr/>
          </p:nvSpPr>
          <p:spPr>
            <a:xfrm>
              <a:off x="2187749" y="243320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155" y="0"/>
                  </a:moveTo>
                  <a:lnTo>
                    <a:pt x="774" y="63"/>
                  </a:lnTo>
                  <a:lnTo>
                    <a:pt x="393" y="114"/>
                  </a:lnTo>
                  <a:lnTo>
                    <a:pt x="0" y="177"/>
                  </a:lnTo>
                  <a:lnTo>
                    <a:pt x="1016" y="1371"/>
                  </a:lnTo>
                  <a:lnTo>
                    <a:pt x="1333" y="1041"/>
                  </a:lnTo>
                  <a:lnTo>
                    <a:pt x="1270" y="698"/>
                  </a:lnTo>
                  <a:lnTo>
                    <a:pt x="1219" y="355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D0B0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9" name="object 2109" descr=""/>
            <p:cNvSpPr/>
            <p:nvPr/>
          </p:nvSpPr>
          <p:spPr>
            <a:xfrm>
              <a:off x="2191776" y="2433239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181" y="0"/>
                  </a:moveTo>
                  <a:lnTo>
                    <a:pt x="850" y="304"/>
                  </a:lnTo>
                  <a:lnTo>
                    <a:pt x="520" y="622"/>
                  </a:lnTo>
                  <a:lnTo>
                    <a:pt x="190" y="927"/>
                  </a:lnTo>
                  <a:lnTo>
                    <a:pt x="76" y="1054"/>
                  </a:lnTo>
                  <a:lnTo>
                    <a:pt x="0" y="1536"/>
                  </a:lnTo>
                  <a:lnTo>
                    <a:pt x="101" y="1752"/>
                  </a:lnTo>
                  <a:lnTo>
                    <a:pt x="317" y="1955"/>
                  </a:lnTo>
                  <a:lnTo>
                    <a:pt x="1054" y="2108"/>
                  </a:lnTo>
                  <a:lnTo>
                    <a:pt x="1447" y="1905"/>
                  </a:lnTo>
                  <a:lnTo>
                    <a:pt x="1231" y="1079"/>
                  </a:lnTo>
                  <a:lnTo>
                    <a:pt x="1219" y="723"/>
                  </a:lnTo>
                  <a:lnTo>
                    <a:pt x="1193" y="355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767A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0" name="object 2110" descr=""/>
            <p:cNvSpPr/>
            <p:nvPr/>
          </p:nvSpPr>
          <p:spPr>
            <a:xfrm>
              <a:off x="2190191" y="2433129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889" y="1041"/>
                  </a:moveTo>
                  <a:lnTo>
                    <a:pt x="825" y="698"/>
                  </a:lnTo>
                  <a:lnTo>
                    <a:pt x="749" y="342"/>
                  </a:lnTo>
                  <a:lnTo>
                    <a:pt x="685" y="0"/>
                  </a:lnTo>
                  <a:lnTo>
                    <a:pt x="0" y="914"/>
                  </a:lnTo>
                  <a:lnTo>
                    <a:pt x="127" y="1054"/>
                  </a:lnTo>
                  <a:lnTo>
                    <a:pt x="266" y="1193"/>
                  </a:lnTo>
                  <a:lnTo>
                    <a:pt x="393" y="1333"/>
                  </a:lnTo>
                  <a:lnTo>
                    <a:pt x="558" y="1231"/>
                  </a:lnTo>
                  <a:lnTo>
                    <a:pt x="723" y="1143"/>
                  </a:lnTo>
                  <a:lnTo>
                    <a:pt x="889" y="1041"/>
                  </a:lnTo>
                  <a:close/>
                </a:path>
                <a:path w="1905" h="2539">
                  <a:moveTo>
                    <a:pt x="1765" y="1041"/>
                  </a:moveTo>
                  <a:lnTo>
                    <a:pt x="1473" y="1054"/>
                  </a:lnTo>
                  <a:lnTo>
                    <a:pt x="1765" y="1054"/>
                  </a:lnTo>
                  <a:close/>
                </a:path>
                <a:path w="1905" h="2539">
                  <a:moveTo>
                    <a:pt x="1816" y="2120"/>
                  </a:moveTo>
                  <a:lnTo>
                    <a:pt x="1765" y="1066"/>
                  </a:lnTo>
                  <a:lnTo>
                    <a:pt x="1320" y="1066"/>
                  </a:lnTo>
                  <a:lnTo>
                    <a:pt x="1181" y="1066"/>
                  </a:lnTo>
                  <a:lnTo>
                    <a:pt x="876" y="1066"/>
                  </a:lnTo>
                  <a:lnTo>
                    <a:pt x="444" y="1485"/>
                  </a:lnTo>
                  <a:lnTo>
                    <a:pt x="393" y="1790"/>
                  </a:lnTo>
                  <a:lnTo>
                    <a:pt x="571" y="2120"/>
                  </a:lnTo>
                  <a:lnTo>
                    <a:pt x="838" y="2336"/>
                  </a:lnTo>
                  <a:lnTo>
                    <a:pt x="1143" y="2451"/>
                  </a:lnTo>
                  <a:lnTo>
                    <a:pt x="1485" y="2400"/>
                  </a:lnTo>
                  <a:lnTo>
                    <a:pt x="1816" y="2120"/>
                  </a:lnTo>
                  <a:close/>
                </a:path>
              </a:pathLst>
            </a:custGeom>
            <a:solidFill>
              <a:srgbClr val="314F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1" name="object 2111" descr=""/>
            <p:cNvSpPr/>
            <p:nvPr/>
          </p:nvSpPr>
          <p:spPr>
            <a:xfrm>
              <a:off x="2188175" y="2434050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032" y="0"/>
                  </a:moveTo>
                  <a:lnTo>
                    <a:pt x="1282" y="127"/>
                  </a:lnTo>
                  <a:lnTo>
                    <a:pt x="901" y="203"/>
                  </a:lnTo>
                  <a:lnTo>
                    <a:pt x="317" y="152"/>
                  </a:lnTo>
                  <a:lnTo>
                    <a:pt x="25" y="139"/>
                  </a:lnTo>
                  <a:lnTo>
                    <a:pt x="0" y="457"/>
                  </a:lnTo>
                  <a:lnTo>
                    <a:pt x="12" y="762"/>
                  </a:lnTo>
                  <a:lnTo>
                    <a:pt x="88" y="1079"/>
                  </a:lnTo>
                  <a:lnTo>
                    <a:pt x="469" y="1689"/>
                  </a:lnTo>
                  <a:lnTo>
                    <a:pt x="1054" y="1866"/>
                  </a:lnTo>
                  <a:lnTo>
                    <a:pt x="1739" y="1828"/>
                  </a:lnTo>
                  <a:lnTo>
                    <a:pt x="2159" y="1714"/>
                  </a:lnTo>
                  <a:lnTo>
                    <a:pt x="2514" y="1498"/>
                  </a:lnTo>
                  <a:lnTo>
                    <a:pt x="2794" y="1155"/>
                  </a:lnTo>
                  <a:lnTo>
                    <a:pt x="2755" y="876"/>
                  </a:lnTo>
                  <a:lnTo>
                    <a:pt x="2730" y="584"/>
                  </a:lnTo>
                  <a:lnTo>
                    <a:pt x="2730" y="304"/>
                  </a:lnTo>
                  <a:lnTo>
                    <a:pt x="2489" y="203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A9AA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2" name="object 2112" descr=""/>
            <p:cNvSpPr/>
            <p:nvPr/>
          </p:nvSpPr>
          <p:spPr>
            <a:xfrm>
              <a:off x="2178095" y="243116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244" y="0"/>
                  </a:moveTo>
                  <a:lnTo>
                    <a:pt x="533" y="127"/>
                  </a:lnTo>
                  <a:lnTo>
                    <a:pt x="177" y="177"/>
                  </a:lnTo>
                  <a:lnTo>
                    <a:pt x="152" y="533"/>
                  </a:lnTo>
                  <a:lnTo>
                    <a:pt x="114" y="876"/>
                  </a:lnTo>
                  <a:lnTo>
                    <a:pt x="88" y="1219"/>
                  </a:lnTo>
                  <a:lnTo>
                    <a:pt x="0" y="1587"/>
                  </a:lnTo>
                  <a:lnTo>
                    <a:pt x="0" y="1828"/>
                  </a:lnTo>
                  <a:lnTo>
                    <a:pt x="101" y="2032"/>
                  </a:lnTo>
                  <a:lnTo>
                    <a:pt x="304" y="2222"/>
                  </a:lnTo>
                  <a:lnTo>
                    <a:pt x="673" y="2387"/>
                  </a:lnTo>
                  <a:lnTo>
                    <a:pt x="1028" y="2374"/>
                  </a:lnTo>
                  <a:lnTo>
                    <a:pt x="1397" y="2209"/>
                  </a:lnTo>
                  <a:lnTo>
                    <a:pt x="1587" y="1879"/>
                  </a:lnTo>
                  <a:lnTo>
                    <a:pt x="1752" y="1549"/>
                  </a:lnTo>
                  <a:lnTo>
                    <a:pt x="1905" y="1193"/>
                  </a:lnTo>
                  <a:lnTo>
                    <a:pt x="2298" y="1028"/>
                  </a:lnTo>
                  <a:lnTo>
                    <a:pt x="1943" y="685"/>
                  </a:lnTo>
                  <a:lnTo>
                    <a:pt x="1600" y="342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rgbClr val="406F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3" name="object 2113" descr=""/>
            <p:cNvSpPr/>
            <p:nvPr/>
          </p:nvSpPr>
          <p:spPr>
            <a:xfrm>
              <a:off x="2200528" y="245151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722" y="0"/>
                  </a:moveTo>
                  <a:lnTo>
                    <a:pt x="1291" y="101"/>
                  </a:lnTo>
                  <a:lnTo>
                    <a:pt x="503" y="495"/>
                  </a:lnTo>
                  <a:lnTo>
                    <a:pt x="71" y="1130"/>
                  </a:lnTo>
                  <a:lnTo>
                    <a:pt x="0" y="2654"/>
                  </a:lnTo>
                  <a:lnTo>
                    <a:pt x="173" y="3174"/>
                  </a:lnTo>
                  <a:lnTo>
                    <a:pt x="3031" y="5753"/>
                  </a:lnTo>
                  <a:lnTo>
                    <a:pt x="3653" y="5956"/>
                  </a:lnTo>
                  <a:lnTo>
                    <a:pt x="4301" y="4063"/>
                  </a:lnTo>
                  <a:lnTo>
                    <a:pt x="5822" y="4063"/>
                  </a:lnTo>
                  <a:lnTo>
                    <a:pt x="6269" y="3378"/>
                  </a:lnTo>
                  <a:lnTo>
                    <a:pt x="4872" y="3327"/>
                  </a:lnTo>
                  <a:lnTo>
                    <a:pt x="4383" y="2603"/>
                  </a:lnTo>
                  <a:lnTo>
                    <a:pt x="4262" y="2285"/>
                  </a:lnTo>
                  <a:lnTo>
                    <a:pt x="3843" y="2044"/>
                  </a:lnTo>
                  <a:lnTo>
                    <a:pt x="3526" y="1650"/>
                  </a:lnTo>
                  <a:lnTo>
                    <a:pt x="2586" y="1295"/>
                  </a:lnTo>
                  <a:lnTo>
                    <a:pt x="2470" y="1130"/>
                  </a:lnTo>
                  <a:lnTo>
                    <a:pt x="2370" y="431"/>
                  </a:lnTo>
                  <a:lnTo>
                    <a:pt x="2078" y="101"/>
                  </a:lnTo>
                  <a:lnTo>
                    <a:pt x="1722" y="0"/>
                  </a:lnTo>
                  <a:close/>
                </a:path>
                <a:path w="6350" h="6350">
                  <a:moveTo>
                    <a:pt x="5822" y="4063"/>
                  </a:moveTo>
                  <a:lnTo>
                    <a:pt x="4301" y="4063"/>
                  </a:lnTo>
                  <a:lnTo>
                    <a:pt x="5698" y="4254"/>
                  </a:lnTo>
                  <a:lnTo>
                    <a:pt x="5822" y="4063"/>
                  </a:lnTo>
                  <a:close/>
                </a:path>
              </a:pathLst>
            </a:custGeom>
            <a:solidFill>
              <a:srgbClr val="4B5C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4" name="object 2114" descr=""/>
            <p:cNvSpPr/>
            <p:nvPr/>
          </p:nvSpPr>
          <p:spPr>
            <a:xfrm>
              <a:off x="2199801" y="245559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88" y="0"/>
                  </a:moveTo>
                  <a:lnTo>
                    <a:pt x="0" y="2387"/>
                  </a:lnTo>
                  <a:lnTo>
                    <a:pt x="825" y="2781"/>
                  </a:lnTo>
                  <a:lnTo>
                    <a:pt x="1638" y="2768"/>
                  </a:lnTo>
                  <a:lnTo>
                    <a:pt x="2463" y="2400"/>
                  </a:lnTo>
                  <a:lnTo>
                    <a:pt x="3454" y="2476"/>
                  </a:lnTo>
                  <a:lnTo>
                    <a:pt x="3949" y="2501"/>
                  </a:lnTo>
                  <a:lnTo>
                    <a:pt x="6159" y="1358"/>
                  </a:lnTo>
                  <a:lnTo>
                    <a:pt x="4635" y="1092"/>
                  </a:lnTo>
                  <a:lnTo>
                    <a:pt x="4102" y="1028"/>
                  </a:lnTo>
                  <a:lnTo>
                    <a:pt x="3048" y="876"/>
                  </a:lnTo>
                  <a:lnTo>
                    <a:pt x="1752" y="81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9C7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5" name="object 2115" descr=""/>
            <p:cNvSpPr/>
            <p:nvPr/>
          </p:nvSpPr>
          <p:spPr>
            <a:xfrm>
              <a:off x="2191747" y="2457164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6337" y="0"/>
                  </a:moveTo>
                  <a:lnTo>
                    <a:pt x="1219" y="1524"/>
                  </a:lnTo>
                  <a:lnTo>
                    <a:pt x="177" y="2019"/>
                  </a:lnTo>
                  <a:lnTo>
                    <a:pt x="2819" y="5029"/>
                  </a:lnTo>
                  <a:lnTo>
                    <a:pt x="3251" y="4953"/>
                  </a:lnTo>
                  <a:lnTo>
                    <a:pt x="4356" y="4470"/>
                  </a:lnTo>
                  <a:lnTo>
                    <a:pt x="5384" y="3835"/>
                  </a:lnTo>
                  <a:lnTo>
                    <a:pt x="6489" y="3340"/>
                  </a:lnTo>
                  <a:lnTo>
                    <a:pt x="6807" y="3098"/>
                  </a:lnTo>
                  <a:lnTo>
                    <a:pt x="7061" y="2806"/>
                  </a:lnTo>
                  <a:lnTo>
                    <a:pt x="7264" y="2451"/>
                  </a:lnTo>
                  <a:lnTo>
                    <a:pt x="7200" y="2197"/>
                  </a:lnTo>
                  <a:lnTo>
                    <a:pt x="7480" y="1778"/>
                  </a:lnTo>
                  <a:lnTo>
                    <a:pt x="7581" y="1320"/>
                  </a:lnTo>
                  <a:lnTo>
                    <a:pt x="7480" y="825"/>
                  </a:lnTo>
                  <a:lnTo>
                    <a:pt x="7010" y="177"/>
                  </a:lnTo>
                  <a:lnTo>
                    <a:pt x="6337" y="0"/>
                  </a:lnTo>
                  <a:close/>
                </a:path>
              </a:pathLst>
            </a:custGeom>
            <a:solidFill>
              <a:srgbClr val="CD9E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6" name="object 2116" descr=""/>
            <p:cNvSpPr/>
            <p:nvPr/>
          </p:nvSpPr>
          <p:spPr>
            <a:xfrm>
              <a:off x="2198555" y="24606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213" y="0"/>
                  </a:moveTo>
                  <a:lnTo>
                    <a:pt x="1409" y="228"/>
                  </a:lnTo>
                  <a:lnTo>
                    <a:pt x="634" y="660"/>
                  </a:lnTo>
                  <a:lnTo>
                    <a:pt x="152" y="1282"/>
                  </a:lnTo>
                  <a:lnTo>
                    <a:pt x="0" y="2146"/>
                  </a:lnTo>
                  <a:lnTo>
                    <a:pt x="38" y="2349"/>
                  </a:lnTo>
                  <a:lnTo>
                    <a:pt x="63" y="2565"/>
                  </a:lnTo>
                  <a:lnTo>
                    <a:pt x="101" y="2768"/>
                  </a:lnTo>
                  <a:lnTo>
                    <a:pt x="228" y="2921"/>
                  </a:lnTo>
                  <a:lnTo>
                    <a:pt x="482" y="3251"/>
                  </a:lnTo>
                  <a:lnTo>
                    <a:pt x="1066" y="3594"/>
                  </a:lnTo>
                  <a:lnTo>
                    <a:pt x="1638" y="3543"/>
                  </a:lnTo>
                  <a:lnTo>
                    <a:pt x="2184" y="3136"/>
                  </a:lnTo>
                  <a:lnTo>
                    <a:pt x="2870" y="2374"/>
                  </a:lnTo>
                  <a:lnTo>
                    <a:pt x="3213" y="2006"/>
                  </a:lnTo>
                  <a:lnTo>
                    <a:pt x="3213" y="0"/>
                  </a:lnTo>
                  <a:close/>
                </a:path>
              </a:pathLst>
            </a:custGeom>
            <a:solidFill>
              <a:srgbClr val="CDB3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7" name="object 2117" descr=""/>
            <p:cNvSpPr/>
            <p:nvPr/>
          </p:nvSpPr>
          <p:spPr>
            <a:xfrm>
              <a:off x="2198896" y="2457723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673" y="0"/>
                  </a:moveTo>
                  <a:lnTo>
                    <a:pt x="0" y="88"/>
                  </a:lnTo>
                  <a:lnTo>
                    <a:pt x="12" y="609"/>
                  </a:lnTo>
                  <a:lnTo>
                    <a:pt x="38" y="1117"/>
                  </a:lnTo>
                  <a:lnTo>
                    <a:pt x="50" y="1638"/>
                  </a:lnTo>
                  <a:lnTo>
                    <a:pt x="965" y="1143"/>
                  </a:lnTo>
                  <a:lnTo>
                    <a:pt x="1917" y="825"/>
                  </a:lnTo>
                  <a:lnTo>
                    <a:pt x="2959" y="850"/>
                  </a:lnTo>
                  <a:lnTo>
                    <a:pt x="3073" y="647"/>
                  </a:lnTo>
                  <a:lnTo>
                    <a:pt x="3213" y="457"/>
                  </a:lnTo>
                  <a:lnTo>
                    <a:pt x="3365" y="279"/>
                  </a:lnTo>
                  <a:lnTo>
                    <a:pt x="2463" y="177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BAC0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8" name="object 2118" descr=""/>
            <p:cNvSpPr/>
            <p:nvPr/>
          </p:nvSpPr>
          <p:spPr>
            <a:xfrm>
              <a:off x="2198397" y="246060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609" y="0"/>
                  </a:moveTo>
                  <a:lnTo>
                    <a:pt x="444" y="139"/>
                  </a:lnTo>
                  <a:lnTo>
                    <a:pt x="139" y="419"/>
                  </a:lnTo>
                  <a:lnTo>
                    <a:pt x="88" y="634"/>
                  </a:lnTo>
                  <a:lnTo>
                    <a:pt x="50" y="838"/>
                  </a:lnTo>
                  <a:lnTo>
                    <a:pt x="0" y="1041"/>
                  </a:lnTo>
                  <a:lnTo>
                    <a:pt x="63" y="1485"/>
                  </a:lnTo>
                  <a:lnTo>
                    <a:pt x="279" y="1816"/>
                  </a:lnTo>
                  <a:lnTo>
                    <a:pt x="647" y="2057"/>
                  </a:lnTo>
                  <a:lnTo>
                    <a:pt x="1346" y="1676"/>
                  </a:lnTo>
                  <a:lnTo>
                    <a:pt x="1447" y="990"/>
                  </a:lnTo>
                  <a:lnTo>
                    <a:pt x="1562" y="317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C87F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9" name="object 2119" descr=""/>
            <p:cNvSpPr/>
            <p:nvPr/>
          </p:nvSpPr>
          <p:spPr>
            <a:xfrm>
              <a:off x="2197682" y="245961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20" y="0"/>
                  </a:moveTo>
                  <a:lnTo>
                    <a:pt x="0" y="317"/>
                  </a:lnTo>
                  <a:lnTo>
                    <a:pt x="94" y="990"/>
                  </a:lnTo>
                  <a:lnTo>
                    <a:pt x="152" y="1130"/>
                  </a:lnTo>
                  <a:lnTo>
                    <a:pt x="368" y="1511"/>
                  </a:lnTo>
                  <a:lnTo>
                    <a:pt x="1219" y="1130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CCA2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0" name="object 2120" descr=""/>
            <p:cNvSpPr/>
            <p:nvPr/>
          </p:nvSpPr>
          <p:spPr>
            <a:xfrm>
              <a:off x="2195654" y="2469267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12700" h="6350">
                  <a:moveTo>
                    <a:pt x="10642" y="0"/>
                  </a:moveTo>
                  <a:lnTo>
                    <a:pt x="10236" y="228"/>
                  </a:lnTo>
                  <a:lnTo>
                    <a:pt x="9093" y="355"/>
                  </a:lnTo>
                  <a:lnTo>
                    <a:pt x="6261" y="584"/>
                  </a:lnTo>
                  <a:lnTo>
                    <a:pt x="3225" y="292"/>
                  </a:lnTo>
                  <a:lnTo>
                    <a:pt x="1511" y="3340"/>
                  </a:lnTo>
                  <a:lnTo>
                    <a:pt x="1422" y="3644"/>
                  </a:lnTo>
                  <a:lnTo>
                    <a:pt x="1282" y="4267"/>
                  </a:lnTo>
                  <a:lnTo>
                    <a:pt x="774" y="4673"/>
                  </a:lnTo>
                  <a:lnTo>
                    <a:pt x="228" y="5041"/>
                  </a:lnTo>
                  <a:lnTo>
                    <a:pt x="0" y="5702"/>
                  </a:lnTo>
                  <a:lnTo>
                    <a:pt x="215" y="6311"/>
                  </a:lnTo>
                  <a:lnTo>
                    <a:pt x="2082" y="6235"/>
                  </a:lnTo>
                  <a:lnTo>
                    <a:pt x="2476" y="5549"/>
                  </a:lnTo>
                  <a:lnTo>
                    <a:pt x="2946" y="4635"/>
                  </a:lnTo>
                  <a:lnTo>
                    <a:pt x="6273" y="4787"/>
                  </a:lnTo>
                  <a:lnTo>
                    <a:pt x="8572" y="3441"/>
                  </a:lnTo>
                  <a:lnTo>
                    <a:pt x="11099" y="3492"/>
                  </a:lnTo>
                  <a:lnTo>
                    <a:pt x="11379" y="3327"/>
                  </a:lnTo>
                  <a:lnTo>
                    <a:pt x="11671" y="3238"/>
                  </a:lnTo>
                  <a:lnTo>
                    <a:pt x="11976" y="3213"/>
                  </a:lnTo>
                  <a:lnTo>
                    <a:pt x="12255" y="2616"/>
                  </a:lnTo>
                  <a:lnTo>
                    <a:pt x="12344" y="1092"/>
                  </a:lnTo>
                  <a:lnTo>
                    <a:pt x="12230" y="850"/>
                  </a:lnTo>
                  <a:lnTo>
                    <a:pt x="11937" y="393"/>
                  </a:lnTo>
                  <a:lnTo>
                    <a:pt x="11620" y="406"/>
                  </a:lnTo>
                  <a:lnTo>
                    <a:pt x="11328" y="368"/>
                  </a:lnTo>
                  <a:lnTo>
                    <a:pt x="11023" y="292"/>
                  </a:lnTo>
                  <a:lnTo>
                    <a:pt x="10642" y="0"/>
                  </a:lnTo>
                  <a:close/>
                </a:path>
              </a:pathLst>
            </a:custGeom>
            <a:solidFill>
              <a:srgbClr val="AD6F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1" name="object 2121" descr=""/>
            <p:cNvSpPr/>
            <p:nvPr/>
          </p:nvSpPr>
          <p:spPr>
            <a:xfrm>
              <a:off x="2193966" y="2467016"/>
              <a:ext cx="11430" cy="6350"/>
            </a:xfrm>
            <a:custGeom>
              <a:avLst/>
              <a:gdLst/>
              <a:ahLst/>
              <a:cxnLst/>
              <a:rect l="l" t="t" r="r" b="b"/>
              <a:pathLst>
                <a:path w="11430" h="6350">
                  <a:moveTo>
                    <a:pt x="6883" y="0"/>
                  </a:moveTo>
                  <a:lnTo>
                    <a:pt x="6197" y="254"/>
                  </a:lnTo>
                  <a:lnTo>
                    <a:pt x="6553" y="2565"/>
                  </a:lnTo>
                  <a:lnTo>
                    <a:pt x="4610" y="2197"/>
                  </a:lnTo>
                  <a:lnTo>
                    <a:pt x="2158" y="3213"/>
                  </a:lnTo>
                  <a:lnTo>
                    <a:pt x="698" y="3378"/>
                  </a:lnTo>
                  <a:lnTo>
                    <a:pt x="0" y="4787"/>
                  </a:lnTo>
                  <a:lnTo>
                    <a:pt x="888" y="5765"/>
                  </a:lnTo>
                  <a:lnTo>
                    <a:pt x="2082" y="5537"/>
                  </a:lnTo>
                  <a:lnTo>
                    <a:pt x="3200" y="5600"/>
                  </a:lnTo>
                  <a:lnTo>
                    <a:pt x="5384" y="3721"/>
                  </a:lnTo>
                  <a:lnTo>
                    <a:pt x="8737" y="4813"/>
                  </a:lnTo>
                  <a:lnTo>
                    <a:pt x="10782" y="2603"/>
                  </a:lnTo>
                  <a:lnTo>
                    <a:pt x="10820" y="863"/>
                  </a:lnTo>
                  <a:lnTo>
                    <a:pt x="8026" y="584"/>
                  </a:lnTo>
                  <a:lnTo>
                    <a:pt x="7492" y="101"/>
                  </a:lnTo>
                  <a:lnTo>
                    <a:pt x="6883" y="0"/>
                  </a:lnTo>
                  <a:close/>
                </a:path>
              </a:pathLst>
            </a:custGeom>
            <a:solidFill>
              <a:srgbClr val="D5C1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2" name="object 2122" descr=""/>
            <p:cNvSpPr/>
            <p:nvPr/>
          </p:nvSpPr>
          <p:spPr>
            <a:xfrm>
              <a:off x="2205879" y="246889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17" y="0"/>
                  </a:moveTo>
                  <a:lnTo>
                    <a:pt x="0" y="609"/>
                  </a:lnTo>
                  <a:lnTo>
                    <a:pt x="393" y="711"/>
                  </a:lnTo>
                  <a:lnTo>
                    <a:pt x="800" y="660"/>
                  </a:lnTo>
                  <a:lnTo>
                    <a:pt x="571" y="139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E5DB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3" name="object 2123" descr=""/>
            <p:cNvSpPr/>
            <p:nvPr/>
          </p:nvSpPr>
          <p:spPr>
            <a:xfrm>
              <a:off x="2194372" y="2462846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1904" y="0"/>
                  </a:moveTo>
                  <a:lnTo>
                    <a:pt x="1028" y="101"/>
                  </a:lnTo>
                  <a:lnTo>
                    <a:pt x="317" y="800"/>
                  </a:lnTo>
                  <a:lnTo>
                    <a:pt x="88" y="1219"/>
                  </a:lnTo>
                  <a:lnTo>
                    <a:pt x="0" y="1663"/>
                  </a:lnTo>
                  <a:lnTo>
                    <a:pt x="12" y="2133"/>
                  </a:lnTo>
                  <a:lnTo>
                    <a:pt x="4775" y="4445"/>
                  </a:lnTo>
                  <a:lnTo>
                    <a:pt x="5651" y="4191"/>
                  </a:lnTo>
                  <a:lnTo>
                    <a:pt x="6680" y="4572"/>
                  </a:lnTo>
                  <a:lnTo>
                    <a:pt x="7442" y="3835"/>
                  </a:lnTo>
                  <a:lnTo>
                    <a:pt x="8826" y="3759"/>
                  </a:lnTo>
                  <a:lnTo>
                    <a:pt x="9283" y="3111"/>
                  </a:lnTo>
                  <a:lnTo>
                    <a:pt x="8039" y="2590"/>
                  </a:lnTo>
                  <a:lnTo>
                    <a:pt x="6451" y="3213"/>
                  </a:lnTo>
                  <a:lnTo>
                    <a:pt x="5194" y="1574"/>
                  </a:lnTo>
                  <a:lnTo>
                    <a:pt x="4864" y="1333"/>
                  </a:lnTo>
                  <a:lnTo>
                    <a:pt x="4470" y="1181"/>
                  </a:lnTo>
                  <a:lnTo>
                    <a:pt x="3936" y="825"/>
                  </a:lnTo>
                  <a:lnTo>
                    <a:pt x="3505" y="317"/>
                  </a:lnTo>
                  <a:lnTo>
                    <a:pt x="2844" y="165"/>
                  </a:lnTo>
                  <a:lnTo>
                    <a:pt x="1904" y="0"/>
                  </a:lnTo>
                  <a:close/>
                </a:path>
              </a:pathLst>
            </a:custGeom>
            <a:solidFill>
              <a:srgbClr val="B874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4" name="object 2124" descr=""/>
            <p:cNvSpPr/>
            <p:nvPr/>
          </p:nvSpPr>
          <p:spPr>
            <a:xfrm>
              <a:off x="2198518" y="246374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355" y="0"/>
                  </a:moveTo>
                  <a:lnTo>
                    <a:pt x="228" y="139"/>
                  </a:lnTo>
                  <a:lnTo>
                    <a:pt x="114" y="292"/>
                  </a:lnTo>
                  <a:lnTo>
                    <a:pt x="0" y="431"/>
                  </a:lnTo>
                  <a:lnTo>
                    <a:pt x="152" y="533"/>
                  </a:lnTo>
                  <a:lnTo>
                    <a:pt x="304" y="647"/>
                  </a:lnTo>
                  <a:lnTo>
                    <a:pt x="457" y="749"/>
                  </a:lnTo>
                  <a:lnTo>
                    <a:pt x="736" y="838"/>
                  </a:lnTo>
                  <a:lnTo>
                    <a:pt x="1028" y="939"/>
                  </a:lnTo>
                  <a:lnTo>
                    <a:pt x="1308" y="1028"/>
                  </a:lnTo>
                  <a:lnTo>
                    <a:pt x="1739" y="838"/>
                  </a:lnTo>
                  <a:lnTo>
                    <a:pt x="2171" y="635"/>
                  </a:lnTo>
                  <a:lnTo>
                    <a:pt x="2222" y="76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D6D0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5" name="object 2125" descr=""/>
            <p:cNvSpPr/>
            <p:nvPr/>
          </p:nvSpPr>
          <p:spPr>
            <a:xfrm>
              <a:off x="2198636" y="2466678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174" y="0"/>
                  </a:moveTo>
                  <a:lnTo>
                    <a:pt x="279" y="114"/>
                  </a:lnTo>
                  <a:lnTo>
                    <a:pt x="25" y="444"/>
                  </a:lnTo>
                  <a:lnTo>
                    <a:pt x="0" y="787"/>
                  </a:lnTo>
                  <a:lnTo>
                    <a:pt x="215" y="1155"/>
                  </a:lnTo>
                  <a:lnTo>
                    <a:pt x="584" y="1358"/>
                  </a:lnTo>
                  <a:lnTo>
                    <a:pt x="914" y="1282"/>
                  </a:lnTo>
                  <a:lnTo>
                    <a:pt x="1206" y="990"/>
                  </a:lnTo>
                  <a:lnTo>
                    <a:pt x="1930" y="965"/>
                  </a:lnTo>
                  <a:lnTo>
                    <a:pt x="2641" y="952"/>
                  </a:lnTo>
                  <a:lnTo>
                    <a:pt x="3352" y="927"/>
                  </a:lnTo>
                  <a:lnTo>
                    <a:pt x="3340" y="609"/>
                  </a:lnTo>
                  <a:lnTo>
                    <a:pt x="3289" y="304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D1C0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6" name="object 2126" descr=""/>
            <p:cNvSpPr/>
            <p:nvPr/>
          </p:nvSpPr>
          <p:spPr>
            <a:xfrm>
              <a:off x="2131954" y="2462683"/>
              <a:ext cx="14604" cy="6350"/>
            </a:xfrm>
            <a:custGeom>
              <a:avLst/>
              <a:gdLst/>
              <a:ahLst/>
              <a:cxnLst/>
              <a:rect l="l" t="t" r="r" b="b"/>
              <a:pathLst>
                <a:path w="14605" h="6350">
                  <a:moveTo>
                    <a:pt x="1257" y="1485"/>
                  </a:moveTo>
                  <a:lnTo>
                    <a:pt x="190" y="1625"/>
                  </a:lnTo>
                  <a:lnTo>
                    <a:pt x="0" y="1955"/>
                  </a:lnTo>
                  <a:lnTo>
                    <a:pt x="1130" y="2908"/>
                  </a:lnTo>
                  <a:lnTo>
                    <a:pt x="1739" y="3886"/>
                  </a:lnTo>
                  <a:lnTo>
                    <a:pt x="139" y="4978"/>
                  </a:lnTo>
                  <a:lnTo>
                    <a:pt x="1117" y="5930"/>
                  </a:lnTo>
                  <a:lnTo>
                    <a:pt x="1562" y="5981"/>
                  </a:lnTo>
                  <a:lnTo>
                    <a:pt x="2019" y="5892"/>
                  </a:lnTo>
                  <a:lnTo>
                    <a:pt x="3365" y="4368"/>
                  </a:lnTo>
                  <a:lnTo>
                    <a:pt x="6688" y="4368"/>
                  </a:lnTo>
                  <a:lnTo>
                    <a:pt x="7035" y="4140"/>
                  </a:lnTo>
                  <a:lnTo>
                    <a:pt x="8855" y="4140"/>
                  </a:lnTo>
                  <a:lnTo>
                    <a:pt x="9702" y="3784"/>
                  </a:lnTo>
                  <a:lnTo>
                    <a:pt x="10477" y="3543"/>
                  </a:lnTo>
                  <a:lnTo>
                    <a:pt x="11645" y="3238"/>
                  </a:lnTo>
                  <a:lnTo>
                    <a:pt x="12992" y="2819"/>
                  </a:lnTo>
                  <a:lnTo>
                    <a:pt x="13728" y="2438"/>
                  </a:lnTo>
                  <a:lnTo>
                    <a:pt x="13982" y="2133"/>
                  </a:lnTo>
                  <a:lnTo>
                    <a:pt x="14125" y="1676"/>
                  </a:lnTo>
                  <a:lnTo>
                    <a:pt x="2362" y="1676"/>
                  </a:lnTo>
                  <a:lnTo>
                    <a:pt x="1257" y="1485"/>
                  </a:lnTo>
                  <a:close/>
                </a:path>
                <a:path w="14605" h="6350">
                  <a:moveTo>
                    <a:pt x="6688" y="4368"/>
                  </a:moveTo>
                  <a:lnTo>
                    <a:pt x="3365" y="4368"/>
                  </a:lnTo>
                  <a:lnTo>
                    <a:pt x="5511" y="5143"/>
                  </a:lnTo>
                  <a:lnTo>
                    <a:pt x="6688" y="4368"/>
                  </a:lnTo>
                  <a:close/>
                </a:path>
                <a:path w="14605" h="6350">
                  <a:moveTo>
                    <a:pt x="8855" y="4140"/>
                  </a:moveTo>
                  <a:lnTo>
                    <a:pt x="7035" y="4140"/>
                  </a:lnTo>
                  <a:lnTo>
                    <a:pt x="7391" y="4381"/>
                  </a:lnTo>
                  <a:lnTo>
                    <a:pt x="7772" y="4457"/>
                  </a:lnTo>
                  <a:lnTo>
                    <a:pt x="8191" y="4368"/>
                  </a:lnTo>
                  <a:lnTo>
                    <a:pt x="8855" y="4140"/>
                  </a:lnTo>
                  <a:close/>
                </a:path>
                <a:path w="14605" h="6350">
                  <a:moveTo>
                    <a:pt x="10617" y="0"/>
                  </a:moveTo>
                  <a:lnTo>
                    <a:pt x="9385" y="114"/>
                  </a:lnTo>
                  <a:lnTo>
                    <a:pt x="8788" y="215"/>
                  </a:lnTo>
                  <a:lnTo>
                    <a:pt x="7619" y="558"/>
                  </a:lnTo>
                  <a:lnTo>
                    <a:pt x="6451" y="812"/>
                  </a:lnTo>
                  <a:lnTo>
                    <a:pt x="5638" y="876"/>
                  </a:lnTo>
                  <a:lnTo>
                    <a:pt x="5245" y="927"/>
                  </a:lnTo>
                  <a:lnTo>
                    <a:pt x="4610" y="965"/>
                  </a:lnTo>
                  <a:lnTo>
                    <a:pt x="3987" y="1028"/>
                  </a:lnTo>
                  <a:lnTo>
                    <a:pt x="2362" y="1676"/>
                  </a:lnTo>
                  <a:lnTo>
                    <a:pt x="14125" y="1676"/>
                  </a:lnTo>
                  <a:lnTo>
                    <a:pt x="11239" y="12"/>
                  </a:lnTo>
                  <a:lnTo>
                    <a:pt x="10617" y="0"/>
                  </a:lnTo>
                  <a:close/>
                </a:path>
              </a:pathLst>
            </a:custGeom>
            <a:solidFill>
              <a:srgbClr val="AE66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7" name="object 2127" descr=""/>
            <p:cNvSpPr/>
            <p:nvPr/>
          </p:nvSpPr>
          <p:spPr>
            <a:xfrm>
              <a:off x="2132139" y="2462467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619" y="0"/>
                  </a:moveTo>
                  <a:lnTo>
                    <a:pt x="3251" y="38"/>
                  </a:lnTo>
                  <a:lnTo>
                    <a:pt x="2895" y="317"/>
                  </a:lnTo>
                  <a:lnTo>
                    <a:pt x="2311" y="1536"/>
                  </a:lnTo>
                  <a:lnTo>
                    <a:pt x="787" y="990"/>
                  </a:lnTo>
                  <a:lnTo>
                    <a:pt x="0" y="1841"/>
                  </a:lnTo>
                  <a:lnTo>
                    <a:pt x="1155" y="1930"/>
                  </a:lnTo>
                  <a:lnTo>
                    <a:pt x="3479" y="2082"/>
                  </a:lnTo>
                  <a:lnTo>
                    <a:pt x="3924" y="2031"/>
                  </a:lnTo>
                  <a:lnTo>
                    <a:pt x="4216" y="1777"/>
                  </a:lnTo>
                  <a:lnTo>
                    <a:pt x="4356" y="1358"/>
                  </a:lnTo>
                  <a:lnTo>
                    <a:pt x="4368" y="927"/>
                  </a:lnTo>
                  <a:lnTo>
                    <a:pt x="4267" y="533"/>
                  </a:lnTo>
                  <a:lnTo>
                    <a:pt x="4025" y="177"/>
                  </a:lnTo>
                  <a:lnTo>
                    <a:pt x="3619" y="0"/>
                  </a:lnTo>
                  <a:close/>
                </a:path>
              </a:pathLst>
            </a:custGeom>
            <a:solidFill>
              <a:srgbClr val="D6C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8" name="object 2128" descr=""/>
            <p:cNvSpPr/>
            <p:nvPr/>
          </p:nvSpPr>
          <p:spPr>
            <a:xfrm>
              <a:off x="2132948" y="246096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4169" y="1790"/>
                  </a:moveTo>
                  <a:lnTo>
                    <a:pt x="2565" y="1790"/>
                  </a:lnTo>
                  <a:lnTo>
                    <a:pt x="3035" y="1816"/>
                  </a:lnTo>
                  <a:lnTo>
                    <a:pt x="3937" y="2032"/>
                  </a:lnTo>
                  <a:lnTo>
                    <a:pt x="4169" y="1790"/>
                  </a:lnTo>
                  <a:close/>
                </a:path>
                <a:path w="4444" h="2539">
                  <a:moveTo>
                    <a:pt x="2730" y="0"/>
                  </a:moveTo>
                  <a:lnTo>
                    <a:pt x="1371" y="266"/>
                  </a:lnTo>
                  <a:lnTo>
                    <a:pt x="0" y="596"/>
                  </a:lnTo>
                  <a:lnTo>
                    <a:pt x="25" y="1676"/>
                  </a:lnTo>
                  <a:lnTo>
                    <a:pt x="2082" y="1816"/>
                  </a:lnTo>
                  <a:lnTo>
                    <a:pt x="2565" y="1790"/>
                  </a:lnTo>
                  <a:lnTo>
                    <a:pt x="4169" y="1790"/>
                  </a:lnTo>
                  <a:lnTo>
                    <a:pt x="4111" y="1143"/>
                  </a:lnTo>
                  <a:lnTo>
                    <a:pt x="4038" y="800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CFA0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9" name="object 2129" descr=""/>
            <p:cNvSpPr/>
            <p:nvPr/>
          </p:nvSpPr>
          <p:spPr>
            <a:xfrm>
              <a:off x="2133973" y="2453447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3594" y="0"/>
                  </a:moveTo>
                  <a:lnTo>
                    <a:pt x="3200" y="25"/>
                  </a:lnTo>
                  <a:lnTo>
                    <a:pt x="3022" y="88"/>
                  </a:lnTo>
                  <a:lnTo>
                    <a:pt x="2667" y="190"/>
                  </a:lnTo>
                  <a:lnTo>
                    <a:pt x="2006" y="520"/>
                  </a:lnTo>
                  <a:lnTo>
                    <a:pt x="1701" y="711"/>
                  </a:lnTo>
                  <a:lnTo>
                    <a:pt x="1219" y="914"/>
                  </a:lnTo>
                  <a:lnTo>
                    <a:pt x="698" y="1028"/>
                  </a:lnTo>
                  <a:lnTo>
                    <a:pt x="228" y="1270"/>
                  </a:lnTo>
                  <a:lnTo>
                    <a:pt x="0" y="2222"/>
                  </a:lnTo>
                  <a:lnTo>
                    <a:pt x="2019" y="4521"/>
                  </a:lnTo>
                  <a:lnTo>
                    <a:pt x="2133" y="5003"/>
                  </a:lnTo>
                  <a:lnTo>
                    <a:pt x="2209" y="5232"/>
                  </a:lnTo>
                  <a:lnTo>
                    <a:pt x="2476" y="5638"/>
                  </a:lnTo>
                  <a:lnTo>
                    <a:pt x="2844" y="5727"/>
                  </a:lnTo>
                  <a:lnTo>
                    <a:pt x="3276" y="5537"/>
                  </a:lnTo>
                  <a:lnTo>
                    <a:pt x="4178" y="4965"/>
                  </a:lnTo>
                  <a:lnTo>
                    <a:pt x="5105" y="4432"/>
                  </a:lnTo>
                  <a:lnTo>
                    <a:pt x="5943" y="3771"/>
                  </a:lnTo>
                  <a:lnTo>
                    <a:pt x="6527" y="2921"/>
                  </a:lnTo>
                  <a:lnTo>
                    <a:pt x="6146" y="2171"/>
                  </a:lnTo>
                  <a:lnTo>
                    <a:pt x="3975" y="76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9F66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0" name="object 2130" descr=""/>
            <p:cNvSpPr/>
            <p:nvPr/>
          </p:nvSpPr>
          <p:spPr>
            <a:xfrm>
              <a:off x="2134110" y="2452338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602" y="1600"/>
                  </a:moveTo>
                  <a:lnTo>
                    <a:pt x="50" y="1600"/>
                  </a:lnTo>
                  <a:lnTo>
                    <a:pt x="101" y="2374"/>
                  </a:lnTo>
                  <a:lnTo>
                    <a:pt x="698" y="2616"/>
                  </a:lnTo>
                  <a:lnTo>
                    <a:pt x="1231" y="3556"/>
                  </a:lnTo>
                  <a:lnTo>
                    <a:pt x="1955" y="2552"/>
                  </a:lnTo>
                  <a:lnTo>
                    <a:pt x="2247" y="2235"/>
                  </a:lnTo>
                  <a:lnTo>
                    <a:pt x="2476" y="1879"/>
                  </a:lnTo>
                  <a:lnTo>
                    <a:pt x="2602" y="1600"/>
                  </a:lnTo>
                  <a:close/>
                </a:path>
                <a:path w="3175" h="3810">
                  <a:moveTo>
                    <a:pt x="1892" y="0"/>
                  </a:moveTo>
                  <a:lnTo>
                    <a:pt x="0" y="1638"/>
                  </a:lnTo>
                  <a:lnTo>
                    <a:pt x="2602" y="1600"/>
                  </a:lnTo>
                  <a:lnTo>
                    <a:pt x="2933" y="1308"/>
                  </a:lnTo>
                  <a:lnTo>
                    <a:pt x="3041" y="1143"/>
                  </a:lnTo>
                  <a:lnTo>
                    <a:pt x="3119" y="635"/>
                  </a:lnTo>
                  <a:lnTo>
                    <a:pt x="2887" y="317"/>
                  </a:lnTo>
                  <a:lnTo>
                    <a:pt x="2603" y="139"/>
                  </a:lnTo>
                  <a:lnTo>
                    <a:pt x="2260" y="25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3891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1" name="object 2131" descr=""/>
            <p:cNvSpPr/>
            <p:nvPr/>
          </p:nvSpPr>
          <p:spPr>
            <a:xfrm>
              <a:off x="2137017" y="2455154"/>
              <a:ext cx="11430" cy="6350"/>
            </a:xfrm>
            <a:custGeom>
              <a:avLst/>
              <a:gdLst/>
              <a:ahLst/>
              <a:cxnLst/>
              <a:rect l="l" t="t" r="r" b="b"/>
              <a:pathLst>
                <a:path w="11430" h="6350">
                  <a:moveTo>
                    <a:pt x="6870" y="0"/>
                  </a:moveTo>
                  <a:lnTo>
                    <a:pt x="6248" y="76"/>
                  </a:lnTo>
                  <a:lnTo>
                    <a:pt x="5651" y="330"/>
                  </a:lnTo>
                  <a:lnTo>
                    <a:pt x="4787" y="914"/>
                  </a:lnTo>
                  <a:lnTo>
                    <a:pt x="3695" y="1028"/>
                  </a:lnTo>
                  <a:lnTo>
                    <a:pt x="2844" y="1650"/>
                  </a:lnTo>
                  <a:lnTo>
                    <a:pt x="1574" y="1650"/>
                  </a:lnTo>
                  <a:lnTo>
                    <a:pt x="685" y="2298"/>
                  </a:lnTo>
                  <a:lnTo>
                    <a:pt x="0" y="3314"/>
                  </a:lnTo>
                  <a:lnTo>
                    <a:pt x="317" y="4419"/>
                  </a:lnTo>
                  <a:lnTo>
                    <a:pt x="1041" y="4076"/>
                  </a:lnTo>
                  <a:lnTo>
                    <a:pt x="1752" y="3809"/>
                  </a:lnTo>
                  <a:lnTo>
                    <a:pt x="2819" y="3682"/>
                  </a:lnTo>
                  <a:lnTo>
                    <a:pt x="3911" y="3467"/>
                  </a:lnTo>
                  <a:lnTo>
                    <a:pt x="4724" y="4483"/>
                  </a:lnTo>
                  <a:lnTo>
                    <a:pt x="7924" y="5918"/>
                  </a:lnTo>
                  <a:lnTo>
                    <a:pt x="9118" y="6197"/>
                  </a:lnTo>
                  <a:lnTo>
                    <a:pt x="9753" y="6273"/>
                  </a:lnTo>
                  <a:lnTo>
                    <a:pt x="10363" y="6184"/>
                  </a:lnTo>
                  <a:lnTo>
                    <a:pt x="10883" y="5791"/>
                  </a:lnTo>
                  <a:lnTo>
                    <a:pt x="11404" y="4813"/>
                  </a:lnTo>
                  <a:lnTo>
                    <a:pt x="11226" y="3733"/>
                  </a:lnTo>
                  <a:lnTo>
                    <a:pt x="11290" y="2705"/>
                  </a:lnTo>
                  <a:lnTo>
                    <a:pt x="7505" y="88"/>
                  </a:lnTo>
                  <a:lnTo>
                    <a:pt x="6870" y="0"/>
                  </a:lnTo>
                  <a:close/>
                </a:path>
              </a:pathLst>
            </a:custGeom>
            <a:solidFill>
              <a:srgbClr val="B373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2" name="object 2132" descr=""/>
            <p:cNvSpPr/>
            <p:nvPr/>
          </p:nvSpPr>
          <p:spPr>
            <a:xfrm>
              <a:off x="2133055" y="2458469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3962" y="0"/>
                  </a:moveTo>
                  <a:lnTo>
                    <a:pt x="3403" y="152"/>
                  </a:lnTo>
                  <a:lnTo>
                    <a:pt x="3124" y="215"/>
                  </a:lnTo>
                  <a:lnTo>
                    <a:pt x="2082" y="266"/>
                  </a:lnTo>
                  <a:lnTo>
                    <a:pt x="1041" y="304"/>
                  </a:lnTo>
                  <a:lnTo>
                    <a:pt x="12" y="355"/>
                  </a:lnTo>
                  <a:lnTo>
                    <a:pt x="0" y="673"/>
                  </a:lnTo>
                  <a:lnTo>
                    <a:pt x="12" y="990"/>
                  </a:lnTo>
                  <a:lnTo>
                    <a:pt x="12" y="1295"/>
                  </a:lnTo>
                  <a:lnTo>
                    <a:pt x="1905" y="1003"/>
                  </a:lnTo>
                  <a:lnTo>
                    <a:pt x="3987" y="2019"/>
                  </a:lnTo>
                  <a:lnTo>
                    <a:pt x="5715" y="495"/>
                  </a:lnTo>
                  <a:lnTo>
                    <a:pt x="3962" y="0"/>
                  </a:lnTo>
                  <a:close/>
                </a:path>
              </a:pathLst>
            </a:custGeom>
            <a:solidFill>
              <a:srgbClr val="DED3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3" name="object 2133" descr=""/>
            <p:cNvSpPr/>
            <p:nvPr/>
          </p:nvSpPr>
          <p:spPr>
            <a:xfrm>
              <a:off x="2132952" y="2460352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2984" y="0"/>
                  </a:moveTo>
                  <a:lnTo>
                    <a:pt x="1447" y="558"/>
                  </a:lnTo>
                  <a:lnTo>
                    <a:pt x="63" y="457"/>
                  </a:lnTo>
                  <a:lnTo>
                    <a:pt x="76" y="711"/>
                  </a:lnTo>
                  <a:lnTo>
                    <a:pt x="50" y="965"/>
                  </a:lnTo>
                  <a:lnTo>
                    <a:pt x="0" y="1219"/>
                  </a:lnTo>
                  <a:lnTo>
                    <a:pt x="1346" y="1282"/>
                  </a:lnTo>
                  <a:lnTo>
                    <a:pt x="2692" y="1358"/>
                  </a:lnTo>
                  <a:lnTo>
                    <a:pt x="4038" y="1422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D7C2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4" name="object 2134" descr=""/>
            <p:cNvSpPr/>
            <p:nvPr/>
          </p:nvSpPr>
          <p:spPr>
            <a:xfrm>
              <a:off x="2135983" y="246167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82" y="0"/>
                  </a:moveTo>
                  <a:lnTo>
                    <a:pt x="1714" y="25"/>
                  </a:lnTo>
                  <a:lnTo>
                    <a:pt x="1346" y="63"/>
                  </a:lnTo>
                  <a:lnTo>
                    <a:pt x="977" y="88"/>
                  </a:lnTo>
                  <a:lnTo>
                    <a:pt x="0" y="1104"/>
                  </a:lnTo>
                  <a:lnTo>
                    <a:pt x="63" y="2108"/>
                  </a:lnTo>
                  <a:lnTo>
                    <a:pt x="546" y="2603"/>
                  </a:lnTo>
                  <a:lnTo>
                    <a:pt x="1143" y="2514"/>
                  </a:lnTo>
                  <a:lnTo>
                    <a:pt x="1727" y="2451"/>
                  </a:lnTo>
                  <a:lnTo>
                    <a:pt x="2120" y="2311"/>
                  </a:lnTo>
                  <a:lnTo>
                    <a:pt x="2374" y="2031"/>
                  </a:lnTo>
                  <a:lnTo>
                    <a:pt x="2527" y="1650"/>
                  </a:lnTo>
                  <a:lnTo>
                    <a:pt x="2590" y="1244"/>
                  </a:lnTo>
                  <a:lnTo>
                    <a:pt x="2565" y="863"/>
                  </a:lnTo>
                  <a:lnTo>
                    <a:pt x="2451" y="469"/>
                  </a:lnTo>
                  <a:lnTo>
                    <a:pt x="2197" y="165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D9C5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5" name="object 2135" descr=""/>
            <p:cNvSpPr/>
            <p:nvPr/>
          </p:nvSpPr>
          <p:spPr>
            <a:xfrm>
              <a:off x="2137938" y="246080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444" y="0"/>
                  </a:moveTo>
                  <a:lnTo>
                    <a:pt x="126" y="876"/>
                  </a:lnTo>
                  <a:lnTo>
                    <a:pt x="0" y="1015"/>
                  </a:lnTo>
                  <a:lnTo>
                    <a:pt x="469" y="1473"/>
                  </a:lnTo>
                  <a:lnTo>
                    <a:pt x="2260" y="507"/>
                  </a:lnTo>
                  <a:lnTo>
                    <a:pt x="2158" y="342"/>
                  </a:lnTo>
                  <a:lnTo>
                    <a:pt x="1930" y="12"/>
                  </a:lnTo>
                  <a:lnTo>
                    <a:pt x="1193" y="1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C785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6" name="object 2136" descr=""/>
            <p:cNvSpPr/>
            <p:nvPr/>
          </p:nvSpPr>
          <p:spPr>
            <a:xfrm>
              <a:off x="2139872" y="245982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041" y="0"/>
                  </a:moveTo>
                  <a:lnTo>
                    <a:pt x="698" y="330"/>
                  </a:lnTo>
                  <a:lnTo>
                    <a:pt x="342" y="660"/>
                  </a:lnTo>
                  <a:lnTo>
                    <a:pt x="0" y="990"/>
                  </a:lnTo>
                  <a:lnTo>
                    <a:pt x="368" y="1320"/>
                  </a:lnTo>
                  <a:lnTo>
                    <a:pt x="749" y="1358"/>
                  </a:lnTo>
                  <a:lnTo>
                    <a:pt x="1155" y="1117"/>
                  </a:lnTo>
                  <a:lnTo>
                    <a:pt x="1282" y="990"/>
                  </a:lnTo>
                  <a:lnTo>
                    <a:pt x="1384" y="469"/>
                  </a:lnTo>
                  <a:lnTo>
                    <a:pt x="1282" y="228"/>
                  </a:lnTo>
                  <a:close/>
                </a:path>
              </a:pathLst>
            </a:custGeom>
            <a:solidFill>
              <a:srgbClr val="E1D8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7" name="object 2137" descr=""/>
            <p:cNvSpPr/>
            <p:nvPr/>
          </p:nvSpPr>
          <p:spPr>
            <a:xfrm>
              <a:off x="2140916" y="245964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825" y="0"/>
                  </a:moveTo>
                  <a:lnTo>
                    <a:pt x="558" y="114"/>
                  </a:lnTo>
                  <a:lnTo>
                    <a:pt x="292" y="177"/>
                  </a:lnTo>
                  <a:lnTo>
                    <a:pt x="0" y="190"/>
                  </a:lnTo>
                  <a:lnTo>
                    <a:pt x="120" y="1079"/>
                  </a:lnTo>
                  <a:lnTo>
                    <a:pt x="342" y="1282"/>
                  </a:lnTo>
                  <a:lnTo>
                    <a:pt x="679" y="1282"/>
                  </a:lnTo>
                  <a:lnTo>
                    <a:pt x="990" y="1079"/>
                  </a:lnTo>
                  <a:lnTo>
                    <a:pt x="1117" y="977"/>
                  </a:lnTo>
                  <a:lnTo>
                    <a:pt x="1168" y="368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B373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8" name="object 2138" descr=""/>
            <p:cNvSpPr/>
            <p:nvPr/>
          </p:nvSpPr>
          <p:spPr>
            <a:xfrm>
              <a:off x="2194952" y="247522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96" y="0"/>
                  </a:moveTo>
                  <a:lnTo>
                    <a:pt x="279" y="76"/>
                  </a:lnTo>
                  <a:lnTo>
                    <a:pt x="38" y="482"/>
                  </a:lnTo>
                  <a:lnTo>
                    <a:pt x="0" y="927"/>
                  </a:lnTo>
                  <a:lnTo>
                    <a:pt x="533" y="1104"/>
                  </a:lnTo>
                  <a:lnTo>
                    <a:pt x="812" y="876"/>
                  </a:lnTo>
                  <a:lnTo>
                    <a:pt x="914" y="368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E7E6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9" name="object 2139" descr=""/>
            <p:cNvSpPr/>
            <p:nvPr/>
          </p:nvSpPr>
          <p:spPr>
            <a:xfrm>
              <a:off x="2192367" y="244102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673" y="0"/>
                  </a:moveTo>
                  <a:lnTo>
                    <a:pt x="215" y="520"/>
                  </a:lnTo>
                  <a:lnTo>
                    <a:pt x="0" y="1244"/>
                  </a:lnTo>
                  <a:lnTo>
                    <a:pt x="114" y="1905"/>
                  </a:lnTo>
                  <a:lnTo>
                    <a:pt x="596" y="2476"/>
                  </a:lnTo>
                  <a:lnTo>
                    <a:pt x="1752" y="3302"/>
                  </a:lnTo>
                  <a:lnTo>
                    <a:pt x="2908" y="4165"/>
                  </a:lnTo>
                  <a:lnTo>
                    <a:pt x="4368" y="3086"/>
                  </a:lnTo>
                  <a:lnTo>
                    <a:pt x="4584" y="2438"/>
                  </a:lnTo>
                  <a:lnTo>
                    <a:pt x="5003" y="1130"/>
                  </a:lnTo>
                  <a:lnTo>
                    <a:pt x="3467" y="1092"/>
                  </a:lnTo>
                  <a:lnTo>
                    <a:pt x="1968" y="93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C1A7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0" name="object 2140" descr=""/>
            <p:cNvSpPr/>
            <p:nvPr/>
          </p:nvSpPr>
          <p:spPr>
            <a:xfrm>
              <a:off x="2192672" y="244329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54" y="0"/>
                  </a:moveTo>
                  <a:lnTo>
                    <a:pt x="0" y="253"/>
                  </a:lnTo>
                  <a:lnTo>
                    <a:pt x="50" y="787"/>
                  </a:lnTo>
                  <a:lnTo>
                    <a:pt x="609" y="1981"/>
                  </a:lnTo>
                  <a:lnTo>
                    <a:pt x="1562" y="2489"/>
                  </a:lnTo>
                  <a:lnTo>
                    <a:pt x="2857" y="2438"/>
                  </a:lnTo>
                  <a:lnTo>
                    <a:pt x="3327" y="2349"/>
                  </a:lnTo>
                  <a:lnTo>
                    <a:pt x="3721" y="2120"/>
                  </a:lnTo>
                  <a:lnTo>
                    <a:pt x="4038" y="1777"/>
                  </a:lnTo>
                  <a:lnTo>
                    <a:pt x="4178" y="1460"/>
                  </a:lnTo>
                  <a:lnTo>
                    <a:pt x="4178" y="1142"/>
                  </a:lnTo>
                  <a:lnTo>
                    <a:pt x="4064" y="812"/>
                  </a:lnTo>
                  <a:lnTo>
                    <a:pt x="787" y="12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5F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1" name="object 2141" descr=""/>
            <p:cNvSpPr/>
            <p:nvPr/>
          </p:nvSpPr>
          <p:spPr>
            <a:xfrm>
              <a:off x="2194469" y="2445068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247" y="0"/>
                  </a:moveTo>
                  <a:lnTo>
                    <a:pt x="1993" y="38"/>
                  </a:lnTo>
                  <a:lnTo>
                    <a:pt x="1498" y="88"/>
                  </a:lnTo>
                  <a:lnTo>
                    <a:pt x="787" y="520"/>
                  </a:lnTo>
                  <a:lnTo>
                    <a:pt x="0" y="927"/>
                  </a:lnTo>
                  <a:lnTo>
                    <a:pt x="558" y="1993"/>
                  </a:lnTo>
                  <a:lnTo>
                    <a:pt x="1104" y="2400"/>
                  </a:lnTo>
                  <a:lnTo>
                    <a:pt x="1663" y="2476"/>
                  </a:lnTo>
                  <a:lnTo>
                    <a:pt x="2209" y="1993"/>
                  </a:lnTo>
                  <a:lnTo>
                    <a:pt x="2984" y="1574"/>
                  </a:lnTo>
                  <a:lnTo>
                    <a:pt x="3365" y="1358"/>
                  </a:lnTo>
                  <a:lnTo>
                    <a:pt x="2616" y="457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9182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2" name="object 2142" descr=""/>
            <p:cNvSpPr/>
            <p:nvPr/>
          </p:nvSpPr>
          <p:spPr>
            <a:xfrm>
              <a:off x="2194324" y="244687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635" y="0"/>
                  </a:moveTo>
                  <a:lnTo>
                    <a:pt x="495" y="152"/>
                  </a:lnTo>
                  <a:lnTo>
                    <a:pt x="355" y="317"/>
                  </a:lnTo>
                  <a:lnTo>
                    <a:pt x="215" y="469"/>
                  </a:lnTo>
                  <a:lnTo>
                    <a:pt x="0" y="1092"/>
                  </a:lnTo>
                  <a:lnTo>
                    <a:pt x="63" y="1701"/>
                  </a:lnTo>
                  <a:lnTo>
                    <a:pt x="368" y="2286"/>
                  </a:lnTo>
                  <a:lnTo>
                    <a:pt x="723" y="2832"/>
                  </a:lnTo>
                  <a:lnTo>
                    <a:pt x="1193" y="3238"/>
                  </a:lnTo>
                  <a:lnTo>
                    <a:pt x="1803" y="3479"/>
                  </a:lnTo>
                  <a:lnTo>
                    <a:pt x="2451" y="3619"/>
                  </a:lnTo>
                  <a:lnTo>
                    <a:pt x="3035" y="3568"/>
                  </a:lnTo>
                  <a:lnTo>
                    <a:pt x="3390" y="2908"/>
                  </a:lnTo>
                  <a:lnTo>
                    <a:pt x="3365" y="1981"/>
                  </a:lnTo>
                  <a:lnTo>
                    <a:pt x="3365" y="1511"/>
                  </a:lnTo>
                  <a:lnTo>
                    <a:pt x="3022" y="1066"/>
                  </a:lnTo>
                  <a:lnTo>
                    <a:pt x="2692" y="622"/>
                  </a:lnTo>
                  <a:lnTo>
                    <a:pt x="2362" y="190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427A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3" name="object 2143" descr=""/>
            <p:cNvSpPr/>
            <p:nvPr/>
          </p:nvSpPr>
          <p:spPr>
            <a:xfrm>
              <a:off x="2195633" y="2449773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2082" y="0"/>
                  </a:moveTo>
                  <a:lnTo>
                    <a:pt x="1498" y="266"/>
                  </a:lnTo>
                  <a:lnTo>
                    <a:pt x="914" y="342"/>
                  </a:lnTo>
                  <a:lnTo>
                    <a:pt x="304" y="63"/>
                  </a:lnTo>
                  <a:lnTo>
                    <a:pt x="0" y="711"/>
                  </a:lnTo>
                  <a:lnTo>
                    <a:pt x="101" y="1193"/>
                  </a:lnTo>
                  <a:lnTo>
                    <a:pt x="355" y="1562"/>
                  </a:lnTo>
                  <a:lnTo>
                    <a:pt x="787" y="1803"/>
                  </a:lnTo>
                  <a:lnTo>
                    <a:pt x="1968" y="2247"/>
                  </a:lnTo>
                  <a:lnTo>
                    <a:pt x="3111" y="2222"/>
                  </a:lnTo>
                  <a:lnTo>
                    <a:pt x="4178" y="1485"/>
                  </a:lnTo>
                  <a:lnTo>
                    <a:pt x="4470" y="1066"/>
                  </a:lnTo>
                  <a:lnTo>
                    <a:pt x="4508" y="634"/>
                  </a:lnTo>
                  <a:lnTo>
                    <a:pt x="4318" y="177"/>
                  </a:lnTo>
                  <a:lnTo>
                    <a:pt x="3581" y="114"/>
                  </a:lnTo>
                  <a:lnTo>
                    <a:pt x="2832" y="63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C1D2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4" name="object 2144" descr=""/>
            <p:cNvSpPr/>
            <p:nvPr/>
          </p:nvSpPr>
          <p:spPr>
            <a:xfrm>
              <a:off x="2199949" y="244889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79" y="0"/>
                  </a:moveTo>
                  <a:lnTo>
                    <a:pt x="469" y="292"/>
                  </a:lnTo>
                  <a:lnTo>
                    <a:pt x="0" y="1054"/>
                  </a:lnTo>
                  <a:lnTo>
                    <a:pt x="38" y="1308"/>
                  </a:lnTo>
                  <a:lnTo>
                    <a:pt x="38" y="1562"/>
                  </a:lnTo>
                  <a:lnTo>
                    <a:pt x="12" y="1816"/>
                  </a:lnTo>
                  <a:lnTo>
                    <a:pt x="152" y="2209"/>
                  </a:lnTo>
                  <a:lnTo>
                    <a:pt x="431" y="2451"/>
                  </a:lnTo>
                  <a:lnTo>
                    <a:pt x="850" y="2540"/>
                  </a:lnTo>
                  <a:lnTo>
                    <a:pt x="1270" y="2514"/>
                  </a:lnTo>
                  <a:lnTo>
                    <a:pt x="1587" y="2324"/>
                  </a:lnTo>
                  <a:lnTo>
                    <a:pt x="1790" y="1955"/>
                  </a:lnTo>
                  <a:lnTo>
                    <a:pt x="1841" y="1447"/>
                  </a:lnTo>
                  <a:lnTo>
                    <a:pt x="1879" y="939"/>
                  </a:lnTo>
                  <a:lnTo>
                    <a:pt x="1930" y="444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143E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5" name="object 2145" descr=""/>
            <p:cNvSpPr/>
            <p:nvPr/>
          </p:nvSpPr>
          <p:spPr>
            <a:xfrm>
              <a:off x="2200517" y="2450850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4" h="1269">
                  <a:moveTo>
                    <a:pt x="1219" y="0"/>
                  </a:moveTo>
                  <a:lnTo>
                    <a:pt x="901" y="0"/>
                  </a:lnTo>
                  <a:lnTo>
                    <a:pt x="584" y="38"/>
                  </a:lnTo>
                  <a:lnTo>
                    <a:pt x="266" y="101"/>
                  </a:lnTo>
                  <a:lnTo>
                    <a:pt x="0" y="889"/>
                  </a:lnTo>
                  <a:lnTo>
                    <a:pt x="393" y="1155"/>
                  </a:lnTo>
                  <a:lnTo>
                    <a:pt x="1104" y="1181"/>
                  </a:lnTo>
                  <a:lnTo>
                    <a:pt x="3149" y="1066"/>
                  </a:lnTo>
                  <a:lnTo>
                    <a:pt x="3936" y="1066"/>
                  </a:lnTo>
                  <a:lnTo>
                    <a:pt x="4229" y="127"/>
                  </a:lnTo>
                  <a:lnTo>
                    <a:pt x="3225" y="76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586F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6" name="object 2146" descr=""/>
            <p:cNvSpPr/>
            <p:nvPr/>
          </p:nvSpPr>
          <p:spPr>
            <a:xfrm>
              <a:off x="2203599" y="245298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15" y="546"/>
                  </a:lnTo>
                  <a:lnTo>
                    <a:pt x="495" y="977"/>
                  </a:lnTo>
                  <a:lnTo>
                    <a:pt x="1193" y="812"/>
                  </a:lnTo>
                  <a:lnTo>
                    <a:pt x="800" y="546"/>
                  </a:lnTo>
                  <a:lnTo>
                    <a:pt x="393" y="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7F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7" name="object 2147" descr=""/>
            <p:cNvSpPr/>
            <p:nvPr/>
          </p:nvSpPr>
          <p:spPr>
            <a:xfrm>
              <a:off x="2188435" y="2438480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2761" y="0"/>
                  </a:moveTo>
                  <a:lnTo>
                    <a:pt x="0" y="4927"/>
                  </a:lnTo>
                  <a:lnTo>
                    <a:pt x="272" y="5461"/>
                  </a:lnTo>
                  <a:lnTo>
                    <a:pt x="576" y="5791"/>
                  </a:lnTo>
                  <a:lnTo>
                    <a:pt x="970" y="5956"/>
                  </a:lnTo>
                  <a:lnTo>
                    <a:pt x="1415" y="5956"/>
                  </a:lnTo>
                  <a:lnTo>
                    <a:pt x="2062" y="5791"/>
                  </a:lnTo>
                  <a:lnTo>
                    <a:pt x="2570" y="5422"/>
                  </a:lnTo>
                  <a:lnTo>
                    <a:pt x="3497" y="4279"/>
                  </a:lnTo>
                  <a:lnTo>
                    <a:pt x="3713" y="3454"/>
                  </a:lnTo>
                  <a:lnTo>
                    <a:pt x="4285" y="2844"/>
                  </a:lnTo>
                  <a:lnTo>
                    <a:pt x="4602" y="2552"/>
                  </a:lnTo>
                  <a:lnTo>
                    <a:pt x="4564" y="1092"/>
                  </a:lnTo>
                  <a:lnTo>
                    <a:pt x="4132" y="571"/>
                  </a:lnTo>
                  <a:lnTo>
                    <a:pt x="3459" y="228"/>
                  </a:lnTo>
                  <a:lnTo>
                    <a:pt x="2761" y="0"/>
                  </a:lnTo>
                  <a:close/>
                </a:path>
              </a:pathLst>
            </a:custGeom>
            <a:solidFill>
              <a:srgbClr val="C2A56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8" name="object 2148" descr=""/>
            <p:cNvSpPr/>
            <p:nvPr/>
          </p:nvSpPr>
          <p:spPr>
            <a:xfrm>
              <a:off x="2194463" y="243764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1739" y="0"/>
                  </a:moveTo>
                  <a:lnTo>
                    <a:pt x="1282" y="12"/>
                  </a:lnTo>
                  <a:lnTo>
                    <a:pt x="584" y="215"/>
                  </a:lnTo>
                  <a:lnTo>
                    <a:pt x="152" y="660"/>
                  </a:lnTo>
                  <a:lnTo>
                    <a:pt x="0" y="1371"/>
                  </a:lnTo>
                  <a:lnTo>
                    <a:pt x="0" y="1828"/>
                  </a:lnTo>
                  <a:lnTo>
                    <a:pt x="190" y="2197"/>
                  </a:lnTo>
                  <a:lnTo>
                    <a:pt x="558" y="2489"/>
                  </a:lnTo>
                  <a:lnTo>
                    <a:pt x="787" y="2806"/>
                  </a:lnTo>
                  <a:lnTo>
                    <a:pt x="1117" y="3136"/>
                  </a:lnTo>
                  <a:lnTo>
                    <a:pt x="1574" y="3314"/>
                  </a:lnTo>
                  <a:lnTo>
                    <a:pt x="3365" y="3428"/>
                  </a:lnTo>
                  <a:lnTo>
                    <a:pt x="3352" y="3098"/>
                  </a:lnTo>
                  <a:lnTo>
                    <a:pt x="3441" y="2806"/>
                  </a:lnTo>
                  <a:lnTo>
                    <a:pt x="3632" y="2527"/>
                  </a:lnTo>
                  <a:lnTo>
                    <a:pt x="3962" y="1777"/>
                  </a:lnTo>
                  <a:lnTo>
                    <a:pt x="4038" y="1079"/>
                  </a:lnTo>
                  <a:lnTo>
                    <a:pt x="3213" y="571"/>
                  </a:lnTo>
                  <a:lnTo>
                    <a:pt x="2971" y="546"/>
                  </a:lnTo>
                  <a:lnTo>
                    <a:pt x="2743" y="495"/>
                  </a:lnTo>
                  <a:lnTo>
                    <a:pt x="2514" y="393"/>
                  </a:lnTo>
                  <a:lnTo>
                    <a:pt x="2146" y="12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5283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9" name="object 2149" descr=""/>
            <p:cNvSpPr/>
            <p:nvPr/>
          </p:nvSpPr>
          <p:spPr>
            <a:xfrm>
              <a:off x="2191906" y="2438347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701" y="0"/>
                  </a:moveTo>
                  <a:lnTo>
                    <a:pt x="952" y="165"/>
                  </a:lnTo>
                  <a:lnTo>
                    <a:pt x="469" y="342"/>
                  </a:lnTo>
                  <a:lnTo>
                    <a:pt x="165" y="685"/>
                  </a:lnTo>
                  <a:lnTo>
                    <a:pt x="0" y="1168"/>
                  </a:lnTo>
                  <a:lnTo>
                    <a:pt x="761" y="1727"/>
                  </a:lnTo>
                  <a:lnTo>
                    <a:pt x="1130" y="2006"/>
                  </a:lnTo>
                  <a:lnTo>
                    <a:pt x="2451" y="1854"/>
                  </a:lnTo>
                  <a:lnTo>
                    <a:pt x="3111" y="1790"/>
                  </a:lnTo>
                  <a:lnTo>
                    <a:pt x="3073" y="1384"/>
                  </a:lnTo>
                  <a:lnTo>
                    <a:pt x="3047" y="977"/>
                  </a:lnTo>
                  <a:lnTo>
                    <a:pt x="3009" y="584"/>
                  </a:lnTo>
                  <a:lnTo>
                    <a:pt x="2400" y="76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D9CC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0" name="object 2150" descr=""/>
            <p:cNvSpPr/>
            <p:nvPr/>
          </p:nvSpPr>
          <p:spPr>
            <a:xfrm>
              <a:off x="2194949" y="244008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52" y="546"/>
                  </a:lnTo>
                  <a:lnTo>
                    <a:pt x="482" y="889"/>
                  </a:lnTo>
                  <a:lnTo>
                    <a:pt x="1079" y="889"/>
                  </a:lnTo>
                  <a:lnTo>
                    <a:pt x="901" y="368"/>
                  </a:lnTo>
                  <a:lnTo>
                    <a:pt x="584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CC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1" name="object 2151" descr=""/>
            <p:cNvSpPr/>
            <p:nvPr/>
          </p:nvSpPr>
          <p:spPr>
            <a:xfrm>
              <a:off x="2197671" y="243822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0" y="0"/>
                  </a:moveTo>
                  <a:lnTo>
                    <a:pt x="419" y="1955"/>
                  </a:lnTo>
                  <a:lnTo>
                    <a:pt x="698" y="1955"/>
                  </a:lnTo>
                  <a:lnTo>
                    <a:pt x="990" y="1930"/>
                  </a:lnTo>
                  <a:lnTo>
                    <a:pt x="1269" y="1892"/>
                  </a:lnTo>
                  <a:lnTo>
                    <a:pt x="1168" y="1041"/>
                  </a:lnTo>
                  <a:lnTo>
                    <a:pt x="1041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B3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2" name="object 2152" descr=""/>
            <p:cNvSpPr/>
            <p:nvPr/>
          </p:nvSpPr>
          <p:spPr>
            <a:xfrm>
              <a:off x="2194765" y="2436110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42" y="0"/>
                  </a:moveTo>
                  <a:lnTo>
                    <a:pt x="0" y="1079"/>
                  </a:lnTo>
                  <a:lnTo>
                    <a:pt x="120" y="1358"/>
                  </a:lnTo>
                  <a:lnTo>
                    <a:pt x="396" y="1701"/>
                  </a:lnTo>
                  <a:lnTo>
                    <a:pt x="1044" y="1917"/>
                  </a:lnTo>
                  <a:lnTo>
                    <a:pt x="2212" y="1930"/>
                  </a:lnTo>
                  <a:lnTo>
                    <a:pt x="2276" y="1079"/>
                  </a:lnTo>
                  <a:lnTo>
                    <a:pt x="2593" y="812"/>
                  </a:lnTo>
                  <a:lnTo>
                    <a:pt x="2670" y="482"/>
                  </a:lnTo>
                  <a:lnTo>
                    <a:pt x="2517" y="114"/>
                  </a:lnTo>
                  <a:lnTo>
                    <a:pt x="2098" y="38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76E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3" name="object 2153" descr=""/>
            <p:cNvSpPr/>
            <p:nvPr/>
          </p:nvSpPr>
          <p:spPr>
            <a:xfrm>
              <a:off x="2197045" y="243622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228" y="0"/>
                  </a:moveTo>
                  <a:lnTo>
                    <a:pt x="0" y="965"/>
                  </a:lnTo>
                  <a:lnTo>
                    <a:pt x="723" y="939"/>
                  </a:lnTo>
                  <a:lnTo>
                    <a:pt x="1422" y="876"/>
                  </a:lnTo>
                  <a:lnTo>
                    <a:pt x="1739" y="63"/>
                  </a:lnTo>
                  <a:lnTo>
                    <a:pt x="736" y="1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D28D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4" name="object 2154" descr=""/>
            <p:cNvSpPr/>
            <p:nvPr/>
          </p:nvSpPr>
          <p:spPr>
            <a:xfrm>
              <a:off x="2199951" y="243608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50" y="596"/>
                  </a:lnTo>
                  <a:lnTo>
                    <a:pt x="381" y="965"/>
                  </a:lnTo>
                  <a:lnTo>
                    <a:pt x="965" y="1092"/>
                  </a:lnTo>
                  <a:lnTo>
                    <a:pt x="647" y="723"/>
                  </a:lnTo>
                  <a:lnTo>
                    <a:pt x="317" y="3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B1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5" name="object 2155" descr=""/>
            <p:cNvSpPr/>
            <p:nvPr/>
          </p:nvSpPr>
          <p:spPr>
            <a:xfrm>
              <a:off x="2165883" y="2427180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698" y="0"/>
                  </a:moveTo>
                  <a:lnTo>
                    <a:pt x="647" y="342"/>
                  </a:lnTo>
                  <a:lnTo>
                    <a:pt x="584" y="685"/>
                  </a:lnTo>
                  <a:lnTo>
                    <a:pt x="533" y="1028"/>
                  </a:lnTo>
                  <a:lnTo>
                    <a:pt x="215" y="1308"/>
                  </a:lnTo>
                  <a:lnTo>
                    <a:pt x="38" y="1663"/>
                  </a:lnTo>
                  <a:lnTo>
                    <a:pt x="0" y="2082"/>
                  </a:lnTo>
                  <a:lnTo>
                    <a:pt x="50" y="2501"/>
                  </a:lnTo>
                  <a:lnTo>
                    <a:pt x="1574" y="3708"/>
                  </a:lnTo>
                  <a:lnTo>
                    <a:pt x="1993" y="3708"/>
                  </a:lnTo>
                  <a:lnTo>
                    <a:pt x="2387" y="3619"/>
                  </a:lnTo>
                  <a:lnTo>
                    <a:pt x="2755" y="3428"/>
                  </a:lnTo>
                  <a:lnTo>
                    <a:pt x="3390" y="2870"/>
                  </a:lnTo>
                  <a:lnTo>
                    <a:pt x="3898" y="2273"/>
                  </a:lnTo>
                  <a:lnTo>
                    <a:pt x="3568" y="1346"/>
                  </a:lnTo>
                  <a:lnTo>
                    <a:pt x="3581" y="1003"/>
                  </a:lnTo>
                  <a:lnTo>
                    <a:pt x="3581" y="673"/>
                  </a:lnTo>
                  <a:lnTo>
                    <a:pt x="3594" y="330"/>
                  </a:lnTo>
                  <a:lnTo>
                    <a:pt x="3276" y="355"/>
                  </a:lnTo>
                  <a:lnTo>
                    <a:pt x="2959" y="342"/>
                  </a:lnTo>
                  <a:lnTo>
                    <a:pt x="2641" y="304"/>
                  </a:lnTo>
                  <a:lnTo>
                    <a:pt x="1841" y="1206"/>
                  </a:lnTo>
                  <a:lnTo>
                    <a:pt x="1358" y="38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B4AC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6" name="object 2156" descr=""/>
            <p:cNvSpPr/>
            <p:nvPr/>
          </p:nvSpPr>
          <p:spPr>
            <a:xfrm>
              <a:off x="2160183" y="2426342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340" y="0"/>
                  </a:moveTo>
                  <a:lnTo>
                    <a:pt x="2006" y="50"/>
                  </a:lnTo>
                  <a:lnTo>
                    <a:pt x="1333" y="63"/>
                  </a:lnTo>
                  <a:lnTo>
                    <a:pt x="965" y="114"/>
                  </a:lnTo>
                  <a:lnTo>
                    <a:pt x="584" y="152"/>
                  </a:lnTo>
                  <a:lnTo>
                    <a:pt x="215" y="203"/>
                  </a:lnTo>
                  <a:lnTo>
                    <a:pt x="25" y="520"/>
                  </a:lnTo>
                  <a:lnTo>
                    <a:pt x="0" y="850"/>
                  </a:lnTo>
                  <a:lnTo>
                    <a:pt x="190" y="1181"/>
                  </a:lnTo>
                  <a:lnTo>
                    <a:pt x="1803" y="1765"/>
                  </a:lnTo>
                  <a:lnTo>
                    <a:pt x="2158" y="1727"/>
                  </a:lnTo>
                  <a:lnTo>
                    <a:pt x="3403" y="914"/>
                  </a:lnTo>
                  <a:lnTo>
                    <a:pt x="3352" y="609"/>
                  </a:lnTo>
                  <a:lnTo>
                    <a:pt x="3327" y="304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A29D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7" name="object 2157" descr=""/>
            <p:cNvSpPr/>
            <p:nvPr/>
          </p:nvSpPr>
          <p:spPr>
            <a:xfrm>
              <a:off x="2163944" y="242770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507" y="0"/>
                  </a:moveTo>
                  <a:lnTo>
                    <a:pt x="0" y="622"/>
                  </a:lnTo>
                  <a:lnTo>
                    <a:pt x="38" y="1231"/>
                  </a:lnTo>
                  <a:lnTo>
                    <a:pt x="495" y="1854"/>
                  </a:lnTo>
                  <a:lnTo>
                    <a:pt x="1168" y="2184"/>
                  </a:lnTo>
                  <a:lnTo>
                    <a:pt x="1803" y="2209"/>
                  </a:lnTo>
                  <a:lnTo>
                    <a:pt x="2349" y="1600"/>
                  </a:lnTo>
                  <a:lnTo>
                    <a:pt x="2387" y="1231"/>
                  </a:lnTo>
                  <a:lnTo>
                    <a:pt x="2438" y="876"/>
                  </a:lnTo>
                  <a:lnTo>
                    <a:pt x="2476" y="507"/>
                  </a:lnTo>
                  <a:lnTo>
                    <a:pt x="1168" y="177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D77A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8" name="object 2158" descr=""/>
            <p:cNvSpPr/>
            <p:nvPr/>
          </p:nvSpPr>
          <p:spPr>
            <a:xfrm>
              <a:off x="2163032" y="242725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546" y="0"/>
                  </a:moveTo>
                  <a:lnTo>
                    <a:pt x="460" y="457"/>
                  </a:lnTo>
                  <a:lnTo>
                    <a:pt x="177" y="685"/>
                  </a:lnTo>
                  <a:lnTo>
                    <a:pt x="0" y="1041"/>
                  </a:lnTo>
                  <a:lnTo>
                    <a:pt x="12" y="1473"/>
                  </a:lnTo>
                  <a:lnTo>
                    <a:pt x="126" y="1892"/>
                  </a:lnTo>
                  <a:lnTo>
                    <a:pt x="380" y="2171"/>
                  </a:lnTo>
                  <a:lnTo>
                    <a:pt x="800" y="2324"/>
                  </a:lnTo>
                  <a:lnTo>
                    <a:pt x="1333" y="2019"/>
                  </a:lnTo>
                  <a:lnTo>
                    <a:pt x="1349" y="419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7A69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9" name="object 2159" descr=""/>
            <p:cNvSpPr/>
            <p:nvPr/>
          </p:nvSpPr>
          <p:spPr>
            <a:xfrm>
              <a:off x="2158710" y="2426164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38" y="0"/>
                  </a:moveTo>
                  <a:lnTo>
                    <a:pt x="0" y="2031"/>
                  </a:lnTo>
                  <a:lnTo>
                    <a:pt x="596" y="2705"/>
                  </a:lnTo>
                  <a:lnTo>
                    <a:pt x="1282" y="2717"/>
                  </a:lnTo>
                  <a:lnTo>
                    <a:pt x="2019" y="2298"/>
                  </a:lnTo>
                  <a:lnTo>
                    <a:pt x="2336" y="1816"/>
                  </a:lnTo>
                  <a:lnTo>
                    <a:pt x="2298" y="1358"/>
                  </a:lnTo>
                  <a:lnTo>
                    <a:pt x="1930" y="927"/>
                  </a:lnTo>
                  <a:lnTo>
                    <a:pt x="1803" y="761"/>
                  </a:lnTo>
                  <a:lnTo>
                    <a:pt x="1727" y="584"/>
                  </a:lnTo>
                  <a:lnTo>
                    <a:pt x="1689" y="38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3652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0" name="object 2160" descr=""/>
            <p:cNvSpPr/>
            <p:nvPr/>
          </p:nvSpPr>
          <p:spPr>
            <a:xfrm>
              <a:off x="2157017" y="242819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689" y="0"/>
                  </a:moveTo>
                  <a:lnTo>
                    <a:pt x="558" y="190"/>
                  </a:lnTo>
                  <a:lnTo>
                    <a:pt x="25" y="685"/>
                  </a:lnTo>
                  <a:lnTo>
                    <a:pt x="0" y="1320"/>
                  </a:lnTo>
                  <a:lnTo>
                    <a:pt x="330" y="2019"/>
                  </a:lnTo>
                  <a:lnTo>
                    <a:pt x="698" y="2336"/>
                  </a:lnTo>
                  <a:lnTo>
                    <a:pt x="1130" y="2476"/>
                  </a:lnTo>
                  <a:lnTo>
                    <a:pt x="1612" y="2425"/>
                  </a:lnTo>
                  <a:lnTo>
                    <a:pt x="2654" y="1981"/>
                  </a:lnTo>
                  <a:lnTo>
                    <a:pt x="4025" y="1803"/>
                  </a:lnTo>
                  <a:lnTo>
                    <a:pt x="3479" y="88"/>
                  </a:lnTo>
                  <a:lnTo>
                    <a:pt x="2882" y="63"/>
                  </a:lnTo>
                  <a:lnTo>
                    <a:pt x="2286" y="25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AB84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1" name="object 2161" descr=""/>
            <p:cNvSpPr/>
            <p:nvPr/>
          </p:nvSpPr>
          <p:spPr>
            <a:xfrm>
              <a:off x="2152502" y="2428200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3543" y="0"/>
                  </a:moveTo>
                  <a:lnTo>
                    <a:pt x="2578" y="1054"/>
                  </a:lnTo>
                  <a:lnTo>
                    <a:pt x="1536" y="1955"/>
                  </a:lnTo>
                  <a:lnTo>
                    <a:pt x="1054" y="1638"/>
                  </a:lnTo>
                  <a:lnTo>
                    <a:pt x="622" y="1689"/>
                  </a:lnTo>
                  <a:lnTo>
                    <a:pt x="215" y="2095"/>
                  </a:lnTo>
                  <a:lnTo>
                    <a:pt x="0" y="2514"/>
                  </a:lnTo>
                  <a:lnTo>
                    <a:pt x="38" y="2933"/>
                  </a:lnTo>
                  <a:lnTo>
                    <a:pt x="3060" y="4724"/>
                  </a:lnTo>
                  <a:lnTo>
                    <a:pt x="3479" y="4673"/>
                  </a:lnTo>
                  <a:lnTo>
                    <a:pt x="3886" y="4559"/>
                  </a:lnTo>
                  <a:lnTo>
                    <a:pt x="4876" y="4025"/>
                  </a:lnTo>
                  <a:lnTo>
                    <a:pt x="5702" y="3390"/>
                  </a:lnTo>
                  <a:lnTo>
                    <a:pt x="5346" y="2057"/>
                  </a:lnTo>
                  <a:lnTo>
                    <a:pt x="5118" y="114"/>
                  </a:lnTo>
                  <a:lnTo>
                    <a:pt x="3543" y="0"/>
                  </a:lnTo>
                  <a:close/>
                </a:path>
              </a:pathLst>
            </a:custGeom>
            <a:solidFill>
              <a:srgbClr val="627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2" name="object 2162" descr=""/>
            <p:cNvSpPr/>
            <p:nvPr/>
          </p:nvSpPr>
          <p:spPr>
            <a:xfrm>
              <a:off x="2152470" y="242933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193" y="0"/>
                  </a:moveTo>
                  <a:lnTo>
                    <a:pt x="0" y="76"/>
                  </a:lnTo>
                  <a:lnTo>
                    <a:pt x="63" y="381"/>
                  </a:lnTo>
                  <a:lnTo>
                    <a:pt x="139" y="673"/>
                  </a:lnTo>
                  <a:lnTo>
                    <a:pt x="253" y="965"/>
                  </a:lnTo>
                  <a:lnTo>
                    <a:pt x="685" y="914"/>
                  </a:lnTo>
                  <a:lnTo>
                    <a:pt x="1130" y="876"/>
                  </a:lnTo>
                  <a:lnTo>
                    <a:pt x="1562" y="825"/>
                  </a:lnTo>
                  <a:lnTo>
                    <a:pt x="1523" y="508"/>
                  </a:lnTo>
                  <a:lnTo>
                    <a:pt x="1409" y="241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E2D3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3" name="object 2163" descr=""/>
            <p:cNvSpPr/>
            <p:nvPr/>
          </p:nvSpPr>
          <p:spPr>
            <a:xfrm>
              <a:off x="2133001" y="245024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3369" y="2260"/>
                  </a:moveTo>
                  <a:lnTo>
                    <a:pt x="1714" y="2260"/>
                  </a:lnTo>
                  <a:lnTo>
                    <a:pt x="1716" y="2679"/>
                  </a:lnTo>
                  <a:lnTo>
                    <a:pt x="1943" y="2819"/>
                  </a:lnTo>
                  <a:lnTo>
                    <a:pt x="2235" y="2679"/>
                  </a:lnTo>
                  <a:lnTo>
                    <a:pt x="2539" y="2590"/>
                  </a:lnTo>
                  <a:lnTo>
                    <a:pt x="2857" y="2540"/>
                  </a:lnTo>
                  <a:lnTo>
                    <a:pt x="3369" y="2260"/>
                  </a:lnTo>
                  <a:close/>
                </a:path>
                <a:path w="5714" h="3175">
                  <a:moveTo>
                    <a:pt x="1701" y="114"/>
                  </a:moveTo>
                  <a:lnTo>
                    <a:pt x="888" y="419"/>
                  </a:lnTo>
                  <a:lnTo>
                    <a:pt x="0" y="1562"/>
                  </a:lnTo>
                  <a:lnTo>
                    <a:pt x="1142" y="2743"/>
                  </a:lnTo>
                  <a:lnTo>
                    <a:pt x="1495" y="2540"/>
                  </a:lnTo>
                  <a:lnTo>
                    <a:pt x="1714" y="2260"/>
                  </a:lnTo>
                  <a:lnTo>
                    <a:pt x="3369" y="2260"/>
                  </a:lnTo>
                  <a:lnTo>
                    <a:pt x="4635" y="2171"/>
                  </a:lnTo>
                  <a:lnTo>
                    <a:pt x="5003" y="1955"/>
                  </a:lnTo>
                  <a:lnTo>
                    <a:pt x="5232" y="1638"/>
                  </a:lnTo>
                  <a:lnTo>
                    <a:pt x="5308" y="1206"/>
                  </a:lnTo>
                  <a:lnTo>
                    <a:pt x="5143" y="609"/>
                  </a:lnTo>
                  <a:lnTo>
                    <a:pt x="4801" y="330"/>
                  </a:lnTo>
                  <a:lnTo>
                    <a:pt x="2590" y="330"/>
                  </a:lnTo>
                  <a:lnTo>
                    <a:pt x="1701" y="114"/>
                  </a:lnTo>
                  <a:close/>
                </a:path>
                <a:path w="5714" h="3175">
                  <a:moveTo>
                    <a:pt x="3835" y="0"/>
                  </a:moveTo>
                  <a:lnTo>
                    <a:pt x="3378" y="63"/>
                  </a:lnTo>
                  <a:lnTo>
                    <a:pt x="2590" y="330"/>
                  </a:lnTo>
                  <a:lnTo>
                    <a:pt x="4801" y="330"/>
                  </a:lnTo>
                  <a:lnTo>
                    <a:pt x="4660" y="215"/>
                  </a:lnTo>
                  <a:lnTo>
                    <a:pt x="4254" y="63"/>
                  </a:lnTo>
                  <a:lnTo>
                    <a:pt x="3835" y="0"/>
                  </a:lnTo>
                  <a:close/>
                </a:path>
              </a:pathLst>
            </a:custGeom>
            <a:solidFill>
              <a:srgbClr val="C996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4" name="object 2164" descr=""/>
            <p:cNvSpPr/>
            <p:nvPr/>
          </p:nvSpPr>
          <p:spPr>
            <a:xfrm>
              <a:off x="2134111" y="2452585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419" y="0"/>
                  </a:moveTo>
                  <a:lnTo>
                    <a:pt x="139" y="76"/>
                  </a:lnTo>
                  <a:lnTo>
                    <a:pt x="0" y="1384"/>
                  </a:lnTo>
                  <a:lnTo>
                    <a:pt x="508" y="1295"/>
                  </a:lnTo>
                  <a:lnTo>
                    <a:pt x="774" y="977"/>
                  </a:lnTo>
                  <a:lnTo>
                    <a:pt x="762" y="177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9F66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5" name="object 2165" descr=""/>
            <p:cNvSpPr/>
            <p:nvPr/>
          </p:nvSpPr>
          <p:spPr>
            <a:xfrm>
              <a:off x="2133866" y="2449634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654" y="0"/>
                  </a:moveTo>
                  <a:lnTo>
                    <a:pt x="2260" y="152"/>
                  </a:lnTo>
                  <a:lnTo>
                    <a:pt x="761" y="355"/>
                  </a:lnTo>
                  <a:lnTo>
                    <a:pt x="12" y="469"/>
                  </a:lnTo>
                  <a:lnTo>
                    <a:pt x="0" y="647"/>
                  </a:lnTo>
                  <a:lnTo>
                    <a:pt x="0" y="838"/>
                  </a:lnTo>
                  <a:lnTo>
                    <a:pt x="25" y="1028"/>
                  </a:lnTo>
                  <a:lnTo>
                    <a:pt x="1041" y="1117"/>
                  </a:lnTo>
                  <a:lnTo>
                    <a:pt x="2057" y="1219"/>
                  </a:lnTo>
                  <a:lnTo>
                    <a:pt x="3073" y="1308"/>
                  </a:lnTo>
                  <a:lnTo>
                    <a:pt x="3454" y="1066"/>
                  </a:lnTo>
                  <a:lnTo>
                    <a:pt x="3530" y="736"/>
                  </a:lnTo>
                  <a:lnTo>
                    <a:pt x="3352" y="330"/>
                  </a:lnTo>
                  <a:lnTo>
                    <a:pt x="3022" y="63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rgbClr val="AC47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6" name="object 2166" descr=""/>
            <p:cNvSpPr/>
            <p:nvPr/>
          </p:nvSpPr>
          <p:spPr>
            <a:xfrm>
              <a:off x="2133000" y="244407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514" y="0"/>
                  </a:moveTo>
                  <a:lnTo>
                    <a:pt x="1270" y="952"/>
                  </a:lnTo>
                  <a:lnTo>
                    <a:pt x="0" y="990"/>
                  </a:lnTo>
                  <a:lnTo>
                    <a:pt x="12" y="1320"/>
                  </a:lnTo>
                  <a:lnTo>
                    <a:pt x="88" y="1625"/>
                  </a:lnTo>
                  <a:lnTo>
                    <a:pt x="203" y="1930"/>
                  </a:lnTo>
                  <a:lnTo>
                    <a:pt x="1333" y="2362"/>
                  </a:lnTo>
                  <a:lnTo>
                    <a:pt x="1905" y="2565"/>
                  </a:lnTo>
                  <a:lnTo>
                    <a:pt x="2349" y="3860"/>
                  </a:lnTo>
                  <a:lnTo>
                    <a:pt x="5270" y="2451"/>
                  </a:lnTo>
                  <a:lnTo>
                    <a:pt x="5143" y="1600"/>
                  </a:lnTo>
                  <a:lnTo>
                    <a:pt x="4356" y="1358"/>
                  </a:lnTo>
                  <a:lnTo>
                    <a:pt x="3810" y="888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C6B2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7" name="object 2167" descr=""/>
            <p:cNvSpPr/>
            <p:nvPr/>
          </p:nvSpPr>
          <p:spPr>
            <a:xfrm>
              <a:off x="2134306" y="2446642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596" y="0"/>
                  </a:moveTo>
                  <a:lnTo>
                    <a:pt x="406" y="495"/>
                  </a:lnTo>
                  <a:lnTo>
                    <a:pt x="0" y="1498"/>
                  </a:lnTo>
                  <a:lnTo>
                    <a:pt x="698" y="1955"/>
                  </a:lnTo>
                  <a:lnTo>
                    <a:pt x="1473" y="2298"/>
                  </a:lnTo>
                  <a:lnTo>
                    <a:pt x="1816" y="3136"/>
                  </a:lnTo>
                  <a:lnTo>
                    <a:pt x="2108" y="3187"/>
                  </a:lnTo>
                  <a:lnTo>
                    <a:pt x="2387" y="3263"/>
                  </a:lnTo>
                  <a:lnTo>
                    <a:pt x="2654" y="3390"/>
                  </a:lnTo>
                  <a:lnTo>
                    <a:pt x="2946" y="3682"/>
                  </a:lnTo>
                  <a:lnTo>
                    <a:pt x="3289" y="3784"/>
                  </a:lnTo>
                  <a:lnTo>
                    <a:pt x="5054" y="2108"/>
                  </a:lnTo>
                  <a:lnTo>
                    <a:pt x="5054" y="1727"/>
                  </a:lnTo>
                  <a:lnTo>
                    <a:pt x="4952" y="1346"/>
                  </a:lnTo>
                  <a:lnTo>
                    <a:pt x="4610" y="838"/>
                  </a:lnTo>
                  <a:lnTo>
                    <a:pt x="4178" y="508"/>
                  </a:lnTo>
                  <a:lnTo>
                    <a:pt x="3517" y="609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45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8" name="object 2168" descr=""/>
            <p:cNvSpPr/>
            <p:nvPr/>
          </p:nvSpPr>
          <p:spPr>
            <a:xfrm>
              <a:off x="2171811" y="243225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96" y="0"/>
                  </a:moveTo>
                  <a:lnTo>
                    <a:pt x="0" y="901"/>
                  </a:lnTo>
                  <a:lnTo>
                    <a:pt x="533" y="1600"/>
                  </a:lnTo>
                  <a:lnTo>
                    <a:pt x="1041" y="2298"/>
                  </a:lnTo>
                  <a:lnTo>
                    <a:pt x="1638" y="2933"/>
                  </a:lnTo>
                  <a:lnTo>
                    <a:pt x="2336" y="3403"/>
                  </a:lnTo>
                  <a:lnTo>
                    <a:pt x="3225" y="3543"/>
                  </a:lnTo>
                  <a:lnTo>
                    <a:pt x="3657" y="3556"/>
                  </a:lnTo>
                  <a:lnTo>
                    <a:pt x="4063" y="3479"/>
                  </a:lnTo>
                  <a:lnTo>
                    <a:pt x="5092" y="1790"/>
                  </a:lnTo>
                  <a:lnTo>
                    <a:pt x="5029" y="1384"/>
                  </a:lnTo>
                  <a:lnTo>
                    <a:pt x="2412" y="63"/>
                  </a:lnTo>
                  <a:lnTo>
                    <a:pt x="1498" y="25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636C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9" name="object 2169" descr=""/>
            <p:cNvSpPr/>
            <p:nvPr/>
          </p:nvSpPr>
          <p:spPr>
            <a:xfrm>
              <a:off x="2170275" y="2430328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1028" y="0"/>
                  </a:moveTo>
                  <a:lnTo>
                    <a:pt x="0" y="1066"/>
                  </a:lnTo>
                  <a:lnTo>
                    <a:pt x="12" y="2273"/>
                  </a:lnTo>
                  <a:lnTo>
                    <a:pt x="520" y="3556"/>
                  </a:lnTo>
                  <a:lnTo>
                    <a:pt x="800" y="4013"/>
                  </a:lnTo>
                  <a:lnTo>
                    <a:pt x="1193" y="4292"/>
                  </a:lnTo>
                  <a:lnTo>
                    <a:pt x="1714" y="4394"/>
                  </a:lnTo>
                  <a:lnTo>
                    <a:pt x="2247" y="4406"/>
                  </a:lnTo>
                  <a:lnTo>
                    <a:pt x="2692" y="4216"/>
                  </a:lnTo>
                  <a:lnTo>
                    <a:pt x="3060" y="3822"/>
                  </a:lnTo>
                  <a:lnTo>
                    <a:pt x="2133" y="1930"/>
                  </a:lnTo>
                  <a:lnTo>
                    <a:pt x="3073" y="76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B474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0" name="object 2170" descr=""/>
            <p:cNvSpPr/>
            <p:nvPr/>
          </p:nvSpPr>
          <p:spPr>
            <a:xfrm>
              <a:off x="2175125" y="2431293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092" y="0"/>
                  </a:moveTo>
                  <a:lnTo>
                    <a:pt x="0" y="1054"/>
                  </a:lnTo>
                  <a:lnTo>
                    <a:pt x="469" y="1650"/>
                  </a:lnTo>
                  <a:lnTo>
                    <a:pt x="698" y="1955"/>
                  </a:lnTo>
                  <a:lnTo>
                    <a:pt x="1257" y="1930"/>
                  </a:lnTo>
                  <a:lnTo>
                    <a:pt x="1473" y="1650"/>
                  </a:lnTo>
                  <a:lnTo>
                    <a:pt x="1346" y="1092"/>
                  </a:lnTo>
                  <a:lnTo>
                    <a:pt x="1257" y="736"/>
                  </a:lnTo>
                  <a:lnTo>
                    <a:pt x="1181" y="36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3C7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1" name="object 2171" descr=""/>
            <p:cNvSpPr/>
            <p:nvPr/>
          </p:nvSpPr>
          <p:spPr>
            <a:xfrm>
              <a:off x="2167373" y="2428500"/>
              <a:ext cx="4445" cy="7620"/>
            </a:xfrm>
            <a:custGeom>
              <a:avLst/>
              <a:gdLst/>
              <a:ahLst/>
              <a:cxnLst/>
              <a:rect l="l" t="t" r="r" b="b"/>
              <a:pathLst>
                <a:path w="4444" h="7619">
                  <a:moveTo>
                    <a:pt x="3086" y="0"/>
                  </a:moveTo>
                  <a:lnTo>
                    <a:pt x="2743" y="0"/>
                  </a:lnTo>
                  <a:lnTo>
                    <a:pt x="2082" y="25"/>
                  </a:lnTo>
                  <a:lnTo>
                    <a:pt x="876" y="1816"/>
                  </a:lnTo>
                  <a:lnTo>
                    <a:pt x="0" y="3187"/>
                  </a:lnTo>
                  <a:lnTo>
                    <a:pt x="673" y="4394"/>
                  </a:lnTo>
                  <a:lnTo>
                    <a:pt x="1295" y="5600"/>
                  </a:lnTo>
                  <a:lnTo>
                    <a:pt x="1663" y="6184"/>
                  </a:lnTo>
                  <a:lnTo>
                    <a:pt x="2133" y="6654"/>
                  </a:lnTo>
                  <a:lnTo>
                    <a:pt x="2743" y="6972"/>
                  </a:lnTo>
                  <a:lnTo>
                    <a:pt x="3174" y="7112"/>
                  </a:lnTo>
                  <a:lnTo>
                    <a:pt x="3606" y="7099"/>
                  </a:lnTo>
                  <a:lnTo>
                    <a:pt x="4038" y="6934"/>
                  </a:lnTo>
                  <a:lnTo>
                    <a:pt x="4343" y="6578"/>
                  </a:lnTo>
                  <a:lnTo>
                    <a:pt x="4394" y="6184"/>
                  </a:lnTo>
                  <a:lnTo>
                    <a:pt x="4216" y="5753"/>
                  </a:lnTo>
                  <a:lnTo>
                    <a:pt x="3924" y="1828"/>
                  </a:lnTo>
                  <a:lnTo>
                    <a:pt x="3860" y="774"/>
                  </a:lnTo>
                  <a:lnTo>
                    <a:pt x="3594" y="520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4160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2" name="object 2172" descr=""/>
            <p:cNvSpPr/>
            <p:nvPr/>
          </p:nvSpPr>
          <p:spPr>
            <a:xfrm>
              <a:off x="2175823" y="2432385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362" y="0"/>
                  </a:moveTo>
                  <a:lnTo>
                    <a:pt x="647" y="0"/>
                  </a:lnTo>
                  <a:lnTo>
                    <a:pt x="431" y="292"/>
                  </a:lnTo>
                  <a:lnTo>
                    <a:pt x="215" y="571"/>
                  </a:lnTo>
                  <a:lnTo>
                    <a:pt x="0" y="863"/>
                  </a:lnTo>
                  <a:lnTo>
                    <a:pt x="406" y="914"/>
                  </a:lnTo>
                  <a:lnTo>
                    <a:pt x="596" y="927"/>
                  </a:lnTo>
                  <a:lnTo>
                    <a:pt x="965" y="1396"/>
                  </a:lnTo>
                  <a:lnTo>
                    <a:pt x="1447" y="1523"/>
                  </a:lnTo>
                  <a:lnTo>
                    <a:pt x="2006" y="1447"/>
                  </a:lnTo>
                  <a:lnTo>
                    <a:pt x="2362" y="1346"/>
                  </a:lnTo>
                  <a:lnTo>
                    <a:pt x="2628" y="1130"/>
                  </a:lnTo>
                  <a:lnTo>
                    <a:pt x="2832" y="812"/>
                  </a:lnTo>
                  <a:lnTo>
                    <a:pt x="2616" y="571"/>
                  </a:lnTo>
                  <a:lnTo>
                    <a:pt x="2463" y="304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AF7D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3" name="object 2173" descr=""/>
            <p:cNvSpPr/>
            <p:nvPr/>
          </p:nvSpPr>
          <p:spPr>
            <a:xfrm>
              <a:off x="2136819" y="2441146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6934" y="0"/>
                  </a:moveTo>
                  <a:lnTo>
                    <a:pt x="5714" y="914"/>
                  </a:lnTo>
                  <a:lnTo>
                    <a:pt x="4216" y="698"/>
                  </a:lnTo>
                  <a:lnTo>
                    <a:pt x="2844" y="1003"/>
                  </a:lnTo>
                  <a:lnTo>
                    <a:pt x="1943" y="2870"/>
                  </a:lnTo>
                  <a:lnTo>
                    <a:pt x="1562" y="3746"/>
                  </a:lnTo>
                  <a:lnTo>
                    <a:pt x="825" y="3873"/>
                  </a:lnTo>
                  <a:lnTo>
                    <a:pt x="3340" y="5842"/>
                  </a:lnTo>
                  <a:lnTo>
                    <a:pt x="4102" y="5842"/>
                  </a:lnTo>
                  <a:lnTo>
                    <a:pt x="6426" y="4330"/>
                  </a:lnTo>
                  <a:lnTo>
                    <a:pt x="6324" y="4165"/>
                  </a:lnTo>
                  <a:lnTo>
                    <a:pt x="6235" y="3530"/>
                  </a:lnTo>
                  <a:lnTo>
                    <a:pt x="6349" y="3263"/>
                  </a:lnTo>
                  <a:lnTo>
                    <a:pt x="6629" y="3086"/>
                  </a:lnTo>
                  <a:lnTo>
                    <a:pt x="6959" y="2743"/>
                  </a:lnTo>
                  <a:lnTo>
                    <a:pt x="7175" y="2489"/>
                  </a:lnTo>
                  <a:lnTo>
                    <a:pt x="7353" y="2197"/>
                  </a:lnTo>
                  <a:lnTo>
                    <a:pt x="7492" y="1892"/>
                  </a:lnTo>
                  <a:lnTo>
                    <a:pt x="7658" y="1358"/>
                  </a:lnTo>
                  <a:lnTo>
                    <a:pt x="7632" y="838"/>
                  </a:lnTo>
                  <a:lnTo>
                    <a:pt x="7378" y="330"/>
                  </a:lnTo>
                  <a:lnTo>
                    <a:pt x="6934" y="0"/>
                  </a:lnTo>
                  <a:close/>
                </a:path>
              </a:pathLst>
            </a:custGeom>
            <a:solidFill>
              <a:srgbClr val="BF81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4" name="object 2174" descr=""/>
            <p:cNvSpPr/>
            <p:nvPr/>
          </p:nvSpPr>
          <p:spPr>
            <a:xfrm>
              <a:off x="2143758" y="2439195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968" y="0"/>
                  </a:moveTo>
                  <a:lnTo>
                    <a:pt x="1066" y="152"/>
                  </a:lnTo>
                  <a:lnTo>
                    <a:pt x="63" y="1155"/>
                  </a:lnTo>
                  <a:lnTo>
                    <a:pt x="0" y="1955"/>
                  </a:lnTo>
                  <a:lnTo>
                    <a:pt x="406" y="2095"/>
                  </a:lnTo>
                  <a:lnTo>
                    <a:pt x="1193" y="2844"/>
                  </a:lnTo>
                  <a:lnTo>
                    <a:pt x="4203" y="952"/>
                  </a:lnTo>
                  <a:lnTo>
                    <a:pt x="3708" y="495"/>
                  </a:lnTo>
                  <a:lnTo>
                    <a:pt x="2984" y="228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8688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5" name="object 2175" descr=""/>
            <p:cNvSpPr/>
            <p:nvPr/>
          </p:nvSpPr>
          <p:spPr>
            <a:xfrm>
              <a:off x="2143815" y="243724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143" y="0"/>
                  </a:moveTo>
                  <a:lnTo>
                    <a:pt x="355" y="406"/>
                  </a:lnTo>
                  <a:lnTo>
                    <a:pt x="698" y="1473"/>
                  </a:lnTo>
                  <a:lnTo>
                    <a:pt x="12" y="1930"/>
                  </a:lnTo>
                  <a:lnTo>
                    <a:pt x="50" y="2235"/>
                  </a:lnTo>
                  <a:lnTo>
                    <a:pt x="139" y="2552"/>
                  </a:lnTo>
                  <a:lnTo>
                    <a:pt x="254" y="2857"/>
                  </a:lnTo>
                  <a:lnTo>
                    <a:pt x="2959" y="2908"/>
                  </a:lnTo>
                  <a:lnTo>
                    <a:pt x="3302" y="2641"/>
                  </a:lnTo>
                  <a:lnTo>
                    <a:pt x="3505" y="2311"/>
                  </a:lnTo>
                  <a:lnTo>
                    <a:pt x="3454" y="939"/>
                  </a:lnTo>
                  <a:lnTo>
                    <a:pt x="2933" y="368"/>
                  </a:lnTo>
                  <a:lnTo>
                    <a:pt x="2082" y="50"/>
                  </a:lnTo>
                  <a:lnTo>
                    <a:pt x="1143" y="0"/>
                  </a:lnTo>
                  <a:close/>
                </a:path>
                <a:path w="3810" h="3175">
                  <a:moveTo>
                    <a:pt x="0" y="1917"/>
                  </a:moveTo>
                  <a:close/>
                </a:path>
              </a:pathLst>
            </a:custGeom>
            <a:solidFill>
              <a:srgbClr val="BD6C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6" name="object 2176" descr=""/>
            <p:cNvSpPr/>
            <p:nvPr/>
          </p:nvSpPr>
          <p:spPr>
            <a:xfrm>
              <a:off x="2143776" y="243723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181" y="0"/>
                  </a:moveTo>
                  <a:lnTo>
                    <a:pt x="393" y="152"/>
                  </a:lnTo>
                  <a:lnTo>
                    <a:pt x="0" y="215"/>
                  </a:lnTo>
                  <a:lnTo>
                    <a:pt x="12" y="787"/>
                  </a:lnTo>
                  <a:lnTo>
                    <a:pt x="38" y="1358"/>
                  </a:lnTo>
                  <a:lnTo>
                    <a:pt x="50" y="1930"/>
                  </a:lnTo>
                  <a:lnTo>
                    <a:pt x="876" y="1549"/>
                  </a:lnTo>
                  <a:lnTo>
                    <a:pt x="1079" y="800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D99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7" name="object 2177" descr=""/>
            <p:cNvSpPr/>
            <p:nvPr/>
          </p:nvSpPr>
          <p:spPr>
            <a:xfrm>
              <a:off x="2148770" y="2434078"/>
              <a:ext cx="5715" cy="7620"/>
            </a:xfrm>
            <a:custGeom>
              <a:avLst/>
              <a:gdLst/>
              <a:ahLst/>
              <a:cxnLst/>
              <a:rect l="l" t="t" r="r" b="b"/>
              <a:pathLst>
                <a:path w="5714" h="7619">
                  <a:moveTo>
                    <a:pt x="1955" y="0"/>
                  </a:moveTo>
                  <a:lnTo>
                    <a:pt x="1358" y="292"/>
                  </a:lnTo>
                  <a:lnTo>
                    <a:pt x="1193" y="330"/>
                  </a:lnTo>
                  <a:lnTo>
                    <a:pt x="863" y="330"/>
                  </a:lnTo>
                  <a:lnTo>
                    <a:pt x="266" y="914"/>
                  </a:lnTo>
                  <a:lnTo>
                    <a:pt x="114" y="1092"/>
                  </a:lnTo>
                  <a:lnTo>
                    <a:pt x="0" y="3733"/>
                  </a:lnTo>
                  <a:lnTo>
                    <a:pt x="113" y="4787"/>
                  </a:lnTo>
                  <a:lnTo>
                    <a:pt x="2133" y="7353"/>
                  </a:lnTo>
                  <a:lnTo>
                    <a:pt x="3009" y="7289"/>
                  </a:lnTo>
                  <a:lnTo>
                    <a:pt x="3454" y="6667"/>
                  </a:lnTo>
                  <a:lnTo>
                    <a:pt x="4229" y="5321"/>
                  </a:lnTo>
                  <a:lnTo>
                    <a:pt x="4762" y="4787"/>
                  </a:lnTo>
                  <a:lnTo>
                    <a:pt x="5194" y="4165"/>
                  </a:lnTo>
                  <a:lnTo>
                    <a:pt x="5321" y="3797"/>
                  </a:lnTo>
                  <a:lnTo>
                    <a:pt x="5317" y="3022"/>
                  </a:lnTo>
                  <a:lnTo>
                    <a:pt x="2565" y="88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AE6E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8" name="object 2178" descr=""/>
            <p:cNvSpPr/>
            <p:nvPr/>
          </p:nvSpPr>
          <p:spPr>
            <a:xfrm>
              <a:off x="2145888" y="243621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857" y="0"/>
                  </a:moveTo>
                  <a:lnTo>
                    <a:pt x="1816" y="101"/>
                  </a:lnTo>
                  <a:lnTo>
                    <a:pt x="863" y="469"/>
                  </a:lnTo>
                  <a:lnTo>
                    <a:pt x="0" y="1079"/>
                  </a:lnTo>
                  <a:lnTo>
                    <a:pt x="901" y="2959"/>
                  </a:lnTo>
                  <a:lnTo>
                    <a:pt x="2146" y="3581"/>
                  </a:lnTo>
                  <a:lnTo>
                    <a:pt x="2984" y="2819"/>
                  </a:lnTo>
                  <a:lnTo>
                    <a:pt x="3835" y="2082"/>
                  </a:lnTo>
                  <a:lnTo>
                    <a:pt x="3860" y="939"/>
                  </a:lnTo>
                  <a:lnTo>
                    <a:pt x="3467" y="685"/>
                  </a:lnTo>
                  <a:lnTo>
                    <a:pt x="3187" y="317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B058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9" name="object 2179" descr=""/>
            <p:cNvSpPr/>
            <p:nvPr/>
          </p:nvSpPr>
          <p:spPr>
            <a:xfrm>
              <a:off x="2147557" y="2430874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3022" y="0"/>
                  </a:moveTo>
                  <a:lnTo>
                    <a:pt x="2641" y="63"/>
                  </a:lnTo>
                  <a:lnTo>
                    <a:pt x="2298" y="355"/>
                  </a:lnTo>
                  <a:lnTo>
                    <a:pt x="1904" y="431"/>
                  </a:lnTo>
                  <a:lnTo>
                    <a:pt x="1511" y="495"/>
                  </a:lnTo>
                  <a:lnTo>
                    <a:pt x="1130" y="571"/>
                  </a:lnTo>
                  <a:lnTo>
                    <a:pt x="368" y="1282"/>
                  </a:lnTo>
                  <a:lnTo>
                    <a:pt x="0" y="1650"/>
                  </a:lnTo>
                  <a:lnTo>
                    <a:pt x="622" y="2578"/>
                  </a:lnTo>
                  <a:lnTo>
                    <a:pt x="2082" y="2374"/>
                  </a:lnTo>
                  <a:lnTo>
                    <a:pt x="2578" y="3492"/>
                  </a:lnTo>
                  <a:lnTo>
                    <a:pt x="4063" y="4292"/>
                  </a:lnTo>
                  <a:lnTo>
                    <a:pt x="4991" y="3632"/>
                  </a:lnTo>
                  <a:lnTo>
                    <a:pt x="5651" y="2832"/>
                  </a:lnTo>
                  <a:lnTo>
                    <a:pt x="5473" y="1600"/>
                  </a:lnTo>
                  <a:lnTo>
                    <a:pt x="5029" y="787"/>
                  </a:lnTo>
                  <a:lnTo>
                    <a:pt x="4216" y="507"/>
                  </a:lnTo>
                  <a:lnTo>
                    <a:pt x="3428" y="190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B5BC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0" name="object 2180" descr=""/>
            <p:cNvSpPr/>
            <p:nvPr/>
          </p:nvSpPr>
          <p:spPr>
            <a:xfrm>
              <a:off x="2148832" y="24344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00" y="0"/>
                  </a:moveTo>
                  <a:lnTo>
                    <a:pt x="279" y="0"/>
                  </a:lnTo>
                  <a:lnTo>
                    <a:pt x="0" y="215"/>
                  </a:lnTo>
                  <a:lnTo>
                    <a:pt x="50" y="774"/>
                  </a:lnTo>
                  <a:lnTo>
                    <a:pt x="533" y="749"/>
                  </a:lnTo>
                  <a:lnTo>
                    <a:pt x="863" y="558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18251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1" name="object 2181" descr=""/>
            <p:cNvSpPr/>
            <p:nvPr/>
          </p:nvSpPr>
          <p:spPr>
            <a:xfrm>
              <a:off x="2149759" y="2430197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879" y="0"/>
                  </a:moveTo>
                  <a:lnTo>
                    <a:pt x="0" y="101"/>
                  </a:lnTo>
                  <a:lnTo>
                    <a:pt x="12" y="419"/>
                  </a:lnTo>
                  <a:lnTo>
                    <a:pt x="88" y="1028"/>
                  </a:lnTo>
                  <a:lnTo>
                    <a:pt x="279" y="1193"/>
                  </a:lnTo>
                  <a:lnTo>
                    <a:pt x="495" y="1295"/>
                  </a:lnTo>
                  <a:lnTo>
                    <a:pt x="736" y="1358"/>
                  </a:lnTo>
                  <a:lnTo>
                    <a:pt x="1333" y="1473"/>
                  </a:lnTo>
                  <a:lnTo>
                    <a:pt x="1930" y="1600"/>
                  </a:lnTo>
                  <a:lnTo>
                    <a:pt x="2539" y="1511"/>
                  </a:lnTo>
                  <a:lnTo>
                    <a:pt x="2679" y="1358"/>
                  </a:lnTo>
                  <a:lnTo>
                    <a:pt x="2832" y="1219"/>
                  </a:lnTo>
                  <a:lnTo>
                    <a:pt x="2971" y="1079"/>
                  </a:lnTo>
                  <a:lnTo>
                    <a:pt x="2844" y="914"/>
                  </a:lnTo>
                  <a:lnTo>
                    <a:pt x="2768" y="723"/>
                  </a:lnTo>
                  <a:lnTo>
                    <a:pt x="2743" y="520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3268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2" name="object 2182" descr=""/>
            <p:cNvSpPr/>
            <p:nvPr/>
          </p:nvSpPr>
          <p:spPr>
            <a:xfrm>
              <a:off x="2145837" y="2477987"/>
              <a:ext cx="8255" cy="2540"/>
            </a:xfrm>
            <a:custGeom>
              <a:avLst/>
              <a:gdLst/>
              <a:ahLst/>
              <a:cxnLst/>
              <a:rect l="l" t="t" r="r" b="b"/>
              <a:pathLst>
                <a:path w="8255" h="2539">
                  <a:moveTo>
                    <a:pt x="7327" y="0"/>
                  </a:moveTo>
                  <a:lnTo>
                    <a:pt x="6883" y="330"/>
                  </a:lnTo>
                  <a:lnTo>
                    <a:pt x="3162" y="279"/>
                  </a:lnTo>
                  <a:lnTo>
                    <a:pt x="165" y="596"/>
                  </a:lnTo>
                  <a:lnTo>
                    <a:pt x="50" y="889"/>
                  </a:lnTo>
                  <a:lnTo>
                    <a:pt x="0" y="1193"/>
                  </a:lnTo>
                  <a:lnTo>
                    <a:pt x="25" y="1498"/>
                  </a:lnTo>
                  <a:lnTo>
                    <a:pt x="2628" y="1244"/>
                  </a:lnTo>
                  <a:lnTo>
                    <a:pt x="5359" y="2120"/>
                  </a:lnTo>
                  <a:lnTo>
                    <a:pt x="7835" y="635"/>
                  </a:lnTo>
                  <a:lnTo>
                    <a:pt x="7645" y="127"/>
                  </a:lnTo>
                  <a:lnTo>
                    <a:pt x="7327" y="0"/>
                  </a:lnTo>
                  <a:close/>
                </a:path>
              </a:pathLst>
            </a:custGeom>
            <a:solidFill>
              <a:srgbClr val="9045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3" name="object 2183" descr=""/>
            <p:cNvSpPr/>
            <p:nvPr/>
          </p:nvSpPr>
          <p:spPr>
            <a:xfrm>
              <a:off x="2185060" y="2464692"/>
              <a:ext cx="17145" cy="6985"/>
            </a:xfrm>
            <a:custGeom>
              <a:avLst/>
              <a:gdLst/>
              <a:ahLst/>
              <a:cxnLst/>
              <a:rect l="l" t="t" r="r" b="b"/>
              <a:pathLst>
                <a:path w="17144" h="6985">
                  <a:moveTo>
                    <a:pt x="6527" y="0"/>
                  </a:moveTo>
                  <a:lnTo>
                    <a:pt x="3428" y="2298"/>
                  </a:lnTo>
                  <a:lnTo>
                    <a:pt x="3505" y="2705"/>
                  </a:lnTo>
                  <a:lnTo>
                    <a:pt x="3911" y="3251"/>
                  </a:lnTo>
                  <a:lnTo>
                    <a:pt x="4267" y="3784"/>
                  </a:lnTo>
                  <a:lnTo>
                    <a:pt x="3111" y="3670"/>
                  </a:lnTo>
                  <a:lnTo>
                    <a:pt x="2006" y="3937"/>
                  </a:lnTo>
                  <a:lnTo>
                    <a:pt x="774" y="3898"/>
                  </a:lnTo>
                  <a:lnTo>
                    <a:pt x="0" y="4978"/>
                  </a:lnTo>
                  <a:lnTo>
                    <a:pt x="1409" y="6388"/>
                  </a:lnTo>
                  <a:lnTo>
                    <a:pt x="3670" y="5143"/>
                  </a:lnTo>
                  <a:lnTo>
                    <a:pt x="5067" y="6591"/>
                  </a:lnTo>
                  <a:lnTo>
                    <a:pt x="7873" y="6807"/>
                  </a:lnTo>
                  <a:lnTo>
                    <a:pt x="9309" y="5613"/>
                  </a:lnTo>
                  <a:lnTo>
                    <a:pt x="11023" y="5778"/>
                  </a:lnTo>
                  <a:lnTo>
                    <a:pt x="12712" y="5765"/>
                  </a:lnTo>
                  <a:lnTo>
                    <a:pt x="14071" y="6032"/>
                  </a:lnTo>
                  <a:lnTo>
                    <a:pt x="15405" y="5562"/>
                  </a:lnTo>
                  <a:lnTo>
                    <a:pt x="16611" y="4076"/>
                  </a:lnTo>
                  <a:lnTo>
                    <a:pt x="15087" y="3708"/>
                  </a:lnTo>
                  <a:lnTo>
                    <a:pt x="14782" y="2971"/>
                  </a:lnTo>
                  <a:lnTo>
                    <a:pt x="14490" y="2921"/>
                  </a:lnTo>
                  <a:lnTo>
                    <a:pt x="13906" y="2730"/>
                  </a:lnTo>
                  <a:lnTo>
                    <a:pt x="12153" y="1676"/>
                  </a:lnTo>
                  <a:lnTo>
                    <a:pt x="9880" y="1866"/>
                  </a:lnTo>
                  <a:lnTo>
                    <a:pt x="8267" y="444"/>
                  </a:lnTo>
                  <a:lnTo>
                    <a:pt x="7416" y="101"/>
                  </a:lnTo>
                  <a:lnTo>
                    <a:pt x="6527" y="0"/>
                  </a:lnTo>
                  <a:close/>
                </a:path>
              </a:pathLst>
            </a:custGeom>
            <a:solidFill>
              <a:srgbClr val="BC7E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4" name="object 2184" descr=""/>
            <p:cNvSpPr/>
            <p:nvPr/>
          </p:nvSpPr>
          <p:spPr>
            <a:xfrm>
              <a:off x="2181059" y="2465540"/>
              <a:ext cx="8255" cy="5080"/>
            </a:xfrm>
            <a:custGeom>
              <a:avLst/>
              <a:gdLst/>
              <a:ahLst/>
              <a:cxnLst/>
              <a:rect l="l" t="t" r="r" b="b"/>
              <a:pathLst>
                <a:path w="8255" h="5080">
                  <a:moveTo>
                    <a:pt x="5156" y="0"/>
                  </a:moveTo>
                  <a:lnTo>
                    <a:pt x="4216" y="101"/>
                  </a:lnTo>
                  <a:lnTo>
                    <a:pt x="3289" y="368"/>
                  </a:lnTo>
                  <a:lnTo>
                    <a:pt x="2031" y="901"/>
                  </a:lnTo>
                  <a:lnTo>
                    <a:pt x="533" y="1066"/>
                  </a:lnTo>
                  <a:lnTo>
                    <a:pt x="0" y="2641"/>
                  </a:lnTo>
                  <a:lnTo>
                    <a:pt x="342" y="3657"/>
                  </a:lnTo>
                  <a:lnTo>
                    <a:pt x="1104" y="4025"/>
                  </a:lnTo>
                  <a:lnTo>
                    <a:pt x="2095" y="4038"/>
                  </a:lnTo>
                  <a:lnTo>
                    <a:pt x="4000" y="4127"/>
                  </a:lnTo>
                  <a:lnTo>
                    <a:pt x="5372" y="3873"/>
                  </a:lnTo>
                  <a:lnTo>
                    <a:pt x="6972" y="4572"/>
                  </a:lnTo>
                  <a:lnTo>
                    <a:pt x="8089" y="3200"/>
                  </a:lnTo>
                  <a:lnTo>
                    <a:pt x="7962" y="2819"/>
                  </a:lnTo>
                  <a:lnTo>
                    <a:pt x="7950" y="2425"/>
                  </a:lnTo>
                  <a:lnTo>
                    <a:pt x="8077" y="2032"/>
                  </a:lnTo>
                  <a:lnTo>
                    <a:pt x="8064" y="1739"/>
                  </a:lnTo>
                  <a:lnTo>
                    <a:pt x="7988" y="1155"/>
                  </a:lnTo>
                  <a:lnTo>
                    <a:pt x="7492" y="596"/>
                  </a:lnTo>
                  <a:lnTo>
                    <a:pt x="6870" y="241"/>
                  </a:lnTo>
                  <a:lnTo>
                    <a:pt x="6121" y="127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A354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5" name="object 2185" descr=""/>
            <p:cNvSpPr/>
            <p:nvPr/>
          </p:nvSpPr>
          <p:spPr>
            <a:xfrm>
              <a:off x="2177568" y="247094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2679" y="0"/>
                  </a:moveTo>
                  <a:lnTo>
                    <a:pt x="660" y="1574"/>
                  </a:lnTo>
                  <a:lnTo>
                    <a:pt x="0" y="2451"/>
                  </a:lnTo>
                  <a:lnTo>
                    <a:pt x="698" y="3556"/>
                  </a:lnTo>
                  <a:lnTo>
                    <a:pt x="2641" y="3581"/>
                  </a:lnTo>
                  <a:lnTo>
                    <a:pt x="2971" y="4064"/>
                  </a:lnTo>
                  <a:lnTo>
                    <a:pt x="3289" y="4051"/>
                  </a:lnTo>
                  <a:lnTo>
                    <a:pt x="3594" y="3568"/>
                  </a:lnTo>
                  <a:lnTo>
                    <a:pt x="4267" y="3568"/>
                  </a:lnTo>
                  <a:lnTo>
                    <a:pt x="5600" y="3594"/>
                  </a:lnTo>
                  <a:lnTo>
                    <a:pt x="6578" y="2413"/>
                  </a:lnTo>
                  <a:lnTo>
                    <a:pt x="6222" y="1701"/>
                  </a:lnTo>
                  <a:lnTo>
                    <a:pt x="4813" y="1358"/>
                  </a:lnTo>
                  <a:lnTo>
                    <a:pt x="4305" y="1028"/>
                  </a:lnTo>
                  <a:lnTo>
                    <a:pt x="4063" y="406"/>
                  </a:lnTo>
                  <a:lnTo>
                    <a:pt x="3479" y="165"/>
                  </a:lnTo>
                  <a:lnTo>
                    <a:pt x="3086" y="38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B865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6" name="object 2186" descr=""/>
            <p:cNvSpPr/>
            <p:nvPr/>
          </p:nvSpPr>
          <p:spPr>
            <a:xfrm>
              <a:off x="2179789" y="246865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346" y="0"/>
                  </a:moveTo>
                  <a:lnTo>
                    <a:pt x="0" y="1511"/>
                  </a:lnTo>
                  <a:lnTo>
                    <a:pt x="38" y="1689"/>
                  </a:lnTo>
                  <a:lnTo>
                    <a:pt x="88" y="1866"/>
                  </a:lnTo>
                  <a:lnTo>
                    <a:pt x="127" y="2044"/>
                  </a:lnTo>
                  <a:lnTo>
                    <a:pt x="520" y="2425"/>
                  </a:lnTo>
                  <a:lnTo>
                    <a:pt x="1041" y="2628"/>
                  </a:lnTo>
                  <a:lnTo>
                    <a:pt x="1409" y="3035"/>
                  </a:lnTo>
                  <a:lnTo>
                    <a:pt x="1625" y="3568"/>
                  </a:lnTo>
                  <a:lnTo>
                    <a:pt x="2044" y="3733"/>
                  </a:lnTo>
                  <a:lnTo>
                    <a:pt x="2590" y="3657"/>
                  </a:lnTo>
                  <a:lnTo>
                    <a:pt x="2844" y="2743"/>
                  </a:lnTo>
                  <a:lnTo>
                    <a:pt x="3111" y="1828"/>
                  </a:lnTo>
                  <a:lnTo>
                    <a:pt x="3365" y="914"/>
                  </a:lnTo>
                  <a:lnTo>
                    <a:pt x="2870" y="215"/>
                  </a:lnTo>
                  <a:lnTo>
                    <a:pt x="2146" y="25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C598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7" name="object 2187" descr=""/>
            <p:cNvSpPr/>
            <p:nvPr/>
          </p:nvSpPr>
          <p:spPr>
            <a:xfrm>
              <a:off x="2187050" y="247091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0" y="0"/>
                  </a:moveTo>
                  <a:lnTo>
                    <a:pt x="990" y="2476"/>
                  </a:lnTo>
                  <a:lnTo>
                    <a:pt x="2984" y="2628"/>
                  </a:lnTo>
                  <a:lnTo>
                    <a:pt x="3022" y="673"/>
                  </a:lnTo>
                  <a:lnTo>
                    <a:pt x="2032" y="9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B0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8" name="object 2188" descr=""/>
            <p:cNvSpPr/>
            <p:nvPr/>
          </p:nvSpPr>
          <p:spPr>
            <a:xfrm>
              <a:off x="2192938" y="2468964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892" y="0"/>
                  </a:moveTo>
                  <a:lnTo>
                    <a:pt x="1320" y="127"/>
                  </a:lnTo>
                  <a:lnTo>
                    <a:pt x="0" y="2540"/>
                  </a:lnTo>
                  <a:lnTo>
                    <a:pt x="685" y="2743"/>
                  </a:lnTo>
                  <a:lnTo>
                    <a:pt x="1028" y="2832"/>
                  </a:lnTo>
                  <a:lnTo>
                    <a:pt x="2540" y="3098"/>
                  </a:lnTo>
                  <a:lnTo>
                    <a:pt x="3594" y="2044"/>
                  </a:lnTo>
                  <a:lnTo>
                    <a:pt x="4826" y="1485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9450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9" name="object 2189" descr=""/>
            <p:cNvSpPr/>
            <p:nvPr/>
          </p:nvSpPr>
          <p:spPr>
            <a:xfrm>
              <a:off x="2179764" y="247321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10">
                  <a:moveTo>
                    <a:pt x="2578" y="3136"/>
                  </a:moveTo>
                  <a:lnTo>
                    <a:pt x="2184" y="2527"/>
                  </a:lnTo>
                  <a:lnTo>
                    <a:pt x="1409" y="2159"/>
                  </a:lnTo>
                  <a:lnTo>
                    <a:pt x="1397" y="1308"/>
                  </a:lnTo>
                  <a:lnTo>
                    <a:pt x="1079" y="1244"/>
                  </a:lnTo>
                  <a:lnTo>
                    <a:pt x="762" y="1257"/>
                  </a:lnTo>
                  <a:lnTo>
                    <a:pt x="444" y="1320"/>
                  </a:lnTo>
                  <a:lnTo>
                    <a:pt x="482" y="2171"/>
                  </a:lnTo>
                  <a:lnTo>
                    <a:pt x="254" y="2286"/>
                  </a:lnTo>
                  <a:lnTo>
                    <a:pt x="0" y="2717"/>
                  </a:lnTo>
                  <a:lnTo>
                    <a:pt x="101" y="2959"/>
                  </a:lnTo>
                  <a:lnTo>
                    <a:pt x="419" y="3200"/>
                  </a:lnTo>
                  <a:lnTo>
                    <a:pt x="1143" y="3175"/>
                  </a:lnTo>
                  <a:lnTo>
                    <a:pt x="1866" y="3162"/>
                  </a:lnTo>
                  <a:lnTo>
                    <a:pt x="2578" y="3136"/>
                  </a:lnTo>
                  <a:close/>
                </a:path>
                <a:path w="17780" h="3810">
                  <a:moveTo>
                    <a:pt x="17157" y="330"/>
                  </a:moveTo>
                  <a:lnTo>
                    <a:pt x="15875" y="762"/>
                  </a:lnTo>
                  <a:lnTo>
                    <a:pt x="14452" y="0"/>
                  </a:lnTo>
                  <a:lnTo>
                    <a:pt x="13169" y="711"/>
                  </a:lnTo>
                  <a:lnTo>
                    <a:pt x="13500" y="1803"/>
                  </a:lnTo>
                  <a:lnTo>
                    <a:pt x="14541" y="1917"/>
                  </a:lnTo>
                  <a:lnTo>
                    <a:pt x="15214" y="2489"/>
                  </a:lnTo>
                  <a:lnTo>
                    <a:pt x="15519" y="2349"/>
                  </a:lnTo>
                  <a:lnTo>
                    <a:pt x="15836" y="2298"/>
                  </a:lnTo>
                  <a:lnTo>
                    <a:pt x="16167" y="2311"/>
                  </a:lnTo>
                  <a:lnTo>
                    <a:pt x="17157" y="330"/>
                  </a:lnTo>
                  <a:close/>
                </a:path>
              </a:pathLst>
            </a:custGeom>
            <a:solidFill>
              <a:srgbClr val="C68B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0" name="object 2190" descr=""/>
            <p:cNvSpPr/>
            <p:nvPr/>
          </p:nvSpPr>
          <p:spPr>
            <a:xfrm>
              <a:off x="2178192" y="247527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0" y="0"/>
                  </a:moveTo>
                  <a:lnTo>
                    <a:pt x="1117" y="1447"/>
                  </a:lnTo>
                  <a:lnTo>
                    <a:pt x="1409" y="1333"/>
                  </a:lnTo>
                  <a:lnTo>
                    <a:pt x="1701" y="1231"/>
                  </a:lnTo>
                  <a:lnTo>
                    <a:pt x="1993" y="1143"/>
                  </a:lnTo>
                  <a:lnTo>
                    <a:pt x="2019" y="800"/>
                  </a:lnTo>
                  <a:lnTo>
                    <a:pt x="2032" y="457"/>
                  </a:lnTo>
                  <a:lnTo>
                    <a:pt x="2057" y="114"/>
                  </a:lnTo>
                  <a:lnTo>
                    <a:pt x="1549" y="4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9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1" name="object 2191" descr=""/>
            <p:cNvSpPr/>
            <p:nvPr/>
          </p:nvSpPr>
          <p:spPr>
            <a:xfrm>
              <a:off x="2163141" y="2469156"/>
              <a:ext cx="16510" cy="6985"/>
            </a:xfrm>
            <a:custGeom>
              <a:avLst/>
              <a:gdLst/>
              <a:ahLst/>
              <a:cxnLst/>
              <a:rect l="l" t="t" r="r" b="b"/>
              <a:pathLst>
                <a:path w="16510" h="6985">
                  <a:moveTo>
                    <a:pt x="15672" y="4216"/>
                  </a:moveTo>
                  <a:lnTo>
                    <a:pt x="5867" y="4216"/>
                  </a:lnTo>
                  <a:lnTo>
                    <a:pt x="4978" y="6235"/>
                  </a:lnTo>
                  <a:lnTo>
                    <a:pt x="5359" y="6362"/>
                  </a:lnTo>
                  <a:lnTo>
                    <a:pt x="8051" y="6515"/>
                  </a:lnTo>
                  <a:lnTo>
                    <a:pt x="11201" y="6299"/>
                  </a:lnTo>
                  <a:lnTo>
                    <a:pt x="11557" y="6184"/>
                  </a:lnTo>
                  <a:lnTo>
                    <a:pt x="11650" y="6007"/>
                  </a:lnTo>
                  <a:lnTo>
                    <a:pt x="11771" y="5372"/>
                  </a:lnTo>
                  <a:lnTo>
                    <a:pt x="12141" y="4914"/>
                  </a:lnTo>
                  <a:lnTo>
                    <a:pt x="15312" y="4914"/>
                  </a:lnTo>
                  <a:lnTo>
                    <a:pt x="15532" y="4406"/>
                  </a:lnTo>
                  <a:lnTo>
                    <a:pt x="15672" y="4216"/>
                  </a:lnTo>
                  <a:close/>
                </a:path>
                <a:path w="16510" h="6985">
                  <a:moveTo>
                    <a:pt x="11658" y="0"/>
                  </a:moveTo>
                  <a:lnTo>
                    <a:pt x="10820" y="76"/>
                  </a:lnTo>
                  <a:lnTo>
                    <a:pt x="8775" y="952"/>
                  </a:lnTo>
                  <a:lnTo>
                    <a:pt x="8229" y="1143"/>
                  </a:lnTo>
                  <a:lnTo>
                    <a:pt x="7683" y="1295"/>
                  </a:lnTo>
                  <a:lnTo>
                    <a:pt x="6934" y="1447"/>
                  </a:lnTo>
                  <a:lnTo>
                    <a:pt x="6184" y="1549"/>
                  </a:lnTo>
                  <a:lnTo>
                    <a:pt x="5448" y="1778"/>
                  </a:lnTo>
                  <a:lnTo>
                    <a:pt x="3822" y="2349"/>
                  </a:lnTo>
                  <a:lnTo>
                    <a:pt x="3263" y="2514"/>
                  </a:lnTo>
                  <a:lnTo>
                    <a:pt x="2717" y="2717"/>
                  </a:lnTo>
                  <a:lnTo>
                    <a:pt x="2235" y="3048"/>
                  </a:lnTo>
                  <a:lnTo>
                    <a:pt x="1816" y="3429"/>
                  </a:lnTo>
                  <a:lnTo>
                    <a:pt x="1663" y="4064"/>
                  </a:lnTo>
                  <a:lnTo>
                    <a:pt x="1054" y="4267"/>
                  </a:lnTo>
                  <a:lnTo>
                    <a:pt x="571" y="4279"/>
                  </a:lnTo>
                  <a:lnTo>
                    <a:pt x="330" y="4343"/>
                  </a:lnTo>
                  <a:lnTo>
                    <a:pt x="0" y="4699"/>
                  </a:lnTo>
                  <a:lnTo>
                    <a:pt x="93" y="5372"/>
                  </a:lnTo>
                  <a:lnTo>
                    <a:pt x="2374" y="6362"/>
                  </a:lnTo>
                  <a:lnTo>
                    <a:pt x="3403" y="6324"/>
                  </a:lnTo>
                  <a:lnTo>
                    <a:pt x="4381" y="5727"/>
                  </a:lnTo>
                  <a:lnTo>
                    <a:pt x="5817" y="4267"/>
                  </a:lnTo>
                  <a:lnTo>
                    <a:pt x="812" y="4254"/>
                  </a:lnTo>
                  <a:lnTo>
                    <a:pt x="5829" y="4254"/>
                  </a:lnTo>
                  <a:lnTo>
                    <a:pt x="15672" y="4216"/>
                  </a:lnTo>
                  <a:lnTo>
                    <a:pt x="16167" y="3543"/>
                  </a:lnTo>
                  <a:lnTo>
                    <a:pt x="16155" y="2349"/>
                  </a:lnTo>
                  <a:lnTo>
                    <a:pt x="16491" y="1778"/>
                  </a:lnTo>
                  <a:lnTo>
                    <a:pt x="16471" y="1549"/>
                  </a:lnTo>
                  <a:lnTo>
                    <a:pt x="15981" y="1143"/>
                  </a:lnTo>
                  <a:lnTo>
                    <a:pt x="15481" y="812"/>
                  </a:lnTo>
                  <a:lnTo>
                    <a:pt x="14262" y="304"/>
                  </a:lnTo>
                  <a:lnTo>
                    <a:pt x="12979" y="63"/>
                  </a:lnTo>
                  <a:lnTo>
                    <a:pt x="11658" y="0"/>
                  </a:lnTo>
                  <a:close/>
                </a:path>
                <a:path w="16510" h="6985">
                  <a:moveTo>
                    <a:pt x="15312" y="4914"/>
                  </a:moveTo>
                  <a:lnTo>
                    <a:pt x="12141" y="4914"/>
                  </a:lnTo>
                  <a:lnTo>
                    <a:pt x="12242" y="6007"/>
                  </a:lnTo>
                  <a:lnTo>
                    <a:pt x="12649" y="5829"/>
                  </a:lnTo>
                  <a:lnTo>
                    <a:pt x="13390" y="5829"/>
                  </a:lnTo>
                  <a:lnTo>
                    <a:pt x="13754" y="5778"/>
                  </a:lnTo>
                  <a:lnTo>
                    <a:pt x="14211" y="5372"/>
                  </a:lnTo>
                  <a:lnTo>
                    <a:pt x="14820" y="5372"/>
                  </a:lnTo>
                  <a:lnTo>
                    <a:pt x="15125" y="5346"/>
                  </a:lnTo>
                  <a:lnTo>
                    <a:pt x="15312" y="4914"/>
                  </a:lnTo>
                  <a:close/>
                </a:path>
                <a:path w="16510" h="6985">
                  <a:moveTo>
                    <a:pt x="13390" y="5829"/>
                  </a:moveTo>
                  <a:lnTo>
                    <a:pt x="12649" y="5829"/>
                  </a:lnTo>
                  <a:lnTo>
                    <a:pt x="13208" y="5854"/>
                  </a:lnTo>
                  <a:lnTo>
                    <a:pt x="13390" y="5829"/>
                  </a:lnTo>
                  <a:close/>
                </a:path>
                <a:path w="16510" h="6985">
                  <a:moveTo>
                    <a:pt x="14820" y="5372"/>
                  </a:moveTo>
                  <a:lnTo>
                    <a:pt x="14211" y="5372"/>
                  </a:lnTo>
                  <a:lnTo>
                    <a:pt x="14668" y="5384"/>
                  </a:lnTo>
                  <a:lnTo>
                    <a:pt x="14820" y="5372"/>
                  </a:lnTo>
                  <a:close/>
                </a:path>
              </a:pathLst>
            </a:custGeom>
            <a:solidFill>
              <a:srgbClr val="C17B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2" name="object 2192" descr=""/>
            <p:cNvSpPr/>
            <p:nvPr/>
          </p:nvSpPr>
          <p:spPr>
            <a:xfrm>
              <a:off x="2174345" y="2474137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584" y="0"/>
                  </a:moveTo>
                  <a:lnTo>
                    <a:pt x="279" y="63"/>
                  </a:lnTo>
                  <a:lnTo>
                    <a:pt x="38" y="495"/>
                  </a:lnTo>
                  <a:lnTo>
                    <a:pt x="0" y="1320"/>
                  </a:lnTo>
                  <a:lnTo>
                    <a:pt x="1104" y="1358"/>
                  </a:lnTo>
                  <a:lnTo>
                    <a:pt x="2273" y="1600"/>
                  </a:lnTo>
                  <a:lnTo>
                    <a:pt x="2997" y="393"/>
                  </a:lnTo>
                  <a:lnTo>
                    <a:pt x="2311" y="393"/>
                  </a:lnTo>
                  <a:lnTo>
                    <a:pt x="939" y="368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AB5B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3" name="object 2193" descr=""/>
            <p:cNvSpPr/>
            <p:nvPr/>
          </p:nvSpPr>
          <p:spPr>
            <a:xfrm>
              <a:off x="2167055" y="2473319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159" y="0"/>
                  </a:moveTo>
                  <a:lnTo>
                    <a:pt x="1066" y="203"/>
                  </a:lnTo>
                  <a:lnTo>
                    <a:pt x="177" y="1308"/>
                  </a:lnTo>
                  <a:lnTo>
                    <a:pt x="114" y="1485"/>
                  </a:lnTo>
                  <a:lnTo>
                    <a:pt x="63" y="1676"/>
                  </a:lnTo>
                  <a:lnTo>
                    <a:pt x="0" y="1854"/>
                  </a:lnTo>
                  <a:lnTo>
                    <a:pt x="114" y="2006"/>
                  </a:lnTo>
                  <a:lnTo>
                    <a:pt x="228" y="2171"/>
                  </a:lnTo>
                  <a:lnTo>
                    <a:pt x="342" y="2324"/>
                  </a:lnTo>
                  <a:lnTo>
                    <a:pt x="711" y="2285"/>
                  </a:lnTo>
                  <a:lnTo>
                    <a:pt x="1079" y="2235"/>
                  </a:lnTo>
                  <a:lnTo>
                    <a:pt x="1447" y="2197"/>
                  </a:lnTo>
                  <a:lnTo>
                    <a:pt x="1689" y="1142"/>
                  </a:lnTo>
                  <a:lnTo>
                    <a:pt x="3175" y="1574"/>
                  </a:lnTo>
                  <a:lnTo>
                    <a:pt x="3467" y="520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B878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4" name="object 2194" descr=""/>
            <p:cNvSpPr/>
            <p:nvPr/>
          </p:nvSpPr>
          <p:spPr>
            <a:xfrm>
              <a:off x="2164764" y="247403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241" y="0"/>
                  </a:moveTo>
                  <a:lnTo>
                    <a:pt x="0" y="2235"/>
                  </a:lnTo>
                  <a:lnTo>
                    <a:pt x="2679" y="2362"/>
                  </a:lnTo>
                  <a:lnTo>
                    <a:pt x="2692" y="1333"/>
                  </a:lnTo>
                  <a:lnTo>
                    <a:pt x="1663" y="1244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DFD2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5" name="object 2195" descr=""/>
            <p:cNvSpPr/>
            <p:nvPr/>
          </p:nvSpPr>
          <p:spPr>
            <a:xfrm>
              <a:off x="2156559" y="2473400"/>
              <a:ext cx="11430" cy="3810"/>
            </a:xfrm>
            <a:custGeom>
              <a:avLst/>
              <a:gdLst/>
              <a:ahLst/>
              <a:cxnLst/>
              <a:rect l="l" t="t" r="r" b="b"/>
              <a:pathLst>
                <a:path w="11430" h="3810">
                  <a:moveTo>
                    <a:pt x="7025" y="3098"/>
                  </a:moveTo>
                  <a:lnTo>
                    <a:pt x="3263" y="3098"/>
                  </a:lnTo>
                  <a:lnTo>
                    <a:pt x="4343" y="3530"/>
                  </a:lnTo>
                  <a:lnTo>
                    <a:pt x="5232" y="3530"/>
                  </a:lnTo>
                  <a:lnTo>
                    <a:pt x="6172" y="3784"/>
                  </a:lnTo>
                  <a:lnTo>
                    <a:pt x="6915" y="3149"/>
                  </a:lnTo>
                  <a:close/>
                </a:path>
                <a:path w="11430" h="3810">
                  <a:moveTo>
                    <a:pt x="4419" y="0"/>
                  </a:moveTo>
                  <a:lnTo>
                    <a:pt x="2336" y="1460"/>
                  </a:lnTo>
                  <a:lnTo>
                    <a:pt x="0" y="1955"/>
                  </a:lnTo>
                  <a:lnTo>
                    <a:pt x="228" y="2362"/>
                  </a:lnTo>
                  <a:lnTo>
                    <a:pt x="558" y="2666"/>
                  </a:lnTo>
                  <a:lnTo>
                    <a:pt x="990" y="2870"/>
                  </a:lnTo>
                  <a:lnTo>
                    <a:pt x="2095" y="3149"/>
                  </a:lnTo>
                  <a:lnTo>
                    <a:pt x="3263" y="3098"/>
                  </a:lnTo>
                  <a:lnTo>
                    <a:pt x="7025" y="3098"/>
                  </a:lnTo>
                  <a:lnTo>
                    <a:pt x="8204" y="2870"/>
                  </a:lnTo>
                  <a:lnTo>
                    <a:pt x="8839" y="1803"/>
                  </a:lnTo>
                  <a:lnTo>
                    <a:pt x="10888" y="1803"/>
                  </a:lnTo>
                  <a:lnTo>
                    <a:pt x="10807" y="1460"/>
                  </a:lnTo>
                  <a:lnTo>
                    <a:pt x="10680" y="1231"/>
                  </a:lnTo>
                  <a:lnTo>
                    <a:pt x="7469" y="1155"/>
                  </a:lnTo>
                  <a:lnTo>
                    <a:pt x="6934" y="1155"/>
                  </a:lnTo>
                  <a:lnTo>
                    <a:pt x="6908" y="101"/>
                  </a:lnTo>
                  <a:lnTo>
                    <a:pt x="4419" y="0"/>
                  </a:lnTo>
                  <a:close/>
                </a:path>
                <a:path w="11430" h="3810">
                  <a:moveTo>
                    <a:pt x="10888" y="1803"/>
                  </a:moveTo>
                  <a:lnTo>
                    <a:pt x="8839" y="1803"/>
                  </a:lnTo>
                  <a:lnTo>
                    <a:pt x="9944" y="2120"/>
                  </a:lnTo>
                  <a:lnTo>
                    <a:pt x="10896" y="1968"/>
                  </a:lnTo>
                  <a:lnTo>
                    <a:pt x="10888" y="1803"/>
                  </a:lnTo>
                  <a:close/>
                </a:path>
                <a:path w="11430" h="3810">
                  <a:moveTo>
                    <a:pt x="6934" y="1142"/>
                  </a:moveTo>
                  <a:lnTo>
                    <a:pt x="7469" y="1155"/>
                  </a:lnTo>
                  <a:lnTo>
                    <a:pt x="6934" y="1142"/>
                  </a:lnTo>
                  <a:close/>
                </a:path>
              </a:pathLst>
            </a:custGeom>
            <a:solidFill>
              <a:srgbClr val="CA996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6" name="object 2196" descr=""/>
            <p:cNvSpPr/>
            <p:nvPr/>
          </p:nvSpPr>
          <p:spPr>
            <a:xfrm>
              <a:off x="2160244" y="2476414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355" y="0"/>
                  </a:moveTo>
                  <a:lnTo>
                    <a:pt x="190" y="114"/>
                  </a:lnTo>
                  <a:lnTo>
                    <a:pt x="101" y="330"/>
                  </a:lnTo>
                  <a:lnTo>
                    <a:pt x="0" y="558"/>
                  </a:lnTo>
                  <a:lnTo>
                    <a:pt x="76" y="787"/>
                  </a:lnTo>
                  <a:lnTo>
                    <a:pt x="304" y="1041"/>
                  </a:lnTo>
                  <a:lnTo>
                    <a:pt x="952" y="1092"/>
                  </a:lnTo>
                  <a:lnTo>
                    <a:pt x="1600" y="1130"/>
                  </a:lnTo>
                  <a:lnTo>
                    <a:pt x="2247" y="1181"/>
                  </a:lnTo>
                  <a:lnTo>
                    <a:pt x="2590" y="825"/>
                  </a:lnTo>
                  <a:lnTo>
                    <a:pt x="2933" y="457"/>
                  </a:lnTo>
                  <a:lnTo>
                    <a:pt x="3276" y="101"/>
                  </a:lnTo>
                  <a:lnTo>
                    <a:pt x="2298" y="63"/>
                  </a:lnTo>
                  <a:lnTo>
                    <a:pt x="1333" y="3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B362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7" name="object 2197" descr=""/>
            <p:cNvSpPr/>
            <p:nvPr/>
          </p:nvSpPr>
          <p:spPr>
            <a:xfrm>
              <a:off x="2155189" y="247537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4635" y="0"/>
                  </a:moveTo>
                  <a:lnTo>
                    <a:pt x="3530" y="165"/>
                  </a:lnTo>
                  <a:lnTo>
                    <a:pt x="2451" y="203"/>
                  </a:lnTo>
                  <a:lnTo>
                    <a:pt x="2019" y="1015"/>
                  </a:lnTo>
                  <a:lnTo>
                    <a:pt x="0" y="114"/>
                  </a:lnTo>
                  <a:lnTo>
                    <a:pt x="546" y="1981"/>
                  </a:lnTo>
                  <a:lnTo>
                    <a:pt x="1485" y="2057"/>
                  </a:lnTo>
                  <a:lnTo>
                    <a:pt x="2425" y="2120"/>
                  </a:lnTo>
                  <a:lnTo>
                    <a:pt x="3365" y="2197"/>
                  </a:lnTo>
                  <a:lnTo>
                    <a:pt x="5359" y="2082"/>
                  </a:lnTo>
                  <a:lnTo>
                    <a:pt x="5372" y="1727"/>
                  </a:lnTo>
                  <a:lnTo>
                    <a:pt x="5397" y="1384"/>
                  </a:lnTo>
                  <a:lnTo>
                    <a:pt x="5410" y="1041"/>
                  </a:lnTo>
                  <a:lnTo>
                    <a:pt x="4635" y="0"/>
                  </a:lnTo>
                  <a:close/>
                </a:path>
              </a:pathLst>
            </a:custGeom>
            <a:solidFill>
              <a:srgbClr val="C278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8" name="object 2198" descr=""/>
            <p:cNvSpPr/>
            <p:nvPr/>
          </p:nvSpPr>
          <p:spPr>
            <a:xfrm>
              <a:off x="2152696" y="2475263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19" y="0"/>
                  </a:moveTo>
                  <a:lnTo>
                    <a:pt x="0" y="2260"/>
                  </a:lnTo>
                  <a:lnTo>
                    <a:pt x="304" y="2616"/>
                  </a:lnTo>
                  <a:lnTo>
                    <a:pt x="622" y="2603"/>
                  </a:lnTo>
                  <a:lnTo>
                    <a:pt x="939" y="2285"/>
                  </a:lnTo>
                  <a:lnTo>
                    <a:pt x="2336" y="2158"/>
                  </a:lnTo>
                  <a:lnTo>
                    <a:pt x="3035" y="2082"/>
                  </a:lnTo>
                  <a:lnTo>
                    <a:pt x="4940" y="317"/>
                  </a:lnTo>
                  <a:lnTo>
                    <a:pt x="3860" y="88"/>
                  </a:lnTo>
                  <a:lnTo>
                    <a:pt x="2425" y="54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B5F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9" name="object 2199" descr=""/>
            <p:cNvSpPr/>
            <p:nvPr/>
          </p:nvSpPr>
          <p:spPr>
            <a:xfrm>
              <a:off x="2152694" y="24774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17" y="0"/>
                  </a:moveTo>
                  <a:lnTo>
                    <a:pt x="0" y="88"/>
                  </a:lnTo>
                  <a:lnTo>
                    <a:pt x="25" y="622"/>
                  </a:lnTo>
                  <a:lnTo>
                    <a:pt x="25" y="888"/>
                  </a:lnTo>
                  <a:lnTo>
                    <a:pt x="660" y="1092"/>
                  </a:lnTo>
                  <a:lnTo>
                    <a:pt x="977" y="1181"/>
                  </a:lnTo>
                  <a:lnTo>
                    <a:pt x="939" y="114"/>
                  </a:lnTo>
                  <a:lnTo>
                    <a:pt x="635" y="12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E2DAD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0" name="object 2200" descr=""/>
            <p:cNvSpPr/>
            <p:nvPr/>
          </p:nvSpPr>
          <p:spPr>
            <a:xfrm>
              <a:off x="2156965" y="2465851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5">
                  <a:moveTo>
                    <a:pt x="4800" y="0"/>
                  </a:moveTo>
                  <a:lnTo>
                    <a:pt x="3682" y="304"/>
                  </a:lnTo>
                  <a:lnTo>
                    <a:pt x="1981" y="1282"/>
                  </a:lnTo>
                  <a:lnTo>
                    <a:pt x="0" y="2070"/>
                  </a:lnTo>
                  <a:lnTo>
                    <a:pt x="1739" y="6832"/>
                  </a:lnTo>
                  <a:lnTo>
                    <a:pt x="5587" y="5816"/>
                  </a:lnTo>
                  <a:lnTo>
                    <a:pt x="6248" y="6210"/>
                  </a:lnTo>
                  <a:lnTo>
                    <a:pt x="6692" y="5841"/>
                  </a:lnTo>
                  <a:lnTo>
                    <a:pt x="7099" y="5384"/>
                  </a:lnTo>
                  <a:lnTo>
                    <a:pt x="7543" y="4724"/>
                  </a:lnTo>
                  <a:lnTo>
                    <a:pt x="7721" y="4368"/>
                  </a:lnTo>
                  <a:lnTo>
                    <a:pt x="8102" y="3670"/>
                  </a:lnTo>
                  <a:lnTo>
                    <a:pt x="8775" y="3124"/>
                  </a:lnTo>
                  <a:lnTo>
                    <a:pt x="8762" y="2235"/>
                  </a:lnTo>
                  <a:lnTo>
                    <a:pt x="8445" y="1346"/>
                  </a:lnTo>
                  <a:lnTo>
                    <a:pt x="7683" y="977"/>
                  </a:lnTo>
                  <a:lnTo>
                    <a:pt x="6896" y="660"/>
                  </a:lnTo>
                  <a:lnTo>
                    <a:pt x="5854" y="292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BF7F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1" name="object 2201" descr=""/>
            <p:cNvSpPr/>
            <p:nvPr/>
          </p:nvSpPr>
          <p:spPr>
            <a:xfrm>
              <a:off x="2162553" y="2469712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3263" y="0"/>
                  </a:moveTo>
                  <a:lnTo>
                    <a:pt x="2832" y="0"/>
                  </a:lnTo>
                  <a:lnTo>
                    <a:pt x="2413" y="50"/>
                  </a:lnTo>
                  <a:lnTo>
                    <a:pt x="1778" y="215"/>
                  </a:lnTo>
                  <a:lnTo>
                    <a:pt x="1257" y="507"/>
                  </a:lnTo>
                  <a:lnTo>
                    <a:pt x="927" y="1092"/>
                  </a:lnTo>
                  <a:lnTo>
                    <a:pt x="622" y="1384"/>
                  </a:lnTo>
                  <a:lnTo>
                    <a:pt x="304" y="1663"/>
                  </a:lnTo>
                  <a:lnTo>
                    <a:pt x="0" y="1955"/>
                  </a:lnTo>
                  <a:lnTo>
                    <a:pt x="444" y="2730"/>
                  </a:lnTo>
                  <a:lnTo>
                    <a:pt x="1219" y="2819"/>
                  </a:lnTo>
                  <a:lnTo>
                    <a:pt x="1993" y="2882"/>
                  </a:lnTo>
                  <a:lnTo>
                    <a:pt x="2273" y="3225"/>
                  </a:lnTo>
                  <a:lnTo>
                    <a:pt x="2578" y="3251"/>
                  </a:lnTo>
                  <a:lnTo>
                    <a:pt x="2921" y="2984"/>
                  </a:lnTo>
                  <a:lnTo>
                    <a:pt x="4165" y="2755"/>
                  </a:lnTo>
                  <a:lnTo>
                    <a:pt x="4787" y="2654"/>
                  </a:lnTo>
                  <a:lnTo>
                    <a:pt x="5156" y="2412"/>
                  </a:lnTo>
                  <a:lnTo>
                    <a:pt x="5359" y="2070"/>
                  </a:lnTo>
                  <a:lnTo>
                    <a:pt x="5372" y="1625"/>
                  </a:lnTo>
                  <a:lnTo>
                    <a:pt x="5334" y="1193"/>
                  </a:lnTo>
                  <a:lnTo>
                    <a:pt x="3682" y="38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DDDD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2" name="object 2202" descr=""/>
            <p:cNvSpPr/>
            <p:nvPr/>
          </p:nvSpPr>
          <p:spPr>
            <a:xfrm>
              <a:off x="2149746" y="2471458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247" y="0"/>
                  </a:moveTo>
                  <a:lnTo>
                    <a:pt x="1041" y="76"/>
                  </a:lnTo>
                  <a:lnTo>
                    <a:pt x="0" y="1130"/>
                  </a:lnTo>
                  <a:lnTo>
                    <a:pt x="25" y="1358"/>
                  </a:lnTo>
                  <a:lnTo>
                    <a:pt x="38" y="1600"/>
                  </a:lnTo>
                  <a:lnTo>
                    <a:pt x="38" y="1841"/>
                  </a:lnTo>
                  <a:lnTo>
                    <a:pt x="698" y="2197"/>
                  </a:lnTo>
                  <a:lnTo>
                    <a:pt x="1727" y="1981"/>
                  </a:lnTo>
                  <a:lnTo>
                    <a:pt x="1930" y="3060"/>
                  </a:lnTo>
                  <a:lnTo>
                    <a:pt x="3009" y="3047"/>
                  </a:lnTo>
                  <a:lnTo>
                    <a:pt x="4152" y="3251"/>
                  </a:lnTo>
                  <a:lnTo>
                    <a:pt x="4927" y="2197"/>
                  </a:lnTo>
                  <a:lnTo>
                    <a:pt x="4787" y="1358"/>
                  </a:lnTo>
                  <a:lnTo>
                    <a:pt x="4317" y="787"/>
                  </a:lnTo>
                  <a:lnTo>
                    <a:pt x="3568" y="444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DDCF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3" name="object 2203" descr=""/>
            <p:cNvSpPr/>
            <p:nvPr/>
          </p:nvSpPr>
          <p:spPr>
            <a:xfrm>
              <a:off x="2153500" y="2471529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2806" y="0"/>
                  </a:moveTo>
                  <a:lnTo>
                    <a:pt x="1714" y="0"/>
                  </a:lnTo>
                  <a:lnTo>
                    <a:pt x="711" y="177"/>
                  </a:lnTo>
                  <a:lnTo>
                    <a:pt x="0" y="1130"/>
                  </a:lnTo>
                  <a:lnTo>
                    <a:pt x="1168" y="2120"/>
                  </a:lnTo>
                  <a:lnTo>
                    <a:pt x="2476" y="1651"/>
                  </a:lnTo>
                  <a:lnTo>
                    <a:pt x="4013" y="2146"/>
                  </a:lnTo>
                  <a:lnTo>
                    <a:pt x="5194" y="1155"/>
                  </a:lnTo>
                  <a:lnTo>
                    <a:pt x="4940" y="876"/>
                  </a:lnTo>
                  <a:lnTo>
                    <a:pt x="4330" y="355"/>
                  </a:lnTo>
                  <a:lnTo>
                    <a:pt x="3619" y="50"/>
                  </a:lnTo>
                  <a:lnTo>
                    <a:pt x="2806" y="0"/>
                  </a:lnTo>
                  <a:close/>
                </a:path>
              </a:pathLst>
            </a:custGeom>
            <a:solidFill>
              <a:srgbClr val="BF7F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4" name="object 2204" descr=""/>
            <p:cNvSpPr/>
            <p:nvPr/>
          </p:nvSpPr>
          <p:spPr>
            <a:xfrm>
              <a:off x="2164194" y="247258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673" y="0"/>
                  </a:moveTo>
                  <a:lnTo>
                    <a:pt x="355" y="12"/>
                  </a:lnTo>
                  <a:lnTo>
                    <a:pt x="228" y="292"/>
                  </a:lnTo>
                  <a:lnTo>
                    <a:pt x="114" y="558"/>
                  </a:lnTo>
                  <a:lnTo>
                    <a:pt x="0" y="838"/>
                  </a:lnTo>
                  <a:lnTo>
                    <a:pt x="571" y="838"/>
                  </a:lnTo>
                  <a:lnTo>
                    <a:pt x="990" y="584"/>
                  </a:lnTo>
                  <a:lnTo>
                    <a:pt x="1282" y="114"/>
                  </a:lnTo>
                  <a:lnTo>
                    <a:pt x="977" y="2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B878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5" name="object 2205" descr=""/>
            <p:cNvSpPr/>
            <p:nvPr/>
          </p:nvSpPr>
          <p:spPr>
            <a:xfrm>
              <a:off x="2141820" y="2464097"/>
              <a:ext cx="19050" cy="8255"/>
            </a:xfrm>
            <a:custGeom>
              <a:avLst/>
              <a:gdLst/>
              <a:ahLst/>
              <a:cxnLst/>
              <a:rect l="l" t="t" r="r" b="b"/>
              <a:pathLst>
                <a:path w="19050" h="8255">
                  <a:moveTo>
                    <a:pt x="10541" y="12"/>
                  </a:moveTo>
                  <a:lnTo>
                    <a:pt x="8648" y="1320"/>
                  </a:lnTo>
                  <a:lnTo>
                    <a:pt x="8648" y="1701"/>
                  </a:lnTo>
                  <a:lnTo>
                    <a:pt x="9105" y="1816"/>
                  </a:lnTo>
                  <a:lnTo>
                    <a:pt x="9144" y="2171"/>
                  </a:lnTo>
                  <a:lnTo>
                    <a:pt x="8509" y="2171"/>
                  </a:lnTo>
                  <a:lnTo>
                    <a:pt x="6997" y="2451"/>
                  </a:lnTo>
                  <a:lnTo>
                    <a:pt x="5791" y="2793"/>
                  </a:lnTo>
                  <a:lnTo>
                    <a:pt x="4165" y="2235"/>
                  </a:lnTo>
                  <a:lnTo>
                    <a:pt x="3746" y="2158"/>
                  </a:lnTo>
                  <a:lnTo>
                    <a:pt x="3314" y="2184"/>
                  </a:lnTo>
                  <a:lnTo>
                    <a:pt x="2895" y="2298"/>
                  </a:lnTo>
                  <a:lnTo>
                    <a:pt x="2514" y="2514"/>
                  </a:lnTo>
                  <a:lnTo>
                    <a:pt x="2197" y="2806"/>
                  </a:lnTo>
                  <a:lnTo>
                    <a:pt x="1498" y="3809"/>
                  </a:lnTo>
                  <a:lnTo>
                    <a:pt x="0" y="4559"/>
                  </a:lnTo>
                  <a:lnTo>
                    <a:pt x="1104" y="6159"/>
                  </a:lnTo>
                  <a:lnTo>
                    <a:pt x="1346" y="6311"/>
                  </a:lnTo>
                  <a:lnTo>
                    <a:pt x="1612" y="6375"/>
                  </a:lnTo>
                  <a:lnTo>
                    <a:pt x="1905" y="6349"/>
                  </a:lnTo>
                  <a:lnTo>
                    <a:pt x="2336" y="6121"/>
                  </a:lnTo>
                  <a:lnTo>
                    <a:pt x="2692" y="6210"/>
                  </a:lnTo>
                  <a:lnTo>
                    <a:pt x="2971" y="6603"/>
                  </a:lnTo>
                  <a:lnTo>
                    <a:pt x="3111" y="7251"/>
                  </a:lnTo>
                  <a:lnTo>
                    <a:pt x="7785" y="7696"/>
                  </a:lnTo>
                  <a:lnTo>
                    <a:pt x="9715" y="7404"/>
                  </a:lnTo>
                  <a:lnTo>
                    <a:pt x="11150" y="7543"/>
                  </a:lnTo>
                  <a:lnTo>
                    <a:pt x="12776" y="6286"/>
                  </a:lnTo>
                  <a:lnTo>
                    <a:pt x="13081" y="5841"/>
                  </a:lnTo>
                  <a:lnTo>
                    <a:pt x="13335" y="5346"/>
                  </a:lnTo>
                  <a:lnTo>
                    <a:pt x="13703" y="5054"/>
                  </a:lnTo>
                  <a:lnTo>
                    <a:pt x="13398" y="5410"/>
                  </a:lnTo>
                  <a:lnTo>
                    <a:pt x="13309" y="5753"/>
                  </a:lnTo>
                  <a:lnTo>
                    <a:pt x="13322" y="6095"/>
                  </a:lnTo>
                  <a:lnTo>
                    <a:pt x="14960" y="7277"/>
                  </a:lnTo>
                  <a:lnTo>
                    <a:pt x="15913" y="7213"/>
                  </a:lnTo>
                  <a:lnTo>
                    <a:pt x="16383" y="6959"/>
                  </a:lnTo>
                  <a:lnTo>
                    <a:pt x="16751" y="6489"/>
                  </a:lnTo>
                  <a:lnTo>
                    <a:pt x="15392" y="4190"/>
                  </a:lnTo>
                  <a:lnTo>
                    <a:pt x="18567" y="4216"/>
                  </a:lnTo>
                  <a:lnTo>
                    <a:pt x="18707" y="2692"/>
                  </a:lnTo>
                  <a:lnTo>
                    <a:pt x="18402" y="2108"/>
                  </a:lnTo>
                  <a:lnTo>
                    <a:pt x="17856" y="1828"/>
                  </a:lnTo>
                  <a:lnTo>
                    <a:pt x="15709" y="1244"/>
                  </a:lnTo>
                  <a:lnTo>
                    <a:pt x="14185" y="761"/>
                  </a:lnTo>
                  <a:lnTo>
                    <a:pt x="12827" y="558"/>
                  </a:lnTo>
                  <a:lnTo>
                    <a:pt x="11874" y="342"/>
                  </a:lnTo>
                  <a:lnTo>
                    <a:pt x="10934" y="88"/>
                  </a:lnTo>
                  <a:lnTo>
                    <a:pt x="10541" y="12"/>
                  </a:lnTo>
                  <a:close/>
                </a:path>
              </a:pathLst>
            </a:custGeom>
            <a:solidFill>
              <a:srgbClr val="B86D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6" name="object 2206" descr=""/>
            <p:cNvSpPr/>
            <p:nvPr/>
          </p:nvSpPr>
          <p:spPr>
            <a:xfrm>
              <a:off x="2136126" y="2466275"/>
              <a:ext cx="8890" cy="4445"/>
            </a:xfrm>
            <a:custGeom>
              <a:avLst/>
              <a:gdLst/>
              <a:ahLst/>
              <a:cxnLst/>
              <a:rect l="l" t="t" r="r" b="b"/>
              <a:pathLst>
                <a:path w="8889" h="4444">
                  <a:moveTo>
                    <a:pt x="7658" y="0"/>
                  </a:moveTo>
                  <a:lnTo>
                    <a:pt x="5943" y="444"/>
                  </a:lnTo>
                  <a:lnTo>
                    <a:pt x="3987" y="355"/>
                  </a:lnTo>
                  <a:lnTo>
                    <a:pt x="2908" y="2184"/>
                  </a:lnTo>
                  <a:lnTo>
                    <a:pt x="1930" y="2451"/>
                  </a:lnTo>
                  <a:lnTo>
                    <a:pt x="825" y="2273"/>
                  </a:lnTo>
                  <a:lnTo>
                    <a:pt x="0" y="3060"/>
                  </a:lnTo>
                  <a:lnTo>
                    <a:pt x="6794" y="3975"/>
                  </a:lnTo>
                  <a:lnTo>
                    <a:pt x="6743" y="2451"/>
                  </a:lnTo>
                  <a:lnTo>
                    <a:pt x="8826" y="2184"/>
                  </a:lnTo>
                  <a:lnTo>
                    <a:pt x="8750" y="647"/>
                  </a:lnTo>
                  <a:lnTo>
                    <a:pt x="8508" y="228"/>
                  </a:lnTo>
                  <a:lnTo>
                    <a:pt x="8140" y="25"/>
                  </a:lnTo>
                  <a:lnTo>
                    <a:pt x="7658" y="0"/>
                  </a:lnTo>
                  <a:close/>
                </a:path>
              </a:pathLst>
            </a:custGeom>
            <a:solidFill>
              <a:srgbClr val="C17F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7" name="object 2207" descr=""/>
            <p:cNvSpPr/>
            <p:nvPr/>
          </p:nvSpPr>
          <p:spPr>
            <a:xfrm>
              <a:off x="2143726" y="246975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46" y="0"/>
                  </a:moveTo>
                  <a:lnTo>
                    <a:pt x="0" y="685"/>
                  </a:lnTo>
                  <a:lnTo>
                    <a:pt x="355" y="774"/>
                  </a:lnTo>
                  <a:lnTo>
                    <a:pt x="711" y="850"/>
                  </a:lnTo>
                  <a:lnTo>
                    <a:pt x="1066" y="939"/>
                  </a:lnTo>
                  <a:lnTo>
                    <a:pt x="889" y="139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753A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8" name="object 2208" descr=""/>
            <p:cNvSpPr/>
            <p:nvPr/>
          </p:nvSpPr>
          <p:spPr>
            <a:xfrm>
              <a:off x="2138987" y="2466006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1892" y="0"/>
                  </a:moveTo>
                  <a:lnTo>
                    <a:pt x="977" y="355"/>
                  </a:lnTo>
                  <a:lnTo>
                    <a:pt x="0" y="812"/>
                  </a:lnTo>
                  <a:lnTo>
                    <a:pt x="25" y="1904"/>
                  </a:lnTo>
                  <a:lnTo>
                    <a:pt x="50" y="2451"/>
                  </a:lnTo>
                  <a:lnTo>
                    <a:pt x="1638" y="1701"/>
                  </a:lnTo>
                  <a:lnTo>
                    <a:pt x="3619" y="2133"/>
                  </a:lnTo>
                  <a:lnTo>
                    <a:pt x="5003" y="761"/>
                  </a:lnTo>
                  <a:lnTo>
                    <a:pt x="4699" y="368"/>
                  </a:lnTo>
                  <a:lnTo>
                    <a:pt x="4305" y="152"/>
                  </a:lnTo>
                  <a:lnTo>
                    <a:pt x="3810" y="101"/>
                  </a:lnTo>
                  <a:lnTo>
                    <a:pt x="2844" y="25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D6C8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9" name="object 2209" descr=""/>
            <p:cNvSpPr/>
            <p:nvPr/>
          </p:nvSpPr>
          <p:spPr>
            <a:xfrm>
              <a:off x="2149665" y="2470880"/>
              <a:ext cx="7620" cy="1905"/>
            </a:xfrm>
            <a:custGeom>
              <a:avLst/>
              <a:gdLst/>
              <a:ahLst/>
              <a:cxnLst/>
              <a:rect l="l" t="t" r="r" b="b"/>
              <a:pathLst>
                <a:path w="7619" h="1905">
                  <a:moveTo>
                    <a:pt x="5297" y="0"/>
                  </a:moveTo>
                  <a:lnTo>
                    <a:pt x="3595" y="241"/>
                  </a:lnTo>
                  <a:lnTo>
                    <a:pt x="1102" y="253"/>
                  </a:lnTo>
                  <a:lnTo>
                    <a:pt x="166" y="558"/>
                  </a:lnTo>
                  <a:lnTo>
                    <a:pt x="0" y="1092"/>
                  </a:lnTo>
                  <a:lnTo>
                    <a:pt x="90" y="1701"/>
                  </a:lnTo>
                  <a:lnTo>
                    <a:pt x="3836" y="1777"/>
                  </a:lnTo>
                  <a:lnTo>
                    <a:pt x="7062" y="1612"/>
                  </a:lnTo>
                  <a:lnTo>
                    <a:pt x="7290" y="1168"/>
                  </a:lnTo>
                  <a:lnTo>
                    <a:pt x="7214" y="673"/>
                  </a:lnTo>
                  <a:lnTo>
                    <a:pt x="6744" y="342"/>
                  </a:lnTo>
                  <a:lnTo>
                    <a:pt x="6214" y="241"/>
                  </a:lnTo>
                  <a:lnTo>
                    <a:pt x="3595" y="241"/>
                  </a:lnTo>
                  <a:lnTo>
                    <a:pt x="1842" y="12"/>
                  </a:lnTo>
                  <a:lnTo>
                    <a:pt x="5345" y="12"/>
                  </a:lnTo>
                  <a:close/>
                </a:path>
              </a:pathLst>
            </a:custGeom>
            <a:solidFill>
              <a:srgbClr val="B572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0" name="object 2210" descr=""/>
            <p:cNvSpPr/>
            <p:nvPr/>
          </p:nvSpPr>
          <p:spPr>
            <a:xfrm>
              <a:off x="2191698" y="243431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308" y="0"/>
                  </a:moveTo>
                  <a:lnTo>
                    <a:pt x="1117" y="419"/>
                  </a:lnTo>
                  <a:lnTo>
                    <a:pt x="914" y="838"/>
                  </a:lnTo>
                  <a:lnTo>
                    <a:pt x="368" y="889"/>
                  </a:lnTo>
                  <a:lnTo>
                    <a:pt x="25" y="1346"/>
                  </a:lnTo>
                  <a:lnTo>
                    <a:pt x="0" y="1727"/>
                  </a:lnTo>
                  <a:lnTo>
                    <a:pt x="317" y="2133"/>
                  </a:lnTo>
                  <a:lnTo>
                    <a:pt x="977" y="2489"/>
                  </a:lnTo>
                  <a:lnTo>
                    <a:pt x="1625" y="2463"/>
                  </a:lnTo>
                  <a:lnTo>
                    <a:pt x="2260" y="2082"/>
                  </a:lnTo>
                  <a:lnTo>
                    <a:pt x="2717" y="1498"/>
                  </a:lnTo>
                  <a:lnTo>
                    <a:pt x="2781" y="850"/>
                  </a:lnTo>
                  <a:lnTo>
                    <a:pt x="2578" y="152"/>
                  </a:lnTo>
                  <a:close/>
                </a:path>
              </a:pathLst>
            </a:custGeom>
            <a:solidFill>
              <a:srgbClr val="D0B1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1" name="object 2211" descr=""/>
            <p:cNvSpPr/>
            <p:nvPr/>
          </p:nvSpPr>
          <p:spPr>
            <a:xfrm>
              <a:off x="2193948" y="2434398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818" y="0"/>
                  </a:moveTo>
                  <a:lnTo>
                    <a:pt x="323" y="63"/>
                  </a:lnTo>
                  <a:lnTo>
                    <a:pt x="0" y="1714"/>
                  </a:lnTo>
                  <a:lnTo>
                    <a:pt x="70" y="1892"/>
                  </a:lnTo>
                  <a:lnTo>
                    <a:pt x="297" y="2082"/>
                  </a:lnTo>
                  <a:lnTo>
                    <a:pt x="958" y="1714"/>
                  </a:lnTo>
                  <a:lnTo>
                    <a:pt x="1072" y="38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8395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2" name="object 2212" descr=""/>
            <p:cNvSpPr/>
            <p:nvPr/>
          </p:nvSpPr>
          <p:spPr>
            <a:xfrm>
              <a:off x="2187313" y="2435209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657" y="0"/>
                  </a:moveTo>
                  <a:lnTo>
                    <a:pt x="2692" y="190"/>
                  </a:lnTo>
                  <a:lnTo>
                    <a:pt x="1790" y="495"/>
                  </a:lnTo>
                  <a:lnTo>
                    <a:pt x="1346" y="1346"/>
                  </a:lnTo>
                  <a:lnTo>
                    <a:pt x="660" y="1930"/>
                  </a:lnTo>
                  <a:lnTo>
                    <a:pt x="444" y="2235"/>
                  </a:lnTo>
                  <a:lnTo>
                    <a:pt x="215" y="2539"/>
                  </a:lnTo>
                  <a:lnTo>
                    <a:pt x="0" y="2844"/>
                  </a:lnTo>
                  <a:lnTo>
                    <a:pt x="241" y="3225"/>
                  </a:lnTo>
                  <a:lnTo>
                    <a:pt x="584" y="3492"/>
                  </a:lnTo>
                  <a:lnTo>
                    <a:pt x="1016" y="3632"/>
                  </a:lnTo>
                  <a:lnTo>
                    <a:pt x="1689" y="3746"/>
                  </a:lnTo>
                  <a:lnTo>
                    <a:pt x="2311" y="3543"/>
                  </a:lnTo>
                  <a:lnTo>
                    <a:pt x="2921" y="3263"/>
                  </a:lnTo>
                  <a:lnTo>
                    <a:pt x="3962" y="2730"/>
                  </a:lnTo>
                  <a:lnTo>
                    <a:pt x="4711" y="1993"/>
                  </a:lnTo>
                  <a:lnTo>
                    <a:pt x="4813" y="749"/>
                  </a:lnTo>
                  <a:lnTo>
                    <a:pt x="4838" y="533"/>
                  </a:lnTo>
                  <a:lnTo>
                    <a:pt x="4838" y="304"/>
                  </a:lnTo>
                  <a:lnTo>
                    <a:pt x="4775" y="88"/>
                  </a:lnTo>
                  <a:lnTo>
                    <a:pt x="4406" y="63"/>
                  </a:lnTo>
                  <a:lnTo>
                    <a:pt x="4025" y="25"/>
                  </a:lnTo>
                  <a:lnTo>
                    <a:pt x="3657" y="0"/>
                  </a:lnTo>
                  <a:close/>
                </a:path>
              </a:pathLst>
            </a:custGeom>
            <a:solidFill>
              <a:srgbClr val="B266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3" name="object 2213" descr=""/>
            <p:cNvSpPr/>
            <p:nvPr/>
          </p:nvSpPr>
          <p:spPr>
            <a:xfrm>
              <a:off x="2184555" y="2438051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755" y="0"/>
                  </a:moveTo>
                  <a:lnTo>
                    <a:pt x="2324" y="63"/>
                  </a:lnTo>
                  <a:lnTo>
                    <a:pt x="1892" y="139"/>
                  </a:lnTo>
                  <a:lnTo>
                    <a:pt x="1447" y="203"/>
                  </a:lnTo>
                  <a:lnTo>
                    <a:pt x="698" y="723"/>
                  </a:lnTo>
                  <a:lnTo>
                    <a:pt x="0" y="1270"/>
                  </a:lnTo>
                  <a:lnTo>
                    <a:pt x="736" y="2311"/>
                  </a:lnTo>
                  <a:lnTo>
                    <a:pt x="1079" y="2578"/>
                  </a:lnTo>
                  <a:lnTo>
                    <a:pt x="1473" y="2781"/>
                  </a:lnTo>
                  <a:lnTo>
                    <a:pt x="1905" y="2895"/>
                  </a:lnTo>
                  <a:lnTo>
                    <a:pt x="2578" y="2997"/>
                  </a:lnTo>
                  <a:lnTo>
                    <a:pt x="3225" y="2933"/>
                  </a:lnTo>
                  <a:lnTo>
                    <a:pt x="3860" y="2667"/>
                  </a:lnTo>
                  <a:lnTo>
                    <a:pt x="5410" y="1612"/>
                  </a:lnTo>
                  <a:lnTo>
                    <a:pt x="4445" y="876"/>
                  </a:lnTo>
                  <a:lnTo>
                    <a:pt x="3556" y="127"/>
                  </a:lnTo>
                  <a:lnTo>
                    <a:pt x="3289" y="63"/>
                  </a:lnTo>
                  <a:lnTo>
                    <a:pt x="3022" y="25"/>
                  </a:lnTo>
                  <a:lnTo>
                    <a:pt x="2755" y="0"/>
                  </a:lnTo>
                  <a:close/>
                </a:path>
              </a:pathLst>
            </a:custGeom>
            <a:solidFill>
              <a:srgbClr val="4D7E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4" name="object 2214" descr=""/>
            <p:cNvSpPr/>
            <p:nvPr/>
          </p:nvSpPr>
          <p:spPr>
            <a:xfrm>
              <a:off x="2182844" y="24376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571" y="0"/>
                  </a:moveTo>
                  <a:lnTo>
                    <a:pt x="241" y="393"/>
                  </a:lnTo>
                  <a:lnTo>
                    <a:pt x="12" y="1003"/>
                  </a:lnTo>
                  <a:lnTo>
                    <a:pt x="0" y="1638"/>
                  </a:lnTo>
                  <a:lnTo>
                    <a:pt x="330" y="2108"/>
                  </a:lnTo>
                  <a:lnTo>
                    <a:pt x="787" y="2501"/>
                  </a:lnTo>
                  <a:lnTo>
                    <a:pt x="1130" y="2717"/>
                  </a:lnTo>
                  <a:lnTo>
                    <a:pt x="1485" y="2819"/>
                  </a:lnTo>
                  <a:lnTo>
                    <a:pt x="1879" y="2794"/>
                  </a:lnTo>
                  <a:lnTo>
                    <a:pt x="2336" y="2451"/>
                  </a:lnTo>
                  <a:lnTo>
                    <a:pt x="2616" y="1828"/>
                  </a:lnTo>
                  <a:lnTo>
                    <a:pt x="2882" y="1206"/>
                  </a:lnTo>
                  <a:lnTo>
                    <a:pt x="3162" y="584"/>
                  </a:lnTo>
                  <a:lnTo>
                    <a:pt x="2857" y="571"/>
                  </a:lnTo>
                  <a:lnTo>
                    <a:pt x="2565" y="533"/>
                  </a:lnTo>
                  <a:lnTo>
                    <a:pt x="2273" y="482"/>
                  </a:lnTo>
                  <a:lnTo>
                    <a:pt x="1943" y="457"/>
                  </a:lnTo>
                  <a:lnTo>
                    <a:pt x="1269" y="43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9E91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5" name="object 2215" descr=""/>
            <p:cNvSpPr/>
            <p:nvPr/>
          </p:nvSpPr>
          <p:spPr>
            <a:xfrm>
              <a:off x="2187974" y="243512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92" y="0"/>
                  </a:moveTo>
                  <a:lnTo>
                    <a:pt x="190" y="673"/>
                  </a:lnTo>
                  <a:lnTo>
                    <a:pt x="101" y="1346"/>
                  </a:lnTo>
                  <a:lnTo>
                    <a:pt x="0" y="2019"/>
                  </a:lnTo>
                  <a:lnTo>
                    <a:pt x="965" y="1778"/>
                  </a:lnTo>
                  <a:lnTo>
                    <a:pt x="1625" y="1181"/>
                  </a:lnTo>
                  <a:lnTo>
                    <a:pt x="2031" y="279"/>
                  </a:lnTo>
                  <a:lnTo>
                    <a:pt x="876" y="101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C780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6" name="object 2216" descr=""/>
            <p:cNvSpPr/>
            <p:nvPr/>
          </p:nvSpPr>
          <p:spPr>
            <a:xfrm>
              <a:off x="2178427" y="2433922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1003" y="0"/>
                  </a:moveTo>
                  <a:lnTo>
                    <a:pt x="0" y="2222"/>
                  </a:lnTo>
                  <a:lnTo>
                    <a:pt x="101" y="2806"/>
                  </a:lnTo>
                  <a:lnTo>
                    <a:pt x="4114" y="5524"/>
                  </a:lnTo>
                  <a:lnTo>
                    <a:pt x="4445" y="5397"/>
                  </a:lnTo>
                  <a:lnTo>
                    <a:pt x="4724" y="5105"/>
                  </a:lnTo>
                  <a:lnTo>
                    <a:pt x="5689" y="4178"/>
                  </a:lnTo>
                  <a:lnTo>
                    <a:pt x="5613" y="3822"/>
                  </a:lnTo>
                  <a:lnTo>
                    <a:pt x="5524" y="3479"/>
                  </a:lnTo>
                  <a:lnTo>
                    <a:pt x="5448" y="3124"/>
                  </a:lnTo>
                  <a:lnTo>
                    <a:pt x="3721" y="3124"/>
                  </a:lnTo>
                  <a:lnTo>
                    <a:pt x="3365" y="2882"/>
                  </a:lnTo>
                  <a:lnTo>
                    <a:pt x="3060" y="2603"/>
                  </a:lnTo>
                  <a:lnTo>
                    <a:pt x="2781" y="2298"/>
                  </a:lnTo>
                  <a:lnTo>
                    <a:pt x="2400" y="1955"/>
                  </a:lnTo>
                  <a:lnTo>
                    <a:pt x="2044" y="1612"/>
                  </a:lnTo>
                  <a:lnTo>
                    <a:pt x="1892" y="1117"/>
                  </a:lnTo>
                  <a:lnTo>
                    <a:pt x="1905" y="876"/>
                  </a:lnTo>
                  <a:lnTo>
                    <a:pt x="1905" y="634"/>
                  </a:lnTo>
                  <a:lnTo>
                    <a:pt x="1892" y="380"/>
                  </a:lnTo>
                  <a:lnTo>
                    <a:pt x="1714" y="292"/>
                  </a:lnTo>
                  <a:lnTo>
                    <a:pt x="1562" y="190"/>
                  </a:lnTo>
                  <a:lnTo>
                    <a:pt x="1422" y="63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4B88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7" name="object 2217" descr=""/>
            <p:cNvSpPr/>
            <p:nvPr/>
          </p:nvSpPr>
          <p:spPr>
            <a:xfrm>
              <a:off x="2180319" y="243504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50" y="571"/>
                  </a:lnTo>
                  <a:lnTo>
                    <a:pt x="342" y="952"/>
                  </a:lnTo>
                  <a:lnTo>
                    <a:pt x="876" y="1168"/>
                  </a:lnTo>
                  <a:lnTo>
                    <a:pt x="584" y="774"/>
                  </a:lnTo>
                  <a:lnTo>
                    <a:pt x="292" y="3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76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8" name="object 2218" descr=""/>
            <p:cNvSpPr/>
            <p:nvPr/>
          </p:nvSpPr>
          <p:spPr>
            <a:xfrm>
              <a:off x="2178941" y="2432360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066" y="0"/>
                  </a:moveTo>
                  <a:lnTo>
                    <a:pt x="800" y="266"/>
                  </a:lnTo>
                  <a:lnTo>
                    <a:pt x="533" y="546"/>
                  </a:lnTo>
                  <a:lnTo>
                    <a:pt x="266" y="812"/>
                  </a:lnTo>
                  <a:lnTo>
                    <a:pt x="101" y="939"/>
                  </a:lnTo>
                  <a:lnTo>
                    <a:pt x="0" y="1409"/>
                  </a:lnTo>
                  <a:lnTo>
                    <a:pt x="165" y="1562"/>
                  </a:lnTo>
                  <a:lnTo>
                    <a:pt x="520" y="1663"/>
                  </a:lnTo>
                  <a:lnTo>
                    <a:pt x="914" y="1625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0927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9" name="object 2219" descr=""/>
            <p:cNvSpPr/>
            <p:nvPr/>
          </p:nvSpPr>
          <p:spPr>
            <a:xfrm>
              <a:off x="2176810" y="2433172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396" y="0"/>
                  </a:moveTo>
                  <a:lnTo>
                    <a:pt x="1367" y="76"/>
                  </a:lnTo>
                  <a:lnTo>
                    <a:pt x="1024" y="533"/>
                  </a:lnTo>
                  <a:lnTo>
                    <a:pt x="414" y="673"/>
                  </a:lnTo>
                  <a:lnTo>
                    <a:pt x="110" y="1181"/>
                  </a:lnTo>
                  <a:lnTo>
                    <a:pt x="0" y="2628"/>
                  </a:lnTo>
                  <a:lnTo>
                    <a:pt x="84" y="2882"/>
                  </a:lnTo>
                  <a:lnTo>
                    <a:pt x="351" y="3187"/>
                  </a:lnTo>
                  <a:lnTo>
                    <a:pt x="681" y="3340"/>
                  </a:lnTo>
                  <a:lnTo>
                    <a:pt x="1087" y="3314"/>
                  </a:lnTo>
                  <a:lnTo>
                    <a:pt x="1672" y="3098"/>
                  </a:lnTo>
                  <a:lnTo>
                    <a:pt x="2002" y="2628"/>
                  </a:lnTo>
                  <a:lnTo>
                    <a:pt x="2269" y="2095"/>
                  </a:lnTo>
                  <a:lnTo>
                    <a:pt x="2551" y="1181"/>
                  </a:lnTo>
                  <a:lnTo>
                    <a:pt x="2430" y="76"/>
                  </a:lnTo>
                  <a:close/>
                </a:path>
              </a:pathLst>
            </a:custGeom>
            <a:solidFill>
              <a:srgbClr val="5876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0" name="object 2220" descr=""/>
            <p:cNvSpPr/>
            <p:nvPr/>
          </p:nvSpPr>
          <p:spPr>
            <a:xfrm>
              <a:off x="2194167" y="2450710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5791" y="0"/>
                  </a:moveTo>
                  <a:lnTo>
                    <a:pt x="4457" y="63"/>
                  </a:lnTo>
                  <a:lnTo>
                    <a:pt x="1777" y="165"/>
                  </a:lnTo>
                  <a:lnTo>
                    <a:pt x="0" y="12"/>
                  </a:lnTo>
                  <a:lnTo>
                    <a:pt x="152" y="1219"/>
                  </a:lnTo>
                  <a:lnTo>
                    <a:pt x="228" y="2362"/>
                  </a:lnTo>
                  <a:lnTo>
                    <a:pt x="711" y="3606"/>
                  </a:lnTo>
                  <a:lnTo>
                    <a:pt x="1904" y="3378"/>
                  </a:lnTo>
                  <a:lnTo>
                    <a:pt x="2857" y="3619"/>
                  </a:lnTo>
                  <a:lnTo>
                    <a:pt x="3835" y="3683"/>
                  </a:lnTo>
                  <a:lnTo>
                    <a:pt x="4813" y="3632"/>
                  </a:lnTo>
                  <a:lnTo>
                    <a:pt x="5791" y="3644"/>
                  </a:lnTo>
                  <a:lnTo>
                    <a:pt x="6197" y="3606"/>
                  </a:lnTo>
                  <a:lnTo>
                    <a:pt x="6527" y="3441"/>
                  </a:lnTo>
                  <a:lnTo>
                    <a:pt x="6807" y="3149"/>
                  </a:lnTo>
                  <a:lnTo>
                    <a:pt x="7454" y="1320"/>
                  </a:lnTo>
                  <a:lnTo>
                    <a:pt x="6616" y="241"/>
                  </a:lnTo>
                  <a:lnTo>
                    <a:pt x="6349" y="139"/>
                  </a:lnTo>
                  <a:lnTo>
                    <a:pt x="5791" y="0"/>
                  </a:lnTo>
                  <a:close/>
                </a:path>
              </a:pathLst>
            </a:custGeom>
            <a:solidFill>
              <a:srgbClr val="C895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1" name="object 2221" descr=""/>
            <p:cNvSpPr/>
            <p:nvPr/>
          </p:nvSpPr>
          <p:spPr>
            <a:xfrm>
              <a:off x="2192719" y="2454608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60" h="4444">
                  <a:moveTo>
                    <a:pt x="5702" y="0"/>
                  </a:moveTo>
                  <a:lnTo>
                    <a:pt x="4508" y="342"/>
                  </a:lnTo>
                  <a:lnTo>
                    <a:pt x="3314" y="254"/>
                  </a:lnTo>
                  <a:lnTo>
                    <a:pt x="2349" y="279"/>
                  </a:lnTo>
                  <a:lnTo>
                    <a:pt x="1384" y="266"/>
                  </a:lnTo>
                  <a:lnTo>
                    <a:pt x="584" y="927"/>
                  </a:lnTo>
                  <a:lnTo>
                    <a:pt x="0" y="1587"/>
                  </a:lnTo>
                  <a:lnTo>
                    <a:pt x="165" y="2197"/>
                  </a:lnTo>
                  <a:lnTo>
                    <a:pt x="711" y="2768"/>
                  </a:lnTo>
                  <a:lnTo>
                    <a:pt x="1714" y="3340"/>
                  </a:lnTo>
                  <a:lnTo>
                    <a:pt x="2717" y="3937"/>
                  </a:lnTo>
                  <a:lnTo>
                    <a:pt x="3936" y="3441"/>
                  </a:lnTo>
                  <a:lnTo>
                    <a:pt x="6172" y="3200"/>
                  </a:lnTo>
                  <a:lnTo>
                    <a:pt x="6388" y="3124"/>
                  </a:lnTo>
                  <a:lnTo>
                    <a:pt x="6616" y="3086"/>
                  </a:lnTo>
                  <a:lnTo>
                    <a:pt x="6845" y="3111"/>
                  </a:lnTo>
                  <a:lnTo>
                    <a:pt x="7785" y="2286"/>
                  </a:lnTo>
                  <a:lnTo>
                    <a:pt x="8966" y="2108"/>
                  </a:lnTo>
                  <a:lnTo>
                    <a:pt x="10134" y="1866"/>
                  </a:lnTo>
                  <a:lnTo>
                    <a:pt x="10058" y="1562"/>
                  </a:lnTo>
                  <a:lnTo>
                    <a:pt x="9880" y="1358"/>
                  </a:lnTo>
                  <a:lnTo>
                    <a:pt x="9575" y="1270"/>
                  </a:lnTo>
                  <a:lnTo>
                    <a:pt x="8737" y="787"/>
                  </a:lnTo>
                  <a:lnTo>
                    <a:pt x="8305" y="571"/>
                  </a:lnTo>
                  <a:lnTo>
                    <a:pt x="7848" y="406"/>
                  </a:lnTo>
                  <a:lnTo>
                    <a:pt x="7378" y="304"/>
                  </a:lnTo>
                  <a:lnTo>
                    <a:pt x="6896" y="254"/>
                  </a:lnTo>
                  <a:lnTo>
                    <a:pt x="5702" y="0"/>
                  </a:lnTo>
                  <a:close/>
                </a:path>
              </a:pathLst>
            </a:custGeom>
            <a:solidFill>
              <a:srgbClr val="C174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2" name="object 2222" descr=""/>
            <p:cNvSpPr/>
            <p:nvPr/>
          </p:nvSpPr>
          <p:spPr>
            <a:xfrm>
              <a:off x="2199345" y="245384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333" y="0"/>
                  </a:moveTo>
                  <a:lnTo>
                    <a:pt x="1028" y="0"/>
                  </a:lnTo>
                  <a:lnTo>
                    <a:pt x="736" y="12"/>
                  </a:lnTo>
                  <a:lnTo>
                    <a:pt x="63" y="533"/>
                  </a:lnTo>
                  <a:lnTo>
                    <a:pt x="0" y="1066"/>
                  </a:lnTo>
                  <a:lnTo>
                    <a:pt x="698" y="1612"/>
                  </a:lnTo>
                  <a:lnTo>
                    <a:pt x="990" y="1689"/>
                  </a:lnTo>
                  <a:lnTo>
                    <a:pt x="1282" y="1727"/>
                  </a:lnTo>
                  <a:lnTo>
                    <a:pt x="1587" y="1739"/>
                  </a:lnTo>
                  <a:lnTo>
                    <a:pt x="1930" y="1612"/>
                  </a:lnTo>
                  <a:lnTo>
                    <a:pt x="2197" y="1396"/>
                  </a:lnTo>
                  <a:lnTo>
                    <a:pt x="2413" y="1092"/>
                  </a:lnTo>
                  <a:lnTo>
                    <a:pt x="2425" y="546"/>
                  </a:lnTo>
                  <a:lnTo>
                    <a:pt x="2184" y="165"/>
                  </a:lnTo>
                  <a:lnTo>
                    <a:pt x="1625" y="12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9BA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3" name="object 2223" descr=""/>
            <p:cNvSpPr/>
            <p:nvPr/>
          </p:nvSpPr>
          <p:spPr>
            <a:xfrm>
              <a:off x="2200932" y="245493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825" y="0"/>
                  </a:moveTo>
                  <a:lnTo>
                    <a:pt x="546" y="215"/>
                  </a:lnTo>
                  <a:lnTo>
                    <a:pt x="279" y="431"/>
                  </a:lnTo>
                  <a:lnTo>
                    <a:pt x="0" y="647"/>
                  </a:lnTo>
                  <a:lnTo>
                    <a:pt x="457" y="749"/>
                  </a:lnTo>
                  <a:lnTo>
                    <a:pt x="914" y="838"/>
                  </a:lnTo>
                  <a:lnTo>
                    <a:pt x="1358" y="939"/>
                  </a:lnTo>
                  <a:lnTo>
                    <a:pt x="1181" y="635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E6C6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4" name="object 2224" descr=""/>
            <p:cNvSpPr/>
            <p:nvPr/>
          </p:nvSpPr>
          <p:spPr>
            <a:xfrm>
              <a:off x="2188886" y="2459472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1689" y="0"/>
                  </a:moveTo>
                  <a:lnTo>
                    <a:pt x="800" y="165"/>
                  </a:lnTo>
                  <a:lnTo>
                    <a:pt x="254" y="685"/>
                  </a:lnTo>
                  <a:lnTo>
                    <a:pt x="0" y="1536"/>
                  </a:lnTo>
                  <a:lnTo>
                    <a:pt x="50" y="2781"/>
                  </a:lnTo>
                  <a:lnTo>
                    <a:pt x="1016" y="3225"/>
                  </a:lnTo>
                  <a:lnTo>
                    <a:pt x="1917" y="3708"/>
                  </a:lnTo>
                  <a:lnTo>
                    <a:pt x="2501" y="3924"/>
                  </a:lnTo>
                  <a:lnTo>
                    <a:pt x="3111" y="3987"/>
                  </a:lnTo>
                  <a:lnTo>
                    <a:pt x="3721" y="3848"/>
                  </a:lnTo>
                  <a:lnTo>
                    <a:pt x="4318" y="3644"/>
                  </a:lnTo>
                  <a:lnTo>
                    <a:pt x="4775" y="3263"/>
                  </a:lnTo>
                  <a:lnTo>
                    <a:pt x="5105" y="2730"/>
                  </a:lnTo>
                  <a:lnTo>
                    <a:pt x="5130" y="2527"/>
                  </a:lnTo>
                  <a:lnTo>
                    <a:pt x="5207" y="2133"/>
                  </a:lnTo>
                  <a:lnTo>
                    <a:pt x="4686" y="1384"/>
                  </a:lnTo>
                  <a:lnTo>
                    <a:pt x="3835" y="1295"/>
                  </a:lnTo>
                  <a:lnTo>
                    <a:pt x="3060" y="1041"/>
                  </a:lnTo>
                  <a:lnTo>
                    <a:pt x="2755" y="495"/>
                  </a:lnTo>
                  <a:lnTo>
                    <a:pt x="2362" y="50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D4BB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5" name="object 2225" descr=""/>
            <p:cNvSpPr/>
            <p:nvPr/>
          </p:nvSpPr>
          <p:spPr>
            <a:xfrm>
              <a:off x="2190283" y="245714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625" y="0"/>
                  </a:moveTo>
                  <a:lnTo>
                    <a:pt x="965" y="139"/>
                  </a:lnTo>
                  <a:lnTo>
                    <a:pt x="419" y="685"/>
                  </a:lnTo>
                  <a:lnTo>
                    <a:pt x="63" y="1346"/>
                  </a:lnTo>
                  <a:lnTo>
                    <a:pt x="0" y="2019"/>
                  </a:lnTo>
                  <a:lnTo>
                    <a:pt x="381" y="2692"/>
                  </a:lnTo>
                  <a:lnTo>
                    <a:pt x="1663" y="3365"/>
                  </a:lnTo>
                  <a:lnTo>
                    <a:pt x="2222" y="2705"/>
                  </a:lnTo>
                  <a:lnTo>
                    <a:pt x="3327" y="2705"/>
                  </a:lnTo>
                  <a:lnTo>
                    <a:pt x="3606" y="1714"/>
                  </a:lnTo>
                  <a:lnTo>
                    <a:pt x="3517" y="927"/>
                  </a:lnTo>
                  <a:lnTo>
                    <a:pt x="3060" y="457"/>
                  </a:lnTo>
                  <a:lnTo>
                    <a:pt x="2362" y="165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B65F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6" name="object 2226" descr=""/>
            <p:cNvSpPr/>
            <p:nvPr/>
          </p:nvSpPr>
          <p:spPr>
            <a:xfrm>
              <a:off x="2194965" y="245993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717" y="0"/>
                  </a:moveTo>
                  <a:lnTo>
                    <a:pt x="1549" y="114"/>
                  </a:lnTo>
                  <a:lnTo>
                    <a:pt x="558" y="508"/>
                  </a:lnTo>
                  <a:lnTo>
                    <a:pt x="0" y="1638"/>
                  </a:lnTo>
                  <a:lnTo>
                    <a:pt x="1206" y="3048"/>
                  </a:lnTo>
                  <a:lnTo>
                    <a:pt x="2527" y="2794"/>
                  </a:lnTo>
                  <a:lnTo>
                    <a:pt x="3886" y="1905"/>
                  </a:lnTo>
                  <a:lnTo>
                    <a:pt x="3911" y="1181"/>
                  </a:lnTo>
                  <a:lnTo>
                    <a:pt x="3936" y="812"/>
                  </a:lnTo>
                  <a:lnTo>
                    <a:pt x="3530" y="546"/>
                  </a:lnTo>
                  <a:lnTo>
                    <a:pt x="3124" y="266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9441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7" name="object 2227" descr=""/>
            <p:cNvSpPr/>
            <p:nvPr/>
          </p:nvSpPr>
          <p:spPr>
            <a:xfrm>
              <a:off x="2194050" y="2461579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2" y="25"/>
                  </a:moveTo>
                  <a:lnTo>
                    <a:pt x="0" y="546"/>
                  </a:lnTo>
                  <a:lnTo>
                    <a:pt x="981" y="3035"/>
                  </a:lnTo>
                  <a:lnTo>
                    <a:pt x="3001" y="1257"/>
                  </a:lnTo>
                  <a:lnTo>
                    <a:pt x="4664" y="1244"/>
                  </a:lnTo>
                  <a:lnTo>
                    <a:pt x="4995" y="1079"/>
                  </a:lnTo>
                  <a:lnTo>
                    <a:pt x="4893" y="812"/>
                  </a:lnTo>
                  <a:lnTo>
                    <a:pt x="4791" y="266"/>
                  </a:lnTo>
                  <a:lnTo>
                    <a:pt x="2025" y="76"/>
                  </a:lnTo>
                  <a:lnTo>
                    <a:pt x="346" y="76"/>
                  </a:lnTo>
                  <a:lnTo>
                    <a:pt x="42" y="25"/>
                  </a:lnTo>
                  <a:close/>
                </a:path>
                <a:path w="5080" h="3175">
                  <a:moveTo>
                    <a:pt x="918" y="0"/>
                  </a:moveTo>
                  <a:lnTo>
                    <a:pt x="626" y="76"/>
                  </a:lnTo>
                  <a:lnTo>
                    <a:pt x="2025" y="76"/>
                  </a:lnTo>
                  <a:lnTo>
                    <a:pt x="918" y="0"/>
                  </a:lnTo>
                  <a:close/>
                </a:path>
              </a:pathLst>
            </a:custGeom>
            <a:solidFill>
              <a:srgbClr val="D4BB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8" name="object 2228" descr=""/>
            <p:cNvSpPr/>
            <p:nvPr/>
          </p:nvSpPr>
          <p:spPr>
            <a:xfrm>
              <a:off x="2192654" y="2457097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257" y="0"/>
                  </a:moveTo>
                  <a:lnTo>
                    <a:pt x="723" y="152"/>
                  </a:lnTo>
                  <a:lnTo>
                    <a:pt x="114" y="190"/>
                  </a:lnTo>
                  <a:lnTo>
                    <a:pt x="0" y="927"/>
                  </a:lnTo>
                  <a:lnTo>
                    <a:pt x="1231" y="1765"/>
                  </a:lnTo>
                  <a:lnTo>
                    <a:pt x="2197" y="1638"/>
                  </a:lnTo>
                  <a:lnTo>
                    <a:pt x="3314" y="2019"/>
                  </a:lnTo>
                  <a:lnTo>
                    <a:pt x="4000" y="939"/>
                  </a:lnTo>
                  <a:lnTo>
                    <a:pt x="3086" y="635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D4C9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9" name="object 2229" descr=""/>
            <p:cNvSpPr/>
            <p:nvPr/>
          </p:nvSpPr>
          <p:spPr>
            <a:xfrm>
              <a:off x="2192755" y="246184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181" y="0"/>
                  </a:moveTo>
                  <a:lnTo>
                    <a:pt x="0" y="1244"/>
                  </a:lnTo>
                  <a:lnTo>
                    <a:pt x="40" y="1854"/>
                  </a:lnTo>
                  <a:lnTo>
                    <a:pt x="138" y="2044"/>
                  </a:lnTo>
                  <a:lnTo>
                    <a:pt x="584" y="2336"/>
                  </a:lnTo>
                  <a:lnTo>
                    <a:pt x="1269" y="2578"/>
                  </a:lnTo>
                  <a:lnTo>
                    <a:pt x="1892" y="2413"/>
                  </a:lnTo>
                  <a:lnTo>
                    <a:pt x="2489" y="2044"/>
                  </a:lnTo>
                  <a:lnTo>
                    <a:pt x="5956" y="2044"/>
                  </a:lnTo>
                  <a:lnTo>
                    <a:pt x="6108" y="1892"/>
                  </a:lnTo>
                  <a:lnTo>
                    <a:pt x="6089" y="1384"/>
                  </a:lnTo>
                  <a:lnTo>
                    <a:pt x="2565" y="1384"/>
                  </a:lnTo>
                  <a:lnTo>
                    <a:pt x="1181" y="0"/>
                  </a:lnTo>
                  <a:close/>
                </a:path>
                <a:path w="6350" h="3175">
                  <a:moveTo>
                    <a:pt x="5956" y="2044"/>
                  </a:moveTo>
                  <a:lnTo>
                    <a:pt x="2489" y="2044"/>
                  </a:lnTo>
                  <a:lnTo>
                    <a:pt x="4952" y="2120"/>
                  </a:lnTo>
                  <a:lnTo>
                    <a:pt x="5397" y="2286"/>
                  </a:lnTo>
                  <a:lnTo>
                    <a:pt x="5803" y="2197"/>
                  </a:lnTo>
                  <a:lnTo>
                    <a:pt x="5956" y="2044"/>
                  </a:lnTo>
                  <a:close/>
                </a:path>
                <a:path w="6350" h="3175">
                  <a:moveTo>
                    <a:pt x="4368" y="660"/>
                  </a:moveTo>
                  <a:lnTo>
                    <a:pt x="2565" y="1384"/>
                  </a:lnTo>
                  <a:lnTo>
                    <a:pt x="6089" y="1384"/>
                  </a:lnTo>
                  <a:lnTo>
                    <a:pt x="5968" y="965"/>
                  </a:lnTo>
                  <a:lnTo>
                    <a:pt x="4368" y="660"/>
                  </a:lnTo>
                  <a:close/>
                </a:path>
              </a:pathLst>
            </a:custGeom>
            <a:solidFill>
              <a:srgbClr val="DDD3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0" name="object 2230" descr=""/>
            <p:cNvSpPr/>
            <p:nvPr/>
          </p:nvSpPr>
          <p:spPr>
            <a:xfrm>
              <a:off x="2192540" y="2464387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1066" y="0"/>
                  </a:moveTo>
                  <a:lnTo>
                    <a:pt x="381" y="228"/>
                  </a:lnTo>
                  <a:lnTo>
                    <a:pt x="0" y="596"/>
                  </a:lnTo>
                  <a:lnTo>
                    <a:pt x="431" y="1333"/>
                  </a:lnTo>
                  <a:lnTo>
                    <a:pt x="2273" y="2463"/>
                  </a:lnTo>
                  <a:lnTo>
                    <a:pt x="4127" y="3517"/>
                  </a:lnTo>
                  <a:lnTo>
                    <a:pt x="6426" y="3035"/>
                  </a:lnTo>
                  <a:lnTo>
                    <a:pt x="6400" y="2819"/>
                  </a:lnTo>
                  <a:lnTo>
                    <a:pt x="6375" y="2400"/>
                  </a:lnTo>
                  <a:lnTo>
                    <a:pt x="5384" y="914"/>
                  </a:lnTo>
                  <a:lnTo>
                    <a:pt x="3771" y="1498"/>
                  </a:lnTo>
                  <a:lnTo>
                    <a:pt x="2425" y="1219"/>
                  </a:lnTo>
                  <a:lnTo>
                    <a:pt x="1981" y="800"/>
                  </a:lnTo>
                  <a:lnTo>
                    <a:pt x="1727" y="165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D1B1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1" name="object 2231" descr=""/>
            <p:cNvSpPr/>
            <p:nvPr/>
          </p:nvSpPr>
          <p:spPr>
            <a:xfrm>
              <a:off x="2189554" y="2463201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2578" y="0"/>
                  </a:moveTo>
                  <a:lnTo>
                    <a:pt x="1943" y="63"/>
                  </a:lnTo>
                  <a:lnTo>
                    <a:pt x="1333" y="25"/>
                  </a:lnTo>
                  <a:lnTo>
                    <a:pt x="901" y="25"/>
                  </a:lnTo>
                  <a:lnTo>
                    <a:pt x="533" y="190"/>
                  </a:lnTo>
                  <a:lnTo>
                    <a:pt x="228" y="482"/>
                  </a:lnTo>
                  <a:lnTo>
                    <a:pt x="12" y="1066"/>
                  </a:lnTo>
                  <a:lnTo>
                    <a:pt x="0" y="1498"/>
                  </a:lnTo>
                  <a:lnTo>
                    <a:pt x="139" y="1866"/>
                  </a:lnTo>
                  <a:lnTo>
                    <a:pt x="431" y="2184"/>
                  </a:lnTo>
                  <a:lnTo>
                    <a:pt x="3416" y="2527"/>
                  </a:lnTo>
                  <a:lnTo>
                    <a:pt x="3619" y="1993"/>
                  </a:lnTo>
                  <a:lnTo>
                    <a:pt x="3975" y="1676"/>
                  </a:lnTo>
                  <a:lnTo>
                    <a:pt x="4546" y="1612"/>
                  </a:lnTo>
                  <a:lnTo>
                    <a:pt x="4838" y="1866"/>
                  </a:lnTo>
                  <a:lnTo>
                    <a:pt x="5118" y="1854"/>
                  </a:lnTo>
                  <a:lnTo>
                    <a:pt x="5384" y="1600"/>
                  </a:lnTo>
                  <a:lnTo>
                    <a:pt x="5448" y="1282"/>
                  </a:lnTo>
                  <a:lnTo>
                    <a:pt x="5549" y="977"/>
                  </a:lnTo>
                  <a:lnTo>
                    <a:pt x="5689" y="698"/>
                  </a:lnTo>
                  <a:lnTo>
                    <a:pt x="3111" y="393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D8C6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2" name="object 2232" descr=""/>
            <p:cNvSpPr/>
            <p:nvPr/>
          </p:nvSpPr>
          <p:spPr>
            <a:xfrm>
              <a:off x="2197703" y="246371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93" y="0"/>
                  </a:moveTo>
                  <a:lnTo>
                    <a:pt x="800" y="88"/>
                  </a:lnTo>
                  <a:lnTo>
                    <a:pt x="393" y="165"/>
                  </a:lnTo>
                  <a:lnTo>
                    <a:pt x="0" y="253"/>
                  </a:lnTo>
                  <a:lnTo>
                    <a:pt x="330" y="673"/>
                  </a:lnTo>
                  <a:lnTo>
                    <a:pt x="736" y="888"/>
                  </a:lnTo>
                  <a:lnTo>
                    <a:pt x="1270" y="774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CDB3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3" name="object 2233" descr=""/>
            <p:cNvSpPr/>
            <p:nvPr/>
          </p:nvSpPr>
          <p:spPr>
            <a:xfrm>
              <a:off x="2194101" y="246477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58" y="0"/>
                  </a:moveTo>
                  <a:lnTo>
                    <a:pt x="279" y="12"/>
                  </a:lnTo>
                  <a:lnTo>
                    <a:pt x="0" y="38"/>
                  </a:lnTo>
                  <a:lnTo>
                    <a:pt x="101" y="508"/>
                  </a:lnTo>
                  <a:lnTo>
                    <a:pt x="381" y="774"/>
                  </a:lnTo>
                  <a:lnTo>
                    <a:pt x="863" y="825"/>
                  </a:lnTo>
                  <a:lnTo>
                    <a:pt x="863" y="558"/>
                  </a:lnTo>
                  <a:lnTo>
                    <a:pt x="838" y="25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BC7E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4" name="object 2234" descr=""/>
            <p:cNvSpPr/>
            <p:nvPr/>
          </p:nvSpPr>
          <p:spPr>
            <a:xfrm>
              <a:off x="2144419" y="246409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904" y="0"/>
                  </a:moveTo>
                  <a:lnTo>
                    <a:pt x="1320" y="571"/>
                  </a:lnTo>
                  <a:lnTo>
                    <a:pt x="1092" y="711"/>
                  </a:lnTo>
                  <a:lnTo>
                    <a:pt x="850" y="761"/>
                  </a:lnTo>
                  <a:lnTo>
                    <a:pt x="584" y="736"/>
                  </a:lnTo>
                  <a:lnTo>
                    <a:pt x="177" y="825"/>
                  </a:lnTo>
                  <a:lnTo>
                    <a:pt x="0" y="1079"/>
                  </a:lnTo>
                  <a:lnTo>
                    <a:pt x="63" y="1485"/>
                  </a:lnTo>
                  <a:lnTo>
                    <a:pt x="380" y="1981"/>
                  </a:lnTo>
                  <a:lnTo>
                    <a:pt x="927" y="2171"/>
                  </a:lnTo>
                  <a:lnTo>
                    <a:pt x="1396" y="2438"/>
                  </a:lnTo>
                  <a:lnTo>
                    <a:pt x="1384" y="2844"/>
                  </a:lnTo>
                  <a:lnTo>
                    <a:pt x="2057" y="3162"/>
                  </a:lnTo>
                  <a:lnTo>
                    <a:pt x="2730" y="3111"/>
                  </a:lnTo>
                  <a:lnTo>
                    <a:pt x="3390" y="2832"/>
                  </a:lnTo>
                  <a:lnTo>
                    <a:pt x="3695" y="2463"/>
                  </a:lnTo>
                  <a:lnTo>
                    <a:pt x="3873" y="2044"/>
                  </a:lnTo>
                  <a:lnTo>
                    <a:pt x="3886" y="1562"/>
                  </a:lnTo>
                  <a:lnTo>
                    <a:pt x="3784" y="1104"/>
                  </a:lnTo>
                  <a:lnTo>
                    <a:pt x="3568" y="698"/>
                  </a:lnTo>
                  <a:lnTo>
                    <a:pt x="3225" y="380"/>
                  </a:lnTo>
                  <a:lnTo>
                    <a:pt x="2539" y="38"/>
                  </a:lnTo>
                  <a:lnTo>
                    <a:pt x="1904" y="0"/>
                  </a:lnTo>
                  <a:close/>
                </a:path>
              </a:pathLst>
            </a:custGeom>
            <a:solidFill>
              <a:srgbClr val="C6B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5" name="object 2235" descr=""/>
            <p:cNvSpPr/>
            <p:nvPr/>
          </p:nvSpPr>
          <p:spPr>
            <a:xfrm>
              <a:off x="2139858" y="246101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2527" y="0"/>
                  </a:moveTo>
                  <a:lnTo>
                    <a:pt x="1854" y="254"/>
                  </a:lnTo>
                  <a:lnTo>
                    <a:pt x="0" y="1244"/>
                  </a:lnTo>
                  <a:lnTo>
                    <a:pt x="977" y="1930"/>
                  </a:lnTo>
                  <a:lnTo>
                    <a:pt x="2108" y="2590"/>
                  </a:lnTo>
                  <a:lnTo>
                    <a:pt x="2679" y="2603"/>
                  </a:lnTo>
                  <a:lnTo>
                    <a:pt x="3835" y="2603"/>
                  </a:lnTo>
                  <a:lnTo>
                    <a:pt x="4254" y="2349"/>
                  </a:lnTo>
                  <a:lnTo>
                    <a:pt x="4483" y="1981"/>
                  </a:lnTo>
                  <a:lnTo>
                    <a:pt x="4508" y="1511"/>
                  </a:lnTo>
                  <a:lnTo>
                    <a:pt x="4432" y="1028"/>
                  </a:lnTo>
                  <a:lnTo>
                    <a:pt x="4216" y="647"/>
                  </a:lnTo>
                  <a:lnTo>
                    <a:pt x="3860" y="342"/>
                  </a:lnTo>
                  <a:lnTo>
                    <a:pt x="3200" y="12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E1D2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6" name="object 2236" descr=""/>
            <p:cNvSpPr/>
            <p:nvPr/>
          </p:nvSpPr>
          <p:spPr>
            <a:xfrm>
              <a:off x="2139310" y="2460556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13" y="0"/>
                  </a:moveTo>
                  <a:lnTo>
                    <a:pt x="2127" y="114"/>
                  </a:lnTo>
                  <a:lnTo>
                    <a:pt x="1569" y="114"/>
                  </a:lnTo>
                  <a:lnTo>
                    <a:pt x="591" y="253"/>
                  </a:lnTo>
                  <a:lnTo>
                    <a:pt x="603" y="1003"/>
                  </a:lnTo>
                  <a:lnTo>
                    <a:pt x="83" y="1536"/>
                  </a:lnTo>
                  <a:lnTo>
                    <a:pt x="0" y="2451"/>
                  </a:lnTo>
                  <a:lnTo>
                    <a:pt x="121" y="2882"/>
                  </a:lnTo>
                  <a:lnTo>
                    <a:pt x="527" y="3441"/>
                  </a:lnTo>
                  <a:lnTo>
                    <a:pt x="2648" y="3060"/>
                  </a:lnTo>
                  <a:lnTo>
                    <a:pt x="2496" y="2451"/>
                  </a:lnTo>
                  <a:lnTo>
                    <a:pt x="1429" y="1892"/>
                  </a:lnTo>
                  <a:lnTo>
                    <a:pt x="2572" y="1231"/>
                  </a:lnTo>
                  <a:lnTo>
                    <a:pt x="2915" y="876"/>
                  </a:lnTo>
                  <a:lnTo>
                    <a:pt x="2861" y="114"/>
                  </a:lnTo>
                  <a:lnTo>
                    <a:pt x="1657" y="101"/>
                  </a:lnTo>
                  <a:lnTo>
                    <a:pt x="2855" y="101"/>
                  </a:lnTo>
                  <a:close/>
                </a:path>
              </a:pathLst>
            </a:custGeom>
            <a:solidFill>
              <a:srgbClr val="CCAD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7" name="object 2237" descr=""/>
            <p:cNvSpPr/>
            <p:nvPr/>
          </p:nvSpPr>
          <p:spPr>
            <a:xfrm>
              <a:off x="2139961" y="246498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647" y="0"/>
                  </a:moveTo>
                  <a:lnTo>
                    <a:pt x="0" y="1384"/>
                  </a:lnTo>
                  <a:lnTo>
                    <a:pt x="2692" y="1612"/>
                  </a:lnTo>
                  <a:lnTo>
                    <a:pt x="3251" y="1193"/>
                  </a:lnTo>
                  <a:lnTo>
                    <a:pt x="3111" y="1003"/>
                  </a:lnTo>
                  <a:lnTo>
                    <a:pt x="2984" y="812"/>
                  </a:lnTo>
                  <a:lnTo>
                    <a:pt x="2844" y="622"/>
                  </a:lnTo>
                  <a:lnTo>
                    <a:pt x="1676" y="38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AB6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8" name="object 2238" descr=""/>
            <p:cNvSpPr/>
            <p:nvPr/>
          </p:nvSpPr>
          <p:spPr>
            <a:xfrm>
              <a:off x="2145681" y="246314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850" y="0"/>
                  </a:moveTo>
                  <a:lnTo>
                    <a:pt x="304" y="254"/>
                  </a:lnTo>
                  <a:lnTo>
                    <a:pt x="203" y="419"/>
                  </a:lnTo>
                  <a:lnTo>
                    <a:pt x="101" y="571"/>
                  </a:lnTo>
                  <a:lnTo>
                    <a:pt x="0" y="736"/>
                  </a:lnTo>
                  <a:lnTo>
                    <a:pt x="63" y="990"/>
                  </a:lnTo>
                  <a:lnTo>
                    <a:pt x="76" y="1257"/>
                  </a:lnTo>
                  <a:lnTo>
                    <a:pt x="63" y="1524"/>
                  </a:lnTo>
                  <a:lnTo>
                    <a:pt x="1727" y="1447"/>
                  </a:lnTo>
                  <a:lnTo>
                    <a:pt x="2019" y="1828"/>
                  </a:lnTo>
                  <a:lnTo>
                    <a:pt x="2247" y="1790"/>
                  </a:lnTo>
                  <a:lnTo>
                    <a:pt x="2412" y="1333"/>
                  </a:lnTo>
                  <a:lnTo>
                    <a:pt x="2374" y="939"/>
                  </a:lnTo>
                  <a:lnTo>
                    <a:pt x="2209" y="596"/>
                  </a:lnTo>
                  <a:lnTo>
                    <a:pt x="1917" y="317"/>
                  </a:lnTo>
                  <a:lnTo>
                    <a:pt x="1396" y="25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C38B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9" name="object 2239" descr=""/>
            <p:cNvSpPr/>
            <p:nvPr/>
          </p:nvSpPr>
          <p:spPr>
            <a:xfrm>
              <a:off x="2135620" y="2463794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431" y="0"/>
                  </a:moveTo>
                  <a:lnTo>
                    <a:pt x="317" y="266"/>
                  </a:lnTo>
                  <a:lnTo>
                    <a:pt x="165" y="520"/>
                  </a:lnTo>
                  <a:lnTo>
                    <a:pt x="0" y="762"/>
                  </a:lnTo>
                  <a:lnTo>
                    <a:pt x="812" y="774"/>
                  </a:lnTo>
                  <a:lnTo>
                    <a:pt x="2514" y="825"/>
                  </a:lnTo>
                  <a:lnTo>
                    <a:pt x="2654" y="342"/>
                  </a:lnTo>
                  <a:lnTo>
                    <a:pt x="2565" y="177"/>
                  </a:lnTo>
                  <a:lnTo>
                    <a:pt x="2336" y="25"/>
                  </a:lnTo>
                  <a:lnTo>
                    <a:pt x="1701" y="25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B6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0" name="object 2240" descr=""/>
            <p:cNvSpPr/>
            <p:nvPr/>
          </p:nvSpPr>
          <p:spPr>
            <a:xfrm>
              <a:off x="2137943" y="2462009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5" h="3175">
                  <a:moveTo>
                    <a:pt x="1358" y="1993"/>
                  </a:moveTo>
                  <a:lnTo>
                    <a:pt x="1168" y="1562"/>
                  </a:lnTo>
                  <a:lnTo>
                    <a:pt x="800" y="1295"/>
                  </a:lnTo>
                  <a:lnTo>
                    <a:pt x="419" y="1244"/>
                  </a:lnTo>
                  <a:lnTo>
                    <a:pt x="0" y="1397"/>
                  </a:lnTo>
                  <a:lnTo>
                    <a:pt x="127" y="2616"/>
                  </a:lnTo>
                  <a:lnTo>
                    <a:pt x="876" y="2616"/>
                  </a:lnTo>
                  <a:lnTo>
                    <a:pt x="1282" y="2349"/>
                  </a:lnTo>
                  <a:lnTo>
                    <a:pt x="1358" y="1993"/>
                  </a:lnTo>
                  <a:close/>
                </a:path>
                <a:path w="8255" h="3175">
                  <a:moveTo>
                    <a:pt x="7950" y="1612"/>
                  </a:moveTo>
                  <a:lnTo>
                    <a:pt x="7759" y="177"/>
                  </a:lnTo>
                  <a:lnTo>
                    <a:pt x="7035" y="0"/>
                  </a:lnTo>
                  <a:lnTo>
                    <a:pt x="5930" y="762"/>
                  </a:lnTo>
                  <a:lnTo>
                    <a:pt x="5842" y="1333"/>
                  </a:lnTo>
                  <a:lnTo>
                    <a:pt x="5740" y="1612"/>
                  </a:lnTo>
                  <a:lnTo>
                    <a:pt x="7734" y="1879"/>
                  </a:lnTo>
                  <a:lnTo>
                    <a:pt x="7950" y="1612"/>
                  </a:lnTo>
                  <a:close/>
                </a:path>
              </a:pathLst>
            </a:custGeom>
            <a:solidFill>
              <a:srgbClr val="C38B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1" name="object 2241" descr=""/>
            <p:cNvSpPr/>
            <p:nvPr/>
          </p:nvSpPr>
          <p:spPr>
            <a:xfrm>
              <a:off x="2138819" y="2463368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054" y="203"/>
                  </a:moveTo>
                  <a:lnTo>
                    <a:pt x="673" y="0"/>
                  </a:lnTo>
                  <a:lnTo>
                    <a:pt x="381" y="101"/>
                  </a:lnTo>
                  <a:lnTo>
                    <a:pt x="177" y="482"/>
                  </a:lnTo>
                  <a:lnTo>
                    <a:pt x="88" y="1003"/>
                  </a:lnTo>
                  <a:lnTo>
                    <a:pt x="0" y="1257"/>
                  </a:lnTo>
                  <a:lnTo>
                    <a:pt x="1016" y="635"/>
                  </a:lnTo>
                  <a:lnTo>
                    <a:pt x="1054" y="203"/>
                  </a:lnTo>
                  <a:close/>
                </a:path>
                <a:path w="5714" h="3175">
                  <a:moveTo>
                    <a:pt x="5384" y="1765"/>
                  </a:moveTo>
                  <a:lnTo>
                    <a:pt x="5257" y="1536"/>
                  </a:lnTo>
                  <a:lnTo>
                    <a:pt x="4991" y="1346"/>
                  </a:lnTo>
                  <a:lnTo>
                    <a:pt x="4660" y="1651"/>
                  </a:lnTo>
                  <a:lnTo>
                    <a:pt x="4318" y="1943"/>
                  </a:lnTo>
                  <a:lnTo>
                    <a:pt x="3987" y="2247"/>
                  </a:lnTo>
                  <a:lnTo>
                    <a:pt x="4140" y="2425"/>
                  </a:lnTo>
                  <a:lnTo>
                    <a:pt x="4508" y="2730"/>
                  </a:lnTo>
                  <a:lnTo>
                    <a:pt x="4876" y="2705"/>
                  </a:lnTo>
                  <a:lnTo>
                    <a:pt x="5232" y="2413"/>
                  </a:lnTo>
                  <a:lnTo>
                    <a:pt x="5346" y="2286"/>
                  </a:lnTo>
                  <a:lnTo>
                    <a:pt x="5359" y="2019"/>
                  </a:lnTo>
                  <a:lnTo>
                    <a:pt x="5384" y="1765"/>
                  </a:lnTo>
                  <a:close/>
                </a:path>
              </a:pathLst>
            </a:custGeom>
            <a:solidFill>
              <a:srgbClr val="AB6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2" name="object 2242" descr=""/>
            <p:cNvSpPr/>
            <p:nvPr/>
          </p:nvSpPr>
          <p:spPr>
            <a:xfrm>
              <a:off x="2143811" y="246470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25" y="266"/>
                  </a:lnTo>
                  <a:lnTo>
                    <a:pt x="25" y="520"/>
                  </a:lnTo>
                  <a:lnTo>
                    <a:pt x="12" y="787"/>
                  </a:lnTo>
                  <a:lnTo>
                    <a:pt x="279" y="1282"/>
                  </a:lnTo>
                  <a:lnTo>
                    <a:pt x="584" y="1295"/>
                  </a:lnTo>
                  <a:lnTo>
                    <a:pt x="914" y="838"/>
                  </a:lnTo>
                  <a:lnTo>
                    <a:pt x="990" y="596"/>
                  </a:lnTo>
                  <a:lnTo>
                    <a:pt x="1092" y="355"/>
                  </a:lnTo>
                  <a:lnTo>
                    <a:pt x="1193" y="127"/>
                  </a:lnTo>
                  <a:lnTo>
                    <a:pt x="393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8B5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3" name="object 2243" descr=""/>
            <p:cNvSpPr/>
            <p:nvPr/>
          </p:nvSpPr>
          <p:spPr>
            <a:xfrm>
              <a:off x="2139078" y="245432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1257" y="0"/>
                  </a:moveTo>
                  <a:lnTo>
                    <a:pt x="901" y="0"/>
                  </a:lnTo>
                  <a:lnTo>
                    <a:pt x="558" y="76"/>
                  </a:lnTo>
                  <a:lnTo>
                    <a:pt x="241" y="253"/>
                  </a:lnTo>
                  <a:lnTo>
                    <a:pt x="165" y="406"/>
                  </a:lnTo>
                  <a:lnTo>
                    <a:pt x="76" y="558"/>
                  </a:lnTo>
                  <a:lnTo>
                    <a:pt x="0" y="711"/>
                  </a:lnTo>
                  <a:lnTo>
                    <a:pt x="253" y="1295"/>
                  </a:lnTo>
                  <a:lnTo>
                    <a:pt x="787" y="2476"/>
                  </a:lnTo>
                  <a:lnTo>
                    <a:pt x="2197" y="3187"/>
                  </a:lnTo>
                  <a:lnTo>
                    <a:pt x="3606" y="3924"/>
                  </a:lnTo>
                  <a:lnTo>
                    <a:pt x="3835" y="1371"/>
                  </a:lnTo>
                  <a:lnTo>
                    <a:pt x="4089" y="1054"/>
                  </a:lnTo>
                  <a:lnTo>
                    <a:pt x="4089" y="736"/>
                  </a:lnTo>
                  <a:lnTo>
                    <a:pt x="3848" y="406"/>
                  </a:lnTo>
                  <a:lnTo>
                    <a:pt x="3327" y="215"/>
                  </a:lnTo>
                  <a:lnTo>
                    <a:pt x="2781" y="355"/>
                  </a:lnTo>
                  <a:lnTo>
                    <a:pt x="2273" y="241"/>
                  </a:lnTo>
                  <a:lnTo>
                    <a:pt x="1943" y="126"/>
                  </a:lnTo>
                  <a:lnTo>
                    <a:pt x="1600" y="38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3251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4" name="object 2244" descr=""/>
            <p:cNvSpPr/>
            <p:nvPr/>
          </p:nvSpPr>
          <p:spPr>
            <a:xfrm>
              <a:off x="2137347" y="245154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10">
                  <a:moveTo>
                    <a:pt x="1333" y="0"/>
                  </a:moveTo>
                  <a:lnTo>
                    <a:pt x="952" y="50"/>
                  </a:lnTo>
                  <a:lnTo>
                    <a:pt x="609" y="393"/>
                  </a:lnTo>
                  <a:lnTo>
                    <a:pt x="0" y="1003"/>
                  </a:lnTo>
                  <a:lnTo>
                    <a:pt x="76" y="1663"/>
                  </a:lnTo>
                  <a:lnTo>
                    <a:pt x="520" y="2349"/>
                  </a:lnTo>
                  <a:lnTo>
                    <a:pt x="927" y="2730"/>
                  </a:lnTo>
                  <a:lnTo>
                    <a:pt x="1320" y="3111"/>
                  </a:lnTo>
                  <a:lnTo>
                    <a:pt x="1727" y="3492"/>
                  </a:lnTo>
                  <a:lnTo>
                    <a:pt x="1727" y="3276"/>
                  </a:lnTo>
                  <a:lnTo>
                    <a:pt x="2158" y="2730"/>
                  </a:lnTo>
                  <a:lnTo>
                    <a:pt x="2387" y="2120"/>
                  </a:lnTo>
                  <a:lnTo>
                    <a:pt x="2324" y="1422"/>
                  </a:lnTo>
                  <a:lnTo>
                    <a:pt x="2235" y="977"/>
                  </a:lnTo>
                  <a:lnTo>
                    <a:pt x="2057" y="584"/>
                  </a:lnTo>
                  <a:lnTo>
                    <a:pt x="1765" y="228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D29B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5" name="object 2245" descr=""/>
            <p:cNvSpPr/>
            <p:nvPr/>
          </p:nvSpPr>
          <p:spPr>
            <a:xfrm>
              <a:off x="2136594" y="245192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384" y="0"/>
                  </a:moveTo>
                  <a:lnTo>
                    <a:pt x="990" y="50"/>
                  </a:lnTo>
                  <a:lnTo>
                    <a:pt x="596" y="88"/>
                  </a:lnTo>
                  <a:lnTo>
                    <a:pt x="203" y="139"/>
                  </a:lnTo>
                  <a:lnTo>
                    <a:pt x="0" y="482"/>
                  </a:lnTo>
                  <a:lnTo>
                    <a:pt x="12" y="812"/>
                  </a:lnTo>
                  <a:lnTo>
                    <a:pt x="203" y="1155"/>
                  </a:lnTo>
                  <a:lnTo>
                    <a:pt x="330" y="1320"/>
                  </a:lnTo>
                  <a:lnTo>
                    <a:pt x="406" y="1524"/>
                  </a:lnTo>
                  <a:lnTo>
                    <a:pt x="444" y="1727"/>
                  </a:lnTo>
                  <a:lnTo>
                    <a:pt x="711" y="1866"/>
                  </a:lnTo>
                  <a:lnTo>
                    <a:pt x="977" y="1943"/>
                  </a:lnTo>
                  <a:lnTo>
                    <a:pt x="1270" y="1968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BFC0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6" name="object 2246" descr=""/>
            <p:cNvSpPr/>
            <p:nvPr/>
          </p:nvSpPr>
          <p:spPr>
            <a:xfrm>
              <a:off x="2135847" y="2452065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69" h="3175">
                  <a:moveTo>
                    <a:pt x="939" y="0"/>
                  </a:moveTo>
                  <a:lnTo>
                    <a:pt x="622" y="241"/>
                  </a:lnTo>
                  <a:lnTo>
                    <a:pt x="317" y="482"/>
                  </a:lnTo>
                  <a:lnTo>
                    <a:pt x="0" y="723"/>
                  </a:lnTo>
                  <a:lnTo>
                    <a:pt x="317" y="825"/>
                  </a:lnTo>
                  <a:lnTo>
                    <a:pt x="635" y="914"/>
                  </a:lnTo>
                  <a:lnTo>
                    <a:pt x="939" y="1003"/>
                  </a:lnTo>
                  <a:lnTo>
                    <a:pt x="939" y="0"/>
                  </a:lnTo>
                  <a:close/>
                </a:path>
                <a:path w="1269" h="3175">
                  <a:moveTo>
                    <a:pt x="977" y="2311"/>
                  </a:moveTo>
                  <a:lnTo>
                    <a:pt x="914" y="1765"/>
                  </a:lnTo>
                  <a:lnTo>
                    <a:pt x="685" y="2120"/>
                  </a:lnTo>
                  <a:lnTo>
                    <a:pt x="444" y="2476"/>
                  </a:lnTo>
                  <a:lnTo>
                    <a:pt x="215" y="2832"/>
                  </a:lnTo>
                  <a:lnTo>
                    <a:pt x="736" y="2667"/>
                  </a:lnTo>
                  <a:lnTo>
                    <a:pt x="977" y="2311"/>
                  </a:lnTo>
                  <a:close/>
                </a:path>
              </a:pathLst>
            </a:custGeom>
            <a:solidFill>
              <a:srgbClr val="5283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7" name="object 2247" descr=""/>
            <p:cNvSpPr/>
            <p:nvPr/>
          </p:nvSpPr>
          <p:spPr>
            <a:xfrm>
              <a:off x="2147775" y="2455952"/>
              <a:ext cx="11430" cy="6350"/>
            </a:xfrm>
            <a:custGeom>
              <a:avLst/>
              <a:gdLst/>
              <a:ahLst/>
              <a:cxnLst/>
              <a:rect l="l" t="t" r="r" b="b"/>
              <a:pathLst>
                <a:path w="11430" h="6350">
                  <a:moveTo>
                    <a:pt x="2857" y="0"/>
                  </a:moveTo>
                  <a:lnTo>
                    <a:pt x="1117" y="165"/>
                  </a:lnTo>
                  <a:lnTo>
                    <a:pt x="685" y="292"/>
                  </a:lnTo>
                  <a:lnTo>
                    <a:pt x="317" y="507"/>
                  </a:lnTo>
                  <a:lnTo>
                    <a:pt x="0" y="825"/>
                  </a:lnTo>
                  <a:lnTo>
                    <a:pt x="25" y="1854"/>
                  </a:lnTo>
                  <a:lnTo>
                    <a:pt x="457" y="2743"/>
                  </a:lnTo>
                  <a:lnTo>
                    <a:pt x="1358" y="3098"/>
                  </a:lnTo>
                  <a:lnTo>
                    <a:pt x="2717" y="4038"/>
                  </a:lnTo>
                  <a:lnTo>
                    <a:pt x="6464" y="6235"/>
                  </a:lnTo>
                  <a:lnTo>
                    <a:pt x="6845" y="6172"/>
                  </a:lnTo>
                  <a:lnTo>
                    <a:pt x="7404" y="6019"/>
                  </a:lnTo>
                  <a:lnTo>
                    <a:pt x="7950" y="5816"/>
                  </a:lnTo>
                  <a:lnTo>
                    <a:pt x="9347" y="5143"/>
                  </a:lnTo>
                  <a:lnTo>
                    <a:pt x="10261" y="4787"/>
                  </a:lnTo>
                  <a:lnTo>
                    <a:pt x="10960" y="4063"/>
                  </a:lnTo>
                  <a:lnTo>
                    <a:pt x="11137" y="3708"/>
                  </a:lnTo>
                  <a:lnTo>
                    <a:pt x="11188" y="3327"/>
                  </a:lnTo>
                  <a:lnTo>
                    <a:pt x="11112" y="2933"/>
                  </a:lnTo>
                  <a:lnTo>
                    <a:pt x="8636" y="1473"/>
                  </a:lnTo>
                  <a:lnTo>
                    <a:pt x="7747" y="1523"/>
                  </a:lnTo>
                  <a:lnTo>
                    <a:pt x="6807" y="1917"/>
                  </a:lnTo>
                  <a:lnTo>
                    <a:pt x="6070" y="1092"/>
                  </a:lnTo>
                  <a:lnTo>
                    <a:pt x="4445" y="647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B576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8" name="object 2248" descr=""/>
            <p:cNvSpPr/>
            <p:nvPr/>
          </p:nvSpPr>
          <p:spPr>
            <a:xfrm>
              <a:off x="2146455" y="245780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463" y="0"/>
                  </a:moveTo>
                  <a:lnTo>
                    <a:pt x="1346" y="0"/>
                  </a:lnTo>
                  <a:lnTo>
                    <a:pt x="0" y="1104"/>
                  </a:lnTo>
                  <a:lnTo>
                    <a:pt x="1244" y="1943"/>
                  </a:lnTo>
                  <a:lnTo>
                    <a:pt x="1638" y="2870"/>
                  </a:lnTo>
                  <a:lnTo>
                    <a:pt x="2222" y="3987"/>
                  </a:lnTo>
                  <a:lnTo>
                    <a:pt x="3098" y="4483"/>
                  </a:lnTo>
                  <a:lnTo>
                    <a:pt x="4368" y="4127"/>
                  </a:lnTo>
                  <a:lnTo>
                    <a:pt x="4673" y="3797"/>
                  </a:lnTo>
                  <a:lnTo>
                    <a:pt x="4800" y="3403"/>
                  </a:lnTo>
                  <a:lnTo>
                    <a:pt x="4737" y="2311"/>
                  </a:lnTo>
                  <a:lnTo>
                    <a:pt x="4838" y="1625"/>
                  </a:lnTo>
                  <a:lnTo>
                    <a:pt x="4229" y="1168"/>
                  </a:lnTo>
                  <a:lnTo>
                    <a:pt x="3314" y="673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497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9" name="object 2249" descr=""/>
            <p:cNvSpPr/>
            <p:nvPr/>
          </p:nvSpPr>
          <p:spPr>
            <a:xfrm>
              <a:off x="2145035" y="2452838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273" y="0"/>
                  </a:moveTo>
                  <a:lnTo>
                    <a:pt x="1130" y="711"/>
                  </a:lnTo>
                  <a:lnTo>
                    <a:pt x="0" y="2019"/>
                  </a:lnTo>
                  <a:lnTo>
                    <a:pt x="1816" y="3682"/>
                  </a:lnTo>
                  <a:lnTo>
                    <a:pt x="2120" y="3746"/>
                  </a:lnTo>
                  <a:lnTo>
                    <a:pt x="2743" y="3936"/>
                  </a:lnTo>
                  <a:lnTo>
                    <a:pt x="3086" y="3886"/>
                  </a:lnTo>
                  <a:lnTo>
                    <a:pt x="3571" y="3886"/>
                  </a:lnTo>
                  <a:lnTo>
                    <a:pt x="4394" y="3594"/>
                  </a:lnTo>
                  <a:lnTo>
                    <a:pt x="5168" y="3073"/>
                  </a:lnTo>
                  <a:lnTo>
                    <a:pt x="5168" y="1422"/>
                  </a:lnTo>
                  <a:lnTo>
                    <a:pt x="4953" y="990"/>
                  </a:lnTo>
                  <a:lnTo>
                    <a:pt x="4597" y="647"/>
                  </a:lnTo>
                  <a:lnTo>
                    <a:pt x="3429" y="12"/>
                  </a:lnTo>
                  <a:lnTo>
                    <a:pt x="2273" y="0"/>
                  </a:lnTo>
                  <a:close/>
                </a:path>
                <a:path w="5714" h="4444">
                  <a:moveTo>
                    <a:pt x="3571" y="3886"/>
                  </a:moveTo>
                  <a:lnTo>
                    <a:pt x="3086" y="3886"/>
                  </a:lnTo>
                  <a:lnTo>
                    <a:pt x="3429" y="3936"/>
                  </a:lnTo>
                  <a:lnTo>
                    <a:pt x="3571" y="3886"/>
                  </a:lnTo>
                  <a:close/>
                </a:path>
              </a:pathLst>
            </a:custGeom>
            <a:solidFill>
              <a:srgbClr val="497E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0" name="object 2250" descr=""/>
            <p:cNvSpPr/>
            <p:nvPr/>
          </p:nvSpPr>
          <p:spPr>
            <a:xfrm>
              <a:off x="2145444" y="246067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654" y="0"/>
                  </a:moveTo>
                  <a:lnTo>
                    <a:pt x="381" y="0"/>
                  </a:lnTo>
                  <a:lnTo>
                    <a:pt x="38" y="457"/>
                  </a:lnTo>
                  <a:lnTo>
                    <a:pt x="0" y="838"/>
                  </a:lnTo>
                  <a:lnTo>
                    <a:pt x="101" y="1193"/>
                  </a:lnTo>
                  <a:lnTo>
                    <a:pt x="2146" y="2451"/>
                  </a:lnTo>
                  <a:lnTo>
                    <a:pt x="2476" y="2349"/>
                  </a:lnTo>
                  <a:lnTo>
                    <a:pt x="2755" y="2057"/>
                  </a:lnTo>
                  <a:lnTo>
                    <a:pt x="3416" y="1524"/>
                  </a:lnTo>
                  <a:lnTo>
                    <a:pt x="3060" y="2667"/>
                  </a:lnTo>
                  <a:lnTo>
                    <a:pt x="3492" y="2501"/>
                  </a:lnTo>
                  <a:lnTo>
                    <a:pt x="3860" y="2641"/>
                  </a:lnTo>
                  <a:lnTo>
                    <a:pt x="4241" y="2679"/>
                  </a:lnTo>
                  <a:lnTo>
                    <a:pt x="4622" y="2641"/>
                  </a:lnTo>
                  <a:lnTo>
                    <a:pt x="5016" y="2527"/>
                  </a:lnTo>
                  <a:lnTo>
                    <a:pt x="5321" y="2298"/>
                  </a:lnTo>
                  <a:lnTo>
                    <a:pt x="5562" y="1981"/>
                  </a:lnTo>
                  <a:lnTo>
                    <a:pt x="5638" y="1562"/>
                  </a:lnTo>
                  <a:lnTo>
                    <a:pt x="5537" y="1219"/>
                  </a:lnTo>
                  <a:lnTo>
                    <a:pt x="5245" y="914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rgbClr val="D4A9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1" name="object 2251" descr=""/>
            <p:cNvSpPr/>
            <p:nvPr/>
          </p:nvSpPr>
          <p:spPr>
            <a:xfrm>
              <a:off x="2144219" y="245363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825" y="0"/>
                  </a:moveTo>
                  <a:lnTo>
                    <a:pt x="482" y="152"/>
                  </a:lnTo>
                  <a:lnTo>
                    <a:pt x="228" y="495"/>
                  </a:lnTo>
                  <a:lnTo>
                    <a:pt x="0" y="1117"/>
                  </a:lnTo>
                  <a:lnTo>
                    <a:pt x="63" y="1676"/>
                  </a:lnTo>
                  <a:lnTo>
                    <a:pt x="495" y="2197"/>
                  </a:lnTo>
                  <a:lnTo>
                    <a:pt x="1079" y="2806"/>
                  </a:lnTo>
                  <a:lnTo>
                    <a:pt x="1739" y="3200"/>
                  </a:lnTo>
                  <a:lnTo>
                    <a:pt x="2628" y="2895"/>
                  </a:lnTo>
                  <a:lnTo>
                    <a:pt x="2616" y="1968"/>
                  </a:lnTo>
                  <a:lnTo>
                    <a:pt x="2095" y="1257"/>
                  </a:lnTo>
                  <a:lnTo>
                    <a:pt x="1587" y="546"/>
                  </a:lnTo>
                  <a:lnTo>
                    <a:pt x="1257" y="25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324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2" name="object 2252" descr=""/>
            <p:cNvSpPr/>
            <p:nvPr/>
          </p:nvSpPr>
          <p:spPr>
            <a:xfrm>
              <a:off x="2141449" y="245905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362" y="0"/>
                  </a:moveTo>
                  <a:lnTo>
                    <a:pt x="1863" y="558"/>
                  </a:lnTo>
                  <a:lnTo>
                    <a:pt x="454" y="749"/>
                  </a:lnTo>
                  <a:lnTo>
                    <a:pt x="263" y="1015"/>
                  </a:lnTo>
                  <a:lnTo>
                    <a:pt x="111" y="1308"/>
                  </a:lnTo>
                  <a:lnTo>
                    <a:pt x="0" y="1625"/>
                  </a:lnTo>
                  <a:lnTo>
                    <a:pt x="314" y="1879"/>
                  </a:lnTo>
                  <a:lnTo>
                    <a:pt x="1647" y="2235"/>
                  </a:lnTo>
                  <a:lnTo>
                    <a:pt x="2981" y="2730"/>
                  </a:lnTo>
                  <a:lnTo>
                    <a:pt x="4213" y="1625"/>
                  </a:lnTo>
                  <a:lnTo>
                    <a:pt x="4370" y="1613"/>
                  </a:lnTo>
                  <a:lnTo>
                    <a:pt x="3362" y="0"/>
                  </a:lnTo>
                  <a:close/>
                </a:path>
              </a:pathLst>
            </a:custGeom>
            <a:solidFill>
              <a:srgbClr val="193E2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3" name="object 2253" descr=""/>
            <p:cNvSpPr/>
            <p:nvPr/>
          </p:nvSpPr>
          <p:spPr>
            <a:xfrm>
              <a:off x="2142458" y="245336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308" y="0"/>
                  </a:moveTo>
                  <a:lnTo>
                    <a:pt x="520" y="266"/>
                  </a:lnTo>
                  <a:lnTo>
                    <a:pt x="101" y="660"/>
                  </a:lnTo>
                  <a:lnTo>
                    <a:pt x="0" y="1117"/>
                  </a:lnTo>
                  <a:lnTo>
                    <a:pt x="304" y="1879"/>
                  </a:lnTo>
                  <a:lnTo>
                    <a:pt x="457" y="2336"/>
                  </a:lnTo>
                  <a:lnTo>
                    <a:pt x="1651" y="2412"/>
                  </a:lnTo>
                  <a:lnTo>
                    <a:pt x="2247" y="2463"/>
                  </a:lnTo>
                  <a:lnTo>
                    <a:pt x="2324" y="1930"/>
                  </a:lnTo>
                  <a:lnTo>
                    <a:pt x="2451" y="863"/>
                  </a:lnTo>
                  <a:lnTo>
                    <a:pt x="2006" y="12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AAAB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4" name="object 2254" descr=""/>
            <p:cNvSpPr/>
            <p:nvPr/>
          </p:nvSpPr>
          <p:spPr>
            <a:xfrm>
              <a:off x="2137938" y="246155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981" y="0"/>
                  </a:moveTo>
                  <a:lnTo>
                    <a:pt x="0" y="266"/>
                  </a:lnTo>
                  <a:lnTo>
                    <a:pt x="0" y="1854"/>
                  </a:lnTo>
                  <a:lnTo>
                    <a:pt x="355" y="1993"/>
                  </a:lnTo>
                  <a:lnTo>
                    <a:pt x="711" y="2146"/>
                  </a:lnTo>
                  <a:lnTo>
                    <a:pt x="1066" y="2286"/>
                  </a:lnTo>
                  <a:lnTo>
                    <a:pt x="1371" y="2209"/>
                  </a:lnTo>
                  <a:lnTo>
                    <a:pt x="1663" y="2120"/>
                  </a:lnTo>
                  <a:lnTo>
                    <a:pt x="1943" y="2006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DBCD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5" name="object 2255" descr=""/>
            <p:cNvSpPr/>
            <p:nvPr/>
          </p:nvSpPr>
          <p:spPr>
            <a:xfrm>
              <a:off x="2187556" y="24412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962" y="0"/>
                  </a:moveTo>
                  <a:lnTo>
                    <a:pt x="3454" y="647"/>
                  </a:lnTo>
                  <a:lnTo>
                    <a:pt x="3403" y="1765"/>
                  </a:lnTo>
                  <a:lnTo>
                    <a:pt x="3098" y="2298"/>
                  </a:lnTo>
                  <a:lnTo>
                    <a:pt x="2641" y="2641"/>
                  </a:lnTo>
                  <a:lnTo>
                    <a:pt x="2044" y="2806"/>
                  </a:lnTo>
                  <a:lnTo>
                    <a:pt x="1587" y="2362"/>
                  </a:lnTo>
                  <a:lnTo>
                    <a:pt x="1143" y="2311"/>
                  </a:lnTo>
                  <a:lnTo>
                    <a:pt x="660" y="2654"/>
                  </a:lnTo>
                  <a:lnTo>
                    <a:pt x="63" y="3276"/>
                  </a:lnTo>
                  <a:lnTo>
                    <a:pt x="0" y="3975"/>
                  </a:lnTo>
                  <a:lnTo>
                    <a:pt x="368" y="4737"/>
                  </a:lnTo>
                  <a:lnTo>
                    <a:pt x="1092" y="5562"/>
                  </a:lnTo>
                  <a:lnTo>
                    <a:pt x="2044" y="5753"/>
                  </a:lnTo>
                  <a:lnTo>
                    <a:pt x="3086" y="5715"/>
                  </a:lnTo>
                  <a:lnTo>
                    <a:pt x="5867" y="3975"/>
                  </a:lnTo>
                  <a:lnTo>
                    <a:pt x="5715" y="2882"/>
                  </a:lnTo>
                  <a:lnTo>
                    <a:pt x="5740" y="2603"/>
                  </a:lnTo>
                  <a:lnTo>
                    <a:pt x="5791" y="2336"/>
                  </a:lnTo>
                  <a:lnTo>
                    <a:pt x="5905" y="2070"/>
                  </a:lnTo>
                  <a:lnTo>
                    <a:pt x="5651" y="1409"/>
                  </a:lnTo>
                  <a:lnTo>
                    <a:pt x="5410" y="749"/>
                  </a:lnTo>
                  <a:lnTo>
                    <a:pt x="5156" y="88"/>
                  </a:lnTo>
                  <a:lnTo>
                    <a:pt x="3962" y="0"/>
                  </a:lnTo>
                  <a:close/>
                </a:path>
              </a:pathLst>
            </a:custGeom>
            <a:solidFill>
              <a:srgbClr val="437F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6" name="object 2256" descr=""/>
            <p:cNvSpPr/>
            <p:nvPr/>
          </p:nvSpPr>
          <p:spPr>
            <a:xfrm>
              <a:off x="2191698" y="244412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1574" y="0"/>
                  </a:moveTo>
                  <a:lnTo>
                    <a:pt x="0" y="1828"/>
                  </a:lnTo>
                  <a:lnTo>
                    <a:pt x="203" y="2209"/>
                  </a:lnTo>
                  <a:lnTo>
                    <a:pt x="482" y="2514"/>
                  </a:lnTo>
                  <a:lnTo>
                    <a:pt x="879" y="2755"/>
                  </a:lnTo>
                  <a:lnTo>
                    <a:pt x="1625" y="3086"/>
                  </a:lnTo>
                  <a:lnTo>
                    <a:pt x="2400" y="3479"/>
                  </a:lnTo>
                  <a:lnTo>
                    <a:pt x="3238" y="2933"/>
                  </a:lnTo>
                  <a:lnTo>
                    <a:pt x="3271" y="2743"/>
                  </a:lnTo>
                  <a:lnTo>
                    <a:pt x="4267" y="1028"/>
                  </a:lnTo>
                  <a:lnTo>
                    <a:pt x="1574" y="0"/>
                  </a:lnTo>
                  <a:close/>
                </a:path>
                <a:path w="4444" h="3810">
                  <a:moveTo>
                    <a:pt x="3271" y="2743"/>
                  </a:moveTo>
                  <a:close/>
                </a:path>
              </a:pathLst>
            </a:custGeom>
            <a:solidFill>
              <a:srgbClr val="D382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7" name="object 2257" descr=""/>
            <p:cNvSpPr/>
            <p:nvPr/>
          </p:nvSpPr>
          <p:spPr>
            <a:xfrm>
              <a:off x="2191296" y="244615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635" y="3683"/>
                  </a:moveTo>
                  <a:lnTo>
                    <a:pt x="3746" y="2743"/>
                  </a:lnTo>
                  <a:lnTo>
                    <a:pt x="3632" y="901"/>
                  </a:lnTo>
                  <a:lnTo>
                    <a:pt x="3035" y="596"/>
                  </a:lnTo>
                  <a:lnTo>
                    <a:pt x="2425" y="304"/>
                  </a:lnTo>
                  <a:lnTo>
                    <a:pt x="1816" y="0"/>
                  </a:lnTo>
                  <a:lnTo>
                    <a:pt x="787" y="419"/>
                  </a:lnTo>
                  <a:lnTo>
                    <a:pt x="0" y="1016"/>
                  </a:lnTo>
                  <a:lnTo>
                    <a:pt x="127" y="2286"/>
                  </a:lnTo>
                  <a:lnTo>
                    <a:pt x="254" y="2908"/>
                  </a:lnTo>
                  <a:lnTo>
                    <a:pt x="2184" y="4241"/>
                  </a:lnTo>
                  <a:lnTo>
                    <a:pt x="2387" y="4191"/>
                  </a:lnTo>
                  <a:lnTo>
                    <a:pt x="2768" y="4114"/>
                  </a:lnTo>
                  <a:lnTo>
                    <a:pt x="3111" y="3898"/>
                  </a:lnTo>
                  <a:lnTo>
                    <a:pt x="3378" y="3632"/>
                  </a:lnTo>
                  <a:lnTo>
                    <a:pt x="3429" y="3911"/>
                  </a:lnTo>
                  <a:lnTo>
                    <a:pt x="3619" y="4114"/>
                  </a:lnTo>
                  <a:lnTo>
                    <a:pt x="3975" y="4267"/>
                  </a:lnTo>
                  <a:lnTo>
                    <a:pt x="4343" y="4254"/>
                  </a:lnTo>
                  <a:lnTo>
                    <a:pt x="4622" y="4114"/>
                  </a:lnTo>
                  <a:lnTo>
                    <a:pt x="4635" y="3683"/>
                  </a:lnTo>
                  <a:close/>
                </a:path>
              </a:pathLst>
            </a:custGeom>
            <a:solidFill>
              <a:srgbClr val="567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8" name="object 2258" descr=""/>
            <p:cNvSpPr/>
            <p:nvPr/>
          </p:nvSpPr>
          <p:spPr>
            <a:xfrm>
              <a:off x="2191085" y="2449528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1269" y="749"/>
                  </a:moveTo>
                  <a:lnTo>
                    <a:pt x="723" y="1511"/>
                  </a:lnTo>
                  <a:lnTo>
                    <a:pt x="0" y="3098"/>
                  </a:lnTo>
                  <a:lnTo>
                    <a:pt x="1003" y="3848"/>
                  </a:lnTo>
                  <a:lnTo>
                    <a:pt x="2184" y="4508"/>
                  </a:lnTo>
                  <a:lnTo>
                    <a:pt x="2578" y="4673"/>
                  </a:lnTo>
                  <a:lnTo>
                    <a:pt x="2984" y="4724"/>
                  </a:lnTo>
                  <a:lnTo>
                    <a:pt x="3430" y="4673"/>
                  </a:lnTo>
                  <a:lnTo>
                    <a:pt x="3886" y="4267"/>
                  </a:lnTo>
                  <a:lnTo>
                    <a:pt x="3909" y="3098"/>
                  </a:lnTo>
                  <a:lnTo>
                    <a:pt x="3619" y="2019"/>
                  </a:lnTo>
                  <a:lnTo>
                    <a:pt x="4851" y="1358"/>
                  </a:lnTo>
                  <a:lnTo>
                    <a:pt x="4880" y="1054"/>
                  </a:lnTo>
                  <a:lnTo>
                    <a:pt x="2298" y="1054"/>
                  </a:lnTo>
                  <a:lnTo>
                    <a:pt x="1269" y="749"/>
                  </a:lnTo>
                  <a:close/>
                </a:path>
                <a:path w="5080" h="5080">
                  <a:moveTo>
                    <a:pt x="4654" y="508"/>
                  </a:moveTo>
                  <a:lnTo>
                    <a:pt x="2946" y="508"/>
                  </a:lnTo>
                  <a:lnTo>
                    <a:pt x="2298" y="1054"/>
                  </a:lnTo>
                  <a:lnTo>
                    <a:pt x="4880" y="1054"/>
                  </a:lnTo>
                  <a:lnTo>
                    <a:pt x="4914" y="698"/>
                  </a:lnTo>
                  <a:lnTo>
                    <a:pt x="4654" y="508"/>
                  </a:lnTo>
                  <a:close/>
                </a:path>
                <a:path w="5080" h="5080">
                  <a:moveTo>
                    <a:pt x="3682" y="0"/>
                  </a:moveTo>
                  <a:lnTo>
                    <a:pt x="3276" y="38"/>
                  </a:lnTo>
                  <a:lnTo>
                    <a:pt x="2928" y="523"/>
                  </a:lnTo>
                  <a:lnTo>
                    <a:pt x="4654" y="508"/>
                  </a:lnTo>
                  <a:lnTo>
                    <a:pt x="4432" y="419"/>
                  </a:lnTo>
                  <a:lnTo>
                    <a:pt x="4140" y="406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rgbClr val="CAD8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9" name="object 2259" descr=""/>
            <p:cNvSpPr/>
            <p:nvPr/>
          </p:nvSpPr>
          <p:spPr>
            <a:xfrm>
              <a:off x="2189697" y="2435959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425" y="0"/>
                  </a:moveTo>
                  <a:lnTo>
                    <a:pt x="279" y="2146"/>
                  </a:lnTo>
                  <a:lnTo>
                    <a:pt x="101" y="2273"/>
                  </a:lnTo>
                  <a:lnTo>
                    <a:pt x="0" y="2755"/>
                  </a:lnTo>
                  <a:lnTo>
                    <a:pt x="152" y="2933"/>
                  </a:lnTo>
                  <a:lnTo>
                    <a:pt x="507" y="3060"/>
                  </a:lnTo>
                  <a:lnTo>
                    <a:pt x="2209" y="3555"/>
                  </a:lnTo>
                  <a:lnTo>
                    <a:pt x="3365" y="2933"/>
                  </a:lnTo>
                  <a:lnTo>
                    <a:pt x="4571" y="2349"/>
                  </a:lnTo>
                  <a:lnTo>
                    <a:pt x="5384" y="1638"/>
                  </a:lnTo>
                  <a:lnTo>
                    <a:pt x="4203" y="30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5C72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0" name="object 2260" descr=""/>
            <p:cNvSpPr/>
            <p:nvPr/>
          </p:nvSpPr>
          <p:spPr>
            <a:xfrm>
              <a:off x="2186826" y="243810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149" y="0"/>
                  </a:moveTo>
                  <a:lnTo>
                    <a:pt x="1282" y="76"/>
                  </a:lnTo>
                  <a:lnTo>
                    <a:pt x="1447" y="901"/>
                  </a:lnTo>
                  <a:lnTo>
                    <a:pt x="2539" y="1739"/>
                  </a:lnTo>
                  <a:lnTo>
                    <a:pt x="1231" y="2540"/>
                  </a:lnTo>
                  <a:lnTo>
                    <a:pt x="380" y="2603"/>
                  </a:lnTo>
                  <a:lnTo>
                    <a:pt x="0" y="3060"/>
                  </a:lnTo>
                  <a:lnTo>
                    <a:pt x="76" y="3911"/>
                  </a:lnTo>
                  <a:lnTo>
                    <a:pt x="634" y="4495"/>
                  </a:lnTo>
                  <a:lnTo>
                    <a:pt x="1257" y="4559"/>
                  </a:lnTo>
                  <a:lnTo>
                    <a:pt x="1943" y="4114"/>
                  </a:lnTo>
                  <a:lnTo>
                    <a:pt x="3403" y="3492"/>
                  </a:lnTo>
                  <a:lnTo>
                    <a:pt x="3073" y="2057"/>
                  </a:lnTo>
                  <a:lnTo>
                    <a:pt x="3378" y="914"/>
                  </a:lnTo>
                  <a:lnTo>
                    <a:pt x="3340" y="596"/>
                  </a:lnTo>
                  <a:lnTo>
                    <a:pt x="3263" y="292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rgbClr val="C7B7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1" name="object 2261" descr=""/>
            <p:cNvSpPr/>
            <p:nvPr/>
          </p:nvSpPr>
          <p:spPr>
            <a:xfrm>
              <a:off x="2186762" y="244210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768" y="1943"/>
                  </a:moveTo>
                  <a:lnTo>
                    <a:pt x="2006" y="114"/>
                  </a:lnTo>
                  <a:lnTo>
                    <a:pt x="546" y="0"/>
                  </a:lnTo>
                  <a:lnTo>
                    <a:pt x="165" y="215"/>
                  </a:lnTo>
                  <a:lnTo>
                    <a:pt x="0" y="533"/>
                  </a:lnTo>
                  <a:lnTo>
                    <a:pt x="38" y="965"/>
                  </a:lnTo>
                  <a:lnTo>
                    <a:pt x="203" y="1346"/>
                  </a:lnTo>
                  <a:lnTo>
                    <a:pt x="457" y="1651"/>
                  </a:lnTo>
                  <a:lnTo>
                    <a:pt x="787" y="1879"/>
                  </a:lnTo>
                  <a:lnTo>
                    <a:pt x="1384" y="2032"/>
                  </a:lnTo>
                  <a:lnTo>
                    <a:pt x="1841" y="2006"/>
                  </a:lnTo>
                  <a:lnTo>
                    <a:pt x="2311" y="1968"/>
                  </a:lnTo>
                  <a:lnTo>
                    <a:pt x="2768" y="1943"/>
                  </a:lnTo>
                  <a:close/>
                </a:path>
                <a:path w="4444" h="2539">
                  <a:moveTo>
                    <a:pt x="4191" y="901"/>
                  </a:moveTo>
                  <a:lnTo>
                    <a:pt x="3733" y="1244"/>
                  </a:lnTo>
                  <a:lnTo>
                    <a:pt x="3289" y="1600"/>
                  </a:lnTo>
                  <a:lnTo>
                    <a:pt x="2832" y="1943"/>
                  </a:lnTo>
                  <a:lnTo>
                    <a:pt x="3505" y="1879"/>
                  </a:lnTo>
                  <a:lnTo>
                    <a:pt x="3987" y="1574"/>
                  </a:lnTo>
                  <a:lnTo>
                    <a:pt x="4191" y="901"/>
                  </a:lnTo>
                  <a:close/>
                </a:path>
              </a:pathLst>
            </a:custGeom>
            <a:solidFill>
              <a:srgbClr val="4E5C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2" name="object 2262" descr=""/>
            <p:cNvSpPr/>
            <p:nvPr/>
          </p:nvSpPr>
          <p:spPr>
            <a:xfrm>
              <a:off x="2193061" y="24362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079" y="0"/>
                  </a:moveTo>
                  <a:lnTo>
                    <a:pt x="838" y="0"/>
                  </a:lnTo>
                  <a:lnTo>
                    <a:pt x="927" y="990"/>
                  </a:lnTo>
                  <a:lnTo>
                    <a:pt x="469" y="1816"/>
                  </a:lnTo>
                  <a:lnTo>
                    <a:pt x="0" y="2628"/>
                  </a:lnTo>
                  <a:lnTo>
                    <a:pt x="1854" y="2666"/>
                  </a:lnTo>
                  <a:lnTo>
                    <a:pt x="2159" y="2374"/>
                  </a:lnTo>
                  <a:lnTo>
                    <a:pt x="2743" y="1765"/>
                  </a:lnTo>
                  <a:lnTo>
                    <a:pt x="2349" y="1193"/>
                  </a:lnTo>
                  <a:lnTo>
                    <a:pt x="1955" y="609"/>
                  </a:lnTo>
                  <a:lnTo>
                    <a:pt x="1562" y="38"/>
                  </a:lnTo>
                  <a:lnTo>
                    <a:pt x="1320" y="12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C976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3" name="object 2263" descr=""/>
            <p:cNvSpPr/>
            <p:nvPr/>
          </p:nvSpPr>
          <p:spPr>
            <a:xfrm>
              <a:off x="2164455" y="2430301"/>
              <a:ext cx="5080" cy="9525"/>
            </a:xfrm>
            <a:custGeom>
              <a:avLst/>
              <a:gdLst/>
              <a:ahLst/>
              <a:cxnLst/>
              <a:rect l="l" t="t" r="r" b="b"/>
              <a:pathLst>
                <a:path w="5080" h="9525">
                  <a:moveTo>
                    <a:pt x="2108" y="0"/>
                  </a:moveTo>
                  <a:lnTo>
                    <a:pt x="1600" y="355"/>
                  </a:lnTo>
                  <a:lnTo>
                    <a:pt x="1130" y="1054"/>
                  </a:lnTo>
                  <a:lnTo>
                    <a:pt x="977" y="1866"/>
                  </a:lnTo>
                  <a:lnTo>
                    <a:pt x="787" y="2667"/>
                  </a:lnTo>
                  <a:lnTo>
                    <a:pt x="419" y="3860"/>
                  </a:lnTo>
                  <a:lnTo>
                    <a:pt x="88" y="5092"/>
                  </a:lnTo>
                  <a:lnTo>
                    <a:pt x="0" y="5727"/>
                  </a:lnTo>
                  <a:lnTo>
                    <a:pt x="0" y="6388"/>
                  </a:lnTo>
                  <a:lnTo>
                    <a:pt x="76" y="7505"/>
                  </a:lnTo>
                  <a:lnTo>
                    <a:pt x="266" y="8572"/>
                  </a:lnTo>
                  <a:lnTo>
                    <a:pt x="1384" y="9194"/>
                  </a:lnTo>
                  <a:lnTo>
                    <a:pt x="2044" y="9359"/>
                  </a:lnTo>
                  <a:lnTo>
                    <a:pt x="2616" y="9245"/>
                  </a:lnTo>
                  <a:lnTo>
                    <a:pt x="3073" y="8712"/>
                  </a:lnTo>
                  <a:lnTo>
                    <a:pt x="3378" y="7797"/>
                  </a:lnTo>
                  <a:lnTo>
                    <a:pt x="3340" y="6781"/>
                  </a:lnTo>
                  <a:lnTo>
                    <a:pt x="3835" y="5930"/>
                  </a:lnTo>
                  <a:lnTo>
                    <a:pt x="4203" y="5219"/>
                  </a:lnTo>
                  <a:lnTo>
                    <a:pt x="4521" y="4495"/>
                  </a:lnTo>
                  <a:lnTo>
                    <a:pt x="4203" y="3670"/>
                  </a:lnTo>
                  <a:lnTo>
                    <a:pt x="3670" y="2590"/>
                  </a:lnTo>
                  <a:lnTo>
                    <a:pt x="3733" y="1295"/>
                  </a:lnTo>
                  <a:lnTo>
                    <a:pt x="3009" y="279"/>
                  </a:lnTo>
                  <a:lnTo>
                    <a:pt x="2692" y="215"/>
                  </a:lnTo>
                  <a:lnTo>
                    <a:pt x="2400" y="127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8D63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4" name="object 2264" descr=""/>
            <p:cNvSpPr/>
            <p:nvPr/>
          </p:nvSpPr>
          <p:spPr>
            <a:xfrm>
              <a:off x="2166910" y="2430320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1333" y="0"/>
                  </a:moveTo>
                  <a:lnTo>
                    <a:pt x="1054" y="25"/>
                  </a:lnTo>
                  <a:lnTo>
                    <a:pt x="787" y="114"/>
                  </a:lnTo>
                  <a:lnTo>
                    <a:pt x="546" y="253"/>
                  </a:lnTo>
                  <a:lnTo>
                    <a:pt x="673" y="1562"/>
                  </a:lnTo>
                  <a:lnTo>
                    <a:pt x="0" y="3073"/>
                  </a:lnTo>
                  <a:lnTo>
                    <a:pt x="1498" y="4038"/>
                  </a:lnTo>
                  <a:lnTo>
                    <a:pt x="1981" y="4241"/>
                  </a:lnTo>
                  <a:lnTo>
                    <a:pt x="2285" y="4102"/>
                  </a:lnTo>
                  <a:lnTo>
                    <a:pt x="2400" y="3568"/>
                  </a:lnTo>
                  <a:lnTo>
                    <a:pt x="2628" y="2209"/>
                  </a:lnTo>
                  <a:lnTo>
                    <a:pt x="1295" y="1308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B36A6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5" name="object 2265" descr=""/>
            <p:cNvSpPr/>
            <p:nvPr/>
          </p:nvSpPr>
          <p:spPr>
            <a:xfrm>
              <a:off x="2163017" y="242927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346" y="0"/>
                  </a:moveTo>
                  <a:lnTo>
                    <a:pt x="660" y="38"/>
                  </a:lnTo>
                  <a:lnTo>
                    <a:pt x="279" y="292"/>
                  </a:lnTo>
                  <a:lnTo>
                    <a:pt x="50" y="635"/>
                  </a:lnTo>
                  <a:lnTo>
                    <a:pt x="0" y="2032"/>
                  </a:lnTo>
                  <a:lnTo>
                    <a:pt x="457" y="2730"/>
                  </a:lnTo>
                  <a:lnTo>
                    <a:pt x="1219" y="3251"/>
                  </a:lnTo>
                  <a:lnTo>
                    <a:pt x="1625" y="3403"/>
                  </a:lnTo>
                  <a:lnTo>
                    <a:pt x="2044" y="3416"/>
                  </a:lnTo>
                  <a:lnTo>
                    <a:pt x="2463" y="3302"/>
                  </a:lnTo>
                  <a:lnTo>
                    <a:pt x="3124" y="2755"/>
                  </a:lnTo>
                  <a:lnTo>
                    <a:pt x="2654" y="1676"/>
                  </a:lnTo>
                  <a:lnTo>
                    <a:pt x="3492" y="1219"/>
                  </a:lnTo>
                  <a:lnTo>
                    <a:pt x="3437" y="635"/>
                  </a:lnTo>
                  <a:lnTo>
                    <a:pt x="3276" y="38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A199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6" name="object 2266" descr=""/>
            <p:cNvSpPr/>
            <p:nvPr/>
          </p:nvSpPr>
          <p:spPr>
            <a:xfrm>
              <a:off x="2158663" y="2427097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1981" y="0"/>
                  </a:moveTo>
                  <a:lnTo>
                    <a:pt x="1828" y="1193"/>
                  </a:lnTo>
                  <a:lnTo>
                    <a:pt x="0" y="3022"/>
                  </a:lnTo>
                  <a:lnTo>
                    <a:pt x="177" y="3416"/>
                  </a:lnTo>
                  <a:lnTo>
                    <a:pt x="469" y="3695"/>
                  </a:lnTo>
                  <a:lnTo>
                    <a:pt x="876" y="3860"/>
                  </a:lnTo>
                  <a:lnTo>
                    <a:pt x="1524" y="4000"/>
                  </a:lnTo>
                  <a:lnTo>
                    <a:pt x="2146" y="3937"/>
                  </a:lnTo>
                  <a:lnTo>
                    <a:pt x="3746" y="1803"/>
                  </a:lnTo>
                  <a:lnTo>
                    <a:pt x="3606" y="1003"/>
                  </a:lnTo>
                  <a:lnTo>
                    <a:pt x="2959" y="330"/>
                  </a:lnTo>
                  <a:lnTo>
                    <a:pt x="2628" y="215"/>
                  </a:lnTo>
                  <a:lnTo>
                    <a:pt x="2298" y="114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BB66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7" name="object 2267" descr=""/>
            <p:cNvSpPr/>
            <p:nvPr/>
          </p:nvSpPr>
          <p:spPr>
            <a:xfrm>
              <a:off x="2161512" y="242741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10">
                  <a:moveTo>
                    <a:pt x="444" y="0"/>
                  </a:moveTo>
                  <a:lnTo>
                    <a:pt x="114" y="12"/>
                  </a:lnTo>
                  <a:lnTo>
                    <a:pt x="0" y="2857"/>
                  </a:lnTo>
                  <a:lnTo>
                    <a:pt x="571" y="3403"/>
                  </a:lnTo>
                  <a:lnTo>
                    <a:pt x="1168" y="3454"/>
                  </a:lnTo>
                  <a:lnTo>
                    <a:pt x="1803" y="2984"/>
                  </a:lnTo>
                  <a:lnTo>
                    <a:pt x="2159" y="1905"/>
                  </a:lnTo>
                  <a:lnTo>
                    <a:pt x="1879" y="1854"/>
                  </a:lnTo>
                  <a:lnTo>
                    <a:pt x="1447" y="1346"/>
                  </a:lnTo>
                  <a:lnTo>
                    <a:pt x="1536" y="584"/>
                  </a:lnTo>
                  <a:lnTo>
                    <a:pt x="1079" y="76"/>
                  </a:lnTo>
                  <a:lnTo>
                    <a:pt x="762" y="1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4871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8" name="object 2268" descr=""/>
            <p:cNvSpPr/>
            <p:nvPr/>
          </p:nvSpPr>
          <p:spPr>
            <a:xfrm>
              <a:off x="2162585" y="242749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0" y="711"/>
                  </a:lnTo>
                  <a:lnTo>
                    <a:pt x="25" y="1422"/>
                  </a:lnTo>
                  <a:lnTo>
                    <a:pt x="812" y="1777"/>
                  </a:lnTo>
                  <a:lnTo>
                    <a:pt x="914" y="711"/>
                  </a:lnTo>
                  <a:lnTo>
                    <a:pt x="952" y="177"/>
                  </a:lnTo>
                  <a:lnTo>
                    <a:pt x="634" y="114"/>
                  </a:lnTo>
                  <a:lnTo>
                    <a:pt x="317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7C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9" name="object 2269" descr=""/>
            <p:cNvSpPr/>
            <p:nvPr/>
          </p:nvSpPr>
          <p:spPr>
            <a:xfrm>
              <a:off x="2155280" y="243012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565" y="126"/>
                  </a:moveTo>
                  <a:lnTo>
                    <a:pt x="507" y="2082"/>
                  </a:lnTo>
                  <a:lnTo>
                    <a:pt x="50" y="2285"/>
                  </a:lnTo>
                  <a:lnTo>
                    <a:pt x="0" y="3098"/>
                  </a:lnTo>
                  <a:lnTo>
                    <a:pt x="304" y="3721"/>
                  </a:lnTo>
                  <a:lnTo>
                    <a:pt x="787" y="4140"/>
                  </a:lnTo>
                  <a:lnTo>
                    <a:pt x="1435" y="4368"/>
                  </a:lnTo>
                  <a:lnTo>
                    <a:pt x="1879" y="4457"/>
                  </a:lnTo>
                  <a:lnTo>
                    <a:pt x="2285" y="4368"/>
                  </a:lnTo>
                  <a:lnTo>
                    <a:pt x="2666" y="4127"/>
                  </a:lnTo>
                  <a:lnTo>
                    <a:pt x="3403" y="3314"/>
                  </a:lnTo>
                  <a:lnTo>
                    <a:pt x="3737" y="2628"/>
                  </a:lnTo>
                  <a:lnTo>
                    <a:pt x="3863" y="2285"/>
                  </a:lnTo>
                  <a:lnTo>
                    <a:pt x="3835" y="838"/>
                  </a:lnTo>
                  <a:lnTo>
                    <a:pt x="3644" y="482"/>
                  </a:lnTo>
                  <a:lnTo>
                    <a:pt x="3340" y="177"/>
                  </a:lnTo>
                  <a:lnTo>
                    <a:pt x="2565" y="126"/>
                  </a:lnTo>
                  <a:close/>
                </a:path>
                <a:path w="4444" h="5080">
                  <a:moveTo>
                    <a:pt x="3378" y="0"/>
                  </a:moveTo>
                  <a:lnTo>
                    <a:pt x="3124" y="101"/>
                  </a:lnTo>
                  <a:lnTo>
                    <a:pt x="2857" y="139"/>
                  </a:lnTo>
                  <a:lnTo>
                    <a:pt x="3348" y="139"/>
                  </a:lnTo>
                  <a:lnTo>
                    <a:pt x="3378" y="0"/>
                  </a:lnTo>
                  <a:close/>
                </a:path>
              </a:pathLst>
            </a:custGeom>
            <a:solidFill>
              <a:srgbClr val="CEB1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0" name="object 2270" descr=""/>
            <p:cNvSpPr/>
            <p:nvPr/>
          </p:nvSpPr>
          <p:spPr>
            <a:xfrm>
              <a:off x="2151621" y="2431281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1117" y="0"/>
                  </a:moveTo>
                  <a:lnTo>
                    <a:pt x="965" y="63"/>
                  </a:lnTo>
                  <a:lnTo>
                    <a:pt x="750" y="355"/>
                  </a:lnTo>
                  <a:lnTo>
                    <a:pt x="723" y="812"/>
                  </a:lnTo>
                  <a:lnTo>
                    <a:pt x="1066" y="1041"/>
                  </a:lnTo>
                  <a:lnTo>
                    <a:pt x="0" y="3886"/>
                  </a:lnTo>
                  <a:lnTo>
                    <a:pt x="1231" y="4203"/>
                  </a:lnTo>
                  <a:lnTo>
                    <a:pt x="2242" y="4203"/>
                  </a:lnTo>
                  <a:lnTo>
                    <a:pt x="2616" y="3530"/>
                  </a:lnTo>
                  <a:lnTo>
                    <a:pt x="2908" y="2730"/>
                  </a:lnTo>
                  <a:lnTo>
                    <a:pt x="3035" y="1536"/>
                  </a:lnTo>
                  <a:lnTo>
                    <a:pt x="2972" y="812"/>
                  </a:lnTo>
                  <a:lnTo>
                    <a:pt x="2565" y="355"/>
                  </a:lnTo>
                  <a:lnTo>
                    <a:pt x="1892" y="76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CC58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1" name="object 2271" descr=""/>
            <p:cNvSpPr/>
            <p:nvPr/>
          </p:nvSpPr>
          <p:spPr>
            <a:xfrm>
              <a:off x="2153888" y="243221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905" y="0"/>
                  </a:moveTo>
                  <a:lnTo>
                    <a:pt x="1536" y="0"/>
                  </a:lnTo>
                  <a:lnTo>
                    <a:pt x="1181" y="12"/>
                  </a:lnTo>
                  <a:lnTo>
                    <a:pt x="825" y="12"/>
                  </a:lnTo>
                  <a:lnTo>
                    <a:pt x="546" y="431"/>
                  </a:lnTo>
                  <a:lnTo>
                    <a:pt x="279" y="863"/>
                  </a:lnTo>
                  <a:lnTo>
                    <a:pt x="0" y="1282"/>
                  </a:lnTo>
                  <a:lnTo>
                    <a:pt x="698" y="1663"/>
                  </a:lnTo>
                  <a:lnTo>
                    <a:pt x="1320" y="1574"/>
                  </a:lnTo>
                  <a:lnTo>
                    <a:pt x="1866" y="1003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D048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2" name="object 2272" descr=""/>
            <p:cNvSpPr/>
            <p:nvPr/>
          </p:nvSpPr>
          <p:spPr>
            <a:xfrm>
              <a:off x="2137952" y="245009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095" y="0"/>
                  </a:moveTo>
                  <a:lnTo>
                    <a:pt x="88" y="1295"/>
                  </a:lnTo>
                  <a:lnTo>
                    <a:pt x="50" y="1562"/>
                  </a:lnTo>
                  <a:lnTo>
                    <a:pt x="0" y="1841"/>
                  </a:lnTo>
                  <a:lnTo>
                    <a:pt x="380" y="1892"/>
                  </a:lnTo>
                  <a:lnTo>
                    <a:pt x="749" y="1955"/>
                  </a:lnTo>
                  <a:lnTo>
                    <a:pt x="1130" y="2006"/>
                  </a:lnTo>
                  <a:lnTo>
                    <a:pt x="1816" y="2590"/>
                  </a:lnTo>
                  <a:lnTo>
                    <a:pt x="2590" y="2692"/>
                  </a:lnTo>
                  <a:lnTo>
                    <a:pt x="4279" y="1143"/>
                  </a:lnTo>
                  <a:lnTo>
                    <a:pt x="4140" y="787"/>
                  </a:lnTo>
                  <a:lnTo>
                    <a:pt x="3835" y="482"/>
                  </a:lnTo>
                  <a:lnTo>
                    <a:pt x="3301" y="165"/>
                  </a:lnTo>
                  <a:lnTo>
                    <a:pt x="2717" y="12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AABD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3" name="object 2273" descr=""/>
            <p:cNvSpPr/>
            <p:nvPr/>
          </p:nvSpPr>
          <p:spPr>
            <a:xfrm>
              <a:off x="2136946" y="244942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892" y="0"/>
                  </a:moveTo>
                  <a:lnTo>
                    <a:pt x="965" y="457"/>
                  </a:lnTo>
                  <a:lnTo>
                    <a:pt x="634" y="495"/>
                  </a:lnTo>
                  <a:lnTo>
                    <a:pt x="317" y="546"/>
                  </a:lnTo>
                  <a:lnTo>
                    <a:pt x="12" y="609"/>
                  </a:lnTo>
                  <a:lnTo>
                    <a:pt x="25" y="914"/>
                  </a:lnTo>
                  <a:lnTo>
                    <a:pt x="25" y="1219"/>
                  </a:lnTo>
                  <a:lnTo>
                    <a:pt x="0" y="1524"/>
                  </a:lnTo>
                  <a:lnTo>
                    <a:pt x="1117" y="1676"/>
                  </a:lnTo>
                  <a:lnTo>
                    <a:pt x="1650" y="1397"/>
                  </a:lnTo>
                  <a:lnTo>
                    <a:pt x="1930" y="1270"/>
                  </a:lnTo>
                  <a:lnTo>
                    <a:pt x="2006" y="520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CE6A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4" name="object 2274" descr=""/>
            <p:cNvSpPr/>
            <p:nvPr/>
          </p:nvSpPr>
          <p:spPr>
            <a:xfrm>
              <a:off x="2134039" y="245204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55" y="0"/>
                  </a:moveTo>
                  <a:lnTo>
                    <a:pt x="203" y="558"/>
                  </a:lnTo>
                  <a:lnTo>
                    <a:pt x="0" y="939"/>
                  </a:lnTo>
                  <a:lnTo>
                    <a:pt x="292" y="927"/>
                  </a:lnTo>
                  <a:lnTo>
                    <a:pt x="571" y="850"/>
                  </a:lnTo>
                  <a:lnTo>
                    <a:pt x="838" y="723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E3C2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5" name="object 2275" descr=""/>
            <p:cNvSpPr/>
            <p:nvPr/>
          </p:nvSpPr>
          <p:spPr>
            <a:xfrm>
              <a:off x="2137822" y="244608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520" y="0"/>
                  </a:moveTo>
                  <a:lnTo>
                    <a:pt x="203" y="63"/>
                  </a:lnTo>
                  <a:lnTo>
                    <a:pt x="76" y="800"/>
                  </a:lnTo>
                  <a:lnTo>
                    <a:pt x="0" y="1168"/>
                  </a:lnTo>
                  <a:lnTo>
                    <a:pt x="609" y="1904"/>
                  </a:lnTo>
                  <a:lnTo>
                    <a:pt x="914" y="2260"/>
                  </a:lnTo>
                  <a:lnTo>
                    <a:pt x="1676" y="1612"/>
                  </a:lnTo>
                  <a:lnTo>
                    <a:pt x="1714" y="901"/>
                  </a:lnTo>
                  <a:lnTo>
                    <a:pt x="1142" y="114"/>
                  </a:lnTo>
                  <a:lnTo>
                    <a:pt x="838" y="12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CDCD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6" name="object 2276" descr=""/>
            <p:cNvSpPr/>
            <p:nvPr/>
          </p:nvSpPr>
          <p:spPr>
            <a:xfrm>
              <a:off x="2138660" y="2445861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140" y="0"/>
                  </a:moveTo>
                  <a:lnTo>
                    <a:pt x="2362" y="1219"/>
                  </a:lnTo>
                  <a:lnTo>
                    <a:pt x="1206" y="292"/>
                  </a:lnTo>
                  <a:lnTo>
                    <a:pt x="901" y="203"/>
                  </a:lnTo>
                  <a:lnTo>
                    <a:pt x="596" y="215"/>
                  </a:lnTo>
                  <a:lnTo>
                    <a:pt x="304" y="342"/>
                  </a:lnTo>
                  <a:lnTo>
                    <a:pt x="76" y="2489"/>
                  </a:lnTo>
                  <a:lnTo>
                    <a:pt x="12" y="2679"/>
                  </a:lnTo>
                  <a:lnTo>
                    <a:pt x="1460" y="3606"/>
                  </a:lnTo>
                  <a:lnTo>
                    <a:pt x="2946" y="3276"/>
                  </a:lnTo>
                  <a:lnTo>
                    <a:pt x="4724" y="3479"/>
                  </a:lnTo>
                  <a:lnTo>
                    <a:pt x="5232" y="1447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C5D2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7" name="object 2277" descr=""/>
            <p:cNvSpPr/>
            <p:nvPr/>
          </p:nvSpPr>
          <p:spPr>
            <a:xfrm>
              <a:off x="2137905" y="2448842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2044" y="0"/>
                  </a:moveTo>
                  <a:lnTo>
                    <a:pt x="1638" y="38"/>
                  </a:lnTo>
                  <a:lnTo>
                    <a:pt x="1219" y="63"/>
                  </a:lnTo>
                  <a:lnTo>
                    <a:pt x="812" y="101"/>
                  </a:lnTo>
                  <a:lnTo>
                    <a:pt x="546" y="419"/>
                  </a:lnTo>
                  <a:lnTo>
                    <a:pt x="0" y="1041"/>
                  </a:lnTo>
                  <a:lnTo>
                    <a:pt x="965" y="1854"/>
                  </a:lnTo>
                  <a:lnTo>
                    <a:pt x="1727" y="1727"/>
                  </a:lnTo>
                  <a:lnTo>
                    <a:pt x="2108" y="1676"/>
                  </a:lnTo>
                  <a:lnTo>
                    <a:pt x="2362" y="1320"/>
                  </a:lnTo>
                  <a:lnTo>
                    <a:pt x="2463" y="939"/>
                  </a:lnTo>
                  <a:lnTo>
                    <a:pt x="2400" y="508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B682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8" name="object 2278" descr=""/>
            <p:cNvSpPr/>
            <p:nvPr/>
          </p:nvSpPr>
          <p:spPr>
            <a:xfrm>
              <a:off x="2171927" y="2434155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409" y="0"/>
                  </a:moveTo>
                  <a:lnTo>
                    <a:pt x="431" y="152"/>
                  </a:lnTo>
                  <a:lnTo>
                    <a:pt x="88" y="469"/>
                  </a:lnTo>
                  <a:lnTo>
                    <a:pt x="0" y="850"/>
                  </a:lnTo>
                  <a:lnTo>
                    <a:pt x="152" y="1295"/>
                  </a:lnTo>
                  <a:lnTo>
                    <a:pt x="660" y="2044"/>
                  </a:lnTo>
                  <a:lnTo>
                    <a:pt x="1333" y="2514"/>
                  </a:lnTo>
                  <a:lnTo>
                    <a:pt x="2247" y="2628"/>
                  </a:lnTo>
                  <a:lnTo>
                    <a:pt x="2679" y="2628"/>
                  </a:lnTo>
                  <a:lnTo>
                    <a:pt x="3073" y="2501"/>
                  </a:lnTo>
                  <a:lnTo>
                    <a:pt x="3441" y="2285"/>
                  </a:lnTo>
                  <a:lnTo>
                    <a:pt x="3708" y="1904"/>
                  </a:lnTo>
                  <a:lnTo>
                    <a:pt x="3721" y="1536"/>
                  </a:lnTo>
                  <a:lnTo>
                    <a:pt x="3467" y="1155"/>
                  </a:lnTo>
                  <a:lnTo>
                    <a:pt x="2781" y="774"/>
                  </a:lnTo>
                  <a:lnTo>
                    <a:pt x="2095" y="380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B063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9" name="object 2279" descr=""/>
            <p:cNvSpPr/>
            <p:nvPr/>
          </p:nvSpPr>
          <p:spPr>
            <a:xfrm>
              <a:off x="2174867" y="2435276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041" y="0"/>
                  </a:moveTo>
                  <a:lnTo>
                    <a:pt x="787" y="0"/>
                  </a:lnTo>
                  <a:lnTo>
                    <a:pt x="533" y="38"/>
                  </a:lnTo>
                  <a:lnTo>
                    <a:pt x="520" y="330"/>
                  </a:lnTo>
                  <a:lnTo>
                    <a:pt x="482" y="622"/>
                  </a:lnTo>
                  <a:lnTo>
                    <a:pt x="406" y="901"/>
                  </a:lnTo>
                  <a:lnTo>
                    <a:pt x="0" y="1714"/>
                  </a:lnTo>
                  <a:lnTo>
                    <a:pt x="495" y="2082"/>
                  </a:lnTo>
                  <a:lnTo>
                    <a:pt x="1130" y="2374"/>
                  </a:lnTo>
                  <a:lnTo>
                    <a:pt x="1574" y="2438"/>
                  </a:lnTo>
                  <a:lnTo>
                    <a:pt x="2006" y="2362"/>
                  </a:lnTo>
                  <a:lnTo>
                    <a:pt x="2400" y="2171"/>
                  </a:lnTo>
                  <a:lnTo>
                    <a:pt x="2705" y="1803"/>
                  </a:lnTo>
                  <a:lnTo>
                    <a:pt x="2743" y="1397"/>
                  </a:lnTo>
                  <a:lnTo>
                    <a:pt x="2565" y="965"/>
                  </a:lnTo>
                  <a:lnTo>
                    <a:pt x="2159" y="800"/>
                  </a:lnTo>
                  <a:lnTo>
                    <a:pt x="2032" y="355"/>
                  </a:lnTo>
                  <a:lnTo>
                    <a:pt x="1752" y="88"/>
                  </a:lnTo>
                  <a:lnTo>
                    <a:pt x="1295" y="12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788E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0" name="object 2280" descr=""/>
            <p:cNvSpPr/>
            <p:nvPr/>
          </p:nvSpPr>
          <p:spPr>
            <a:xfrm>
              <a:off x="2176162" y="24338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812" y="0"/>
                  </a:moveTo>
                  <a:lnTo>
                    <a:pt x="279" y="507"/>
                  </a:lnTo>
                  <a:lnTo>
                    <a:pt x="266" y="838"/>
                  </a:lnTo>
                  <a:lnTo>
                    <a:pt x="165" y="1142"/>
                  </a:lnTo>
                  <a:lnTo>
                    <a:pt x="0" y="1422"/>
                  </a:lnTo>
                  <a:lnTo>
                    <a:pt x="292" y="1689"/>
                  </a:lnTo>
                  <a:lnTo>
                    <a:pt x="571" y="1955"/>
                  </a:lnTo>
                  <a:lnTo>
                    <a:pt x="863" y="2222"/>
                  </a:lnTo>
                  <a:lnTo>
                    <a:pt x="889" y="1727"/>
                  </a:lnTo>
                  <a:lnTo>
                    <a:pt x="927" y="1219"/>
                  </a:lnTo>
                  <a:lnTo>
                    <a:pt x="952" y="723"/>
                  </a:lnTo>
                  <a:lnTo>
                    <a:pt x="914" y="482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3B0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1" name="object 2281" descr=""/>
            <p:cNvSpPr/>
            <p:nvPr/>
          </p:nvSpPr>
          <p:spPr>
            <a:xfrm>
              <a:off x="2176419" y="243324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765" y="0"/>
                  </a:moveTo>
                  <a:lnTo>
                    <a:pt x="0" y="76"/>
                  </a:lnTo>
                  <a:lnTo>
                    <a:pt x="25" y="774"/>
                  </a:lnTo>
                  <a:lnTo>
                    <a:pt x="25" y="1117"/>
                  </a:lnTo>
                  <a:lnTo>
                    <a:pt x="266" y="1117"/>
                  </a:lnTo>
                  <a:lnTo>
                    <a:pt x="495" y="1193"/>
                  </a:lnTo>
                  <a:lnTo>
                    <a:pt x="698" y="1333"/>
                  </a:lnTo>
                  <a:lnTo>
                    <a:pt x="1282" y="1066"/>
                  </a:lnTo>
                  <a:lnTo>
                    <a:pt x="1866" y="812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D052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2" name="object 2282" descr=""/>
            <p:cNvSpPr/>
            <p:nvPr/>
          </p:nvSpPr>
          <p:spPr>
            <a:xfrm>
              <a:off x="2171470" y="243425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80" y="0"/>
                  </a:moveTo>
                  <a:lnTo>
                    <a:pt x="114" y="0"/>
                  </a:lnTo>
                  <a:lnTo>
                    <a:pt x="25" y="304"/>
                  </a:lnTo>
                  <a:lnTo>
                    <a:pt x="0" y="609"/>
                  </a:lnTo>
                  <a:lnTo>
                    <a:pt x="50" y="927"/>
                  </a:lnTo>
                  <a:lnTo>
                    <a:pt x="406" y="1193"/>
                  </a:lnTo>
                  <a:lnTo>
                    <a:pt x="749" y="1168"/>
                  </a:lnTo>
                  <a:lnTo>
                    <a:pt x="1054" y="838"/>
                  </a:lnTo>
                  <a:lnTo>
                    <a:pt x="1003" y="584"/>
                  </a:lnTo>
                  <a:lnTo>
                    <a:pt x="952" y="317"/>
                  </a:lnTo>
                  <a:lnTo>
                    <a:pt x="888" y="50"/>
                  </a:lnTo>
                  <a:lnTo>
                    <a:pt x="634" y="12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89B2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3" name="object 2283" descr=""/>
            <p:cNvSpPr/>
            <p:nvPr/>
          </p:nvSpPr>
          <p:spPr>
            <a:xfrm>
              <a:off x="2169259" y="243486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2" y="0"/>
                  </a:moveTo>
                  <a:lnTo>
                    <a:pt x="3136" y="3111"/>
                  </a:lnTo>
                  <a:lnTo>
                    <a:pt x="3594" y="3073"/>
                  </a:lnTo>
                  <a:lnTo>
                    <a:pt x="4292" y="2755"/>
                  </a:lnTo>
                  <a:lnTo>
                    <a:pt x="5587" y="2844"/>
                  </a:lnTo>
                  <a:lnTo>
                    <a:pt x="4762" y="1435"/>
                  </a:lnTo>
                  <a:lnTo>
                    <a:pt x="4267" y="1028"/>
                  </a:lnTo>
                  <a:lnTo>
                    <a:pt x="3759" y="634"/>
                  </a:lnTo>
                  <a:lnTo>
                    <a:pt x="3263" y="228"/>
                  </a:lnTo>
                  <a:lnTo>
                    <a:pt x="2933" y="266"/>
                  </a:lnTo>
                  <a:lnTo>
                    <a:pt x="2260" y="317"/>
                  </a:lnTo>
                  <a:lnTo>
                    <a:pt x="1054" y="35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4A5B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4" name="object 2284" descr=""/>
            <p:cNvSpPr/>
            <p:nvPr/>
          </p:nvSpPr>
          <p:spPr>
            <a:xfrm>
              <a:off x="2167401" y="243389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905" y="0"/>
                  </a:moveTo>
                  <a:lnTo>
                    <a:pt x="1612" y="152"/>
                  </a:lnTo>
                  <a:lnTo>
                    <a:pt x="1003" y="457"/>
                  </a:lnTo>
                  <a:lnTo>
                    <a:pt x="342" y="1739"/>
                  </a:lnTo>
                  <a:lnTo>
                    <a:pt x="0" y="2374"/>
                  </a:lnTo>
                  <a:lnTo>
                    <a:pt x="304" y="2628"/>
                  </a:lnTo>
                  <a:lnTo>
                    <a:pt x="457" y="2743"/>
                  </a:lnTo>
                  <a:lnTo>
                    <a:pt x="838" y="2870"/>
                  </a:lnTo>
                  <a:lnTo>
                    <a:pt x="1219" y="2870"/>
                  </a:lnTo>
                  <a:lnTo>
                    <a:pt x="1612" y="2781"/>
                  </a:lnTo>
                  <a:lnTo>
                    <a:pt x="1765" y="2667"/>
                  </a:lnTo>
                  <a:lnTo>
                    <a:pt x="1930" y="2552"/>
                  </a:lnTo>
                  <a:lnTo>
                    <a:pt x="2082" y="2438"/>
                  </a:lnTo>
                  <a:lnTo>
                    <a:pt x="2362" y="2070"/>
                  </a:lnTo>
                  <a:lnTo>
                    <a:pt x="2628" y="1689"/>
                  </a:lnTo>
                  <a:lnTo>
                    <a:pt x="2908" y="1320"/>
                  </a:lnTo>
                  <a:lnTo>
                    <a:pt x="2247" y="4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4385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5" name="object 2285" descr=""/>
            <p:cNvSpPr/>
            <p:nvPr/>
          </p:nvSpPr>
          <p:spPr>
            <a:xfrm>
              <a:off x="2139861" y="2445030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5">
                  <a:moveTo>
                    <a:pt x="5524" y="0"/>
                  </a:moveTo>
                  <a:lnTo>
                    <a:pt x="3175" y="1015"/>
                  </a:lnTo>
                  <a:lnTo>
                    <a:pt x="0" y="1130"/>
                  </a:lnTo>
                  <a:lnTo>
                    <a:pt x="812" y="2324"/>
                  </a:lnTo>
                  <a:lnTo>
                    <a:pt x="2400" y="1536"/>
                  </a:lnTo>
                  <a:lnTo>
                    <a:pt x="3352" y="2438"/>
                  </a:lnTo>
                  <a:lnTo>
                    <a:pt x="2514" y="3530"/>
                  </a:lnTo>
                  <a:lnTo>
                    <a:pt x="850" y="2603"/>
                  </a:lnTo>
                  <a:lnTo>
                    <a:pt x="88" y="3809"/>
                  </a:lnTo>
                  <a:lnTo>
                    <a:pt x="63" y="4152"/>
                  </a:lnTo>
                  <a:lnTo>
                    <a:pt x="647" y="4584"/>
                  </a:lnTo>
                  <a:lnTo>
                    <a:pt x="1282" y="4864"/>
                  </a:lnTo>
                  <a:lnTo>
                    <a:pt x="2006" y="4940"/>
                  </a:lnTo>
                  <a:lnTo>
                    <a:pt x="2552" y="5041"/>
                  </a:lnTo>
                  <a:lnTo>
                    <a:pt x="2971" y="5359"/>
                  </a:lnTo>
                  <a:lnTo>
                    <a:pt x="3581" y="6019"/>
                  </a:lnTo>
                  <a:lnTo>
                    <a:pt x="3873" y="6261"/>
                  </a:lnTo>
                  <a:lnTo>
                    <a:pt x="4191" y="6451"/>
                  </a:lnTo>
                  <a:lnTo>
                    <a:pt x="4546" y="6591"/>
                  </a:lnTo>
                  <a:lnTo>
                    <a:pt x="4927" y="6692"/>
                  </a:lnTo>
                  <a:lnTo>
                    <a:pt x="5321" y="6718"/>
                  </a:lnTo>
                  <a:lnTo>
                    <a:pt x="5727" y="6718"/>
                  </a:lnTo>
                  <a:lnTo>
                    <a:pt x="7759" y="4457"/>
                  </a:lnTo>
                  <a:lnTo>
                    <a:pt x="7620" y="3809"/>
                  </a:lnTo>
                  <a:lnTo>
                    <a:pt x="7061" y="2997"/>
                  </a:lnTo>
                  <a:lnTo>
                    <a:pt x="6121" y="2057"/>
                  </a:lnTo>
                  <a:lnTo>
                    <a:pt x="8153" y="2006"/>
                  </a:lnTo>
                  <a:lnTo>
                    <a:pt x="8280" y="1574"/>
                  </a:lnTo>
                  <a:lnTo>
                    <a:pt x="8229" y="1168"/>
                  </a:lnTo>
                  <a:lnTo>
                    <a:pt x="8013" y="774"/>
                  </a:lnTo>
                  <a:lnTo>
                    <a:pt x="7493" y="330"/>
                  </a:lnTo>
                  <a:lnTo>
                    <a:pt x="6870" y="126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C6AB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6" name="object 2286" descr=""/>
            <p:cNvSpPr/>
            <p:nvPr/>
          </p:nvSpPr>
          <p:spPr>
            <a:xfrm>
              <a:off x="2142608" y="244113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089" y="0"/>
                  </a:moveTo>
                  <a:lnTo>
                    <a:pt x="1562" y="152"/>
                  </a:lnTo>
                  <a:lnTo>
                    <a:pt x="1219" y="1981"/>
                  </a:lnTo>
                  <a:lnTo>
                    <a:pt x="304" y="2933"/>
                  </a:lnTo>
                  <a:lnTo>
                    <a:pt x="0" y="3276"/>
                  </a:lnTo>
                  <a:lnTo>
                    <a:pt x="0" y="3606"/>
                  </a:lnTo>
                  <a:lnTo>
                    <a:pt x="228" y="3936"/>
                  </a:lnTo>
                  <a:lnTo>
                    <a:pt x="558" y="4241"/>
                  </a:lnTo>
                  <a:lnTo>
                    <a:pt x="927" y="4394"/>
                  </a:lnTo>
                  <a:lnTo>
                    <a:pt x="1358" y="4368"/>
                  </a:lnTo>
                  <a:lnTo>
                    <a:pt x="1993" y="4267"/>
                  </a:lnTo>
                  <a:lnTo>
                    <a:pt x="2552" y="4000"/>
                  </a:lnTo>
                  <a:lnTo>
                    <a:pt x="3022" y="3555"/>
                  </a:lnTo>
                  <a:lnTo>
                    <a:pt x="3733" y="2806"/>
                  </a:lnTo>
                  <a:lnTo>
                    <a:pt x="4584" y="2146"/>
                  </a:lnTo>
                  <a:lnTo>
                    <a:pt x="4711" y="1003"/>
                  </a:lnTo>
                  <a:lnTo>
                    <a:pt x="4673" y="571"/>
                  </a:lnTo>
                  <a:lnTo>
                    <a:pt x="4470" y="228"/>
                  </a:lnTo>
                  <a:lnTo>
                    <a:pt x="4089" y="0"/>
                  </a:lnTo>
                  <a:close/>
                </a:path>
              </a:pathLst>
            </a:custGeom>
            <a:solidFill>
              <a:srgbClr val="4283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7" name="object 2287" descr=""/>
            <p:cNvSpPr/>
            <p:nvPr/>
          </p:nvSpPr>
          <p:spPr>
            <a:xfrm>
              <a:off x="2142528" y="2443124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342" y="990"/>
                  </a:moveTo>
                  <a:lnTo>
                    <a:pt x="0" y="1193"/>
                  </a:lnTo>
                  <a:lnTo>
                    <a:pt x="76" y="1498"/>
                  </a:lnTo>
                  <a:lnTo>
                    <a:pt x="203" y="1727"/>
                  </a:lnTo>
                  <a:lnTo>
                    <a:pt x="304" y="1955"/>
                  </a:lnTo>
                  <a:lnTo>
                    <a:pt x="330" y="1638"/>
                  </a:lnTo>
                  <a:lnTo>
                    <a:pt x="342" y="1308"/>
                  </a:lnTo>
                  <a:lnTo>
                    <a:pt x="342" y="990"/>
                  </a:lnTo>
                  <a:close/>
                </a:path>
                <a:path w="1905" h="3175">
                  <a:moveTo>
                    <a:pt x="1295" y="0"/>
                  </a:moveTo>
                  <a:lnTo>
                    <a:pt x="800" y="127"/>
                  </a:lnTo>
                  <a:lnTo>
                    <a:pt x="469" y="431"/>
                  </a:lnTo>
                  <a:lnTo>
                    <a:pt x="368" y="952"/>
                  </a:lnTo>
                  <a:lnTo>
                    <a:pt x="685" y="635"/>
                  </a:lnTo>
                  <a:lnTo>
                    <a:pt x="1295" y="0"/>
                  </a:lnTo>
                  <a:close/>
                </a:path>
                <a:path w="1905" h="3175">
                  <a:moveTo>
                    <a:pt x="1765" y="2540"/>
                  </a:moveTo>
                  <a:lnTo>
                    <a:pt x="1663" y="2070"/>
                  </a:lnTo>
                  <a:lnTo>
                    <a:pt x="1219" y="2032"/>
                  </a:lnTo>
                  <a:lnTo>
                    <a:pt x="762" y="2006"/>
                  </a:lnTo>
                  <a:lnTo>
                    <a:pt x="317" y="1968"/>
                  </a:lnTo>
                  <a:lnTo>
                    <a:pt x="508" y="2921"/>
                  </a:lnTo>
                  <a:lnTo>
                    <a:pt x="800" y="2908"/>
                  </a:lnTo>
                  <a:lnTo>
                    <a:pt x="1092" y="2870"/>
                  </a:lnTo>
                  <a:lnTo>
                    <a:pt x="1371" y="2819"/>
                  </a:lnTo>
                  <a:lnTo>
                    <a:pt x="1765" y="2540"/>
                  </a:lnTo>
                  <a:close/>
                </a:path>
              </a:pathLst>
            </a:custGeom>
            <a:solidFill>
              <a:srgbClr val="447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8" name="object 2288" descr=""/>
            <p:cNvSpPr/>
            <p:nvPr/>
          </p:nvSpPr>
          <p:spPr>
            <a:xfrm>
              <a:off x="2146738" y="24380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854" y="0"/>
                  </a:moveTo>
                  <a:lnTo>
                    <a:pt x="1015" y="762"/>
                  </a:lnTo>
                  <a:lnTo>
                    <a:pt x="50" y="1092"/>
                  </a:lnTo>
                  <a:lnTo>
                    <a:pt x="0" y="1409"/>
                  </a:lnTo>
                  <a:lnTo>
                    <a:pt x="0" y="1739"/>
                  </a:lnTo>
                  <a:lnTo>
                    <a:pt x="38" y="2057"/>
                  </a:lnTo>
                  <a:lnTo>
                    <a:pt x="380" y="2374"/>
                  </a:lnTo>
                  <a:lnTo>
                    <a:pt x="736" y="2692"/>
                  </a:lnTo>
                  <a:lnTo>
                    <a:pt x="1079" y="3009"/>
                  </a:lnTo>
                  <a:lnTo>
                    <a:pt x="1498" y="3530"/>
                  </a:lnTo>
                  <a:lnTo>
                    <a:pt x="2057" y="3632"/>
                  </a:lnTo>
                  <a:lnTo>
                    <a:pt x="2679" y="3517"/>
                  </a:lnTo>
                  <a:lnTo>
                    <a:pt x="3060" y="3352"/>
                  </a:lnTo>
                  <a:lnTo>
                    <a:pt x="3314" y="3073"/>
                  </a:lnTo>
                  <a:lnTo>
                    <a:pt x="3454" y="2679"/>
                  </a:lnTo>
                  <a:lnTo>
                    <a:pt x="3225" y="2120"/>
                  </a:lnTo>
                  <a:lnTo>
                    <a:pt x="3149" y="1485"/>
                  </a:lnTo>
                  <a:lnTo>
                    <a:pt x="3060" y="850"/>
                  </a:lnTo>
                  <a:lnTo>
                    <a:pt x="2984" y="215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427C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9" name="object 2289" descr=""/>
            <p:cNvSpPr/>
            <p:nvPr/>
          </p:nvSpPr>
          <p:spPr>
            <a:xfrm>
              <a:off x="2146701" y="244109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1765" y="0"/>
                  </a:moveTo>
                  <a:lnTo>
                    <a:pt x="1117" y="0"/>
                  </a:lnTo>
                  <a:lnTo>
                    <a:pt x="749" y="12"/>
                  </a:lnTo>
                  <a:lnTo>
                    <a:pt x="368" y="38"/>
                  </a:lnTo>
                  <a:lnTo>
                    <a:pt x="0" y="50"/>
                  </a:lnTo>
                  <a:lnTo>
                    <a:pt x="1574" y="1714"/>
                  </a:lnTo>
                  <a:lnTo>
                    <a:pt x="2006" y="1676"/>
                  </a:lnTo>
                  <a:lnTo>
                    <a:pt x="2412" y="1536"/>
                  </a:lnTo>
                  <a:lnTo>
                    <a:pt x="2997" y="1181"/>
                  </a:lnTo>
                  <a:lnTo>
                    <a:pt x="3428" y="762"/>
                  </a:lnTo>
                  <a:lnTo>
                    <a:pt x="3047" y="12"/>
                  </a:lnTo>
                  <a:lnTo>
                    <a:pt x="2400" y="12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BEA4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0" name="object 2290" descr=""/>
            <p:cNvSpPr/>
            <p:nvPr/>
          </p:nvSpPr>
          <p:spPr>
            <a:xfrm>
              <a:off x="2148311" y="2438780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006" y="1981"/>
                  </a:moveTo>
                  <a:lnTo>
                    <a:pt x="1689" y="2044"/>
                  </a:lnTo>
                  <a:lnTo>
                    <a:pt x="1566" y="2184"/>
                  </a:lnTo>
                  <a:lnTo>
                    <a:pt x="1451" y="2362"/>
                  </a:lnTo>
                  <a:lnTo>
                    <a:pt x="1663" y="2870"/>
                  </a:lnTo>
                  <a:lnTo>
                    <a:pt x="1409" y="3187"/>
                  </a:lnTo>
                  <a:lnTo>
                    <a:pt x="927" y="3403"/>
                  </a:lnTo>
                  <a:lnTo>
                    <a:pt x="482" y="3492"/>
                  </a:lnTo>
                  <a:lnTo>
                    <a:pt x="177" y="3759"/>
                  </a:lnTo>
                  <a:lnTo>
                    <a:pt x="0" y="4152"/>
                  </a:lnTo>
                  <a:lnTo>
                    <a:pt x="31" y="4927"/>
                  </a:lnTo>
                  <a:lnTo>
                    <a:pt x="254" y="5372"/>
                  </a:lnTo>
                  <a:lnTo>
                    <a:pt x="609" y="5613"/>
                  </a:lnTo>
                  <a:lnTo>
                    <a:pt x="1016" y="5753"/>
                  </a:lnTo>
                  <a:lnTo>
                    <a:pt x="1447" y="5740"/>
                  </a:lnTo>
                  <a:lnTo>
                    <a:pt x="6756" y="2870"/>
                  </a:lnTo>
                  <a:lnTo>
                    <a:pt x="6747" y="2184"/>
                  </a:lnTo>
                  <a:lnTo>
                    <a:pt x="2374" y="2184"/>
                  </a:lnTo>
                  <a:lnTo>
                    <a:pt x="2006" y="1981"/>
                  </a:lnTo>
                  <a:close/>
                </a:path>
                <a:path w="6985" h="6350">
                  <a:moveTo>
                    <a:pt x="4254" y="0"/>
                  </a:moveTo>
                  <a:lnTo>
                    <a:pt x="3860" y="25"/>
                  </a:lnTo>
                  <a:lnTo>
                    <a:pt x="3505" y="304"/>
                  </a:lnTo>
                  <a:lnTo>
                    <a:pt x="3289" y="1028"/>
                  </a:lnTo>
                  <a:lnTo>
                    <a:pt x="3238" y="1854"/>
                  </a:lnTo>
                  <a:lnTo>
                    <a:pt x="2374" y="2184"/>
                  </a:lnTo>
                  <a:lnTo>
                    <a:pt x="6747" y="2184"/>
                  </a:lnTo>
                  <a:lnTo>
                    <a:pt x="6667" y="1574"/>
                  </a:lnTo>
                  <a:lnTo>
                    <a:pt x="6286" y="711"/>
                  </a:lnTo>
                  <a:lnTo>
                    <a:pt x="4660" y="165"/>
                  </a:lnTo>
                  <a:lnTo>
                    <a:pt x="4254" y="0"/>
                  </a:lnTo>
                  <a:close/>
                </a:path>
              </a:pathLst>
            </a:custGeom>
            <a:solidFill>
              <a:srgbClr val="4875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1" name="object 2291" descr=""/>
            <p:cNvSpPr/>
            <p:nvPr/>
          </p:nvSpPr>
          <p:spPr>
            <a:xfrm>
              <a:off x="2152694" y="243321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060" y="0"/>
                  </a:moveTo>
                  <a:lnTo>
                    <a:pt x="2438" y="88"/>
                  </a:lnTo>
                  <a:lnTo>
                    <a:pt x="1816" y="190"/>
                  </a:lnTo>
                  <a:lnTo>
                    <a:pt x="1193" y="279"/>
                  </a:lnTo>
                  <a:lnTo>
                    <a:pt x="1079" y="1066"/>
                  </a:lnTo>
                  <a:lnTo>
                    <a:pt x="901" y="1816"/>
                  </a:lnTo>
                  <a:lnTo>
                    <a:pt x="165" y="2260"/>
                  </a:lnTo>
                  <a:lnTo>
                    <a:pt x="0" y="3136"/>
                  </a:lnTo>
                  <a:lnTo>
                    <a:pt x="38" y="3937"/>
                  </a:lnTo>
                  <a:lnTo>
                    <a:pt x="1003" y="4343"/>
                  </a:lnTo>
                  <a:lnTo>
                    <a:pt x="1384" y="4483"/>
                  </a:lnTo>
                  <a:lnTo>
                    <a:pt x="1752" y="4457"/>
                  </a:lnTo>
                  <a:lnTo>
                    <a:pt x="2108" y="4267"/>
                  </a:lnTo>
                  <a:lnTo>
                    <a:pt x="2679" y="3746"/>
                  </a:lnTo>
                  <a:lnTo>
                    <a:pt x="3060" y="3086"/>
                  </a:lnTo>
                  <a:lnTo>
                    <a:pt x="3682" y="2133"/>
                  </a:lnTo>
                  <a:lnTo>
                    <a:pt x="3860" y="1803"/>
                  </a:lnTo>
                  <a:lnTo>
                    <a:pt x="4000" y="1447"/>
                  </a:lnTo>
                  <a:lnTo>
                    <a:pt x="4025" y="1079"/>
                  </a:lnTo>
                  <a:lnTo>
                    <a:pt x="4051" y="889"/>
                  </a:lnTo>
                  <a:lnTo>
                    <a:pt x="3721" y="596"/>
                  </a:lnTo>
                  <a:lnTo>
                    <a:pt x="3390" y="292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5182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2" name="object 2292" descr=""/>
            <p:cNvSpPr/>
            <p:nvPr/>
          </p:nvSpPr>
          <p:spPr>
            <a:xfrm>
              <a:off x="2153701" y="243625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060" y="0"/>
                  </a:moveTo>
                  <a:lnTo>
                    <a:pt x="2082" y="63"/>
                  </a:lnTo>
                  <a:lnTo>
                    <a:pt x="1041" y="850"/>
                  </a:lnTo>
                  <a:lnTo>
                    <a:pt x="0" y="1308"/>
                  </a:lnTo>
                  <a:lnTo>
                    <a:pt x="1854" y="2768"/>
                  </a:lnTo>
                  <a:lnTo>
                    <a:pt x="2298" y="2730"/>
                  </a:lnTo>
                  <a:lnTo>
                    <a:pt x="4013" y="1549"/>
                  </a:lnTo>
                  <a:lnTo>
                    <a:pt x="3949" y="1092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9E90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3" name="object 2293" descr=""/>
            <p:cNvSpPr/>
            <p:nvPr/>
          </p:nvSpPr>
          <p:spPr>
            <a:xfrm>
              <a:off x="2151821" y="2437994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930" y="0"/>
                  </a:moveTo>
                  <a:lnTo>
                    <a:pt x="1168" y="152"/>
                  </a:lnTo>
                  <a:lnTo>
                    <a:pt x="355" y="215"/>
                  </a:lnTo>
                  <a:lnTo>
                    <a:pt x="0" y="1092"/>
                  </a:lnTo>
                  <a:lnTo>
                    <a:pt x="596" y="1143"/>
                  </a:lnTo>
                  <a:lnTo>
                    <a:pt x="888" y="1193"/>
                  </a:lnTo>
                  <a:lnTo>
                    <a:pt x="1879" y="1739"/>
                  </a:lnTo>
                  <a:lnTo>
                    <a:pt x="2730" y="1981"/>
                  </a:lnTo>
                  <a:lnTo>
                    <a:pt x="2743" y="368"/>
                  </a:lnTo>
                  <a:lnTo>
                    <a:pt x="2476" y="254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CE5C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4" name="object 2294" descr=""/>
            <p:cNvSpPr/>
            <p:nvPr/>
          </p:nvSpPr>
          <p:spPr>
            <a:xfrm>
              <a:off x="2148745" y="243621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63" y="596"/>
                  </a:lnTo>
                  <a:lnTo>
                    <a:pt x="457" y="850"/>
                  </a:lnTo>
                  <a:lnTo>
                    <a:pt x="1003" y="939"/>
                  </a:lnTo>
                  <a:lnTo>
                    <a:pt x="927" y="355"/>
                  </a:lnTo>
                  <a:lnTo>
                    <a:pt x="571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63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5" name="object 2295" descr=""/>
            <p:cNvSpPr/>
            <p:nvPr/>
          </p:nvSpPr>
          <p:spPr>
            <a:xfrm>
              <a:off x="2149715" y="24402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53" y="0"/>
                  </a:moveTo>
                  <a:lnTo>
                    <a:pt x="165" y="317"/>
                  </a:lnTo>
                  <a:lnTo>
                    <a:pt x="88" y="622"/>
                  </a:lnTo>
                  <a:lnTo>
                    <a:pt x="0" y="927"/>
                  </a:lnTo>
                  <a:lnTo>
                    <a:pt x="330" y="876"/>
                  </a:lnTo>
                  <a:lnTo>
                    <a:pt x="647" y="812"/>
                  </a:lnTo>
                  <a:lnTo>
                    <a:pt x="977" y="761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C96B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6" name="object 2296" descr=""/>
            <p:cNvSpPr/>
            <p:nvPr/>
          </p:nvSpPr>
          <p:spPr>
            <a:xfrm>
              <a:off x="2150501" y="243133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197" y="0"/>
                  </a:moveTo>
                  <a:lnTo>
                    <a:pt x="1460" y="76"/>
                  </a:lnTo>
                  <a:lnTo>
                    <a:pt x="723" y="139"/>
                  </a:lnTo>
                  <a:lnTo>
                    <a:pt x="0" y="215"/>
                  </a:lnTo>
                  <a:lnTo>
                    <a:pt x="558" y="927"/>
                  </a:lnTo>
                  <a:lnTo>
                    <a:pt x="1397" y="889"/>
                  </a:lnTo>
                  <a:lnTo>
                    <a:pt x="2184" y="990"/>
                  </a:lnTo>
                  <a:lnTo>
                    <a:pt x="2184" y="660"/>
                  </a:lnTo>
                  <a:lnTo>
                    <a:pt x="2197" y="330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627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7" name="object 2297" descr=""/>
            <p:cNvSpPr/>
            <p:nvPr/>
          </p:nvSpPr>
          <p:spPr>
            <a:xfrm>
              <a:off x="2181517" y="2463216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4902" y="0"/>
                  </a:moveTo>
                  <a:lnTo>
                    <a:pt x="0" y="3721"/>
                  </a:lnTo>
                  <a:lnTo>
                    <a:pt x="850" y="3987"/>
                  </a:lnTo>
                  <a:lnTo>
                    <a:pt x="2501" y="3098"/>
                  </a:lnTo>
                  <a:lnTo>
                    <a:pt x="3530" y="2984"/>
                  </a:lnTo>
                  <a:lnTo>
                    <a:pt x="4571" y="2654"/>
                  </a:lnTo>
                  <a:lnTo>
                    <a:pt x="5511" y="3390"/>
                  </a:lnTo>
                  <a:lnTo>
                    <a:pt x="7531" y="3479"/>
                  </a:lnTo>
                  <a:lnTo>
                    <a:pt x="7531" y="3175"/>
                  </a:lnTo>
                  <a:lnTo>
                    <a:pt x="7505" y="2565"/>
                  </a:lnTo>
                  <a:lnTo>
                    <a:pt x="5321" y="50"/>
                  </a:lnTo>
                  <a:lnTo>
                    <a:pt x="4902" y="0"/>
                  </a:lnTo>
                  <a:close/>
                </a:path>
              </a:pathLst>
            </a:custGeom>
            <a:solidFill>
              <a:srgbClr val="BD86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8" name="object 2298" descr=""/>
            <p:cNvSpPr/>
            <p:nvPr/>
          </p:nvSpPr>
          <p:spPr>
            <a:xfrm>
              <a:off x="2188353" y="246757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787" y="0"/>
                  </a:moveTo>
                  <a:lnTo>
                    <a:pt x="0" y="406"/>
                  </a:lnTo>
                  <a:lnTo>
                    <a:pt x="63" y="787"/>
                  </a:lnTo>
                  <a:lnTo>
                    <a:pt x="800" y="1168"/>
                  </a:lnTo>
                  <a:lnTo>
                    <a:pt x="1460" y="774"/>
                  </a:lnTo>
                  <a:lnTo>
                    <a:pt x="1473" y="38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9252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9" name="object 2299" descr=""/>
            <p:cNvSpPr/>
            <p:nvPr/>
          </p:nvSpPr>
          <p:spPr>
            <a:xfrm>
              <a:off x="2188910" y="246446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292" y="0"/>
                  </a:moveTo>
                  <a:lnTo>
                    <a:pt x="0" y="279"/>
                  </a:lnTo>
                  <a:lnTo>
                    <a:pt x="266" y="1117"/>
                  </a:lnTo>
                  <a:lnTo>
                    <a:pt x="114" y="1308"/>
                  </a:lnTo>
                  <a:lnTo>
                    <a:pt x="1079" y="927"/>
                  </a:lnTo>
                  <a:lnTo>
                    <a:pt x="1130" y="241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DFD5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0" name="object 2300" descr=""/>
            <p:cNvSpPr/>
            <p:nvPr/>
          </p:nvSpPr>
          <p:spPr>
            <a:xfrm>
              <a:off x="2175060" y="2464279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60" h="6350">
                  <a:moveTo>
                    <a:pt x="3822" y="0"/>
                  </a:moveTo>
                  <a:lnTo>
                    <a:pt x="1435" y="558"/>
                  </a:lnTo>
                  <a:lnTo>
                    <a:pt x="0" y="3136"/>
                  </a:lnTo>
                  <a:lnTo>
                    <a:pt x="787" y="4775"/>
                  </a:lnTo>
                  <a:lnTo>
                    <a:pt x="2425" y="5080"/>
                  </a:lnTo>
                  <a:lnTo>
                    <a:pt x="4394" y="5765"/>
                  </a:lnTo>
                  <a:lnTo>
                    <a:pt x="4775" y="5664"/>
                  </a:lnTo>
                  <a:lnTo>
                    <a:pt x="5092" y="5283"/>
                  </a:lnTo>
                  <a:lnTo>
                    <a:pt x="5473" y="5029"/>
                  </a:lnTo>
                  <a:lnTo>
                    <a:pt x="5791" y="4648"/>
                  </a:lnTo>
                  <a:lnTo>
                    <a:pt x="6146" y="4318"/>
                  </a:lnTo>
                  <a:lnTo>
                    <a:pt x="6642" y="2882"/>
                  </a:lnTo>
                  <a:lnTo>
                    <a:pt x="8356" y="3771"/>
                  </a:lnTo>
                  <a:lnTo>
                    <a:pt x="9613" y="2400"/>
                  </a:lnTo>
                  <a:lnTo>
                    <a:pt x="9588" y="1981"/>
                  </a:lnTo>
                  <a:lnTo>
                    <a:pt x="9118" y="1587"/>
                  </a:lnTo>
                  <a:lnTo>
                    <a:pt x="8077" y="1968"/>
                  </a:lnTo>
                  <a:lnTo>
                    <a:pt x="7073" y="2260"/>
                  </a:lnTo>
                  <a:lnTo>
                    <a:pt x="7010" y="584"/>
                  </a:lnTo>
                  <a:lnTo>
                    <a:pt x="6515" y="76"/>
                  </a:lnTo>
                  <a:lnTo>
                    <a:pt x="3822" y="0"/>
                  </a:lnTo>
                  <a:close/>
                </a:path>
              </a:pathLst>
            </a:custGeom>
            <a:solidFill>
              <a:srgbClr val="D1BF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1" name="object 2301" descr=""/>
            <p:cNvSpPr/>
            <p:nvPr/>
          </p:nvSpPr>
          <p:spPr>
            <a:xfrm>
              <a:off x="2184172" y="2465403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159" y="0"/>
                  </a:moveTo>
                  <a:lnTo>
                    <a:pt x="1016" y="457"/>
                  </a:lnTo>
                  <a:lnTo>
                    <a:pt x="0" y="457"/>
                  </a:lnTo>
                  <a:lnTo>
                    <a:pt x="25" y="876"/>
                  </a:lnTo>
                  <a:lnTo>
                    <a:pt x="63" y="1308"/>
                  </a:lnTo>
                  <a:lnTo>
                    <a:pt x="88" y="1727"/>
                  </a:lnTo>
                  <a:lnTo>
                    <a:pt x="2857" y="1206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D4C7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2" name="object 2302" descr=""/>
            <p:cNvSpPr/>
            <p:nvPr/>
          </p:nvSpPr>
          <p:spPr>
            <a:xfrm>
              <a:off x="2178009" y="246929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3" y="0"/>
                  </a:moveTo>
                  <a:lnTo>
                    <a:pt x="0" y="431"/>
                  </a:lnTo>
                  <a:lnTo>
                    <a:pt x="241" y="1282"/>
                  </a:lnTo>
                  <a:lnTo>
                    <a:pt x="1231" y="2298"/>
                  </a:lnTo>
                  <a:lnTo>
                    <a:pt x="2260" y="2222"/>
                  </a:lnTo>
                  <a:lnTo>
                    <a:pt x="2400" y="2133"/>
                  </a:lnTo>
                  <a:lnTo>
                    <a:pt x="2476" y="1955"/>
                  </a:lnTo>
                  <a:lnTo>
                    <a:pt x="2539" y="1778"/>
                  </a:lnTo>
                  <a:lnTo>
                    <a:pt x="2476" y="1600"/>
                  </a:lnTo>
                  <a:lnTo>
                    <a:pt x="2260" y="1422"/>
                  </a:lnTo>
                  <a:lnTo>
                    <a:pt x="2184" y="647"/>
                  </a:lnTo>
                  <a:lnTo>
                    <a:pt x="2133" y="266"/>
                  </a:lnTo>
                  <a:lnTo>
                    <a:pt x="1498" y="266"/>
                  </a:lnTo>
                  <a:lnTo>
                    <a:pt x="1181" y="27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698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3" name="object 2303" descr=""/>
            <p:cNvSpPr/>
            <p:nvPr/>
          </p:nvSpPr>
          <p:spPr>
            <a:xfrm>
              <a:off x="2180245" y="247073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5" y="0"/>
                  </a:moveTo>
                  <a:lnTo>
                    <a:pt x="0" y="254"/>
                  </a:lnTo>
                  <a:lnTo>
                    <a:pt x="0" y="520"/>
                  </a:lnTo>
                  <a:lnTo>
                    <a:pt x="25" y="787"/>
                  </a:lnTo>
                  <a:lnTo>
                    <a:pt x="317" y="914"/>
                  </a:lnTo>
                  <a:lnTo>
                    <a:pt x="635" y="977"/>
                  </a:lnTo>
                  <a:lnTo>
                    <a:pt x="952" y="952"/>
                  </a:lnTo>
                  <a:lnTo>
                    <a:pt x="838" y="444"/>
                  </a:lnTo>
                  <a:lnTo>
                    <a:pt x="609" y="5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9DD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4" name="object 2304" descr=""/>
            <p:cNvSpPr/>
            <p:nvPr/>
          </p:nvSpPr>
          <p:spPr>
            <a:xfrm>
              <a:off x="2180186" y="246859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6" y="0"/>
                  </a:moveTo>
                  <a:lnTo>
                    <a:pt x="431" y="101"/>
                  </a:lnTo>
                  <a:lnTo>
                    <a:pt x="127" y="482"/>
                  </a:lnTo>
                  <a:lnTo>
                    <a:pt x="0" y="1041"/>
                  </a:lnTo>
                  <a:lnTo>
                    <a:pt x="342" y="698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B564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5" name="object 2305" descr=""/>
            <p:cNvSpPr/>
            <p:nvPr/>
          </p:nvSpPr>
          <p:spPr>
            <a:xfrm>
              <a:off x="2167304" y="2466621"/>
              <a:ext cx="8255" cy="5715"/>
            </a:xfrm>
            <a:custGeom>
              <a:avLst/>
              <a:gdLst/>
              <a:ahLst/>
              <a:cxnLst/>
              <a:rect l="l" t="t" r="r" b="b"/>
              <a:pathLst>
                <a:path w="8255" h="5714">
                  <a:moveTo>
                    <a:pt x="4610" y="0"/>
                  </a:moveTo>
                  <a:lnTo>
                    <a:pt x="1854" y="1600"/>
                  </a:lnTo>
                  <a:lnTo>
                    <a:pt x="2692" y="3517"/>
                  </a:lnTo>
                  <a:lnTo>
                    <a:pt x="0" y="2819"/>
                  </a:lnTo>
                  <a:lnTo>
                    <a:pt x="12" y="4102"/>
                  </a:lnTo>
                  <a:lnTo>
                    <a:pt x="101" y="4406"/>
                  </a:lnTo>
                  <a:lnTo>
                    <a:pt x="228" y="5016"/>
                  </a:lnTo>
                  <a:lnTo>
                    <a:pt x="558" y="5308"/>
                  </a:lnTo>
                  <a:lnTo>
                    <a:pt x="901" y="5321"/>
                  </a:lnTo>
                  <a:lnTo>
                    <a:pt x="1257" y="5079"/>
                  </a:lnTo>
                  <a:lnTo>
                    <a:pt x="3822" y="4851"/>
                  </a:lnTo>
                  <a:lnTo>
                    <a:pt x="4216" y="4660"/>
                  </a:lnTo>
                  <a:lnTo>
                    <a:pt x="4597" y="4457"/>
                  </a:lnTo>
                  <a:lnTo>
                    <a:pt x="5638" y="3822"/>
                  </a:lnTo>
                  <a:lnTo>
                    <a:pt x="6604" y="3936"/>
                  </a:lnTo>
                  <a:lnTo>
                    <a:pt x="7035" y="3098"/>
                  </a:lnTo>
                  <a:lnTo>
                    <a:pt x="7620" y="2463"/>
                  </a:lnTo>
                  <a:lnTo>
                    <a:pt x="7670" y="1777"/>
                  </a:lnTo>
                  <a:lnTo>
                    <a:pt x="7302" y="1015"/>
                  </a:lnTo>
                  <a:lnTo>
                    <a:pt x="6591" y="203"/>
                  </a:lnTo>
                  <a:lnTo>
                    <a:pt x="5626" y="25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rgbClr val="D6C0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6" name="object 2306" descr=""/>
            <p:cNvSpPr/>
            <p:nvPr/>
          </p:nvSpPr>
          <p:spPr>
            <a:xfrm>
              <a:off x="2174337" y="2467357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57" y="0"/>
                  </a:moveTo>
                  <a:lnTo>
                    <a:pt x="190" y="101"/>
                  </a:lnTo>
                  <a:lnTo>
                    <a:pt x="38" y="495"/>
                  </a:lnTo>
                  <a:lnTo>
                    <a:pt x="0" y="2362"/>
                  </a:lnTo>
                  <a:lnTo>
                    <a:pt x="1270" y="2819"/>
                  </a:lnTo>
                  <a:lnTo>
                    <a:pt x="2438" y="3670"/>
                  </a:lnTo>
                  <a:lnTo>
                    <a:pt x="3911" y="3225"/>
                  </a:lnTo>
                  <a:lnTo>
                    <a:pt x="4229" y="2895"/>
                  </a:lnTo>
                  <a:lnTo>
                    <a:pt x="4533" y="2552"/>
                  </a:lnTo>
                  <a:lnTo>
                    <a:pt x="4851" y="2222"/>
                  </a:lnTo>
                  <a:lnTo>
                    <a:pt x="3873" y="838"/>
                  </a:lnTo>
                  <a:lnTo>
                    <a:pt x="2362" y="482"/>
                  </a:lnTo>
                  <a:lnTo>
                    <a:pt x="825" y="203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DAD9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7" name="object 2307" descr=""/>
            <p:cNvSpPr/>
            <p:nvPr/>
          </p:nvSpPr>
          <p:spPr>
            <a:xfrm>
              <a:off x="2173629" y="247297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828" y="0"/>
                  </a:moveTo>
                  <a:lnTo>
                    <a:pt x="0" y="482"/>
                  </a:lnTo>
                  <a:lnTo>
                    <a:pt x="0" y="1155"/>
                  </a:lnTo>
                  <a:lnTo>
                    <a:pt x="761" y="1663"/>
                  </a:lnTo>
                  <a:lnTo>
                    <a:pt x="1054" y="1612"/>
                  </a:lnTo>
                  <a:lnTo>
                    <a:pt x="1650" y="1536"/>
                  </a:lnTo>
                  <a:lnTo>
                    <a:pt x="1549" y="977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CF92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8" name="object 2308" descr=""/>
            <p:cNvSpPr/>
            <p:nvPr/>
          </p:nvSpPr>
          <p:spPr>
            <a:xfrm>
              <a:off x="2167329" y="247163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03" y="0"/>
                  </a:moveTo>
                  <a:lnTo>
                    <a:pt x="126" y="241"/>
                  </a:lnTo>
                  <a:lnTo>
                    <a:pt x="0" y="723"/>
                  </a:lnTo>
                  <a:lnTo>
                    <a:pt x="558" y="787"/>
                  </a:lnTo>
                  <a:lnTo>
                    <a:pt x="939" y="508"/>
                  </a:lnTo>
                  <a:lnTo>
                    <a:pt x="1231" y="63"/>
                  </a:lnTo>
                  <a:lnTo>
                    <a:pt x="888" y="38"/>
                  </a:lnTo>
                  <a:lnTo>
                    <a:pt x="546" y="25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D1B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9" name="object 2309" descr=""/>
            <p:cNvSpPr/>
            <p:nvPr/>
          </p:nvSpPr>
          <p:spPr>
            <a:xfrm>
              <a:off x="2162046" y="247411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457" y="1142"/>
                  </a:lnTo>
                  <a:lnTo>
                    <a:pt x="558" y="1384"/>
                  </a:lnTo>
                  <a:lnTo>
                    <a:pt x="1282" y="939"/>
                  </a:lnTo>
                  <a:lnTo>
                    <a:pt x="1447" y="431"/>
                  </a:lnTo>
                  <a:lnTo>
                    <a:pt x="1117" y="7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C69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0" name="object 2310" descr=""/>
            <p:cNvSpPr/>
            <p:nvPr/>
          </p:nvSpPr>
          <p:spPr>
            <a:xfrm>
              <a:off x="2155308" y="2462954"/>
              <a:ext cx="8890" cy="5080"/>
            </a:xfrm>
            <a:custGeom>
              <a:avLst/>
              <a:gdLst/>
              <a:ahLst/>
              <a:cxnLst/>
              <a:rect l="l" t="t" r="r" b="b"/>
              <a:pathLst>
                <a:path w="8889" h="5080">
                  <a:moveTo>
                    <a:pt x="2997" y="0"/>
                  </a:moveTo>
                  <a:lnTo>
                    <a:pt x="0" y="2171"/>
                  </a:lnTo>
                  <a:lnTo>
                    <a:pt x="469" y="2527"/>
                  </a:lnTo>
                  <a:lnTo>
                    <a:pt x="762" y="2603"/>
                  </a:lnTo>
                  <a:lnTo>
                    <a:pt x="1320" y="2819"/>
                  </a:lnTo>
                  <a:lnTo>
                    <a:pt x="1930" y="3314"/>
                  </a:lnTo>
                  <a:lnTo>
                    <a:pt x="2794" y="3149"/>
                  </a:lnTo>
                  <a:lnTo>
                    <a:pt x="3390" y="3644"/>
                  </a:lnTo>
                  <a:lnTo>
                    <a:pt x="5219" y="3835"/>
                  </a:lnTo>
                  <a:lnTo>
                    <a:pt x="6350" y="3467"/>
                  </a:lnTo>
                  <a:lnTo>
                    <a:pt x="7150" y="4432"/>
                  </a:lnTo>
                  <a:lnTo>
                    <a:pt x="8153" y="4559"/>
                  </a:lnTo>
                  <a:lnTo>
                    <a:pt x="8712" y="4178"/>
                  </a:lnTo>
                  <a:lnTo>
                    <a:pt x="8813" y="3619"/>
                  </a:lnTo>
                  <a:lnTo>
                    <a:pt x="8712" y="2997"/>
                  </a:lnTo>
                  <a:lnTo>
                    <a:pt x="6654" y="1320"/>
                  </a:lnTo>
                  <a:lnTo>
                    <a:pt x="6159" y="1320"/>
                  </a:lnTo>
                  <a:lnTo>
                    <a:pt x="5676" y="1295"/>
                  </a:lnTo>
                  <a:lnTo>
                    <a:pt x="5219" y="1104"/>
                  </a:lnTo>
                  <a:lnTo>
                    <a:pt x="4711" y="711"/>
                  </a:lnTo>
                  <a:lnTo>
                    <a:pt x="4178" y="330"/>
                  </a:lnTo>
                  <a:lnTo>
                    <a:pt x="3873" y="177"/>
                  </a:lnTo>
                  <a:lnTo>
                    <a:pt x="3543" y="101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D8BD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1" name="object 2311" descr=""/>
            <p:cNvSpPr/>
            <p:nvPr/>
          </p:nvSpPr>
          <p:spPr>
            <a:xfrm>
              <a:off x="2163457" y="2464732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2463" y="0"/>
                  </a:moveTo>
                  <a:lnTo>
                    <a:pt x="25" y="2171"/>
                  </a:lnTo>
                  <a:lnTo>
                    <a:pt x="0" y="2781"/>
                  </a:lnTo>
                  <a:lnTo>
                    <a:pt x="800" y="2946"/>
                  </a:lnTo>
                  <a:lnTo>
                    <a:pt x="1612" y="3086"/>
                  </a:lnTo>
                  <a:lnTo>
                    <a:pt x="2197" y="3746"/>
                  </a:lnTo>
                  <a:lnTo>
                    <a:pt x="2755" y="4673"/>
                  </a:lnTo>
                  <a:lnTo>
                    <a:pt x="3594" y="4699"/>
                  </a:lnTo>
                  <a:lnTo>
                    <a:pt x="4508" y="4483"/>
                  </a:lnTo>
                  <a:lnTo>
                    <a:pt x="5613" y="2260"/>
                  </a:lnTo>
                  <a:lnTo>
                    <a:pt x="5283" y="1625"/>
                  </a:lnTo>
                  <a:lnTo>
                    <a:pt x="4889" y="1054"/>
                  </a:lnTo>
                  <a:lnTo>
                    <a:pt x="4394" y="622"/>
                  </a:lnTo>
                  <a:lnTo>
                    <a:pt x="3771" y="342"/>
                  </a:lnTo>
                  <a:lnTo>
                    <a:pt x="3124" y="101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D5B1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2" name="object 2312" descr=""/>
            <p:cNvSpPr/>
            <p:nvPr/>
          </p:nvSpPr>
          <p:spPr>
            <a:xfrm>
              <a:off x="2163537" y="2468484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2120" y="0"/>
                  </a:moveTo>
                  <a:lnTo>
                    <a:pt x="1282" y="165"/>
                  </a:lnTo>
                  <a:lnTo>
                    <a:pt x="406" y="279"/>
                  </a:lnTo>
                  <a:lnTo>
                    <a:pt x="0" y="1206"/>
                  </a:lnTo>
                  <a:lnTo>
                    <a:pt x="533" y="1676"/>
                  </a:lnTo>
                  <a:lnTo>
                    <a:pt x="1270" y="1587"/>
                  </a:lnTo>
                  <a:lnTo>
                    <a:pt x="1866" y="1879"/>
                  </a:lnTo>
                  <a:lnTo>
                    <a:pt x="2171" y="1955"/>
                  </a:lnTo>
                  <a:lnTo>
                    <a:pt x="2489" y="1993"/>
                  </a:lnTo>
                  <a:lnTo>
                    <a:pt x="2819" y="1968"/>
                  </a:lnTo>
                  <a:lnTo>
                    <a:pt x="3441" y="1295"/>
                  </a:lnTo>
                  <a:lnTo>
                    <a:pt x="5397" y="2133"/>
                  </a:lnTo>
                  <a:lnTo>
                    <a:pt x="4889" y="152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B26B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3" name="object 2313" descr=""/>
            <p:cNvSpPr/>
            <p:nvPr/>
          </p:nvSpPr>
          <p:spPr>
            <a:xfrm>
              <a:off x="2156169" y="247058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2400" y="0"/>
                  </a:moveTo>
                  <a:lnTo>
                    <a:pt x="1752" y="12"/>
                  </a:lnTo>
                  <a:lnTo>
                    <a:pt x="342" y="12"/>
                  </a:lnTo>
                  <a:lnTo>
                    <a:pt x="0" y="558"/>
                  </a:lnTo>
                  <a:lnTo>
                    <a:pt x="114" y="774"/>
                  </a:lnTo>
                  <a:lnTo>
                    <a:pt x="457" y="1003"/>
                  </a:lnTo>
                  <a:lnTo>
                    <a:pt x="431" y="1308"/>
                  </a:lnTo>
                  <a:lnTo>
                    <a:pt x="457" y="1612"/>
                  </a:lnTo>
                  <a:lnTo>
                    <a:pt x="558" y="1904"/>
                  </a:lnTo>
                  <a:lnTo>
                    <a:pt x="2273" y="1828"/>
                  </a:lnTo>
                  <a:lnTo>
                    <a:pt x="2311" y="1219"/>
                  </a:lnTo>
                  <a:lnTo>
                    <a:pt x="2362" y="609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924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4" name="object 2314" descr=""/>
            <p:cNvSpPr/>
            <p:nvPr/>
          </p:nvSpPr>
          <p:spPr>
            <a:xfrm>
              <a:off x="2163486" y="2469647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761" y="0"/>
                  </a:moveTo>
                  <a:lnTo>
                    <a:pt x="50" y="38"/>
                  </a:lnTo>
                  <a:lnTo>
                    <a:pt x="38" y="419"/>
                  </a:lnTo>
                  <a:lnTo>
                    <a:pt x="12" y="787"/>
                  </a:lnTo>
                  <a:lnTo>
                    <a:pt x="0" y="1168"/>
                  </a:lnTo>
                  <a:lnTo>
                    <a:pt x="1917" y="711"/>
                  </a:lnTo>
                  <a:lnTo>
                    <a:pt x="1447" y="5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8E49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5" name="object 2315" descr=""/>
            <p:cNvSpPr/>
            <p:nvPr/>
          </p:nvSpPr>
          <p:spPr>
            <a:xfrm>
              <a:off x="2166350" y="246814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590" y="0"/>
                  </a:moveTo>
                  <a:lnTo>
                    <a:pt x="2311" y="317"/>
                  </a:lnTo>
                  <a:lnTo>
                    <a:pt x="2070" y="495"/>
                  </a:lnTo>
                  <a:lnTo>
                    <a:pt x="1816" y="1600"/>
                  </a:lnTo>
                  <a:lnTo>
                    <a:pt x="571" y="1574"/>
                  </a:lnTo>
                  <a:lnTo>
                    <a:pt x="0" y="2311"/>
                  </a:lnTo>
                  <a:lnTo>
                    <a:pt x="965" y="2578"/>
                  </a:lnTo>
                  <a:lnTo>
                    <a:pt x="1866" y="2273"/>
                  </a:lnTo>
                  <a:lnTo>
                    <a:pt x="2895" y="2133"/>
                  </a:lnTo>
                  <a:lnTo>
                    <a:pt x="5118" y="508"/>
                  </a:lnTo>
                  <a:lnTo>
                    <a:pt x="3556" y="660"/>
                  </a:lnTo>
                  <a:lnTo>
                    <a:pt x="3035" y="406"/>
                  </a:lnTo>
                  <a:lnTo>
                    <a:pt x="2844" y="12"/>
                  </a:lnTo>
                  <a:lnTo>
                    <a:pt x="2590" y="0"/>
                  </a:lnTo>
                  <a:close/>
                </a:path>
              </a:pathLst>
            </a:custGeom>
            <a:solidFill>
              <a:srgbClr val="D1B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6" name="object 2316" descr=""/>
            <p:cNvSpPr/>
            <p:nvPr/>
          </p:nvSpPr>
          <p:spPr>
            <a:xfrm>
              <a:off x="2149151" y="2460196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209" y="0"/>
                  </a:moveTo>
                  <a:lnTo>
                    <a:pt x="1879" y="76"/>
                  </a:lnTo>
                  <a:lnTo>
                    <a:pt x="1676" y="736"/>
                  </a:lnTo>
                  <a:lnTo>
                    <a:pt x="1574" y="1168"/>
                  </a:lnTo>
                  <a:lnTo>
                    <a:pt x="1536" y="1384"/>
                  </a:lnTo>
                  <a:lnTo>
                    <a:pt x="1549" y="1803"/>
                  </a:lnTo>
                  <a:lnTo>
                    <a:pt x="1549" y="2222"/>
                  </a:lnTo>
                  <a:lnTo>
                    <a:pt x="1562" y="2641"/>
                  </a:lnTo>
                  <a:lnTo>
                    <a:pt x="1193" y="2870"/>
                  </a:lnTo>
                  <a:lnTo>
                    <a:pt x="431" y="3301"/>
                  </a:lnTo>
                  <a:lnTo>
                    <a:pt x="177" y="3670"/>
                  </a:lnTo>
                  <a:lnTo>
                    <a:pt x="25" y="4063"/>
                  </a:lnTo>
                  <a:lnTo>
                    <a:pt x="0" y="4508"/>
                  </a:lnTo>
                  <a:lnTo>
                    <a:pt x="63" y="4952"/>
                  </a:lnTo>
                  <a:lnTo>
                    <a:pt x="241" y="5346"/>
                  </a:lnTo>
                  <a:lnTo>
                    <a:pt x="533" y="5676"/>
                  </a:lnTo>
                  <a:lnTo>
                    <a:pt x="1003" y="5854"/>
                  </a:lnTo>
                  <a:lnTo>
                    <a:pt x="1320" y="5689"/>
                  </a:lnTo>
                  <a:lnTo>
                    <a:pt x="1485" y="5232"/>
                  </a:lnTo>
                  <a:lnTo>
                    <a:pt x="2616" y="4419"/>
                  </a:lnTo>
                  <a:lnTo>
                    <a:pt x="2895" y="4254"/>
                  </a:lnTo>
                  <a:lnTo>
                    <a:pt x="3098" y="4013"/>
                  </a:lnTo>
                  <a:lnTo>
                    <a:pt x="3213" y="3695"/>
                  </a:lnTo>
                  <a:lnTo>
                    <a:pt x="3670" y="3568"/>
                  </a:lnTo>
                  <a:lnTo>
                    <a:pt x="4190" y="3911"/>
                  </a:lnTo>
                  <a:lnTo>
                    <a:pt x="4622" y="3517"/>
                  </a:lnTo>
                  <a:lnTo>
                    <a:pt x="5079" y="2857"/>
                  </a:lnTo>
                  <a:lnTo>
                    <a:pt x="5270" y="2209"/>
                  </a:lnTo>
                  <a:lnTo>
                    <a:pt x="4533" y="1587"/>
                  </a:lnTo>
                  <a:lnTo>
                    <a:pt x="4190" y="774"/>
                  </a:lnTo>
                  <a:lnTo>
                    <a:pt x="3454" y="609"/>
                  </a:lnTo>
                  <a:lnTo>
                    <a:pt x="2692" y="495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CDB7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7" name="object 2317" descr=""/>
            <p:cNvSpPr/>
            <p:nvPr/>
          </p:nvSpPr>
          <p:spPr>
            <a:xfrm>
              <a:off x="2149835" y="2469671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384" y="0"/>
                  </a:moveTo>
                  <a:lnTo>
                    <a:pt x="4749" y="0"/>
                  </a:lnTo>
                  <a:lnTo>
                    <a:pt x="3390" y="1206"/>
                  </a:lnTo>
                  <a:lnTo>
                    <a:pt x="1295" y="393"/>
                  </a:lnTo>
                  <a:lnTo>
                    <a:pt x="0" y="1765"/>
                  </a:lnTo>
                  <a:lnTo>
                    <a:pt x="5816" y="1917"/>
                  </a:lnTo>
                  <a:lnTo>
                    <a:pt x="5981" y="1803"/>
                  </a:lnTo>
                  <a:lnTo>
                    <a:pt x="6146" y="1371"/>
                  </a:lnTo>
                  <a:lnTo>
                    <a:pt x="6070" y="1155"/>
                  </a:lnTo>
                  <a:lnTo>
                    <a:pt x="5816" y="939"/>
                  </a:lnTo>
                  <a:lnTo>
                    <a:pt x="5473" y="622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974A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8" name="object 2318" descr=""/>
            <p:cNvSpPr/>
            <p:nvPr/>
          </p:nvSpPr>
          <p:spPr>
            <a:xfrm>
              <a:off x="2151764" y="2461712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508" y="1714"/>
                  </a:moveTo>
                  <a:lnTo>
                    <a:pt x="215" y="1739"/>
                  </a:lnTo>
                  <a:lnTo>
                    <a:pt x="53" y="1917"/>
                  </a:lnTo>
                  <a:lnTo>
                    <a:pt x="0" y="2908"/>
                  </a:lnTo>
                  <a:lnTo>
                    <a:pt x="292" y="3022"/>
                  </a:lnTo>
                  <a:lnTo>
                    <a:pt x="596" y="3111"/>
                  </a:lnTo>
                  <a:lnTo>
                    <a:pt x="914" y="3162"/>
                  </a:lnTo>
                  <a:lnTo>
                    <a:pt x="1930" y="3517"/>
                  </a:lnTo>
                  <a:lnTo>
                    <a:pt x="4484" y="1917"/>
                  </a:lnTo>
                  <a:lnTo>
                    <a:pt x="825" y="1917"/>
                  </a:lnTo>
                  <a:lnTo>
                    <a:pt x="508" y="1714"/>
                  </a:lnTo>
                  <a:close/>
                </a:path>
                <a:path w="5080" h="3810">
                  <a:moveTo>
                    <a:pt x="2552" y="0"/>
                  </a:moveTo>
                  <a:lnTo>
                    <a:pt x="2235" y="0"/>
                  </a:lnTo>
                  <a:lnTo>
                    <a:pt x="1970" y="63"/>
                  </a:lnTo>
                  <a:lnTo>
                    <a:pt x="1917" y="901"/>
                  </a:lnTo>
                  <a:lnTo>
                    <a:pt x="1714" y="1612"/>
                  </a:lnTo>
                  <a:lnTo>
                    <a:pt x="825" y="1917"/>
                  </a:lnTo>
                  <a:lnTo>
                    <a:pt x="4484" y="1917"/>
                  </a:lnTo>
                  <a:lnTo>
                    <a:pt x="3378" y="368"/>
                  </a:lnTo>
                  <a:lnTo>
                    <a:pt x="2882" y="63"/>
                  </a:lnTo>
                  <a:lnTo>
                    <a:pt x="2552" y="0"/>
                  </a:lnTo>
                  <a:close/>
                </a:path>
              </a:pathLst>
            </a:custGeom>
            <a:solidFill>
              <a:srgbClr val="D8CE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9" name="object 2319" descr=""/>
            <p:cNvSpPr/>
            <p:nvPr/>
          </p:nvSpPr>
          <p:spPr>
            <a:xfrm>
              <a:off x="2145800" y="2466000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3187" y="0"/>
                  </a:moveTo>
                  <a:lnTo>
                    <a:pt x="2730" y="63"/>
                  </a:lnTo>
                  <a:lnTo>
                    <a:pt x="2311" y="215"/>
                  </a:lnTo>
                  <a:lnTo>
                    <a:pt x="1917" y="469"/>
                  </a:lnTo>
                  <a:lnTo>
                    <a:pt x="0" y="939"/>
                  </a:lnTo>
                  <a:lnTo>
                    <a:pt x="1727" y="2781"/>
                  </a:lnTo>
                  <a:lnTo>
                    <a:pt x="3365" y="1689"/>
                  </a:lnTo>
                  <a:lnTo>
                    <a:pt x="4991" y="761"/>
                  </a:lnTo>
                  <a:lnTo>
                    <a:pt x="4559" y="114"/>
                  </a:lnTo>
                  <a:lnTo>
                    <a:pt x="3822" y="177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9949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0" name="object 2320" descr=""/>
            <p:cNvSpPr/>
            <p:nvPr/>
          </p:nvSpPr>
          <p:spPr>
            <a:xfrm>
              <a:off x="2148422" y="2465216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1054" y="0"/>
                  </a:moveTo>
                  <a:lnTo>
                    <a:pt x="635" y="25"/>
                  </a:lnTo>
                  <a:lnTo>
                    <a:pt x="228" y="266"/>
                  </a:lnTo>
                  <a:lnTo>
                    <a:pt x="76" y="406"/>
                  </a:lnTo>
                  <a:lnTo>
                    <a:pt x="0" y="952"/>
                  </a:lnTo>
                  <a:lnTo>
                    <a:pt x="114" y="1181"/>
                  </a:lnTo>
                  <a:lnTo>
                    <a:pt x="406" y="1396"/>
                  </a:lnTo>
                  <a:lnTo>
                    <a:pt x="2374" y="1549"/>
                  </a:lnTo>
                  <a:lnTo>
                    <a:pt x="3340" y="977"/>
                  </a:lnTo>
                  <a:lnTo>
                    <a:pt x="2730" y="596"/>
                  </a:lnTo>
                  <a:lnTo>
                    <a:pt x="2209" y="215"/>
                  </a:lnTo>
                  <a:lnTo>
                    <a:pt x="1968" y="241"/>
                  </a:lnTo>
                  <a:lnTo>
                    <a:pt x="1739" y="241"/>
                  </a:lnTo>
                  <a:lnTo>
                    <a:pt x="1498" y="203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7E2E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1" name="object 2321" descr=""/>
            <p:cNvSpPr/>
            <p:nvPr/>
          </p:nvSpPr>
          <p:spPr>
            <a:xfrm>
              <a:off x="2142656" y="2465488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168" y="0"/>
                  </a:moveTo>
                  <a:lnTo>
                    <a:pt x="901" y="177"/>
                  </a:lnTo>
                  <a:lnTo>
                    <a:pt x="622" y="279"/>
                  </a:lnTo>
                  <a:lnTo>
                    <a:pt x="304" y="292"/>
                  </a:lnTo>
                  <a:lnTo>
                    <a:pt x="177" y="558"/>
                  </a:lnTo>
                  <a:lnTo>
                    <a:pt x="76" y="825"/>
                  </a:lnTo>
                  <a:lnTo>
                    <a:pt x="0" y="1104"/>
                  </a:lnTo>
                  <a:lnTo>
                    <a:pt x="444" y="1168"/>
                  </a:lnTo>
                  <a:lnTo>
                    <a:pt x="889" y="1219"/>
                  </a:lnTo>
                  <a:lnTo>
                    <a:pt x="1333" y="1282"/>
                  </a:lnTo>
                  <a:lnTo>
                    <a:pt x="1638" y="1282"/>
                  </a:lnTo>
                  <a:lnTo>
                    <a:pt x="1930" y="1333"/>
                  </a:lnTo>
                  <a:lnTo>
                    <a:pt x="2222" y="1435"/>
                  </a:lnTo>
                  <a:lnTo>
                    <a:pt x="2844" y="1181"/>
                  </a:lnTo>
                  <a:lnTo>
                    <a:pt x="3162" y="1041"/>
                  </a:lnTo>
                  <a:lnTo>
                    <a:pt x="2794" y="711"/>
                  </a:lnTo>
                  <a:lnTo>
                    <a:pt x="2438" y="381"/>
                  </a:lnTo>
                  <a:lnTo>
                    <a:pt x="2070" y="50"/>
                  </a:lnTo>
                  <a:lnTo>
                    <a:pt x="1765" y="63"/>
                  </a:lnTo>
                  <a:lnTo>
                    <a:pt x="1473" y="50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E3DF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2" name="object 2322" descr=""/>
            <p:cNvSpPr/>
            <p:nvPr/>
          </p:nvSpPr>
          <p:spPr>
            <a:xfrm>
              <a:off x="2152674" y="2464670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959" y="0"/>
                  </a:moveTo>
                  <a:lnTo>
                    <a:pt x="1968" y="76"/>
                  </a:lnTo>
                  <a:lnTo>
                    <a:pt x="0" y="203"/>
                  </a:lnTo>
                  <a:lnTo>
                    <a:pt x="901" y="1092"/>
                  </a:lnTo>
                  <a:lnTo>
                    <a:pt x="1993" y="990"/>
                  </a:lnTo>
                  <a:lnTo>
                    <a:pt x="3098" y="812"/>
                  </a:lnTo>
                  <a:lnTo>
                    <a:pt x="2997" y="27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CC9A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3" name="object 2323" descr=""/>
            <p:cNvSpPr/>
            <p:nvPr/>
          </p:nvSpPr>
          <p:spPr>
            <a:xfrm>
              <a:off x="2154580" y="2465704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473" y="2552"/>
                  </a:moveTo>
                  <a:lnTo>
                    <a:pt x="1333" y="2679"/>
                  </a:lnTo>
                  <a:lnTo>
                    <a:pt x="1206" y="2819"/>
                  </a:lnTo>
                  <a:lnTo>
                    <a:pt x="1384" y="2794"/>
                  </a:lnTo>
                  <a:lnTo>
                    <a:pt x="1447" y="2628"/>
                  </a:lnTo>
                  <a:close/>
                </a:path>
                <a:path w="4444" h="6350">
                  <a:moveTo>
                    <a:pt x="2044" y="4914"/>
                  </a:moveTo>
                  <a:lnTo>
                    <a:pt x="1066" y="4914"/>
                  </a:lnTo>
                  <a:lnTo>
                    <a:pt x="1066" y="2946"/>
                  </a:lnTo>
                  <a:lnTo>
                    <a:pt x="0" y="3975"/>
                  </a:lnTo>
                  <a:lnTo>
                    <a:pt x="1066" y="4927"/>
                  </a:lnTo>
                  <a:lnTo>
                    <a:pt x="1066" y="5892"/>
                  </a:lnTo>
                  <a:lnTo>
                    <a:pt x="2044" y="5892"/>
                  </a:lnTo>
                  <a:lnTo>
                    <a:pt x="2044" y="4914"/>
                  </a:lnTo>
                  <a:close/>
                </a:path>
                <a:path w="4444" h="6350">
                  <a:moveTo>
                    <a:pt x="4114" y="901"/>
                  </a:moveTo>
                  <a:lnTo>
                    <a:pt x="3632" y="127"/>
                  </a:lnTo>
                  <a:lnTo>
                    <a:pt x="2882" y="0"/>
                  </a:lnTo>
                  <a:lnTo>
                    <a:pt x="2044" y="76"/>
                  </a:lnTo>
                  <a:lnTo>
                    <a:pt x="2552" y="825"/>
                  </a:lnTo>
                  <a:lnTo>
                    <a:pt x="3289" y="977"/>
                  </a:lnTo>
                  <a:lnTo>
                    <a:pt x="4114" y="901"/>
                  </a:lnTo>
                  <a:close/>
                </a:path>
              </a:pathLst>
            </a:custGeom>
            <a:solidFill>
              <a:srgbClr val="BF7F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4" name="object 2324" descr=""/>
            <p:cNvSpPr/>
            <p:nvPr/>
          </p:nvSpPr>
          <p:spPr>
            <a:xfrm>
              <a:off x="2184591" y="244012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485" y="0"/>
                  </a:moveTo>
                  <a:lnTo>
                    <a:pt x="1041" y="482"/>
                  </a:lnTo>
                  <a:lnTo>
                    <a:pt x="330" y="660"/>
                  </a:lnTo>
                  <a:lnTo>
                    <a:pt x="76" y="1333"/>
                  </a:lnTo>
                  <a:lnTo>
                    <a:pt x="0" y="1777"/>
                  </a:lnTo>
                  <a:lnTo>
                    <a:pt x="38" y="2209"/>
                  </a:lnTo>
                  <a:lnTo>
                    <a:pt x="190" y="2628"/>
                  </a:lnTo>
                  <a:lnTo>
                    <a:pt x="850" y="3441"/>
                  </a:lnTo>
                  <a:lnTo>
                    <a:pt x="1574" y="3682"/>
                  </a:lnTo>
                  <a:lnTo>
                    <a:pt x="2438" y="2920"/>
                  </a:lnTo>
                  <a:lnTo>
                    <a:pt x="2514" y="2603"/>
                  </a:lnTo>
                  <a:lnTo>
                    <a:pt x="2603" y="2285"/>
                  </a:lnTo>
                  <a:lnTo>
                    <a:pt x="2717" y="1981"/>
                  </a:lnTo>
                  <a:lnTo>
                    <a:pt x="3479" y="520"/>
                  </a:lnTo>
                  <a:lnTo>
                    <a:pt x="2806" y="342"/>
                  </a:lnTo>
                  <a:lnTo>
                    <a:pt x="2146" y="177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9E5D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5" name="object 2325" descr=""/>
            <p:cNvSpPr/>
            <p:nvPr/>
          </p:nvSpPr>
          <p:spPr>
            <a:xfrm>
              <a:off x="2184985" y="2440113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203" y="0"/>
                  </a:moveTo>
                  <a:lnTo>
                    <a:pt x="0" y="1054"/>
                  </a:lnTo>
                  <a:lnTo>
                    <a:pt x="279" y="1295"/>
                  </a:lnTo>
                  <a:lnTo>
                    <a:pt x="1092" y="12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313B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6" name="object 2326" descr=""/>
            <p:cNvSpPr/>
            <p:nvPr/>
          </p:nvSpPr>
          <p:spPr>
            <a:xfrm>
              <a:off x="2181701" y="2440196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3416" y="0"/>
                  </a:moveTo>
                  <a:lnTo>
                    <a:pt x="3136" y="25"/>
                  </a:lnTo>
                  <a:lnTo>
                    <a:pt x="2870" y="63"/>
                  </a:lnTo>
                  <a:lnTo>
                    <a:pt x="2603" y="127"/>
                  </a:lnTo>
                  <a:lnTo>
                    <a:pt x="1765" y="12"/>
                  </a:lnTo>
                  <a:lnTo>
                    <a:pt x="0" y="1905"/>
                  </a:lnTo>
                  <a:lnTo>
                    <a:pt x="101" y="2540"/>
                  </a:lnTo>
                  <a:lnTo>
                    <a:pt x="431" y="2971"/>
                  </a:lnTo>
                  <a:lnTo>
                    <a:pt x="1079" y="3124"/>
                  </a:lnTo>
                  <a:lnTo>
                    <a:pt x="1676" y="3124"/>
                  </a:lnTo>
                  <a:lnTo>
                    <a:pt x="3619" y="1435"/>
                  </a:lnTo>
                  <a:lnTo>
                    <a:pt x="3568" y="1219"/>
                  </a:lnTo>
                  <a:lnTo>
                    <a:pt x="3416" y="0"/>
                  </a:lnTo>
                  <a:close/>
                </a:path>
              </a:pathLst>
            </a:custGeom>
            <a:solidFill>
              <a:srgbClr val="50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7" name="object 2327" descr=""/>
            <p:cNvSpPr/>
            <p:nvPr/>
          </p:nvSpPr>
          <p:spPr>
            <a:xfrm>
              <a:off x="2181721" y="243903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435" y="0"/>
                  </a:moveTo>
                  <a:lnTo>
                    <a:pt x="1206" y="165"/>
                  </a:lnTo>
                  <a:lnTo>
                    <a:pt x="939" y="266"/>
                  </a:lnTo>
                  <a:lnTo>
                    <a:pt x="660" y="292"/>
                  </a:lnTo>
                  <a:lnTo>
                    <a:pt x="165" y="558"/>
                  </a:lnTo>
                  <a:lnTo>
                    <a:pt x="25" y="914"/>
                  </a:lnTo>
                  <a:lnTo>
                    <a:pt x="0" y="1282"/>
                  </a:lnTo>
                  <a:lnTo>
                    <a:pt x="101" y="1663"/>
                  </a:lnTo>
                  <a:lnTo>
                    <a:pt x="228" y="1790"/>
                  </a:lnTo>
                  <a:lnTo>
                    <a:pt x="482" y="2070"/>
                  </a:lnTo>
                  <a:lnTo>
                    <a:pt x="1295" y="2108"/>
                  </a:lnTo>
                  <a:lnTo>
                    <a:pt x="2032" y="1955"/>
                  </a:lnTo>
                  <a:lnTo>
                    <a:pt x="2578" y="1295"/>
                  </a:lnTo>
                  <a:lnTo>
                    <a:pt x="2400" y="673"/>
                  </a:lnTo>
                  <a:lnTo>
                    <a:pt x="2019" y="241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B359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8" name="object 2328" descr=""/>
            <p:cNvSpPr/>
            <p:nvPr/>
          </p:nvSpPr>
          <p:spPr>
            <a:xfrm>
              <a:off x="2176028" y="243677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438" y="0"/>
                  </a:moveTo>
                  <a:lnTo>
                    <a:pt x="2044" y="215"/>
                  </a:lnTo>
                  <a:lnTo>
                    <a:pt x="1536" y="914"/>
                  </a:lnTo>
                  <a:lnTo>
                    <a:pt x="520" y="825"/>
                  </a:lnTo>
                  <a:lnTo>
                    <a:pt x="0" y="1524"/>
                  </a:lnTo>
                  <a:lnTo>
                    <a:pt x="12" y="1968"/>
                  </a:lnTo>
                  <a:lnTo>
                    <a:pt x="152" y="2349"/>
                  </a:lnTo>
                  <a:lnTo>
                    <a:pt x="457" y="2667"/>
                  </a:lnTo>
                  <a:lnTo>
                    <a:pt x="1028" y="3048"/>
                  </a:lnTo>
                  <a:lnTo>
                    <a:pt x="1663" y="3162"/>
                  </a:lnTo>
                  <a:lnTo>
                    <a:pt x="2349" y="3073"/>
                  </a:lnTo>
                  <a:lnTo>
                    <a:pt x="3022" y="2908"/>
                  </a:lnTo>
                  <a:lnTo>
                    <a:pt x="3581" y="2552"/>
                  </a:lnTo>
                  <a:lnTo>
                    <a:pt x="3975" y="1968"/>
                  </a:lnTo>
                  <a:lnTo>
                    <a:pt x="4165" y="1320"/>
                  </a:lnTo>
                  <a:lnTo>
                    <a:pt x="3162" y="279"/>
                  </a:lnTo>
                  <a:lnTo>
                    <a:pt x="2806" y="12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7B88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9" name="object 2329" descr=""/>
            <p:cNvSpPr/>
            <p:nvPr/>
          </p:nvSpPr>
          <p:spPr>
            <a:xfrm>
              <a:off x="2177234" y="243526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854" y="0"/>
                  </a:moveTo>
                  <a:lnTo>
                    <a:pt x="1308" y="330"/>
                  </a:lnTo>
                  <a:lnTo>
                    <a:pt x="749" y="647"/>
                  </a:lnTo>
                  <a:lnTo>
                    <a:pt x="203" y="977"/>
                  </a:lnTo>
                  <a:lnTo>
                    <a:pt x="101" y="1244"/>
                  </a:lnTo>
                  <a:lnTo>
                    <a:pt x="25" y="1511"/>
                  </a:lnTo>
                  <a:lnTo>
                    <a:pt x="0" y="1803"/>
                  </a:lnTo>
                  <a:lnTo>
                    <a:pt x="241" y="2298"/>
                  </a:lnTo>
                  <a:lnTo>
                    <a:pt x="584" y="2362"/>
                  </a:lnTo>
                  <a:lnTo>
                    <a:pt x="1003" y="2006"/>
                  </a:lnTo>
                  <a:lnTo>
                    <a:pt x="1333" y="1968"/>
                  </a:lnTo>
                  <a:lnTo>
                    <a:pt x="1650" y="1892"/>
                  </a:lnTo>
                  <a:lnTo>
                    <a:pt x="1955" y="1790"/>
                  </a:lnTo>
                  <a:lnTo>
                    <a:pt x="1917" y="1193"/>
                  </a:lnTo>
                  <a:lnTo>
                    <a:pt x="1892" y="596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2542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0" name="object 2330" descr=""/>
            <p:cNvSpPr/>
            <p:nvPr/>
          </p:nvSpPr>
          <p:spPr>
            <a:xfrm>
              <a:off x="2179811" y="2438099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381" y="0"/>
                  </a:moveTo>
                  <a:lnTo>
                    <a:pt x="0" y="533"/>
                  </a:lnTo>
                  <a:lnTo>
                    <a:pt x="25" y="952"/>
                  </a:lnTo>
                  <a:lnTo>
                    <a:pt x="457" y="1346"/>
                  </a:lnTo>
                  <a:lnTo>
                    <a:pt x="1181" y="1714"/>
                  </a:lnTo>
                  <a:lnTo>
                    <a:pt x="1879" y="1651"/>
                  </a:lnTo>
                  <a:lnTo>
                    <a:pt x="2565" y="1257"/>
                  </a:lnTo>
                  <a:lnTo>
                    <a:pt x="2159" y="254"/>
                  </a:lnTo>
                  <a:lnTo>
                    <a:pt x="1333" y="12"/>
                  </a:lnTo>
                  <a:close/>
                </a:path>
              </a:pathLst>
            </a:custGeom>
            <a:solidFill>
              <a:srgbClr val="143F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1" name="object 2331" descr=""/>
            <p:cNvSpPr/>
            <p:nvPr/>
          </p:nvSpPr>
          <p:spPr>
            <a:xfrm>
              <a:off x="2195536" y="2452608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619" y="0"/>
                  </a:moveTo>
                  <a:lnTo>
                    <a:pt x="2514" y="914"/>
                  </a:lnTo>
                  <a:lnTo>
                    <a:pt x="1473" y="977"/>
                  </a:lnTo>
                  <a:lnTo>
                    <a:pt x="939" y="1257"/>
                  </a:lnTo>
                  <a:lnTo>
                    <a:pt x="114" y="2108"/>
                  </a:lnTo>
                  <a:lnTo>
                    <a:pt x="0" y="2527"/>
                  </a:lnTo>
                  <a:lnTo>
                    <a:pt x="139" y="2844"/>
                  </a:lnTo>
                  <a:lnTo>
                    <a:pt x="520" y="3047"/>
                  </a:lnTo>
                  <a:lnTo>
                    <a:pt x="1866" y="3263"/>
                  </a:lnTo>
                  <a:lnTo>
                    <a:pt x="3200" y="3505"/>
                  </a:lnTo>
                  <a:lnTo>
                    <a:pt x="4495" y="2857"/>
                  </a:lnTo>
                  <a:lnTo>
                    <a:pt x="4521" y="2324"/>
                  </a:lnTo>
                  <a:lnTo>
                    <a:pt x="4546" y="1244"/>
                  </a:lnTo>
                  <a:lnTo>
                    <a:pt x="3619" y="0"/>
                  </a:lnTo>
                  <a:close/>
                </a:path>
              </a:pathLst>
            </a:custGeom>
            <a:solidFill>
              <a:srgbClr val="447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2" name="object 2332" descr=""/>
            <p:cNvSpPr/>
            <p:nvPr/>
          </p:nvSpPr>
          <p:spPr>
            <a:xfrm>
              <a:off x="2194791" y="2452634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77" y="1155"/>
                  </a:moveTo>
                  <a:lnTo>
                    <a:pt x="177" y="1574"/>
                  </a:lnTo>
                  <a:lnTo>
                    <a:pt x="0" y="2197"/>
                  </a:lnTo>
                  <a:lnTo>
                    <a:pt x="177" y="2590"/>
                  </a:lnTo>
                  <a:lnTo>
                    <a:pt x="1714" y="2044"/>
                  </a:lnTo>
                  <a:lnTo>
                    <a:pt x="2057" y="1574"/>
                  </a:lnTo>
                  <a:lnTo>
                    <a:pt x="2138" y="1270"/>
                  </a:lnTo>
                  <a:lnTo>
                    <a:pt x="876" y="1270"/>
                  </a:lnTo>
                  <a:lnTo>
                    <a:pt x="177" y="1155"/>
                  </a:lnTo>
                  <a:close/>
                </a:path>
                <a:path w="2539" h="3175">
                  <a:moveTo>
                    <a:pt x="1435" y="0"/>
                  </a:moveTo>
                  <a:lnTo>
                    <a:pt x="876" y="1270"/>
                  </a:lnTo>
                  <a:lnTo>
                    <a:pt x="2138" y="1270"/>
                  </a:lnTo>
                  <a:lnTo>
                    <a:pt x="2222" y="952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2D4C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3" name="object 2333" descr=""/>
            <p:cNvSpPr/>
            <p:nvPr/>
          </p:nvSpPr>
          <p:spPr>
            <a:xfrm>
              <a:off x="2187935" y="245483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705" y="0"/>
                  </a:moveTo>
                  <a:lnTo>
                    <a:pt x="1739" y="152"/>
                  </a:lnTo>
                  <a:lnTo>
                    <a:pt x="1003" y="406"/>
                  </a:lnTo>
                  <a:lnTo>
                    <a:pt x="0" y="596"/>
                  </a:lnTo>
                  <a:lnTo>
                    <a:pt x="368" y="2959"/>
                  </a:lnTo>
                  <a:lnTo>
                    <a:pt x="1498" y="3124"/>
                  </a:lnTo>
                  <a:lnTo>
                    <a:pt x="2705" y="2844"/>
                  </a:lnTo>
                  <a:lnTo>
                    <a:pt x="4724" y="3187"/>
                  </a:lnTo>
                  <a:lnTo>
                    <a:pt x="5981" y="2260"/>
                  </a:lnTo>
                  <a:lnTo>
                    <a:pt x="4940" y="1117"/>
                  </a:lnTo>
                  <a:lnTo>
                    <a:pt x="4495" y="571"/>
                  </a:lnTo>
                  <a:lnTo>
                    <a:pt x="3632" y="63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D3CD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4" name="object 2334" descr=""/>
            <p:cNvSpPr/>
            <p:nvPr/>
          </p:nvSpPr>
          <p:spPr>
            <a:xfrm>
              <a:off x="2191782" y="2453396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1159" y="2547"/>
                  </a:moveTo>
                  <a:close/>
                </a:path>
                <a:path w="4444" h="3175">
                  <a:moveTo>
                    <a:pt x="1684" y="0"/>
                  </a:moveTo>
                  <a:lnTo>
                    <a:pt x="1049" y="25"/>
                  </a:lnTo>
                  <a:lnTo>
                    <a:pt x="414" y="101"/>
                  </a:lnTo>
                  <a:lnTo>
                    <a:pt x="71" y="393"/>
                  </a:lnTo>
                  <a:lnTo>
                    <a:pt x="0" y="1511"/>
                  </a:lnTo>
                  <a:lnTo>
                    <a:pt x="110" y="1841"/>
                  </a:lnTo>
                  <a:lnTo>
                    <a:pt x="783" y="2057"/>
                  </a:lnTo>
                  <a:lnTo>
                    <a:pt x="1159" y="2547"/>
                  </a:lnTo>
                  <a:lnTo>
                    <a:pt x="4275" y="2260"/>
                  </a:lnTo>
                  <a:lnTo>
                    <a:pt x="4097" y="1511"/>
                  </a:lnTo>
                  <a:lnTo>
                    <a:pt x="3234" y="634"/>
                  </a:lnTo>
                  <a:lnTo>
                    <a:pt x="2218" y="469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rgbClr val="7A33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5" name="object 2335" descr=""/>
            <p:cNvSpPr/>
            <p:nvPr/>
          </p:nvSpPr>
          <p:spPr>
            <a:xfrm>
              <a:off x="2177366" y="2453065"/>
              <a:ext cx="13335" cy="8890"/>
            </a:xfrm>
            <a:custGeom>
              <a:avLst/>
              <a:gdLst/>
              <a:ahLst/>
              <a:cxnLst/>
              <a:rect l="l" t="t" r="r" b="b"/>
              <a:pathLst>
                <a:path w="13335" h="8889">
                  <a:moveTo>
                    <a:pt x="9690" y="12"/>
                  </a:moveTo>
                  <a:lnTo>
                    <a:pt x="5956" y="1828"/>
                  </a:lnTo>
                  <a:lnTo>
                    <a:pt x="5295" y="2070"/>
                  </a:lnTo>
                  <a:lnTo>
                    <a:pt x="3352" y="1943"/>
                  </a:lnTo>
                  <a:lnTo>
                    <a:pt x="2755" y="2044"/>
                  </a:lnTo>
                  <a:lnTo>
                    <a:pt x="2349" y="2146"/>
                  </a:lnTo>
                  <a:lnTo>
                    <a:pt x="0" y="5664"/>
                  </a:lnTo>
                  <a:lnTo>
                    <a:pt x="419" y="6489"/>
                  </a:lnTo>
                  <a:lnTo>
                    <a:pt x="685" y="6845"/>
                  </a:lnTo>
                  <a:lnTo>
                    <a:pt x="1028" y="7048"/>
                  </a:lnTo>
                  <a:lnTo>
                    <a:pt x="1473" y="7099"/>
                  </a:lnTo>
                  <a:lnTo>
                    <a:pt x="2920" y="6019"/>
                  </a:lnTo>
                  <a:lnTo>
                    <a:pt x="2400" y="8077"/>
                  </a:lnTo>
                  <a:lnTo>
                    <a:pt x="3136" y="8127"/>
                  </a:lnTo>
                  <a:lnTo>
                    <a:pt x="3911" y="8559"/>
                  </a:lnTo>
                  <a:lnTo>
                    <a:pt x="4724" y="8559"/>
                  </a:lnTo>
                  <a:lnTo>
                    <a:pt x="5549" y="8280"/>
                  </a:lnTo>
                  <a:lnTo>
                    <a:pt x="5918" y="8102"/>
                  </a:lnTo>
                  <a:lnTo>
                    <a:pt x="6261" y="7886"/>
                  </a:lnTo>
                  <a:lnTo>
                    <a:pt x="7162" y="7124"/>
                  </a:lnTo>
                  <a:lnTo>
                    <a:pt x="7835" y="6756"/>
                  </a:lnTo>
                  <a:lnTo>
                    <a:pt x="8458" y="6324"/>
                  </a:lnTo>
                  <a:lnTo>
                    <a:pt x="8813" y="6311"/>
                  </a:lnTo>
                  <a:lnTo>
                    <a:pt x="8877" y="4686"/>
                  </a:lnTo>
                  <a:lnTo>
                    <a:pt x="11734" y="7543"/>
                  </a:lnTo>
                  <a:lnTo>
                    <a:pt x="13309" y="6781"/>
                  </a:lnTo>
                  <a:lnTo>
                    <a:pt x="13284" y="4610"/>
                  </a:lnTo>
                  <a:lnTo>
                    <a:pt x="13042" y="3848"/>
                  </a:lnTo>
                  <a:lnTo>
                    <a:pt x="9778" y="3860"/>
                  </a:lnTo>
                  <a:lnTo>
                    <a:pt x="12687" y="2285"/>
                  </a:lnTo>
                  <a:lnTo>
                    <a:pt x="12801" y="1879"/>
                  </a:lnTo>
                  <a:lnTo>
                    <a:pt x="12712" y="1523"/>
                  </a:lnTo>
                  <a:lnTo>
                    <a:pt x="12395" y="1244"/>
                  </a:lnTo>
                  <a:lnTo>
                    <a:pt x="11760" y="749"/>
                  </a:lnTo>
                  <a:lnTo>
                    <a:pt x="11061" y="380"/>
                  </a:lnTo>
                  <a:lnTo>
                    <a:pt x="10286" y="152"/>
                  </a:lnTo>
                  <a:lnTo>
                    <a:pt x="9690" y="12"/>
                  </a:lnTo>
                  <a:close/>
                </a:path>
              </a:pathLst>
            </a:custGeom>
            <a:solidFill>
              <a:srgbClr val="4F7D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6" name="object 2336" descr=""/>
            <p:cNvSpPr/>
            <p:nvPr/>
          </p:nvSpPr>
          <p:spPr>
            <a:xfrm>
              <a:off x="2185757" y="2460384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679" y="0"/>
                  </a:moveTo>
                  <a:lnTo>
                    <a:pt x="0" y="1866"/>
                  </a:lnTo>
                  <a:lnTo>
                    <a:pt x="76" y="2260"/>
                  </a:lnTo>
                  <a:lnTo>
                    <a:pt x="457" y="2705"/>
                  </a:lnTo>
                  <a:lnTo>
                    <a:pt x="838" y="2781"/>
                  </a:lnTo>
                  <a:lnTo>
                    <a:pt x="1587" y="2984"/>
                  </a:lnTo>
                  <a:lnTo>
                    <a:pt x="2463" y="3390"/>
                  </a:lnTo>
                  <a:lnTo>
                    <a:pt x="3302" y="4000"/>
                  </a:lnTo>
                  <a:lnTo>
                    <a:pt x="4330" y="3441"/>
                  </a:lnTo>
                  <a:lnTo>
                    <a:pt x="4394" y="3111"/>
                  </a:lnTo>
                  <a:lnTo>
                    <a:pt x="4864" y="2971"/>
                  </a:lnTo>
                  <a:lnTo>
                    <a:pt x="5168" y="2679"/>
                  </a:lnTo>
                  <a:lnTo>
                    <a:pt x="5321" y="2209"/>
                  </a:lnTo>
                  <a:lnTo>
                    <a:pt x="4826" y="1397"/>
                  </a:lnTo>
                  <a:lnTo>
                    <a:pt x="3505" y="1397"/>
                  </a:lnTo>
                  <a:lnTo>
                    <a:pt x="3340" y="228"/>
                  </a:lnTo>
                  <a:lnTo>
                    <a:pt x="3048" y="114"/>
                  </a:lnTo>
                  <a:close/>
                </a:path>
              </a:pathLst>
            </a:custGeom>
            <a:solidFill>
              <a:srgbClr val="C58E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7" name="object 2337" descr=""/>
            <p:cNvSpPr/>
            <p:nvPr/>
          </p:nvSpPr>
          <p:spPr>
            <a:xfrm>
              <a:off x="2190153" y="2462591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927" y="0"/>
                  </a:moveTo>
                  <a:lnTo>
                    <a:pt x="622" y="304"/>
                  </a:lnTo>
                  <a:lnTo>
                    <a:pt x="0" y="901"/>
                  </a:lnTo>
                  <a:lnTo>
                    <a:pt x="1676" y="977"/>
                  </a:lnTo>
                  <a:lnTo>
                    <a:pt x="2514" y="1003"/>
                  </a:lnTo>
                  <a:lnTo>
                    <a:pt x="2476" y="825"/>
                  </a:lnTo>
                  <a:lnTo>
                    <a:pt x="2501" y="660"/>
                  </a:lnTo>
                  <a:lnTo>
                    <a:pt x="2603" y="508"/>
                  </a:lnTo>
                  <a:lnTo>
                    <a:pt x="1485" y="177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9740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8" name="object 2338" descr=""/>
            <p:cNvSpPr/>
            <p:nvPr/>
          </p:nvSpPr>
          <p:spPr>
            <a:xfrm>
              <a:off x="2186628" y="246264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625" y="0"/>
                  </a:moveTo>
                  <a:lnTo>
                    <a:pt x="457" y="101"/>
                  </a:lnTo>
                  <a:lnTo>
                    <a:pt x="228" y="215"/>
                  </a:lnTo>
                  <a:lnTo>
                    <a:pt x="0" y="673"/>
                  </a:lnTo>
                  <a:lnTo>
                    <a:pt x="114" y="901"/>
                  </a:lnTo>
                  <a:lnTo>
                    <a:pt x="469" y="1117"/>
                  </a:lnTo>
                  <a:lnTo>
                    <a:pt x="914" y="2006"/>
                  </a:lnTo>
                  <a:lnTo>
                    <a:pt x="1473" y="2781"/>
                  </a:lnTo>
                  <a:lnTo>
                    <a:pt x="2552" y="2933"/>
                  </a:lnTo>
                  <a:lnTo>
                    <a:pt x="2628" y="2438"/>
                  </a:lnTo>
                  <a:lnTo>
                    <a:pt x="2946" y="2184"/>
                  </a:lnTo>
                  <a:lnTo>
                    <a:pt x="3416" y="2057"/>
                  </a:lnTo>
                  <a:lnTo>
                    <a:pt x="3378" y="1765"/>
                  </a:lnTo>
                  <a:lnTo>
                    <a:pt x="3390" y="1473"/>
                  </a:lnTo>
                  <a:lnTo>
                    <a:pt x="3454" y="1181"/>
                  </a:lnTo>
                  <a:lnTo>
                    <a:pt x="2476" y="774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CFB0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9" name="object 2339" descr=""/>
            <p:cNvSpPr/>
            <p:nvPr/>
          </p:nvSpPr>
          <p:spPr>
            <a:xfrm>
              <a:off x="2147403" y="2463307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879" y="0"/>
                  </a:moveTo>
                  <a:lnTo>
                    <a:pt x="1485" y="63"/>
                  </a:lnTo>
                  <a:lnTo>
                    <a:pt x="952" y="292"/>
                  </a:lnTo>
                  <a:lnTo>
                    <a:pt x="749" y="800"/>
                  </a:lnTo>
                  <a:lnTo>
                    <a:pt x="431" y="1206"/>
                  </a:lnTo>
                  <a:lnTo>
                    <a:pt x="0" y="1295"/>
                  </a:lnTo>
                  <a:lnTo>
                    <a:pt x="622" y="2489"/>
                  </a:lnTo>
                  <a:lnTo>
                    <a:pt x="977" y="2819"/>
                  </a:lnTo>
                  <a:lnTo>
                    <a:pt x="1371" y="2540"/>
                  </a:lnTo>
                  <a:lnTo>
                    <a:pt x="2514" y="2108"/>
                  </a:lnTo>
                  <a:lnTo>
                    <a:pt x="2280" y="800"/>
                  </a:lnTo>
                  <a:lnTo>
                    <a:pt x="2120" y="165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447D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0" name="object 2340" descr=""/>
            <p:cNvSpPr/>
            <p:nvPr/>
          </p:nvSpPr>
          <p:spPr>
            <a:xfrm>
              <a:off x="2147721" y="246575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58" y="0"/>
                  </a:moveTo>
                  <a:lnTo>
                    <a:pt x="304" y="38"/>
                  </a:lnTo>
                  <a:lnTo>
                    <a:pt x="139" y="228"/>
                  </a:lnTo>
                  <a:lnTo>
                    <a:pt x="38" y="457"/>
                  </a:lnTo>
                  <a:lnTo>
                    <a:pt x="0" y="711"/>
                  </a:lnTo>
                  <a:lnTo>
                    <a:pt x="368" y="762"/>
                  </a:lnTo>
                  <a:lnTo>
                    <a:pt x="736" y="800"/>
                  </a:lnTo>
                  <a:lnTo>
                    <a:pt x="1104" y="850"/>
                  </a:lnTo>
                  <a:lnTo>
                    <a:pt x="1066" y="596"/>
                  </a:lnTo>
                  <a:lnTo>
                    <a:pt x="1054" y="342"/>
                  </a:lnTo>
                  <a:lnTo>
                    <a:pt x="1054" y="88"/>
                  </a:lnTo>
                  <a:lnTo>
                    <a:pt x="800" y="12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B86D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1" name="object 2341" descr=""/>
            <p:cNvSpPr/>
            <p:nvPr/>
          </p:nvSpPr>
          <p:spPr>
            <a:xfrm>
              <a:off x="2143852" y="2461131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69" y="0"/>
                  </a:moveTo>
                  <a:lnTo>
                    <a:pt x="0" y="800"/>
                  </a:lnTo>
                  <a:lnTo>
                    <a:pt x="0" y="1079"/>
                  </a:lnTo>
                  <a:lnTo>
                    <a:pt x="25" y="1638"/>
                  </a:lnTo>
                  <a:lnTo>
                    <a:pt x="825" y="1625"/>
                  </a:lnTo>
                  <a:lnTo>
                    <a:pt x="1549" y="1816"/>
                  </a:lnTo>
                  <a:lnTo>
                    <a:pt x="2070" y="2463"/>
                  </a:lnTo>
                  <a:lnTo>
                    <a:pt x="2628" y="2565"/>
                  </a:lnTo>
                  <a:lnTo>
                    <a:pt x="3187" y="2654"/>
                  </a:lnTo>
                  <a:lnTo>
                    <a:pt x="3746" y="2755"/>
                  </a:lnTo>
                  <a:lnTo>
                    <a:pt x="4267" y="2565"/>
                  </a:lnTo>
                  <a:lnTo>
                    <a:pt x="4368" y="2171"/>
                  </a:lnTo>
                  <a:lnTo>
                    <a:pt x="4254" y="1841"/>
                  </a:lnTo>
                  <a:lnTo>
                    <a:pt x="3949" y="1587"/>
                  </a:lnTo>
                  <a:lnTo>
                    <a:pt x="1777" y="482"/>
                  </a:lnTo>
                  <a:lnTo>
                    <a:pt x="1104" y="139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D9CB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2" name="object 2342" descr=""/>
            <p:cNvSpPr/>
            <p:nvPr/>
          </p:nvSpPr>
          <p:spPr>
            <a:xfrm>
              <a:off x="2141731" y="2460686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4" h="1269">
                  <a:moveTo>
                    <a:pt x="3936" y="0"/>
                  </a:moveTo>
                  <a:lnTo>
                    <a:pt x="2641" y="76"/>
                  </a:lnTo>
                  <a:lnTo>
                    <a:pt x="1333" y="165"/>
                  </a:lnTo>
                  <a:lnTo>
                    <a:pt x="38" y="241"/>
                  </a:lnTo>
                  <a:lnTo>
                    <a:pt x="0" y="533"/>
                  </a:lnTo>
                  <a:lnTo>
                    <a:pt x="38" y="825"/>
                  </a:lnTo>
                  <a:lnTo>
                    <a:pt x="152" y="1104"/>
                  </a:lnTo>
                  <a:lnTo>
                    <a:pt x="812" y="1155"/>
                  </a:lnTo>
                  <a:lnTo>
                    <a:pt x="1460" y="1193"/>
                  </a:lnTo>
                  <a:lnTo>
                    <a:pt x="2120" y="1244"/>
                  </a:lnTo>
                  <a:lnTo>
                    <a:pt x="2705" y="1142"/>
                  </a:lnTo>
                  <a:lnTo>
                    <a:pt x="3301" y="1028"/>
                  </a:lnTo>
                  <a:lnTo>
                    <a:pt x="3898" y="927"/>
                  </a:lnTo>
                  <a:lnTo>
                    <a:pt x="3987" y="622"/>
                  </a:lnTo>
                  <a:lnTo>
                    <a:pt x="4000" y="304"/>
                  </a:lnTo>
                  <a:lnTo>
                    <a:pt x="3936" y="0"/>
                  </a:lnTo>
                  <a:close/>
                </a:path>
              </a:pathLst>
            </a:custGeom>
            <a:solidFill>
              <a:srgbClr val="6579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3" name="object 2343" descr=""/>
            <p:cNvSpPr/>
            <p:nvPr/>
          </p:nvSpPr>
          <p:spPr>
            <a:xfrm>
              <a:off x="2147607" y="246333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58" y="0"/>
                  </a:moveTo>
                  <a:lnTo>
                    <a:pt x="0" y="533"/>
                  </a:lnTo>
                  <a:lnTo>
                    <a:pt x="88" y="990"/>
                  </a:lnTo>
                  <a:lnTo>
                    <a:pt x="228" y="1181"/>
                  </a:lnTo>
                  <a:lnTo>
                    <a:pt x="697" y="1206"/>
                  </a:lnTo>
                  <a:lnTo>
                    <a:pt x="924" y="990"/>
                  </a:lnTo>
                  <a:lnTo>
                    <a:pt x="1023" y="774"/>
                  </a:lnTo>
                  <a:lnTo>
                    <a:pt x="1104" y="533"/>
                  </a:lnTo>
                  <a:lnTo>
                    <a:pt x="863" y="25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2A59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4" name="object 2344" descr=""/>
            <p:cNvSpPr/>
            <p:nvPr/>
          </p:nvSpPr>
          <p:spPr>
            <a:xfrm>
              <a:off x="2138968" y="2452100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971" y="0"/>
                  </a:moveTo>
                  <a:lnTo>
                    <a:pt x="114" y="0"/>
                  </a:lnTo>
                  <a:lnTo>
                    <a:pt x="38" y="279"/>
                  </a:lnTo>
                  <a:lnTo>
                    <a:pt x="0" y="571"/>
                  </a:lnTo>
                  <a:lnTo>
                    <a:pt x="0" y="863"/>
                  </a:lnTo>
                  <a:lnTo>
                    <a:pt x="634" y="1231"/>
                  </a:lnTo>
                  <a:lnTo>
                    <a:pt x="228" y="2324"/>
                  </a:lnTo>
                  <a:lnTo>
                    <a:pt x="1155" y="2476"/>
                  </a:lnTo>
                  <a:lnTo>
                    <a:pt x="1308" y="2552"/>
                  </a:lnTo>
                  <a:lnTo>
                    <a:pt x="1460" y="2603"/>
                  </a:lnTo>
                  <a:lnTo>
                    <a:pt x="1612" y="2641"/>
                  </a:lnTo>
                  <a:lnTo>
                    <a:pt x="2031" y="2679"/>
                  </a:lnTo>
                  <a:lnTo>
                    <a:pt x="2362" y="2540"/>
                  </a:lnTo>
                  <a:lnTo>
                    <a:pt x="2590" y="2184"/>
                  </a:lnTo>
                  <a:lnTo>
                    <a:pt x="3352" y="812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BB89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5" name="object 2345" descr=""/>
            <p:cNvSpPr/>
            <p:nvPr/>
          </p:nvSpPr>
          <p:spPr>
            <a:xfrm>
              <a:off x="2140587" y="245331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790" y="0"/>
                  </a:moveTo>
                  <a:lnTo>
                    <a:pt x="1168" y="63"/>
                  </a:lnTo>
                  <a:lnTo>
                    <a:pt x="520" y="507"/>
                  </a:lnTo>
                  <a:lnTo>
                    <a:pt x="355" y="812"/>
                  </a:lnTo>
                  <a:lnTo>
                    <a:pt x="0" y="1422"/>
                  </a:lnTo>
                  <a:lnTo>
                    <a:pt x="584" y="2336"/>
                  </a:lnTo>
                  <a:lnTo>
                    <a:pt x="1346" y="1993"/>
                  </a:lnTo>
                  <a:lnTo>
                    <a:pt x="2095" y="1701"/>
                  </a:lnTo>
                  <a:lnTo>
                    <a:pt x="2171" y="1346"/>
                  </a:lnTo>
                  <a:lnTo>
                    <a:pt x="2349" y="647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3D8B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6" name="object 2346" descr=""/>
            <p:cNvSpPr/>
            <p:nvPr/>
          </p:nvSpPr>
          <p:spPr>
            <a:xfrm>
              <a:off x="2138972" y="2452967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76" y="1231"/>
                  </a:lnTo>
                  <a:lnTo>
                    <a:pt x="101" y="1841"/>
                  </a:lnTo>
                  <a:lnTo>
                    <a:pt x="1143" y="1612"/>
                  </a:lnTo>
                  <a:lnTo>
                    <a:pt x="952" y="939"/>
                  </a:lnTo>
                  <a:lnTo>
                    <a:pt x="838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C4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7" name="object 2347" descr=""/>
            <p:cNvSpPr/>
            <p:nvPr/>
          </p:nvSpPr>
          <p:spPr>
            <a:xfrm>
              <a:off x="2154132" y="2452081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3759" y="0"/>
                  </a:moveTo>
                  <a:lnTo>
                    <a:pt x="1308" y="2565"/>
                  </a:lnTo>
                  <a:lnTo>
                    <a:pt x="622" y="3594"/>
                  </a:lnTo>
                  <a:lnTo>
                    <a:pt x="88" y="4711"/>
                  </a:lnTo>
                  <a:lnTo>
                    <a:pt x="0" y="5130"/>
                  </a:lnTo>
                  <a:lnTo>
                    <a:pt x="38" y="5524"/>
                  </a:lnTo>
                  <a:lnTo>
                    <a:pt x="228" y="5918"/>
                  </a:lnTo>
                  <a:lnTo>
                    <a:pt x="863" y="6756"/>
                  </a:lnTo>
                  <a:lnTo>
                    <a:pt x="1562" y="6172"/>
                  </a:lnTo>
                  <a:lnTo>
                    <a:pt x="2247" y="6007"/>
                  </a:lnTo>
                  <a:lnTo>
                    <a:pt x="2616" y="6070"/>
                  </a:lnTo>
                  <a:lnTo>
                    <a:pt x="3352" y="6134"/>
                  </a:lnTo>
                  <a:lnTo>
                    <a:pt x="3708" y="6007"/>
                  </a:lnTo>
                  <a:lnTo>
                    <a:pt x="4432" y="5803"/>
                  </a:lnTo>
                  <a:lnTo>
                    <a:pt x="7150" y="3301"/>
                  </a:lnTo>
                  <a:lnTo>
                    <a:pt x="7124" y="2870"/>
                  </a:lnTo>
                  <a:lnTo>
                    <a:pt x="4775" y="380"/>
                  </a:lnTo>
                  <a:lnTo>
                    <a:pt x="3759" y="0"/>
                  </a:lnTo>
                  <a:close/>
                </a:path>
              </a:pathLst>
            </a:custGeom>
            <a:solidFill>
              <a:srgbClr val="3E72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8" name="object 2348" descr=""/>
            <p:cNvSpPr/>
            <p:nvPr/>
          </p:nvSpPr>
          <p:spPr>
            <a:xfrm>
              <a:off x="2155400" y="2458737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89" h="5714">
                  <a:moveTo>
                    <a:pt x="4254" y="0"/>
                  </a:moveTo>
                  <a:lnTo>
                    <a:pt x="3187" y="1041"/>
                  </a:lnTo>
                  <a:lnTo>
                    <a:pt x="609" y="1993"/>
                  </a:lnTo>
                  <a:lnTo>
                    <a:pt x="215" y="2209"/>
                  </a:lnTo>
                  <a:lnTo>
                    <a:pt x="0" y="2540"/>
                  </a:lnTo>
                  <a:lnTo>
                    <a:pt x="0" y="2997"/>
                  </a:lnTo>
                  <a:lnTo>
                    <a:pt x="342" y="3860"/>
                  </a:lnTo>
                  <a:lnTo>
                    <a:pt x="939" y="4381"/>
                  </a:lnTo>
                  <a:lnTo>
                    <a:pt x="2679" y="4533"/>
                  </a:lnTo>
                  <a:lnTo>
                    <a:pt x="3543" y="4305"/>
                  </a:lnTo>
                  <a:lnTo>
                    <a:pt x="4165" y="5029"/>
                  </a:lnTo>
                  <a:lnTo>
                    <a:pt x="4635" y="5524"/>
                  </a:lnTo>
                  <a:lnTo>
                    <a:pt x="5219" y="5676"/>
                  </a:lnTo>
                  <a:lnTo>
                    <a:pt x="7543" y="3289"/>
                  </a:lnTo>
                  <a:lnTo>
                    <a:pt x="8432" y="1917"/>
                  </a:lnTo>
                  <a:lnTo>
                    <a:pt x="6642" y="736"/>
                  </a:lnTo>
                  <a:lnTo>
                    <a:pt x="5473" y="673"/>
                  </a:lnTo>
                  <a:lnTo>
                    <a:pt x="4254" y="0"/>
                  </a:lnTo>
                  <a:close/>
                </a:path>
              </a:pathLst>
            </a:custGeom>
            <a:solidFill>
              <a:srgbClr val="467F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9" name="object 2349" descr=""/>
            <p:cNvSpPr/>
            <p:nvPr/>
          </p:nvSpPr>
          <p:spPr>
            <a:xfrm>
              <a:off x="2148469" y="2454449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1854" y="0"/>
                  </a:moveTo>
                  <a:lnTo>
                    <a:pt x="1549" y="190"/>
                  </a:lnTo>
                  <a:lnTo>
                    <a:pt x="1396" y="609"/>
                  </a:lnTo>
                  <a:lnTo>
                    <a:pt x="0" y="2324"/>
                  </a:lnTo>
                  <a:lnTo>
                    <a:pt x="1968" y="2679"/>
                  </a:lnTo>
                  <a:lnTo>
                    <a:pt x="3809" y="3683"/>
                  </a:lnTo>
                  <a:lnTo>
                    <a:pt x="5892" y="3543"/>
                  </a:lnTo>
                  <a:lnTo>
                    <a:pt x="6413" y="2057"/>
                  </a:lnTo>
                  <a:lnTo>
                    <a:pt x="6311" y="1371"/>
                  </a:lnTo>
                  <a:lnTo>
                    <a:pt x="5880" y="965"/>
                  </a:lnTo>
                  <a:lnTo>
                    <a:pt x="5283" y="698"/>
                  </a:lnTo>
                  <a:lnTo>
                    <a:pt x="4305" y="393"/>
                  </a:lnTo>
                  <a:lnTo>
                    <a:pt x="3301" y="177"/>
                  </a:lnTo>
                  <a:lnTo>
                    <a:pt x="2298" y="12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CCB2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0" name="object 2350" descr=""/>
            <p:cNvSpPr/>
            <p:nvPr/>
          </p:nvSpPr>
          <p:spPr>
            <a:xfrm>
              <a:off x="2158552" y="245804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778" y="0"/>
                  </a:moveTo>
                  <a:lnTo>
                    <a:pt x="1371" y="0"/>
                  </a:lnTo>
                  <a:lnTo>
                    <a:pt x="977" y="88"/>
                  </a:lnTo>
                  <a:lnTo>
                    <a:pt x="584" y="215"/>
                  </a:lnTo>
                  <a:lnTo>
                    <a:pt x="254" y="457"/>
                  </a:lnTo>
                  <a:lnTo>
                    <a:pt x="0" y="787"/>
                  </a:lnTo>
                  <a:lnTo>
                    <a:pt x="0" y="1092"/>
                  </a:lnTo>
                  <a:lnTo>
                    <a:pt x="12" y="1409"/>
                  </a:lnTo>
                  <a:lnTo>
                    <a:pt x="38" y="1727"/>
                  </a:lnTo>
                  <a:lnTo>
                    <a:pt x="1168" y="1384"/>
                  </a:lnTo>
                  <a:lnTo>
                    <a:pt x="2247" y="3619"/>
                  </a:lnTo>
                  <a:lnTo>
                    <a:pt x="3416" y="1803"/>
                  </a:lnTo>
                  <a:lnTo>
                    <a:pt x="3517" y="1397"/>
                  </a:lnTo>
                  <a:lnTo>
                    <a:pt x="3467" y="1003"/>
                  </a:lnTo>
                  <a:lnTo>
                    <a:pt x="3251" y="635"/>
                  </a:lnTo>
                  <a:lnTo>
                    <a:pt x="2946" y="355"/>
                  </a:lnTo>
                  <a:lnTo>
                    <a:pt x="2590" y="165"/>
                  </a:lnTo>
                  <a:lnTo>
                    <a:pt x="2184" y="50"/>
                  </a:lnTo>
                  <a:lnTo>
                    <a:pt x="1778" y="0"/>
                  </a:lnTo>
                  <a:close/>
                </a:path>
              </a:pathLst>
            </a:custGeom>
            <a:solidFill>
              <a:srgbClr val="CFB88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1" name="object 2351" descr=""/>
            <p:cNvSpPr/>
            <p:nvPr/>
          </p:nvSpPr>
          <p:spPr>
            <a:xfrm>
              <a:off x="2150694" y="245897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0" y="0"/>
                  </a:moveTo>
                  <a:lnTo>
                    <a:pt x="38" y="647"/>
                  </a:lnTo>
                  <a:lnTo>
                    <a:pt x="139" y="1955"/>
                  </a:lnTo>
                  <a:lnTo>
                    <a:pt x="469" y="1879"/>
                  </a:lnTo>
                  <a:lnTo>
                    <a:pt x="812" y="1790"/>
                  </a:lnTo>
                  <a:lnTo>
                    <a:pt x="1143" y="1714"/>
                  </a:lnTo>
                  <a:lnTo>
                    <a:pt x="1155" y="876"/>
                  </a:lnTo>
                  <a:lnTo>
                    <a:pt x="1016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43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2" name="object 2352" descr=""/>
            <p:cNvSpPr/>
            <p:nvPr/>
          </p:nvSpPr>
          <p:spPr>
            <a:xfrm>
              <a:off x="2157338" y="2457354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485" y="0"/>
                  </a:moveTo>
                  <a:lnTo>
                    <a:pt x="939" y="12"/>
                  </a:lnTo>
                  <a:lnTo>
                    <a:pt x="393" y="165"/>
                  </a:lnTo>
                  <a:lnTo>
                    <a:pt x="279" y="609"/>
                  </a:lnTo>
                  <a:lnTo>
                    <a:pt x="127" y="698"/>
                  </a:lnTo>
                  <a:lnTo>
                    <a:pt x="0" y="1041"/>
                  </a:lnTo>
                  <a:lnTo>
                    <a:pt x="88" y="1206"/>
                  </a:lnTo>
                  <a:lnTo>
                    <a:pt x="317" y="1358"/>
                  </a:lnTo>
                  <a:lnTo>
                    <a:pt x="622" y="1422"/>
                  </a:lnTo>
                  <a:lnTo>
                    <a:pt x="914" y="1460"/>
                  </a:lnTo>
                  <a:lnTo>
                    <a:pt x="1219" y="1473"/>
                  </a:lnTo>
                  <a:lnTo>
                    <a:pt x="2298" y="1397"/>
                  </a:lnTo>
                  <a:lnTo>
                    <a:pt x="2603" y="1117"/>
                  </a:lnTo>
                  <a:lnTo>
                    <a:pt x="2679" y="800"/>
                  </a:lnTo>
                  <a:lnTo>
                    <a:pt x="2527" y="419"/>
                  </a:lnTo>
                  <a:lnTo>
                    <a:pt x="2057" y="101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8B92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3" name="object 2353" descr=""/>
            <p:cNvSpPr/>
            <p:nvPr/>
          </p:nvSpPr>
          <p:spPr>
            <a:xfrm>
              <a:off x="2156381" y="245796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231" y="0"/>
                  </a:moveTo>
                  <a:lnTo>
                    <a:pt x="825" y="38"/>
                  </a:lnTo>
                  <a:lnTo>
                    <a:pt x="406" y="88"/>
                  </a:lnTo>
                  <a:lnTo>
                    <a:pt x="0" y="127"/>
                  </a:lnTo>
                  <a:lnTo>
                    <a:pt x="431" y="330"/>
                  </a:lnTo>
                  <a:lnTo>
                    <a:pt x="850" y="546"/>
                  </a:lnTo>
                  <a:lnTo>
                    <a:pt x="1282" y="749"/>
                  </a:lnTo>
                  <a:lnTo>
                    <a:pt x="1257" y="495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D9BF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4" name="object 2354" descr=""/>
            <p:cNvSpPr/>
            <p:nvPr/>
          </p:nvSpPr>
          <p:spPr>
            <a:xfrm>
              <a:off x="2154613" y="246073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97" y="0"/>
                  </a:moveTo>
                  <a:lnTo>
                    <a:pt x="736" y="88"/>
                  </a:lnTo>
                  <a:lnTo>
                    <a:pt x="215" y="342"/>
                  </a:lnTo>
                  <a:lnTo>
                    <a:pt x="25" y="1041"/>
                  </a:lnTo>
                  <a:lnTo>
                    <a:pt x="431" y="1422"/>
                  </a:lnTo>
                  <a:lnTo>
                    <a:pt x="863" y="1409"/>
                  </a:lnTo>
                  <a:lnTo>
                    <a:pt x="1255" y="1041"/>
                  </a:lnTo>
                  <a:lnTo>
                    <a:pt x="1397" y="0"/>
                  </a:lnTo>
                  <a:close/>
                </a:path>
              </a:pathLst>
            </a:custGeom>
            <a:solidFill>
              <a:srgbClr val="E0BE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5" name="object 2355" descr=""/>
            <p:cNvSpPr/>
            <p:nvPr/>
          </p:nvSpPr>
          <p:spPr>
            <a:xfrm>
              <a:off x="2145381" y="2451542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6450" y="2400"/>
                  </a:moveTo>
                  <a:lnTo>
                    <a:pt x="4083" y="2400"/>
                  </a:lnTo>
                  <a:lnTo>
                    <a:pt x="4476" y="2666"/>
                  </a:lnTo>
                  <a:lnTo>
                    <a:pt x="4908" y="2806"/>
                  </a:lnTo>
                  <a:lnTo>
                    <a:pt x="5873" y="2832"/>
                  </a:lnTo>
                  <a:lnTo>
                    <a:pt x="6267" y="2628"/>
                  </a:lnTo>
                  <a:lnTo>
                    <a:pt x="6450" y="2400"/>
                  </a:lnTo>
                  <a:close/>
                </a:path>
                <a:path w="6985" h="3175">
                  <a:moveTo>
                    <a:pt x="4527" y="0"/>
                  </a:moveTo>
                  <a:lnTo>
                    <a:pt x="2673" y="152"/>
                  </a:lnTo>
                  <a:lnTo>
                    <a:pt x="857" y="177"/>
                  </a:lnTo>
                  <a:lnTo>
                    <a:pt x="425" y="368"/>
                  </a:lnTo>
                  <a:lnTo>
                    <a:pt x="133" y="685"/>
                  </a:lnTo>
                  <a:lnTo>
                    <a:pt x="31" y="990"/>
                  </a:lnTo>
                  <a:lnTo>
                    <a:pt x="0" y="1765"/>
                  </a:lnTo>
                  <a:lnTo>
                    <a:pt x="95" y="2019"/>
                  </a:lnTo>
                  <a:lnTo>
                    <a:pt x="306" y="2247"/>
                  </a:lnTo>
                  <a:lnTo>
                    <a:pt x="425" y="2628"/>
                  </a:lnTo>
                  <a:lnTo>
                    <a:pt x="4083" y="2400"/>
                  </a:lnTo>
                  <a:lnTo>
                    <a:pt x="6450" y="2400"/>
                  </a:lnTo>
                  <a:lnTo>
                    <a:pt x="6572" y="2247"/>
                  </a:lnTo>
                  <a:lnTo>
                    <a:pt x="6534" y="1346"/>
                  </a:lnTo>
                  <a:lnTo>
                    <a:pt x="6191" y="990"/>
                  </a:lnTo>
                  <a:lnTo>
                    <a:pt x="4527" y="0"/>
                  </a:lnTo>
                  <a:close/>
                </a:path>
              </a:pathLst>
            </a:custGeom>
            <a:solidFill>
              <a:srgbClr val="B357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6" name="object 2356" descr=""/>
            <p:cNvSpPr/>
            <p:nvPr/>
          </p:nvSpPr>
          <p:spPr>
            <a:xfrm>
              <a:off x="2149464" y="245394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139" y="368"/>
                  </a:lnTo>
                  <a:lnTo>
                    <a:pt x="266" y="749"/>
                  </a:lnTo>
                  <a:lnTo>
                    <a:pt x="406" y="1117"/>
                  </a:lnTo>
                  <a:lnTo>
                    <a:pt x="1473" y="1193"/>
                  </a:lnTo>
                  <a:lnTo>
                    <a:pt x="1663" y="838"/>
                  </a:lnTo>
                  <a:lnTo>
                    <a:pt x="1689" y="482"/>
                  </a:lnTo>
                  <a:lnTo>
                    <a:pt x="1511" y="1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33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7" name="object 2357" descr=""/>
            <p:cNvSpPr/>
            <p:nvPr/>
          </p:nvSpPr>
          <p:spPr>
            <a:xfrm>
              <a:off x="2147759" y="246243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28" y="279"/>
                  </a:moveTo>
                  <a:lnTo>
                    <a:pt x="38" y="279"/>
                  </a:lnTo>
                  <a:lnTo>
                    <a:pt x="25" y="1282"/>
                  </a:lnTo>
                  <a:lnTo>
                    <a:pt x="342" y="1282"/>
                  </a:lnTo>
                  <a:lnTo>
                    <a:pt x="723" y="1358"/>
                  </a:lnTo>
                  <a:lnTo>
                    <a:pt x="952" y="1435"/>
                  </a:lnTo>
                  <a:lnTo>
                    <a:pt x="1409" y="1358"/>
                  </a:lnTo>
                  <a:lnTo>
                    <a:pt x="1993" y="1358"/>
                  </a:lnTo>
                  <a:lnTo>
                    <a:pt x="2222" y="1231"/>
                  </a:lnTo>
                  <a:lnTo>
                    <a:pt x="2349" y="622"/>
                  </a:lnTo>
                  <a:lnTo>
                    <a:pt x="1993" y="431"/>
                  </a:lnTo>
                  <a:lnTo>
                    <a:pt x="1028" y="279"/>
                  </a:lnTo>
                  <a:close/>
                </a:path>
                <a:path w="2539" h="1905">
                  <a:moveTo>
                    <a:pt x="1993" y="1358"/>
                  </a:moveTo>
                  <a:lnTo>
                    <a:pt x="1409" y="1358"/>
                  </a:lnTo>
                  <a:lnTo>
                    <a:pt x="1879" y="1422"/>
                  </a:lnTo>
                  <a:close/>
                </a:path>
                <a:path w="2539" h="1905">
                  <a:moveTo>
                    <a:pt x="673" y="0"/>
                  </a:moveTo>
                  <a:lnTo>
                    <a:pt x="330" y="0"/>
                  </a:lnTo>
                  <a:lnTo>
                    <a:pt x="0" y="304"/>
                  </a:lnTo>
                  <a:lnTo>
                    <a:pt x="1028" y="279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9FB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8" name="object 2358" descr=""/>
            <p:cNvSpPr/>
            <p:nvPr/>
          </p:nvSpPr>
          <p:spPr>
            <a:xfrm>
              <a:off x="2147755" y="24619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73" y="0"/>
                  </a:moveTo>
                  <a:lnTo>
                    <a:pt x="330" y="101"/>
                  </a:lnTo>
                  <a:lnTo>
                    <a:pt x="0" y="787"/>
                  </a:lnTo>
                  <a:lnTo>
                    <a:pt x="342" y="774"/>
                  </a:lnTo>
                  <a:lnTo>
                    <a:pt x="685" y="774"/>
                  </a:lnTo>
                  <a:lnTo>
                    <a:pt x="1028" y="761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E8D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9" name="object 2359" descr=""/>
            <p:cNvSpPr/>
            <p:nvPr/>
          </p:nvSpPr>
          <p:spPr>
            <a:xfrm>
              <a:off x="2149755" y="246280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35" y="0"/>
                  </a:moveTo>
                  <a:lnTo>
                    <a:pt x="317" y="0"/>
                  </a:lnTo>
                  <a:lnTo>
                    <a:pt x="0" y="63"/>
                  </a:lnTo>
                  <a:lnTo>
                    <a:pt x="25" y="342"/>
                  </a:lnTo>
                  <a:lnTo>
                    <a:pt x="101" y="609"/>
                  </a:lnTo>
                  <a:lnTo>
                    <a:pt x="228" y="863"/>
                  </a:lnTo>
                  <a:lnTo>
                    <a:pt x="952" y="25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E4E1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0" name="object 2360" descr=""/>
            <p:cNvSpPr/>
            <p:nvPr/>
          </p:nvSpPr>
          <p:spPr>
            <a:xfrm>
              <a:off x="2141110" y="2451268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854" y="0"/>
                  </a:moveTo>
                  <a:lnTo>
                    <a:pt x="1269" y="139"/>
                  </a:lnTo>
                  <a:lnTo>
                    <a:pt x="812" y="698"/>
                  </a:lnTo>
                  <a:lnTo>
                    <a:pt x="807" y="888"/>
                  </a:lnTo>
                  <a:lnTo>
                    <a:pt x="0" y="2552"/>
                  </a:lnTo>
                  <a:lnTo>
                    <a:pt x="1828" y="2692"/>
                  </a:lnTo>
                  <a:lnTo>
                    <a:pt x="3797" y="2959"/>
                  </a:lnTo>
                  <a:lnTo>
                    <a:pt x="4381" y="2730"/>
                  </a:lnTo>
                  <a:lnTo>
                    <a:pt x="4686" y="2641"/>
                  </a:lnTo>
                  <a:lnTo>
                    <a:pt x="4686" y="1600"/>
                  </a:lnTo>
                  <a:lnTo>
                    <a:pt x="4127" y="888"/>
                  </a:lnTo>
                  <a:lnTo>
                    <a:pt x="2539" y="215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8245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1" name="object 2361" descr=""/>
            <p:cNvSpPr/>
            <p:nvPr/>
          </p:nvSpPr>
          <p:spPr>
            <a:xfrm>
              <a:off x="2186799" y="2445954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235" y="355"/>
                  </a:moveTo>
                  <a:lnTo>
                    <a:pt x="1346" y="812"/>
                  </a:lnTo>
                  <a:lnTo>
                    <a:pt x="685" y="1308"/>
                  </a:lnTo>
                  <a:lnTo>
                    <a:pt x="279" y="1981"/>
                  </a:lnTo>
                  <a:lnTo>
                    <a:pt x="0" y="2743"/>
                  </a:lnTo>
                  <a:lnTo>
                    <a:pt x="0" y="3911"/>
                  </a:lnTo>
                  <a:lnTo>
                    <a:pt x="247" y="4483"/>
                  </a:lnTo>
                  <a:lnTo>
                    <a:pt x="558" y="4902"/>
                  </a:lnTo>
                  <a:lnTo>
                    <a:pt x="1104" y="5219"/>
                  </a:lnTo>
                  <a:lnTo>
                    <a:pt x="1409" y="5321"/>
                  </a:lnTo>
                  <a:lnTo>
                    <a:pt x="1765" y="5321"/>
                  </a:lnTo>
                  <a:lnTo>
                    <a:pt x="2132" y="5206"/>
                  </a:lnTo>
                  <a:lnTo>
                    <a:pt x="2552" y="4991"/>
                  </a:lnTo>
                  <a:lnTo>
                    <a:pt x="2933" y="4686"/>
                  </a:lnTo>
                  <a:lnTo>
                    <a:pt x="3378" y="4483"/>
                  </a:lnTo>
                  <a:lnTo>
                    <a:pt x="3835" y="4444"/>
                  </a:lnTo>
                  <a:lnTo>
                    <a:pt x="4875" y="4444"/>
                  </a:lnTo>
                  <a:lnTo>
                    <a:pt x="5245" y="4305"/>
                  </a:lnTo>
                  <a:lnTo>
                    <a:pt x="5549" y="3911"/>
                  </a:lnTo>
                  <a:lnTo>
                    <a:pt x="5456" y="3136"/>
                  </a:lnTo>
                  <a:lnTo>
                    <a:pt x="5321" y="2920"/>
                  </a:lnTo>
                  <a:lnTo>
                    <a:pt x="4965" y="1752"/>
                  </a:lnTo>
                  <a:lnTo>
                    <a:pt x="5700" y="914"/>
                  </a:lnTo>
                  <a:lnTo>
                    <a:pt x="3340" y="914"/>
                  </a:lnTo>
                  <a:lnTo>
                    <a:pt x="2235" y="355"/>
                  </a:lnTo>
                  <a:close/>
                </a:path>
                <a:path w="6350" h="5714">
                  <a:moveTo>
                    <a:pt x="4875" y="4444"/>
                  </a:moveTo>
                  <a:lnTo>
                    <a:pt x="3835" y="4444"/>
                  </a:lnTo>
                  <a:lnTo>
                    <a:pt x="4305" y="4483"/>
                  </a:lnTo>
                  <a:lnTo>
                    <a:pt x="4808" y="4470"/>
                  </a:lnTo>
                  <a:close/>
                </a:path>
                <a:path w="6350" h="5714">
                  <a:moveTo>
                    <a:pt x="4808" y="4470"/>
                  </a:moveTo>
                  <a:lnTo>
                    <a:pt x="4622" y="4470"/>
                  </a:lnTo>
                  <a:lnTo>
                    <a:pt x="4775" y="4483"/>
                  </a:lnTo>
                  <a:close/>
                </a:path>
                <a:path w="6350" h="5714">
                  <a:moveTo>
                    <a:pt x="4902" y="0"/>
                  </a:moveTo>
                  <a:lnTo>
                    <a:pt x="4635" y="0"/>
                  </a:lnTo>
                  <a:lnTo>
                    <a:pt x="4394" y="63"/>
                  </a:lnTo>
                  <a:lnTo>
                    <a:pt x="4151" y="203"/>
                  </a:lnTo>
                  <a:lnTo>
                    <a:pt x="3340" y="914"/>
                  </a:lnTo>
                  <a:lnTo>
                    <a:pt x="5700" y="914"/>
                  </a:lnTo>
                  <a:lnTo>
                    <a:pt x="6324" y="203"/>
                  </a:lnTo>
                  <a:lnTo>
                    <a:pt x="4902" y="0"/>
                  </a:lnTo>
                  <a:close/>
                </a:path>
              </a:pathLst>
            </a:custGeom>
            <a:solidFill>
              <a:srgbClr val="AB83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2" name="object 2362" descr=""/>
            <p:cNvSpPr/>
            <p:nvPr/>
          </p:nvSpPr>
          <p:spPr>
            <a:xfrm>
              <a:off x="2185847" y="2443378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374" y="2501"/>
                  </a:moveTo>
                  <a:lnTo>
                    <a:pt x="2349" y="1917"/>
                  </a:lnTo>
                  <a:lnTo>
                    <a:pt x="2311" y="1333"/>
                  </a:lnTo>
                  <a:lnTo>
                    <a:pt x="2286" y="762"/>
                  </a:lnTo>
                  <a:lnTo>
                    <a:pt x="2159" y="647"/>
                  </a:lnTo>
                  <a:lnTo>
                    <a:pt x="1016" y="0"/>
                  </a:lnTo>
                  <a:lnTo>
                    <a:pt x="228" y="139"/>
                  </a:lnTo>
                  <a:lnTo>
                    <a:pt x="0" y="1587"/>
                  </a:lnTo>
                  <a:lnTo>
                    <a:pt x="342" y="2349"/>
                  </a:lnTo>
                  <a:lnTo>
                    <a:pt x="914" y="2794"/>
                  </a:lnTo>
                  <a:lnTo>
                    <a:pt x="1739" y="2921"/>
                  </a:lnTo>
                  <a:lnTo>
                    <a:pt x="1955" y="2781"/>
                  </a:lnTo>
                  <a:lnTo>
                    <a:pt x="2159" y="2641"/>
                  </a:lnTo>
                  <a:lnTo>
                    <a:pt x="2374" y="2501"/>
                  </a:lnTo>
                  <a:close/>
                </a:path>
                <a:path w="5714" h="4444">
                  <a:moveTo>
                    <a:pt x="5118" y="2768"/>
                  </a:moveTo>
                  <a:lnTo>
                    <a:pt x="2374" y="2501"/>
                  </a:lnTo>
                  <a:lnTo>
                    <a:pt x="2159" y="2717"/>
                  </a:lnTo>
                  <a:lnTo>
                    <a:pt x="1892" y="3200"/>
                  </a:lnTo>
                  <a:lnTo>
                    <a:pt x="2197" y="3644"/>
                  </a:lnTo>
                  <a:lnTo>
                    <a:pt x="3289" y="3733"/>
                  </a:lnTo>
                  <a:lnTo>
                    <a:pt x="4457" y="4114"/>
                  </a:lnTo>
                  <a:lnTo>
                    <a:pt x="5118" y="2768"/>
                  </a:lnTo>
                  <a:close/>
                </a:path>
              </a:pathLst>
            </a:custGeom>
            <a:solidFill>
              <a:srgbClr val="4E5C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3" name="object 2363" descr=""/>
            <p:cNvSpPr/>
            <p:nvPr/>
          </p:nvSpPr>
          <p:spPr>
            <a:xfrm>
              <a:off x="2191435" y="244924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784" y="698"/>
                  </a:moveTo>
                  <a:lnTo>
                    <a:pt x="3619" y="482"/>
                  </a:lnTo>
                  <a:lnTo>
                    <a:pt x="3467" y="241"/>
                  </a:lnTo>
                  <a:lnTo>
                    <a:pt x="3340" y="0"/>
                  </a:lnTo>
                  <a:lnTo>
                    <a:pt x="3086" y="279"/>
                  </a:lnTo>
                  <a:lnTo>
                    <a:pt x="2819" y="546"/>
                  </a:lnTo>
                  <a:lnTo>
                    <a:pt x="2578" y="800"/>
                  </a:lnTo>
                  <a:lnTo>
                    <a:pt x="1536" y="571"/>
                  </a:lnTo>
                  <a:lnTo>
                    <a:pt x="1231" y="381"/>
                  </a:lnTo>
                  <a:lnTo>
                    <a:pt x="901" y="368"/>
                  </a:lnTo>
                  <a:lnTo>
                    <a:pt x="558" y="495"/>
                  </a:lnTo>
                  <a:lnTo>
                    <a:pt x="38" y="965"/>
                  </a:lnTo>
                  <a:lnTo>
                    <a:pt x="0" y="1257"/>
                  </a:lnTo>
                  <a:lnTo>
                    <a:pt x="215" y="1574"/>
                  </a:lnTo>
                  <a:lnTo>
                    <a:pt x="609" y="1816"/>
                  </a:lnTo>
                  <a:lnTo>
                    <a:pt x="1397" y="1714"/>
                  </a:lnTo>
                  <a:lnTo>
                    <a:pt x="2146" y="1562"/>
                  </a:lnTo>
                  <a:lnTo>
                    <a:pt x="2578" y="812"/>
                  </a:lnTo>
                  <a:lnTo>
                    <a:pt x="3784" y="698"/>
                  </a:lnTo>
                  <a:close/>
                </a:path>
              </a:pathLst>
            </a:custGeom>
            <a:solidFill>
              <a:srgbClr val="C895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4" name="object 2364" descr=""/>
            <p:cNvSpPr/>
            <p:nvPr/>
          </p:nvSpPr>
          <p:spPr>
            <a:xfrm>
              <a:off x="2192008" y="244888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4" y="0"/>
                  </a:moveTo>
                  <a:lnTo>
                    <a:pt x="63" y="279"/>
                  </a:lnTo>
                  <a:lnTo>
                    <a:pt x="25" y="558"/>
                  </a:lnTo>
                  <a:lnTo>
                    <a:pt x="0" y="850"/>
                  </a:lnTo>
                  <a:lnTo>
                    <a:pt x="977" y="927"/>
                  </a:lnTo>
                  <a:lnTo>
                    <a:pt x="406" y="304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6C8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5" name="object 2365" descr=""/>
            <p:cNvSpPr/>
            <p:nvPr/>
          </p:nvSpPr>
          <p:spPr>
            <a:xfrm>
              <a:off x="2190149" y="245070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1104" y="0"/>
                  </a:moveTo>
                  <a:lnTo>
                    <a:pt x="698" y="152"/>
                  </a:lnTo>
                  <a:lnTo>
                    <a:pt x="406" y="558"/>
                  </a:lnTo>
                  <a:lnTo>
                    <a:pt x="0" y="1485"/>
                  </a:lnTo>
                  <a:lnTo>
                    <a:pt x="12" y="2374"/>
                  </a:lnTo>
                  <a:lnTo>
                    <a:pt x="596" y="3225"/>
                  </a:lnTo>
                  <a:lnTo>
                    <a:pt x="1015" y="3517"/>
                  </a:lnTo>
                  <a:lnTo>
                    <a:pt x="1422" y="3530"/>
                  </a:lnTo>
                  <a:lnTo>
                    <a:pt x="1828" y="3200"/>
                  </a:lnTo>
                  <a:lnTo>
                    <a:pt x="3848" y="3162"/>
                  </a:lnTo>
                  <a:lnTo>
                    <a:pt x="3136" y="2260"/>
                  </a:lnTo>
                  <a:lnTo>
                    <a:pt x="1358" y="2120"/>
                  </a:lnTo>
                  <a:lnTo>
                    <a:pt x="1904" y="355"/>
                  </a:lnTo>
                  <a:lnTo>
                    <a:pt x="1600" y="101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B289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6" name="object 2366" descr=""/>
            <p:cNvSpPr/>
            <p:nvPr/>
          </p:nvSpPr>
          <p:spPr>
            <a:xfrm>
              <a:off x="2183504" y="2442074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1727" y="0"/>
                  </a:moveTo>
                  <a:lnTo>
                    <a:pt x="0" y="1803"/>
                  </a:lnTo>
                  <a:lnTo>
                    <a:pt x="228" y="2946"/>
                  </a:lnTo>
                  <a:lnTo>
                    <a:pt x="126" y="3809"/>
                  </a:lnTo>
                  <a:lnTo>
                    <a:pt x="888" y="4330"/>
                  </a:lnTo>
                  <a:lnTo>
                    <a:pt x="1282" y="4457"/>
                  </a:lnTo>
                  <a:lnTo>
                    <a:pt x="1689" y="4483"/>
                  </a:lnTo>
                  <a:lnTo>
                    <a:pt x="2082" y="4381"/>
                  </a:lnTo>
                  <a:lnTo>
                    <a:pt x="2654" y="4025"/>
                  </a:lnTo>
                  <a:lnTo>
                    <a:pt x="3086" y="3632"/>
                  </a:lnTo>
                  <a:lnTo>
                    <a:pt x="2654" y="2895"/>
                  </a:lnTo>
                  <a:lnTo>
                    <a:pt x="3022" y="2082"/>
                  </a:lnTo>
                  <a:lnTo>
                    <a:pt x="3746" y="1981"/>
                  </a:lnTo>
                  <a:lnTo>
                    <a:pt x="4508" y="1955"/>
                  </a:lnTo>
                  <a:lnTo>
                    <a:pt x="3517" y="965"/>
                  </a:lnTo>
                  <a:lnTo>
                    <a:pt x="2705" y="1054"/>
                  </a:lnTo>
                  <a:lnTo>
                    <a:pt x="2082" y="774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3C7C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7" name="object 2367" descr=""/>
            <p:cNvSpPr/>
            <p:nvPr/>
          </p:nvSpPr>
          <p:spPr>
            <a:xfrm>
              <a:off x="2160147" y="2433740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89" h="9525">
                  <a:moveTo>
                    <a:pt x="2349" y="0"/>
                  </a:moveTo>
                  <a:lnTo>
                    <a:pt x="0" y="1778"/>
                  </a:lnTo>
                  <a:lnTo>
                    <a:pt x="25" y="2184"/>
                  </a:lnTo>
                  <a:lnTo>
                    <a:pt x="457" y="2717"/>
                  </a:lnTo>
                  <a:lnTo>
                    <a:pt x="533" y="3276"/>
                  </a:lnTo>
                  <a:lnTo>
                    <a:pt x="126" y="3860"/>
                  </a:lnTo>
                  <a:lnTo>
                    <a:pt x="292" y="4635"/>
                  </a:lnTo>
                  <a:lnTo>
                    <a:pt x="876" y="4991"/>
                  </a:lnTo>
                  <a:lnTo>
                    <a:pt x="1904" y="5295"/>
                  </a:lnTo>
                  <a:lnTo>
                    <a:pt x="2209" y="5397"/>
                  </a:lnTo>
                  <a:lnTo>
                    <a:pt x="3809" y="7289"/>
                  </a:lnTo>
                  <a:lnTo>
                    <a:pt x="3975" y="7607"/>
                  </a:lnTo>
                  <a:lnTo>
                    <a:pt x="6184" y="9029"/>
                  </a:lnTo>
                  <a:lnTo>
                    <a:pt x="6781" y="8966"/>
                  </a:lnTo>
                  <a:lnTo>
                    <a:pt x="8572" y="6896"/>
                  </a:lnTo>
                  <a:lnTo>
                    <a:pt x="8445" y="6515"/>
                  </a:lnTo>
                  <a:lnTo>
                    <a:pt x="8166" y="6184"/>
                  </a:lnTo>
                  <a:lnTo>
                    <a:pt x="7670" y="5740"/>
                  </a:lnTo>
                  <a:lnTo>
                    <a:pt x="6997" y="5803"/>
                  </a:lnTo>
                  <a:lnTo>
                    <a:pt x="6426" y="5575"/>
                  </a:lnTo>
                  <a:lnTo>
                    <a:pt x="5245" y="4813"/>
                  </a:lnTo>
                  <a:lnTo>
                    <a:pt x="5448" y="3568"/>
                  </a:lnTo>
                  <a:lnTo>
                    <a:pt x="5333" y="2425"/>
                  </a:lnTo>
                  <a:lnTo>
                    <a:pt x="4419" y="2032"/>
                  </a:lnTo>
                  <a:lnTo>
                    <a:pt x="3416" y="469"/>
                  </a:lnTo>
                  <a:lnTo>
                    <a:pt x="3098" y="228"/>
                  </a:lnTo>
                  <a:lnTo>
                    <a:pt x="2743" y="63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4174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8" name="object 2368" descr=""/>
            <p:cNvSpPr/>
            <p:nvPr/>
          </p:nvSpPr>
          <p:spPr>
            <a:xfrm>
              <a:off x="2162383" y="2433677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082" y="0"/>
                  </a:moveTo>
                  <a:lnTo>
                    <a:pt x="1765" y="38"/>
                  </a:lnTo>
                  <a:lnTo>
                    <a:pt x="1473" y="203"/>
                  </a:lnTo>
                  <a:lnTo>
                    <a:pt x="1155" y="571"/>
                  </a:lnTo>
                  <a:lnTo>
                    <a:pt x="1168" y="1295"/>
                  </a:lnTo>
                  <a:lnTo>
                    <a:pt x="0" y="1866"/>
                  </a:lnTo>
                  <a:lnTo>
                    <a:pt x="1739" y="3505"/>
                  </a:lnTo>
                  <a:lnTo>
                    <a:pt x="2362" y="2552"/>
                  </a:lnTo>
                  <a:lnTo>
                    <a:pt x="3098" y="2489"/>
                  </a:lnTo>
                  <a:lnTo>
                    <a:pt x="3076" y="571"/>
                  </a:lnTo>
                  <a:lnTo>
                    <a:pt x="2870" y="241"/>
                  </a:lnTo>
                  <a:lnTo>
                    <a:pt x="2443" y="63"/>
                  </a:lnTo>
                  <a:lnTo>
                    <a:pt x="2082" y="0"/>
                  </a:lnTo>
                  <a:close/>
                </a:path>
                <a:path w="3175" h="3810">
                  <a:moveTo>
                    <a:pt x="2412" y="50"/>
                  </a:moveTo>
                  <a:close/>
                </a:path>
              </a:pathLst>
            </a:custGeom>
            <a:solidFill>
              <a:srgbClr val="A762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9" name="object 2369" descr=""/>
            <p:cNvSpPr/>
            <p:nvPr/>
          </p:nvSpPr>
          <p:spPr>
            <a:xfrm>
              <a:off x="2166570" y="243759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968" y="0"/>
                  </a:moveTo>
                  <a:lnTo>
                    <a:pt x="1587" y="25"/>
                  </a:lnTo>
                  <a:lnTo>
                    <a:pt x="1219" y="139"/>
                  </a:lnTo>
                  <a:lnTo>
                    <a:pt x="761" y="482"/>
                  </a:lnTo>
                  <a:lnTo>
                    <a:pt x="507" y="901"/>
                  </a:lnTo>
                  <a:lnTo>
                    <a:pt x="253" y="1308"/>
                  </a:lnTo>
                  <a:lnTo>
                    <a:pt x="0" y="1727"/>
                  </a:lnTo>
                  <a:lnTo>
                    <a:pt x="469" y="2463"/>
                  </a:lnTo>
                  <a:lnTo>
                    <a:pt x="1244" y="2565"/>
                  </a:lnTo>
                  <a:lnTo>
                    <a:pt x="2006" y="2717"/>
                  </a:lnTo>
                  <a:lnTo>
                    <a:pt x="2171" y="2616"/>
                  </a:lnTo>
                  <a:lnTo>
                    <a:pt x="2349" y="2527"/>
                  </a:lnTo>
                  <a:lnTo>
                    <a:pt x="2514" y="2425"/>
                  </a:lnTo>
                  <a:lnTo>
                    <a:pt x="2933" y="1993"/>
                  </a:lnTo>
                  <a:lnTo>
                    <a:pt x="3162" y="1485"/>
                  </a:lnTo>
                  <a:lnTo>
                    <a:pt x="3136" y="863"/>
                  </a:lnTo>
                  <a:lnTo>
                    <a:pt x="2984" y="495"/>
                  </a:lnTo>
                  <a:lnTo>
                    <a:pt x="2730" y="228"/>
                  </a:lnTo>
                  <a:lnTo>
                    <a:pt x="2362" y="76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3254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0" name="object 2370" descr=""/>
            <p:cNvSpPr/>
            <p:nvPr/>
          </p:nvSpPr>
          <p:spPr>
            <a:xfrm>
              <a:off x="2165068" y="2430498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1435" y="0"/>
                  </a:moveTo>
                  <a:lnTo>
                    <a:pt x="228" y="88"/>
                  </a:lnTo>
                  <a:lnTo>
                    <a:pt x="381" y="1054"/>
                  </a:lnTo>
                  <a:lnTo>
                    <a:pt x="254" y="1841"/>
                  </a:lnTo>
                  <a:lnTo>
                    <a:pt x="25" y="2209"/>
                  </a:lnTo>
                  <a:lnTo>
                    <a:pt x="0" y="2565"/>
                  </a:lnTo>
                  <a:lnTo>
                    <a:pt x="241" y="2933"/>
                  </a:lnTo>
                  <a:lnTo>
                    <a:pt x="647" y="3124"/>
                  </a:lnTo>
                  <a:lnTo>
                    <a:pt x="977" y="3047"/>
                  </a:lnTo>
                  <a:lnTo>
                    <a:pt x="1219" y="2654"/>
                  </a:lnTo>
                  <a:lnTo>
                    <a:pt x="1295" y="1765"/>
                  </a:lnTo>
                  <a:lnTo>
                    <a:pt x="1358" y="876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3E7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1" name="object 2371" descr=""/>
            <p:cNvSpPr/>
            <p:nvPr/>
          </p:nvSpPr>
          <p:spPr>
            <a:xfrm>
              <a:off x="2166303" y="243618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193" y="0"/>
                  </a:moveTo>
                  <a:lnTo>
                    <a:pt x="0" y="647"/>
                  </a:lnTo>
                  <a:lnTo>
                    <a:pt x="88" y="1244"/>
                  </a:lnTo>
                  <a:lnTo>
                    <a:pt x="1028" y="1892"/>
                  </a:lnTo>
                  <a:lnTo>
                    <a:pt x="1714" y="1333"/>
                  </a:lnTo>
                  <a:lnTo>
                    <a:pt x="1714" y="673"/>
                  </a:lnTo>
                  <a:close/>
                </a:path>
              </a:pathLst>
            </a:custGeom>
            <a:solidFill>
              <a:srgbClr val="C45D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2" name="object 2372" descr=""/>
            <p:cNvSpPr/>
            <p:nvPr/>
          </p:nvSpPr>
          <p:spPr>
            <a:xfrm>
              <a:off x="2165217" y="243309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93" y="0"/>
                  </a:moveTo>
                  <a:lnTo>
                    <a:pt x="203" y="101"/>
                  </a:lnTo>
                  <a:lnTo>
                    <a:pt x="0" y="533"/>
                  </a:lnTo>
                  <a:lnTo>
                    <a:pt x="63" y="762"/>
                  </a:lnTo>
                  <a:lnTo>
                    <a:pt x="292" y="1003"/>
                  </a:lnTo>
                  <a:lnTo>
                    <a:pt x="292" y="1231"/>
                  </a:lnTo>
                  <a:lnTo>
                    <a:pt x="800" y="1003"/>
                  </a:lnTo>
                  <a:lnTo>
                    <a:pt x="991" y="762"/>
                  </a:lnTo>
                  <a:lnTo>
                    <a:pt x="1067" y="63"/>
                  </a:lnTo>
                  <a:lnTo>
                    <a:pt x="622" y="50"/>
                  </a:lnTo>
                  <a:lnTo>
                    <a:pt x="393" y="0"/>
                  </a:lnTo>
                  <a:close/>
                </a:path>
                <a:path w="1269" h="1269">
                  <a:moveTo>
                    <a:pt x="1066" y="50"/>
                  </a:moveTo>
                  <a:lnTo>
                    <a:pt x="838" y="63"/>
                  </a:lnTo>
                  <a:lnTo>
                    <a:pt x="1067" y="63"/>
                  </a:lnTo>
                  <a:close/>
                </a:path>
              </a:pathLst>
            </a:custGeom>
            <a:solidFill>
              <a:srgbClr val="8EBA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3" name="object 2373" descr=""/>
            <p:cNvSpPr/>
            <p:nvPr/>
          </p:nvSpPr>
          <p:spPr>
            <a:xfrm>
              <a:off x="2160877" y="2430268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635" y="0"/>
                  </a:moveTo>
                  <a:lnTo>
                    <a:pt x="266" y="38"/>
                  </a:lnTo>
                  <a:lnTo>
                    <a:pt x="88" y="381"/>
                  </a:lnTo>
                  <a:lnTo>
                    <a:pt x="0" y="749"/>
                  </a:lnTo>
                  <a:lnTo>
                    <a:pt x="0" y="1143"/>
                  </a:lnTo>
                  <a:lnTo>
                    <a:pt x="76" y="1524"/>
                  </a:lnTo>
                  <a:lnTo>
                    <a:pt x="215" y="1879"/>
                  </a:lnTo>
                  <a:lnTo>
                    <a:pt x="444" y="2197"/>
                  </a:lnTo>
                  <a:lnTo>
                    <a:pt x="609" y="2298"/>
                  </a:lnTo>
                  <a:lnTo>
                    <a:pt x="762" y="2413"/>
                  </a:lnTo>
                  <a:lnTo>
                    <a:pt x="914" y="2514"/>
                  </a:lnTo>
                  <a:lnTo>
                    <a:pt x="1282" y="2641"/>
                  </a:lnTo>
                  <a:lnTo>
                    <a:pt x="1473" y="2692"/>
                  </a:lnTo>
                  <a:lnTo>
                    <a:pt x="1854" y="2730"/>
                  </a:lnTo>
                  <a:lnTo>
                    <a:pt x="2235" y="2717"/>
                  </a:lnTo>
                  <a:lnTo>
                    <a:pt x="2603" y="2628"/>
                  </a:lnTo>
                  <a:lnTo>
                    <a:pt x="2971" y="2476"/>
                  </a:lnTo>
                  <a:lnTo>
                    <a:pt x="3238" y="2235"/>
                  </a:lnTo>
                  <a:lnTo>
                    <a:pt x="3416" y="1879"/>
                  </a:lnTo>
                  <a:lnTo>
                    <a:pt x="3086" y="1295"/>
                  </a:lnTo>
                  <a:lnTo>
                    <a:pt x="2768" y="711"/>
                  </a:lnTo>
                  <a:lnTo>
                    <a:pt x="2438" y="127"/>
                  </a:lnTo>
                  <a:lnTo>
                    <a:pt x="1841" y="76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3047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4" name="object 2374" descr=""/>
            <p:cNvSpPr/>
            <p:nvPr/>
          </p:nvSpPr>
          <p:spPr>
            <a:xfrm>
              <a:off x="2163099" y="243214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193" y="0"/>
                  </a:moveTo>
                  <a:lnTo>
                    <a:pt x="927" y="38"/>
                  </a:lnTo>
                  <a:lnTo>
                    <a:pt x="698" y="127"/>
                  </a:lnTo>
                  <a:lnTo>
                    <a:pt x="495" y="292"/>
                  </a:lnTo>
                  <a:lnTo>
                    <a:pt x="126" y="457"/>
                  </a:lnTo>
                  <a:lnTo>
                    <a:pt x="0" y="736"/>
                  </a:lnTo>
                  <a:lnTo>
                    <a:pt x="88" y="1130"/>
                  </a:lnTo>
                  <a:lnTo>
                    <a:pt x="444" y="1562"/>
                  </a:lnTo>
                  <a:lnTo>
                    <a:pt x="990" y="1701"/>
                  </a:lnTo>
                  <a:lnTo>
                    <a:pt x="1435" y="2006"/>
                  </a:lnTo>
                  <a:lnTo>
                    <a:pt x="2425" y="1968"/>
                  </a:lnTo>
                  <a:lnTo>
                    <a:pt x="2476" y="1282"/>
                  </a:lnTo>
                  <a:lnTo>
                    <a:pt x="2514" y="952"/>
                  </a:lnTo>
                  <a:lnTo>
                    <a:pt x="2489" y="673"/>
                  </a:lnTo>
                  <a:lnTo>
                    <a:pt x="2387" y="419"/>
                  </a:lnTo>
                  <a:lnTo>
                    <a:pt x="2222" y="190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B9B1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5" name="object 2375" descr=""/>
            <p:cNvSpPr/>
            <p:nvPr/>
          </p:nvSpPr>
          <p:spPr>
            <a:xfrm>
              <a:off x="2158616" y="2430308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527" y="0"/>
                  </a:moveTo>
                  <a:lnTo>
                    <a:pt x="0" y="0"/>
                  </a:lnTo>
                  <a:lnTo>
                    <a:pt x="50" y="368"/>
                  </a:lnTo>
                  <a:lnTo>
                    <a:pt x="114" y="749"/>
                  </a:lnTo>
                  <a:lnTo>
                    <a:pt x="165" y="1117"/>
                  </a:lnTo>
                  <a:lnTo>
                    <a:pt x="609" y="1600"/>
                  </a:lnTo>
                  <a:lnTo>
                    <a:pt x="1168" y="1714"/>
                  </a:lnTo>
                  <a:lnTo>
                    <a:pt x="1790" y="1638"/>
                  </a:lnTo>
                  <a:lnTo>
                    <a:pt x="2184" y="1524"/>
                  </a:lnTo>
                  <a:lnTo>
                    <a:pt x="2501" y="1295"/>
                  </a:lnTo>
                  <a:lnTo>
                    <a:pt x="2743" y="965"/>
                  </a:lnTo>
                  <a:lnTo>
                    <a:pt x="2667" y="647"/>
                  </a:lnTo>
                  <a:lnTo>
                    <a:pt x="2603" y="317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B7A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6" name="object 2376" descr=""/>
            <p:cNvSpPr/>
            <p:nvPr/>
          </p:nvSpPr>
          <p:spPr>
            <a:xfrm>
              <a:off x="2156326" y="2431832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4622" y="0"/>
                  </a:moveTo>
                  <a:lnTo>
                    <a:pt x="4203" y="0"/>
                  </a:lnTo>
                  <a:lnTo>
                    <a:pt x="2832" y="76"/>
                  </a:lnTo>
                  <a:lnTo>
                    <a:pt x="2235" y="1282"/>
                  </a:lnTo>
                  <a:lnTo>
                    <a:pt x="1295" y="1981"/>
                  </a:lnTo>
                  <a:lnTo>
                    <a:pt x="1041" y="2184"/>
                  </a:lnTo>
                  <a:lnTo>
                    <a:pt x="749" y="2273"/>
                  </a:lnTo>
                  <a:lnTo>
                    <a:pt x="419" y="2273"/>
                  </a:lnTo>
                  <a:lnTo>
                    <a:pt x="139" y="2641"/>
                  </a:lnTo>
                  <a:lnTo>
                    <a:pt x="0" y="3086"/>
                  </a:lnTo>
                  <a:lnTo>
                    <a:pt x="88" y="3467"/>
                  </a:lnTo>
                  <a:lnTo>
                    <a:pt x="431" y="3784"/>
                  </a:lnTo>
                  <a:lnTo>
                    <a:pt x="1231" y="4254"/>
                  </a:lnTo>
                  <a:lnTo>
                    <a:pt x="2070" y="4267"/>
                  </a:lnTo>
                  <a:lnTo>
                    <a:pt x="2920" y="3975"/>
                  </a:lnTo>
                  <a:lnTo>
                    <a:pt x="3505" y="3708"/>
                  </a:lnTo>
                  <a:lnTo>
                    <a:pt x="3835" y="3136"/>
                  </a:lnTo>
                  <a:lnTo>
                    <a:pt x="4317" y="2755"/>
                  </a:lnTo>
                  <a:lnTo>
                    <a:pt x="4775" y="2349"/>
                  </a:lnTo>
                  <a:lnTo>
                    <a:pt x="5206" y="1930"/>
                  </a:lnTo>
                  <a:lnTo>
                    <a:pt x="5575" y="1447"/>
                  </a:lnTo>
                  <a:lnTo>
                    <a:pt x="5676" y="1028"/>
                  </a:lnTo>
                  <a:lnTo>
                    <a:pt x="5549" y="685"/>
                  </a:lnTo>
                  <a:lnTo>
                    <a:pt x="5232" y="406"/>
                  </a:lnTo>
                  <a:lnTo>
                    <a:pt x="4978" y="165"/>
                  </a:lnTo>
                  <a:lnTo>
                    <a:pt x="4622" y="0"/>
                  </a:lnTo>
                  <a:close/>
                </a:path>
              </a:pathLst>
            </a:custGeom>
            <a:solidFill>
              <a:srgbClr val="506E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7" name="object 2377" descr=""/>
            <p:cNvSpPr/>
            <p:nvPr/>
          </p:nvSpPr>
          <p:spPr>
            <a:xfrm>
              <a:off x="2157550" y="243132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959" y="0"/>
                  </a:moveTo>
                  <a:lnTo>
                    <a:pt x="1803" y="76"/>
                  </a:lnTo>
                  <a:lnTo>
                    <a:pt x="1231" y="101"/>
                  </a:lnTo>
                  <a:lnTo>
                    <a:pt x="749" y="850"/>
                  </a:lnTo>
                  <a:lnTo>
                    <a:pt x="0" y="1473"/>
                  </a:lnTo>
                  <a:lnTo>
                    <a:pt x="76" y="2489"/>
                  </a:lnTo>
                  <a:lnTo>
                    <a:pt x="1384" y="2565"/>
                  </a:lnTo>
                  <a:lnTo>
                    <a:pt x="2044" y="1435"/>
                  </a:lnTo>
                  <a:lnTo>
                    <a:pt x="3022" y="901"/>
                  </a:lnTo>
                  <a:lnTo>
                    <a:pt x="3187" y="800"/>
                  </a:lnTo>
                  <a:lnTo>
                    <a:pt x="3340" y="381"/>
                  </a:lnTo>
                  <a:lnTo>
                    <a:pt x="3238" y="190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C055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8" name="object 2378" descr=""/>
            <p:cNvSpPr/>
            <p:nvPr/>
          </p:nvSpPr>
          <p:spPr>
            <a:xfrm>
              <a:off x="2139923" y="2448655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863" y="0"/>
                  </a:moveTo>
                  <a:lnTo>
                    <a:pt x="0" y="533"/>
                  </a:lnTo>
                  <a:lnTo>
                    <a:pt x="25" y="977"/>
                  </a:lnTo>
                  <a:lnTo>
                    <a:pt x="63" y="1422"/>
                  </a:lnTo>
                  <a:lnTo>
                    <a:pt x="88" y="1854"/>
                  </a:lnTo>
                  <a:lnTo>
                    <a:pt x="2374" y="1955"/>
                  </a:lnTo>
                  <a:lnTo>
                    <a:pt x="2781" y="1803"/>
                  </a:lnTo>
                  <a:lnTo>
                    <a:pt x="3111" y="1447"/>
                  </a:lnTo>
                  <a:lnTo>
                    <a:pt x="3289" y="939"/>
                  </a:lnTo>
                  <a:lnTo>
                    <a:pt x="3111" y="635"/>
                  </a:lnTo>
                  <a:lnTo>
                    <a:pt x="2603" y="482"/>
                  </a:lnTo>
                  <a:lnTo>
                    <a:pt x="1727" y="88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455E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9" name="object 2379" descr=""/>
            <p:cNvSpPr/>
            <p:nvPr/>
          </p:nvSpPr>
          <p:spPr>
            <a:xfrm>
              <a:off x="2141825" y="244950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333" y="0"/>
                  </a:moveTo>
                  <a:lnTo>
                    <a:pt x="774" y="254"/>
                  </a:lnTo>
                  <a:lnTo>
                    <a:pt x="520" y="533"/>
                  </a:lnTo>
                  <a:lnTo>
                    <a:pt x="0" y="1079"/>
                  </a:lnTo>
                  <a:lnTo>
                    <a:pt x="25" y="1536"/>
                  </a:lnTo>
                  <a:lnTo>
                    <a:pt x="63" y="1993"/>
                  </a:lnTo>
                  <a:lnTo>
                    <a:pt x="88" y="2451"/>
                  </a:lnTo>
                  <a:lnTo>
                    <a:pt x="723" y="2425"/>
                  </a:lnTo>
                  <a:lnTo>
                    <a:pt x="1981" y="2349"/>
                  </a:lnTo>
                  <a:lnTo>
                    <a:pt x="2336" y="2070"/>
                  </a:lnTo>
                  <a:lnTo>
                    <a:pt x="2120" y="1663"/>
                  </a:lnTo>
                  <a:lnTo>
                    <a:pt x="2108" y="1333"/>
                  </a:lnTo>
                  <a:lnTo>
                    <a:pt x="2082" y="1003"/>
                  </a:lnTo>
                  <a:lnTo>
                    <a:pt x="2070" y="673"/>
                  </a:lnTo>
                  <a:lnTo>
                    <a:pt x="1765" y="127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D7C3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0" name="object 2380" descr=""/>
            <p:cNvSpPr/>
            <p:nvPr/>
          </p:nvSpPr>
          <p:spPr>
            <a:xfrm>
              <a:off x="2171683" y="243617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3594" y="0"/>
                  </a:moveTo>
                  <a:lnTo>
                    <a:pt x="3174" y="50"/>
                  </a:lnTo>
                  <a:lnTo>
                    <a:pt x="2336" y="127"/>
                  </a:lnTo>
                  <a:lnTo>
                    <a:pt x="2171" y="876"/>
                  </a:lnTo>
                  <a:lnTo>
                    <a:pt x="1562" y="1016"/>
                  </a:lnTo>
                  <a:lnTo>
                    <a:pt x="939" y="1130"/>
                  </a:lnTo>
                  <a:lnTo>
                    <a:pt x="0" y="2692"/>
                  </a:lnTo>
                  <a:lnTo>
                    <a:pt x="1600" y="2755"/>
                  </a:lnTo>
                  <a:lnTo>
                    <a:pt x="2273" y="3365"/>
                  </a:lnTo>
                  <a:lnTo>
                    <a:pt x="2882" y="3594"/>
                  </a:lnTo>
                  <a:lnTo>
                    <a:pt x="3517" y="3644"/>
                  </a:lnTo>
                  <a:lnTo>
                    <a:pt x="4140" y="3416"/>
                  </a:lnTo>
                  <a:lnTo>
                    <a:pt x="4622" y="2984"/>
                  </a:lnTo>
                  <a:lnTo>
                    <a:pt x="4508" y="2692"/>
                  </a:lnTo>
                  <a:lnTo>
                    <a:pt x="4495" y="2374"/>
                  </a:lnTo>
                  <a:lnTo>
                    <a:pt x="4597" y="2070"/>
                  </a:lnTo>
                  <a:lnTo>
                    <a:pt x="5168" y="1638"/>
                  </a:lnTo>
                  <a:lnTo>
                    <a:pt x="5118" y="1295"/>
                  </a:lnTo>
                  <a:lnTo>
                    <a:pt x="4470" y="1016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BD69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1" name="object 2381" descr=""/>
            <p:cNvSpPr/>
            <p:nvPr/>
          </p:nvSpPr>
          <p:spPr>
            <a:xfrm>
              <a:off x="2176153" y="2437063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079" y="0"/>
                  </a:moveTo>
                  <a:lnTo>
                    <a:pt x="723" y="38"/>
                  </a:lnTo>
                  <a:lnTo>
                    <a:pt x="355" y="88"/>
                  </a:lnTo>
                  <a:lnTo>
                    <a:pt x="0" y="126"/>
                  </a:lnTo>
                  <a:lnTo>
                    <a:pt x="38" y="482"/>
                  </a:lnTo>
                  <a:lnTo>
                    <a:pt x="88" y="825"/>
                  </a:lnTo>
                  <a:lnTo>
                    <a:pt x="126" y="1181"/>
                  </a:lnTo>
                  <a:lnTo>
                    <a:pt x="927" y="1168"/>
                  </a:lnTo>
                  <a:lnTo>
                    <a:pt x="1663" y="1003"/>
                  </a:lnTo>
                  <a:lnTo>
                    <a:pt x="2082" y="215"/>
                  </a:lnTo>
                  <a:lnTo>
                    <a:pt x="1752" y="139"/>
                  </a:lnTo>
                  <a:lnTo>
                    <a:pt x="1409" y="76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3D7E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2" name="object 2382" descr=""/>
            <p:cNvSpPr/>
            <p:nvPr/>
          </p:nvSpPr>
          <p:spPr>
            <a:xfrm>
              <a:off x="2170071" y="2436632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44" y="0"/>
                  </a:moveTo>
                  <a:lnTo>
                    <a:pt x="165" y="571"/>
                  </a:lnTo>
                  <a:lnTo>
                    <a:pt x="0" y="1333"/>
                  </a:lnTo>
                  <a:lnTo>
                    <a:pt x="215" y="2044"/>
                  </a:lnTo>
                  <a:lnTo>
                    <a:pt x="609" y="2616"/>
                  </a:lnTo>
                  <a:lnTo>
                    <a:pt x="1244" y="2997"/>
                  </a:lnTo>
                  <a:lnTo>
                    <a:pt x="1904" y="3301"/>
                  </a:lnTo>
                  <a:lnTo>
                    <a:pt x="2603" y="3378"/>
                  </a:lnTo>
                  <a:lnTo>
                    <a:pt x="3314" y="3225"/>
                  </a:lnTo>
                  <a:lnTo>
                    <a:pt x="3771" y="3060"/>
                  </a:lnTo>
                  <a:lnTo>
                    <a:pt x="4127" y="2781"/>
                  </a:lnTo>
                  <a:lnTo>
                    <a:pt x="4381" y="2374"/>
                  </a:lnTo>
                  <a:lnTo>
                    <a:pt x="3987" y="1587"/>
                  </a:lnTo>
                  <a:lnTo>
                    <a:pt x="2717" y="1727"/>
                  </a:lnTo>
                  <a:lnTo>
                    <a:pt x="2552" y="673"/>
                  </a:lnTo>
                  <a:lnTo>
                    <a:pt x="2158" y="609"/>
                  </a:lnTo>
                  <a:lnTo>
                    <a:pt x="1765" y="558"/>
                  </a:lnTo>
                  <a:lnTo>
                    <a:pt x="1384" y="495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687D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3" name="object 2383" descr=""/>
            <p:cNvSpPr/>
            <p:nvPr/>
          </p:nvSpPr>
          <p:spPr>
            <a:xfrm>
              <a:off x="2167755" y="2436051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365" y="0"/>
                  </a:moveTo>
                  <a:lnTo>
                    <a:pt x="2514" y="215"/>
                  </a:lnTo>
                  <a:lnTo>
                    <a:pt x="1727" y="292"/>
                  </a:lnTo>
                  <a:lnTo>
                    <a:pt x="1142" y="723"/>
                  </a:lnTo>
                  <a:lnTo>
                    <a:pt x="0" y="889"/>
                  </a:lnTo>
                  <a:lnTo>
                    <a:pt x="774" y="2057"/>
                  </a:lnTo>
                  <a:lnTo>
                    <a:pt x="1066" y="2159"/>
                  </a:lnTo>
                  <a:lnTo>
                    <a:pt x="1612" y="2438"/>
                  </a:lnTo>
                  <a:lnTo>
                    <a:pt x="2019" y="2540"/>
                  </a:lnTo>
                  <a:lnTo>
                    <a:pt x="2336" y="2413"/>
                  </a:lnTo>
                  <a:lnTo>
                    <a:pt x="2592" y="2057"/>
                  </a:lnTo>
                  <a:lnTo>
                    <a:pt x="3695" y="1079"/>
                  </a:lnTo>
                  <a:lnTo>
                    <a:pt x="3365" y="0"/>
                  </a:lnTo>
                  <a:close/>
                </a:path>
                <a:path w="3810" h="2539">
                  <a:moveTo>
                    <a:pt x="1714" y="266"/>
                  </a:moveTo>
                  <a:close/>
                </a:path>
              </a:pathLst>
            </a:custGeom>
            <a:solidFill>
              <a:srgbClr val="BB5A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4" name="object 2384" descr=""/>
            <p:cNvSpPr/>
            <p:nvPr/>
          </p:nvSpPr>
          <p:spPr>
            <a:xfrm>
              <a:off x="2167440" y="243618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63" y="0"/>
                  </a:moveTo>
                  <a:lnTo>
                    <a:pt x="38" y="660"/>
                  </a:lnTo>
                  <a:lnTo>
                    <a:pt x="25" y="1320"/>
                  </a:lnTo>
                  <a:lnTo>
                    <a:pt x="0" y="1981"/>
                  </a:lnTo>
                  <a:lnTo>
                    <a:pt x="355" y="1968"/>
                  </a:lnTo>
                  <a:lnTo>
                    <a:pt x="723" y="1943"/>
                  </a:lnTo>
                  <a:lnTo>
                    <a:pt x="1092" y="1930"/>
                  </a:lnTo>
                  <a:lnTo>
                    <a:pt x="1396" y="1333"/>
                  </a:lnTo>
                  <a:lnTo>
                    <a:pt x="2031" y="139"/>
                  </a:lnTo>
                  <a:lnTo>
                    <a:pt x="1371" y="88"/>
                  </a:lnTo>
                  <a:lnTo>
                    <a:pt x="723" y="5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5B76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5" name="object 2385" descr=""/>
            <p:cNvSpPr/>
            <p:nvPr/>
          </p:nvSpPr>
          <p:spPr>
            <a:xfrm>
              <a:off x="2145417" y="2450106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3098" y="0"/>
                  </a:moveTo>
                  <a:lnTo>
                    <a:pt x="2286" y="50"/>
                  </a:lnTo>
                  <a:lnTo>
                    <a:pt x="1574" y="673"/>
                  </a:lnTo>
                  <a:lnTo>
                    <a:pt x="533" y="838"/>
                  </a:lnTo>
                  <a:lnTo>
                    <a:pt x="114" y="1143"/>
                  </a:lnTo>
                  <a:lnTo>
                    <a:pt x="0" y="1549"/>
                  </a:lnTo>
                  <a:lnTo>
                    <a:pt x="190" y="2032"/>
                  </a:lnTo>
                  <a:lnTo>
                    <a:pt x="876" y="1803"/>
                  </a:lnTo>
                  <a:lnTo>
                    <a:pt x="2476" y="3327"/>
                  </a:lnTo>
                  <a:lnTo>
                    <a:pt x="4521" y="2628"/>
                  </a:lnTo>
                  <a:lnTo>
                    <a:pt x="6375" y="2908"/>
                  </a:lnTo>
                  <a:lnTo>
                    <a:pt x="7213" y="2997"/>
                  </a:lnTo>
                  <a:lnTo>
                    <a:pt x="7454" y="2590"/>
                  </a:lnTo>
                  <a:lnTo>
                    <a:pt x="7264" y="1841"/>
                  </a:lnTo>
                  <a:lnTo>
                    <a:pt x="6870" y="1320"/>
                  </a:lnTo>
                  <a:lnTo>
                    <a:pt x="6337" y="1003"/>
                  </a:lnTo>
                  <a:lnTo>
                    <a:pt x="5168" y="533"/>
                  </a:lnTo>
                  <a:lnTo>
                    <a:pt x="4572" y="304"/>
                  </a:lnTo>
                  <a:lnTo>
                    <a:pt x="3962" y="165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rgbClr val="BC81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6" name="object 2386" descr=""/>
            <p:cNvSpPr/>
            <p:nvPr/>
          </p:nvSpPr>
          <p:spPr>
            <a:xfrm>
              <a:off x="2147194" y="2444683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721" y="0"/>
                  </a:moveTo>
                  <a:lnTo>
                    <a:pt x="2717" y="38"/>
                  </a:lnTo>
                  <a:lnTo>
                    <a:pt x="1917" y="330"/>
                  </a:lnTo>
                  <a:lnTo>
                    <a:pt x="1079" y="558"/>
                  </a:lnTo>
                  <a:lnTo>
                    <a:pt x="774" y="1511"/>
                  </a:lnTo>
                  <a:lnTo>
                    <a:pt x="711" y="1752"/>
                  </a:lnTo>
                  <a:lnTo>
                    <a:pt x="609" y="1981"/>
                  </a:lnTo>
                  <a:lnTo>
                    <a:pt x="469" y="2197"/>
                  </a:lnTo>
                  <a:lnTo>
                    <a:pt x="0" y="2781"/>
                  </a:lnTo>
                  <a:lnTo>
                    <a:pt x="50" y="3429"/>
                  </a:lnTo>
                  <a:lnTo>
                    <a:pt x="215" y="4089"/>
                  </a:lnTo>
                  <a:lnTo>
                    <a:pt x="469" y="4483"/>
                  </a:lnTo>
                  <a:lnTo>
                    <a:pt x="838" y="4699"/>
                  </a:lnTo>
                  <a:lnTo>
                    <a:pt x="1308" y="4737"/>
                  </a:lnTo>
                  <a:lnTo>
                    <a:pt x="2222" y="4648"/>
                  </a:lnTo>
                  <a:lnTo>
                    <a:pt x="3022" y="4267"/>
                  </a:lnTo>
                  <a:lnTo>
                    <a:pt x="3759" y="3746"/>
                  </a:lnTo>
                  <a:lnTo>
                    <a:pt x="4432" y="3111"/>
                  </a:lnTo>
                  <a:lnTo>
                    <a:pt x="4914" y="2400"/>
                  </a:lnTo>
                  <a:lnTo>
                    <a:pt x="4699" y="1409"/>
                  </a:lnTo>
                  <a:lnTo>
                    <a:pt x="4305" y="571"/>
                  </a:lnTo>
                  <a:lnTo>
                    <a:pt x="3721" y="0"/>
                  </a:lnTo>
                  <a:close/>
                </a:path>
              </a:pathLst>
            </a:custGeom>
            <a:solidFill>
              <a:srgbClr val="5C69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7" name="object 2387" descr=""/>
            <p:cNvSpPr/>
            <p:nvPr/>
          </p:nvSpPr>
          <p:spPr>
            <a:xfrm>
              <a:off x="2143904" y="244268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216" y="0"/>
                  </a:moveTo>
                  <a:lnTo>
                    <a:pt x="3771" y="203"/>
                  </a:lnTo>
                  <a:lnTo>
                    <a:pt x="3035" y="1003"/>
                  </a:lnTo>
                  <a:lnTo>
                    <a:pt x="1676" y="571"/>
                  </a:lnTo>
                  <a:lnTo>
                    <a:pt x="1028" y="1574"/>
                  </a:lnTo>
                  <a:lnTo>
                    <a:pt x="787" y="1892"/>
                  </a:lnTo>
                  <a:lnTo>
                    <a:pt x="292" y="2501"/>
                  </a:lnTo>
                  <a:lnTo>
                    <a:pt x="165" y="2743"/>
                  </a:lnTo>
                  <a:lnTo>
                    <a:pt x="63" y="2984"/>
                  </a:lnTo>
                  <a:lnTo>
                    <a:pt x="0" y="3251"/>
                  </a:lnTo>
                  <a:lnTo>
                    <a:pt x="622" y="3238"/>
                  </a:lnTo>
                  <a:lnTo>
                    <a:pt x="1231" y="3213"/>
                  </a:lnTo>
                  <a:lnTo>
                    <a:pt x="1854" y="3200"/>
                  </a:lnTo>
                  <a:lnTo>
                    <a:pt x="2819" y="2527"/>
                  </a:lnTo>
                  <a:lnTo>
                    <a:pt x="4114" y="3187"/>
                  </a:lnTo>
                  <a:lnTo>
                    <a:pt x="5054" y="2438"/>
                  </a:lnTo>
                  <a:lnTo>
                    <a:pt x="5194" y="2298"/>
                  </a:lnTo>
                  <a:lnTo>
                    <a:pt x="5270" y="1752"/>
                  </a:lnTo>
                  <a:lnTo>
                    <a:pt x="5168" y="1511"/>
                  </a:lnTo>
                  <a:lnTo>
                    <a:pt x="4902" y="1282"/>
                  </a:lnTo>
                  <a:lnTo>
                    <a:pt x="4889" y="1028"/>
                  </a:lnTo>
                  <a:lnTo>
                    <a:pt x="4851" y="774"/>
                  </a:lnTo>
                  <a:lnTo>
                    <a:pt x="4787" y="533"/>
                  </a:lnTo>
                  <a:lnTo>
                    <a:pt x="4559" y="101"/>
                  </a:lnTo>
                  <a:lnTo>
                    <a:pt x="4216" y="0"/>
                  </a:lnTo>
                  <a:close/>
                </a:path>
              </a:pathLst>
            </a:custGeom>
            <a:solidFill>
              <a:srgbClr val="B06B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8" name="object 2388" descr=""/>
            <p:cNvSpPr/>
            <p:nvPr/>
          </p:nvSpPr>
          <p:spPr>
            <a:xfrm>
              <a:off x="2146809" y="2448476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431" y="0"/>
                  </a:moveTo>
                  <a:lnTo>
                    <a:pt x="152" y="76"/>
                  </a:lnTo>
                  <a:lnTo>
                    <a:pt x="0" y="584"/>
                  </a:lnTo>
                  <a:lnTo>
                    <a:pt x="190" y="2298"/>
                  </a:lnTo>
                  <a:lnTo>
                    <a:pt x="2857" y="2679"/>
                  </a:lnTo>
                  <a:lnTo>
                    <a:pt x="3200" y="2463"/>
                  </a:lnTo>
                  <a:lnTo>
                    <a:pt x="3428" y="2146"/>
                  </a:lnTo>
                  <a:lnTo>
                    <a:pt x="3530" y="1739"/>
                  </a:lnTo>
                  <a:lnTo>
                    <a:pt x="3543" y="1333"/>
                  </a:lnTo>
                  <a:lnTo>
                    <a:pt x="3479" y="952"/>
                  </a:lnTo>
                  <a:lnTo>
                    <a:pt x="3301" y="584"/>
                  </a:lnTo>
                  <a:lnTo>
                    <a:pt x="3009" y="279"/>
                  </a:lnTo>
                  <a:lnTo>
                    <a:pt x="2666" y="165"/>
                  </a:lnTo>
                  <a:lnTo>
                    <a:pt x="2247" y="266"/>
                  </a:lnTo>
                  <a:lnTo>
                    <a:pt x="825" y="342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487F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9" name="object 2389" descr=""/>
            <p:cNvSpPr/>
            <p:nvPr/>
          </p:nvSpPr>
          <p:spPr>
            <a:xfrm>
              <a:off x="2145757" y="2444604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3594" y="0"/>
                  </a:moveTo>
                  <a:lnTo>
                    <a:pt x="3060" y="355"/>
                  </a:lnTo>
                  <a:lnTo>
                    <a:pt x="1968" y="431"/>
                  </a:lnTo>
                  <a:lnTo>
                    <a:pt x="838" y="393"/>
                  </a:lnTo>
                  <a:lnTo>
                    <a:pt x="0" y="1282"/>
                  </a:lnTo>
                  <a:lnTo>
                    <a:pt x="2209" y="1587"/>
                  </a:lnTo>
                  <a:lnTo>
                    <a:pt x="2984" y="1422"/>
                  </a:lnTo>
                  <a:lnTo>
                    <a:pt x="3784" y="1320"/>
                  </a:lnTo>
                  <a:lnTo>
                    <a:pt x="4343" y="647"/>
                  </a:lnTo>
                  <a:lnTo>
                    <a:pt x="4013" y="101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D2AA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0" name="object 2390" descr=""/>
            <p:cNvSpPr/>
            <p:nvPr/>
          </p:nvSpPr>
          <p:spPr>
            <a:xfrm>
              <a:off x="2143829" y="245102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710" y="0"/>
                  </a:moveTo>
                  <a:lnTo>
                    <a:pt x="372" y="50"/>
                  </a:lnTo>
                  <a:lnTo>
                    <a:pt x="113" y="152"/>
                  </a:lnTo>
                  <a:lnTo>
                    <a:pt x="0" y="914"/>
                  </a:lnTo>
                  <a:lnTo>
                    <a:pt x="316" y="1828"/>
                  </a:lnTo>
                  <a:lnTo>
                    <a:pt x="1103" y="1917"/>
                  </a:lnTo>
                  <a:lnTo>
                    <a:pt x="1974" y="1828"/>
                  </a:lnTo>
                  <a:lnTo>
                    <a:pt x="2449" y="914"/>
                  </a:lnTo>
                  <a:lnTo>
                    <a:pt x="2031" y="914"/>
                  </a:lnTo>
                  <a:lnTo>
                    <a:pt x="1726" y="584"/>
                  </a:lnTo>
                  <a:lnTo>
                    <a:pt x="1383" y="292"/>
                  </a:lnTo>
                  <a:lnTo>
                    <a:pt x="1015" y="50"/>
                  </a:lnTo>
                  <a:lnTo>
                    <a:pt x="710" y="0"/>
                  </a:lnTo>
                  <a:close/>
                </a:path>
                <a:path w="2539" h="2539">
                  <a:moveTo>
                    <a:pt x="2462" y="889"/>
                  </a:moveTo>
                  <a:lnTo>
                    <a:pt x="2031" y="914"/>
                  </a:lnTo>
                  <a:lnTo>
                    <a:pt x="2449" y="914"/>
                  </a:lnTo>
                  <a:close/>
                </a:path>
              </a:pathLst>
            </a:custGeom>
            <a:solidFill>
              <a:srgbClr val="3B61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1" name="object 2391" descr=""/>
            <p:cNvSpPr/>
            <p:nvPr/>
          </p:nvSpPr>
          <p:spPr>
            <a:xfrm>
              <a:off x="2145971" y="244687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689" y="0"/>
                  </a:moveTo>
                  <a:lnTo>
                    <a:pt x="0" y="177"/>
                  </a:lnTo>
                  <a:lnTo>
                    <a:pt x="444" y="1193"/>
                  </a:lnTo>
                  <a:lnTo>
                    <a:pt x="838" y="2184"/>
                  </a:lnTo>
                  <a:lnTo>
                    <a:pt x="1117" y="2095"/>
                  </a:lnTo>
                  <a:lnTo>
                    <a:pt x="1663" y="1943"/>
                  </a:lnTo>
                  <a:lnTo>
                    <a:pt x="1689" y="647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BE90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2" name="object 2392" descr=""/>
            <p:cNvSpPr/>
            <p:nvPr/>
          </p:nvSpPr>
          <p:spPr>
            <a:xfrm>
              <a:off x="2144840" y="245094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17" y="0"/>
                  </a:moveTo>
                  <a:lnTo>
                    <a:pt x="749" y="38"/>
                  </a:lnTo>
                  <a:lnTo>
                    <a:pt x="368" y="88"/>
                  </a:lnTo>
                  <a:lnTo>
                    <a:pt x="0" y="126"/>
                  </a:lnTo>
                  <a:lnTo>
                    <a:pt x="1016" y="990"/>
                  </a:lnTo>
                  <a:lnTo>
                    <a:pt x="1054" y="660"/>
                  </a:lnTo>
                  <a:lnTo>
                    <a:pt x="1079" y="330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0F251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3" name="object 2393" descr=""/>
            <p:cNvSpPr/>
            <p:nvPr/>
          </p:nvSpPr>
          <p:spPr>
            <a:xfrm>
              <a:off x="2142524" y="244909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749" y="0"/>
                  </a:moveTo>
                  <a:lnTo>
                    <a:pt x="0" y="38"/>
                  </a:lnTo>
                  <a:lnTo>
                    <a:pt x="38" y="254"/>
                  </a:lnTo>
                  <a:lnTo>
                    <a:pt x="63" y="457"/>
                  </a:lnTo>
                  <a:lnTo>
                    <a:pt x="76" y="673"/>
                  </a:lnTo>
                  <a:lnTo>
                    <a:pt x="508" y="812"/>
                  </a:lnTo>
                  <a:lnTo>
                    <a:pt x="939" y="939"/>
                  </a:lnTo>
                  <a:lnTo>
                    <a:pt x="1371" y="1079"/>
                  </a:lnTo>
                  <a:lnTo>
                    <a:pt x="1181" y="381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DD7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4" name="object 2394" descr=""/>
            <p:cNvSpPr/>
            <p:nvPr/>
          </p:nvSpPr>
          <p:spPr>
            <a:xfrm>
              <a:off x="2144938" y="2441942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981" y="0"/>
                  </a:moveTo>
                  <a:lnTo>
                    <a:pt x="0" y="2324"/>
                  </a:lnTo>
                  <a:lnTo>
                    <a:pt x="1003" y="1943"/>
                  </a:lnTo>
                  <a:lnTo>
                    <a:pt x="2235" y="2324"/>
                  </a:lnTo>
                  <a:lnTo>
                    <a:pt x="3048" y="1371"/>
                  </a:lnTo>
                  <a:lnTo>
                    <a:pt x="3175" y="1231"/>
                  </a:lnTo>
                  <a:lnTo>
                    <a:pt x="3213" y="952"/>
                  </a:lnTo>
                  <a:lnTo>
                    <a:pt x="3238" y="673"/>
                  </a:lnTo>
                  <a:lnTo>
                    <a:pt x="3124" y="431"/>
                  </a:lnTo>
                  <a:lnTo>
                    <a:pt x="2870" y="203"/>
                  </a:lnTo>
                  <a:lnTo>
                    <a:pt x="2273" y="76"/>
                  </a:lnTo>
                  <a:lnTo>
                    <a:pt x="1981" y="0"/>
                  </a:lnTo>
                  <a:close/>
                </a:path>
              </a:pathLst>
            </a:custGeom>
            <a:solidFill>
              <a:srgbClr val="517E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5" name="object 2395" descr=""/>
            <p:cNvSpPr/>
            <p:nvPr/>
          </p:nvSpPr>
          <p:spPr>
            <a:xfrm>
              <a:off x="2147808" y="244214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63" y="393"/>
                  </a:lnTo>
                  <a:lnTo>
                    <a:pt x="114" y="774"/>
                  </a:lnTo>
                  <a:lnTo>
                    <a:pt x="177" y="1168"/>
                  </a:lnTo>
                  <a:lnTo>
                    <a:pt x="406" y="1117"/>
                  </a:lnTo>
                  <a:lnTo>
                    <a:pt x="647" y="1092"/>
                  </a:lnTo>
                  <a:lnTo>
                    <a:pt x="889" y="1079"/>
                  </a:lnTo>
                  <a:lnTo>
                    <a:pt x="1066" y="723"/>
                  </a:lnTo>
                  <a:lnTo>
                    <a:pt x="1422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CF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6" name="object 2396" descr=""/>
            <p:cNvSpPr/>
            <p:nvPr/>
          </p:nvSpPr>
          <p:spPr>
            <a:xfrm>
              <a:off x="2152206" y="2439856"/>
              <a:ext cx="6985" cy="8255"/>
            </a:xfrm>
            <a:custGeom>
              <a:avLst/>
              <a:gdLst/>
              <a:ahLst/>
              <a:cxnLst/>
              <a:rect l="l" t="t" r="r" b="b"/>
              <a:pathLst>
                <a:path w="6985" h="8255">
                  <a:moveTo>
                    <a:pt x="3035" y="0"/>
                  </a:moveTo>
                  <a:lnTo>
                    <a:pt x="2692" y="254"/>
                  </a:lnTo>
                  <a:lnTo>
                    <a:pt x="2527" y="393"/>
                  </a:lnTo>
                  <a:lnTo>
                    <a:pt x="1384" y="2298"/>
                  </a:lnTo>
                  <a:lnTo>
                    <a:pt x="1308" y="3454"/>
                  </a:lnTo>
                  <a:lnTo>
                    <a:pt x="736" y="4013"/>
                  </a:lnTo>
                  <a:lnTo>
                    <a:pt x="190" y="4584"/>
                  </a:lnTo>
                  <a:lnTo>
                    <a:pt x="12" y="5410"/>
                  </a:lnTo>
                  <a:lnTo>
                    <a:pt x="0" y="5816"/>
                  </a:lnTo>
                  <a:lnTo>
                    <a:pt x="88" y="6197"/>
                  </a:lnTo>
                  <a:lnTo>
                    <a:pt x="292" y="6553"/>
                  </a:lnTo>
                  <a:lnTo>
                    <a:pt x="787" y="7226"/>
                  </a:lnTo>
                  <a:lnTo>
                    <a:pt x="1447" y="7632"/>
                  </a:lnTo>
                  <a:lnTo>
                    <a:pt x="2286" y="7747"/>
                  </a:lnTo>
                  <a:lnTo>
                    <a:pt x="2692" y="7734"/>
                  </a:lnTo>
                  <a:lnTo>
                    <a:pt x="3060" y="7645"/>
                  </a:lnTo>
                  <a:lnTo>
                    <a:pt x="3403" y="7454"/>
                  </a:lnTo>
                  <a:lnTo>
                    <a:pt x="3771" y="7023"/>
                  </a:lnTo>
                  <a:lnTo>
                    <a:pt x="3835" y="6477"/>
                  </a:lnTo>
                  <a:lnTo>
                    <a:pt x="3949" y="5956"/>
                  </a:lnTo>
                  <a:lnTo>
                    <a:pt x="6032" y="4737"/>
                  </a:lnTo>
                  <a:lnTo>
                    <a:pt x="6451" y="4051"/>
                  </a:lnTo>
                  <a:lnTo>
                    <a:pt x="6527" y="3644"/>
                  </a:lnTo>
                  <a:lnTo>
                    <a:pt x="6451" y="3263"/>
                  </a:lnTo>
                  <a:lnTo>
                    <a:pt x="6210" y="2921"/>
                  </a:lnTo>
                  <a:lnTo>
                    <a:pt x="5473" y="2197"/>
                  </a:lnTo>
                  <a:lnTo>
                    <a:pt x="4660" y="1524"/>
                  </a:lnTo>
                  <a:lnTo>
                    <a:pt x="4102" y="635"/>
                  </a:lnTo>
                  <a:lnTo>
                    <a:pt x="3822" y="292"/>
                  </a:lnTo>
                  <a:lnTo>
                    <a:pt x="3467" y="88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3051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7" name="object 2397" descr=""/>
            <p:cNvSpPr/>
            <p:nvPr/>
          </p:nvSpPr>
          <p:spPr>
            <a:xfrm>
              <a:off x="2148804" y="2443577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828" y="0"/>
                  </a:moveTo>
                  <a:lnTo>
                    <a:pt x="1231" y="177"/>
                  </a:lnTo>
                  <a:lnTo>
                    <a:pt x="685" y="482"/>
                  </a:lnTo>
                  <a:lnTo>
                    <a:pt x="457" y="457"/>
                  </a:lnTo>
                  <a:lnTo>
                    <a:pt x="228" y="419"/>
                  </a:lnTo>
                  <a:lnTo>
                    <a:pt x="0" y="393"/>
                  </a:lnTo>
                  <a:lnTo>
                    <a:pt x="0" y="723"/>
                  </a:lnTo>
                  <a:lnTo>
                    <a:pt x="12" y="1054"/>
                  </a:lnTo>
                  <a:lnTo>
                    <a:pt x="12" y="1384"/>
                  </a:lnTo>
                  <a:lnTo>
                    <a:pt x="431" y="1485"/>
                  </a:lnTo>
                  <a:lnTo>
                    <a:pt x="863" y="1574"/>
                  </a:lnTo>
                  <a:lnTo>
                    <a:pt x="1295" y="1676"/>
                  </a:lnTo>
                  <a:lnTo>
                    <a:pt x="1803" y="1943"/>
                  </a:lnTo>
                  <a:lnTo>
                    <a:pt x="2311" y="2197"/>
                  </a:lnTo>
                  <a:lnTo>
                    <a:pt x="2819" y="2463"/>
                  </a:lnTo>
                  <a:lnTo>
                    <a:pt x="2984" y="2336"/>
                  </a:lnTo>
                  <a:lnTo>
                    <a:pt x="3149" y="2197"/>
                  </a:lnTo>
                  <a:lnTo>
                    <a:pt x="3314" y="2070"/>
                  </a:lnTo>
                  <a:lnTo>
                    <a:pt x="3378" y="1650"/>
                  </a:lnTo>
                  <a:lnTo>
                    <a:pt x="3416" y="1231"/>
                  </a:lnTo>
                  <a:lnTo>
                    <a:pt x="3403" y="812"/>
                  </a:lnTo>
                  <a:lnTo>
                    <a:pt x="3200" y="431"/>
                  </a:lnTo>
                  <a:lnTo>
                    <a:pt x="2895" y="177"/>
                  </a:lnTo>
                  <a:lnTo>
                    <a:pt x="2463" y="63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D972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8" name="object 2398" descr=""/>
            <p:cNvSpPr/>
            <p:nvPr/>
          </p:nvSpPr>
          <p:spPr>
            <a:xfrm>
              <a:off x="2152713" y="2438333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870" y="0"/>
                  </a:moveTo>
                  <a:lnTo>
                    <a:pt x="2197" y="25"/>
                  </a:lnTo>
                  <a:lnTo>
                    <a:pt x="1854" y="25"/>
                  </a:lnTo>
                  <a:lnTo>
                    <a:pt x="1435" y="761"/>
                  </a:lnTo>
                  <a:lnTo>
                    <a:pt x="698" y="761"/>
                  </a:lnTo>
                  <a:lnTo>
                    <a:pt x="0" y="850"/>
                  </a:lnTo>
                  <a:lnTo>
                    <a:pt x="2019" y="1917"/>
                  </a:lnTo>
                  <a:lnTo>
                    <a:pt x="2933" y="1841"/>
                  </a:lnTo>
                  <a:lnTo>
                    <a:pt x="3225" y="1587"/>
                  </a:lnTo>
                  <a:lnTo>
                    <a:pt x="3403" y="1269"/>
                  </a:lnTo>
                  <a:lnTo>
                    <a:pt x="3454" y="876"/>
                  </a:lnTo>
                  <a:lnTo>
                    <a:pt x="3416" y="482"/>
                  </a:lnTo>
                  <a:lnTo>
                    <a:pt x="3213" y="190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rgbClr val="A963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9" name="object 2399" descr=""/>
            <p:cNvSpPr/>
            <p:nvPr/>
          </p:nvSpPr>
          <p:spPr>
            <a:xfrm>
              <a:off x="2151305" y="244314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368" y="0"/>
                  </a:moveTo>
                  <a:lnTo>
                    <a:pt x="190" y="76"/>
                  </a:lnTo>
                  <a:lnTo>
                    <a:pt x="0" y="368"/>
                  </a:lnTo>
                  <a:lnTo>
                    <a:pt x="50" y="546"/>
                  </a:lnTo>
                  <a:lnTo>
                    <a:pt x="266" y="749"/>
                  </a:lnTo>
                  <a:lnTo>
                    <a:pt x="571" y="927"/>
                  </a:lnTo>
                  <a:lnTo>
                    <a:pt x="812" y="1333"/>
                  </a:lnTo>
                  <a:lnTo>
                    <a:pt x="876" y="1892"/>
                  </a:lnTo>
                  <a:lnTo>
                    <a:pt x="1485" y="1981"/>
                  </a:lnTo>
                  <a:lnTo>
                    <a:pt x="2400" y="1651"/>
                  </a:lnTo>
                  <a:lnTo>
                    <a:pt x="2349" y="927"/>
                  </a:lnTo>
                  <a:lnTo>
                    <a:pt x="2209" y="165"/>
                  </a:lnTo>
                  <a:lnTo>
                    <a:pt x="977" y="6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3A5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0" name="object 2400" descr=""/>
            <p:cNvSpPr/>
            <p:nvPr/>
          </p:nvSpPr>
          <p:spPr>
            <a:xfrm>
              <a:off x="2149490" y="244297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257" y="0"/>
                  </a:moveTo>
                  <a:lnTo>
                    <a:pt x="495" y="215"/>
                  </a:lnTo>
                  <a:lnTo>
                    <a:pt x="0" y="1079"/>
                  </a:lnTo>
                  <a:lnTo>
                    <a:pt x="1384" y="977"/>
                  </a:lnTo>
                  <a:lnTo>
                    <a:pt x="2082" y="914"/>
                  </a:lnTo>
                  <a:lnTo>
                    <a:pt x="2171" y="685"/>
                  </a:lnTo>
                  <a:lnTo>
                    <a:pt x="2209" y="431"/>
                  </a:lnTo>
                  <a:lnTo>
                    <a:pt x="2184" y="177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B645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1" name="object 2401" descr=""/>
            <p:cNvSpPr/>
            <p:nvPr/>
          </p:nvSpPr>
          <p:spPr>
            <a:xfrm>
              <a:off x="2154741" y="243484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485" y="0"/>
                  </a:moveTo>
                  <a:lnTo>
                    <a:pt x="1181" y="50"/>
                  </a:lnTo>
                  <a:lnTo>
                    <a:pt x="914" y="355"/>
                  </a:lnTo>
                  <a:lnTo>
                    <a:pt x="279" y="838"/>
                  </a:lnTo>
                  <a:lnTo>
                    <a:pt x="12" y="1485"/>
                  </a:lnTo>
                  <a:lnTo>
                    <a:pt x="0" y="2260"/>
                  </a:lnTo>
                  <a:lnTo>
                    <a:pt x="977" y="2514"/>
                  </a:lnTo>
                  <a:lnTo>
                    <a:pt x="2209" y="2057"/>
                  </a:lnTo>
                  <a:lnTo>
                    <a:pt x="2781" y="3327"/>
                  </a:lnTo>
                  <a:lnTo>
                    <a:pt x="3378" y="3555"/>
                  </a:lnTo>
                  <a:lnTo>
                    <a:pt x="3797" y="3441"/>
                  </a:lnTo>
                  <a:lnTo>
                    <a:pt x="4165" y="3225"/>
                  </a:lnTo>
                  <a:lnTo>
                    <a:pt x="5092" y="1549"/>
                  </a:lnTo>
                  <a:lnTo>
                    <a:pt x="5156" y="1346"/>
                  </a:lnTo>
                  <a:lnTo>
                    <a:pt x="5207" y="1142"/>
                  </a:lnTo>
                  <a:lnTo>
                    <a:pt x="5245" y="660"/>
                  </a:lnTo>
                  <a:lnTo>
                    <a:pt x="5041" y="368"/>
                  </a:lnTo>
                  <a:lnTo>
                    <a:pt x="4546" y="317"/>
                  </a:lnTo>
                  <a:lnTo>
                    <a:pt x="1828" y="203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A867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2" name="object 2402" descr=""/>
            <p:cNvSpPr/>
            <p:nvPr/>
          </p:nvSpPr>
          <p:spPr>
            <a:xfrm>
              <a:off x="2155656" y="243448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12" y="0"/>
                  </a:moveTo>
                  <a:lnTo>
                    <a:pt x="317" y="0"/>
                  </a:lnTo>
                  <a:lnTo>
                    <a:pt x="88" y="292"/>
                  </a:lnTo>
                  <a:lnTo>
                    <a:pt x="0" y="736"/>
                  </a:lnTo>
                  <a:lnTo>
                    <a:pt x="317" y="711"/>
                  </a:lnTo>
                  <a:lnTo>
                    <a:pt x="622" y="660"/>
                  </a:lnTo>
                  <a:lnTo>
                    <a:pt x="914" y="571"/>
                  </a:lnTo>
                  <a:lnTo>
                    <a:pt x="939" y="368"/>
                  </a:lnTo>
                  <a:lnTo>
                    <a:pt x="901" y="177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2638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3" name="object 2403" descr=""/>
            <p:cNvSpPr/>
            <p:nvPr/>
          </p:nvSpPr>
          <p:spPr>
            <a:xfrm>
              <a:off x="2155729" y="243818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797" y="0"/>
                  </a:moveTo>
                  <a:lnTo>
                    <a:pt x="540" y="342"/>
                  </a:lnTo>
                  <a:lnTo>
                    <a:pt x="273" y="584"/>
                  </a:lnTo>
                  <a:lnTo>
                    <a:pt x="108" y="914"/>
                  </a:lnTo>
                  <a:lnTo>
                    <a:pt x="0" y="2133"/>
                  </a:lnTo>
                  <a:lnTo>
                    <a:pt x="591" y="2552"/>
                  </a:lnTo>
                  <a:lnTo>
                    <a:pt x="1289" y="2565"/>
                  </a:lnTo>
                  <a:lnTo>
                    <a:pt x="2013" y="2133"/>
                  </a:lnTo>
                  <a:lnTo>
                    <a:pt x="2457" y="1435"/>
                  </a:lnTo>
                  <a:lnTo>
                    <a:pt x="2387" y="584"/>
                  </a:lnTo>
                  <a:lnTo>
                    <a:pt x="1962" y="50"/>
                  </a:lnTo>
                  <a:lnTo>
                    <a:pt x="1797" y="0"/>
                  </a:lnTo>
                  <a:close/>
                </a:path>
              </a:pathLst>
            </a:custGeom>
            <a:solidFill>
              <a:srgbClr val="4D4C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4" name="object 2404" descr=""/>
            <p:cNvSpPr/>
            <p:nvPr/>
          </p:nvSpPr>
          <p:spPr>
            <a:xfrm>
              <a:off x="2155581" y="243832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2" y="279"/>
                  </a:lnTo>
                  <a:lnTo>
                    <a:pt x="101" y="533"/>
                  </a:lnTo>
                  <a:lnTo>
                    <a:pt x="253" y="761"/>
                  </a:lnTo>
                  <a:lnTo>
                    <a:pt x="1054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D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5" name="object 2405" descr=""/>
            <p:cNvSpPr/>
            <p:nvPr/>
          </p:nvSpPr>
          <p:spPr>
            <a:xfrm>
              <a:off x="2181567" y="2460880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387" y="0"/>
                  </a:moveTo>
                  <a:lnTo>
                    <a:pt x="1574" y="380"/>
                  </a:lnTo>
                  <a:lnTo>
                    <a:pt x="749" y="520"/>
                  </a:lnTo>
                  <a:lnTo>
                    <a:pt x="393" y="761"/>
                  </a:lnTo>
                  <a:lnTo>
                    <a:pt x="139" y="1092"/>
                  </a:lnTo>
                  <a:lnTo>
                    <a:pt x="25" y="1511"/>
                  </a:lnTo>
                  <a:lnTo>
                    <a:pt x="0" y="1943"/>
                  </a:lnTo>
                  <a:lnTo>
                    <a:pt x="63" y="2362"/>
                  </a:lnTo>
                  <a:lnTo>
                    <a:pt x="2171" y="3327"/>
                  </a:lnTo>
                  <a:lnTo>
                    <a:pt x="3009" y="3276"/>
                  </a:lnTo>
                  <a:lnTo>
                    <a:pt x="3771" y="3670"/>
                  </a:lnTo>
                  <a:lnTo>
                    <a:pt x="4038" y="3416"/>
                  </a:lnTo>
                  <a:lnTo>
                    <a:pt x="4546" y="2882"/>
                  </a:lnTo>
                  <a:lnTo>
                    <a:pt x="4737" y="2781"/>
                  </a:lnTo>
                  <a:lnTo>
                    <a:pt x="4914" y="2400"/>
                  </a:lnTo>
                  <a:lnTo>
                    <a:pt x="4826" y="2197"/>
                  </a:lnTo>
                  <a:lnTo>
                    <a:pt x="4546" y="2006"/>
                  </a:lnTo>
                  <a:lnTo>
                    <a:pt x="4559" y="1612"/>
                  </a:lnTo>
                  <a:lnTo>
                    <a:pt x="4076" y="1231"/>
                  </a:lnTo>
                  <a:lnTo>
                    <a:pt x="3860" y="571"/>
                  </a:lnTo>
                  <a:lnTo>
                    <a:pt x="2387" y="0"/>
                  </a:lnTo>
                  <a:close/>
                </a:path>
              </a:pathLst>
            </a:custGeom>
            <a:solidFill>
              <a:srgbClr val="D4BF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6" name="object 2406" descr=""/>
            <p:cNvSpPr/>
            <p:nvPr/>
          </p:nvSpPr>
          <p:spPr>
            <a:xfrm>
              <a:off x="2181815" y="2463497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679" y="0"/>
                  </a:moveTo>
                  <a:lnTo>
                    <a:pt x="1473" y="317"/>
                  </a:lnTo>
                  <a:lnTo>
                    <a:pt x="254" y="317"/>
                  </a:lnTo>
                  <a:lnTo>
                    <a:pt x="12" y="533"/>
                  </a:lnTo>
                  <a:lnTo>
                    <a:pt x="0" y="889"/>
                  </a:lnTo>
                  <a:lnTo>
                    <a:pt x="141" y="1066"/>
                  </a:lnTo>
                  <a:lnTo>
                    <a:pt x="253" y="1371"/>
                  </a:lnTo>
                  <a:lnTo>
                    <a:pt x="3530" y="1066"/>
                  </a:lnTo>
                  <a:lnTo>
                    <a:pt x="2932" y="317"/>
                  </a:lnTo>
                  <a:lnTo>
                    <a:pt x="1473" y="317"/>
                  </a:lnTo>
                  <a:lnTo>
                    <a:pt x="368" y="215"/>
                  </a:lnTo>
                  <a:lnTo>
                    <a:pt x="2851" y="215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D79C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7" name="object 2407" descr=""/>
            <p:cNvSpPr/>
            <p:nvPr/>
          </p:nvSpPr>
          <p:spPr>
            <a:xfrm>
              <a:off x="2186114" y="246274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77" y="0"/>
                  </a:moveTo>
                  <a:lnTo>
                    <a:pt x="647" y="50"/>
                  </a:lnTo>
                  <a:lnTo>
                    <a:pt x="0" y="127"/>
                  </a:lnTo>
                  <a:lnTo>
                    <a:pt x="0" y="1016"/>
                  </a:lnTo>
                  <a:lnTo>
                    <a:pt x="330" y="1016"/>
                  </a:lnTo>
                  <a:lnTo>
                    <a:pt x="647" y="1028"/>
                  </a:lnTo>
                  <a:lnTo>
                    <a:pt x="977" y="1016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E0E3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8" name="object 2408" descr=""/>
            <p:cNvSpPr/>
            <p:nvPr/>
          </p:nvSpPr>
          <p:spPr>
            <a:xfrm>
              <a:off x="2163121" y="2459509"/>
              <a:ext cx="19685" cy="8890"/>
            </a:xfrm>
            <a:custGeom>
              <a:avLst/>
              <a:gdLst/>
              <a:ahLst/>
              <a:cxnLst/>
              <a:rect l="l" t="t" r="r" b="b"/>
              <a:pathLst>
                <a:path w="19685" h="8889">
                  <a:moveTo>
                    <a:pt x="7188" y="0"/>
                  </a:moveTo>
                  <a:lnTo>
                    <a:pt x="0" y="1752"/>
                  </a:lnTo>
                  <a:lnTo>
                    <a:pt x="25" y="2730"/>
                  </a:lnTo>
                  <a:lnTo>
                    <a:pt x="2692" y="4648"/>
                  </a:lnTo>
                  <a:lnTo>
                    <a:pt x="3022" y="4635"/>
                  </a:lnTo>
                  <a:lnTo>
                    <a:pt x="3378" y="4508"/>
                  </a:lnTo>
                  <a:lnTo>
                    <a:pt x="3644" y="4356"/>
                  </a:lnTo>
                  <a:lnTo>
                    <a:pt x="4191" y="4152"/>
                  </a:lnTo>
                  <a:lnTo>
                    <a:pt x="4406" y="4622"/>
                  </a:lnTo>
                  <a:lnTo>
                    <a:pt x="3975" y="4953"/>
                  </a:lnTo>
                  <a:lnTo>
                    <a:pt x="3898" y="5359"/>
                  </a:lnTo>
                  <a:lnTo>
                    <a:pt x="3873" y="5727"/>
                  </a:lnTo>
                  <a:lnTo>
                    <a:pt x="4000" y="6057"/>
                  </a:lnTo>
                  <a:lnTo>
                    <a:pt x="5321" y="7200"/>
                  </a:lnTo>
                  <a:lnTo>
                    <a:pt x="5702" y="7721"/>
                  </a:lnTo>
                  <a:lnTo>
                    <a:pt x="6248" y="7721"/>
                  </a:lnTo>
                  <a:lnTo>
                    <a:pt x="7378" y="7620"/>
                  </a:lnTo>
                  <a:lnTo>
                    <a:pt x="7912" y="7772"/>
                  </a:lnTo>
                  <a:lnTo>
                    <a:pt x="8407" y="8039"/>
                  </a:lnTo>
                  <a:lnTo>
                    <a:pt x="11252" y="8343"/>
                  </a:lnTo>
                  <a:lnTo>
                    <a:pt x="11493" y="8191"/>
                  </a:lnTo>
                  <a:lnTo>
                    <a:pt x="11760" y="8089"/>
                  </a:lnTo>
                  <a:lnTo>
                    <a:pt x="12039" y="8051"/>
                  </a:lnTo>
                  <a:lnTo>
                    <a:pt x="14122" y="6540"/>
                  </a:lnTo>
                  <a:lnTo>
                    <a:pt x="16484" y="5727"/>
                  </a:lnTo>
                  <a:lnTo>
                    <a:pt x="18986" y="5245"/>
                  </a:lnTo>
                  <a:lnTo>
                    <a:pt x="19062" y="4203"/>
                  </a:lnTo>
                  <a:lnTo>
                    <a:pt x="18021" y="3149"/>
                  </a:lnTo>
                  <a:lnTo>
                    <a:pt x="17043" y="2616"/>
                  </a:lnTo>
                  <a:lnTo>
                    <a:pt x="15684" y="2006"/>
                  </a:lnTo>
                  <a:lnTo>
                    <a:pt x="14935" y="1816"/>
                  </a:lnTo>
                  <a:lnTo>
                    <a:pt x="14554" y="1778"/>
                  </a:lnTo>
                  <a:lnTo>
                    <a:pt x="13398" y="1905"/>
                  </a:lnTo>
                  <a:lnTo>
                    <a:pt x="11125" y="2362"/>
                  </a:lnTo>
                  <a:lnTo>
                    <a:pt x="8915" y="3048"/>
                  </a:lnTo>
                  <a:lnTo>
                    <a:pt x="9829" y="546"/>
                  </a:lnTo>
                  <a:lnTo>
                    <a:pt x="8534" y="520"/>
                  </a:lnTo>
                  <a:close/>
                </a:path>
              </a:pathLst>
            </a:custGeom>
            <a:solidFill>
              <a:srgbClr val="B878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9" name="object 2409" descr=""/>
            <p:cNvSpPr/>
            <p:nvPr/>
          </p:nvSpPr>
          <p:spPr>
            <a:xfrm>
              <a:off x="2168448" y="246670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0" y="0"/>
                  </a:moveTo>
                  <a:lnTo>
                    <a:pt x="76" y="584"/>
                  </a:lnTo>
                  <a:lnTo>
                    <a:pt x="203" y="1752"/>
                  </a:lnTo>
                  <a:lnTo>
                    <a:pt x="444" y="1828"/>
                  </a:lnTo>
                  <a:lnTo>
                    <a:pt x="685" y="1866"/>
                  </a:lnTo>
                  <a:lnTo>
                    <a:pt x="939" y="1841"/>
                  </a:lnTo>
                  <a:lnTo>
                    <a:pt x="1257" y="1549"/>
                  </a:lnTo>
                  <a:lnTo>
                    <a:pt x="1879" y="952"/>
                  </a:lnTo>
                  <a:lnTo>
                    <a:pt x="2044" y="876"/>
                  </a:lnTo>
                  <a:lnTo>
                    <a:pt x="2133" y="736"/>
                  </a:lnTo>
                  <a:lnTo>
                    <a:pt x="2222" y="584"/>
                  </a:lnTo>
                  <a:lnTo>
                    <a:pt x="2146" y="419"/>
                  </a:lnTo>
                  <a:lnTo>
                    <a:pt x="1905" y="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C5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0" name="object 2410" descr=""/>
            <p:cNvSpPr/>
            <p:nvPr/>
          </p:nvSpPr>
          <p:spPr>
            <a:xfrm>
              <a:off x="2170325" y="246696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5" y="0"/>
                  </a:moveTo>
                  <a:lnTo>
                    <a:pt x="25" y="241"/>
                  </a:lnTo>
                  <a:lnTo>
                    <a:pt x="0" y="698"/>
                  </a:lnTo>
                  <a:lnTo>
                    <a:pt x="1193" y="584"/>
                  </a:lnTo>
                  <a:lnTo>
                    <a:pt x="812" y="393"/>
                  </a:lnTo>
                  <a:lnTo>
                    <a:pt x="419" y="20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1B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1" name="object 2411" descr=""/>
            <p:cNvSpPr/>
            <p:nvPr/>
          </p:nvSpPr>
          <p:spPr>
            <a:xfrm>
              <a:off x="2154580" y="246174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308" y="0"/>
                  </a:moveTo>
                  <a:lnTo>
                    <a:pt x="888" y="12"/>
                  </a:lnTo>
                  <a:lnTo>
                    <a:pt x="457" y="12"/>
                  </a:lnTo>
                  <a:lnTo>
                    <a:pt x="38" y="25"/>
                  </a:lnTo>
                  <a:lnTo>
                    <a:pt x="0" y="1130"/>
                  </a:lnTo>
                  <a:lnTo>
                    <a:pt x="546" y="2044"/>
                  </a:lnTo>
                  <a:lnTo>
                    <a:pt x="1028" y="2971"/>
                  </a:lnTo>
                  <a:lnTo>
                    <a:pt x="3098" y="1904"/>
                  </a:lnTo>
                  <a:lnTo>
                    <a:pt x="3276" y="1790"/>
                  </a:lnTo>
                  <a:lnTo>
                    <a:pt x="3454" y="1346"/>
                  </a:lnTo>
                  <a:lnTo>
                    <a:pt x="3340" y="1130"/>
                  </a:lnTo>
                  <a:lnTo>
                    <a:pt x="3035" y="939"/>
                  </a:lnTo>
                  <a:lnTo>
                    <a:pt x="2463" y="622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C9A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2" name="object 2412" descr=""/>
            <p:cNvSpPr/>
            <p:nvPr/>
          </p:nvSpPr>
          <p:spPr>
            <a:xfrm>
              <a:off x="2161175" y="2462232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384" y="0"/>
                  </a:moveTo>
                  <a:lnTo>
                    <a:pt x="952" y="812"/>
                  </a:lnTo>
                  <a:lnTo>
                    <a:pt x="330" y="1231"/>
                  </a:lnTo>
                  <a:lnTo>
                    <a:pt x="355" y="1536"/>
                  </a:lnTo>
                  <a:lnTo>
                    <a:pt x="126" y="1892"/>
                  </a:lnTo>
                  <a:lnTo>
                    <a:pt x="0" y="2070"/>
                  </a:lnTo>
                  <a:lnTo>
                    <a:pt x="317" y="2616"/>
                  </a:lnTo>
                  <a:lnTo>
                    <a:pt x="660" y="2578"/>
                  </a:lnTo>
                  <a:lnTo>
                    <a:pt x="990" y="2552"/>
                  </a:lnTo>
                  <a:lnTo>
                    <a:pt x="1333" y="2514"/>
                  </a:lnTo>
                  <a:lnTo>
                    <a:pt x="2184" y="3149"/>
                  </a:lnTo>
                  <a:lnTo>
                    <a:pt x="3136" y="2946"/>
                  </a:lnTo>
                  <a:lnTo>
                    <a:pt x="4076" y="2832"/>
                  </a:lnTo>
                  <a:lnTo>
                    <a:pt x="4279" y="2717"/>
                  </a:lnTo>
                  <a:lnTo>
                    <a:pt x="4394" y="2476"/>
                  </a:lnTo>
                  <a:lnTo>
                    <a:pt x="4495" y="2222"/>
                  </a:lnTo>
                  <a:lnTo>
                    <a:pt x="4432" y="1968"/>
                  </a:lnTo>
                  <a:lnTo>
                    <a:pt x="4165" y="1689"/>
                  </a:lnTo>
                  <a:lnTo>
                    <a:pt x="3708" y="977"/>
                  </a:lnTo>
                  <a:lnTo>
                    <a:pt x="2959" y="685"/>
                  </a:lnTo>
                  <a:lnTo>
                    <a:pt x="2324" y="215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7229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3" name="object 2413" descr=""/>
            <p:cNvSpPr/>
            <p:nvPr/>
          </p:nvSpPr>
          <p:spPr>
            <a:xfrm>
              <a:off x="2162509" y="2464695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2895" y="0"/>
                  </a:moveTo>
                  <a:lnTo>
                    <a:pt x="1930" y="12"/>
                  </a:lnTo>
                  <a:lnTo>
                    <a:pt x="965" y="38"/>
                  </a:lnTo>
                  <a:lnTo>
                    <a:pt x="0" y="50"/>
                  </a:lnTo>
                  <a:lnTo>
                    <a:pt x="330" y="368"/>
                  </a:lnTo>
                  <a:lnTo>
                    <a:pt x="673" y="673"/>
                  </a:lnTo>
                  <a:lnTo>
                    <a:pt x="1003" y="990"/>
                  </a:lnTo>
                  <a:lnTo>
                    <a:pt x="3111" y="876"/>
                  </a:lnTo>
                  <a:lnTo>
                    <a:pt x="3213" y="546"/>
                  </a:lnTo>
                  <a:lnTo>
                    <a:pt x="3251" y="342"/>
                  </a:lnTo>
                  <a:lnTo>
                    <a:pt x="3136" y="165"/>
                  </a:lnTo>
                  <a:lnTo>
                    <a:pt x="2895" y="0"/>
                  </a:lnTo>
                  <a:close/>
                </a:path>
              </a:pathLst>
            </a:custGeom>
            <a:solidFill>
              <a:srgbClr val="8955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4" name="object 2414" descr=""/>
            <p:cNvSpPr/>
            <p:nvPr/>
          </p:nvSpPr>
          <p:spPr>
            <a:xfrm>
              <a:off x="2159599" y="246413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647" y="0"/>
                  </a:moveTo>
                  <a:lnTo>
                    <a:pt x="0" y="533"/>
                  </a:lnTo>
                  <a:lnTo>
                    <a:pt x="533" y="1562"/>
                  </a:lnTo>
                  <a:lnTo>
                    <a:pt x="1168" y="1612"/>
                  </a:lnTo>
                  <a:lnTo>
                    <a:pt x="1892" y="711"/>
                  </a:lnTo>
                  <a:lnTo>
                    <a:pt x="2006" y="469"/>
                  </a:lnTo>
                  <a:lnTo>
                    <a:pt x="1320" y="25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DBD3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5" name="object 2415" descr=""/>
            <p:cNvSpPr/>
            <p:nvPr/>
          </p:nvSpPr>
          <p:spPr>
            <a:xfrm>
              <a:off x="2159506" y="2463728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38" y="0"/>
                  </a:moveTo>
                  <a:lnTo>
                    <a:pt x="0" y="317"/>
                  </a:lnTo>
                  <a:lnTo>
                    <a:pt x="12" y="634"/>
                  </a:lnTo>
                  <a:lnTo>
                    <a:pt x="88" y="939"/>
                  </a:lnTo>
                  <a:lnTo>
                    <a:pt x="761" y="927"/>
                  </a:lnTo>
                  <a:lnTo>
                    <a:pt x="2095" y="876"/>
                  </a:lnTo>
                  <a:lnTo>
                    <a:pt x="2057" y="596"/>
                  </a:lnTo>
                  <a:lnTo>
                    <a:pt x="2031" y="317"/>
                  </a:lnTo>
                  <a:lnTo>
                    <a:pt x="2031" y="50"/>
                  </a:lnTo>
                  <a:lnTo>
                    <a:pt x="1371" y="2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9B3C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6" name="object 2416" descr=""/>
            <p:cNvSpPr/>
            <p:nvPr/>
          </p:nvSpPr>
          <p:spPr>
            <a:xfrm>
              <a:off x="2157572" y="246266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901" y="0"/>
                  </a:moveTo>
                  <a:lnTo>
                    <a:pt x="38" y="25"/>
                  </a:lnTo>
                  <a:lnTo>
                    <a:pt x="0" y="342"/>
                  </a:lnTo>
                  <a:lnTo>
                    <a:pt x="25" y="673"/>
                  </a:lnTo>
                  <a:lnTo>
                    <a:pt x="101" y="990"/>
                  </a:lnTo>
                  <a:lnTo>
                    <a:pt x="1993" y="1104"/>
                  </a:lnTo>
                  <a:lnTo>
                    <a:pt x="1651" y="203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B869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7" name="object 2417" descr=""/>
            <p:cNvSpPr/>
            <p:nvPr/>
          </p:nvSpPr>
          <p:spPr>
            <a:xfrm>
              <a:off x="2165338" y="246386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333" y="0"/>
                  </a:moveTo>
                  <a:lnTo>
                    <a:pt x="888" y="25"/>
                  </a:lnTo>
                  <a:lnTo>
                    <a:pt x="0" y="50"/>
                  </a:lnTo>
                  <a:lnTo>
                    <a:pt x="50" y="304"/>
                  </a:lnTo>
                  <a:lnTo>
                    <a:pt x="63" y="571"/>
                  </a:lnTo>
                  <a:lnTo>
                    <a:pt x="63" y="838"/>
                  </a:lnTo>
                  <a:lnTo>
                    <a:pt x="126" y="1117"/>
                  </a:lnTo>
                  <a:lnTo>
                    <a:pt x="177" y="1409"/>
                  </a:lnTo>
                  <a:lnTo>
                    <a:pt x="215" y="1701"/>
                  </a:lnTo>
                  <a:lnTo>
                    <a:pt x="2082" y="1930"/>
                  </a:lnTo>
                  <a:lnTo>
                    <a:pt x="2082" y="1638"/>
                  </a:lnTo>
                  <a:lnTo>
                    <a:pt x="2095" y="1346"/>
                  </a:lnTo>
                  <a:lnTo>
                    <a:pt x="2120" y="1054"/>
                  </a:lnTo>
                  <a:lnTo>
                    <a:pt x="2006" y="584"/>
                  </a:lnTo>
                  <a:lnTo>
                    <a:pt x="1752" y="228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B452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8" name="object 2418" descr=""/>
            <p:cNvSpPr/>
            <p:nvPr/>
          </p:nvSpPr>
          <p:spPr>
            <a:xfrm>
              <a:off x="2151725" y="246291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482" y="0"/>
                  </a:moveTo>
                  <a:lnTo>
                    <a:pt x="228" y="355"/>
                  </a:lnTo>
                  <a:lnTo>
                    <a:pt x="0" y="825"/>
                  </a:lnTo>
                  <a:lnTo>
                    <a:pt x="292" y="825"/>
                  </a:lnTo>
                  <a:lnTo>
                    <a:pt x="584" y="787"/>
                  </a:lnTo>
                  <a:lnTo>
                    <a:pt x="863" y="711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D295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9" name="object 2419" descr=""/>
            <p:cNvSpPr/>
            <p:nvPr/>
          </p:nvSpPr>
          <p:spPr>
            <a:xfrm>
              <a:off x="2175714" y="244023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787" y="0"/>
                  </a:moveTo>
                  <a:lnTo>
                    <a:pt x="3809" y="0"/>
                  </a:lnTo>
                  <a:lnTo>
                    <a:pt x="3238" y="88"/>
                  </a:lnTo>
                  <a:lnTo>
                    <a:pt x="1917" y="419"/>
                  </a:lnTo>
                  <a:lnTo>
                    <a:pt x="1092" y="393"/>
                  </a:lnTo>
                  <a:lnTo>
                    <a:pt x="393" y="800"/>
                  </a:lnTo>
                  <a:lnTo>
                    <a:pt x="165" y="1142"/>
                  </a:lnTo>
                  <a:lnTo>
                    <a:pt x="25" y="1523"/>
                  </a:lnTo>
                  <a:lnTo>
                    <a:pt x="0" y="1930"/>
                  </a:lnTo>
                  <a:lnTo>
                    <a:pt x="63" y="2832"/>
                  </a:lnTo>
                  <a:lnTo>
                    <a:pt x="2857" y="4521"/>
                  </a:lnTo>
                  <a:lnTo>
                    <a:pt x="3276" y="4457"/>
                  </a:lnTo>
                  <a:lnTo>
                    <a:pt x="6489" y="863"/>
                  </a:lnTo>
                  <a:lnTo>
                    <a:pt x="6210" y="596"/>
                  </a:lnTo>
                  <a:lnTo>
                    <a:pt x="5905" y="355"/>
                  </a:lnTo>
                  <a:lnTo>
                    <a:pt x="5549" y="177"/>
                  </a:lnTo>
                  <a:lnTo>
                    <a:pt x="5181" y="63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4A7B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0" name="object 2420" descr=""/>
            <p:cNvSpPr/>
            <p:nvPr/>
          </p:nvSpPr>
          <p:spPr>
            <a:xfrm>
              <a:off x="2179179" y="2442096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009" y="0"/>
                  </a:moveTo>
                  <a:lnTo>
                    <a:pt x="1981" y="584"/>
                  </a:lnTo>
                  <a:lnTo>
                    <a:pt x="762" y="876"/>
                  </a:lnTo>
                  <a:lnTo>
                    <a:pt x="0" y="1892"/>
                  </a:lnTo>
                  <a:lnTo>
                    <a:pt x="88" y="2552"/>
                  </a:lnTo>
                  <a:lnTo>
                    <a:pt x="482" y="2984"/>
                  </a:lnTo>
                  <a:lnTo>
                    <a:pt x="1054" y="3276"/>
                  </a:lnTo>
                  <a:lnTo>
                    <a:pt x="1676" y="3390"/>
                  </a:lnTo>
                  <a:lnTo>
                    <a:pt x="2260" y="3276"/>
                  </a:lnTo>
                  <a:lnTo>
                    <a:pt x="4368" y="1435"/>
                  </a:lnTo>
                  <a:lnTo>
                    <a:pt x="4241" y="1282"/>
                  </a:lnTo>
                  <a:lnTo>
                    <a:pt x="3340" y="330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4458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1" name="object 2421" descr=""/>
            <p:cNvSpPr/>
            <p:nvPr/>
          </p:nvSpPr>
          <p:spPr>
            <a:xfrm>
              <a:off x="2183155" y="244210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965" y="0"/>
                  </a:moveTo>
                  <a:lnTo>
                    <a:pt x="647" y="330"/>
                  </a:lnTo>
                  <a:lnTo>
                    <a:pt x="0" y="977"/>
                  </a:lnTo>
                  <a:lnTo>
                    <a:pt x="368" y="1460"/>
                  </a:lnTo>
                  <a:lnTo>
                    <a:pt x="660" y="1397"/>
                  </a:lnTo>
                  <a:lnTo>
                    <a:pt x="888" y="876"/>
                  </a:lnTo>
                  <a:lnTo>
                    <a:pt x="939" y="584"/>
                  </a:lnTo>
                  <a:lnTo>
                    <a:pt x="965" y="292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6EA5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2" name="object 2422" descr=""/>
            <p:cNvSpPr/>
            <p:nvPr/>
          </p:nvSpPr>
          <p:spPr>
            <a:xfrm>
              <a:off x="2179830" y="243924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393" y="0"/>
                  </a:moveTo>
                  <a:lnTo>
                    <a:pt x="114" y="215"/>
                  </a:lnTo>
                  <a:lnTo>
                    <a:pt x="0" y="520"/>
                  </a:lnTo>
                  <a:lnTo>
                    <a:pt x="76" y="876"/>
                  </a:lnTo>
                  <a:lnTo>
                    <a:pt x="368" y="1308"/>
                  </a:lnTo>
                  <a:lnTo>
                    <a:pt x="914" y="1435"/>
                  </a:lnTo>
                  <a:lnTo>
                    <a:pt x="1257" y="1816"/>
                  </a:lnTo>
                  <a:lnTo>
                    <a:pt x="2374" y="1854"/>
                  </a:lnTo>
                  <a:lnTo>
                    <a:pt x="2425" y="1269"/>
                  </a:lnTo>
                  <a:lnTo>
                    <a:pt x="2489" y="685"/>
                  </a:lnTo>
                  <a:lnTo>
                    <a:pt x="2540" y="101"/>
                  </a:lnTo>
                  <a:lnTo>
                    <a:pt x="1117" y="25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517B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3" name="object 2423" descr=""/>
            <p:cNvSpPr/>
            <p:nvPr/>
          </p:nvSpPr>
          <p:spPr>
            <a:xfrm>
              <a:off x="2175707" y="243913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622" y="0"/>
                  </a:moveTo>
                  <a:lnTo>
                    <a:pt x="0" y="647"/>
                  </a:lnTo>
                  <a:lnTo>
                    <a:pt x="76" y="1295"/>
                  </a:lnTo>
                  <a:lnTo>
                    <a:pt x="721" y="1955"/>
                  </a:lnTo>
                  <a:lnTo>
                    <a:pt x="1384" y="2489"/>
                  </a:lnTo>
                  <a:lnTo>
                    <a:pt x="2095" y="2806"/>
                  </a:lnTo>
                  <a:lnTo>
                    <a:pt x="2838" y="1917"/>
                  </a:lnTo>
                  <a:lnTo>
                    <a:pt x="3150" y="1295"/>
                  </a:lnTo>
                  <a:lnTo>
                    <a:pt x="3137" y="647"/>
                  </a:lnTo>
                  <a:lnTo>
                    <a:pt x="2438" y="190"/>
                  </a:lnTo>
                  <a:lnTo>
                    <a:pt x="597" y="38"/>
                  </a:lnTo>
                  <a:close/>
                </a:path>
              </a:pathLst>
            </a:custGeom>
            <a:solidFill>
              <a:srgbClr val="C15B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4" name="object 2424" descr=""/>
            <p:cNvSpPr/>
            <p:nvPr/>
          </p:nvSpPr>
          <p:spPr>
            <a:xfrm>
              <a:off x="2178146" y="2438192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044" y="0"/>
                  </a:moveTo>
                  <a:lnTo>
                    <a:pt x="1358" y="368"/>
                  </a:lnTo>
                  <a:lnTo>
                    <a:pt x="685" y="749"/>
                  </a:lnTo>
                  <a:lnTo>
                    <a:pt x="0" y="1117"/>
                  </a:lnTo>
                  <a:lnTo>
                    <a:pt x="381" y="2895"/>
                  </a:lnTo>
                  <a:lnTo>
                    <a:pt x="977" y="2870"/>
                  </a:lnTo>
                  <a:lnTo>
                    <a:pt x="1562" y="2832"/>
                  </a:lnTo>
                  <a:lnTo>
                    <a:pt x="2159" y="2806"/>
                  </a:lnTo>
                  <a:lnTo>
                    <a:pt x="2438" y="2438"/>
                  </a:lnTo>
                  <a:lnTo>
                    <a:pt x="2146" y="2082"/>
                  </a:lnTo>
                  <a:lnTo>
                    <a:pt x="2120" y="1739"/>
                  </a:lnTo>
                  <a:lnTo>
                    <a:pt x="2108" y="1396"/>
                  </a:lnTo>
                  <a:lnTo>
                    <a:pt x="2082" y="1054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3F58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5" name="object 2425" descr=""/>
            <p:cNvSpPr/>
            <p:nvPr/>
          </p:nvSpPr>
          <p:spPr>
            <a:xfrm>
              <a:off x="2190003" y="2454386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622" y="0"/>
                  </a:moveTo>
                  <a:lnTo>
                    <a:pt x="266" y="139"/>
                  </a:lnTo>
                  <a:lnTo>
                    <a:pt x="0" y="457"/>
                  </a:lnTo>
                  <a:lnTo>
                    <a:pt x="50" y="800"/>
                  </a:lnTo>
                  <a:lnTo>
                    <a:pt x="50" y="965"/>
                  </a:lnTo>
                  <a:lnTo>
                    <a:pt x="1015" y="1168"/>
                  </a:lnTo>
                  <a:lnTo>
                    <a:pt x="1981" y="1358"/>
                  </a:lnTo>
                  <a:lnTo>
                    <a:pt x="2946" y="1562"/>
                  </a:lnTo>
                  <a:lnTo>
                    <a:pt x="2654" y="1219"/>
                  </a:lnTo>
                  <a:lnTo>
                    <a:pt x="2349" y="876"/>
                  </a:lnTo>
                  <a:lnTo>
                    <a:pt x="2057" y="533"/>
                  </a:lnTo>
                  <a:lnTo>
                    <a:pt x="1790" y="203"/>
                  </a:lnTo>
                  <a:lnTo>
                    <a:pt x="1447" y="50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C174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6" name="object 2426" descr=""/>
            <p:cNvSpPr/>
            <p:nvPr/>
          </p:nvSpPr>
          <p:spPr>
            <a:xfrm>
              <a:off x="2190659" y="245373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558" y="0"/>
                  </a:moveTo>
                  <a:lnTo>
                    <a:pt x="177" y="203"/>
                  </a:lnTo>
                  <a:lnTo>
                    <a:pt x="0" y="507"/>
                  </a:lnTo>
                  <a:lnTo>
                    <a:pt x="63" y="927"/>
                  </a:lnTo>
                  <a:lnTo>
                    <a:pt x="508" y="1015"/>
                  </a:lnTo>
                  <a:lnTo>
                    <a:pt x="952" y="1092"/>
                  </a:lnTo>
                  <a:lnTo>
                    <a:pt x="1397" y="1181"/>
                  </a:lnTo>
                  <a:lnTo>
                    <a:pt x="1320" y="165"/>
                  </a:lnTo>
                  <a:lnTo>
                    <a:pt x="1079" y="63"/>
                  </a:lnTo>
                  <a:lnTo>
                    <a:pt x="825" y="12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C134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7" name="object 2427" descr=""/>
            <p:cNvSpPr/>
            <p:nvPr/>
          </p:nvSpPr>
          <p:spPr>
            <a:xfrm>
              <a:off x="2187630" y="2449003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235" y="0"/>
                  </a:moveTo>
                  <a:lnTo>
                    <a:pt x="1384" y="279"/>
                  </a:lnTo>
                  <a:lnTo>
                    <a:pt x="1458" y="1231"/>
                  </a:lnTo>
                  <a:lnTo>
                    <a:pt x="1333" y="1714"/>
                  </a:lnTo>
                  <a:lnTo>
                    <a:pt x="1079" y="2120"/>
                  </a:lnTo>
                  <a:lnTo>
                    <a:pt x="1384" y="2120"/>
                  </a:lnTo>
                  <a:lnTo>
                    <a:pt x="1511" y="2501"/>
                  </a:lnTo>
                  <a:lnTo>
                    <a:pt x="1308" y="2717"/>
                  </a:lnTo>
                  <a:lnTo>
                    <a:pt x="977" y="2806"/>
                  </a:lnTo>
                  <a:lnTo>
                    <a:pt x="596" y="3098"/>
                  </a:lnTo>
                  <a:lnTo>
                    <a:pt x="393" y="3340"/>
                  </a:lnTo>
                  <a:lnTo>
                    <a:pt x="203" y="3606"/>
                  </a:lnTo>
                  <a:lnTo>
                    <a:pt x="63" y="3911"/>
                  </a:lnTo>
                  <a:lnTo>
                    <a:pt x="0" y="4406"/>
                  </a:lnTo>
                  <a:lnTo>
                    <a:pt x="292" y="4813"/>
                  </a:lnTo>
                  <a:lnTo>
                    <a:pt x="723" y="5689"/>
                  </a:lnTo>
                  <a:lnTo>
                    <a:pt x="1524" y="5803"/>
                  </a:lnTo>
                  <a:lnTo>
                    <a:pt x="2374" y="5842"/>
                  </a:lnTo>
                  <a:lnTo>
                    <a:pt x="2603" y="5753"/>
                  </a:lnTo>
                  <a:lnTo>
                    <a:pt x="3086" y="5664"/>
                  </a:lnTo>
                  <a:lnTo>
                    <a:pt x="3540" y="4813"/>
                  </a:lnTo>
                  <a:lnTo>
                    <a:pt x="3543" y="2133"/>
                  </a:lnTo>
                  <a:lnTo>
                    <a:pt x="3619" y="2006"/>
                  </a:lnTo>
                  <a:lnTo>
                    <a:pt x="3704" y="1714"/>
                  </a:lnTo>
                  <a:lnTo>
                    <a:pt x="3670" y="1231"/>
                  </a:lnTo>
                  <a:lnTo>
                    <a:pt x="3378" y="952"/>
                  </a:lnTo>
                  <a:lnTo>
                    <a:pt x="3035" y="584"/>
                  </a:lnTo>
                  <a:lnTo>
                    <a:pt x="2596" y="279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2845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8" name="object 2428" descr=""/>
            <p:cNvSpPr/>
            <p:nvPr/>
          </p:nvSpPr>
          <p:spPr>
            <a:xfrm>
              <a:off x="2179904" y="2459373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5" h="3175">
                  <a:moveTo>
                    <a:pt x="4813" y="0"/>
                  </a:moveTo>
                  <a:lnTo>
                    <a:pt x="4457" y="63"/>
                  </a:lnTo>
                  <a:lnTo>
                    <a:pt x="4114" y="228"/>
                  </a:lnTo>
                  <a:lnTo>
                    <a:pt x="3721" y="609"/>
                  </a:lnTo>
                  <a:lnTo>
                    <a:pt x="3467" y="1130"/>
                  </a:lnTo>
                  <a:lnTo>
                    <a:pt x="2921" y="1333"/>
                  </a:lnTo>
                  <a:lnTo>
                    <a:pt x="2120" y="1333"/>
                  </a:lnTo>
                  <a:lnTo>
                    <a:pt x="533" y="1308"/>
                  </a:lnTo>
                  <a:lnTo>
                    <a:pt x="50" y="1701"/>
                  </a:lnTo>
                  <a:lnTo>
                    <a:pt x="0" y="2146"/>
                  </a:lnTo>
                  <a:lnTo>
                    <a:pt x="139" y="2501"/>
                  </a:lnTo>
                  <a:lnTo>
                    <a:pt x="495" y="2768"/>
                  </a:lnTo>
                  <a:lnTo>
                    <a:pt x="1117" y="3073"/>
                  </a:lnTo>
                  <a:lnTo>
                    <a:pt x="1701" y="2971"/>
                  </a:lnTo>
                  <a:lnTo>
                    <a:pt x="2260" y="2603"/>
                  </a:lnTo>
                  <a:lnTo>
                    <a:pt x="3162" y="2616"/>
                  </a:lnTo>
                  <a:lnTo>
                    <a:pt x="4940" y="2616"/>
                  </a:lnTo>
                  <a:lnTo>
                    <a:pt x="5410" y="2794"/>
                  </a:lnTo>
                  <a:lnTo>
                    <a:pt x="5854" y="2743"/>
                  </a:lnTo>
                  <a:lnTo>
                    <a:pt x="6261" y="2425"/>
                  </a:lnTo>
                  <a:lnTo>
                    <a:pt x="6934" y="2260"/>
                  </a:lnTo>
                  <a:lnTo>
                    <a:pt x="7708" y="2260"/>
                  </a:lnTo>
                  <a:lnTo>
                    <a:pt x="8077" y="1485"/>
                  </a:lnTo>
                  <a:lnTo>
                    <a:pt x="5867" y="381"/>
                  </a:lnTo>
                  <a:lnTo>
                    <a:pt x="5181" y="88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AB4D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9" name="object 2429" descr=""/>
            <p:cNvSpPr/>
            <p:nvPr/>
          </p:nvSpPr>
          <p:spPr>
            <a:xfrm>
              <a:off x="2174835" y="2456209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1727" y="0"/>
                  </a:moveTo>
                  <a:lnTo>
                    <a:pt x="1308" y="63"/>
                  </a:lnTo>
                  <a:lnTo>
                    <a:pt x="927" y="215"/>
                  </a:lnTo>
                  <a:lnTo>
                    <a:pt x="596" y="469"/>
                  </a:lnTo>
                  <a:lnTo>
                    <a:pt x="0" y="1244"/>
                  </a:lnTo>
                  <a:lnTo>
                    <a:pt x="292" y="2019"/>
                  </a:lnTo>
                  <a:lnTo>
                    <a:pt x="571" y="2793"/>
                  </a:lnTo>
                  <a:lnTo>
                    <a:pt x="2374" y="4127"/>
                  </a:lnTo>
                  <a:lnTo>
                    <a:pt x="2781" y="4051"/>
                  </a:lnTo>
                  <a:lnTo>
                    <a:pt x="3098" y="3860"/>
                  </a:lnTo>
                  <a:lnTo>
                    <a:pt x="3352" y="3530"/>
                  </a:lnTo>
                  <a:lnTo>
                    <a:pt x="3048" y="977"/>
                  </a:lnTo>
                  <a:lnTo>
                    <a:pt x="2959" y="177"/>
                  </a:lnTo>
                  <a:lnTo>
                    <a:pt x="2362" y="63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D57B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0" name="object 2430" descr=""/>
            <p:cNvSpPr/>
            <p:nvPr/>
          </p:nvSpPr>
          <p:spPr>
            <a:xfrm>
              <a:off x="2183400" y="2458064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984" y="0"/>
                  </a:moveTo>
                  <a:lnTo>
                    <a:pt x="2628" y="50"/>
                  </a:lnTo>
                  <a:lnTo>
                    <a:pt x="0" y="1333"/>
                  </a:lnTo>
                  <a:lnTo>
                    <a:pt x="12" y="1917"/>
                  </a:lnTo>
                  <a:lnTo>
                    <a:pt x="253" y="2057"/>
                  </a:lnTo>
                  <a:lnTo>
                    <a:pt x="749" y="1752"/>
                  </a:lnTo>
                  <a:lnTo>
                    <a:pt x="1714" y="1904"/>
                  </a:lnTo>
                  <a:lnTo>
                    <a:pt x="2387" y="2273"/>
                  </a:lnTo>
                  <a:lnTo>
                    <a:pt x="3225" y="2197"/>
                  </a:lnTo>
                  <a:lnTo>
                    <a:pt x="3860" y="2654"/>
                  </a:lnTo>
                  <a:lnTo>
                    <a:pt x="4114" y="2654"/>
                  </a:lnTo>
                  <a:lnTo>
                    <a:pt x="4356" y="2692"/>
                  </a:lnTo>
                  <a:lnTo>
                    <a:pt x="4584" y="2793"/>
                  </a:lnTo>
                  <a:lnTo>
                    <a:pt x="4965" y="2755"/>
                  </a:lnTo>
                  <a:lnTo>
                    <a:pt x="5346" y="2705"/>
                  </a:lnTo>
                  <a:lnTo>
                    <a:pt x="5727" y="2666"/>
                  </a:lnTo>
                  <a:lnTo>
                    <a:pt x="3467" y="419"/>
                  </a:lnTo>
                  <a:lnTo>
                    <a:pt x="3263" y="126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E1D8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1" name="object 2431" descr=""/>
            <p:cNvSpPr/>
            <p:nvPr/>
          </p:nvSpPr>
          <p:spPr>
            <a:xfrm>
              <a:off x="2175287" y="2459692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603" y="0"/>
                  </a:moveTo>
                  <a:lnTo>
                    <a:pt x="2311" y="12"/>
                  </a:lnTo>
                  <a:lnTo>
                    <a:pt x="2031" y="88"/>
                  </a:lnTo>
                  <a:lnTo>
                    <a:pt x="1435" y="622"/>
                  </a:lnTo>
                  <a:lnTo>
                    <a:pt x="558" y="812"/>
                  </a:lnTo>
                  <a:lnTo>
                    <a:pt x="152" y="1587"/>
                  </a:lnTo>
                  <a:lnTo>
                    <a:pt x="0" y="1981"/>
                  </a:lnTo>
                  <a:lnTo>
                    <a:pt x="12" y="2362"/>
                  </a:lnTo>
                  <a:lnTo>
                    <a:pt x="215" y="2743"/>
                  </a:lnTo>
                  <a:lnTo>
                    <a:pt x="1193" y="3200"/>
                  </a:lnTo>
                  <a:lnTo>
                    <a:pt x="1943" y="2781"/>
                  </a:lnTo>
                  <a:lnTo>
                    <a:pt x="2641" y="2158"/>
                  </a:lnTo>
                  <a:lnTo>
                    <a:pt x="3428" y="2095"/>
                  </a:lnTo>
                  <a:lnTo>
                    <a:pt x="3949" y="1676"/>
                  </a:lnTo>
                  <a:lnTo>
                    <a:pt x="4254" y="977"/>
                  </a:lnTo>
                  <a:lnTo>
                    <a:pt x="4343" y="431"/>
                  </a:lnTo>
                  <a:lnTo>
                    <a:pt x="4114" y="139"/>
                  </a:lnTo>
                  <a:lnTo>
                    <a:pt x="3327" y="177"/>
                  </a:lnTo>
                  <a:lnTo>
                    <a:pt x="3098" y="139"/>
                  </a:lnTo>
                  <a:lnTo>
                    <a:pt x="2895" y="50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283F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2" name="object 2432" descr=""/>
            <p:cNvSpPr/>
            <p:nvPr/>
          </p:nvSpPr>
          <p:spPr>
            <a:xfrm>
              <a:off x="2182825" y="245067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984" y="0"/>
                  </a:moveTo>
                  <a:lnTo>
                    <a:pt x="0" y="2844"/>
                  </a:lnTo>
                  <a:lnTo>
                    <a:pt x="38" y="3251"/>
                  </a:lnTo>
                  <a:lnTo>
                    <a:pt x="1282" y="4457"/>
                  </a:lnTo>
                  <a:lnTo>
                    <a:pt x="3149" y="3276"/>
                  </a:lnTo>
                  <a:lnTo>
                    <a:pt x="3517" y="3022"/>
                  </a:lnTo>
                  <a:lnTo>
                    <a:pt x="3784" y="2692"/>
                  </a:lnTo>
                  <a:lnTo>
                    <a:pt x="3962" y="2298"/>
                  </a:lnTo>
                  <a:lnTo>
                    <a:pt x="4089" y="1638"/>
                  </a:lnTo>
                  <a:lnTo>
                    <a:pt x="4013" y="1016"/>
                  </a:lnTo>
                  <a:lnTo>
                    <a:pt x="3670" y="431"/>
                  </a:lnTo>
                  <a:lnTo>
                    <a:pt x="3352" y="114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539C7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3" name="object 2433" descr=""/>
            <p:cNvSpPr/>
            <p:nvPr/>
          </p:nvSpPr>
          <p:spPr>
            <a:xfrm>
              <a:off x="2179887" y="2453471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879" y="0"/>
                  </a:moveTo>
                  <a:lnTo>
                    <a:pt x="1460" y="38"/>
                  </a:lnTo>
                  <a:lnTo>
                    <a:pt x="863" y="254"/>
                  </a:lnTo>
                  <a:lnTo>
                    <a:pt x="419" y="635"/>
                  </a:lnTo>
                  <a:lnTo>
                    <a:pt x="88" y="1181"/>
                  </a:lnTo>
                  <a:lnTo>
                    <a:pt x="12" y="1320"/>
                  </a:lnTo>
                  <a:lnTo>
                    <a:pt x="12" y="1574"/>
                  </a:lnTo>
                  <a:lnTo>
                    <a:pt x="0" y="1828"/>
                  </a:lnTo>
                  <a:lnTo>
                    <a:pt x="101" y="2057"/>
                  </a:lnTo>
                  <a:lnTo>
                    <a:pt x="292" y="2286"/>
                  </a:lnTo>
                  <a:lnTo>
                    <a:pt x="2247" y="2806"/>
                  </a:lnTo>
                  <a:lnTo>
                    <a:pt x="2971" y="2870"/>
                  </a:lnTo>
                  <a:lnTo>
                    <a:pt x="3378" y="2501"/>
                  </a:lnTo>
                  <a:lnTo>
                    <a:pt x="3594" y="1854"/>
                  </a:lnTo>
                  <a:lnTo>
                    <a:pt x="3479" y="1206"/>
                  </a:lnTo>
                  <a:lnTo>
                    <a:pt x="2984" y="800"/>
                  </a:lnTo>
                  <a:lnTo>
                    <a:pt x="2628" y="317"/>
                  </a:lnTo>
                  <a:lnTo>
                    <a:pt x="2273" y="101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B084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4" name="object 2434" descr=""/>
            <p:cNvSpPr/>
            <p:nvPr/>
          </p:nvSpPr>
          <p:spPr>
            <a:xfrm>
              <a:off x="2185418" y="245676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841" y="0"/>
                  </a:moveTo>
                  <a:lnTo>
                    <a:pt x="558" y="253"/>
                  </a:lnTo>
                  <a:lnTo>
                    <a:pt x="0" y="368"/>
                  </a:lnTo>
                  <a:lnTo>
                    <a:pt x="457" y="977"/>
                  </a:lnTo>
                  <a:lnTo>
                    <a:pt x="622" y="1358"/>
                  </a:lnTo>
                  <a:lnTo>
                    <a:pt x="850" y="1562"/>
                  </a:lnTo>
                  <a:lnTo>
                    <a:pt x="1130" y="1676"/>
                  </a:lnTo>
                  <a:lnTo>
                    <a:pt x="1447" y="1714"/>
                  </a:lnTo>
                  <a:lnTo>
                    <a:pt x="1397" y="1054"/>
                  </a:lnTo>
                  <a:lnTo>
                    <a:pt x="1841" y="0"/>
                  </a:lnTo>
                  <a:close/>
                </a:path>
              </a:pathLst>
            </a:custGeom>
            <a:solidFill>
              <a:srgbClr val="952D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5" name="object 2435" descr=""/>
            <p:cNvSpPr/>
            <p:nvPr/>
          </p:nvSpPr>
          <p:spPr>
            <a:xfrm>
              <a:off x="2176131" y="2455155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765" y="0"/>
                  </a:moveTo>
                  <a:lnTo>
                    <a:pt x="1371" y="25"/>
                  </a:lnTo>
                  <a:lnTo>
                    <a:pt x="990" y="126"/>
                  </a:lnTo>
                  <a:lnTo>
                    <a:pt x="431" y="406"/>
                  </a:lnTo>
                  <a:lnTo>
                    <a:pt x="0" y="736"/>
                  </a:lnTo>
                  <a:lnTo>
                    <a:pt x="254" y="1460"/>
                  </a:lnTo>
                  <a:lnTo>
                    <a:pt x="1752" y="2031"/>
                  </a:lnTo>
                  <a:lnTo>
                    <a:pt x="2324" y="1701"/>
                  </a:lnTo>
                  <a:lnTo>
                    <a:pt x="3009" y="1485"/>
                  </a:lnTo>
                  <a:lnTo>
                    <a:pt x="2171" y="50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CACE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6" name="object 2436" descr=""/>
            <p:cNvSpPr/>
            <p:nvPr/>
          </p:nvSpPr>
          <p:spPr>
            <a:xfrm>
              <a:off x="2182135" y="2454487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574" y="0"/>
                  </a:moveTo>
                  <a:lnTo>
                    <a:pt x="1308" y="38"/>
                  </a:lnTo>
                  <a:lnTo>
                    <a:pt x="1130" y="507"/>
                  </a:lnTo>
                  <a:lnTo>
                    <a:pt x="0" y="1790"/>
                  </a:lnTo>
                  <a:lnTo>
                    <a:pt x="1397" y="2692"/>
                  </a:lnTo>
                  <a:lnTo>
                    <a:pt x="1866" y="1993"/>
                  </a:lnTo>
                  <a:lnTo>
                    <a:pt x="1917" y="342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7842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7" name="object 2437" descr=""/>
            <p:cNvSpPr/>
            <p:nvPr/>
          </p:nvSpPr>
          <p:spPr>
            <a:xfrm>
              <a:off x="2185974" y="245247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965" y="0"/>
                  </a:moveTo>
                  <a:lnTo>
                    <a:pt x="546" y="152"/>
                  </a:lnTo>
                  <a:lnTo>
                    <a:pt x="228" y="431"/>
                  </a:lnTo>
                  <a:lnTo>
                    <a:pt x="25" y="838"/>
                  </a:lnTo>
                  <a:lnTo>
                    <a:pt x="38" y="1054"/>
                  </a:lnTo>
                  <a:lnTo>
                    <a:pt x="38" y="1257"/>
                  </a:lnTo>
                  <a:lnTo>
                    <a:pt x="0" y="1473"/>
                  </a:lnTo>
                  <a:lnTo>
                    <a:pt x="647" y="1435"/>
                  </a:lnTo>
                  <a:lnTo>
                    <a:pt x="1295" y="1384"/>
                  </a:lnTo>
                  <a:lnTo>
                    <a:pt x="1943" y="1346"/>
                  </a:lnTo>
                  <a:lnTo>
                    <a:pt x="2057" y="1079"/>
                  </a:lnTo>
                  <a:lnTo>
                    <a:pt x="2108" y="812"/>
                  </a:lnTo>
                  <a:lnTo>
                    <a:pt x="2108" y="533"/>
                  </a:lnTo>
                  <a:lnTo>
                    <a:pt x="1803" y="190"/>
                  </a:lnTo>
                  <a:lnTo>
                    <a:pt x="1422" y="12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9F3E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8" name="object 2438" descr=""/>
            <p:cNvSpPr/>
            <p:nvPr/>
          </p:nvSpPr>
          <p:spPr>
            <a:xfrm>
              <a:off x="2178829" y="245892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168" y="0"/>
                  </a:moveTo>
                  <a:lnTo>
                    <a:pt x="0" y="927"/>
                  </a:lnTo>
                  <a:lnTo>
                    <a:pt x="165" y="1168"/>
                  </a:lnTo>
                  <a:lnTo>
                    <a:pt x="377" y="1803"/>
                  </a:lnTo>
                  <a:lnTo>
                    <a:pt x="635" y="2120"/>
                  </a:lnTo>
                  <a:lnTo>
                    <a:pt x="990" y="2171"/>
                  </a:lnTo>
                  <a:lnTo>
                    <a:pt x="1384" y="1803"/>
                  </a:lnTo>
                  <a:lnTo>
                    <a:pt x="1612" y="1752"/>
                  </a:lnTo>
                  <a:lnTo>
                    <a:pt x="1409" y="838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CC45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9" name="object 2439" descr=""/>
            <p:cNvSpPr/>
            <p:nvPr/>
          </p:nvSpPr>
          <p:spPr>
            <a:xfrm>
              <a:off x="2182821" y="245940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584" y="0"/>
                  </a:moveTo>
                  <a:lnTo>
                    <a:pt x="393" y="431"/>
                  </a:lnTo>
                  <a:lnTo>
                    <a:pt x="203" y="876"/>
                  </a:lnTo>
                  <a:lnTo>
                    <a:pt x="0" y="1308"/>
                  </a:lnTo>
                  <a:lnTo>
                    <a:pt x="609" y="1244"/>
                  </a:lnTo>
                  <a:lnTo>
                    <a:pt x="1054" y="965"/>
                  </a:lnTo>
                  <a:lnTo>
                    <a:pt x="1333" y="419"/>
                  </a:lnTo>
                  <a:lnTo>
                    <a:pt x="1130" y="177"/>
                  </a:lnTo>
                  <a:lnTo>
                    <a:pt x="888" y="38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A73F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0" name="object 2440" descr=""/>
            <p:cNvSpPr/>
            <p:nvPr/>
          </p:nvSpPr>
          <p:spPr>
            <a:xfrm>
              <a:off x="2178871" y="245486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11" y="990"/>
                  </a:moveTo>
                  <a:lnTo>
                    <a:pt x="393" y="990"/>
                  </a:lnTo>
                  <a:lnTo>
                    <a:pt x="863" y="1041"/>
                  </a:lnTo>
                  <a:lnTo>
                    <a:pt x="1011" y="990"/>
                  </a:lnTo>
                  <a:close/>
                </a:path>
                <a:path w="1905" h="1269">
                  <a:moveTo>
                    <a:pt x="406" y="0"/>
                  </a:moveTo>
                  <a:lnTo>
                    <a:pt x="0" y="190"/>
                  </a:lnTo>
                  <a:lnTo>
                    <a:pt x="368" y="1028"/>
                  </a:lnTo>
                  <a:lnTo>
                    <a:pt x="1011" y="990"/>
                  </a:lnTo>
                  <a:lnTo>
                    <a:pt x="1308" y="888"/>
                  </a:lnTo>
                  <a:lnTo>
                    <a:pt x="1196" y="19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D5B6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1" name="object 2441" descr=""/>
            <p:cNvSpPr/>
            <p:nvPr/>
          </p:nvSpPr>
          <p:spPr>
            <a:xfrm>
              <a:off x="2184844" y="246179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20" y="0"/>
                  </a:moveTo>
                  <a:lnTo>
                    <a:pt x="0" y="190"/>
                  </a:lnTo>
                  <a:lnTo>
                    <a:pt x="317" y="634"/>
                  </a:lnTo>
                  <a:lnTo>
                    <a:pt x="711" y="888"/>
                  </a:lnTo>
                  <a:lnTo>
                    <a:pt x="1282" y="698"/>
                  </a:lnTo>
                  <a:lnTo>
                    <a:pt x="1282" y="457"/>
                  </a:lnTo>
                  <a:lnTo>
                    <a:pt x="1295" y="228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BE82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2" name="object 2442" descr=""/>
            <p:cNvSpPr/>
            <p:nvPr/>
          </p:nvSpPr>
          <p:spPr>
            <a:xfrm>
              <a:off x="2155066" y="2448305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1828" y="0"/>
                  </a:moveTo>
                  <a:lnTo>
                    <a:pt x="469" y="800"/>
                  </a:lnTo>
                  <a:lnTo>
                    <a:pt x="63" y="1346"/>
                  </a:lnTo>
                  <a:lnTo>
                    <a:pt x="0" y="1943"/>
                  </a:lnTo>
                  <a:lnTo>
                    <a:pt x="152" y="2590"/>
                  </a:lnTo>
                  <a:lnTo>
                    <a:pt x="457" y="3403"/>
                  </a:lnTo>
                  <a:lnTo>
                    <a:pt x="838" y="4152"/>
                  </a:lnTo>
                  <a:lnTo>
                    <a:pt x="1765" y="4406"/>
                  </a:lnTo>
                  <a:lnTo>
                    <a:pt x="4610" y="5613"/>
                  </a:lnTo>
                  <a:lnTo>
                    <a:pt x="5727" y="5067"/>
                  </a:lnTo>
                  <a:lnTo>
                    <a:pt x="6248" y="4216"/>
                  </a:lnTo>
                  <a:lnTo>
                    <a:pt x="5956" y="2946"/>
                  </a:lnTo>
                  <a:lnTo>
                    <a:pt x="2806" y="1168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B29B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3" name="object 2443" descr=""/>
            <p:cNvSpPr/>
            <p:nvPr/>
          </p:nvSpPr>
          <p:spPr>
            <a:xfrm>
              <a:off x="2159676" y="2449664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2413" y="0"/>
                  </a:moveTo>
                  <a:lnTo>
                    <a:pt x="1079" y="254"/>
                  </a:lnTo>
                  <a:lnTo>
                    <a:pt x="711" y="558"/>
                  </a:lnTo>
                  <a:lnTo>
                    <a:pt x="660" y="914"/>
                  </a:lnTo>
                  <a:lnTo>
                    <a:pt x="889" y="1308"/>
                  </a:lnTo>
                  <a:lnTo>
                    <a:pt x="1244" y="2489"/>
                  </a:lnTo>
                  <a:lnTo>
                    <a:pt x="165" y="3225"/>
                  </a:lnTo>
                  <a:lnTo>
                    <a:pt x="0" y="4254"/>
                  </a:lnTo>
                  <a:lnTo>
                    <a:pt x="952" y="5283"/>
                  </a:lnTo>
                  <a:lnTo>
                    <a:pt x="1968" y="5702"/>
                  </a:lnTo>
                  <a:lnTo>
                    <a:pt x="2565" y="5080"/>
                  </a:lnTo>
                  <a:lnTo>
                    <a:pt x="3619" y="2743"/>
                  </a:lnTo>
                  <a:lnTo>
                    <a:pt x="3581" y="2311"/>
                  </a:lnTo>
                  <a:lnTo>
                    <a:pt x="3479" y="1892"/>
                  </a:lnTo>
                  <a:lnTo>
                    <a:pt x="3022" y="838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3761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4" name="object 2444" descr=""/>
            <p:cNvSpPr/>
            <p:nvPr/>
          </p:nvSpPr>
          <p:spPr>
            <a:xfrm>
              <a:off x="2159547" y="245518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984" y="0"/>
                  </a:moveTo>
                  <a:lnTo>
                    <a:pt x="2311" y="25"/>
                  </a:lnTo>
                  <a:lnTo>
                    <a:pt x="1701" y="177"/>
                  </a:lnTo>
                  <a:lnTo>
                    <a:pt x="1282" y="749"/>
                  </a:lnTo>
                  <a:lnTo>
                    <a:pt x="863" y="1104"/>
                  </a:lnTo>
                  <a:lnTo>
                    <a:pt x="444" y="1473"/>
                  </a:lnTo>
                  <a:lnTo>
                    <a:pt x="25" y="1828"/>
                  </a:lnTo>
                  <a:lnTo>
                    <a:pt x="0" y="2273"/>
                  </a:lnTo>
                  <a:lnTo>
                    <a:pt x="228" y="2692"/>
                  </a:lnTo>
                  <a:lnTo>
                    <a:pt x="685" y="3162"/>
                  </a:lnTo>
                  <a:lnTo>
                    <a:pt x="1422" y="3086"/>
                  </a:lnTo>
                  <a:lnTo>
                    <a:pt x="1892" y="3530"/>
                  </a:lnTo>
                  <a:lnTo>
                    <a:pt x="2311" y="3365"/>
                  </a:lnTo>
                  <a:lnTo>
                    <a:pt x="3810" y="3860"/>
                  </a:lnTo>
                  <a:lnTo>
                    <a:pt x="4229" y="2870"/>
                  </a:lnTo>
                  <a:lnTo>
                    <a:pt x="4533" y="1739"/>
                  </a:lnTo>
                  <a:lnTo>
                    <a:pt x="4521" y="1295"/>
                  </a:lnTo>
                  <a:lnTo>
                    <a:pt x="4394" y="889"/>
                  </a:lnTo>
                  <a:lnTo>
                    <a:pt x="4165" y="508"/>
                  </a:lnTo>
                  <a:lnTo>
                    <a:pt x="3810" y="241"/>
                  </a:lnTo>
                  <a:lnTo>
                    <a:pt x="3416" y="63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A559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5" name="object 2445" descr=""/>
            <p:cNvSpPr/>
            <p:nvPr/>
          </p:nvSpPr>
          <p:spPr>
            <a:xfrm>
              <a:off x="2153193" y="24532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336" y="0"/>
                  </a:moveTo>
                  <a:lnTo>
                    <a:pt x="0" y="1562"/>
                  </a:lnTo>
                  <a:lnTo>
                    <a:pt x="457" y="2514"/>
                  </a:lnTo>
                  <a:lnTo>
                    <a:pt x="1689" y="3238"/>
                  </a:lnTo>
                  <a:lnTo>
                    <a:pt x="2882" y="2692"/>
                  </a:lnTo>
                  <a:lnTo>
                    <a:pt x="3797" y="1968"/>
                  </a:lnTo>
                  <a:lnTo>
                    <a:pt x="3479" y="457"/>
                  </a:lnTo>
                  <a:lnTo>
                    <a:pt x="3136" y="215"/>
                  </a:lnTo>
                  <a:lnTo>
                    <a:pt x="2755" y="63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AA71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6" name="object 2446" descr=""/>
            <p:cNvSpPr/>
            <p:nvPr/>
          </p:nvSpPr>
          <p:spPr>
            <a:xfrm>
              <a:off x="2160620" y="245395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866" y="0"/>
                  </a:moveTo>
                  <a:lnTo>
                    <a:pt x="0" y="990"/>
                  </a:lnTo>
                  <a:lnTo>
                    <a:pt x="76" y="1320"/>
                  </a:lnTo>
                  <a:lnTo>
                    <a:pt x="203" y="1981"/>
                  </a:lnTo>
                  <a:lnTo>
                    <a:pt x="812" y="1892"/>
                  </a:lnTo>
                  <a:lnTo>
                    <a:pt x="1409" y="1816"/>
                  </a:lnTo>
                  <a:lnTo>
                    <a:pt x="2006" y="1727"/>
                  </a:lnTo>
                  <a:lnTo>
                    <a:pt x="2285" y="1358"/>
                  </a:lnTo>
                  <a:lnTo>
                    <a:pt x="2374" y="952"/>
                  </a:lnTo>
                  <a:lnTo>
                    <a:pt x="2285" y="507"/>
                  </a:lnTo>
                  <a:lnTo>
                    <a:pt x="2146" y="342"/>
                  </a:lnTo>
                  <a:lnTo>
                    <a:pt x="2006" y="165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97B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7" name="object 2447" descr=""/>
            <p:cNvSpPr/>
            <p:nvPr/>
          </p:nvSpPr>
          <p:spPr>
            <a:xfrm>
              <a:off x="2154953" y="2451043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787" y="0"/>
                  </a:moveTo>
                  <a:lnTo>
                    <a:pt x="0" y="1422"/>
                  </a:lnTo>
                  <a:lnTo>
                    <a:pt x="38" y="2019"/>
                  </a:lnTo>
                  <a:lnTo>
                    <a:pt x="228" y="2527"/>
                  </a:lnTo>
                  <a:lnTo>
                    <a:pt x="850" y="2743"/>
                  </a:lnTo>
                  <a:lnTo>
                    <a:pt x="1282" y="2755"/>
                  </a:lnTo>
                  <a:lnTo>
                    <a:pt x="1714" y="2679"/>
                  </a:lnTo>
                  <a:lnTo>
                    <a:pt x="1765" y="2336"/>
                  </a:lnTo>
                  <a:lnTo>
                    <a:pt x="1828" y="2006"/>
                  </a:lnTo>
                  <a:lnTo>
                    <a:pt x="1879" y="1663"/>
                  </a:lnTo>
                  <a:lnTo>
                    <a:pt x="1816" y="914"/>
                  </a:lnTo>
                  <a:lnTo>
                    <a:pt x="1765" y="152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263B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8" name="object 2448" descr=""/>
            <p:cNvSpPr/>
            <p:nvPr/>
          </p:nvSpPr>
          <p:spPr>
            <a:xfrm>
              <a:off x="2157731" y="245681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130" y="0"/>
                  </a:moveTo>
                  <a:lnTo>
                    <a:pt x="482" y="76"/>
                  </a:lnTo>
                  <a:lnTo>
                    <a:pt x="0" y="698"/>
                  </a:lnTo>
                  <a:lnTo>
                    <a:pt x="609" y="977"/>
                  </a:lnTo>
                  <a:lnTo>
                    <a:pt x="1219" y="990"/>
                  </a:lnTo>
                  <a:lnTo>
                    <a:pt x="1816" y="634"/>
                  </a:lnTo>
                  <a:lnTo>
                    <a:pt x="1841" y="190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1D41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9" name="object 2449" descr=""/>
            <p:cNvSpPr/>
            <p:nvPr/>
          </p:nvSpPr>
          <p:spPr>
            <a:xfrm>
              <a:off x="2161252" y="2456541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768" y="0"/>
                  </a:moveTo>
                  <a:lnTo>
                    <a:pt x="2362" y="241"/>
                  </a:lnTo>
                  <a:lnTo>
                    <a:pt x="609" y="2006"/>
                  </a:lnTo>
                  <a:lnTo>
                    <a:pt x="711" y="3302"/>
                  </a:lnTo>
                  <a:lnTo>
                    <a:pt x="1955" y="4686"/>
                  </a:lnTo>
                  <a:lnTo>
                    <a:pt x="0" y="5664"/>
                  </a:lnTo>
                  <a:lnTo>
                    <a:pt x="254" y="6921"/>
                  </a:lnTo>
                  <a:lnTo>
                    <a:pt x="2133" y="6273"/>
                  </a:lnTo>
                  <a:lnTo>
                    <a:pt x="2590" y="6045"/>
                  </a:lnTo>
                  <a:lnTo>
                    <a:pt x="2692" y="5715"/>
                  </a:lnTo>
                  <a:lnTo>
                    <a:pt x="2425" y="5270"/>
                  </a:lnTo>
                  <a:lnTo>
                    <a:pt x="2425" y="4267"/>
                  </a:lnTo>
                  <a:lnTo>
                    <a:pt x="2908" y="3594"/>
                  </a:lnTo>
                  <a:lnTo>
                    <a:pt x="3543" y="3009"/>
                  </a:lnTo>
                  <a:lnTo>
                    <a:pt x="3746" y="2159"/>
                  </a:lnTo>
                  <a:lnTo>
                    <a:pt x="3886" y="1511"/>
                  </a:lnTo>
                  <a:lnTo>
                    <a:pt x="3835" y="901"/>
                  </a:lnTo>
                  <a:lnTo>
                    <a:pt x="3492" y="317"/>
                  </a:lnTo>
                  <a:lnTo>
                    <a:pt x="3136" y="38"/>
                  </a:lnTo>
                  <a:lnTo>
                    <a:pt x="2768" y="0"/>
                  </a:lnTo>
                  <a:close/>
                </a:path>
              </a:pathLst>
            </a:custGeom>
            <a:solidFill>
              <a:srgbClr val="305F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0" name="object 2450" descr=""/>
            <p:cNvSpPr/>
            <p:nvPr/>
          </p:nvSpPr>
          <p:spPr>
            <a:xfrm>
              <a:off x="2150926" y="2453038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628" y="0"/>
                  </a:moveTo>
                  <a:lnTo>
                    <a:pt x="1701" y="177"/>
                  </a:lnTo>
                  <a:lnTo>
                    <a:pt x="749" y="812"/>
                  </a:lnTo>
                  <a:lnTo>
                    <a:pt x="533" y="939"/>
                  </a:lnTo>
                  <a:lnTo>
                    <a:pt x="292" y="1003"/>
                  </a:lnTo>
                  <a:lnTo>
                    <a:pt x="50" y="1016"/>
                  </a:lnTo>
                  <a:lnTo>
                    <a:pt x="25" y="1739"/>
                  </a:lnTo>
                  <a:lnTo>
                    <a:pt x="0" y="2095"/>
                  </a:lnTo>
                  <a:lnTo>
                    <a:pt x="762" y="2933"/>
                  </a:lnTo>
                  <a:lnTo>
                    <a:pt x="1739" y="2844"/>
                  </a:lnTo>
                  <a:lnTo>
                    <a:pt x="2717" y="2743"/>
                  </a:lnTo>
                  <a:lnTo>
                    <a:pt x="2984" y="2146"/>
                  </a:lnTo>
                  <a:lnTo>
                    <a:pt x="3238" y="1549"/>
                  </a:lnTo>
                  <a:lnTo>
                    <a:pt x="3505" y="952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4B74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1" name="object 2451" descr=""/>
            <p:cNvSpPr/>
            <p:nvPr/>
          </p:nvSpPr>
          <p:spPr>
            <a:xfrm>
              <a:off x="2159636" y="245765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650" y="0"/>
                  </a:moveTo>
                  <a:lnTo>
                    <a:pt x="901" y="101"/>
                  </a:lnTo>
                  <a:lnTo>
                    <a:pt x="139" y="215"/>
                  </a:lnTo>
                  <a:lnTo>
                    <a:pt x="50" y="508"/>
                  </a:lnTo>
                  <a:lnTo>
                    <a:pt x="0" y="800"/>
                  </a:lnTo>
                  <a:lnTo>
                    <a:pt x="0" y="1104"/>
                  </a:lnTo>
                  <a:lnTo>
                    <a:pt x="1803" y="1066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DED2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2" name="object 2452" descr=""/>
            <p:cNvSpPr/>
            <p:nvPr/>
          </p:nvSpPr>
          <p:spPr>
            <a:xfrm>
              <a:off x="2151675" y="2451501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612" y="63"/>
                  </a:moveTo>
                  <a:lnTo>
                    <a:pt x="1143" y="152"/>
                  </a:lnTo>
                  <a:lnTo>
                    <a:pt x="850" y="508"/>
                  </a:lnTo>
                  <a:lnTo>
                    <a:pt x="114" y="1511"/>
                  </a:lnTo>
                  <a:lnTo>
                    <a:pt x="0" y="2349"/>
                  </a:lnTo>
                  <a:lnTo>
                    <a:pt x="2755" y="2489"/>
                  </a:lnTo>
                  <a:lnTo>
                    <a:pt x="4127" y="2286"/>
                  </a:lnTo>
                  <a:lnTo>
                    <a:pt x="3810" y="419"/>
                  </a:lnTo>
                  <a:lnTo>
                    <a:pt x="2425" y="419"/>
                  </a:lnTo>
                  <a:lnTo>
                    <a:pt x="2108" y="203"/>
                  </a:lnTo>
                  <a:lnTo>
                    <a:pt x="1612" y="63"/>
                  </a:lnTo>
                  <a:close/>
                </a:path>
                <a:path w="4444" h="2539">
                  <a:moveTo>
                    <a:pt x="3352" y="0"/>
                  </a:moveTo>
                  <a:lnTo>
                    <a:pt x="2984" y="101"/>
                  </a:lnTo>
                  <a:lnTo>
                    <a:pt x="2717" y="393"/>
                  </a:lnTo>
                  <a:lnTo>
                    <a:pt x="2425" y="419"/>
                  </a:lnTo>
                  <a:lnTo>
                    <a:pt x="3810" y="419"/>
                  </a:lnTo>
                  <a:lnTo>
                    <a:pt x="3589" y="101"/>
                  </a:lnTo>
                  <a:lnTo>
                    <a:pt x="3352" y="0"/>
                  </a:lnTo>
                  <a:close/>
                </a:path>
              </a:pathLst>
            </a:custGeom>
            <a:solidFill>
              <a:srgbClr val="886C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3" name="object 2453" descr=""/>
            <p:cNvSpPr/>
            <p:nvPr/>
          </p:nvSpPr>
          <p:spPr>
            <a:xfrm>
              <a:off x="2185523" y="244644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044" y="0"/>
                  </a:moveTo>
                  <a:lnTo>
                    <a:pt x="1397" y="0"/>
                  </a:lnTo>
                  <a:lnTo>
                    <a:pt x="685" y="215"/>
                  </a:lnTo>
                  <a:lnTo>
                    <a:pt x="330" y="520"/>
                  </a:lnTo>
                  <a:lnTo>
                    <a:pt x="88" y="901"/>
                  </a:lnTo>
                  <a:lnTo>
                    <a:pt x="0" y="1371"/>
                  </a:lnTo>
                  <a:lnTo>
                    <a:pt x="12" y="1841"/>
                  </a:lnTo>
                  <a:lnTo>
                    <a:pt x="139" y="2273"/>
                  </a:lnTo>
                  <a:lnTo>
                    <a:pt x="393" y="2667"/>
                  </a:lnTo>
                  <a:lnTo>
                    <a:pt x="812" y="2921"/>
                  </a:lnTo>
                  <a:lnTo>
                    <a:pt x="1231" y="2959"/>
                  </a:lnTo>
                  <a:lnTo>
                    <a:pt x="1676" y="2730"/>
                  </a:lnTo>
                  <a:lnTo>
                    <a:pt x="2489" y="2235"/>
                  </a:lnTo>
                  <a:lnTo>
                    <a:pt x="2438" y="1371"/>
                  </a:lnTo>
                  <a:lnTo>
                    <a:pt x="2527" y="584"/>
                  </a:lnTo>
                  <a:close/>
                </a:path>
              </a:pathLst>
            </a:custGeom>
            <a:solidFill>
              <a:srgbClr val="417D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4" name="object 2454" descr=""/>
            <p:cNvSpPr/>
            <p:nvPr/>
          </p:nvSpPr>
          <p:spPr>
            <a:xfrm>
              <a:off x="2186415" y="244968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10">
                  <a:moveTo>
                    <a:pt x="685" y="0"/>
                  </a:moveTo>
                  <a:lnTo>
                    <a:pt x="368" y="228"/>
                  </a:lnTo>
                  <a:lnTo>
                    <a:pt x="165" y="546"/>
                  </a:lnTo>
                  <a:lnTo>
                    <a:pt x="127" y="939"/>
                  </a:lnTo>
                  <a:lnTo>
                    <a:pt x="292" y="1650"/>
                  </a:lnTo>
                  <a:lnTo>
                    <a:pt x="0" y="2463"/>
                  </a:lnTo>
                  <a:lnTo>
                    <a:pt x="571" y="3098"/>
                  </a:lnTo>
                  <a:lnTo>
                    <a:pt x="1663" y="3327"/>
                  </a:lnTo>
                  <a:lnTo>
                    <a:pt x="1879" y="3200"/>
                  </a:lnTo>
                  <a:lnTo>
                    <a:pt x="2019" y="2844"/>
                  </a:lnTo>
                  <a:lnTo>
                    <a:pt x="2108" y="2489"/>
                  </a:lnTo>
                  <a:lnTo>
                    <a:pt x="2146" y="2108"/>
                  </a:lnTo>
                  <a:lnTo>
                    <a:pt x="2133" y="1727"/>
                  </a:lnTo>
                  <a:lnTo>
                    <a:pt x="1981" y="1396"/>
                  </a:lnTo>
                  <a:lnTo>
                    <a:pt x="1663" y="1168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C99C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5" name="object 2455" descr=""/>
            <p:cNvSpPr/>
            <p:nvPr/>
          </p:nvSpPr>
          <p:spPr>
            <a:xfrm>
              <a:off x="2184756" y="244840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868" y="2476"/>
                  </a:moveTo>
                  <a:lnTo>
                    <a:pt x="1130" y="2476"/>
                  </a:lnTo>
                  <a:lnTo>
                    <a:pt x="1854" y="2641"/>
                  </a:lnTo>
                  <a:lnTo>
                    <a:pt x="1868" y="2476"/>
                  </a:lnTo>
                  <a:close/>
                </a:path>
                <a:path w="2539" h="3175">
                  <a:moveTo>
                    <a:pt x="774" y="0"/>
                  </a:moveTo>
                  <a:lnTo>
                    <a:pt x="38" y="914"/>
                  </a:lnTo>
                  <a:lnTo>
                    <a:pt x="0" y="2057"/>
                  </a:lnTo>
                  <a:lnTo>
                    <a:pt x="381" y="2501"/>
                  </a:lnTo>
                  <a:lnTo>
                    <a:pt x="1130" y="2476"/>
                  </a:lnTo>
                  <a:lnTo>
                    <a:pt x="1868" y="2476"/>
                  </a:lnTo>
                  <a:lnTo>
                    <a:pt x="1917" y="1930"/>
                  </a:lnTo>
                  <a:lnTo>
                    <a:pt x="2224" y="1676"/>
                  </a:lnTo>
                  <a:lnTo>
                    <a:pt x="2344" y="1295"/>
                  </a:lnTo>
                  <a:lnTo>
                    <a:pt x="2438" y="762"/>
                  </a:lnTo>
                  <a:lnTo>
                    <a:pt x="1397" y="596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7B81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6" name="object 2456" descr=""/>
            <p:cNvSpPr/>
            <p:nvPr/>
          </p:nvSpPr>
          <p:spPr>
            <a:xfrm>
              <a:off x="2188077" y="2450724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127"/>
                  </a:moveTo>
                  <a:lnTo>
                    <a:pt x="126" y="1447"/>
                  </a:lnTo>
                  <a:lnTo>
                    <a:pt x="596" y="1498"/>
                  </a:lnTo>
                  <a:lnTo>
                    <a:pt x="1041" y="1371"/>
                  </a:lnTo>
                  <a:lnTo>
                    <a:pt x="1150" y="165"/>
                  </a:lnTo>
                  <a:lnTo>
                    <a:pt x="304" y="165"/>
                  </a:lnTo>
                  <a:lnTo>
                    <a:pt x="0" y="127"/>
                  </a:lnTo>
                  <a:close/>
                </a:path>
                <a:path w="1269" h="1905">
                  <a:moveTo>
                    <a:pt x="888" y="0"/>
                  </a:moveTo>
                  <a:lnTo>
                    <a:pt x="609" y="127"/>
                  </a:lnTo>
                  <a:lnTo>
                    <a:pt x="304" y="165"/>
                  </a:lnTo>
                  <a:lnTo>
                    <a:pt x="1150" y="165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E3D4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7" name="object 2457" descr=""/>
            <p:cNvSpPr/>
            <p:nvPr/>
          </p:nvSpPr>
          <p:spPr>
            <a:xfrm>
              <a:off x="2189861" y="244900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143" y="952"/>
                  </a:moveTo>
                  <a:lnTo>
                    <a:pt x="1054" y="279"/>
                  </a:lnTo>
                  <a:lnTo>
                    <a:pt x="622" y="25"/>
                  </a:lnTo>
                  <a:lnTo>
                    <a:pt x="0" y="0"/>
                  </a:lnTo>
                  <a:lnTo>
                    <a:pt x="1143" y="952"/>
                  </a:lnTo>
                  <a:close/>
                </a:path>
                <a:path w="2539" h="2539">
                  <a:moveTo>
                    <a:pt x="1968" y="1231"/>
                  </a:moveTo>
                  <a:lnTo>
                    <a:pt x="1905" y="952"/>
                  </a:lnTo>
                  <a:lnTo>
                    <a:pt x="1651" y="939"/>
                  </a:lnTo>
                  <a:lnTo>
                    <a:pt x="1409" y="952"/>
                  </a:lnTo>
                  <a:lnTo>
                    <a:pt x="1155" y="990"/>
                  </a:lnTo>
                  <a:lnTo>
                    <a:pt x="1219" y="2133"/>
                  </a:lnTo>
                  <a:lnTo>
                    <a:pt x="1435" y="2019"/>
                  </a:lnTo>
                  <a:lnTo>
                    <a:pt x="1663" y="1917"/>
                  </a:lnTo>
                  <a:lnTo>
                    <a:pt x="1879" y="1803"/>
                  </a:lnTo>
                  <a:lnTo>
                    <a:pt x="1968" y="1524"/>
                  </a:lnTo>
                  <a:lnTo>
                    <a:pt x="1968" y="1231"/>
                  </a:lnTo>
                  <a:close/>
                </a:path>
              </a:pathLst>
            </a:custGeom>
            <a:solidFill>
              <a:srgbClr val="6C8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8" name="object 2458" descr=""/>
            <p:cNvSpPr/>
            <p:nvPr/>
          </p:nvSpPr>
          <p:spPr>
            <a:xfrm>
              <a:off x="2185010" y="244497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142" y="0"/>
                  </a:moveTo>
                  <a:lnTo>
                    <a:pt x="825" y="406"/>
                  </a:lnTo>
                  <a:lnTo>
                    <a:pt x="507" y="800"/>
                  </a:lnTo>
                  <a:lnTo>
                    <a:pt x="177" y="1193"/>
                  </a:lnTo>
                  <a:lnTo>
                    <a:pt x="0" y="2019"/>
                  </a:lnTo>
                  <a:lnTo>
                    <a:pt x="304" y="2362"/>
                  </a:lnTo>
                  <a:lnTo>
                    <a:pt x="1142" y="2146"/>
                  </a:lnTo>
                  <a:lnTo>
                    <a:pt x="1790" y="2133"/>
                  </a:lnTo>
                  <a:lnTo>
                    <a:pt x="2425" y="2108"/>
                  </a:lnTo>
                  <a:lnTo>
                    <a:pt x="3073" y="2095"/>
                  </a:lnTo>
                  <a:lnTo>
                    <a:pt x="3098" y="1765"/>
                  </a:lnTo>
                  <a:lnTo>
                    <a:pt x="3073" y="1447"/>
                  </a:lnTo>
                  <a:lnTo>
                    <a:pt x="2997" y="1130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BB84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9" name="object 2459" descr=""/>
            <p:cNvSpPr/>
            <p:nvPr/>
          </p:nvSpPr>
          <p:spPr>
            <a:xfrm>
              <a:off x="2181335" y="2443658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2438" y="0"/>
                  </a:moveTo>
                  <a:lnTo>
                    <a:pt x="2146" y="0"/>
                  </a:lnTo>
                  <a:lnTo>
                    <a:pt x="1879" y="355"/>
                  </a:lnTo>
                  <a:lnTo>
                    <a:pt x="1435" y="457"/>
                  </a:lnTo>
                  <a:lnTo>
                    <a:pt x="546" y="685"/>
                  </a:lnTo>
                  <a:lnTo>
                    <a:pt x="304" y="1320"/>
                  </a:lnTo>
                  <a:lnTo>
                    <a:pt x="0" y="1930"/>
                  </a:lnTo>
                  <a:lnTo>
                    <a:pt x="25" y="2641"/>
                  </a:lnTo>
                  <a:lnTo>
                    <a:pt x="393" y="4381"/>
                  </a:lnTo>
                  <a:lnTo>
                    <a:pt x="1155" y="5168"/>
                  </a:lnTo>
                  <a:lnTo>
                    <a:pt x="2819" y="3809"/>
                  </a:lnTo>
                  <a:lnTo>
                    <a:pt x="3086" y="3403"/>
                  </a:lnTo>
                  <a:lnTo>
                    <a:pt x="3111" y="2997"/>
                  </a:lnTo>
                  <a:lnTo>
                    <a:pt x="2857" y="2578"/>
                  </a:lnTo>
                  <a:lnTo>
                    <a:pt x="2895" y="1816"/>
                  </a:lnTo>
                  <a:lnTo>
                    <a:pt x="3771" y="1003"/>
                  </a:lnTo>
                  <a:lnTo>
                    <a:pt x="2743" y="304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2E52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0" name="object 2460" descr=""/>
            <p:cNvSpPr/>
            <p:nvPr/>
          </p:nvSpPr>
          <p:spPr>
            <a:xfrm>
              <a:off x="2183674" y="244616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524" y="0"/>
                  </a:moveTo>
                  <a:lnTo>
                    <a:pt x="1193" y="25"/>
                  </a:lnTo>
                  <a:lnTo>
                    <a:pt x="850" y="38"/>
                  </a:lnTo>
                  <a:lnTo>
                    <a:pt x="520" y="63"/>
                  </a:lnTo>
                  <a:lnTo>
                    <a:pt x="482" y="292"/>
                  </a:lnTo>
                  <a:lnTo>
                    <a:pt x="457" y="774"/>
                  </a:lnTo>
                  <a:lnTo>
                    <a:pt x="12" y="1193"/>
                  </a:lnTo>
                  <a:lnTo>
                    <a:pt x="0" y="1612"/>
                  </a:lnTo>
                  <a:lnTo>
                    <a:pt x="406" y="2057"/>
                  </a:lnTo>
                  <a:lnTo>
                    <a:pt x="1155" y="2425"/>
                  </a:lnTo>
                  <a:lnTo>
                    <a:pt x="1841" y="2463"/>
                  </a:lnTo>
                  <a:lnTo>
                    <a:pt x="2362" y="1663"/>
                  </a:lnTo>
                  <a:lnTo>
                    <a:pt x="2476" y="952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7271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1" name="object 2461" descr=""/>
            <p:cNvSpPr/>
            <p:nvPr/>
          </p:nvSpPr>
          <p:spPr>
            <a:xfrm>
              <a:off x="2183170" y="244297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76" y="0"/>
                  </a:moveTo>
                  <a:lnTo>
                    <a:pt x="584" y="50"/>
                  </a:lnTo>
                  <a:lnTo>
                    <a:pt x="292" y="88"/>
                  </a:lnTo>
                  <a:lnTo>
                    <a:pt x="0" y="114"/>
                  </a:lnTo>
                  <a:lnTo>
                    <a:pt x="0" y="419"/>
                  </a:lnTo>
                  <a:lnTo>
                    <a:pt x="12" y="723"/>
                  </a:lnTo>
                  <a:lnTo>
                    <a:pt x="38" y="1028"/>
                  </a:lnTo>
                  <a:lnTo>
                    <a:pt x="330" y="1041"/>
                  </a:lnTo>
                  <a:lnTo>
                    <a:pt x="622" y="1028"/>
                  </a:lnTo>
                  <a:lnTo>
                    <a:pt x="901" y="990"/>
                  </a:lnTo>
                  <a:lnTo>
                    <a:pt x="876" y="330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5075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2" name="object 2462" descr=""/>
            <p:cNvSpPr/>
            <p:nvPr/>
          </p:nvSpPr>
          <p:spPr>
            <a:xfrm>
              <a:off x="2160761" y="244164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2476" y="0"/>
                  </a:moveTo>
                  <a:lnTo>
                    <a:pt x="0" y="2171"/>
                  </a:lnTo>
                  <a:lnTo>
                    <a:pt x="88" y="2794"/>
                  </a:lnTo>
                  <a:lnTo>
                    <a:pt x="469" y="3378"/>
                  </a:lnTo>
                  <a:lnTo>
                    <a:pt x="1396" y="4114"/>
                  </a:lnTo>
                  <a:lnTo>
                    <a:pt x="2514" y="3822"/>
                  </a:lnTo>
                  <a:lnTo>
                    <a:pt x="3543" y="3924"/>
                  </a:lnTo>
                  <a:lnTo>
                    <a:pt x="3962" y="3924"/>
                  </a:lnTo>
                  <a:lnTo>
                    <a:pt x="4381" y="3873"/>
                  </a:lnTo>
                  <a:lnTo>
                    <a:pt x="6946" y="952"/>
                  </a:lnTo>
                  <a:lnTo>
                    <a:pt x="6654" y="419"/>
                  </a:lnTo>
                  <a:lnTo>
                    <a:pt x="4597" y="469"/>
                  </a:lnTo>
                  <a:lnTo>
                    <a:pt x="3543" y="190"/>
                  </a:lnTo>
                  <a:lnTo>
                    <a:pt x="2476" y="0"/>
                  </a:lnTo>
                  <a:close/>
                </a:path>
              </a:pathLst>
            </a:custGeom>
            <a:solidFill>
              <a:srgbClr val="425B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3" name="object 2463" descr=""/>
            <p:cNvSpPr/>
            <p:nvPr/>
          </p:nvSpPr>
          <p:spPr>
            <a:xfrm>
              <a:off x="2158251" y="243690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1714" y="0"/>
                  </a:moveTo>
                  <a:lnTo>
                    <a:pt x="1295" y="228"/>
                  </a:lnTo>
                  <a:lnTo>
                    <a:pt x="787" y="901"/>
                  </a:lnTo>
                  <a:lnTo>
                    <a:pt x="457" y="1663"/>
                  </a:lnTo>
                  <a:lnTo>
                    <a:pt x="101" y="2425"/>
                  </a:lnTo>
                  <a:lnTo>
                    <a:pt x="1549" y="3898"/>
                  </a:lnTo>
                  <a:lnTo>
                    <a:pt x="2159" y="3759"/>
                  </a:lnTo>
                  <a:lnTo>
                    <a:pt x="4533" y="2146"/>
                  </a:lnTo>
                  <a:lnTo>
                    <a:pt x="4495" y="1498"/>
                  </a:lnTo>
                  <a:lnTo>
                    <a:pt x="3695" y="1333"/>
                  </a:lnTo>
                  <a:lnTo>
                    <a:pt x="2857" y="1206"/>
                  </a:lnTo>
                  <a:lnTo>
                    <a:pt x="2349" y="444"/>
                  </a:lnTo>
                  <a:lnTo>
                    <a:pt x="2057" y="76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5178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4" name="object 2464" descr=""/>
            <p:cNvSpPr/>
            <p:nvPr/>
          </p:nvSpPr>
          <p:spPr>
            <a:xfrm>
              <a:off x="2168022" y="243956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549" y="0"/>
                  </a:moveTo>
                  <a:lnTo>
                    <a:pt x="901" y="50"/>
                  </a:lnTo>
                  <a:lnTo>
                    <a:pt x="561" y="546"/>
                  </a:lnTo>
                  <a:lnTo>
                    <a:pt x="454" y="1219"/>
                  </a:lnTo>
                  <a:lnTo>
                    <a:pt x="330" y="1587"/>
                  </a:lnTo>
                  <a:lnTo>
                    <a:pt x="38" y="1955"/>
                  </a:lnTo>
                  <a:lnTo>
                    <a:pt x="0" y="2349"/>
                  </a:lnTo>
                  <a:lnTo>
                    <a:pt x="190" y="2768"/>
                  </a:lnTo>
                  <a:lnTo>
                    <a:pt x="571" y="3340"/>
                  </a:lnTo>
                  <a:lnTo>
                    <a:pt x="1117" y="3683"/>
                  </a:lnTo>
                  <a:lnTo>
                    <a:pt x="1790" y="3784"/>
                  </a:lnTo>
                  <a:lnTo>
                    <a:pt x="2768" y="3670"/>
                  </a:lnTo>
                  <a:lnTo>
                    <a:pt x="3441" y="3213"/>
                  </a:lnTo>
                  <a:lnTo>
                    <a:pt x="3652" y="2349"/>
                  </a:lnTo>
                  <a:lnTo>
                    <a:pt x="3632" y="1219"/>
                  </a:lnTo>
                  <a:lnTo>
                    <a:pt x="3124" y="546"/>
                  </a:lnTo>
                  <a:lnTo>
                    <a:pt x="2247" y="114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A666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5" name="object 2465" descr=""/>
            <p:cNvSpPr/>
            <p:nvPr/>
          </p:nvSpPr>
          <p:spPr>
            <a:xfrm>
              <a:off x="2162145" y="24405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663" y="0"/>
                  </a:moveTo>
                  <a:lnTo>
                    <a:pt x="1041" y="50"/>
                  </a:lnTo>
                  <a:lnTo>
                    <a:pt x="431" y="457"/>
                  </a:lnTo>
                  <a:lnTo>
                    <a:pt x="126" y="800"/>
                  </a:lnTo>
                  <a:lnTo>
                    <a:pt x="0" y="1219"/>
                  </a:lnTo>
                  <a:lnTo>
                    <a:pt x="63" y="1676"/>
                  </a:lnTo>
                  <a:lnTo>
                    <a:pt x="1155" y="3289"/>
                  </a:lnTo>
                  <a:lnTo>
                    <a:pt x="2184" y="2387"/>
                  </a:lnTo>
                  <a:lnTo>
                    <a:pt x="3213" y="1587"/>
                  </a:lnTo>
                  <a:lnTo>
                    <a:pt x="2298" y="419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9D69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6" name="object 2466" descr=""/>
            <p:cNvSpPr/>
            <p:nvPr/>
          </p:nvSpPr>
          <p:spPr>
            <a:xfrm>
              <a:off x="2161171" y="2438326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2171" y="0"/>
                  </a:moveTo>
                  <a:lnTo>
                    <a:pt x="1981" y="50"/>
                  </a:lnTo>
                  <a:lnTo>
                    <a:pt x="1777" y="88"/>
                  </a:lnTo>
                  <a:lnTo>
                    <a:pt x="1574" y="88"/>
                  </a:lnTo>
                  <a:lnTo>
                    <a:pt x="507" y="889"/>
                  </a:lnTo>
                  <a:lnTo>
                    <a:pt x="76" y="1206"/>
                  </a:lnTo>
                  <a:lnTo>
                    <a:pt x="0" y="1587"/>
                  </a:lnTo>
                  <a:lnTo>
                    <a:pt x="304" y="2032"/>
                  </a:lnTo>
                  <a:lnTo>
                    <a:pt x="711" y="2298"/>
                  </a:lnTo>
                  <a:lnTo>
                    <a:pt x="1155" y="2400"/>
                  </a:lnTo>
                  <a:lnTo>
                    <a:pt x="1625" y="2336"/>
                  </a:lnTo>
                  <a:lnTo>
                    <a:pt x="2324" y="2273"/>
                  </a:lnTo>
                  <a:lnTo>
                    <a:pt x="3035" y="2235"/>
                  </a:lnTo>
                  <a:lnTo>
                    <a:pt x="3213" y="1346"/>
                  </a:lnTo>
                  <a:lnTo>
                    <a:pt x="3162" y="1155"/>
                  </a:lnTo>
                  <a:lnTo>
                    <a:pt x="3035" y="609"/>
                  </a:lnTo>
                  <a:lnTo>
                    <a:pt x="2730" y="190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C163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7" name="object 2467" descr=""/>
            <p:cNvSpPr/>
            <p:nvPr/>
          </p:nvSpPr>
          <p:spPr>
            <a:xfrm>
              <a:off x="2160197" y="243283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993" y="0"/>
                  </a:moveTo>
                  <a:lnTo>
                    <a:pt x="1612" y="50"/>
                  </a:lnTo>
                  <a:lnTo>
                    <a:pt x="1257" y="368"/>
                  </a:lnTo>
                  <a:lnTo>
                    <a:pt x="952" y="761"/>
                  </a:lnTo>
                  <a:lnTo>
                    <a:pt x="647" y="1142"/>
                  </a:lnTo>
                  <a:lnTo>
                    <a:pt x="342" y="1536"/>
                  </a:lnTo>
                  <a:lnTo>
                    <a:pt x="152" y="1638"/>
                  </a:lnTo>
                  <a:lnTo>
                    <a:pt x="63" y="1854"/>
                  </a:lnTo>
                  <a:lnTo>
                    <a:pt x="0" y="2044"/>
                  </a:lnTo>
                  <a:lnTo>
                    <a:pt x="152" y="2158"/>
                  </a:lnTo>
                  <a:lnTo>
                    <a:pt x="533" y="2222"/>
                  </a:lnTo>
                  <a:lnTo>
                    <a:pt x="2400" y="1384"/>
                  </a:lnTo>
                  <a:lnTo>
                    <a:pt x="2717" y="1015"/>
                  </a:lnTo>
                  <a:lnTo>
                    <a:pt x="2717" y="634"/>
                  </a:lnTo>
                  <a:lnTo>
                    <a:pt x="2412" y="25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9F66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8" name="object 2468" descr=""/>
            <p:cNvSpPr/>
            <p:nvPr/>
          </p:nvSpPr>
          <p:spPr>
            <a:xfrm>
              <a:off x="2159153" y="243574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54" y="0"/>
                  </a:moveTo>
                  <a:lnTo>
                    <a:pt x="723" y="0"/>
                  </a:lnTo>
                  <a:lnTo>
                    <a:pt x="419" y="495"/>
                  </a:lnTo>
                  <a:lnTo>
                    <a:pt x="203" y="673"/>
                  </a:lnTo>
                  <a:lnTo>
                    <a:pt x="139" y="838"/>
                  </a:lnTo>
                  <a:lnTo>
                    <a:pt x="63" y="1003"/>
                  </a:lnTo>
                  <a:lnTo>
                    <a:pt x="0" y="1168"/>
                  </a:lnTo>
                  <a:lnTo>
                    <a:pt x="165" y="1257"/>
                  </a:lnTo>
                  <a:lnTo>
                    <a:pt x="469" y="1435"/>
                  </a:lnTo>
                  <a:lnTo>
                    <a:pt x="800" y="1498"/>
                  </a:lnTo>
                  <a:lnTo>
                    <a:pt x="1117" y="1549"/>
                  </a:lnTo>
                  <a:lnTo>
                    <a:pt x="1447" y="1612"/>
                  </a:lnTo>
                  <a:lnTo>
                    <a:pt x="1993" y="1193"/>
                  </a:lnTo>
                  <a:lnTo>
                    <a:pt x="2146" y="800"/>
                  </a:lnTo>
                  <a:lnTo>
                    <a:pt x="1397" y="444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9499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9" name="object 2469" descr=""/>
            <p:cNvSpPr/>
            <p:nvPr/>
          </p:nvSpPr>
          <p:spPr>
            <a:xfrm>
              <a:off x="2159286" y="243436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257" y="0"/>
                  </a:moveTo>
                  <a:lnTo>
                    <a:pt x="0" y="800"/>
                  </a:lnTo>
                  <a:lnTo>
                    <a:pt x="101" y="1155"/>
                  </a:lnTo>
                  <a:lnTo>
                    <a:pt x="190" y="1511"/>
                  </a:lnTo>
                  <a:lnTo>
                    <a:pt x="292" y="1866"/>
                  </a:lnTo>
                  <a:lnTo>
                    <a:pt x="609" y="1854"/>
                  </a:lnTo>
                  <a:lnTo>
                    <a:pt x="939" y="1828"/>
                  </a:lnTo>
                  <a:lnTo>
                    <a:pt x="1269" y="1816"/>
                  </a:lnTo>
                  <a:lnTo>
                    <a:pt x="1333" y="1447"/>
                  </a:lnTo>
                  <a:lnTo>
                    <a:pt x="1384" y="1066"/>
                  </a:lnTo>
                  <a:lnTo>
                    <a:pt x="1447" y="698"/>
                  </a:lnTo>
                  <a:lnTo>
                    <a:pt x="1346" y="469"/>
                  </a:lnTo>
                  <a:lnTo>
                    <a:pt x="1282" y="241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9CC4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0" name="object 2470" descr=""/>
            <p:cNvSpPr/>
            <p:nvPr/>
          </p:nvSpPr>
          <p:spPr>
            <a:xfrm>
              <a:off x="2162257" y="2432352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52" y="0"/>
                  </a:moveTo>
                  <a:lnTo>
                    <a:pt x="0" y="723"/>
                  </a:lnTo>
                  <a:lnTo>
                    <a:pt x="279" y="914"/>
                  </a:lnTo>
                  <a:lnTo>
                    <a:pt x="342" y="1866"/>
                  </a:lnTo>
                  <a:lnTo>
                    <a:pt x="1282" y="1892"/>
                  </a:lnTo>
                  <a:lnTo>
                    <a:pt x="1422" y="1816"/>
                  </a:lnTo>
                  <a:lnTo>
                    <a:pt x="1498" y="1104"/>
                  </a:lnTo>
                  <a:lnTo>
                    <a:pt x="1308" y="914"/>
                  </a:lnTo>
                  <a:lnTo>
                    <a:pt x="1333" y="8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8B8F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1" name="object 2471" descr=""/>
            <p:cNvSpPr/>
            <p:nvPr/>
          </p:nvSpPr>
          <p:spPr>
            <a:xfrm>
              <a:off x="2162156" y="243967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2222" y="0"/>
                  </a:moveTo>
                  <a:lnTo>
                    <a:pt x="1727" y="241"/>
                  </a:lnTo>
                  <a:lnTo>
                    <a:pt x="1219" y="469"/>
                  </a:lnTo>
                  <a:lnTo>
                    <a:pt x="711" y="711"/>
                  </a:lnTo>
                  <a:lnTo>
                    <a:pt x="241" y="762"/>
                  </a:lnTo>
                  <a:lnTo>
                    <a:pt x="0" y="800"/>
                  </a:lnTo>
                  <a:lnTo>
                    <a:pt x="114" y="1003"/>
                  </a:lnTo>
                  <a:lnTo>
                    <a:pt x="228" y="1219"/>
                  </a:lnTo>
                  <a:lnTo>
                    <a:pt x="342" y="1422"/>
                  </a:lnTo>
                  <a:lnTo>
                    <a:pt x="2286" y="1270"/>
                  </a:lnTo>
                  <a:lnTo>
                    <a:pt x="2260" y="838"/>
                  </a:lnTo>
                  <a:lnTo>
                    <a:pt x="2247" y="419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3551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2" name="object 2472" descr=""/>
            <p:cNvSpPr/>
            <p:nvPr/>
          </p:nvSpPr>
          <p:spPr>
            <a:xfrm>
              <a:off x="2163344" y="243833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660" y="762"/>
                  </a:lnTo>
                  <a:lnTo>
                    <a:pt x="990" y="1155"/>
                  </a:lnTo>
                  <a:lnTo>
                    <a:pt x="965" y="520"/>
                  </a:lnTo>
                  <a:lnTo>
                    <a:pt x="66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78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3" name="object 2473" descr=""/>
            <p:cNvSpPr/>
            <p:nvPr/>
          </p:nvSpPr>
          <p:spPr>
            <a:xfrm>
              <a:off x="2167437" y="244114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14" y="0"/>
                  </a:moveTo>
                  <a:lnTo>
                    <a:pt x="381" y="76"/>
                  </a:lnTo>
                  <a:lnTo>
                    <a:pt x="69" y="330"/>
                  </a:lnTo>
                  <a:lnTo>
                    <a:pt x="0" y="1003"/>
                  </a:lnTo>
                  <a:lnTo>
                    <a:pt x="292" y="1270"/>
                  </a:lnTo>
                  <a:lnTo>
                    <a:pt x="571" y="1270"/>
                  </a:lnTo>
                  <a:lnTo>
                    <a:pt x="804" y="1003"/>
                  </a:lnTo>
                  <a:lnTo>
                    <a:pt x="914" y="647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92C0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4" name="object 2474" descr=""/>
            <p:cNvSpPr/>
            <p:nvPr/>
          </p:nvSpPr>
          <p:spPr>
            <a:xfrm>
              <a:off x="2163513" y="243322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0" y="1054"/>
                  </a:lnTo>
                  <a:lnTo>
                    <a:pt x="342" y="1015"/>
                  </a:lnTo>
                  <a:lnTo>
                    <a:pt x="673" y="965"/>
                  </a:lnTo>
                  <a:lnTo>
                    <a:pt x="1016" y="927"/>
                  </a:lnTo>
                  <a:lnTo>
                    <a:pt x="863" y="419"/>
                  </a:lnTo>
                  <a:lnTo>
                    <a:pt x="546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B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5" name="object 2475" descr=""/>
            <p:cNvSpPr/>
            <p:nvPr/>
          </p:nvSpPr>
          <p:spPr>
            <a:xfrm>
              <a:off x="2168479" y="2438119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1854" y="0"/>
                  </a:moveTo>
                  <a:lnTo>
                    <a:pt x="1536" y="114"/>
                  </a:lnTo>
                  <a:lnTo>
                    <a:pt x="889" y="368"/>
                  </a:lnTo>
                  <a:lnTo>
                    <a:pt x="584" y="952"/>
                  </a:lnTo>
                  <a:lnTo>
                    <a:pt x="0" y="2146"/>
                  </a:lnTo>
                  <a:lnTo>
                    <a:pt x="1117" y="2197"/>
                  </a:lnTo>
                  <a:lnTo>
                    <a:pt x="1676" y="2235"/>
                  </a:lnTo>
                  <a:lnTo>
                    <a:pt x="2120" y="2438"/>
                  </a:lnTo>
                  <a:lnTo>
                    <a:pt x="2552" y="2438"/>
                  </a:lnTo>
                  <a:lnTo>
                    <a:pt x="2997" y="2235"/>
                  </a:lnTo>
                  <a:lnTo>
                    <a:pt x="3276" y="1816"/>
                  </a:lnTo>
                  <a:lnTo>
                    <a:pt x="3276" y="1397"/>
                  </a:lnTo>
                  <a:lnTo>
                    <a:pt x="2971" y="990"/>
                  </a:lnTo>
                  <a:lnTo>
                    <a:pt x="2603" y="660"/>
                  </a:lnTo>
                  <a:lnTo>
                    <a:pt x="2222" y="330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3E7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6" name="object 2476" descr=""/>
            <p:cNvSpPr/>
            <p:nvPr/>
          </p:nvSpPr>
          <p:spPr>
            <a:xfrm>
              <a:off x="2160509" y="243128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50" y="0"/>
                  </a:moveTo>
                  <a:lnTo>
                    <a:pt x="571" y="25"/>
                  </a:lnTo>
                  <a:lnTo>
                    <a:pt x="279" y="38"/>
                  </a:lnTo>
                  <a:lnTo>
                    <a:pt x="0" y="38"/>
                  </a:lnTo>
                  <a:lnTo>
                    <a:pt x="0" y="342"/>
                  </a:lnTo>
                  <a:lnTo>
                    <a:pt x="25" y="647"/>
                  </a:lnTo>
                  <a:lnTo>
                    <a:pt x="63" y="939"/>
                  </a:lnTo>
                  <a:lnTo>
                    <a:pt x="749" y="990"/>
                  </a:lnTo>
                  <a:lnTo>
                    <a:pt x="1092" y="1003"/>
                  </a:lnTo>
                  <a:lnTo>
                    <a:pt x="1015" y="673"/>
                  </a:lnTo>
                  <a:lnTo>
                    <a:pt x="927" y="330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B0CB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7" name="object 2477" descr=""/>
            <p:cNvSpPr/>
            <p:nvPr/>
          </p:nvSpPr>
          <p:spPr>
            <a:xfrm>
              <a:off x="2161457" y="243223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" y="0"/>
                  </a:moveTo>
                  <a:lnTo>
                    <a:pt x="50" y="330"/>
                  </a:lnTo>
                  <a:lnTo>
                    <a:pt x="0" y="977"/>
                  </a:lnTo>
                  <a:lnTo>
                    <a:pt x="355" y="990"/>
                  </a:lnTo>
                  <a:lnTo>
                    <a:pt x="1079" y="1041"/>
                  </a:lnTo>
                  <a:lnTo>
                    <a:pt x="1066" y="736"/>
                  </a:lnTo>
                  <a:lnTo>
                    <a:pt x="1066" y="431"/>
                  </a:lnTo>
                  <a:lnTo>
                    <a:pt x="1041" y="126"/>
                  </a:lnTo>
                  <a:lnTo>
                    <a:pt x="419" y="5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CA9B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8" name="object 2478" descr=""/>
            <p:cNvSpPr/>
            <p:nvPr/>
          </p:nvSpPr>
          <p:spPr>
            <a:xfrm>
              <a:off x="2172895" y="2439008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562" y="0"/>
                  </a:moveTo>
                  <a:lnTo>
                    <a:pt x="482" y="190"/>
                  </a:lnTo>
                  <a:lnTo>
                    <a:pt x="126" y="482"/>
                  </a:lnTo>
                  <a:lnTo>
                    <a:pt x="0" y="850"/>
                  </a:lnTo>
                  <a:lnTo>
                    <a:pt x="152" y="1295"/>
                  </a:lnTo>
                  <a:lnTo>
                    <a:pt x="482" y="1866"/>
                  </a:lnTo>
                  <a:lnTo>
                    <a:pt x="965" y="2273"/>
                  </a:lnTo>
                  <a:lnTo>
                    <a:pt x="1574" y="2539"/>
                  </a:lnTo>
                  <a:lnTo>
                    <a:pt x="2235" y="2705"/>
                  </a:lnTo>
                  <a:lnTo>
                    <a:pt x="2832" y="2666"/>
                  </a:lnTo>
                  <a:lnTo>
                    <a:pt x="3314" y="2120"/>
                  </a:lnTo>
                  <a:lnTo>
                    <a:pt x="3492" y="2044"/>
                  </a:lnTo>
                  <a:lnTo>
                    <a:pt x="3479" y="1409"/>
                  </a:lnTo>
                  <a:lnTo>
                    <a:pt x="3454" y="761"/>
                  </a:lnTo>
                  <a:lnTo>
                    <a:pt x="3441" y="126"/>
                  </a:lnTo>
                  <a:lnTo>
                    <a:pt x="2819" y="88"/>
                  </a:lnTo>
                  <a:lnTo>
                    <a:pt x="2184" y="38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4186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9" name="object 2479" descr=""/>
            <p:cNvSpPr/>
            <p:nvPr/>
          </p:nvSpPr>
          <p:spPr>
            <a:xfrm>
              <a:off x="2171369" y="2439110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76" y="0"/>
                  </a:moveTo>
                  <a:lnTo>
                    <a:pt x="0" y="1028"/>
                  </a:lnTo>
                  <a:lnTo>
                    <a:pt x="660" y="1600"/>
                  </a:lnTo>
                  <a:lnTo>
                    <a:pt x="1282" y="1523"/>
                  </a:lnTo>
                  <a:lnTo>
                    <a:pt x="1866" y="927"/>
                  </a:lnTo>
                  <a:lnTo>
                    <a:pt x="1917" y="647"/>
                  </a:lnTo>
                  <a:lnTo>
                    <a:pt x="1955" y="368"/>
                  </a:lnTo>
                  <a:lnTo>
                    <a:pt x="2006" y="88"/>
                  </a:lnTo>
                  <a:lnTo>
                    <a:pt x="723" y="3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254B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0" name="object 2480" descr=""/>
            <p:cNvSpPr/>
            <p:nvPr/>
          </p:nvSpPr>
          <p:spPr>
            <a:xfrm>
              <a:off x="2150549" y="2448661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1803" y="0"/>
                  </a:moveTo>
                  <a:lnTo>
                    <a:pt x="1320" y="25"/>
                  </a:lnTo>
                  <a:lnTo>
                    <a:pt x="1117" y="152"/>
                  </a:lnTo>
                  <a:lnTo>
                    <a:pt x="736" y="406"/>
                  </a:lnTo>
                  <a:lnTo>
                    <a:pt x="609" y="609"/>
                  </a:lnTo>
                  <a:lnTo>
                    <a:pt x="482" y="800"/>
                  </a:lnTo>
                  <a:lnTo>
                    <a:pt x="368" y="990"/>
                  </a:lnTo>
                  <a:lnTo>
                    <a:pt x="165" y="1651"/>
                  </a:lnTo>
                  <a:lnTo>
                    <a:pt x="0" y="2298"/>
                  </a:lnTo>
                  <a:lnTo>
                    <a:pt x="25" y="2997"/>
                  </a:lnTo>
                  <a:lnTo>
                    <a:pt x="673" y="3111"/>
                  </a:lnTo>
                  <a:lnTo>
                    <a:pt x="1333" y="3238"/>
                  </a:lnTo>
                  <a:lnTo>
                    <a:pt x="1981" y="3352"/>
                  </a:lnTo>
                  <a:lnTo>
                    <a:pt x="2235" y="3098"/>
                  </a:lnTo>
                  <a:lnTo>
                    <a:pt x="2933" y="2311"/>
                  </a:lnTo>
                  <a:lnTo>
                    <a:pt x="2997" y="1447"/>
                  </a:lnTo>
                  <a:lnTo>
                    <a:pt x="2540" y="520"/>
                  </a:lnTo>
                  <a:lnTo>
                    <a:pt x="2209" y="165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848A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1" name="object 2481" descr=""/>
            <p:cNvSpPr/>
            <p:nvPr/>
          </p:nvSpPr>
          <p:spPr>
            <a:xfrm>
              <a:off x="2149660" y="244939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435" y="0"/>
                  </a:moveTo>
                  <a:lnTo>
                    <a:pt x="825" y="0"/>
                  </a:lnTo>
                  <a:lnTo>
                    <a:pt x="177" y="482"/>
                  </a:lnTo>
                  <a:lnTo>
                    <a:pt x="114" y="914"/>
                  </a:lnTo>
                  <a:lnTo>
                    <a:pt x="63" y="1333"/>
                  </a:lnTo>
                  <a:lnTo>
                    <a:pt x="0" y="1765"/>
                  </a:lnTo>
                  <a:lnTo>
                    <a:pt x="914" y="2260"/>
                  </a:lnTo>
                  <a:lnTo>
                    <a:pt x="1257" y="1727"/>
                  </a:lnTo>
                  <a:lnTo>
                    <a:pt x="1968" y="660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304B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2" name="object 2482" descr=""/>
            <p:cNvSpPr/>
            <p:nvPr/>
          </p:nvSpPr>
          <p:spPr>
            <a:xfrm>
              <a:off x="2150805" y="2445510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448" y="2971"/>
                  </a:moveTo>
                  <a:lnTo>
                    <a:pt x="1330" y="2971"/>
                  </a:lnTo>
                  <a:lnTo>
                    <a:pt x="1750" y="3009"/>
                  </a:lnTo>
                  <a:lnTo>
                    <a:pt x="2804" y="3187"/>
                  </a:lnTo>
                  <a:lnTo>
                    <a:pt x="3375" y="3035"/>
                  </a:lnTo>
                  <a:close/>
                </a:path>
                <a:path w="4444" h="3810">
                  <a:moveTo>
                    <a:pt x="1254" y="0"/>
                  </a:moveTo>
                  <a:lnTo>
                    <a:pt x="873" y="152"/>
                  </a:lnTo>
                  <a:lnTo>
                    <a:pt x="822" y="533"/>
                  </a:lnTo>
                  <a:lnTo>
                    <a:pt x="0" y="2247"/>
                  </a:lnTo>
                  <a:lnTo>
                    <a:pt x="20" y="2603"/>
                  </a:lnTo>
                  <a:lnTo>
                    <a:pt x="149" y="2794"/>
                  </a:lnTo>
                  <a:lnTo>
                    <a:pt x="480" y="2984"/>
                  </a:lnTo>
                  <a:lnTo>
                    <a:pt x="1330" y="2971"/>
                  </a:lnTo>
                  <a:lnTo>
                    <a:pt x="3448" y="2971"/>
                  </a:lnTo>
                  <a:lnTo>
                    <a:pt x="3870" y="2603"/>
                  </a:lnTo>
                  <a:lnTo>
                    <a:pt x="4137" y="2247"/>
                  </a:lnTo>
                  <a:lnTo>
                    <a:pt x="4163" y="1866"/>
                  </a:lnTo>
                  <a:lnTo>
                    <a:pt x="3972" y="1460"/>
                  </a:lnTo>
                  <a:lnTo>
                    <a:pt x="1889" y="342"/>
                  </a:lnTo>
                  <a:lnTo>
                    <a:pt x="1597" y="76"/>
                  </a:lnTo>
                  <a:lnTo>
                    <a:pt x="1254" y="0"/>
                  </a:lnTo>
                  <a:close/>
                </a:path>
              </a:pathLst>
            </a:custGeom>
            <a:solidFill>
              <a:srgbClr val="7A5D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3" name="object 2483" descr=""/>
            <p:cNvSpPr/>
            <p:nvPr/>
          </p:nvSpPr>
          <p:spPr>
            <a:xfrm>
              <a:off x="2149055" y="2447948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1663" y="0"/>
                  </a:moveTo>
                  <a:lnTo>
                    <a:pt x="0" y="800"/>
                  </a:lnTo>
                  <a:lnTo>
                    <a:pt x="254" y="850"/>
                  </a:lnTo>
                  <a:lnTo>
                    <a:pt x="495" y="927"/>
                  </a:lnTo>
                  <a:lnTo>
                    <a:pt x="723" y="1054"/>
                  </a:lnTo>
                  <a:lnTo>
                    <a:pt x="1270" y="1651"/>
                  </a:lnTo>
                  <a:lnTo>
                    <a:pt x="1917" y="1524"/>
                  </a:lnTo>
                  <a:lnTo>
                    <a:pt x="2578" y="1308"/>
                  </a:lnTo>
                  <a:lnTo>
                    <a:pt x="2616" y="965"/>
                  </a:lnTo>
                  <a:lnTo>
                    <a:pt x="2844" y="889"/>
                  </a:lnTo>
                  <a:lnTo>
                    <a:pt x="3086" y="571"/>
                  </a:lnTo>
                  <a:lnTo>
                    <a:pt x="3009" y="381"/>
                  </a:lnTo>
                  <a:lnTo>
                    <a:pt x="2730" y="165"/>
                  </a:lnTo>
                  <a:lnTo>
                    <a:pt x="2374" y="101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C99C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4" name="object 2484" descr=""/>
            <p:cNvSpPr/>
            <p:nvPr/>
          </p:nvSpPr>
          <p:spPr>
            <a:xfrm>
              <a:off x="2149784" y="244900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0" y="292"/>
                  </a:lnTo>
                  <a:lnTo>
                    <a:pt x="12" y="584"/>
                  </a:lnTo>
                  <a:lnTo>
                    <a:pt x="50" y="876"/>
                  </a:lnTo>
                  <a:lnTo>
                    <a:pt x="647" y="927"/>
                  </a:lnTo>
                  <a:lnTo>
                    <a:pt x="1841" y="1054"/>
                  </a:lnTo>
                  <a:lnTo>
                    <a:pt x="1866" y="787"/>
                  </a:lnTo>
                  <a:lnTo>
                    <a:pt x="1866" y="520"/>
                  </a:lnTo>
                  <a:lnTo>
                    <a:pt x="1841" y="254"/>
                  </a:lnTo>
                  <a:lnTo>
                    <a:pt x="1231" y="165"/>
                  </a:lnTo>
                  <a:lnTo>
                    <a:pt x="609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1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5" name="object 2485" descr=""/>
            <p:cNvSpPr/>
            <p:nvPr/>
          </p:nvSpPr>
          <p:spPr>
            <a:xfrm>
              <a:off x="2155488" y="243965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501" y="0"/>
                  </a:moveTo>
                  <a:lnTo>
                    <a:pt x="2285" y="355"/>
                  </a:lnTo>
                  <a:lnTo>
                    <a:pt x="139" y="584"/>
                  </a:lnTo>
                  <a:lnTo>
                    <a:pt x="0" y="2717"/>
                  </a:lnTo>
                  <a:lnTo>
                    <a:pt x="939" y="3721"/>
                  </a:lnTo>
                  <a:lnTo>
                    <a:pt x="3111" y="3429"/>
                  </a:lnTo>
                  <a:lnTo>
                    <a:pt x="3263" y="3276"/>
                  </a:lnTo>
                  <a:lnTo>
                    <a:pt x="3416" y="3111"/>
                  </a:lnTo>
                  <a:lnTo>
                    <a:pt x="3568" y="2959"/>
                  </a:lnTo>
                  <a:lnTo>
                    <a:pt x="3987" y="2070"/>
                  </a:lnTo>
                  <a:lnTo>
                    <a:pt x="3822" y="1270"/>
                  </a:lnTo>
                  <a:lnTo>
                    <a:pt x="3213" y="533"/>
                  </a:lnTo>
                  <a:lnTo>
                    <a:pt x="2997" y="342"/>
                  </a:lnTo>
                  <a:lnTo>
                    <a:pt x="2743" y="12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rgbClr val="586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6" name="object 2486" descr=""/>
            <p:cNvSpPr/>
            <p:nvPr/>
          </p:nvSpPr>
          <p:spPr>
            <a:xfrm>
              <a:off x="2154671" y="2446623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4992" y="2286"/>
                  </a:moveTo>
                  <a:lnTo>
                    <a:pt x="600" y="2286"/>
                  </a:lnTo>
                  <a:lnTo>
                    <a:pt x="956" y="2400"/>
                  </a:lnTo>
                  <a:lnTo>
                    <a:pt x="1921" y="2933"/>
                  </a:lnTo>
                  <a:lnTo>
                    <a:pt x="2505" y="4102"/>
                  </a:lnTo>
                  <a:lnTo>
                    <a:pt x="3814" y="4038"/>
                  </a:lnTo>
                  <a:lnTo>
                    <a:pt x="4233" y="3975"/>
                  </a:lnTo>
                  <a:lnTo>
                    <a:pt x="4614" y="3810"/>
                  </a:lnTo>
                  <a:lnTo>
                    <a:pt x="4969" y="3568"/>
                  </a:lnTo>
                  <a:lnTo>
                    <a:pt x="5236" y="2997"/>
                  </a:lnTo>
                  <a:lnTo>
                    <a:pt x="5062" y="2400"/>
                  </a:lnTo>
                  <a:close/>
                </a:path>
                <a:path w="5714" h="4444">
                  <a:moveTo>
                    <a:pt x="4671" y="1790"/>
                  </a:moveTo>
                  <a:lnTo>
                    <a:pt x="54" y="1790"/>
                  </a:lnTo>
                  <a:lnTo>
                    <a:pt x="207" y="1993"/>
                  </a:lnTo>
                  <a:lnTo>
                    <a:pt x="385" y="2171"/>
                  </a:lnTo>
                  <a:lnTo>
                    <a:pt x="600" y="2298"/>
                  </a:lnTo>
                  <a:lnTo>
                    <a:pt x="4992" y="2286"/>
                  </a:lnTo>
                  <a:lnTo>
                    <a:pt x="4671" y="1790"/>
                  </a:lnTo>
                  <a:close/>
                </a:path>
                <a:path w="5714" h="4444">
                  <a:moveTo>
                    <a:pt x="105" y="355"/>
                  </a:moveTo>
                  <a:lnTo>
                    <a:pt x="0" y="1663"/>
                  </a:lnTo>
                  <a:lnTo>
                    <a:pt x="54" y="1803"/>
                  </a:lnTo>
                  <a:lnTo>
                    <a:pt x="4671" y="1790"/>
                  </a:lnTo>
                  <a:lnTo>
                    <a:pt x="2805" y="381"/>
                  </a:lnTo>
                  <a:lnTo>
                    <a:pt x="981" y="381"/>
                  </a:lnTo>
                  <a:lnTo>
                    <a:pt x="105" y="355"/>
                  </a:lnTo>
                  <a:close/>
                </a:path>
                <a:path w="5714" h="4444">
                  <a:moveTo>
                    <a:pt x="1489" y="0"/>
                  </a:moveTo>
                  <a:lnTo>
                    <a:pt x="981" y="381"/>
                  </a:lnTo>
                  <a:lnTo>
                    <a:pt x="2805" y="381"/>
                  </a:lnTo>
                  <a:lnTo>
                    <a:pt x="2505" y="215"/>
                  </a:lnTo>
                  <a:lnTo>
                    <a:pt x="2112" y="63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4376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7" name="object 2487" descr=""/>
            <p:cNvSpPr/>
            <p:nvPr/>
          </p:nvSpPr>
          <p:spPr>
            <a:xfrm>
              <a:off x="2154704" y="2444135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848" y="0"/>
                  </a:moveTo>
                  <a:lnTo>
                    <a:pt x="1904" y="101"/>
                  </a:lnTo>
                  <a:lnTo>
                    <a:pt x="927" y="139"/>
                  </a:lnTo>
                  <a:lnTo>
                    <a:pt x="584" y="355"/>
                  </a:lnTo>
                  <a:lnTo>
                    <a:pt x="279" y="596"/>
                  </a:lnTo>
                  <a:lnTo>
                    <a:pt x="0" y="888"/>
                  </a:lnTo>
                  <a:lnTo>
                    <a:pt x="952" y="2870"/>
                  </a:lnTo>
                  <a:lnTo>
                    <a:pt x="1282" y="2870"/>
                  </a:lnTo>
                  <a:lnTo>
                    <a:pt x="1625" y="2882"/>
                  </a:lnTo>
                  <a:lnTo>
                    <a:pt x="1955" y="2882"/>
                  </a:lnTo>
                  <a:lnTo>
                    <a:pt x="2793" y="2755"/>
                  </a:lnTo>
                  <a:lnTo>
                    <a:pt x="3378" y="2235"/>
                  </a:lnTo>
                  <a:lnTo>
                    <a:pt x="3886" y="1600"/>
                  </a:lnTo>
                  <a:lnTo>
                    <a:pt x="4089" y="1257"/>
                  </a:lnTo>
                  <a:lnTo>
                    <a:pt x="4203" y="888"/>
                  </a:lnTo>
                  <a:lnTo>
                    <a:pt x="4190" y="482"/>
                  </a:lnTo>
                  <a:lnTo>
                    <a:pt x="3848" y="0"/>
                  </a:lnTo>
                  <a:close/>
                </a:path>
              </a:pathLst>
            </a:custGeom>
            <a:solidFill>
              <a:srgbClr val="826B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8" name="object 2488" descr=""/>
            <p:cNvSpPr/>
            <p:nvPr/>
          </p:nvSpPr>
          <p:spPr>
            <a:xfrm>
              <a:off x="2151692" y="2444075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77" y="0"/>
                  </a:moveTo>
                  <a:lnTo>
                    <a:pt x="50" y="1054"/>
                  </a:lnTo>
                  <a:lnTo>
                    <a:pt x="0" y="1587"/>
                  </a:lnTo>
                  <a:lnTo>
                    <a:pt x="1003" y="1777"/>
                  </a:lnTo>
                  <a:lnTo>
                    <a:pt x="939" y="1523"/>
                  </a:lnTo>
                  <a:lnTo>
                    <a:pt x="977" y="1282"/>
                  </a:lnTo>
                  <a:lnTo>
                    <a:pt x="1092" y="1054"/>
                  </a:lnTo>
                  <a:lnTo>
                    <a:pt x="787" y="711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E6D2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9" name="object 2489" descr=""/>
            <p:cNvSpPr/>
            <p:nvPr/>
          </p:nvSpPr>
          <p:spPr>
            <a:xfrm>
              <a:off x="2158530" y="244272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87" y="0"/>
                  </a:moveTo>
                  <a:lnTo>
                    <a:pt x="406" y="12"/>
                  </a:lnTo>
                  <a:lnTo>
                    <a:pt x="63" y="368"/>
                  </a:lnTo>
                  <a:lnTo>
                    <a:pt x="25" y="1409"/>
                  </a:lnTo>
                  <a:lnTo>
                    <a:pt x="342" y="1689"/>
                  </a:lnTo>
                  <a:lnTo>
                    <a:pt x="711" y="1765"/>
                  </a:lnTo>
                  <a:lnTo>
                    <a:pt x="1130" y="1498"/>
                  </a:lnTo>
                  <a:lnTo>
                    <a:pt x="1346" y="1104"/>
                  </a:lnTo>
                  <a:lnTo>
                    <a:pt x="1358" y="685"/>
                  </a:lnTo>
                  <a:lnTo>
                    <a:pt x="1181" y="266"/>
                  </a:lnTo>
                  <a:close/>
                </a:path>
              </a:pathLst>
            </a:custGeom>
            <a:solidFill>
              <a:srgbClr val="586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0" name="object 2490" descr=""/>
            <p:cNvSpPr/>
            <p:nvPr/>
          </p:nvSpPr>
          <p:spPr>
            <a:xfrm>
              <a:off x="2154703" y="24441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30" y="0"/>
                  </a:moveTo>
                  <a:lnTo>
                    <a:pt x="25" y="254"/>
                  </a:lnTo>
                  <a:lnTo>
                    <a:pt x="0" y="863"/>
                  </a:lnTo>
                  <a:lnTo>
                    <a:pt x="304" y="609"/>
                  </a:lnTo>
                  <a:lnTo>
                    <a:pt x="622" y="368"/>
                  </a:lnTo>
                  <a:lnTo>
                    <a:pt x="927" y="114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8EB8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1" name="object 2491" descr=""/>
            <p:cNvSpPr/>
            <p:nvPr/>
          </p:nvSpPr>
          <p:spPr>
            <a:xfrm>
              <a:off x="2157691" y="243691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485" y="0"/>
                  </a:moveTo>
                  <a:lnTo>
                    <a:pt x="1168" y="38"/>
                  </a:lnTo>
                  <a:lnTo>
                    <a:pt x="901" y="444"/>
                  </a:lnTo>
                  <a:lnTo>
                    <a:pt x="0" y="1320"/>
                  </a:lnTo>
                  <a:lnTo>
                    <a:pt x="76" y="3111"/>
                  </a:lnTo>
                  <a:lnTo>
                    <a:pt x="431" y="3124"/>
                  </a:lnTo>
                  <a:lnTo>
                    <a:pt x="787" y="3086"/>
                  </a:lnTo>
                  <a:lnTo>
                    <a:pt x="1447" y="2260"/>
                  </a:lnTo>
                  <a:lnTo>
                    <a:pt x="1917" y="1358"/>
                  </a:lnTo>
                  <a:lnTo>
                    <a:pt x="1854" y="330"/>
                  </a:lnTo>
                  <a:lnTo>
                    <a:pt x="1485" y="0"/>
                  </a:lnTo>
                  <a:close/>
                </a:path>
                <a:path w="2539" h="3175">
                  <a:moveTo>
                    <a:pt x="1930" y="266"/>
                  </a:moveTo>
                  <a:close/>
                </a:path>
              </a:pathLst>
            </a:custGeom>
            <a:solidFill>
              <a:srgbClr val="AF5D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2" name="object 2492" descr=""/>
            <p:cNvSpPr/>
            <p:nvPr/>
          </p:nvSpPr>
          <p:spPr>
            <a:xfrm>
              <a:off x="2158582" y="243640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74" y="0"/>
                  </a:moveTo>
                  <a:lnTo>
                    <a:pt x="266" y="635"/>
                  </a:lnTo>
                  <a:lnTo>
                    <a:pt x="0" y="952"/>
                  </a:lnTo>
                  <a:lnTo>
                    <a:pt x="317" y="863"/>
                  </a:lnTo>
                  <a:lnTo>
                    <a:pt x="634" y="825"/>
                  </a:lnTo>
                  <a:lnTo>
                    <a:pt x="965" y="838"/>
                  </a:lnTo>
                  <a:lnTo>
                    <a:pt x="965" y="546"/>
                  </a:lnTo>
                  <a:lnTo>
                    <a:pt x="901" y="266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82685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3" name="object 2493" descr=""/>
            <p:cNvSpPr/>
            <p:nvPr/>
          </p:nvSpPr>
          <p:spPr>
            <a:xfrm>
              <a:off x="2180302" y="246212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295" y="0"/>
                  </a:moveTo>
                  <a:lnTo>
                    <a:pt x="660" y="101"/>
                  </a:lnTo>
                  <a:lnTo>
                    <a:pt x="0" y="520"/>
                  </a:lnTo>
                  <a:lnTo>
                    <a:pt x="304" y="1396"/>
                  </a:lnTo>
                  <a:lnTo>
                    <a:pt x="1016" y="1600"/>
                  </a:lnTo>
                  <a:lnTo>
                    <a:pt x="1828" y="1600"/>
                  </a:lnTo>
                  <a:lnTo>
                    <a:pt x="1854" y="1295"/>
                  </a:lnTo>
                  <a:lnTo>
                    <a:pt x="1866" y="977"/>
                  </a:lnTo>
                  <a:lnTo>
                    <a:pt x="1866" y="660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BE82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4" name="object 2494" descr=""/>
            <p:cNvSpPr/>
            <p:nvPr/>
          </p:nvSpPr>
          <p:spPr>
            <a:xfrm>
              <a:off x="2180059" y="246171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88" y="0"/>
                  </a:moveTo>
                  <a:lnTo>
                    <a:pt x="0" y="711"/>
                  </a:lnTo>
                  <a:lnTo>
                    <a:pt x="279" y="876"/>
                  </a:lnTo>
                  <a:lnTo>
                    <a:pt x="2108" y="1079"/>
                  </a:lnTo>
                  <a:lnTo>
                    <a:pt x="2108" y="26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DC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5" name="object 2495" descr=""/>
            <p:cNvSpPr/>
            <p:nvPr/>
          </p:nvSpPr>
          <p:spPr>
            <a:xfrm>
              <a:off x="2170116" y="2458960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505" y="0"/>
                  </a:moveTo>
                  <a:lnTo>
                    <a:pt x="2628" y="177"/>
                  </a:lnTo>
                  <a:lnTo>
                    <a:pt x="1981" y="990"/>
                  </a:lnTo>
                  <a:lnTo>
                    <a:pt x="1854" y="1130"/>
                  </a:lnTo>
                  <a:lnTo>
                    <a:pt x="1790" y="1714"/>
                  </a:lnTo>
                  <a:lnTo>
                    <a:pt x="1892" y="1981"/>
                  </a:lnTo>
                  <a:lnTo>
                    <a:pt x="2133" y="2235"/>
                  </a:lnTo>
                  <a:lnTo>
                    <a:pt x="1193" y="2832"/>
                  </a:lnTo>
                  <a:lnTo>
                    <a:pt x="0" y="3454"/>
                  </a:lnTo>
                  <a:lnTo>
                    <a:pt x="1993" y="6375"/>
                  </a:lnTo>
                  <a:lnTo>
                    <a:pt x="2679" y="4711"/>
                  </a:lnTo>
                  <a:lnTo>
                    <a:pt x="3505" y="4241"/>
                  </a:lnTo>
                  <a:lnTo>
                    <a:pt x="3771" y="4076"/>
                  </a:lnTo>
                  <a:lnTo>
                    <a:pt x="4000" y="3860"/>
                  </a:lnTo>
                  <a:lnTo>
                    <a:pt x="4254" y="3670"/>
                  </a:lnTo>
                  <a:lnTo>
                    <a:pt x="4533" y="3352"/>
                  </a:lnTo>
                  <a:lnTo>
                    <a:pt x="4749" y="3009"/>
                  </a:lnTo>
                  <a:lnTo>
                    <a:pt x="4927" y="2641"/>
                  </a:lnTo>
                  <a:lnTo>
                    <a:pt x="5283" y="2120"/>
                  </a:lnTo>
                  <a:lnTo>
                    <a:pt x="5689" y="1612"/>
                  </a:lnTo>
                  <a:lnTo>
                    <a:pt x="5499" y="914"/>
                  </a:lnTo>
                  <a:lnTo>
                    <a:pt x="5245" y="546"/>
                  </a:lnTo>
                  <a:lnTo>
                    <a:pt x="4902" y="292"/>
                  </a:lnTo>
                  <a:lnTo>
                    <a:pt x="4470" y="152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4C83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6" name="object 2496" descr=""/>
            <p:cNvSpPr/>
            <p:nvPr/>
          </p:nvSpPr>
          <p:spPr>
            <a:xfrm>
              <a:off x="2166581" y="246187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155" y="0"/>
                  </a:moveTo>
                  <a:lnTo>
                    <a:pt x="241" y="330"/>
                  </a:lnTo>
                  <a:lnTo>
                    <a:pt x="469" y="1346"/>
                  </a:lnTo>
                  <a:lnTo>
                    <a:pt x="0" y="1930"/>
                  </a:lnTo>
                  <a:lnTo>
                    <a:pt x="876" y="3048"/>
                  </a:lnTo>
                  <a:lnTo>
                    <a:pt x="1930" y="2895"/>
                  </a:lnTo>
                  <a:lnTo>
                    <a:pt x="2743" y="2501"/>
                  </a:lnTo>
                  <a:lnTo>
                    <a:pt x="2806" y="139"/>
                  </a:lnTo>
                  <a:lnTo>
                    <a:pt x="2019" y="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4181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7" name="object 2497" descr=""/>
            <p:cNvSpPr/>
            <p:nvPr/>
          </p:nvSpPr>
          <p:spPr>
            <a:xfrm>
              <a:off x="2167451" y="2458663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498" y="0"/>
                  </a:moveTo>
                  <a:lnTo>
                    <a:pt x="304" y="825"/>
                  </a:lnTo>
                  <a:lnTo>
                    <a:pt x="152" y="952"/>
                  </a:lnTo>
                  <a:lnTo>
                    <a:pt x="0" y="1435"/>
                  </a:lnTo>
                  <a:lnTo>
                    <a:pt x="76" y="1676"/>
                  </a:lnTo>
                  <a:lnTo>
                    <a:pt x="317" y="1917"/>
                  </a:lnTo>
                  <a:lnTo>
                    <a:pt x="4800" y="2527"/>
                  </a:lnTo>
                  <a:lnTo>
                    <a:pt x="4914" y="2082"/>
                  </a:lnTo>
                  <a:lnTo>
                    <a:pt x="5118" y="1219"/>
                  </a:lnTo>
                  <a:lnTo>
                    <a:pt x="4876" y="838"/>
                  </a:lnTo>
                  <a:lnTo>
                    <a:pt x="4533" y="558"/>
                  </a:lnTo>
                  <a:lnTo>
                    <a:pt x="4114" y="381"/>
                  </a:lnTo>
                  <a:lnTo>
                    <a:pt x="2793" y="38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D8DAB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8" name="object 2498" descr=""/>
            <p:cNvSpPr/>
            <p:nvPr/>
          </p:nvSpPr>
          <p:spPr>
            <a:xfrm>
              <a:off x="2163495" y="245871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485" y="0"/>
                  </a:moveTo>
                  <a:lnTo>
                    <a:pt x="939" y="0"/>
                  </a:lnTo>
                  <a:lnTo>
                    <a:pt x="368" y="584"/>
                  </a:lnTo>
                  <a:lnTo>
                    <a:pt x="0" y="1231"/>
                  </a:lnTo>
                  <a:lnTo>
                    <a:pt x="190" y="2095"/>
                  </a:lnTo>
                  <a:lnTo>
                    <a:pt x="4267" y="1866"/>
                  </a:lnTo>
                  <a:lnTo>
                    <a:pt x="4102" y="1612"/>
                  </a:lnTo>
                  <a:lnTo>
                    <a:pt x="3975" y="1333"/>
                  </a:lnTo>
                  <a:lnTo>
                    <a:pt x="3911" y="1041"/>
                  </a:lnTo>
                  <a:lnTo>
                    <a:pt x="3797" y="901"/>
                  </a:lnTo>
                  <a:lnTo>
                    <a:pt x="3670" y="761"/>
                  </a:lnTo>
                  <a:lnTo>
                    <a:pt x="3555" y="622"/>
                  </a:lnTo>
                  <a:lnTo>
                    <a:pt x="2920" y="241"/>
                  </a:lnTo>
                  <a:lnTo>
                    <a:pt x="2222" y="50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AF82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9" name="object 2499" descr=""/>
            <p:cNvSpPr/>
            <p:nvPr/>
          </p:nvSpPr>
          <p:spPr>
            <a:xfrm>
              <a:off x="2177931" y="246063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206" y="0"/>
                  </a:moveTo>
                  <a:lnTo>
                    <a:pt x="0" y="1206"/>
                  </a:lnTo>
                  <a:lnTo>
                    <a:pt x="355" y="1282"/>
                  </a:lnTo>
                  <a:lnTo>
                    <a:pt x="660" y="1473"/>
                  </a:lnTo>
                  <a:lnTo>
                    <a:pt x="939" y="1701"/>
                  </a:lnTo>
                  <a:lnTo>
                    <a:pt x="1168" y="1981"/>
                  </a:lnTo>
                  <a:lnTo>
                    <a:pt x="2400" y="1943"/>
                  </a:lnTo>
                  <a:lnTo>
                    <a:pt x="2286" y="101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AC8B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0" name="object 2500" descr=""/>
            <p:cNvSpPr/>
            <p:nvPr/>
          </p:nvSpPr>
          <p:spPr>
            <a:xfrm>
              <a:off x="2163381" y="246181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032" y="1993"/>
                  </a:moveTo>
                  <a:lnTo>
                    <a:pt x="1790" y="1041"/>
                  </a:lnTo>
                  <a:lnTo>
                    <a:pt x="1168" y="406"/>
                  </a:lnTo>
                  <a:lnTo>
                    <a:pt x="292" y="0"/>
                  </a:lnTo>
                  <a:lnTo>
                    <a:pt x="190" y="330"/>
                  </a:lnTo>
                  <a:lnTo>
                    <a:pt x="101" y="673"/>
                  </a:lnTo>
                  <a:lnTo>
                    <a:pt x="0" y="1003"/>
                  </a:lnTo>
                  <a:lnTo>
                    <a:pt x="482" y="1739"/>
                  </a:lnTo>
                  <a:lnTo>
                    <a:pt x="1206" y="1968"/>
                  </a:lnTo>
                  <a:lnTo>
                    <a:pt x="2032" y="1993"/>
                  </a:lnTo>
                  <a:close/>
                </a:path>
                <a:path w="4444" h="2539">
                  <a:moveTo>
                    <a:pt x="4356" y="50"/>
                  </a:moveTo>
                  <a:lnTo>
                    <a:pt x="3289" y="292"/>
                  </a:lnTo>
                  <a:lnTo>
                    <a:pt x="3098" y="1054"/>
                  </a:lnTo>
                  <a:lnTo>
                    <a:pt x="3187" y="1993"/>
                  </a:lnTo>
                  <a:lnTo>
                    <a:pt x="3581" y="1346"/>
                  </a:lnTo>
                  <a:lnTo>
                    <a:pt x="3962" y="698"/>
                  </a:lnTo>
                  <a:lnTo>
                    <a:pt x="4356" y="50"/>
                  </a:lnTo>
                  <a:close/>
                </a:path>
              </a:pathLst>
            </a:custGeom>
            <a:solidFill>
              <a:srgbClr val="B581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1" name="object 2501" descr=""/>
            <p:cNvSpPr/>
            <p:nvPr/>
          </p:nvSpPr>
          <p:spPr>
            <a:xfrm>
              <a:off x="2174370" y="246141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25" y="0"/>
                  </a:moveTo>
                  <a:lnTo>
                    <a:pt x="76" y="228"/>
                  </a:lnTo>
                  <a:lnTo>
                    <a:pt x="0" y="1219"/>
                  </a:lnTo>
                  <a:lnTo>
                    <a:pt x="1143" y="1028"/>
                  </a:lnTo>
                  <a:lnTo>
                    <a:pt x="1244" y="647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7F8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2" name="object 2502" descr=""/>
            <p:cNvSpPr/>
            <p:nvPr/>
          </p:nvSpPr>
          <p:spPr>
            <a:xfrm>
              <a:off x="2178221" y="246192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33" y="0"/>
                  </a:moveTo>
                  <a:lnTo>
                    <a:pt x="63" y="0"/>
                  </a:lnTo>
                  <a:lnTo>
                    <a:pt x="0" y="622"/>
                  </a:lnTo>
                  <a:lnTo>
                    <a:pt x="393" y="711"/>
                  </a:lnTo>
                  <a:lnTo>
                    <a:pt x="888" y="698"/>
                  </a:lnTo>
                  <a:lnTo>
                    <a:pt x="838" y="19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DFCDB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3" name="object 2503" descr=""/>
            <p:cNvSpPr/>
            <p:nvPr/>
          </p:nvSpPr>
          <p:spPr>
            <a:xfrm>
              <a:off x="2168475" y="2441089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5994" y="0"/>
                  </a:moveTo>
                  <a:lnTo>
                    <a:pt x="5511" y="177"/>
                  </a:lnTo>
                  <a:lnTo>
                    <a:pt x="5143" y="495"/>
                  </a:lnTo>
                  <a:lnTo>
                    <a:pt x="4838" y="863"/>
                  </a:lnTo>
                  <a:lnTo>
                    <a:pt x="4470" y="1193"/>
                  </a:lnTo>
                  <a:lnTo>
                    <a:pt x="4216" y="1371"/>
                  </a:lnTo>
                  <a:lnTo>
                    <a:pt x="3937" y="1409"/>
                  </a:lnTo>
                  <a:lnTo>
                    <a:pt x="3644" y="1346"/>
                  </a:lnTo>
                  <a:lnTo>
                    <a:pt x="3111" y="1092"/>
                  </a:lnTo>
                  <a:lnTo>
                    <a:pt x="2832" y="1016"/>
                  </a:lnTo>
                  <a:lnTo>
                    <a:pt x="927" y="2006"/>
                  </a:lnTo>
                  <a:lnTo>
                    <a:pt x="457" y="2451"/>
                  </a:lnTo>
                  <a:lnTo>
                    <a:pt x="127" y="3048"/>
                  </a:lnTo>
                  <a:lnTo>
                    <a:pt x="0" y="3682"/>
                  </a:lnTo>
                  <a:lnTo>
                    <a:pt x="38" y="5003"/>
                  </a:lnTo>
                  <a:lnTo>
                    <a:pt x="177" y="5651"/>
                  </a:lnTo>
                  <a:lnTo>
                    <a:pt x="444" y="6261"/>
                  </a:lnTo>
                  <a:lnTo>
                    <a:pt x="1739" y="8534"/>
                  </a:lnTo>
                  <a:lnTo>
                    <a:pt x="3949" y="8153"/>
                  </a:lnTo>
                  <a:lnTo>
                    <a:pt x="3517" y="7353"/>
                  </a:lnTo>
                  <a:lnTo>
                    <a:pt x="4089" y="7251"/>
                  </a:lnTo>
                  <a:lnTo>
                    <a:pt x="4292" y="7467"/>
                  </a:lnTo>
                  <a:lnTo>
                    <a:pt x="4546" y="7607"/>
                  </a:lnTo>
                  <a:lnTo>
                    <a:pt x="5740" y="7899"/>
                  </a:lnTo>
                  <a:lnTo>
                    <a:pt x="6045" y="7988"/>
                  </a:lnTo>
                  <a:lnTo>
                    <a:pt x="6604" y="8267"/>
                  </a:lnTo>
                  <a:lnTo>
                    <a:pt x="7010" y="8572"/>
                  </a:lnTo>
                  <a:lnTo>
                    <a:pt x="7366" y="8940"/>
                  </a:lnTo>
                  <a:lnTo>
                    <a:pt x="7785" y="9232"/>
                  </a:lnTo>
                  <a:lnTo>
                    <a:pt x="8115" y="9372"/>
                  </a:lnTo>
                  <a:lnTo>
                    <a:pt x="8458" y="9448"/>
                  </a:lnTo>
                  <a:lnTo>
                    <a:pt x="8826" y="9448"/>
                  </a:lnTo>
                  <a:lnTo>
                    <a:pt x="9398" y="9359"/>
                  </a:lnTo>
                  <a:lnTo>
                    <a:pt x="9880" y="9093"/>
                  </a:lnTo>
                  <a:lnTo>
                    <a:pt x="10299" y="8686"/>
                  </a:lnTo>
                  <a:lnTo>
                    <a:pt x="10820" y="8140"/>
                  </a:lnTo>
                  <a:lnTo>
                    <a:pt x="11404" y="7670"/>
                  </a:lnTo>
                  <a:lnTo>
                    <a:pt x="11899" y="7112"/>
                  </a:lnTo>
                  <a:lnTo>
                    <a:pt x="12115" y="6591"/>
                  </a:lnTo>
                  <a:lnTo>
                    <a:pt x="12103" y="6019"/>
                  </a:lnTo>
                  <a:lnTo>
                    <a:pt x="9893" y="4470"/>
                  </a:lnTo>
                  <a:lnTo>
                    <a:pt x="9220" y="4546"/>
                  </a:lnTo>
                  <a:lnTo>
                    <a:pt x="8966" y="4445"/>
                  </a:lnTo>
                  <a:lnTo>
                    <a:pt x="8737" y="4229"/>
                  </a:lnTo>
                  <a:lnTo>
                    <a:pt x="8712" y="3797"/>
                  </a:lnTo>
                  <a:lnTo>
                    <a:pt x="8788" y="3352"/>
                  </a:lnTo>
                  <a:lnTo>
                    <a:pt x="8788" y="2908"/>
                  </a:lnTo>
                  <a:lnTo>
                    <a:pt x="7734" y="38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3D61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4" name="object 2504" descr=""/>
            <p:cNvSpPr/>
            <p:nvPr/>
          </p:nvSpPr>
          <p:spPr>
            <a:xfrm>
              <a:off x="2177662" y="244399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511" y="0"/>
                  </a:moveTo>
                  <a:lnTo>
                    <a:pt x="1155" y="63"/>
                  </a:lnTo>
                  <a:lnTo>
                    <a:pt x="787" y="114"/>
                  </a:lnTo>
                  <a:lnTo>
                    <a:pt x="419" y="177"/>
                  </a:lnTo>
                  <a:lnTo>
                    <a:pt x="0" y="774"/>
                  </a:lnTo>
                  <a:lnTo>
                    <a:pt x="63" y="1346"/>
                  </a:lnTo>
                  <a:lnTo>
                    <a:pt x="495" y="1892"/>
                  </a:lnTo>
                  <a:lnTo>
                    <a:pt x="1206" y="2260"/>
                  </a:lnTo>
                  <a:lnTo>
                    <a:pt x="2603" y="2971"/>
                  </a:lnTo>
                  <a:lnTo>
                    <a:pt x="3086" y="2324"/>
                  </a:lnTo>
                  <a:lnTo>
                    <a:pt x="3175" y="1676"/>
                  </a:lnTo>
                  <a:lnTo>
                    <a:pt x="2578" y="1041"/>
                  </a:lnTo>
                  <a:lnTo>
                    <a:pt x="2222" y="685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416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5" name="object 2505" descr=""/>
            <p:cNvSpPr/>
            <p:nvPr/>
          </p:nvSpPr>
          <p:spPr>
            <a:xfrm>
              <a:off x="2175264" y="24439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993" y="0"/>
                  </a:moveTo>
                  <a:lnTo>
                    <a:pt x="1016" y="419"/>
                  </a:lnTo>
                  <a:lnTo>
                    <a:pt x="0" y="787"/>
                  </a:lnTo>
                  <a:lnTo>
                    <a:pt x="76" y="2159"/>
                  </a:lnTo>
                  <a:lnTo>
                    <a:pt x="1054" y="2590"/>
                  </a:lnTo>
                  <a:lnTo>
                    <a:pt x="2019" y="2806"/>
                  </a:lnTo>
                  <a:lnTo>
                    <a:pt x="2933" y="1968"/>
                  </a:lnTo>
                  <a:lnTo>
                    <a:pt x="2819" y="177"/>
                  </a:lnTo>
                  <a:lnTo>
                    <a:pt x="2260" y="101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BE5E7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6" name="object 2506" descr=""/>
            <p:cNvSpPr/>
            <p:nvPr/>
          </p:nvSpPr>
          <p:spPr>
            <a:xfrm>
              <a:off x="2180235" y="244027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0" y="0"/>
                  </a:moveTo>
                  <a:lnTo>
                    <a:pt x="0" y="241"/>
                  </a:lnTo>
                  <a:lnTo>
                    <a:pt x="0" y="482"/>
                  </a:lnTo>
                  <a:lnTo>
                    <a:pt x="63" y="723"/>
                  </a:lnTo>
                  <a:lnTo>
                    <a:pt x="330" y="774"/>
                  </a:lnTo>
                  <a:lnTo>
                    <a:pt x="584" y="787"/>
                  </a:lnTo>
                  <a:lnTo>
                    <a:pt x="850" y="787"/>
                  </a:lnTo>
                  <a:lnTo>
                    <a:pt x="863" y="241"/>
                  </a:lnTo>
                  <a:lnTo>
                    <a:pt x="558" y="1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94B9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7" name="object 2507" descr=""/>
            <p:cNvSpPr/>
            <p:nvPr/>
          </p:nvSpPr>
          <p:spPr>
            <a:xfrm>
              <a:off x="2180240" y="2444346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1638" y="0"/>
                  </a:moveTo>
                  <a:lnTo>
                    <a:pt x="0" y="685"/>
                  </a:lnTo>
                  <a:lnTo>
                    <a:pt x="12" y="1333"/>
                  </a:lnTo>
                  <a:lnTo>
                    <a:pt x="12" y="1968"/>
                  </a:lnTo>
                  <a:lnTo>
                    <a:pt x="25" y="2616"/>
                  </a:lnTo>
                  <a:lnTo>
                    <a:pt x="215" y="2997"/>
                  </a:lnTo>
                  <a:lnTo>
                    <a:pt x="520" y="3111"/>
                  </a:lnTo>
                  <a:lnTo>
                    <a:pt x="914" y="3009"/>
                  </a:lnTo>
                  <a:lnTo>
                    <a:pt x="1384" y="2654"/>
                  </a:lnTo>
                  <a:lnTo>
                    <a:pt x="1549" y="2108"/>
                  </a:lnTo>
                  <a:lnTo>
                    <a:pt x="1803" y="1625"/>
                  </a:lnTo>
                  <a:lnTo>
                    <a:pt x="1701" y="533"/>
                  </a:lnTo>
                  <a:close/>
                </a:path>
              </a:pathLst>
            </a:custGeom>
            <a:solidFill>
              <a:srgbClr val="C561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8" name="object 2508" descr=""/>
            <p:cNvSpPr/>
            <p:nvPr/>
          </p:nvSpPr>
          <p:spPr>
            <a:xfrm>
              <a:off x="2188197" y="245087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914" y="1231"/>
                  </a:moveTo>
                  <a:lnTo>
                    <a:pt x="609" y="1206"/>
                  </a:lnTo>
                  <a:lnTo>
                    <a:pt x="304" y="1244"/>
                  </a:lnTo>
                  <a:lnTo>
                    <a:pt x="0" y="1308"/>
                  </a:lnTo>
                  <a:lnTo>
                    <a:pt x="0" y="1549"/>
                  </a:lnTo>
                  <a:lnTo>
                    <a:pt x="25" y="1778"/>
                  </a:lnTo>
                  <a:lnTo>
                    <a:pt x="88" y="2019"/>
                  </a:lnTo>
                  <a:lnTo>
                    <a:pt x="571" y="1981"/>
                  </a:lnTo>
                  <a:lnTo>
                    <a:pt x="863" y="1727"/>
                  </a:lnTo>
                  <a:lnTo>
                    <a:pt x="914" y="1231"/>
                  </a:lnTo>
                  <a:close/>
                </a:path>
                <a:path w="2539" h="2539">
                  <a:moveTo>
                    <a:pt x="1943" y="381"/>
                  </a:moveTo>
                  <a:lnTo>
                    <a:pt x="1016" y="0"/>
                  </a:lnTo>
                  <a:lnTo>
                    <a:pt x="1016" y="1130"/>
                  </a:lnTo>
                  <a:lnTo>
                    <a:pt x="1917" y="749"/>
                  </a:lnTo>
                  <a:lnTo>
                    <a:pt x="1943" y="381"/>
                  </a:lnTo>
                  <a:close/>
                </a:path>
              </a:pathLst>
            </a:custGeom>
            <a:solidFill>
              <a:srgbClr val="6C8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9" name="object 2509" descr=""/>
            <p:cNvSpPr/>
            <p:nvPr/>
          </p:nvSpPr>
          <p:spPr>
            <a:xfrm>
              <a:off x="2185115" y="245984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850" y="0"/>
                  </a:moveTo>
                  <a:lnTo>
                    <a:pt x="0" y="126"/>
                  </a:lnTo>
                  <a:lnTo>
                    <a:pt x="533" y="901"/>
                  </a:lnTo>
                  <a:lnTo>
                    <a:pt x="1295" y="1028"/>
                  </a:lnTo>
                  <a:lnTo>
                    <a:pt x="2146" y="876"/>
                  </a:lnTo>
                  <a:lnTo>
                    <a:pt x="1587" y="165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BE82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0" name="object 2510" descr=""/>
            <p:cNvSpPr/>
            <p:nvPr/>
          </p:nvSpPr>
          <p:spPr>
            <a:xfrm>
              <a:off x="2170240" y="245598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441" y="0"/>
                  </a:moveTo>
                  <a:lnTo>
                    <a:pt x="0" y="2349"/>
                  </a:lnTo>
                  <a:lnTo>
                    <a:pt x="114" y="2793"/>
                  </a:lnTo>
                  <a:lnTo>
                    <a:pt x="838" y="3505"/>
                  </a:lnTo>
                  <a:lnTo>
                    <a:pt x="1765" y="3251"/>
                  </a:lnTo>
                  <a:lnTo>
                    <a:pt x="2628" y="3301"/>
                  </a:lnTo>
                  <a:lnTo>
                    <a:pt x="3746" y="3200"/>
                  </a:lnTo>
                  <a:lnTo>
                    <a:pt x="4902" y="3555"/>
                  </a:lnTo>
                  <a:lnTo>
                    <a:pt x="5981" y="2997"/>
                  </a:lnTo>
                  <a:lnTo>
                    <a:pt x="5283" y="812"/>
                  </a:lnTo>
                  <a:lnTo>
                    <a:pt x="5016" y="495"/>
                  </a:lnTo>
                  <a:lnTo>
                    <a:pt x="4673" y="279"/>
                  </a:lnTo>
                  <a:lnTo>
                    <a:pt x="4279" y="165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B184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1" name="object 2511" descr=""/>
            <p:cNvSpPr/>
            <p:nvPr/>
          </p:nvSpPr>
          <p:spPr>
            <a:xfrm>
              <a:off x="2171920" y="2458885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4330" y="990"/>
                  </a:moveTo>
                  <a:lnTo>
                    <a:pt x="647" y="990"/>
                  </a:lnTo>
                  <a:lnTo>
                    <a:pt x="3352" y="1016"/>
                  </a:lnTo>
                  <a:lnTo>
                    <a:pt x="3759" y="1320"/>
                  </a:lnTo>
                  <a:lnTo>
                    <a:pt x="4127" y="1270"/>
                  </a:lnTo>
                  <a:lnTo>
                    <a:pt x="4330" y="990"/>
                  </a:lnTo>
                  <a:close/>
                </a:path>
                <a:path w="4444" h="1905">
                  <a:moveTo>
                    <a:pt x="546" y="0"/>
                  </a:moveTo>
                  <a:lnTo>
                    <a:pt x="419" y="0"/>
                  </a:lnTo>
                  <a:lnTo>
                    <a:pt x="270" y="101"/>
                  </a:lnTo>
                  <a:lnTo>
                    <a:pt x="0" y="469"/>
                  </a:lnTo>
                  <a:lnTo>
                    <a:pt x="101" y="698"/>
                  </a:lnTo>
                  <a:lnTo>
                    <a:pt x="444" y="939"/>
                  </a:lnTo>
                  <a:lnTo>
                    <a:pt x="647" y="1003"/>
                  </a:lnTo>
                  <a:lnTo>
                    <a:pt x="4330" y="990"/>
                  </a:lnTo>
                  <a:lnTo>
                    <a:pt x="4292" y="101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253E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2" name="object 2512" descr=""/>
            <p:cNvSpPr/>
            <p:nvPr/>
          </p:nvSpPr>
          <p:spPr>
            <a:xfrm>
              <a:off x="2174962" y="245970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714" y="0"/>
                  </a:moveTo>
                  <a:lnTo>
                    <a:pt x="1384" y="38"/>
                  </a:lnTo>
                  <a:lnTo>
                    <a:pt x="1028" y="88"/>
                  </a:lnTo>
                  <a:lnTo>
                    <a:pt x="660" y="152"/>
                  </a:lnTo>
                  <a:lnTo>
                    <a:pt x="304" y="203"/>
                  </a:lnTo>
                  <a:lnTo>
                    <a:pt x="292" y="469"/>
                  </a:lnTo>
                  <a:lnTo>
                    <a:pt x="292" y="723"/>
                  </a:lnTo>
                  <a:lnTo>
                    <a:pt x="304" y="990"/>
                  </a:lnTo>
                  <a:lnTo>
                    <a:pt x="12" y="1308"/>
                  </a:lnTo>
                  <a:lnTo>
                    <a:pt x="0" y="1638"/>
                  </a:lnTo>
                  <a:lnTo>
                    <a:pt x="266" y="1981"/>
                  </a:lnTo>
                  <a:lnTo>
                    <a:pt x="520" y="2235"/>
                  </a:lnTo>
                  <a:lnTo>
                    <a:pt x="660" y="2362"/>
                  </a:lnTo>
                  <a:lnTo>
                    <a:pt x="1219" y="1600"/>
                  </a:lnTo>
                  <a:lnTo>
                    <a:pt x="2362" y="76"/>
                  </a:lnTo>
                  <a:lnTo>
                    <a:pt x="2032" y="25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7F8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3" name="object 2513" descr=""/>
            <p:cNvSpPr/>
            <p:nvPr/>
          </p:nvSpPr>
          <p:spPr>
            <a:xfrm>
              <a:off x="2174714" y="2454383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574" y="0"/>
                  </a:moveTo>
                  <a:lnTo>
                    <a:pt x="0" y="1727"/>
                  </a:lnTo>
                  <a:lnTo>
                    <a:pt x="701" y="2235"/>
                  </a:lnTo>
                  <a:lnTo>
                    <a:pt x="812" y="2413"/>
                  </a:lnTo>
                  <a:lnTo>
                    <a:pt x="1104" y="2387"/>
                  </a:lnTo>
                  <a:lnTo>
                    <a:pt x="1663" y="2235"/>
                  </a:lnTo>
                  <a:lnTo>
                    <a:pt x="2654" y="1384"/>
                  </a:lnTo>
                  <a:lnTo>
                    <a:pt x="2664" y="457"/>
                  </a:lnTo>
                  <a:lnTo>
                    <a:pt x="2298" y="177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96AC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4" name="object 2514" descr=""/>
            <p:cNvSpPr/>
            <p:nvPr/>
          </p:nvSpPr>
          <p:spPr>
            <a:xfrm>
              <a:off x="2179915" y="2451307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828" y="0"/>
                  </a:moveTo>
                  <a:lnTo>
                    <a:pt x="952" y="393"/>
                  </a:lnTo>
                  <a:lnTo>
                    <a:pt x="215" y="1523"/>
                  </a:lnTo>
                  <a:lnTo>
                    <a:pt x="0" y="2273"/>
                  </a:lnTo>
                  <a:lnTo>
                    <a:pt x="266" y="2793"/>
                  </a:lnTo>
                  <a:lnTo>
                    <a:pt x="977" y="3098"/>
                  </a:lnTo>
                  <a:lnTo>
                    <a:pt x="1524" y="2984"/>
                  </a:lnTo>
                  <a:lnTo>
                    <a:pt x="2057" y="2882"/>
                  </a:lnTo>
                  <a:lnTo>
                    <a:pt x="2603" y="2768"/>
                  </a:lnTo>
                  <a:lnTo>
                    <a:pt x="3035" y="2971"/>
                  </a:lnTo>
                  <a:lnTo>
                    <a:pt x="3251" y="2844"/>
                  </a:lnTo>
                  <a:lnTo>
                    <a:pt x="3251" y="2362"/>
                  </a:lnTo>
                  <a:lnTo>
                    <a:pt x="3187" y="2108"/>
                  </a:lnTo>
                  <a:lnTo>
                    <a:pt x="3175" y="1866"/>
                  </a:lnTo>
                  <a:lnTo>
                    <a:pt x="3251" y="1612"/>
                  </a:lnTo>
                  <a:lnTo>
                    <a:pt x="3162" y="1409"/>
                  </a:lnTo>
                  <a:lnTo>
                    <a:pt x="2959" y="1003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1C3C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5" name="object 2515" descr=""/>
            <p:cNvSpPr/>
            <p:nvPr/>
          </p:nvSpPr>
          <p:spPr>
            <a:xfrm>
              <a:off x="2182830" y="245035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257" y="0"/>
                  </a:moveTo>
                  <a:lnTo>
                    <a:pt x="647" y="673"/>
                  </a:lnTo>
                  <a:lnTo>
                    <a:pt x="63" y="1384"/>
                  </a:lnTo>
                  <a:lnTo>
                    <a:pt x="0" y="2247"/>
                  </a:lnTo>
                  <a:lnTo>
                    <a:pt x="342" y="2590"/>
                  </a:lnTo>
                  <a:lnTo>
                    <a:pt x="1612" y="2489"/>
                  </a:lnTo>
                  <a:lnTo>
                    <a:pt x="2451" y="1993"/>
                  </a:lnTo>
                  <a:lnTo>
                    <a:pt x="2311" y="584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3264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6" name="object 2516" descr=""/>
            <p:cNvSpPr/>
            <p:nvPr/>
          </p:nvSpPr>
          <p:spPr>
            <a:xfrm>
              <a:off x="2185884" y="2450024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69" h="3810">
                  <a:moveTo>
                    <a:pt x="1168" y="0"/>
                  </a:moveTo>
                  <a:lnTo>
                    <a:pt x="596" y="50"/>
                  </a:lnTo>
                  <a:lnTo>
                    <a:pt x="203" y="330"/>
                  </a:lnTo>
                  <a:lnTo>
                    <a:pt x="0" y="863"/>
                  </a:lnTo>
                  <a:lnTo>
                    <a:pt x="114" y="3289"/>
                  </a:lnTo>
                  <a:lnTo>
                    <a:pt x="1104" y="2755"/>
                  </a:lnTo>
                  <a:lnTo>
                    <a:pt x="1130" y="1841"/>
                  </a:lnTo>
                  <a:lnTo>
                    <a:pt x="1143" y="927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DFD4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7" name="object 2517" descr=""/>
            <p:cNvSpPr/>
            <p:nvPr/>
          </p:nvSpPr>
          <p:spPr>
            <a:xfrm>
              <a:off x="2182519" y="245366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47" y="0"/>
                  </a:moveTo>
                  <a:lnTo>
                    <a:pt x="457" y="165"/>
                  </a:lnTo>
                  <a:lnTo>
                    <a:pt x="228" y="304"/>
                  </a:lnTo>
                  <a:lnTo>
                    <a:pt x="0" y="406"/>
                  </a:lnTo>
                  <a:lnTo>
                    <a:pt x="254" y="711"/>
                  </a:lnTo>
                  <a:lnTo>
                    <a:pt x="736" y="1320"/>
                  </a:lnTo>
                  <a:lnTo>
                    <a:pt x="1270" y="1219"/>
                  </a:lnTo>
                  <a:lnTo>
                    <a:pt x="1536" y="1155"/>
                  </a:lnTo>
                  <a:lnTo>
                    <a:pt x="1600" y="508"/>
                  </a:lnTo>
                  <a:lnTo>
                    <a:pt x="1181" y="215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CFD8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8" name="object 2518" descr=""/>
            <p:cNvSpPr/>
            <p:nvPr/>
          </p:nvSpPr>
          <p:spPr>
            <a:xfrm>
              <a:off x="2177401" y="24523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612" y="0"/>
                  </a:moveTo>
                  <a:lnTo>
                    <a:pt x="0" y="1879"/>
                  </a:lnTo>
                  <a:lnTo>
                    <a:pt x="215" y="2679"/>
                  </a:lnTo>
                  <a:lnTo>
                    <a:pt x="762" y="3403"/>
                  </a:lnTo>
                  <a:lnTo>
                    <a:pt x="1841" y="3555"/>
                  </a:lnTo>
                  <a:lnTo>
                    <a:pt x="2628" y="2616"/>
                  </a:lnTo>
                  <a:lnTo>
                    <a:pt x="2921" y="2425"/>
                  </a:lnTo>
                  <a:lnTo>
                    <a:pt x="3213" y="2247"/>
                  </a:lnTo>
                  <a:lnTo>
                    <a:pt x="3505" y="2057"/>
                  </a:lnTo>
                  <a:lnTo>
                    <a:pt x="3149" y="1625"/>
                  </a:lnTo>
                  <a:lnTo>
                    <a:pt x="2755" y="1206"/>
                  </a:lnTo>
                  <a:lnTo>
                    <a:pt x="2959" y="558"/>
                  </a:lnTo>
                  <a:lnTo>
                    <a:pt x="2463" y="139"/>
                  </a:lnTo>
                  <a:lnTo>
                    <a:pt x="2032" y="12"/>
                  </a:lnTo>
                  <a:lnTo>
                    <a:pt x="1612" y="0"/>
                  </a:lnTo>
                  <a:close/>
                </a:path>
              </a:pathLst>
            </a:custGeom>
            <a:solidFill>
              <a:srgbClr val="8490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9" name="object 2519" descr=""/>
            <p:cNvSpPr/>
            <p:nvPr/>
          </p:nvSpPr>
          <p:spPr>
            <a:xfrm>
              <a:off x="2175812" y="2450955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362" y="0"/>
                  </a:moveTo>
                  <a:lnTo>
                    <a:pt x="1346" y="889"/>
                  </a:lnTo>
                  <a:lnTo>
                    <a:pt x="406" y="1485"/>
                  </a:lnTo>
                  <a:lnTo>
                    <a:pt x="139" y="1866"/>
                  </a:lnTo>
                  <a:lnTo>
                    <a:pt x="57" y="2070"/>
                  </a:lnTo>
                  <a:lnTo>
                    <a:pt x="0" y="3200"/>
                  </a:lnTo>
                  <a:lnTo>
                    <a:pt x="241" y="3530"/>
                  </a:lnTo>
                  <a:lnTo>
                    <a:pt x="673" y="3733"/>
                  </a:lnTo>
                  <a:lnTo>
                    <a:pt x="1562" y="4813"/>
                  </a:lnTo>
                  <a:lnTo>
                    <a:pt x="1955" y="4889"/>
                  </a:lnTo>
                  <a:lnTo>
                    <a:pt x="2349" y="4787"/>
                  </a:lnTo>
                  <a:lnTo>
                    <a:pt x="2572" y="2273"/>
                  </a:lnTo>
                  <a:lnTo>
                    <a:pt x="2460" y="889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2745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0" name="object 2520" descr=""/>
            <p:cNvSpPr/>
            <p:nvPr/>
          </p:nvSpPr>
          <p:spPr>
            <a:xfrm>
              <a:off x="2154172" y="2448627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927" y="0"/>
                  </a:moveTo>
                  <a:lnTo>
                    <a:pt x="533" y="63"/>
                  </a:lnTo>
                  <a:lnTo>
                    <a:pt x="177" y="406"/>
                  </a:lnTo>
                  <a:lnTo>
                    <a:pt x="0" y="838"/>
                  </a:lnTo>
                  <a:lnTo>
                    <a:pt x="38" y="1739"/>
                  </a:lnTo>
                  <a:lnTo>
                    <a:pt x="342" y="2425"/>
                  </a:lnTo>
                  <a:lnTo>
                    <a:pt x="787" y="2844"/>
                  </a:lnTo>
                  <a:lnTo>
                    <a:pt x="1587" y="2476"/>
                  </a:lnTo>
                  <a:lnTo>
                    <a:pt x="1460" y="393"/>
                  </a:lnTo>
                  <a:lnTo>
                    <a:pt x="1358" y="266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CAA6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1" name="object 2521" descr=""/>
            <p:cNvSpPr/>
            <p:nvPr/>
          </p:nvSpPr>
          <p:spPr>
            <a:xfrm>
              <a:off x="2159181" y="244961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927" y="0"/>
                  </a:moveTo>
                  <a:lnTo>
                    <a:pt x="0" y="1219"/>
                  </a:lnTo>
                  <a:lnTo>
                    <a:pt x="1384" y="1358"/>
                  </a:lnTo>
                  <a:lnTo>
                    <a:pt x="1460" y="342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CF88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2" name="object 2522" descr=""/>
            <p:cNvSpPr/>
            <p:nvPr/>
          </p:nvSpPr>
          <p:spPr>
            <a:xfrm>
              <a:off x="2158477" y="244991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03" y="0"/>
                  </a:moveTo>
                  <a:lnTo>
                    <a:pt x="673" y="254"/>
                  </a:lnTo>
                  <a:lnTo>
                    <a:pt x="342" y="495"/>
                  </a:lnTo>
                  <a:lnTo>
                    <a:pt x="0" y="749"/>
                  </a:lnTo>
                  <a:lnTo>
                    <a:pt x="228" y="838"/>
                  </a:lnTo>
                  <a:lnTo>
                    <a:pt x="457" y="901"/>
                  </a:lnTo>
                  <a:lnTo>
                    <a:pt x="698" y="914"/>
                  </a:lnTo>
                  <a:lnTo>
                    <a:pt x="901" y="647"/>
                  </a:lnTo>
                  <a:lnTo>
                    <a:pt x="1003" y="342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7386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3" name="object 2523" descr=""/>
            <p:cNvSpPr/>
            <p:nvPr/>
          </p:nvSpPr>
          <p:spPr>
            <a:xfrm>
              <a:off x="2160273" y="2448386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572" y="1574"/>
                  </a:moveTo>
                  <a:lnTo>
                    <a:pt x="368" y="1574"/>
                  </a:lnTo>
                  <a:lnTo>
                    <a:pt x="1320" y="2019"/>
                  </a:lnTo>
                  <a:lnTo>
                    <a:pt x="1968" y="2730"/>
                  </a:lnTo>
                  <a:lnTo>
                    <a:pt x="2298" y="3733"/>
                  </a:lnTo>
                  <a:lnTo>
                    <a:pt x="2882" y="4127"/>
                  </a:lnTo>
                  <a:lnTo>
                    <a:pt x="3492" y="4178"/>
                  </a:lnTo>
                  <a:lnTo>
                    <a:pt x="4140" y="3898"/>
                  </a:lnTo>
                  <a:lnTo>
                    <a:pt x="4470" y="3606"/>
                  </a:lnTo>
                  <a:lnTo>
                    <a:pt x="4699" y="3251"/>
                  </a:lnTo>
                  <a:lnTo>
                    <a:pt x="4805" y="2730"/>
                  </a:lnTo>
                  <a:lnTo>
                    <a:pt x="4749" y="1968"/>
                  </a:lnTo>
                  <a:lnTo>
                    <a:pt x="4572" y="1574"/>
                  </a:lnTo>
                  <a:close/>
                </a:path>
                <a:path w="5080" h="4444">
                  <a:moveTo>
                    <a:pt x="1714" y="0"/>
                  </a:moveTo>
                  <a:lnTo>
                    <a:pt x="0" y="1269"/>
                  </a:lnTo>
                  <a:lnTo>
                    <a:pt x="215" y="1638"/>
                  </a:lnTo>
                  <a:lnTo>
                    <a:pt x="368" y="1574"/>
                  </a:lnTo>
                  <a:lnTo>
                    <a:pt x="4572" y="1574"/>
                  </a:lnTo>
                  <a:lnTo>
                    <a:pt x="4025" y="888"/>
                  </a:lnTo>
                  <a:lnTo>
                    <a:pt x="3289" y="507"/>
                  </a:lnTo>
                  <a:lnTo>
                    <a:pt x="2514" y="190"/>
                  </a:lnTo>
                  <a:lnTo>
                    <a:pt x="2120" y="63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3976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4" name="object 2524" descr=""/>
            <p:cNvSpPr/>
            <p:nvPr/>
          </p:nvSpPr>
          <p:spPr>
            <a:xfrm>
              <a:off x="2162547" y="2451917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679" y="0"/>
                  </a:moveTo>
                  <a:lnTo>
                    <a:pt x="1752" y="101"/>
                  </a:lnTo>
                  <a:lnTo>
                    <a:pt x="25" y="203"/>
                  </a:lnTo>
                  <a:lnTo>
                    <a:pt x="0" y="469"/>
                  </a:lnTo>
                  <a:lnTo>
                    <a:pt x="0" y="736"/>
                  </a:lnTo>
                  <a:lnTo>
                    <a:pt x="25" y="1003"/>
                  </a:lnTo>
                  <a:lnTo>
                    <a:pt x="406" y="1485"/>
                  </a:lnTo>
                  <a:lnTo>
                    <a:pt x="711" y="2057"/>
                  </a:lnTo>
                  <a:lnTo>
                    <a:pt x="1231" y="2425"/>
                  </a:lnTo>
                  <a:lnTo>
                    <a:pt x="1612" y="2603"/>
                  </a:lnTo>
                  <a:lnTo>
                    <a:pt x="2019" y="2692"/>
                  </a:lnTo>
                  <a:lnTo>
                    <a:pt x="2451" y="2705"/>
                  </a:lnTo>
                  <a:lnTo>
                    <a:pt x="3340" y="2527"/>
                  </a:lnTo>
                  <a:lnTo>
                    <a:pt x="4127" y="2260"/>
                  </a:lnTo>
                  <a:lnTo>
                    <a:pt x="3949" y="1092"/>
                  </a:lnTo>
                  <a:lnTo>
                    <a:pt x="3429" y="292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E7E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5" name="object 2525" descr=""/>
            <p:cNvSpPr/>
            <p:nvPr/>
          </p:nvSpPr>
          <p:spPr>
            <a:xfrm>
              <a:off x="2162534" y="2452920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33" y="0"/>
                  </a:moveTo>
                  <a:lnTo>
                    <a:pt x="0" y="1028"/>
                  </a:lnTo>
                  <a:lnTo>
                    <a:pt x="464" y="1346"/>
                  </a:lnTo>
                  <a:lnTo>
                    <a:pt x="909" y="889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8AAB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6" name="object 2526" descr=""/>
            <p:cNvSpPr/>
            <p:nvPr/>
          </p:nvSpPr>
          <p:spPr>
            <a:xfrm>
              <a:off x="2162931" y="2453804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507" y="0"/>
                  </a:moveTo>
                  <a:lnTo>
                    <a:pt x="444" y="203"/>
                  </a:lnTo>
                  <a:lnTo>
                    <a:pt x="0" y="749"/>
                  </a:lnTo>
                  <a:lnTo>
                    <a:pt x="0" y="1447"/>
                  </a:lnTo>
                  <a:lnTo>
                    <a:pt x="507" y="2159"/>
                  </a:lnTo>
                  <a:lnTo>
                    <a:pt x="685" y="2984"/>
                  </a:lnTo>
                  <a:lnTo>
                    <a:pt x="1092" y="2997"/>
                  </a:lnTo>
                  <a:lnTo>
                    <a:pt x="1498" y="2984"/>
                  </a:lnTo>
                  <a:lnTo>
                    <a:pt x="2070" y="2603"/>
                  </a:lnTo>
                  <a:lnTo>
                    <a:pt x="2228" y="2159"/>
                  </a:lnTo>
                  <a:lnTo>
                    <a:pt x="2158" y="749"/>
                  </a:lnTo>
                  <a:lnTo>
                    <a:pt x="2082" y="558"/>
                  </a:lnTo>
                  <a:lnTo>
                    <a:pt x="1841" y="203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3C7E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7" name="object 2527" descr=""/>
            <p:cNvSpPr/>
            <p:nvPr/>
          </p:nvSpPr>
          <p:spPr>
            <a:xfrm>
              <a:off x="2162483" y="2453865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1003" y="0"/>
                  </a:moveTo>
                  <a:lnTo>
                    <a:pt x="330" y="25"/>
                  </a:lnTo>
                  <a:lnTo>
                    <a:pt x="0" y="50"/>
                  </a:lnTo>
                  <a:lnTo>
                    <a:pt x="50" y="635"/>
                  </a:lnTo>
                  <a:lnTo>
                    <a:pt x="88" y="1219"/>
                  </a:lnTo>
                  <a:lnTo>
                    <a:pt x="139" y="1816"/>
                  </a:lnTo>
                  <a:lnTo>
                    <a:pt x="406" y="1930"/>
                  </a:lnTo>
                  <a:lnTo>
                    <a:pt x="673" y="2032"/>
                  </a:lnTo>
                  <a:lnTo>
                    <a:pt x="952" y="2095"/>
                  </a:lnTo>
                  <a:lnTo>
                    <a:pt x="965" y="1397"/>
                  </a:lnTo>
                  <a:lnTo>
                    <a:pt x="990" y="698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526F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8" name="object 2528" descr=""/>
            <p:cNvSpPr/>
            <p:nvPr/>
          </p:nvSpPr>
          <p:spPr>
            <a:xfrm>
              <a:off x="2153070" y="244987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435" y="0"/>
                  </a:moveTo>
                  <a:lnTo>
                    <a:pt x="0" y="63"/>
                  </a:lnTo>
                  <a:lnTo>
                    <a:pt x="25" y="850"/>
                  </a:lnTo>
                  <a:lnTo>
                    <a:pt x="507" y="1866"/>
                  </a:lnTo>
                  <a:lnTo>
                    <a:pt x="825" y="2095"/>
                  </a:lnTo>
                  <a:lnTo>
                    <a:pt x="1168" y="2400"/>
                  </a:lnTo>
                  <a:lnTo>
                    <a:pt x="1536" y="2146"/>
                  </a:lnTo>
                  <a:lnTo>
                    <a:pt x="1828" y="2120"/>
                  </a:lnTo>
                  <a:lnTo>
                    <a:pt x="2120" y="2082"/>
                  </a:lnTo>
                  <a:lnTo>
                    <a:pt x="2412" y="2057"/>
                  </a:lnTo>
                  <a:lnTo>
                    <a:pt x="2565" y="1803"/>
                  </a:lnTo>
                  <a:lnTo>
                    <a:pt x="2666" y="1524"/>
                  </a:lnTo>
                  <a:lnTo>
                    <a:pt x="2692" y="1231"/>
                  </a:lnTo>
                  <a:lnTo>
                    <a:pt x="2273" y="825"/>
                  </a:lnTo>
                  <a:lnTo>
                    <a:pt x="1854" y="406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8B9B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9" name="object 2529" descr=""/>
            <p:cNvSpPr/>
            <p:nvPr/>
          </p:nvSpPr>
          <p:spPr>
            <a:xfrm>
              <a:off x="2164504" y="2454547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673" y="0"/>
                  </a:moveTo>
                  <a:lnTo>
                    <a:pt x="165" y="114"/>
                  </a:lnTo>
                  <a:lnTo>
                    <a:pt x="114" y="558"/>
                  </a:lnTo>
                  <a:lnTo>
                    <a:pt x="0" y="4495"/>
                  </a:lnTo>
                  <a:lnTo>
                    <a:pt x="850" y="4597"/>
                  </a:lnTo>
                  <a:lnTo>
                    <a:pt x="1346" y="4127"/>
                  </a:lnTo>
                  <a:lnTo>
                    <a:pt x="1676" y="3416"/>
                  </a:lnTo>
                  <a:lnTo>
                    <a:pt x="1968" y="2425"/>
                  </a:lnTo>
                  <a:lnTo>
                    <a:pt x="1930" y="1473"/>
                  </a:lnTo>
                  <a:lnTo>
                    <a:pt x="1422" y="558"/>
                  </a:lnTo>
                  <a:lnTo>
                    <a:pt x="1092" y="16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505F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0" name="object 2530" descr=""/>
            <p:cNvSpPr/>
            <p:nvPr/>
          </p:nvSpPr>
          <p:spPr>
            <a:xfrm>
              <a:off x="2152413" y="2447993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39" h="4444">
                  <a:moveTo>
                    <a:pt x="2205" y="0"/>
                  </a:moveTo>
                  <a:lnTo>
                    <a:pt x="288" y="177"/>
                  </a:lnTo>
                  <a:lnTo>
                    <a:pt x="88" y="342"/>
                  </a:lnTo>
                  <a:lnTo>
                    <a:pt x="0" y="762"/>
                  </a:lnTo>
                  <a:lnTo>
                    <a:pt x="249" y="977"/>
                  </a:lnTo>
                  <a:lnTo>
                    <a:pt x="364" y="3771"/>
                  </a:lnTo>
                  <a:lnTo>
                    <a:pt x="770" y="3822"/>
                  </a:lnTo>
                  <a:lnTo>
                    <a:pt x="1164" y="3746"/>
                  </a:lnTo>
                  <a:lnTo>
                    <a:pt x="1342" y="3060"/>
                  </a:lnTo>
                  <a:lnTo>
                    <a:pt x="1418" y="2324"/>
                  </a:lnTo>
                  <a:lnTo>
                    <a:pt x="2091" y="1879"/>
                  </a:lnTo>
                  <a:lnTo>
                    <a:pt x="2305" y="977"/>
                  </a:lnTo>
                  <a:lnTo>
                    <a:pt x="2501" y="533"/>
                  </a:lnTo>
                  <a:lnTo>
                    <a:pt x="2434" y="165"/>
                  </a:lnTo>
                  <a:lnTo>
                    <a:pt x="2205" y="0"/>
                  </a:lnTo>
                  <a:close/>
                </a:path>
              </a:pathLst>
            </a:custGeom>
            <a:solidFill>
              <a:srgbClr val="1939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1" name="object 2531" descr=""/>
            <p:cNvSpPr/>
            <p:nvPr/>
          </p:nvSpPr>
          <p:spPr>
            <a:xfrm>
              <a:off x="2153899" y="245194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41" y="0"/>
                  </a:moveTo>
                  <a:lnTo>
                    <a:pt x="0" y="25"/>
                  </a:lnTo>
                  <a:lnTo>
                    <a:pt x="177" y="876"/>
                  </a:lnTo>
                  <a:lnTo>
                    <a:pt x="444" y="482"/>
                  </a:lnTo>
                  <a:lnTo>
                    <a:pt x="711" y="76"/>
                  </a:lnTo>
                  <a:lnTo>
                    <a:pt x="469" y="25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D286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2" name="object 2532" descr=""/>
            <p:cNvSpPr/>
            <p:nvPr/>
          </p:nvSpPr>
          <p:spPr>
            <a:xfrm>
              <a:off x="2183700" y="244784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336" y="0"/>
                  </a:moveTo>
                  <a:lnTo>
                    <a:pt x="1752" y="88"/>
                  </a:lnTo>
                  <a:lnTo>
                    <a:pt x="571" y="292"/>
                  </a:lnTo>
                  <a:lnTo>
                    <a:pt x="190" y="546"/>
                  </a:lnTo>
                  <a:lnTo>
                    <a:pt x="0" y="901"/>
                  </a:lnTo>
                  <a:lnTo>
                    <a:pt x="25" y="1358"/>
                  </a:lnTo>
                  <a:lnTo>
                    <a:pt x="279" y="1981"/>
                  </a:lnTo>
                  <a:lnTo>
                    <a:pt x="584" y="2514"/>
                  </a:lnTo>
                  <a:lnTo>
                    <a:pt x="1396" y="2044"/>
                  </a:lnTo>
                  <a:lnTo>
                    <a:pt x="1739" y="1752"/>
                  </a:lnTo>
                  <a:lnTo>
                    <a:pt x="2451" y="1168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2249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3" name="object 2533" descr=""/>
            <p:cNvSpPr/>
            <p:nvPr/>
          </p:nvSpPr>
          <p:spPr>
            <a:xfrm>
              <a:off x="2182332" y="244869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850" y="0"/>
                  </a:moveTo>
                  <a:lnTo>
                    <a:pt x="469" y="368"/>
                  </a:lnTo>
                  <a:lnTo>
                    <a:pt x="88" y="990"/>
                  </a:lnTo>
                  <a:lnTo>
                    <a:pt x="0" y="1650"/>
                  </a:lnTo>
                  <a:lnTo>
                    <a:pt x="139" y="2362"/>
                  </a:lnTo>
                  <a:lnTo>
                    <a:pt x="304" y="2806"/>
                  </a:lnTo>
                  <a:lnTo>
                    <a:pt x="584" y="3149"/>
                  </a:lnTo>
                  <a:lnTo>
                    <a:pt x="990" y="3403"/>
                  </a:lnTo>
                  <a:lnTo>
                    <a:pt x="2197" y="2641"/>
                  </a:lnTo>
                  <a:lnTo>
                    <a:pt x="2806" y="2247"/>
                  </a:lnTo>
                  <a:lnTo>
                    <a:pt x="2781" y="1549"/>
                  </a:lnTo>
                  <a:lnTo>
                    <a:pt x="2755" y="1193"/>
                  </a:lnTo>
                  <a:lnTo>
                    <a:pt x="2006" y="622"/>
                  </a:lnTo>
                  <a:lnTo>
                    <a:pt x="1638" y="330"/>
                  </a:lnTo>
                  <a:lnTo>
                    <a:pt x="1231" y="12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588A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4" name="object 2534" descr=""/>
            <p:cNvSpPr/>
            <p:nvPr/>
          </p:nvSpPr>
          <p:spPr>
            <a:xfrm>
              <a:off x="2179779" y="2445972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260" y="0"/>
                  </a:moveTo>
                  <a:lnTo>
                    <a:pt x="1041" y="1346"/>
                  </a:lnTo>
                  <a:lnTo>
                    <a:pt x="457" y="2032"/>
                  </a:lnTo>
                  <a:lnTo>
                    <a:pt x="88" y="2324"/>
                  </a:lnTo>
                  <a:lnTo>
                    <a:pt x="1943" y="3771"/>
                  </a:lnTo>
                  <a:lnTo>
                    <a:pt x="2336" y="3708"/>
                  </a:lnTo>
                  <a:lnTo>
                    <a:pt x="2717" y="3581"/>
                  </a:lnTo>
                  <a:lnTo>
                    <a:pt x="3048" y="3390"/>
                  </a:lnTo>
                  <a:lnTo>
                    <a:pt x="3340" y="3124"/>
                  </a:lnTo>
                  <a:lnTo>
                    <a:pt x="3619" y="3073"/>
                  </a:lnTo>
                  <a:lnTo>
                    <a:pt x="3911" y="3048"/>
                  </a:lnTo>
                  <a:lnTo>
                    <a:pt x="4191" y="3048"/>
                  </a:lnTo>
                  <a:lnTo>
                    <a:pt x="4305" y="2755"/>
                  </a:lnTo>
                  <a:lnTo>
                    <a:pt x="4406" y="2463"/>
                  </a:lnTo>
                  <a:lnTo>
                    <a:pt x="4495" y="2159"/>
                  </a:lnTo>
                  <a:lnTo>
                    <a:pt x="4394" y="1371"/>
                  </a:lnTo>
                  <a:lnTo>
                    <a:pt x="4356" y="965"/>
                  </a:lnTo>
                  <a:lnTo>
                    <a:pt x="3276" y="1447"/>
                  </a:lnTo>
                  <a:lnTo>
                    <a:pt x="2286" y="1765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9881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5" name="object 2535" descr=""/>
            <p:cNvSpPr/>
            <p:nvPr/>
          </p:nvSpPr>
          <p:spPr>
            <a:xfrm>
              <a:off x="2156697" y="2443530"/>
              <a:ext cx="8255" cy="5715"/>
            </a:xfrm>
            <a:custGeom>
              <a:avLst/>
              <a:gdLst/>
              <a:ahLst/>
              <a:cxnLst/>
              <a:rect l="l" t="t" r="r" b="b"/>
              <a:pathLst>
                <a:path w="8255" h="5714">
                  <a:moveTo>
                    <a:pt x="4357" y="1041"/>
                  </a:moveTo>
                  <a:lnTo>
                    <a:pt x="3964" y="1041"/>
                  </a:lnTo>
                  <a:lnTo>
                    <a:pt x="3204" y="1269"/>
                  </a:lnTo>
                  <a:lnTo>
                    <a:pt x="2579" y="1600"/>
                  </a:lnTo>
                  <a:lnTo>
                    <a:pt x="1769" y="1600"/>
                  </a:lnTo>
                  <a:lnTo>
                    <a:pt x="0" y="3454"/>
                  </a:lnTo>
                  <a:lnTo>
                    <a:pt x="179" y="3670"/>
                  </a:lnTo>
                  <a:lnTo>
                    <a:pt x="458" y="3848"/>
                  </a:lnTo>
                  <a:lnTo>
                    <a:pt x="1970" y="4495"/>
                  </a:lnTo>
                  <a:lnTo>
                    <a:pt x="2567" y="4800"/>
                  </a:lnTo>
                  <a:lnTo>
                    <a:pt x="3405" y="5346"/>
                  </a:lnTo>
                  <a:lnTo>
                    <a:pt x="3875" y="5511"/>
                  </a:lnTo>
                  <a:lnTo>
                    <a:pt x="4827" y="5460"/>
                  </a:lnTo>
                  <a:lnTo>
                    <a:pt x="5069" y="5219"/>
                  </a:lnTo>
                  <a:lnTo>
                    <a:pt x="5589" y="4787"/>
                  </a:lnTo>
                  <a:lnTo>
                    <a:pt x="7788" y="1600"/>
                  </a:lnTo>
                  <a:lnTo>
                    <a:pt x="2579" y="1600"/>
                  </a:lnTo>
                  <a:lnTo>
                    <a:pt x="1817" y="1549"/>
                  </a:lnTo>
                  <a:lnTo>
                    <a:pt x="7787" y="1549"/>
                  </a:lnTo>
                  <a:lnTo>
                    <a:pt x="4903" y="1511"/>
                  </a:lnTo>
                  <a:lnTo>
                    <a:pt x="4675" y="1206"/>
                  </a:lnTo>
                  <a:lnTo>
                    <a:pt x="4357" y="1041"/>
                  </a:lnTo>
                  <a:close/>
                </a:path>
                <a:path w="8255" h="5714">
                  <a:moveTo>
                    <a:pt x="6834" y="0"/>
                  </a:moveTo>
                  <a:lnTo>
                    <a:pt x="5869" y="1269"/>
                  </a:lnTo>
                  <a:lnTo>
                    <a:pt x="4903" y="1511"/>
                  </a:lnTo>
                  <a:lnTo>
                    <a:pt x="7778" y="1511"/>
                  </a:lnTo>
                  <a:lnTo>
                    <a:pt x="6834" y="0"/>
                  </a:lnTo>
                  <a:close/>
                </a:path>
              </a:pathLst>
            </a:custGeom>
            <a:solidFill>
              <a:srgbClr val="3971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6" name="object 2536" descr=""/>
            <p:cNvSpPr/>
            <p:nvPr/>
          </p:nvSpPr>
          <p:spPr>
            <a:xfrm>
              <a:off x="2165026" y="2443088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2374" y="0"/>
                  </a:moveTo>
                  <a:lnTo>
                    <a:pt x="1536" y="368"/>
                  </a:lnTo>
                  <a:lnTo>
                    <a:pt x="876" y="939"/>
                  </a:lnTo>
                  <a:lnTo>
                    <a:pt x="457" y="1765"/>
                  </a:lnTo>
                  <a:lnTo>
                    <a:pt x="139" y="2019"/>
                  </a:lnTo>
                  <a:lnTo>
                    <a:pt x="0" y="2349"/>
                  </a:lnTo>
                  <a:lnTo>
                    <a:pt x="38" y="2743"/>
                  </a:lnTo>
                  <a:lnTo>
                    <a:pt x="203" y="3098"/>
                  </a:lnTo>
                  <a:lnTo>
                    <a:pt x="431" y="3403"/>
                  </a:lnTo>
                  <a:lnTo>
                    <a:pt x="1206" y="3962"/>
                  </a:lnTo>
                  <a:lnTo>
                    <a:pt x="1689" y="4267"/>
                  </a:lnTo>
                  <a:lnTo>
                    <a:pt x="2184" y="4559"/>
                  </a:lnTo>
                  <a:lnTo>
                    <a:pt x="2679" y="4864"/>
                  </a:lnTo>
                  <a:lnTo>
                    <a:pt x="3200" y="5105"/>
                  </a:lnTo>
                  <a:lnTo>
                    <a:pt x="3797" y="5156"/>
                  </a:lnTo>
                  <a:lnTo>
                    <a:pt x="4419" y="4991"/>
                  </a:lnTo>
                  <a:lnTo>
                    <a:pt x="4876" y="4724"/>
                  </a:lnTo>
                  <a:lnTo>
                    <a:pt x="4444" y="3987"/>
                  </a:lnTo>
                  <a:lnTo>
                    <a:pt x="4394" y="3276"/>
                  </a:lnTo>
                  <a:lnTo>
                    <a:pt x="4330" y="2578"/>
                  </a:lnTo>
                  <a:lnTo>
                    <a:pt x="4279" y="1879"/>
                  </a:lnTo>
                  <a:lnTo>
                    <a:pt x="4013" y="1625"/>
                  </a:lnTo>
                  <a:lnTo>
                    <a:pt x="3771" y="1358"/>
                  </a:lnTo>
                  <a:lnTo>
                    <a:pt x="3555" y="1079"/>
                  </a:lnTo>
                  <a:lnTo>
                    <a:pt x="3365" y="762"/>
                  </a:lnTo>
                  <a:lnTo>
                    <a:pt x="3136" y="482"/>
                  </a:lnTo>
                  <a:lnTo>
                    <a:pt x="2857" y="241"/>
                  </a:lnTo>
                  <a:lnTo>
                    <a:pt x="2692" y="165"/>
                  </a:lnTo>
                  <a:lnTo>
                    <a:pt x="2539" y="76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4A7C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7" name="object 2537" descr=""/>
            <p:cNvSpPr/>
            <p:nvPr/>
          </p:nvSpPr>
          <p:spPr>
            <a:xfrm>
              <a:off x="2159269" y="2442557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308" y="0"/>
                  </a:moveTo>
                  <a:lnTo>
                    <a:pt x="914" y="76"/>
                  </a:lnTo>
                  <a:lnTo>
                    <a:pt x="596" y="254"/>
                  </a:lnTo>
                  <a:lnTo>
                    <a:pt x="355" y="571"/>
                  </a:lnTo>
                  <a:lnTo>
                    <a:pt x="304" y="901"/>
                  </a:lnTo>
                  <a:lnTo>
                    <a:pt x="241" y="1231"/>
                  </a:lnTo>
                  <a:lnTo>
                    <a:pt x="190" y="1574"/>
                  </a:lnTo>
                  <a:lnTo>
                    <a:pt x="0" y="2463"/>
                  </a:lnTo>
                  <a:lnTo>
                    <a:pt x="355" y="2819"/>
                  </a:lnTo>
                  <a:lnTo>
                    <a:pt x="1257" y="2641"/>
                  </a:lnTo>
                  <a:lnTo>
                    <a:pt x="2336" y="2489"/>
                  </a:lnTo>
                  <a:lnTo>
                    <a:pt x="2324" y="1828"/>
                  </a:lnTo>
                  <a:lnTo>
                    <a:pt x="2298" y="1168"/>
                  </a:lnTo>
                  <a:lnTo>
                    <a:pt x="2285" y="508"/>
                  </a:lnTo>
                  <a:lnTo>
                    <a:pt x="2031" y="203"/>
                  </a:lnTo>
                  <a:lnTo>
                    <a:pt x="1714" y="25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A1A46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8" name="object 2538" descr=""/>
            <p:cNvSpPr/>
            <p:nvPr/>
          </p:nvSpPr>
          <p:spPr>
            <a:xfrm>
              <a:off x="2159963" y="244065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879" y="0"/>
                  </a:moveTo>
                  <a:lnTo>
                    <a:pt x="1422" y="0"/>
                  </a:lnTo>
                  <a:lnTo>
                    <a:pt x="965" y="25"/>
                  </a:lnTo>
                  <a:lnTo>
                    <a:pt x="571" y="215"/>
                  </a:lnTo>
                  <a:lnTo>
                    <a:pt x="254" y="533"/>
                  </a:lnTo>
                  <a:lnTo>
                    <a:pt x="0" y="1206"/>
                  </a:lnTo>
                  <a:lnTo>
                    <a:pt x="38" y="1816"/>
                  </a:lnTo>
                  <a:lnTo>
                    <a:pt x="635" y="2311"/>
                  </a:lnTo>
                  <a:lnTo>
                    <a:pt x="1104" y="2451"/>
                  </a:lnTo>
                  <a:lnTo>
                    <a:pt x="1587" y="2413"/>
                  </a:lnTo>
                  <a:lnTo>
                    <a:pt x="1803" y="2120"/>
                  </a:lnTo>
                  <a:lnTo>
                    <a:pt x="2032" y="1841"/>
                  </a:lnTo>
                  <a:lnTo>
                    <a:pt x="2247" y="1549"/>
                  </a:lnTo>
                  <a:lnTo>
                    <a:pt x="2349" y="1181"/>
                  </a:lnTo>
                  <a:lnTo>
                    <a:pt x="2527" y="444"/>
                  </a:lnTo>
                  <a:lnTo>
                    <a:pt x="2273" y="165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3E7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9" name="object 2539" descr=""/>
            <p:cNvSpPr/>
            <p:nvPr/>
          </p:nvSpPr>
          <p:spPr>
            <a:xfrm>
              <a:off x="2167416" y="2442110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26" y="38"/>
                  </a:moveTo>
                  <a:lnTo>
                    <a:pt x="0" y="990"/>
                  </a:lnTo>
                  <a:lnTo>
                    <a:pt x="280" y="1295"/>
                  </a:lnTo>
                  <a:lnTo>
                    <a:pt x="547" y="1473"/>
                  </a:lnTo>
                  <a:lnTo>
                    <a:pt x="877" y="1549"/>
                  </a:lnTo>
                  <a:lnTo>
                    <a:pt x="1220" y="1536"/>
                  </a:lnTo>
                  <a:lnTo>
                    <a:pt x="1525" y="1422"/>
                  </a:lnTo>
                  <a:lnTo>
                    <a:pt x="1791" y="1206"/>
                  </a:lnTo>
                  <a:lnTo>
                    <a:pt x="1992" y="977"/>
                  </a:lnTo>
                  <a:lnTo>
                    <a:pt x="1867" y="368"/>
                  </a:lnTo>
                  <a:lnTo>
                    <a:pt x="1398" y="139"/>
                  </a:lnTo>
                  <a:lnTo>
                    <a:pt x="1199" y="88"/>
                  </a:lnTo>
                  <a:lnTo>
                    <a:pt x="235" y="76"/>
                  </a:lnTo>
                  <a:lnTo>
                    <a:pt x="26" y="38"/>
                  </a:lnTo>
                  <a:close/>
                </a:path>
                <a:path w="2539" h="1905">
                  <a:moveTo>
                    <a:pt x="851" y="0"/>
                  </a:moveTo>
                  <a:lnTo>
                    <a:pt x="585" y="76"/>
                  </a:lnTo>
                  <a:lnTo>
                    <a:pt x="305" y="88"/>
                  </a:lnTo>
                  <a:lnTo>
                    <a:pt x="1199" y="88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rgbClr val="475C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0" name="object 2540" descr=""/>
            <p:cNvSpPr/>
            <p:nvPr/>
          </p:nvSpPr>
          <p:spPr>
            <a:xfrm>
              <a:off x="2164113" y="244485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71" y="0"/>
                  </a:moveTo>
                  <a:lnTo>
                    <a:pt x="711" y="127"/>
                  </a:lnTo>
                  <a:lnTo>
                    <a:pt x="368" y="203"/>
                  </a:lnTo>
                  <a:lnTo>
                    <a:pt x="0" y="1231"/>
                  </a:lnTo>
                  <a:lnTo>
                    <a:pt x="469" y="1333"/>
                  </a:lnTo>
                  <a:lnTo>
                    <a:pt x="1282" y="1079"/>
                  </a:lnTo>
                  <a:lnTo>
                    <a:pt x="1308" y="723"/>
                  </a:lnTo>
                  <a:lnTo>
                    <a:pt x="1346" y="35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CED0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1" name="object 2541" descr=""/>
            <p:cNvSpPr/>
            <p:nvPr/>
          </p:nvSpPr>
          <p:spPr>
            <a:xfrm>
              <a:off x="2158597" y="2440174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790" y="0"/>
                  </a:moveTo>
                  <a:lnTo>
                    <a:pt x="1231" y="0"/>
                  </a:lnTo>
                  <a:lnTo>
                    <a:pt x="660" y="12"/>
                  </a:lnTo>
                  <a:lnTo>
                    <a:pt x="101" y="12"/>
                  </a:lnTo>
                  <a:lnTo>
                    <a:pt x="63" y="990"/>
                  </a:lnTo>
                  <a:lnTo>
                    <a:pt x="38" y="1955"/>
                  </a:lnTo>
                  <a:lnTo>
                    <a:pt x="0" y="2921"/>
                  </a:lnTo>
                  <a:lnTo>
                    <a:pt x="1028" y="2959"/>
                  </a:lnTo>
                  <a:lnTo>
                    <a:pt x="1346" y="2908"/>
                  </a:lnTo>
                  <a:lnTo>
                    <a:pt x="1676" y="2844"/>
                  </a:lnTo>
                  <a:lnTo>
                    <a:pt x="1993" y="2794"/>
                  </a:lnTo>
                  <a:lnTo>
                    <a:pt x="2070" y="787"/>
                  </a:lnTo>
                  <a:lnTo>
                    <a:pt x="2209" y="673"/>
                  </a:lnTo>
                  <a:lnTo>
                    <a:pt x="2247" y="431"/>
                  </a:lnTo>
                  <a:lnTo>
                    <a:pt x="2273" y="215"/>
                  </a:lnTo>
                  <a:lnTo>
                    <a:pt x="2120" y="76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2351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2" name="object 2542" descr=""/>
            <p:cNvSpPr/>
            <p:nvPr/>
          </p:nvSpPr>
          <p:spPr>
            <a:xfrm>
              <a:off x="2160388" y="243919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09" y="0"/>
                  </a:moveTo>
                  <a:lnTo>
                    <a:pt x="241" y="393"/>
                  </a:lnTo>
                  <a:lnTo>
                    <a:pt x="0" y="977"/>
                  </a:lnTo>
                  <a:lnTo>
                    <a:pt x="139" y="1219"/>
                  </a:lnTo>
                  <a:lnTo>
                    <a:pt x="228" y="1485"/>
                  </a:lnTo>
                  <a:lnTo>
                    <a:pt x="279" y="1765"/>
                  </a:lnTo>
                  <a:lnTo>
                    <a:pt x="698" y="1790"/>
                  </a:lnTo>
                  <a:lnTo>
                    <a:pt x="1104" y="1765"/>
                  </a:lnTo>
                  <a:lnTo>
                    <a:pt x="1308" y="1701"/>
                  </a:lnTo>
                  <a:lnTo>
                    <a:pt x="1422" y="1562"/>
                  </a:lnTo>
                  <a:lnTo>
                    <a:pt x="1536" y="1409"/>
                  </a:lnTo>
                  <a:lnTo>
                    <a:pt x="1498" y="1219"/>
                  </a:lnTo>
                  <a:lnTo>
                    <a:pt x="1282" y="990"/>
                  </a:lnTo>
                  <a:lnTo>
                    <a:pt x="1244" y="673"/>
                  </a:lnTo>
                  <a:lnTo>
                    <a:pt x="1244" y="342"/>
                  </a:lnTo>
                  <a:lnTo>
                    <a:pt x="1295" y="12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B46F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3" name="object 2543" descr=""/>
            <p:cNvSpPr/>
            <p:nvPr/>
          </p:nvSpPr>
          <p:spPr>
            <a:xfrm>
              <a:off x="2170160" y="2440040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086" y="0"/>
                  </a:moveTo>
                  <a:lnTo>
                    <a:pt x="1206" y="101"/>
                  </a:lnTo>
                  <a:lnTo>
                    <a:pt x="0" y="317"/>
                  </a:lnTo>
                  <a:lnTo>
                    <a:pt x="1143" y="2070"/>
                  </a:lnTo>
                  <a:lnTo>
                    <a:pt x="1308" y="3086"/>
                  </a:lnTo>
                  <a:lnTo>
                    <a:pt x="2171" y="3606"/>
                  </a:lnTo>
                  <a:lnTo>
                    <a:pt x="2603" y="2844"/>
                  </a:lnTo>
                  <a:lnTo>
                    <a:pt x="3175" y="2463"/>
                  </a:lnTo>
                  <a:lnTo>
                    <a:pt x="3584" y="2070"/>
                  </a:lnTo>
                  <a:lnTo>
                    <a:pt x="3721" y="1524"/>
                  </a:lnTo>
                  <a:lnTo>
                    <a:pt x="4102" y="1143"/>
                  </a:lnTo>
                  <a:lnTo>
                    <a:pt x="4305" y="1054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527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4" name="object 2544" descr=""/>
            <p:cNvSpPr/>
            <p:nvPr/>
          </p:nvSpPr>
          <p:spPr>
            <a:xfrm>
              <a:off x="2161493" y="244018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77" y="0"/>
                  </a:moveTo>
                  <a:lnTo>
                    <a:pt x="88" y="254"/>
                  </a:lnTo>
                  <a:lnTo>
                    <a:pt x="25" y="508"/>
                  </a:lnTo>
                  <a:lnTo>
                    <a:pt x="0" y="774"/>
                  </a:lnTo>
                  <a:lnTo>
                    <a:pt x="1054" y="965"/>
                  </a:lnTo>
                  <a:lnTo>
                    <a:pt x="1219" y="736"/>
                  </a:lnTo>
                  <a:lnTo>
                    <a:pt x="1320" y="482"/>
                  </a:lnTo>
                  <a:lnTo>
                    <a:pt x="1371" y="203"/>
                  </a:lnTo>
                  <a:lnTo>
                    <a:pt x="977" y="127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9D69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5" name="object 2545" descr=""/>
            <p:cNvSpPr/>
            <p:nvPr/>
          </p:nvSpPr>
          <p:spPr>
            <a:xfrm>
              <a:off x="2151673" y="244811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4" y="0"/>
                  </a:moveTo>
                  <a:lnTo>
                    <a:pt x="50" y="266"/>
                  </a:lnTo>
                  <a:lnTo>
                    <a:pt x="12" y="533"/>
                  </a:lnTo>
                  <a:lnTo>
                    <a:pt x="0" y="800"/>
                  </a:lnTo>
                  <a:lnTo>
                    <a:pt x="330" y="825"/>
                  </a:lnTo>
                  <a:lnTo>
                    <a:pt x="660" y="838"/>
                  </a:lnTo>
                  <a:lnTo>
                    <a:pt x="990" y="863"/>
                  </a:lnTo>
                  <a:lnTo>
                    <a:pt x="1079" y="596"/>
                  </a:lnTo>
                  <a:lnTo>
                    <a:pt x="1130" y="330"/>
                  </a:lnTo>
                  <a:lnTo>
                    <a:pt x="1155" y="63"/>
                  </a:lnTo>
                  <a:lnTo>
                    <a:pt x="812" y="38"/>
                  </a:lnTo>
                  <a:lnTo>
                    <a:pt x="457" y="25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BB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6" name="object 2546" descr=""/>
            <p:cNvSpPr/>
            <p:nvPr/>
          </p:nvSpPr>
          <p:spPr>
            <a:xfrm>
              <a:off x="2156961" y="244136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77" y="0"/>
                  </a:moveTo>
                  <a:lnTo>
                    <a:pt x="0" y="304"/>
                  </a:lnTo>
                  <a:lnTo>
                    <a:pt x="292" y="330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C9A2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7" name="object 2547" descr=""/>
            <p:cNvSpPr/>
            <p:nvPr/>
          </p:nvSpPr>
          <p:spPr>
            <a:xfrm>
              <a:off x="2157450" y="244712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540" y="1384"/>
                  </a:moveTo>
                  <a:lnTo>
                    <a:pt x="2171" y="863"/>
                  </a:lnTo>
                  <a:lnTo>
                    <a:pt x="990" y="0"/>
                  </a:lnTo>
                  <a:lnTo>
                    <a:pt x="774" y="254"/>
                  </a:lnTo>
                  <a:lnTo>
                    <a:pt x="520" y="419"/>
                  </a:lnTo>
                  <a:lnTo>
                    <a:pt x="190" y="508"/>
                  </a:lnTo>
                  <a:lnTo>
                    <a:pt x="0" y="939"/>
                  </a:lnTo>
                  <a:lnTo>
                    <a:pt x="495" y="1739"/>
                  </a:lnTo>
                  <a:lnTo>
                    <a:pt x="1270" y="1879"/>
                  </a:lnTo>
                  <a:lnTo>
                    <a:pt x="2120" y="1866"/>
                  </a:lnTo>
                  <a:lnTo>
                    <a:pt x="2540" y="1384"/>
                  </a:lnTo>
                  <a:close/>
                </a:path>
                <a:path w="3175" h="3175">
                  <a:moveTo>
                    <a:pt x="3098" y="1816"/>
                  </a:moveTo>
                  <a:lnTo>
                    <a:pt x="2755" y="1562"/>
                  </a:lnTo>
                  <a:lnTo>
                    <a:pt x="2425" y="1562"/>
                  </a:lnTo>
                  <a:lnTo>
                    <a:pt x="2171" y="1816"/>
                  </a:lnTo>
                  <a:lnTo>
                    <a:pt x="2070" y="2768"/>
                  </a:lnTo>
                  <a:lnTo>
                    <a:pt x="2705" y="2882"/>
                  </a:lnTo>
                  <a:lnTo>
                    <a:pt x="3035" y="2908"/>
                  </a:lnTo>
                  <a:lnTo>
                    <a:pt x="3098" y="1816"/>
                  </a:lnTo>
                  <a:close/>
                </a:path>
              </a:pathLst>
            </a:custGeom>
            <a:solidFill>
              <a:srgbClr val="7386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8" name="object 2548" descr=""/>
            <p:cNvSpPr/>
            <p:nvPr/>
          </p:nvSpPr>
          <p:spPr>
            <a:xfrm>
              <a:off x="2156617" y="244698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850" y="1079"/>
                  </a:lnTo>
                  <a:lnTo>
                    <a:pt x="1003" y="901"/>
                  </a:lnTo>
                  <a:lnTo>
                    <a:pt x="1155" y="812"/>
                  </a:lnTo>
                  <a:lnTo>
                    <a:pt x="1193" y="317"/>
                  </a:lnTo>
                  <a:lnTo>
                    <a:pt x="939" y="177"/>
                  </a:lnTo>
                  <a:lnTo>
                    <a:pt x="635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6B6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9" name="object 2549" descr=""/>
            <p:cNvSpPr/>
            <p:nvPr/>
          </p:nvSpPr>
          <p:spPr>
            <a:xfrm>
              <a:off x="2154588" y="244797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60" y="0"/>
                  </a:moveTo>
                  <a:lnTo>
                    <a:pt x="38" y="25"/>
                  </a:lnTo>
                  <a:lnTo>
                    <a:pt x="0" y="622"/>
                  </a:lnTo>
                  <a:lnTo>
                    <a:pt x="165" y="889"/>
                  </a:lnTo>
                  <a:lnTo>
                    <a:pt x="546" y="927"/>
                  </a:lnTo>
                  <a:lnTo>
                    <a:pt x="939" y="927"/>
                  </a:lnTo>
                  <a:lnTo>
                    <a:pt x="927" y="330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ACBF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0" name="object 2550" descr=""/>
            <p:cNvSpPr/>
            <p:nvPr/>
          </p:nvSpPr>
          <p:spPr>
            <a:xfrm>
              <a:off x="2158518" y="244407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2" y="0"/>
                  </a:moveTo>
                  <a:lnTo>
                    <a:pt x="12" y="330"/>
                  </a:lnTo>
                  <a:lnTo>
                    <a:pt x="0" y="673"/>
                  </a:lnTo>
                  <a:lnTo>
                    <a:pt x="0" y="1003"/>
                  </a:lnTo>
                  <a:lnTo>
                    <a:pt x="622" y="1879"/>
                  </a:lnTo>
                  <a:lnTo>
                    <a:pt x="1282" y="2095"/>
                  </a:lnTo>
                  <a:lnTo>
                    <a:pt x="2006" y="1117"/>
                  </a:lnTo>
                  <a:lnTo>
                    <a:pt x="939" y="50"/>
                  </a:lnTo>
                  <a:lnTo>
                    <a:pt x="635" y="38"/>
                  </a:lnTo>
                  <a:lnTo>
                    <a:pt x="33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F48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1" name="object 2551" descr=""/>
            <p:cNvSpPr/>
            <p:nvPr/>
          </p:nvSpPr>
          <p:spPr>
            <a:xfrm>
              <a:off x="2174396" y="246069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76" y="0"/>
                  </a:moveTo>
                  <a:lnTo>
                    <a:pt x="342" y="88"/>
                  </a:lnTo>
                  <a:lnTo>
                    <a:pt x="0" y="355"/>
                  </a:lnTo>
                  <a:lnTo>
                    <a:pt x="50" y="939"/>
                  </a:lnTo>
                  <a:lnTo>
                    <a:pt x="444" y="1016"/>
                  </a:lnTo>
                  <a:lnTo>
                    <a:pt x="838" y="990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B6CB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2" name="object 2552" descr=""/>
            <p:cNvSpPr/>
            <p:nvPr/>
          </p:nvSpPr>
          <p:spPr>
            <a:xfrm>
              <a:off x="2166993" y="2457450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2616" y="0"/>
                  </a:moveTo>
                  <a:lnTo>
                    <a:pt x="0" y="1854"/>
                  </a:lnTo>
                  <a:lnTo>
                    <a:pt x="101" y="2159"/>
                  </a:lnTo>
                  <a:lnTo>
                    <a:pt x="469" y="2374"/>
                  </a:lnTo>
                  <a:lnTo>
                    <a:pt x="3721" y="2362"/>
                  </a:lnTo>
                  <a:lnTo>
                    <a:pt x="5372" y="2374"/>
                  </a:lnTo>
                  <a:lnTo>
                    <a:pt x="5397" y="2070"/>
                  </a:lnTo>
                  <a:lnTo>
                    <a:pt x="5473" y="1435"/>
                  </a:lnTo>
                  <a:lnTo>
                    <a:pt x="4648" y="1358"/>
                  </a:lnTo>
                  <a:lnTo>
                    <a:pt x="3860" y="1219"/>
                  </a:lnTo>
                  <a:lnTo>
                    <a:pt x="3416" y="393"/>
                  </a:lnTo>
                  <a:lnTo>
                    <a:pt x="2984" y="50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AF82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3" name="object 2553" descr=""/>
            <p:cNvSpPr/>
            <p:nvPr/>
          </p:nvSpPr>
          <p:spPr>
            <a:xfrm>
              <a:off x="2164496" y="2457263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120" y="0"/>
                  </a:moveTo>
                  <a:lnTo>
                    <a:pt x="1701" y="25"/>
                  </a:lnTo>
                  <a:lnTo>
                    <a:pt x="1320" y="190"/>
                  </a:lnTo>
                  <a:lnTo>
                    <a:pt x="990" y="457"/>
                  </a:lnTo>
                  <a:lnTo>
                    <a:pt x="660" y="901"/>
                  </a:lnTo>
                  <a:lnTo>
                    <a:pt x="330" y="1333"/>
                  </a:lnTo>
                  <a:lnTo>
                    <a:pt x="0" y="1778"/>
                  </a:lnTo>
                  <a:lnTo>
                    <a:pt x="774" y="2870"/>
                  </a:lnTo>
                  <a:lnTo>
                    <a:pt x="1892" y="2628"/>
                  </a:lnTo>
                  <a:lnTo>
                    <a:pt x="2971" y="2552"/>
                  </a:lnTo>
                  <a:lnTo>
                    <a:pt x="3073" y="2286"/>
                  </a:lnTo>
                  <a:lnTo>
                    <a:pt x="3124" y="1993"/>
                  </a:lnTo>
                  <a:lnTo>
                    <a:pt x="3136" y="1701"/>
                  </a:lnTo>
                  <a:lnTo>
                    <a:pt x="3390" y="1333"/>
                  </a:lnTo>
                  <a:lnTo>
                    <a:pt x="3416" y="939"/>
                  </a:lnTo>
                  <a:lnTo>
                    <a:pt x="3225" y="533"/>
                  </a:lnTo>
                  <a:lnTo>
                    <a:pt x="2921" y="241"/>
                  </a:lnTo>
                  <a:lnTo>
                    <a:pt x="2552" y="50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C8D0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4" name="object 2554" descr=""/>
            <p:cNvSpPr/>
            <p:nvPr/>
          </p:nvSpPr>
          <p:spPr>
            <a:xfrm>
              <a:off x="2176919" y="244860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262" y="3733"/>
                  </a:moveTo>
                  <a:lnTo>
                    <a:pt x="5334" y="3733"/>
                  </a:lnTo>
                  <a:lnTo>
                    <a:pt x="6261" y="4343"/>
                  </a:lnTo>
                  <a:lnTo>
                    <a:pt x="6262" y="3733"/>
                  </a:lnTo>
                  <a:close/>
                </a:path>
                <a:path w="6350" h="4444">
                  <a:moveTo>
                    <a:pt x="6271" y="2806"/>
                  </a:moveTo>
                  <a:lnTo>
                    <a:pt x="1257" y="2806"/>
                  </a:lnTo>
                  <a:lnTo>
                    <a:pt x="1765" y="3289"/>
                  </a:lnTo>
                  <a:lnTo>
                    <a:pt x="2159" y="3619"/>
                  </a:lnTo>
                  <a:lnTo>
                    <a:pt x="2628" y="3835"/>
                  </a:lnTo>
                  <a:lnTo>
                    <a:pt x="3073" y="4102"/>
                  </a:lnTo>
                  <a:lnTo>
                    <a:pt x="3441" y="4292"/>
                  </a:lnTo>
                  <a:lnTo>
                    <a:pt x="4381" y="3835"/>
                  </a:lnTo>
                  <a:lnTo>
                    <a:pt x="5334" y="3733"/>
                  </a:lnTo>
                  <a:lnTo>
                    <a:pt x="6262" y="3733"/>
                  </a:lnTo>
                  <a:lnTo>
                    <a:pt x="6271" y="2806"/>
                  </a:lnTo>
                  <a:close/>
                </a:path>
                <a:path w="6350" h="4444">
                  <a:moveTo>
                    <a:pt x="2032" y="0"/>
                  </a:moveTo>
                  <a:lnTo>
                    <a:pt x="1727" y="88"/>
                  </a:lnTo>
                  <a:lnTo>
                    <a:pt x="444" y="1409"/>
                  </a:lnTo>
                  <a:lnTo>
                    <a:pt x="63" y="1549"/>
                  </a:lnTo>
                  <a:lnTo>
                    <a:pt x="0" y="2222"/>
                  </a:lnTo>
                  <a:lnTo>
                    <a:pt x="368" y="2959"/>
                  </a:lnTo>
                  <a:lnTo>
                    <a:pt x="1257" y="2806"/>
                  </a:lnTo>
                  <a:lnTo>
                    <a:pt x="6271" y="2806"/>
                  </a:lnTo>
                  <a:lnTo>
                    <a:pt x="2908" y="711"/>
                  </a:lnTo>
                  <a:lnTo>
                    <a:pt x="2400" y="165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8B7C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5" name="object 2555" descr=""/>
            <p:cNvSpPr/>
            <p:nvPr/>
          </p:nvSpPr>
          <p:spPr>
            <a:xfrm>
              <a:off x="2171725" y="2448098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3378" y="0"/>
                  </a:moveTo>
                  <a:lnTo>
                    <a:pt x="3174" y="241"/>
                  </a:lnTo>
                  <a:lnTo>
                    <a:pt x="2997" y="495"/>
                  </a:lnTo>
                  <a:lnTo>
                    <a:pt x="2832" y="774"/>
                  </a:lnTo>
                  <a:lnTo>
                    <a:pt x="2400" y="1612"/>
                  </a:lnTo>
                  <a:lnTo>
                    <a:pt x="2209" y="1866"/>
                  </a:lnTo>
                  <a:lnTo>
                    <a:pt x="1981" y="2095"/>
                  </a:lnTo>
                  <a:lnTo>
                    <a:pt x="1739" y="2311"/>
                  </a:lnTo>
                  <a:lnTo>
                    <a:pt x="1181" y="2717"/>
                  </a:lnTo>
                  <a:lnTo>
                    <a:pt x="647" y="3175"/>
                  </a:lnTo>
                  <a:lnTo>
                    <a:pt x="304" y="3797"/>
                  </a:lnTo>
                  <a:lnTo>
                    <a:pt x="63" y="4318"/>
                  </a:lnTo>
                  <a:lnTo>
                    <a:pt x="0" y="4851"/>
                  </a:lnTo>
                  <a:lnTo>
                    <a:pt x="126" y="5410"/>
                  </a:lnTo>
                  <a:lnTo>
                    <a:pt x="279" y="5765"/>
                  </a:lnTo>
                  <a:lnTo>
                    <a:pt x="546" y="6019"/>
                  </a:lnTo>
                  <a:lnTo>
                    <a:pt x="888" y="6172"/>
                  </a:lnTo>
                  <a:lnTo>
                    <a:pt x="1079" y="6172"/>
                  </a:lnTo>
                  <a:lnTo>
                    <a:pt x="1257" y="6184"/>
                  </a:lnTo>
                  <a:lnTo>
                    <a:pt x="1447" y="6184"/>
                  </a:lnTo>
                  <a:lnTo>
                    <a:pt x="1981" y="6019"/>
                  </a:lnTo>
                  <a:lnTo>
                    <a:pt x="2412" y="5727"/>
                  </a:lnTo>
                  <a:lnTo>
                    <a:pt x="2832" y="5372"/>
                  </a:lnTo>
                  <a:lnTo>
                    <a:pt x="3251" y="5054"/>
                  </a:lnTo>
                  <a:lnTo>
                    <a:pt x="4089" y="4457"/>
                  </a:lnTo>
                  <a:lnTo>
                    <a:pt x="4406" y="4279"/>
                  </a:lnTo>
                  <a:lnTo>
                    <a:pt x="4673" y="4064"/>
                  </a:lnTo>
                  <a:lnTo>
                    <a:pt x="4914" y="3822"/>
                  </a:lnTo>
                  <a:lnTo>
                    <a:pt x="5041" y="3479"/>
                  </a:lnTo>
                  <a:lnTo>
                    <a:pt x="5079" y="3136"/>
                  </a:lnTo>
                  <a:lnTo>
                    <a:pt x="5041" y="2781"/>
                  </a:lnTo>
                  <a:lnTo>
                    <a:pt x="5016" y="2413"/>
                  </a:lnTo>
                  <a:lnTo>
                    <a:pt x="4851" y="2120"/>
                  </a:lnTo>
                  <a:lnTo>
                    <a:pt x="4571" y="1879"/>
                  </a:lnTo>
                  <a:lnTo>
                    <a:pt x="4521" y="1028"/>
                  </a:lnTo>
                  <a:lnTo>
                    <a:pt x="4305" y="292"/>
                  </a:lnTo>
                  <a:lnTo>
                    <a:pt x="3378" y="0"/>
                  </a:lnTo>
                  <a:close/>
                </a:path>
              </a:pathLst>
            </a:custGeom>
            <a:solidFill>
              <a:srgbClr val="416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6" name="object 2556" descr=""/>
            <p:cNvSpPr/>
            <p:nvPr/>
          </p:nvSpPr>
          <p:spPr>
            <a:xfrm>
              <a:off x="2168231" y="2447065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1231" y="0"/>
                  </a:moveTo>
                  <a:lnTo>
                    <a:pt x="977" y="330"/>
                  </a:lnTo>
                  <a:lnTo>
                    <a:pt x="444" y="977"/>
                  </a:lnTo>
                  <a:lnTo>
                    <a:pt x="292" y="1130"/>
                  </a:lnTo>
                  <a:lnTo>
                    <a:pt x="152" y="1295"/>
                  </a:lnTo>
                  <a:lnTo>
                    <a:pt x="0" y="1447"/>
                  </a:lnTo>
                  <a:lnTo>
                    <a:pt x="25" y="2146"/>
                  </a:lnTo>
                  <a:lnTo>
                    <a:pt x="330" y="2692"/>
                  </a:lnTo>
                  <a:lnTo>
                    <a:pt x="2870" y="3835"/>
                  </a:lnTo>
                  <a:lnTo>
                    <a:pt x="3314" y="3822"/>
                  </a:lnTo>
                  <a:lnTo>
                    <a:pt x="5702" y="2019"/>
                  </a:lnTo>
                  <a:lnTo>
                    <a:pt x="5651" y="1422"/>
                  </a:lnTo>
                  <a:lnTo>
                    <a:pt x="5003" y="1015"/>
                  </a:lnTo>
                  <a:lnTo>
                    <a:pt x="4470" y="965"/>
                  </a:lnTo>
                  <a:lnTo>
                    <a:pt x="4203" y="952"/>
                  </a:lnTo>
                  <a:lnTo>
                    <a:pt x="2387" y="2908"/>
                  </a:lnTo>
                  <a:lnTo>
                    <a:pt x="2273" y="152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334E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7" name="object 2557" descr=""/>
            <p:cNvSpPr/>
            <p:nvPr/>
          </p:nvSpPr>
          <p:spPr>
            <a:xfrm>
              <a:off x="2171468" y="24421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854" y="0"/>
                  </a:moveTo>
                  <a:lnTo>
                    <a:pt x="1231" y="330"/>
                  </a:lnTo>
                  <a:lnTo>
                    <a:pt x="622" y="647"/>
                  </a:lnTo>
                  <a:lnTo>
                    <a:pt x="0" y="977"/>
                  </a:lnTo>
                  <a:lnTo>
                    <a:pt x="114" y="1422"/>
                  </a:lnTo>
                  <a:lnTo>
                    <a:pt x="152" y="2209"/>
                  </a:lnTo>
                  <a:lnTo>
                    <a:pt x="1295" y="2489"/>
                  </a:lnTo>
                  <a:lnTo>
                    <a:pt x="1727" y="1739"/>
                  </a:lnTo>
                  <a:lnTo>
                    <a:pt x="2108" y="1041"/>
                  </a:lnTo>
                  <a:lnTo>
                    <a:pt x="2222" y="901"/>
                  </a:lnTo>
                  <a:lnTo>
                    <a:pt x="2247" y="393"/>
                  </a:lnTo>
                  <a:lnTo>
                    <a:pt x="2120" y="177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AF65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8" name="object 2558" descr=""/>
            <p:cNvSpPr/>
            <p:nvPr/>
          </p:nvSpPr>
          <p:spPr>
            <a:xfrm>
              <a:off x="2167479" y="244308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825" y="0"/>
                  </a:moveTo>
                  <a:lnTo>
                    <a:pt x="266" y="685"/>
                  </a:lnTo>
                  <a:lnTo>
                    <a:pt x="0" y="1028"/>
                  </a:lnTo>
                  <a:lnTo>
                    <a:pt x="304" y="1981"/>
                  </a:lnTo>
                  <a:lnTo>
                    <a:pt x="1028" y="1993"/>
                  </a:lnTo>
                  <a:lnTo>
                    <a:pt x="1828" y="1879"/>
                  </a:lnTo>
                  <a:lnTo>
                    <a:pt x="1790" y="1333"/>
                  </a:lnTo>
                  <a:lnTo>
                    <a:pt x="1765" y="787"/>
                  </a:lnTo>
                  <a:lnTo>
                    <a:pt x="1727" y="228"/>
                  </a:lnTo>
                  <a:lnTo>
                    <a:pt x="1409" y="228"/>
                  </a:lnTo>
                  <a:lnTo>
                    <a:pt x="1104" y="152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B65A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9" name="object 2559" descr=""/>
            <p:cNvSpPr/>
            <p:nvPr/>
          </p:nvSpPr>
          <p:spPr>
            <a:xfrm>
              <a:off x="2175334" y="2445969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857" y="0"/>
                  </a:moveTo>
                  <a:lnTo>
                    <a:pt x="1905" y="63"/>
                  </a:lnTo>
                  <a:lnTo>
                    <a:pt x="952" y="114"/>
                  </a:lnTo>
                  <a:lnTo>
                    <a:pt x="0" y="177"/>
                  </a:lnTo>
                  <a:lnTo>
                    <a:pt x="1028" y="1320"/>
                  </a:lnTo>
                  <a:lnTo>
                    <a:pt x="1981" y="1346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416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0" name="object 2560" descr=""/>
            <p:cNvSpPr/>
            <p:nvPr/>
          </p:nvSpPr>
          <p:spPr>
            <a:xfrm>
              <a:off x="2173241" y="244802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041" y="0"/>
                  </a:moveTo>
                  <a:lnTo>
                    <a:pt x="698" y="25"/>
                  </a:lnTo>
                  <a:lnTo>
                    <a:pt x="0" y="50"/>
                  </a:lnTo>
                  <a:lnTo>
                    <a:pt x="38" y="1828"/>
                  </a:lnTo>
                  <a:lnTo>
                    <a:pt x="279" y="2222"/>
                  </a:lnTo>
                  <a:lnTo>
                    <a:pt x="622" y="2349"/>
                  </a:lnTo>
                  <a:lnTo>
                    <a:pt x="1066" y="2197"/>
                  </a:lnTo>
                  <a:lnTo>
                    <a:pt x="1333" y="1879"/>
                  </a:lnTo>
                  <a:lnTo>
                    <a:pt x="1460" y="1714"/>
                  </a:lnTo>
                  <a:lnTo>
                    <a:pt x="1536" y="1079"/>
                  </a:lnTo>
                  <a:lnTo>
                    <a:pt x="1549" y="647"/>
                  </a:lnTo>
                  <a:lnTo>
                    <a:pt x="1384" y="279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4958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1" name="object 2561" descr=""/>
            <p:cNvSpPr/>
            <p:nvPr/>
          </p:nvSpPr>
          <p:spPr>
            <a:xfrm>
              <a:off x="2178368" y="244802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664" y="939"/>
                  </a:moveTo>
                  <a:lnTo>
                    <a:pt x="342" y="939"/>
                  </a:lnTo>
                  <a:lnTo>
                    <a:pt x="685" y="990"/>
                  </a:lnTo>
                  <a:lnTo>
                    <a:pt x="1168" y="1473"/>
                  </a:lnTo>
                  <a:lnTo>
                    <a:pt x="1524" y="1396"/>
                  </a:lnTo>
                  <a:lnTo>
                    <a:pt x="1664" y="939"/>
                  </a:lnTo>
                  <a:close/>
                </a:path>
                <a:path w="1905" h="1905">
                  <a:moveTo>
                    <a:pt x="1854" y="0"/>
                  </a:moveTo>
                  <a:lnTo>
                    <a:pt x="1079" y="12"/>
                  </a:lnTo>
                  <a:lnTo>
                    <a:pt x="342" y="101"/>
                  </a:lnTo>
                  <a:lnTo>
                    <a:pt x="0" y="965"/>
                  </a:lnTo>
                  <a:lnTo>
                    <a:pt x="342" y="939"/>
                  </a:lnTo>
                  <a:lnTo>
                    <a:pt x="1664" y="939"/>
                  </a:lnTo>
                  <a:lnTo>
                    <a:pt x="1790" y="241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416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2" name="object 2562" descr=""/>
            <p:cNvSpPr/>
            <p:nvPr/>
          </p:nvSpPr>
          <p:spPr>
            <a:xfrm>
              <a:off x="2173319" y="244117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39">
                  <a:moveTo>
                    <a:pt x="939" y="0"/>
                  </a:moveTo>
                  <a:lnTo>
                    <a:pt x="0" y="977"/>
                  </a:lnTo>
                  <a:lnTo>
                    <a:pt x="88" y="1320"/>
                  </a:lnTo>
                  <a:lnTo>
                    <a:pt x="165" y="1663"/>
                  </a:lnTo>
                  <a:lnTo>
                    <a:pt x="254" y="2006"/>
                  </a:lnTo>
                  <a:lnTo>
                    <a:pt x="1003" y="1511"/>
                  </a:lnTo>
                  <a:lnTo>
                    <a:pt x="1092" y="800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9F8C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3" name="object 2563" descr=""/>
            <p:cNvSpPr/>
            <p:nvPr/>
          </p:nvSpPr>
          <p:spPr>
            <a:xfrm>
              <a:off x="2176287" y="244998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2" y="0"/>
                  </a:moveTo>
                  <a:lnTo>
                    <a:pt x="0" y="317"/>
                  </a:lnTo>
                  <a:lnTo>
                    <a:pt x="0" y="977"/>
                  </a:lnTo>
                  <a:lnTo>
                    <a:pt x="279" y="1371"/>
                  </a:lnTo>
                  <a:lnTo>
                    <a:pt x="558" y="1371"/>
                  </a:lnTo>
                  <a:lnTo>
                    <a:pt x="825" y="965"/>
                  </a:lnTo>
                  <a:lnTo>
                    <a:pt x="876" y="634"/>
                  </a:lnTo>
                  <a:lnTo>
                    <a:pt x="952" y="330"/>
                  </a:lnTo>
                  <a:lnTo>
                    <a:pt x="1079" y="25"/>
                  </a:lnTo>
                  <a:lnTo>
                    <a:pt x="723" y="12"/>
                  </a:lnTo>
                  <a:lnTo>
                    <a:pt x="368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4958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4" name="object 2564" descr=""/>
            <p:cNvSpPr/>
            <p:nvPr/>
          </p:nvSpPr>
          <p:spPr>
            <a:xfrm>
              <a:off x="2174196" y="2448028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88" y="0"/>
                  </a:moveTo>
                  <a:lnTo>
                    <a:pt x="0" y="330"/>
                  </a:lnTo>
                  <a:lnTo>
                    <a:pt x="25" y="647"/>
                  </a:lnTo>
                  <a:lnTo>
                    <a:pt x="139" y="965"/>
                  </a:lnTo>
                  <a:lnTo>
                    <a:pt x="444" y="1409"/>
                  </a:lnTo>
                  <a:lnTo>
                    <a:pt x="736" y="1397"/>
                  </a:lnTo>
                  <a:lnTo>
                    <a:pt x="1041" y="965"/>
                  </a:lnTo>
                  <a:lnTo>
                    <a:pt x="1104" y="647"/>
                  </a:lnTo>
                  <a:lnTo>
                    <a:pt x="1066" y="355"/>
                  </a:lnTo>
                  <a:lnTo>
                    <a:pt x="901" y="76"/>
                  </a:lnTo>
                  <a:lnTo>
                    <a:pt x="634" y="63"/>
                  </a:lnTo>
                  <a:lnTo>
                    <a:pt x="355" y="38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9EA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5" name="object 2565" descr=""/>
            <p:cNvSpPr/>
            <p:nvPr/>
          </p:nvSpPr>
          <p:spPr>
            <a:xfrm>
              <a:off x="2171623" y="244730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36" y="774"/>
                  </a:moveTo>
                  <a:lnTo>
                    <a:pt x="0" y="406"/>
                  </a:lnTo>
                  <a:lnTo>
                    <a:pt x="457" y="0"/>
                  </a:lnTo>
                  <a:lnTo>
                    <a:pt x="812" y="711"/>
                  </a:lnTo>
                  <a:close/>
                </a:path>
              </a:pathLst>
            </a:custGeom>
            <a:solidFill>
              <a:srgbClr val="B9C3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6" name="object 2566" descr=""/>
            <p:cNvSpPr/>
            <p:nvPr/>
          </p:nvSpPr>
          <p:spPr>
            <a:xfrm>
              <a:off x="2180233" y="244697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8" y="0"/>
                  </a:moveTo>
                  <a:lnTo>
                    <a:pt x="0" y="1028"/>
                  </a:lnTo>
                  <a:lnTo>
                    <a:pt x="888" y="12"/>
                  </a:lnTo>
                  <a:lnTo>
                    <a:pt x="596" y="38"/>
                  </a:lnTo>
                  <a:lnTo>
                    <a:pt x="317" y="3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4162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7" name="object 2567" descr=""/>
            <p:cNvSpPr/>
            <p:nvPr/>
          </p:nvSpPr>
          <p:spPr>
            <a:xfrm>
              <a:off x="2168926" y="2454228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1663" y="0"/>
                  </a:moveTo>
                  <a:lnTo>
                    <a:pt x="736" y="228"/>
                  </a:lnTo>
                  <a:lnTo>
                    <a:pt x="355" y="444"/>
                  </a:lnTo>
                  <a:lnTo>
                    <a:pt x="88" y="749"/>
                  </a:lnTo>
                  <a:lnTo>
                    <a:pt x="0" y="2387"/>
                  </a:lnTo>
                  <a:lnTo>
                    <a:pt x="279" y="3022"/>
                  </a:lnTo>
                  <a:lnTo>
                    <a:pt x="914" y="3149"/>
                  </a:lnTo>
                  <a:lnTo>
                    <a:pt x="1435" y="3441"/>
                  </a:lnTo>
                  <a:lnTo>
                    <a:pt x="1485" y="3606"/>
                  </a:lnTo>
                  <a:lnTo>
                    <a:pt x="2501" y="3441"/>
                  </a:lnTo>
                  <a:lnTo>
                    <a:pt x="2737" y="3149"/>
                  </a:lnTo>
                  <a:lnTo>
                    <a:pt x="2959" y="2730"/>
                  </a:lnTo>
                  <a:lnTo>
                    <a:pt x="3073" y="2324"/>
                  </a:lnTo>
                  <a:lnTo>
                    <a:pt x="3060" y="1473"/>
                  </a:lnTo>
                  <a:lnTo>
                    <a:pt x="2908" y="1066"/>
                  </a:lnTo>
                  <a:lnTo>
                    <a:pt x="2413" y="215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3C49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8" name="object 2568" descr=""/>
            <p:cNvSpPr/>
            <p:nvPr/>
          </p:nvSpPr>
          <p:spPr>
            <a:xfrm>
              <a:off x="2171986" y="245381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2171" y="0"/>
                  </a:moveTo>
                  <a:lnTo>
                    <a:pt x="1282" y="812"/>
                  </a:lnTo>
                  <a:lnTo>
                    <a:pt x="380" y="1511"/>
                  </a:lnTo>
                  <a:lnTo>
                    <a:pt x="266" y="1701"/>
                  </a:lnTo>
                  <a:lnTo>
                    <a:pt x="63" y="2095"/>
                  </a:lnTo>
                  <a:lnTo>
                    <a:pt x="12" y="2552"/>
                  </a:lnTo>
                  <a:lnTo>
                    <a:pt x="0" y="2768"/>
                  </a:lnTo>
                  <a:lnTo>
                    <a:pt x="495" y="3225"/>
                  </a:lnTo>
                  <a:lnTo>
                    <a:pt x="2438" y="2921"/>
                  </a:lnTo>
                  <a:lnTo>
                    <a:pt x="3403" y="2781"/>
                  </a:lnTo>
                  <a:lnTo>
                    <a:pt x="3289" y="1155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3972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9" name="object 2569" descr=""/>
            <p:cNvSpPr/>
            <p:nvPr/>
          </p:nvSpPr>
          <p:spPr>
            <a:xfrm>
              <a:off x="2171428" y="24568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28" y="0"/>
                  </a:moveTo>
                  <a:lnTo>
                    <a:pt x="77" y="215"/>
                  </a:lnTo>
                  <a:lnTo>
                    <a:pt x="0" y="838"/>
                  </a:lnTo>
                  <a:lnTo>
                    <a:pt x="1041" y="215"/>
                  </a:lnTo>
                  <a:lnTo>
                    <a:pt x="787" y="6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CBB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0" name="object 2570" descr=""/>
            <p:cNvSpPr/>
            <p:nvPr/>
          </p:nvSpPr>
          <p:spPr>
            <a:xfrm>
              <a:off x="2171732" y="2453245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3301" y="0"/>
                  </a:moveTo>
                  <a:lnTo>
                    <a:pt x="2946" y="38"/>
                  </a:lnTo>
                  <a:lnTo>
                    <a:pt x="2578" y="152"/>
                  </a:lnTo>
                  <a:lnTo>
                    <a:pt x="2209" y="228"/>
                  </a:lnTo>
                  <a:lnTo>
                    <a:pt x="1879" y="355"/>
                  </a:lnTo>
                  <a:lnTo>
                    <a:pt x="1574" y="571"/>
                  </a:lnTo>
                  <a:lnTo>
                    <a:pt x="1244" y="622"/>
                  </a:lnTo>
                  <a:lnTo>
                    <a:pt x="914" y="660"/>
                  </a:lnTo>
                  <a:lnTo>
                    <a:pt x="584" y="711"/>
                  </a:lnTo>
                  <a:lnTo>
                    <a:pt x="0" y="1320"/>
                  </a:lnTo>
                  <a:lnTo>
                    <a:pt x="88" y="1930"/>
                  </a:lnTo>
                  <a:lnTo>
                    <a:pt x="622" y="2527"/>
                  </a:lnTo>
                  <a:lnTo>
                    <a:pt x="1612" y="2311"/>
                  </a:lnTo>
                  <a:lnTo>
                    <a:pt x="2412" y="1422"/>
                  </a:lnTo>
                  <a:lnTo>
                    <a:pt x="3543" y="1727"/>
                  </a:lnTo>
                  <a:lnTo>
                    <a:pt x="4749" y="1435"/>
                  </a:lnTo>
                  <a:lnTo>
                    <a:pt x="4698" y="1193"/>
                  </a:lnTo>
                  <a:lnTo>
                    <a:pt x="4610" y="965"/>
                  </a:lnTo>
                  <a:lnTo>
                    <a:pt x="4495" y="736"/>
                  </a:lnTo>
                  <a:lnTo>
                    <a:pt x="4305" y="406"/>
                  </a:lnTo>
                  <a:lnTo>
                    <a:pt x="4038" y="177"/>
                  </a:lnTo>
                  <a:lnTo>
                    <a:pt x="3682" y="38"/>
                  </a:lnTo>
                  <a:lnTo>
                    <a:pt x="3301" y="0"/>
                  </a:lnTo>
                  <a:close/>
                </a:path>
              </a:pathLst>
            </a:custGeom>
            <a:solidFill>
              <a:srgbClr val="A49C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1" name="object 2571" descr=""/>
            <p:cNvSpPr/>
            <p:nvPr/>
          </p:nvSpPr>
          <p:spPr>
            <a:xfrm>
              <a:off x="2175957" y="2450921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39">
                  <a:moveTo>
                    <a:pt x="3060" y="0"/>
                  </a:moveTo>
                  <a:lnTo>
                    <a:pt x="2070" y="101"/>
                  </a:lnTo>
                  <a:lnTo>
                    <a:pt x="1155" y="25"/>
                  </a:lnTo>
                  <a:lnTo>
                    <a:pt x="876" y="38"/>
                  </a:lnTo>
                  <a:lnTo>
                    <a:pt x="330" y="38"/>
                  </a:lnTo>
                  <a:lnTo>
                    <a:pt x="228" y="1041"/>
                  </a:lnTo>
                  <a:lnTo>
                    <a:pt x="0" y="1587"/>
                  </a:lnTo>
                  <a:lnTo>
                    <a:pt x="101" y="1790"/>
                  </a:lnTo>
                  <a:lnTo>
                    <a:pt x="342" y="1968"/>
                  </a:lnTo>
                  <a:lnTo>
                    <a:pt x="1054" y="1790"/>
                  </a:lnTo>
                  <a:lnTo>
                    <a:pt x="1816" y="901"/>
                  </a:lnTo>
                  <a:lnTo>
                    <a:pt x="2438" y="2108"/>
                  </a:lnTo>
                  <a:lnTo>
                    <a:pt x="2781" y="2044"/>
                  </a:lnTo>
                  <a:lnTo>
                    <a:pt x="3111" y="1993"/>
                  </a:lnTo>
                  <a:lnTo>
                    <a:pt x="3441" y="1930"/>
                  </a:lnTo>
                  <a:lnTo>
                    <a:pt x="3721" y="1676"/>
                  </a:lnTo>
                  <a:lnTo>
                    <a:pt x="3721" y="1422"/>
                  </a:lnTo>
                  <a:lnTo>
                    <a:pt x="3429" y="1168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417C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2" name="object 2572" descr=""/>
            <p:cNvSpPr/>
            <p:nvPr/>
          </p:nvSpPr>
          <p:spPr>
            <a:xfrm>
              <a:off x="2179278" y="245209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" y="0"/>
                  </a:moveTo>
                  <a:lnTo>
                    <a:pt x="0" y="266"/>
                  </a:lnTo>
                  <a:lnTo>
                    <a:pt x="12" y="507"/>
                  </a:lnTo>
                  <a:lnTo>
                    <a:pt x="126" y="761"/>
                  </a:lnTo>
                  <a:lnTo>
                    <a:pt x="317" y="711"/>
                  </a:lnTo>
                  <a:lnTo>
                    <a:pt x="520" y="660"/>
                  </a:lnTo>
                  <a:lnTo>
                    <a:pt x="711" y="609"/>
                  </a:lnTo>
                  <a:lnTo>
                    <a:pt x="787" y="139"/>
                  </a:lnTo>
                  <a:lnTo>
                    <a:pt x="495" y="1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5C3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3" name="object 2573" descr=""/>
            <p:cNvSpPr/>
            <p:nvPr/>
          </p:nvSpPr>
          <p:spPr>
            <a:xfrm>
              <a:off x="2174648" y="245196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536" y="0"/>
                  </a:moveTo>
                  <a:lnTo>
                    <a:pt x="317" y="228"/>
                  </a:lnTo>
                  <a:lnTo>
                    <a:pt x="190" y="863"/>
                  </a:lnTo>
                  <a:lnTo>
                    <a:pt x="0" y="1524"/>
                  </a:lnTo>
                  <a:lnTo>
                    <a:pt x="723" y="1955"/>
                  </a:lnTo>
                  <a:lnTo>
                    <a:pt x="1016" y="1968"/>
                  </a:lnTo>
                  <a:lnTo>
                    <a:pt x="1587" y="2019"/>
                  </a:lnTo>
                  <a:lnTo>
                    <a:pt x="1600" y="1663"/>
                  </a:lnTo>
                  <a:lnTo>
                    <a:pt x="1651" y="927"/>
                  </a:lnTo>
                  <a:lnTo>
                    <a:pt x="1625" y="622"/>
                  </a:lnTo>
                  <a:lnTo>
                    <a:pt x="1587" y="304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4958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4" name="object 2574" descr=""/>
            <p:cNvSpPr/>
            <p:nvPr/>
          </p:nvSpPr>
          <p:spPr>
            <a:xfrm>
              <a:off x="2162069" y="244643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1993" y="0"/>
                  </a:moveTo>
                  <a:lnTo>
                    <a:pt x="1536" y="571"/>
                  </a:lnTo>
                  <a:lnTo>
                    <a:pt x="1168" y="596"/>
                  </a:lnTo>
                  <a:lnTo>
                    <a:pt x="800" y="609"/>
                  </a:lnTo>
                  <a:lnTo>
                    <a:pt x="431" y="634"/>
                  </a:lnTo>
                  <a:lnTo>
                    <a:pt x="177" y="914"/>
                  </a:lnTo>
                  <a:lnTo>
                    <a:pt x="25" y="1257"/>
                  </a:lnTo>
                  <a:lnTo>
                    <a:pt x="0" y="1638"/>
                  </a:lnTo>
                  <a:lnTo>
                    <a:pt x="12" y="2031"/>
                  </a:lnTo>
                  <a:lnTo>
                    <a:pt x="165" y="2349"/>
                  </a:lnTo>
                  <a:lnTo>
                    <a:pt x="457" y="2603"/>
                  </a:lnTo>
                  <a:lnTo>
                    <a:pt x="838" y="3327"/>
                  </a:lnTo>
                  <a:lnTo>
                    <a:pt x="1498" y="3543"/>
                  </a:lnTo>
                  <a:lnTo>
                    <a:pt x="2247" y="3632"/>
                  </a:lnTo>
                  <a:lnTo>
                    <a:pt x="2628" y="3492"/>
                  </a:lnTo>
                  <a:lnTo>
                    <a:pt x="3746" y="1257"/>
                  </a:lnTo>
                  <a:lnTo>
                    <a:pt x="3682" y="850"/>
                  </a:lnTo>
                  <a:lnTo>
                    <a:pt x="3479" y="520"/>
                  </a:lnTo>
                  <a:lnTo>
                    <a:pt x="3136" y="279"/>
                  </a:lnTo>
                  <a:lnTo>
                    <a:pt x="2552" y="76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426A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5" name="object 2575" descr=""/>
            <p:cNvSpPr/>
            <p:nvPr/>
          </p:nvSpPr>
          <p:spPr>
            <a:xfrm>
              <a:off x="2164307" y="245057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066" y="0"/>
                  </a:moveTo>
                  <a:lnTo>
                    <a:pt x="660" y="0"/>
                  </a:lnTo>
                  <a:lnTo>
                    <a:pt x="253" y="228"/>
                  </a:lnTo>
                  <a:lnTo>
                    <a:pt x="76" y="1041"/>
                  </a:lnTo>
                  <a:lnTo>
                    <a:pt x="0" y="1447"/>
                  </a:lnTo>
                  <a:lnTo>
                    <a:pt x="444" y="2374"/>
                  </a:lnTo>
                  <a:lnTo>
                    <a:pt x="1384" y="2235"/>
                  </a:lnTo>
                  <a:lnTo>
                    <a:pt x="2158" y="2451"/>
                  </a:lnTo>
                  <a:lnTo>
                    <a:pt x="2247" y="2247"/>
                  </a:lnTo>
                  <a:lnTo>
                    <a:pt x="2336" y="2057"/>
                  </a:lnTo>
                  <a:lnTo>
                    <a:pt x="2425" y="1854"/>
                  </a:lnTo>
                  <a:lnTo>
                    <a:pt x="2362" y="1155"/>
                  </a:lnTo>
                  <a:lnTo>
                    <a:pt x="2031" y="609"/>
                  </a:lnTo>
                  <a:lnTo>
                    <a:pt x="1485" y="190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1942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6" name="object 2576" descr=""/>
            <p:cNvSpPr/>
            <p:nvPr/>
          </p:nvSpPr>
          <p:spPr>
            <a:xfrm>
              <a:off x="2164314" y="2448589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812" y="0"/>
                  </a:moveTo>
                  <a:lnTo>
                    <a:pt x="647" y="101"/>
                  </a:lnTo>
                  <a:lnTo>
                    <a:pt x="469" y="203"/>
                  </a:lnTo>
                  <a:lnTo>
                    <a:pt x="304" y="304"/>
                  </a:lnTo>
                  <a:lnTo>
                    <a:pt x="0" y="1473"/>
                  </a:lnTo>
                  <a:lnTo>
                    <a:pt x="139" y="1701"/>
                  </a:lnTo>
                  <a:lnTo>
                    <a:pt x="228" y="1943"/>
                  </a:lnTo>
                  <a:lnTo>
                    <a:pt x="241" y="2209"/>
                  </a:lnTo>
                  <a:lnTo>
                    <a:pt x="507" y="2260"/>
                  </a:lnTo>
                  <a:lnTo>
                    <a:pt x="787" y="2298"/>
                  </a:lnTo>
                  <a:lnTo>
                    <a:pt x="1054" y="2311"/>
                  </a:lnTo>
                  <a:lnTo>
                    <a:pt x="1396" y="2082"/>
                  </a:lnTo>
                  <a:lnTo>
                    <a:pt x="1612" y="1778"/>
                  </a:lnTo>
                  <a:lnTo>
                    <a:pt x="1689" y="1371"/>
                  </a:lnTo>
                  <a:lnTo>
                    <a:pt x="1689" y="965"/>
                  </a:lnTo>
                  <a:lnTo>
                    <a:pt x="1574" y="596"/>
                  </a:lnTo>
                  <a:lnTo>
                    <a:pt x="1346" y="254"/>
                  </a:lnTo>
                  <a:lnTo>
                    <a:pt x="990" y="76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A486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7" name="object 2577" descr=""/>
            <p:cNvSpPr/>
            <p:nvPr/>
          </p:nvSpPr>
          <p:spPr>
            <a:xfrm>
              <a:off x="2161531" y="244769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368" y="0"/>
                  </a:moveTo>
                  <a:lnTo>
                    <a:pt x="50" y="292"/>
                  </a:lnTo>
                  <a:lnTo>
                    <a:pt x="38" y="622"/>
                  </a:lnTo>
                  <a:lnTo>
                    <a:pt x="12" y="965"/>
                  </a:lnTo>
                  <a:lnTo>
                    <a:pt x="0" y="1295"/>
                  </a:lnTo>
                  <a:lnTo>
                    <a:pt x="990" y="1346"/>
                  </a:lnTo>
                  <a:lnTo>
                    <a:pt x="990" y="1015"/>
                  </a:lnTo>
                  <a:lnTo>
                    <a:pt x="977" y="673"/>
                  </a:lnTo>
                  <a:lnTo>
                    <a:pt x="977" y="330"/>
                  </a:lnTo>
                  <a:lnTo>
                    <a:pt x="685" y="12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BB85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8" name="object 2578" descr=""/>
            <p:cNvSpPr/>
            <p:nvPr/>
          </p:nvSpPr>
          <p:spPr>
            <a:xfrm>
              <a:off x="2164663" y="2452428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5" h="3810">
                  <a:moveTo>
                    <a:pt x="2768" y="0"/>
                  </a:moveTo>
                  <a:lnTo>
                    <a:pt x="2349" y="0"/>
                  </a:lnTo>
                  <a:lnTo>
                    <a:pt x="2032" y="165"/>
                  </a:lnTo>
                  <a:lnTo>
                    <a:pt x="1778" y="482"/>
                  </a:lnTo>
                  <a:lnTo>
                    <a:pt x="1728" y="698"/>
                  </a:lnTo>
                  <a:lnTo>
                    <a:pt x="1384" y="1168"/>
                  </a:lnTo>
                  <a:lnTo>
                    <a:pt x="800" y="1460"/>
                  </a:lnTo>
                  <a:lnTo>
                    <a:pt x="114" y="1574"/>
                  </a:lnTo>
                  <a:lnTo>
                    <a:pt x="0" y="2235"/>
                  </a:lnTo>
                  <a:lnTo>
                    <a:pt x="292" y="2298"/>
                  </a:lnTo>
                  <a:lnTo>
                    <a:pt x="571" y="2387"/>
                  </a:lnTo>
                  <a:lnTo>
                    <a:pt x="850" y="2514"/>
                  </a:lnTo>
                  <a:lnTo>
                    <a:pt x="2095" y="3517"/>
                  </a:lnTo>
                  <a:lnTo>
                    <a:pt x="3403" y="3619"/>
                  </a:lnTo>
                  <a:lnTo>
                    <a:pt x="4787" y="2781"/>
                  </a:lnTo>
                  <a:lnTo>
                    <a:pt x="5638" y="2501"/>
                  </a:lnTo>
                  <a:lnTo>
                    <a:pt x="7678" y="2501"/>
                  </a:lnTo>
                  <a:lnTo>
                    <a:pt x="7747" y="1397"/>
                  </a:lnTo>
                  <a:lnTo>
                    <a:pt x="6985" y="698"/>
                  </a:lnTo>
                  <a:lnTo>
                    <a:pt x="6108" y="292"/>
                  </a:lnTo>
                  <a:lnTo>
                    <a:pt x="4551" y="38"/>
                  </a:lnTo>
                  <a:lnTo>
                    <a:pt x="3543" y="38"/>
                  </a:lnTo>
                  <a:lnTo>
                    <a:pt x="2768" y="0"/>
                  </a:lnTo>
                  <a:close/>
                </a:path>
                <a:path w="8255" h="3810">
                  <a:moveTo>
                    <a:pt x="7678" y="2501"/>
                  </a:moveTo>
                  <a:lnTo>
                    <a:pt x="5638" y="2501"/>
                  </a:lnTo>
                  <a:lnTo>
                    <a:pt x="6337" y="2705"/>
                  </a:lnTo>
                  <a:lnTo>
                    <a:pt x="6908" y="3403"/>
                  </a:lnTo>
                  <a:lnTo>
                    <a:pt x="7581" y="3416"/>
                  </a:lnTo>
                  <a:lnTo>
                    <a:pt x="7678" y="2501"/>
                  </a:lnTo>
                  <a:close/>
                </a:path>
                <a:path w="8255" h="3810">
                  <a:moveTo>
                    <a:pt x="4318" y="0"/>
                  </a:moveTo>
                  <a:lnTo>
                    <a:pt x="3543" y="38"/>
                  </a:lnTo>
                  <a:lnTo>
                    <a:pt x="4551" y="38"/>
                  </a:lnTo>
                  <a:lnTo>
                    <a:pt x="4318" y="0"/>
                  </a:lnTo>
                  <a:close/>
                </a:path>
              </a:pathLst>
            </a:custGeom>
            <a:solidFill>
              <a:srgbClr val="B5A7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9" name="object 2579" descr=""/>
            <p:cNvSpPr/>
            <p:nvPr/>
          </p:nvSpPr>
          <p:spPr>
            <a:xfrm>
              <a:off x="2165483" y="2454939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25" y="0"/>
                  </a:moveTo>
                  <a:lnTo>
                    <a:pt x="12" y="927"/>
                  </a:lnTo>
                  <a:lnTo>
                    <a:pt x="12" y="1854"/>
                  </a:lnTo>
                  <a:lnTo>
                    <a:pt x="0" y="2781"/>
                  </a:lnTo>
                  <a:lnTo>
                    <a:pt x="279" y="2667"/>
                  </a:lnTo>
                  <a:lnTo>
                    <a:pt x="571" y="2578"/>
                  </a:lnTo>
                  <a:lnTo>
                    <a:pt x="863" y="2501"/>
                  </a:lnTo>
                  <a:lnTo>
                    <a:pt x="1498" y="2146"/>
                  </a:lnTo>
                  <a:lnTo>
                    <a:pt x="3962" y="266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946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0" name="object 2580" descr=""/>
            <p:cNvSpPr/>
            <p:nvPr/>
          </p:nvSpPr>
          <p:spPr>
            <a:xfrm>
              <a:off x="2181275" y="244901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257" y="0"/>
                  </a:moveTo>
                  <a:lnTo>
                    <a:pt x="952" y="25"/>
                  </a:lnTo>
                  <a:lnTo>
                    <a:pt x="673" y="228"/>
                  </a:lnTo>
                  <a:lnTo>
                    <a:pt x="380" y="406"/>
                  </a:lnTo>
                  <a:lnTo>
                    <a:pt x="63" y="546"/>
                  </a:lnTo>
                  <a:lnTo>
                    <a:pt x="50" y="711"/>
                  </a:lnTo>
                  <a:lnTo>
                    <a:pt x="0" y="1054"/>
                  </a:lnTo>
                  <a:lnTo>
                    <a:pt x="469" y="1612"/>
                  </a:lnTo>
                  <a:lnTo>
                    <a:pt x="1066" y="1854"/>
                  </a:lnTo>
                  <a:lnTo>
                    <a:pt x="1790" y="1739"/>
                  </a:lnTo>
                  <a:lnTo>
                    <a:pt x="1816" y="1181"/>
                  </a:lnTo>
                  <a:lnTo>
                    <a:pt x="1828" y="634"/>
                  </a:lnTo>
                  <a:lnTo>
                    <a:pt x="1854" y="88"/>
                  </a:lnTo>
                  <a:lnTo>
                    <a:pt x="1549" y="25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1B34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1" name="object 2581" descr=""/>
            <p:cNvSpPr/>
            <p:nvPr/>
          </p:nvSpPr>
          <p:spPr>
            <a:xfrm>
              <a:off x="2179054" y="2448757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041" y="0"/>
                  </a:moveTo>
                  <a:lnTo>
                    <a:pt x="698" y="88"/>
                  </a:lnTo>
                  <a:lnTo>
                    <a:pt x="342" y="165"/>
                  </a:lnTo>
                  <a:lnTo>
                    <a:pt x="0" y="253"/>
                  </a:lnTo>
                  <a:lnTo>
                    <a:pt x="393" y="1333"/>
                  </a:lnTo>
                  <a:lnTo>
                    <a:pt x="1282" y="1371"/>
                  </a:lnTo>
                  <a:lnTo>
                    <a:pt x="2222" y="1308"/>
                  </a:lnTo>
                  <a:lnTo>
                    <a:pt x="2362" y="1130"/>
                  </a:lnTo>
                  <a:lnTo>
                    <a:pt x="2387" y="863"/>
                  </a:lnTo>
                  <a:lnTo>
                    <a:pt x="2400" y="634"/>
                  </a:lnTo>
                  <a:lnTo>
                    <a:pt x="2260" y="444"/>
                  </a:lnTo>
                  <a:lnTo>
                    <a:pt x="1943" y="304"/>
                  </a:lnTo>
                  <a:lnTo>
                    <a:pt x="1612" y="304"/>
                  </a:lnTo>
                  <a:lnTo>
                    <a:pt x="1308" y="190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D9D7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2" name="object 2582" descr=""/>
            <p:cNvSpPr/>
            <p:nvPr/>
          </p:nvSpPr>
          <p:spPr>
            <a:xfrm>
              <a:off x="2181009" y="244903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219" y="0"/>
                  </a:moveTo>
                  <a:lnTo>
                    <a:pt x="406" y="25"/>
                  </a:lnTo>
                  <a:lnTo>
                    <a:pt x="0" y="25"/>
                  </a:lnTo>
                  <a:lnTo>
                    <a:pt x="88" y="342"/>
                  </a:lnTo>
                  <a:lnTo>
                    <a:pt x="190" y="660"/>
                  </a:lnTo>
                  <a:lnTo>
                    <a:pt x="279" y="977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8B7C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3" name="object 2583" descr=""/>
            <p:cNvSpPr/>
            <p:nvPr/>
          </p:nvSpPr>
          <p:spPr>
            <a:xfrm>
              <a:off x="2163603" y="244509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914" y="0"/>
                  </a:moveTo>
                  <a:lnTo>
                    <a:pt x="38" y="355"/>
                  </a:lnTo>
                  <a:lnTo>
                    <a:pt x="0" y="1904"/>
                  </a:lnTo>
                  <a:lnTo>
                    <a:pt x="1917" y="1968"/>
                  </a:lnTo>
                  <a:lnTo>
                    <a:pt x="2247" y="1600"/>
                  </a:lnTo>
                  <a:lnTo>
                    <a:pt x="2159" y="1104"/>
                  </a:lnTo>
                  <a:lnTo>
                    <a:pt x="1809" y="863"/>
                  </a:lnTo>
                  <a:lnTo>
                    <a:pt x="1191" y="850"/>
                  </a:lnTo>
                  <a:lnTo>
                    <a:pt x="901" y="596"/>
                  </a:lnTo>
                  <a:lnTo>
                    <a:pt x="914" y="0"/>
                  </a:lnTo>
                  <a:close/>
                </a:path>
                <a:path w="2539" h="2539">
                  <a:moveTo>
                    <a:pt x="1790" y="850"/>
                  </a:moveTo>
                  <a:lnTo>
                    <a:pt x="1206" y="863"/>
                  </a:lnTo>
                  <a:lnTo>
                    <a:pt x="1809" y="863"/>
                  </a:lnTo>
                  <a:close/>
                </a:path>
              </a:pathLst>
            </a:custGeom>
            <a:solidFill>
              <a:srgbClr val="5176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4" name="object 2584" descr=""/>
            <p:cNvSpPr/>
            <p:nvPr/>
          </p:nvSpPr>
          <p:spPr>
            <a:xfrm>
              <a:off x="2157558" y="244702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84" y="0"/>
                  </a:moveTo>
                  <a:lnTo>
                    <a:pt x="292" y="12"/>
                  </a:lnTo>
                  <a:lnTo>
                    <a:pt x="0" y="139"/>
                  </a:lnTo>
                  <a:lnTo>
                    <a:pt x="50" y="622"/>
                  </a:lnTo>
                  <a:lnTo>
                    <a:pt x="63" y="863"/>
                  </a:lnTo>
                  <a:lnTo>
                    <a:pt x="761" y="1066"/>
                  </a:lnTo>
                  <a:lnTo>
                    <a:pt x="850" y="609"/>
                  </a:lnTo>
                  <a:lnTo>
                    <a:pt x="888" y="101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C7CC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5" name="object 2585" descr=""/>
            <p:cNvSpPr/>
            <p:nvPr/>
          </p:nvSpPr>
          <p:spPr>
            <a:xfrm>
              <a:off x="2159575" y="244798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50" y="0"/>
                  </a:moveTo>
                  <a:lnTo>
                    <a:pt x="38" y="330"/>
                  </a:lnTo>
                  <a:lnTo>
                    <a:pt x="12" y="673"/>
                  </a:lnTo>
                  <a:lnTo>
                    <a:pt x="0" y="1016"/>
                  </a:lnTo>
                  <a:lnTo>
                    <a:pt x="317" y="990"/>
                  </a:lnTo>
                  <a:lnTo>
                    <a:pt x="647" y="977"/>
                  </a:lnTo>
                  <a:lnTo>
                    <a:pt x="977" y="952"/>
                  </a:lnTo>
                  <a:lnTo>
                    <a:pt x="368" y="31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122D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6" name="object 2586" descr=""/>
            <p:cNvSpPr/>
            <p:nvPr/>
          </p:nvSpPr>
          <p:spPr>
            <a:xfrm>
              <a:off x="2161569" y="244706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27" y="0"/>
                  </a:moveTo>
                  <a:lnTo>
                    <a:pt x="368" y="38"/>
                  </a:lnTo>
                  <a:lnTo>
                    <a:pt x="0" y="292"/>
                  </a:lnTo>
                  <a:lnTo>
                    <a:pt x="12" y="914"/>
                  </a:lnTo>
                  <a:lnTo>
                    <a:pt x="939" y="952"/>
                  </a:lnTo>
                  <a:lnTo>
                    <a:pt x="1028" y="635"/>
                  </a:lnTo>
                  <a:lnTo>
                    <a:pt x="1016" y="317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A1A5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7" name="object 2587" descr=""/>
            <p:cNvSpPr/>
            <p:nvPr/>
          </p:nvSpPr>
          <p:spPr>
            <a:xfrm>
              <a:off x="2165150" y="2446418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981" y="0"/>
                  </a:moveTo>
                  <a:lnTo>
                    <a:pt x="308" y="635"/>
                  </a:lnTo>
                  <a:lnTo>
                    <a:pt x="334" y="952"/>
                  </a:lnTo>
                  <a:lnTo>
                    <a:pt x="235" y="1625"/>
                  </a:lnTo>
                  <a:lnTo>
                    <a:pt x="16" y="1816"/>
                  </a:lnTo>
                  <a:lnTo>
                    <a:pt x="0" y="2108"/>
                  </a:lnTo>
                  <a:lnTo>
                    <a:pt x="207" y="2413"/>
                  </a:lnTo>
                  <a:lnTo>
                    <a:pt x="524" y="2692"/>
                  </a:lnTo>
                  <a:lnTo>
                    <a:pt x="918" y="2908"/>
                  </a:lnTo>
                  <a:lnTo>
                    <a:pt x="1324" y="2946"/>
                  </a:lnTo>
                  <a:lnTo>
                    <a:pt x="1743" y="2819"/>
                  </a:lnTo>
                  <a:lnTo>
                    <a:pt x="2340" y="2552"/>
                  </a:lnTo>
                  <a:lnTo>
                    <a:pt x="2795" y="2095"/>
                  </a:lnTo>
                  <a:lnTo>
                    <a:pt x="3191" y="1612"/>
                  </a:lnTo>
                  <a:lnTo>
                    <a:pt x="3506" y="1612"/>
                  </a:lnTo>
                  <a:lnTo>
                    <a:pt x="2301" y="635"/>
                  </a:lnTo>
                  <a:lnTo>
                    <a:pt x="1655" y="38"/>
                  </a:lnTo>
                  <a:lnTo>
                    <a:pt x="981" y="0"/>
                  </a:lnTo>
                  <a:close/>
                </a:path>
                <a:path w="3810" h="3175">
                  <a:moveTo>
                    <a:pt x="3506" y="1612"/>
                  </a:moveTo>
                  <a:lnTo>
                    <a:pt x="3191" y="1612"/>
                  </a:lnTo>
                  <a:lnTo>
                    <a:pt x="3521" y="1625"/>
                  </a:lnTo>
                  <a:close/>
                </a:path>
              </a:pathLst>
            </a:custGeom>
            <a:solidFill>
              <a:srgbClr val="7287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8" name="object 2588" descr=""/>
            <p:cNvSpPr/>
            <p:nvPr/>
          </p:nvSpPr>
          <p:spPr>
            <a:xfrm>
              <a:off x="2165461" y="244608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079" y="0"/>
                  </a:moveTo>
                  <a:lnTo>
                    <a:pt x="304" y="114"/>
                  </a:lnTo>
                  <a:lnTo>
                    <a:pt x="126" y="368"/>
                  </a:lnTo>
                  <a:lnTo>
                    <a:pt x="25" y="647"/>
                  </a:lnTo>
                  <a:lnTo>
                    <a:pt x="0" y="952"/>
                  </a:lnTo>
                  <a:lnTo>
                    <a:pt x="673" y="965"/>
                  </a:lnTo>
                  <a:lnTo>
                    <a:pt x="1333" y="965"/>
                  </a:lnTo>
                  <a:lnTo>
                    <a:pt x="2006" y="977"/>
                  </a:lnTo>
                  <a:lnTo>
                    <a:pt x="1727" y="114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1133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9" name="object 2589" descr=""/>
            <p:cNvSpPr/>
            <p:nvPr/>
          </p:nvSpPr>
          <p:spPr>
            <a:xfrm>
              <a:off x="2167454" y="244308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50" y="0"/>
                  </a:moveTo>
                  <a:lnTo>
                    <a:pt x="571" y="0"/>
                  </a:lnTo>
                  <a:lnTo>
                    <a:pt x="12" y="50"/>
                  </a:lnTo>
                  <a:lnTo>
                    <a:pt x="0" y="381"/>
                  </a:lnTo>
                  <a:lnTo>
                    <a:pt x="0" y="711"/>
                  </a:lnTo>
                  <a:lnTo>
                    <a:pt x="25" y="1028"/>
                  </a:lnTo>
                  <a:lnTo>
                    <a:pt x="304" y="685"/>
                  </a:lnTo>
                  <a:lnTo>
                    <a:pt x="571" y="342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425B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0" name="object 2590" descr=""/>
            <p:cNvSpPr/>
            <p:nvPr/>
          </p:nvSpPr>
          <p:spPr>
            <a:xfrm>
              <a:off x="2166820" y="245665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130" y="0"/>
                  </a:moveTo>
                  <a:lnTo>
                    <a:pt x="380" y="254"/>
                  </a:lnTo>
                  <a:lnTo>
                    <a:pt x="0" y="673"/>
                  </a:lnTo>
                  <a:lnTo>
                    <a:pt x="406" y="1485"/>
                  </a:lnTo>
                  <a:lnTo>
                    <a:pt x="469" y="1803"/>
                  </a:lnTo>
                  <a:lnTo>
                    <a:pt x="596" y="2070"/>
                  </a:lnTo>
                  <a:lnTo>
                    <a:pt x="812" y="2311"/>
                  </a:lnTo>
                  <a:lnTo>
                    <a:pt x="1498" y="2235"/>
                  </a:lnTo>
                  <a:lnTo>
                    <a:pt x="2209" y="2184"/>
                  </a:lnTo>
                  <a:lnTo>
                    <a:pt x="2451" y="1346"/>
                  </a:lnTo>
                  <a:lnTo>
                    <a:pt x="2324" y="596"/>
                  </a:lnTo>
                  <a:lnTo>
                    <a:pt x="1854" y="177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33663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1" name="object 2591" descr=""/>
            <p:cNvSpPr/>
            <p:nvPr/>
          </p:nvSpPr>
          <p:spPr>
            <a:xfrm>
              <a:off x="2168216" y="2456432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520" y="0"/>
                  </a:moveTo>
                  <a:lnTo>
                    <a:pt x="342" y="152"/>
                  </a:lnTo>
                  <a:lnTo>
                    <a:pt x="177" y="317"/>
                  </a:lnTo>
                  <a:lnTo>
                    <a:pt x="0" y="469"/>
                  </a:lnTo>
                  <a:lnTo>
                    <a:pt x="355" y="838"/>
                  </a:lnTo>
                  <a:lnTo>
                    <a:pt x="698" y="1206"/>
                  </a:lnTo>
                  <a:lnTo>
                    <a:pt x="1054" y="1574"/>
                  </a:lnTo>
                  <a:lnTo>
                    <a:pt x="2146" y="1231"/>
                  </a:lnTo>
                  <a:lnTo>
                    <a:pt x="1066" y="419"/>
                  </a:lnTo>
                  <a:lnTo>
                    <a:pt x="888" y="279"/>
                  </a:lnTo>
                  <a:lnTo>
                    <a:pt x="698" y="139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6E9A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2" name="object 2592" descr=""/>
            <p:cNvSpPr/>
            <p:nvPr/>
          </p:nvSpPr>
          <p:spPr>
            <a:xfrm>
              <a:off x="2166352" y="245576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888" y="0"/>
                  </a:moveTo>
                  <a:lnTo>
                    <a:pt x="215" y="495"/>
                  </a:lnTo>
                  <a:lnTo>
                    <a:pt x="0" y="1676"/>
                  </a:lnTo>
                  <a:lnTo>
                    <a:pt x="292" y="1917"/>
                  </a:lnTo>
                  <a:lnTo>
                    <a:pt x="584" y="2146"/>
                  </a:lnTo>
                  <a:lnTo>
                    <a:pt x="876" y="2387"/>
                  </a:lnTo>
                  <a:lnTo>
                    <a:pt x="1206" y="1968"/>
                  </a:lnTo>
                  <a:lnTo>
                    <a:pt x="1536" y="1562"/>
                  </a:lnTo>
                  <a:lnTo>
                    <a:pt x="1866" y="1143"/>
                  </a:lnTo>
                  <a:lnTo>
                    <a:pt x="2336" y="1066"/>
                  </a:lnTo>
                  <a:lnTo>
                    <a:pt x="2476" y="723"/>
                  </a:lnTo>
                  <a:lnTo>
                    <a:pt x="2387" y="457"/>
                  </a:lnTo>
                  <a:lnTo>
                    <a:pt x="2070" y="266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487E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3" name="object 2593" descr=""/>
            <p:cNvSpPr/>
            <p:nvPr/>
          </p:nvSpPr>
          <p:spPr>
            <a:xfrm>
              <a:off x="2169299" y="2449855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5283" y="622"/>
                  </a:moveTo>
                  <a:lnTo>
                    <a:pt x="5232" y="406"/>
                  </a:lnTo>
                  <a:lnTo>
                    <a:pt x="4991" y="127"/>
                  </a:lnTo>
                  <a:lnTo>
                    <a:pt x="4660" y="88"/>
                  </a:lnTo>
                  <a:lnTo>
                    <a:pt x="4318" y="38"/>
                  </a:lnTo>
                  <a:lnTo>
                    <a:pt x="2463" y="1244"/>
                  </a:lnTo>
                  <a:lnTo>
                    <a:pt x="2781" y="1739"/>
                  </a:lnTo>
                  <a:lnTo>
                    <a:pt x="571" y="2438"/>
                  </a:lnTo>
                  <a:lnTo>
                    <a:pt x="266" y="2628"/>
                  </a:lnTo>
                  <a:lnTo>
                    <a:pt x="76" y="2908"/>
                  </a:lnTo>
                  <a:lnTo>
                    <a:pt x="0" y="3251"/>
                  </a:lnTo>
                  <a:lnTo>
                    <a:pt x="927" y="3949"/>
                  </a:lnTo>
                  <a:lnTo>
                    <a:pt x="2032" y="3898"/>
                  </a:lnTo>
                  <a:lnTo>
                    <a:pt x="3098" y="3975"/>
                  </a:lnTo>
                  <a:lnTo>
                    <a:pt x="3200" y="2844"/>
                  </a:lnTo>
                  <a:lnTo>
                    <a:pt x="3238" y="2273"/>
                  </a:lnTo>
                  <a:lnTo>
                    <a:pt x="4254" y="1409"/>
                  </a:lnTo>
                  <a:lnTo>
                    <a:pt x="4762" y="990"/>
                  </a:lnTo>
                  <a:lnTo>
                    <a:pt x="5003" y="914"/>
                  </a:lnTo>
                  <a:lnTo>
                    <a:pt x="5130" y="787"/>
                  </a:lnTo>
                  <a:lnTo>
                    <a:pt x="5283" y="622"/>
                  </a:lnTo>
                  <a:close/>
                </a:path>
              </a:pathLst>
            </a:custGeom>
            <a:solidFill>
              <a:srgbClr val="6C85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4" name="object 2594" descr=""/>
            <p:cNvSpPr/>
            <p:nvPr/>
          </p:nvSpPr>
          <p:spPr>
            <a:xfrm>
              <a:off x="2173947" y="245219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016" y="0"/>
                  </a:moveTo>
                  <a:lnTo>
                    <a:pt x="558" y="508"/>
                  </a:lnTo>
                  <a:lnTo>
                    <a:pt x="317" y="762"/>
                  </a:lnTo>
                  <a:lnTo>
                    <a:pt x="38" y="1066"/>
                  </a:lnTo>
                  <a:lnTo>
                    <a:pt x="0" y="1397"/>
                  </a:lnTo>
                  <a:lnTo>
                    <a:pt x="190" y="1752"/>
                  </a:lnTo>
                  <a:lnTo>
                    <a:pt x="596" y="1739"/>
                  </a:lnTo>
                  <a:lnTo>
                    <a:pt x="1016" y="1739"/>
                  </a:lnTo>
                  <a:lnTo>
                    <a:pt x="1422" y="1727"/>
                  </a:lnTo>
                  <a:lnTo>
                    <a:pt x="1282" y="1143"/>
                  </a:lnTo>
                  <a:lnTo>
                    <a:pt x="1155" y="571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D072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5" name="object 2595" descr=""/>
            <p:cNvSpPr/>
            <p:nvPr/>
          </p:nvSpPr>
          <p:spPr>
            <a:xfrm>
              <a:off x="2173305" y="245295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65" y="0"/>
                  </a:moveTo>
                  <a:lnTo>
                    <a:pt x="0" y="863"/>
                  </a:lnTo>
                  <a:lnTo>
                    <a:pt x="279" y="914"/>
                  </a:lnTo>
                  <a:lnTo>
                    <a:pt x="546" y="952"/>
                  </a:lnTo>
                  <a:lnTo>
                    <a:pt x="838" y="990"/>
                  </a:lnTo>
                  <a:lnTo>
                    <a:pt x="876" y="660"/>
                  </a:lnTo>
                  <a:lnTo>
                    <a:pt x="927" y="330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6C85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6" name="object 2596" descr=""/>
            <p:cNvSpPr/>
            <p:nvPr/>
          </p:nvSpPr>
          <p:spPr>
            <a:xfrm>
              <a:off x="2174062" y="244961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50" y="0"/>
                  </a:moveTo>
                  <a:lnTo>
                    <a:pt x="533" y="25"/>
                  </a:lnTo>
                  <a:lnTo>
                    <a:pt x="254" y="355"/>
                  </a:lnTo>
                  <a:lnTo>
                    <a:pt x="127" y="952"/>
                  </a:lnTo>
                  <a:lnTo>
                    <a:pt x="0" y="1219"/>
                  </a:lnTo>
                  <a:lnTo>
                    <a:pt x="596" y="1143"/>
                  </a:lnTo>
                  <a:lnTo>
                    <a:pt x="990" y="812"/>
                  </a:lnTo>
                  <a:lnTo>
                    <a:pt x="1193" y="254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4958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7" name="object 2597" descr=""/>
            <p:cNvSpPr/>
            <p:nvPr/>
          </p:nvSpPr>
          <p:spPr>
            <a:xfrm>
              <a:off x="2174318" y="244899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27" y="0"/>
                  </a:moveTo>
                  <a:lnTo>
                    <a:pt x="12" y="0"/>
                  </a:lnTo>
                  <a:lnTo>
                    <a:pt x="12" y="330"/>
                  </a:lnTo>
                  <a:lnTo>
                    <a:pt x="0" y="660"/>
                  </a:lnTo>
                  <a:lnTo>
                    <a:pt x="0" y="990"/>
                  </a:lnTo>
                  <a:lnTo>
                    <a:pt x="317" y="977"/>
                  </a:lnTo>
                  <a:lnTo>
                    <a:pt x="622" y="939"/>
                  </a:lnTo>
                  <a:lnTo>
                    <a:pt x="939" y="876"/>
                  </a:lnTo>
                  <a:lnTo>
                    <a:pt x="1028" y="584"/>
                  </a:lnTo>
                  <a:lnTo>
                    <a:pt x="1028" y="292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C5A5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8" name="object 2598" descr=""/>
            <p:cNvSpPr/>
            <p:nvPr/>
          </p:nvSpPr>
          <p:spPr>
            <a:xfrm>
              <a:off x="2166567" y="2448012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39">
                  <a:moveTo>
                    <a:pt x="1079" y="0"/>
                  </a:moveTo>
                  <a:lnTo>
                    <a:pt x="469" y="228"/>
                  </a:lnTo>
                  <a:lnTo>
                    <a:pt x="0" y="761"/>
                  </a:lnTo>
                  <a:lnTo>
                    <a:pt x="12" y="1231"/>
                  </a:lnTo>
                  <a:lnTo>
                    <a:pt x="152" y="1663"/>
                  </a:lnTo>
                  <a:lnTo>
                    <a:pt x="457" y="2044"/>
                  </a:lnTo>
                  <a:lnTo>
                    <a:pt x="850" y="2285"/>
                  </a:lnTo>
                  <a:lnTo>
                    <a:pt x="1041" y="2412"/>
                  </a:lnTo>
                  <a:lnTo>
                    <a:pt x="1739" y="2527"/>
                  </a:lnTo>
                  <a:lnTo>
                    <a:pt x="2209" y="2463"/>
                  </a:lnTo>
                  <a:lnTo>
                    <a:pt x="2603" y="2260"/>
                  </a:lnTo>
                  <a:lnTo>
                    <a:pt x="2933" y="1904"/>
                  </a:lnTo>
                  <a:lnTo>
                    <a:pt x="1778" y="25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AAB3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9" name="object 2599" descr=""/>
            <p:cNvSpPr/>
            <p:nvPr/>
          </p:nvSpPr>
          <p:spPr>
            <a:xfrm>
              <a:off x="2169661" y="245003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816" y="0"/>
                  </a:moveTo>
                  <a:lnTo>
                    <a:pt x="609" y="0"/>
                  </a:lnTo>
                  <a:lnTo>
                    <a:pt x="342" y="317"/>
                  </a:lnTo>
                  <a:lnTo>
                    <a:pt x="152" y="660"/>
                  </a:lnTo>
                  <a:lnTo>
                    <a:pt x="50" y="1054"/>
                  </a:lnTo>
                  <a:lnTo>
                    <a:pt x="0" y="1689"/>
                  </a:lnTo>
                  <a:lnTo>
                    <a:pt x="190" y="2235"/>
                  </a:lnTo>
                  <a:lnTo>
                    <a:pt x="622" y="2705"/>
                  </a:lnTo>
                  <a:lnTo>
                    <a:pt x="1257" y="2565"/>
                  </a:lnTo>
                  <a:lnTo>
                    <a:pt x="1625" y="2120"/>
                  </a:lnTo>
                  <a:lnTo>
                    <a:pt x="1905" y="1574"/>
                  </a:lnTo>
                  <a:lnTo>
                    <a:pt x="2209" y="1028"/>
                  </a:lnTo>
                  <a:lnTo>
                    <a:pt x="2247" y="495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3C54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0" name="object 2600" descr=""/>
            <p:cNvSpPr/>
            <p:nvPr/>
          </p:nvSpPr>
          <p:spPr>
            <a:xfrm>
              <a:off x="2168062" y="244992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39" h="1905">
                  <a:moveTo>
                    <a:pt x="1435" y="0"/>
                  </a:moveTo>
                  <a:lnTo>
                    <a:pt x="1054" y="38"/>
                  </a:lnTo>
                  <a:lnTo>
                    <a:pt x="660" y="88"/>
                  </a:lnTo>
                  <a:lnTo>
                    <a:pt x="279" y="127"/>
                  </a:lnTo>
                  <a:lnTo>
                    <a:pt x="12" y="482"/>
                  </a:lnTo>
                  <a:lnTo>
                    <a:pt x="0" y="838"/>
                  </a:lnTo>
                  <a:lnTo>
                    <a:pt x="228" y="1219"/>
                  </a:lnTo>
                  <a:lnTo>
                    <a:pt x="558" y="1447"/>
                  </a:lnTo>
                  <a:lnTo>
                    <a:pt x="939" y="1574"/>
                  </a:lnTo>
                  <a:lnTo>
                    <a:pt x="1346" y="1600"/>
                  </a:lnTo>
                  <a:lnTo>
                    <a:pt x="1752" y="1511"/>
                  </a:lnTo>
                  <a:lnTo>
                    <a:pt x="2070" y="1308"/>
                  </a:lnTo>
                  <a:lnTo>
                    <a:pt x="2311" y="965"/>
                  </a:lnTo>
                  <a:lnTo>
                    <a:pt x="2336" y="673"/>
                  </a:lnTo>
                  <a:lnTo>
                    <a:pt x="2298" y="393"/>
                  </a:lnTo>
                  <a:lnTo>
                    <a:pt x="2209" y="114"/>
                  </a:lnTo>
                  <a:lnTo>
                    <a:pt x="1955" y="63"/>
                  </a:lnTo>
                  <a:lnTo>
                    <a:pt x="1701" y="25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AD96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1" name="object 2601" descr=""/>
            <p:cNvSpPr/>
            <p:nvPr/>
          </p:nvSpPr>
          <p:spPr>
            <a:xfrm>
              <a:off x="2171477" y="244999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279" y="0"/>
                  </a:moveTo>
                  <a:lnTo>
                    <a:pt x="0" y="38"/>
                  </a:lnTo>
                  <a:lnTo>
                    <a:pt x="25" y="558"/>
                  </a:lnTo>
                  <a:lnTo>
                    <a:pt x="63" y="1079"/>
                  </a:lnTo>
                  <a:lnTo>
                    <a:pt x="88" y="1612"/>
                  </a:lnTo>
                  <a:lnTo>
                    <a:pt x="292" y="1625"/>
                  </a:lnTo>
                  <a:lnTo>
                    <a:pt x="482" y="1650"/>
                  </a:lnTo>
                  <a:lnTo>
                    <a:pt x="673" y="1689"/>
                  </a:lnTo>
                  <a:lnTo>
                    <a:pt x="736" y="1155"/>
                  </a:lnTo>
                  <a:lnTo>
                    <a:pt x="787" y="609"/>
                  </a:lnTo>
                  <a:lnTo>
                    <a:pt x="850" y="63"/>
                  </a:lnTo>
                  <a:lnTo>
                    <a:pt x="558" y="12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EC8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2" name="object 2602" descr=""/>
            <p:cNvSpPr/>
            <p:nvPr/>
          </p:nvSpPr>
          <p:spPr>
            <a:xfrm>
              <a:off x="2171570" y="245581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228" y="0"/>
                  </a:moveTo>
                  <a:lnTo>
                    <a:pt x="0" y="12"/>
                  </a:lnTo>
                  <a:lnTo>
                    <a:pt x="25" y="342"/>
                  </a:lnTo>
                  <a:lnTo>
                    <a:pt x="63" y="685"/>
                  </a:lnTo>
                  <a:lnTo>
                    <a:pt x="88" y="1015"/>
                  </a:lnTo>
                  <a:lnTo>
                    <a:pt x="266" y="1066"/>
                  </a:lnTo>
                  <a:lnTo>
                    <a:pt x="457" y="1092"/>
                  </a:lnTo>
                  <a:lnTo>
                    <a:pt x="647" y="1079"/>
                  </a:lnTo>
                  <a:lnTo>
                    <a:pt x="660" y="723"/>
                  </a:lnTo>
                  <a:lnTo>
                    <a:pt x="660" y="380"/>
                  </a:lnTo>
                  <a:lnTo>
                    <a:pt x="673" y="25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49C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3" name="object 2603" descr=""/>
            <p:cNvSpPr/>
            <p:nvPr/>
          </p:nvSpPr>
          <p:spPr>
            <a:xfrm>
              <a:off x="2168427" y="245597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61" y="838"/>
                  </a:moveTo>
                  <a:lnTo>
                    <a:pt x="571" y="838"/>
                  </a:lnTo>
                  <a:lnTo>
                    <a:pt x="863" y="876"/>
                  </a:lnTo>
                  <a:close/>
                </a:path>
                <a:path w="1269" h="1269">
                  <a:moveTo>
                    <a:pt x="266" y="0"/>
                  </a:moveTo>
                  <a:lnTo>
                    <a:pt x="0" y="50"/>
                  </a:lnTo>
                  <a:lnTo>
                    <a:pt x="266" y="850"/>
                  </a:lnTo>
                  <a:lnTo>
                    <a:pt x="571" y="838"/>
                  </a:lnTo>
                  <a:lnTo>
                    <a:pt x="861" y="838"/>
                  </a:lnTo>
                  <a:lnTo>
                    <a:pt x="812" y="76"/>
                  </a:lnTo>
                  <a:lnTo>
                    <a:pt x="533" y="12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B5A7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4" name="object 2604" descr=""/>
            <p:cNvSpPr/>
            <p:nvPr/>
          </p:nvSpPr>
          <p:spPr>
            <a:xfrm>
              <a:off x="2164620" y="244798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838" y="0"/>
                  </a:moveTo>
                  <a:lnTo>
                    <a:pt x="330" y="101"/>
                  </a:lnTo>
                  <a:lnTo>
                    <a:pt x="82" y="292"/>
                  </a:lnTo>
                  <a:lnTo>
                    <a:pt x="0" y="914"/>
                  </a:lnTo>
                  <a:lnTo>
                    <a:pt x="368" y="939"/>
                  </a:lnTo>
                  <a:lnTo>
                    <a:pt x="736" y="850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9BB38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5" name="object 2605" descr=""/>
            <p:cNvSpPr/>
            <p:nvPr/>
          </p:nvSpPr>
          <p:spPr>
            <a:xfrm>
              <a:off x="2165375" y="2449383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939" y="0"/>
                  </a:moveTo>
                  <a:lnTo>
                    <a:pt x="355" y="584"/>
                  </a:lnTo>
                  <a:lnTo>
                    <a:pt x="0" y="1511"/>
                  </a:lnTo>
                  <a:lnTo>
                    <a:pt x="1066" y="3530"/>
                  </a:lnTo>
                  <a:lnTo>
                    <a:pt x="2057" y="3797"/>
                  </a:lnTo>
                  <a:lnTo>
                    <a:pt x="2374" y="3530"/>
                  </a:lnTo>
                  <a:lnTo>
                    <a:pt x="2616" y="3200"/>
                  </a:lnTo>
                  <a:lnTo>
                    <a:pt x="2755" y="2806"/>
                  </a:lnTo>
                  <a:lnTo>
                    <a:pt x="2806" y="2400"/>
                  </a:lnTo>
                  <a:lnTo>
                    <a:pt x="2743" y="1993"/>
                  </a:lnTo>
                  <a:lnTo>
                    <a:pt x="2578" y="1612"/>
                  </a:lnTo>
                  <a:lnTo>
                    <a:pt x="2527" y="1206"/>
                  </a:lnTo>
                  <a:lnTo>
                    <a:pt x="2400" y="825"/>
                  </a:lnTo>
                  <a:lnTo>
                    <a:pt x="2222" y="457"/>
                  </a:lnTo>
                  <a:lnTo>
                    <a:pt x="2082" y="596"/>
                  </a:lnTo>
                  <a:lnTo>
                    <a:pt x="1511" y="101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3B7E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6" name="object 2606" descr=""/>
            <p:cNvSpPr/>
            <p:nvPr/>
          </p:nvSpPr>
          <p:spPr>
            <a:xfrm>
              <a:off x="2165577" y="244877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990" y="0"/>
                  </a:moveTo>
                  <a:lnTo>
                    <a:pt x="711" y="165"/>
                  </a:lnTo>
                  <a:lnTo>
                    <a:pt x="419" y="279"/>
                  </a:lnTo>
                  <a:lnTo>
                    <a:pt x="101" y="342"/>
                  </a:lnTo>
                  <a:lnTo>
                    <a:pt x="0" y="635"/>
                  </a:lnTo>
                  <a:lnTo>
                    <a:pt x="25" y="914"/>
                  </a:lnTo>
                  <a:lnTo>
                    <a:pt x="152" y="1193"/>
                  </a:lnTo>
                  <a:lnTo>
                    <a:pt x="736" y="1193"/>
                  </a:lnTo>
                  <a:lnTo>
                    <a:pt x="1308" y="1206"/>
                  </a:lnTo>
                  <a:lnTo>
                    <a:pt x="1879" y="1206"/>
                  </a:lnTo>
                  <a:lnTo>
                    <a:pt x="1866" y="596"/>
                  </a:lnTo>
                  <a:lnTo>
                    <a:pt x="1536" y="215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283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7" name="object 2607" descr=""/>
            <p:cNvSpPr/>
            <p:nvPr/>
          </p:nvSpPr>
          <p:spPr>
            <a:xfrm>
              <a:off x="2167432" y="245089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946" y="0"/>
                  </a:moveTo>
                  <a:lnTo>
                    <a:pt x="2616" y="12"/>
                  </a:lnTo>
                  <a:lnTo>
                    <a:pt x="2298" y="76"/>
                  </a:lnTo>
                  <a:lnTo>
                    <a:pt x="1981" y="203"/>
                  </a:lnTo>
                  <a:lnTo>
                    <a:pt x="1460" y="685"/>
                  </a:lnTo>
                  <a:lnTo>
                    <a:pt x="558" y="304"/>
                  </a:lnTo>
                  <a:lnTo>
                    <a:pt x="127" y="1015"/>
                  </a:lnTo>
                  <a:lnTo>
                    <a:pt x="88" y="1435"/>
                  </a:lnTo>
                  <a:lnTo>
                    <a:pt x="38" y="1866"/>
                  </a:lnTo>
                  <a:lnTo>
                    <a:pt x="0" y="2285"/>
                  </a:lnTo>
                  <a:lnTo>
                    <a:pt x="660" y="3111"/>
                  </a:lnTo>
                  <a:lnTo>
                    <a:pt x="1244" y="2057"/>
                  </a:lnTo>
                  <a:lnTo>
                    <a:pt x="1866" y="2209"/>
                  </a:lnTo>
                  <a:lnTo>
                    <a:pt x="2197" y="2082"/>
                  </a:lnTo>
                  <a:lnTo>
                    <a:pt x="2527" y="1968"/>
                  </a:lnTo>
                  <a:lnTo>
                    <a:pt x="2844" y="1841"/>
                  </a:lnTo>
                  <a:lnTo>
                    <a:pt x="2882" y="1231"/>
                  </a:lnTo>
                  <a:lnTo>
                    <a:pt x="2908" y="609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244D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8" name="object 2608" descr=""/>
            <p:cNvSpPr/>
            <p:nvPr/>
          </p:nvSpPr>
          <p:spPr>
            <a:xfrm>
              <a:off x="2167533" y="2449836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63" y="0"/>
                  </a:moveTo>
                  <a:lnTo>
                    <a:pt x="38" y="342"/>
                  </a:lnTo>
                  <a:lnTo>
                    <a:pt x="25" y="685"/>
                  </a:lnTo>
                  <a:lnTo>
                    <a:pt x="0" y="1028"/>
                  </a:lnTo>
                  <a:lnTo>
                    <a:pt x="330" y="1485"/>
                  </a:lnTo>
                  <a:lnTo>
                    <a:pt x="660" y="1524"/>
                  </a:lnTo>
                  <a:lnTo>
                    <a:pt x="1016" y="1054"/>
                  </a:lnTo>
                  <a:lnTo>
                    <a:pt x="863" y="495"/>
                  </a:lnTo>
                  <a:lnTo>
                    <a:pt x="800" y="215"/>
                  </a:lnTo>
                  <a:lnTo>
                    <a:pt x="558" y="152"/>
                  </a:lnTo>
                  <a:lnTo>
                    <a:pt x="304" y="7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974F2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9" name="object 2609" descr=""/>
            <p:cNvSpPr/>
            <p:nvPr/>
          </p:nvSpPr>
          <p:spPr>
            <a:xfrm>
              <a:off x="2167533" y="245086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12" y="342"/>
                  </a:lnTo>
                  <a:lnTo>
                    <a:pt x="12" y="698"/>
                  </a:lnTo>
                  <a:lnTo>
                    <a:pt x="25" y="1041"/>
                  </a:lnTo>
                  <a:lnTo>
                    <a:pt x="762" y="1054"/>
                  </a:lnTo>
                  <a:lnTo>
                    <a:pt x="1435" y="876"/>
                  </a:lnTo>
                  <a:lnTo>
                    <a:pt x="1892" y="228"/>
                  </a:lnTo>
                  <a:lnTo>
                    <a:pt x="1600" y="139"/>
                  </a:lnTo>
                  <a:lnTo>
                    <a:pt x="1308" y="63"/>
                  </a:lnTo>
                  <a:lnTo>
                    <a:pt x="1016" y="25"/>
                  </a:lnTo>
                  <a:lnTo>
                    <a:pt x="673" y="12"/>
                  </a:lnTo>
                  <a:lnTo>
                    <a:pt x="342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C54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0" name="object 2610" descr=""/>
            <p:cNvSpPr/>
            <p:nvPr/>
          </p:nvSpPr>
          <p:spPr>
            <a:xfrm>
              <a:off x="2164124" y="2278121"/>
              <a:ext cx="167005" cy="130810"/>
            </a:xfrm>
            <a:custGeom>
              <a:avLst/>
              <a:gdLst/>
              <a:ahLst/>
              <a:cxnLst/>
              <a:rect l="l" t="t" r="r" b="b"/>
              <a:pathLst>
                <a:path w="167005" h="130810">
                  <a:moveTo>
                    <a:pt x="85347" y="0"/>
                  </a:moveTo>
                  <a:lnTo>
                    <a:pt x="34113" y="12778"/>
                  </a:lnTo>
                  <a:lnTo>
                    <a:pt x="5987" y="41654"/>
                  </a:lnTo>
                  <a:lnTo>
                    <a:pt x="0" y="61068"/>
                  </a:lnTo>
                  <a:lnTo>
                    <a:pt x="2134" y="83120"/>
                  </a:lnTo>
                  <a:lnTo>
                    <a:pt x="14041" y="102629"/>
                  </a:lnTo>
                  <a:lnTo>
                    <a:pt x="33827" y="117947"/>
                  </a:lnTo>
                  <a:lnTo>
                    <a:pt x="59601" y="127426"/>
                  </a:lnTo>
                  <a:lnTo>
                    <a:pt x="82152" y="130300"/>
                  </a:lnTo>
                  <a:lnTo>
                    <a:pt x="104168" y="128810"/>
                  </a:lnTo>
                  <a:lnTo>
                    <a:pt x="125312" y="122328"/>
                  </a:lnTo>
                  <a:lnTo>
                    <a:pt x="145249" y="110230"/>
                  </a:lnTo>
                  <a:lnTo>
                    <a:pt x="159442" y="94483"/>
                  </a:lnTo>
                  <a:lnTo>
                    <a:pt x="166609" y="75932"/>
                  </a:lnTo>
                  <a:lnTo>
                    <a:pt x="166325" y="56178"/>
                  </a:lnTo>
                  <a:lnTo>
                    <a:pt x="158165" y="36824"/>
                  </a:lnTo>
                  <a:lnTo>
                    <a:pt x="138179" y="16029"/>
                  </a:lnTo>
                  <a:lnTo>
                    <a:pt x="113098" y="3929"/>
                  </a:lnTo>
                  <a:lnTo>
                    <a:pt x="85347" y="0"/>
                  </a:lnTo>
                  <a:close/>
                </a:path>
              </a:pathLst>
            </a:custGeom>
            <a:solidFill>
              <a:srgbClr val="D3D4D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11" name="object 2611" descr="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202814" y="2341753"/>
              <a:ext cx="101638" cy="63604"/>
            </a:xfrm>
            <a:prstGeom prst="rect">
              <a:avLst/>
            </a:prstGeom>
          </p:spPr>
        </p:pic>
        <p:pic>
          <p:nvPicPr>
            <p:cNvPr id="2612" name="object 2612" descr="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171687" y="2282089"/>
              <a:ext cx="152209" cy="60972"/>
            </a:xfrm>
            <a:prstGeom prst="rect">
              <a:avLst/>
            </a:prstGeom>
          </p:spPr>
        </p:pic>
        <p:sp>
          <p:nvSpPr>
            <p:cNvPr id="2613" name="object 2613" descr=""/>
            <p:cNvSpPr/>
            <p:nvPr/>
          </p:nvSpPr>
          <p:spPr>
            <a:xfrm>
              <a:off x="2166696" y="2279650"/>
              <a:ext cx="161925" cy="116205"/>
            </a:xfrm>
            <a:custGeom>
              <a:avLst/>
              <a:gdLst/>
              <a:ahLst/>
              <a:cxnLst/>
              <a:rect l="l" t="t" r="r" b="b"/>
              <a:pathLst>
                <a:path w="161925" h="116205">
                  <a:moveTo>
                    <a:pt x="83400" y="63385"/>
                  </a:moveTo>
                  <a:lnTo>
                    <a:pt x="79590" y="63385"/>
                  </a:lnTo>
                  <a:lnTo>
                    <a:pt x="60058" y="61709"/>
                  </a:lnTo>
                  <a:lnTo>
                    <a:pt x="40906" y="57492"/>
                  </a:lnTo>
                  <a:lnTo>
                    <a:pt x="22440" y="50863"/>
                  </a:lnTo>
                  <a:lnTo>
                    <a:pt x="4978" y="41935"/>
                  </a:lnTo>
                  <a:lnTo>
                    <a:pt x="2679" y="47180"/>
                  </a:lnTo>
                  <a:lnTo>
                    <a:pt x="1041" y="52832"/>
                  </a:lnTo>
                  <a:lnTo>
                    <a:pt x="0" y="58889"/>
                  </a:lnTo>
                  <a:lnTo>
                    <a:pt x="787" y="75819"/>
                  </a:lnTo>
                  <a:lnTo>
                    <a:pt x="7658" y="91427"/>
                  </a:lnTo>
                  <a:lnTo>
                    <a:pt x="19723" y="104940"/>
                  </a:lnTo>
                  <a:lnTo>
                    <a:pt x="36106" y="115582"/>
                  </a:lnTo>
                  <a:lnTo>
                    <a:pt x="41960" y="112547"/>
                  </a:lnTo>
                  <a:lnTo>
                    <a:pt x="69659" y="85382"/>
                  </a:lnTo>
                  <a:lnTo>
                    <a:pt x="76873" y="74625"/>
                  </a:lnTo>
                  <a:lnTo>
                    <a:pt x="83400" y="63385"/>
                  </a:lnTo>
                  <a:close/>
                </a:path>
                <a:path w="161925" h="116205">
                  <a:moveTo>
                    <a:pt x="111048" y="4305"/>
                  </a:moveTo>
                  <a:lnTo>
                    <a:pt x="98552" y="1282"/>
                  </a:lnTo>
                  <a:lnTo>
                    <a:pt x="85686" y="0"/>
                  </a:lnTo>
                  <a:lnTo>
                    <a:pt x="72707" y="406"/>
                  </a:lnTo>
                  <a:lnTo>
                    <a:pt x="59855" y="2438"/>
                  </a:lnTo>
                  <a:lnTo>
                    <a:pt x="63373" y="18275"/>
                  </a:lnTo>
                  <a:lnTo>
                    <a:pt x="68630" y="33629"/>
                  </a:lnTo>
                  <a:lnTo>
                    <a:pt x="75565" y="48298"/>
                  </a:lnTo>
                  <a:lnTo>
                    <a:pt x="84099" y="62103"/>
                  </a:lnTo>
                  <a:lnTo>
                    <a:pt x="88976" y="52819"/>
                  </a:lnTo>
                  <a:lnTo>
                    <a:pt x="94894" y="40868"/>
                  </a:lnTo>
                  <a:lnTo>
                    <a:pt x="100545" y="28803"/>
                  </a:lnTo>
                  <a:lnTo>
                    <a:pt x="105930" y="16611"/>
                  </a:lnTo>
                  <a:lnTo>
                    <a:pt x="111048" y="4305"/>
                  </a:lnTo>
                  <a:close/>
                </a:path>
                <a:path w="161925" h="116205">
                  <a:moveTo>
                    <a:pt x="161518" y="60579"/>
                  </a:moveTo>
                  <a:lnTo>
                    <a:pt x="157187" y="43662"/>
                  </a:lnTo>
                  <a:lnTo>
                    <a:pt x="140195" y="51917"/>
                  </a:lnTo>
                  <a:lnTo>
                    <a:pt x="122313" y="58013"/>
                  </a:lnTo>
                  <a:lnTo>
                    <a:pt x="103822" y="61861"/>
                  </a:lnTo>
                  <a:lnTo>
                    <a:pt x="85001" y="63385"/>
                  </a:lnTo>
                  <a:lnTo>
                    <a:pt x="87858" y="67246"/>
                  </a:lnTo>
                  <a:lnTo>
                    <a:pt x="98513" y="79552"/>
                  </a:lnTo>
                  <a:lnTo>
                    <a:pt x="110490" y="90563"/>
                  </a:lnTo>
                  <a:lnTo>
                    <a:pt x="123621" y="100177"/>
                  </a:lnTo>
                  <a:lnTo>
                    <a:pt x="137744" y="108267"/>
                  </a:lnTo>
                  <a:lnTo>
                    <a:pt x="140258" y="106362"/>
                  </a:lnTo>
                  <a:lnTo>
                    <a:pt x="152768" y="93014"/>
                  </a:lnTo>
                  <a:lnTo>
                    <a:pt x="159943" y="77393"/>
                  </a:lnTo>
                  <a:lnTo>
                    <a:pt x="161518" y="60579"/>
                  </a:lnTo>
                  <a:close/>
                </a:path>
              </a:pathLst>
            </a:custGeom>
            <a:solidFill>
              <a:srgbClr val="D069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4" name="object 2614" descr=""/>
            <p:cNvSpPr/>
            <p:nvPr/>
          </p:nvSpPr>
          <p:spPr>
            <a:xfrm>
              <a:off x="2226356" y="2330404"/>
              <a:ext cx="14604" cy="9525"/>
            </a:xfrm>
            <a:custGeom>
              <a:avLst/>
              <a:gdLst/>
              <a:ahLst/>
              <a:cxnLst/>
              <a:rect l="l" t="t" r="r" b="b"/>
              <a:pathLst>
                <a:path w="14605" h="9525">
                  <a:moveTo>
                    <a:pt x="11645" y="0"/>
                  </a:moveTo>
                  <a:lnTo>
                    <a:pt x="10807" y="0"/>
                  </a:lnTo>
                  <a:lnTo>
                    <a:pt x="8889" y="139"/>
                  </a:lnTo>
                  <a:lnTo>
                    <a:pt x="0" y="5537"/>
                  </a:lnTo>
                  <a:lnTo>
                    <a:pt x="469" y="7912"/>
                  </a:lnTo>
                  <a:lnTo>
                    <a:pt x="863" y="8369"/>
                  </a:lnTo>
                  <a:lnTo>
                    <a:pt x="1320" y="8801"/>
                  </a:lnTo>
                  <a:lnTo>
                    <a:pt x="1777" y="9182"/>
                  </a:lnTo>
                  <a:lnTo>
                    <a:pt x="2273" y="9067"/>
                  </a:lnTo>
                  <a:lnTo>
                    <a:pt x="2743" y="8775"/>
                  </a:lnTo>
                  <a:lnTo>
                    <a:pt x="2616" y="8508"/>
                  </a:lnTo>
                  <a:lnTo>
                    <a:pt x="1714" y="6515"/>
                  </a:lnTo>
                  <a:lnTo>
                    <a:pt x="2298" y="4305"/>
                  </a:lnTo>
                  <a:lnTo>
                    <a:pt x="6222" y="673"/>
                  </a:lnTo>
                  <a:lnTo>
                    <a:pt x="9639" y="901"/>
                  </a:lnTo>
                  <a:lnTo>
                    <a:pt x="13233" y="1054"/>
                  </a:lnTo>
                  <a:lnTo>
                    <a:pt x="14516" y="114"/>
                  </a:lnTo>
                  <a:lnTo>
                    <a:pt x="11645" y="0"/>
                  </a:lnTo>
                  <a:close/>
                </a:path>
              </a:pathLst>
            </a:custGeom>
            <a:solidFill>
              <a:srgbClr val="513D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5" name="object 2615" descr=""/>
            <p:cNvSpPr/>
            <p:nvPr/>
          </p:nvSpPr>
          <p:spPr>
            <a:xfrm>
              <a:off x="2170633" y="2282736"/>
              <a:ext cx="156210" cy="109855"/>
            </a:xfrm>
            <a:custGeom>
              <a:avLst/>
              <a:gdLst/>
              <a:ahLst/>
              <a:cxnLst/>
              <a:rect l="l" t="t" r="r" b="b"/>
              <a:pathLst>
                <a:path w="156210" h="109855">
                  <a:moveTo>
                    <a:pt x="8915" y="49555"/>
                  </a:moveTo>
                  <a:lnTo>
                    <a:pt x="8737" y="46697"/>
                  </a:lnTo>
                  <a:lnTo>
                    <a:pt x="8686" y="45872"/>
                  </a:lnTo>
                  <a:lnTo>
                    <a:pt x="6654" y="44983"/>
                  </a:lnTo>
                  <a:lnTo>
                    <a:pt x="5397" y="45085"/>
                  </a:lnTo>
                  <a:lnTo>
                    <a:pt x="5397" y="49339"/>
                  </a:lnTo>
                  <a:lnTo>
                    <a:pt x="5181" y="49796"/>
                  </a:lnTo>
                  <a:lnTo>
                    <a:pt x="4991" y="50050"/>
                  </a:lnTo>
                  <a:lnTo>
                    <a:pt x="4686" y="49885"/>
                  </a:lnTo>
                  <a:lnTo>
                    <a:pt x="4241" y="49504"/>
                  </a:lnTo>
                  <a:lnTo>
                    <a:pt x="4051" y="49161"/>
                  </a:lnTo>
                  <a:lnTo>
                    <a:pt x="3771" y="48361"/>
                  </a:lnTo>
                  <a:lnTo>
                    <a:pt x="3746" y="47307"/>
                  </a:lnTo>
                  <a:lnTo>
                    <a:pt x="4140" y="46697"/>
                  </a:lnTo>
                  <a:lnTo>
                    <a:pt x="4749" y="47015"/>
                  </a:lnTo>
                  <a:lnTo>
                    <a:pt x="5232" y="47790"/>
                  </a:lnTo>
                  <a:lnTo>
                    <a:pt x="5295" y="48082"/>
                  </a:lnTo>
                  <a:lnTo>
                    <a:pt x="5397" y="49339"/>
                  </a:lnTo>
                  <a:lnTo>
                    <a:pt x="5397" y="45085"/>
                  </a:lnTo>
                  <a:lnTo>
                    <a:pt x="4267" y="45173"/>
                  </a:lnTo>
                  <a:lnTo>
                    <a:pt x="3187" y="45364"/>
                  </a:lnTo>
                  <a:lnTo>
                    <a:pt x="2705" y="45910"/>
                  </a:lnTo>
                  <a:lnTo>
                    <a:pt x="2171" y="46037"/>
                  </a:lnTo>
                  <a:lnTo>
                    <a:pt x="1638" y="46253"/>
                  </a:lnTo>
                  <a:lnTo>
                    <a:pt x="254" y="47663"/>
                  </a:lnTo>
                  <a:lnTo>
                    <a:pt x="76" y="49339"/>
                  </a:lnTo>
                  <a:lnTo>
                    <a:pt x="2146" y="52006"/>
                  </a:lnTo>
                  <a:lnTo>
                    <a:pt x="4368" y="51701"/>
                  </a:lnTo>
                  <a:lnTo>
                    <a:pt x="7340" y="50634"/>
                  </a:lnTo>
                  <a:lnTo>
                    <a:pt x="8064" y="50139"/>
                  </a:lnTo>
                  <a:lnTo>
                    <a:pt x="5270" y="50139"/>
                  </a:lnTo>
                  <a:lnTo>
                    <a:pt x="8077" y="50126"/>
                  </a:lnTo>
                  <a:lnTo>
                    <a:pt x="8915" y="49555"/>
                  </a:lnTo>
                  <a:close/>
                </a:path>
                <a:path w="156210" h="109855">
                  <a:moveTo>
                    <a:pt x="10198" y="68757"/>
                  </a:moveTo>
                  <a:lnTo>
                    <a:pt x="9359" y="66941"/>
                  </a:lnTo>
                  <a:lnTo>
                    <a:pt x="9169" y="66509"/>
                  </a:lnTo>
                  <a:lnTo>
                    <a:pt x="6413" y="65189"/>
                  </a:lnTo>
                  <a:lnTo>
                    <a:pt x="6413" y="69049"/>
                  </a:lnTo>
                  <a:lnTo>
                    <a:pt x="6045" y="70510"/>
                  </a:lnTo>
                  <a:lnTo>
                    <a:pt x="5842" y="71018"/>
                  </a:lnTo>
                  <a:lnTo>
                    <a:pt x="5562" y="71234"/>
                  </a:lnTo>
                  <a:lnTo>
                    <a:pt x="5626" y="71081"/>
                  </a:lnTo>
                  <a:lnTo>
                    <a:pt x="5143" y="70878"/>
                  </a:lnTo>
                  <a:lnTo>
                    <a:pt x="4483" y="70040"/>
                  </a:lnTo>
                  <a:lnTo>
                    <a:pt x="3873" y="67843"/>
                  </a:lnTo>
                  <a:lnTo>
                    <a:pt x="4203" y="66941"/>
                  </a:lnTo>
                  <a:lnTo>
                    <a:pt x="5422" y="67183"/>
                  </a:lnTo>
                  <a:lnTo>
                    <a:pt x="6413" y="69049"/>
                  </a:lnTo>
                  <a:lnTo>
                    <a:pt x="6413" y="65189"/>
                  </a:lnTo>
                  <a:lnTo>
                    <a:pt x="5156" y="64579"/>
                  </a:lnTo>
                  <a:lnTo>
                    <a:pt x="1727" y="64795"/>
                  </a:lnTo>
                  <a:lnTo>
                    <a:pt x="0" y="69761"/>
                  </a:lnTo>
                  <a:lnTo>
                    <a:pt x="1498" y="72123"/>
                  </a:lnTo>
                  <a:lnTo>
                    <a:pt x="4965" y="73469"/>
                  </a:lnTo>
                  <a:lnTo>
                    <a:pt x="7988" y="72402"/>
                  </a:lnTo>
                  <a:lnTo>
                    <a:pt x="8686" y="71234"/>
                  </a:lnTo>
                  <a:lnTo>
                    <a:pt x="10198" y="68757"/>
                  </a:lnTo>
                  <a:close/>
                </a:path>
                <a:path w="156210" h="109855">
                  <a:moveTo>
                    <a:pt x="15709" y="83985"/>
                  </a:moveTo>
                  <a:lnTo>
                    <a:pt x="15163" y="81076"/>
                  </a:lnTo>
                  <a:lnTo>
                    <a:pt x="14986" y="80098"/>
                  </a:lnTo>
                  <a:lnTo>
                    <a:pt x="13017" y="79032"/>
                  </a:lnTo>
                  <a:lnTo>
                    <a:pt x="12306" y="78714"/>
                  </a:lnTo>
                  <a:lnTo>
                    <a:pt x="12306" y="83413"/>
                  </a:lnTo>
                  <a:lnTo>
                    <a:pt x="11061" y="83896"/>
                  </a:lnTo>
                  <a:lnTo>
                    <a:pt x="10439" y="82816"/>
                  </a:lnTo>
                  <a:lnTo>
                    <a:pt x="10160" y="82016"/>
                  </a:lnTo>
                  <a:lnTo>
                    <a:pt x="10248" y="81076"/>
                  </a:lnTo>
                  <a:lnTo>
                    <a:pt x="10731" y="81330"/>
                  </a:lnTo>
                  <a:lnTo>
                    <a:pt x="11214" y="81635"/>
                  </a:lnTo>
                  <a:lnTo>
                    <a:pt x="11836" y="82372"/>
                  </a:lnTo>
                  <a:lnTo>
                    <a:pt x="12306" y="83413"/>
                  </a:lnTo>
                  <a:lnTo>
                    <a:pt x="12306" y="78714"/>
                  </a:lnTo>
                  <a:lnTo>
                    <a:pt x="11239" y="78232"/>
                  </a:lnTo>
                  <a:lnTo>
                    <a:pt x="10883" y="78181"/>
                  </a:lnTo>
                  <a:lnTo>
                    <a:pt x="10210" y="77635"/>
                  </a:lnTo>
                  <a:lnTo>
                    <a:pt x="8699" y="77647"/>
                  </a:lnTo>
                  <a:lnTo>
                    <a:pt x="6819" y="80149"/>
                  </a:lnTo>
                  <a:lnTo>
                    <a:pt x="6337" y="81965"/>
                  </a:lnTo>
                  <a:lnTo>
                    <a:pt x="6286" y="82372"/>
                  </a:lnTo>
                  <a:lnTo>
                    <a:pt x="8293" y="85940"/>
                  </a:lnTo>
                  <a:lnTo>
                    <a:pt x="10426" y="86702"/>
                  </a:lnTo>
                  <a:lnTo>
                    <a:pt x="14097" y="85648"/>
                  </a:lnTo>
                  <a:lnTo>
                    <a:pt x="15709" y="83985"/>
                  </a:lnTo>
                  <a:close/>
                </a:path>
                <a:path w="156210" h="109855">
                  <a:moveTo>
                    <a:pt x="17145" y="59156"/>
                  </a:moveTo>
                  <a:lnTo>
                    <a:pt x="17056" y="58064"/>
                  </a:lnTo>
                  <a:lnTo>
                    <a:pt x="16903" y="57645"/>
                  </a:lnTo>
                  <a:lnTo>
                    <a:pt x="16383" y="56299"/>
                  </a:lnTo>
                  <a:lnTo>
                    <a:pt x="13474" y="55486"/>
                  </a:lnTo>
                  <a:lnTo>
                    <a:pt x="13474" y="60350"/>
                  </a:lnTo>
                  <a:lnTo>
                    <a:pt x="12928" y="61112"/>
                  </a:lnTo>
                  <a:lnTo>
                    <a:pt x="12763" y="61264"/>
                  </a:lnTo>
                  <a:lnTo>
                    <a:pt x="12509" y="61010"/>
                  </a:lnTo>
                  <a:lnTo>
                    <a:pt x="12115" y="60947"/>
                  </a:lnTo>
                  <a:lnTo>
                    <a:pt x="11493" y="59944"/>
                  </a:lnTo>
                  <a:lnTo>
                    <a:pt x="11480" y="59156"/>
                  </a:lnTo>
                  <a:lnTo>
                    <a:pt x="11836" y="58521"/>
                  </a:lnTo>
                  <a:lnTo>
                    <a:pt x="12141" y="58318"/>
                  </a:lnTo>
                  <a:lnTo>
                    <a:pt x="12344" y="58064"/>
                  </a:lnTo>
                  <a:lnTo>
                    <a:pt x="12369" y="57645"/>
                  </a:lnTo>
                  <a:lnTo>
                    <a:pt x="12496" y="57734"/>
                  </a:lnTo>
                  <a:lnTo>
                    <a:pt x="12700" y="57924"/>
                  </a:lnTo>
                  <a:lnTo>
                    <a:pt x="12877" y="58140"/>
                  </a:lnTo>
                  <a:lnTo>
                    <a:pt x="13411" y="59156"/>
                  </a:lnTo>
                  <a:lnTo>
                    <a:pt x="13474" y="60350"/>
                  </a:lnTo>
                  <a:lnTo>
                    <a:pt x="13474" y="55486"/>
                  </a:lnTo>
                  <a:lnTo>
                    <a:pt x="12395" y="55181"/>
                  </a:lnTo>
                  <a:lnTo>
                    <a:pt x="9499" y="56083"/>
                  </a:lnTo>
                  <a:lnTo>
                    <a:pt x="9055" y="58140"/>
                  </a:lnTo>
                  <a:lnTo>
                    <a:pt x="7581" y="59817"/>
                  </a:lnTo>
                  <a:lnTo>
                    <a:pt x="8191" y="62166"/>
                  </a:lnTo>
                  <a:lnTo>
                    <a:pt x="12166" y="63538"/>
                  </a:lnTo>
                  <a:lnTo>
                    <a:pt x="15189" y="62636"/>
                  </a:lnTo>
                  <a:lnTo>
                    <a:pt x="15963" y="61264"/>
                  </a:lnTo>
                  <a:lnTo>
                    <a:pt x="17145" y="59156"/>
                  </a:lnTo>
                  <a:close/>
                </a:path>
                <a:path w="156210" h="109855">
                  <a:moveTo>
                    <a:pt x="21158" y="96685"/>
                  </a:moveTo>
                  <a:lnTo>
                    <a:pt x="21094" y="94856"/>
                  </a:lnTo>
                  <a:lnTo>
                    <a:pt x="20891" y="94627"/>
                  </a:lnTo>
                  <a:lnTo>
                    <a:pt x="18796" y="92176"/>
                  </a:lnTo>
                  <a:lnTo>
                    <a:pt x="17475" y="92011"/>
                  </a:lnTo>
                  <a:lnTo>
                    <a:pt x="17475" y="96685"/>
                  </a:lnTo>
                  <a:lnTo>
                    <a:pt x="17145" y="96456"/>
                  </a:lnTo>
                  <a:lnTo>
                    <a:pt x="16802" y="96393"/>
                  </a:lnTo>
                  <a:lnTo>
                    <a:pt x="16662" y="96367"/>
                  </a:lnTo>
                  <a:lnTo>
                    <a:pt x="16129" y="96393"/>
                  </a:lnTo>
                  <a:lnTo>
                    <a:pt x="15862" y="95719"/>
                  </a:lnTo>
                  <a:lnTo>
                    <a:pt x="15887" y="94627"/>
                  </a:lnTo>
                  <a:lnTo>
                    <a:pt x="17119" y="94678"/>
                  </a:lnTo>
                  <a:lnTo>
                    <a:pt x="17386" y="95478"/>
                  </a:lnTo>
                  <a:lnTo>
                    <a:pt x="17475" y="96685"/>
                  </a:lnTo>
                  <a:lnTo>
                    <a:pt x="17475" y="92011"/>
                  </a:lnTo>
                  <a:lnTo>
                    <a:pt x="16776" y="91909"/>
                  </a:lnTo>
                  <a:lnTo>
                    <a:pt x="13512" y="92964"/>
                  </a:lnTo>
                  <a:lnTo>
                    <a:pt x="12090" y="94361"/>
                  </a:lnTo>
                  <a:lnTo>
                    <a:pt x="12661" y="97955"/>
                  </a:lnTo>
                  <a:lnTo>
                    <a:pt x="14287" y="98920"/>
                  </a:lnTo>
                  <a:lnTo>
                    <a:pt x="16357" y="98806"/>
                  </a:lnTo>
                  <a:lnTo>
                    <a:pt x="16814" y="98666"/>
                  </a:lnTo>
                  <a:lnTo>
                    <a:pt x="17183" y="98425"/>
                  </a:lnTo>
                  <a:lnTo>
                    <a:pt x="17246" y="99669"/>
                  </a:lnTo>
                  <a:lnTo>
                    <a:pt x="20002" y="99517"/>
                  </a:lnTo>
                  <a:lnTo>
                    <a:pt x="20459" y="98425"/>
                  </a:lnTo>
                  <a:lnTo>
                    <a:pt x="21158" y="96735"/>
                  </a:lnTo>
                  <a:close/>
                </a:path>
                <a:path w="156210" h="109855">
                  <a:moveTo>
                    <a:pt x="35509" y="108623"/>
                  </a:moveTo>
                  <a:lnTo>
                    <a:pt x="35128" y="107772"/>
                  </a:lnTo>
                  <a:lnTo>
                    <a:pt x="34544" y="106476"/>
                  </a:lnTo>
                  <a:lnTo>
                    <a:pt x="34124" y="105524"/>
                  </a:lnTo>
                  <a:lnTo>
                    <a:pt x="33909" y="105041"/>
                  </a:lnTo>
                  <a:lnTo>
                    <a:pt x="31673" y="105524"/>
                  </a:lnTo>
                  <a:lnTo>
                    <a:pt x="31280" y="105092"/>
                  </a:lnTo>
                  <a:lnTo>
                    <a:pt x="31280" y="107772"/>
                  </a:lnTo>
                  <a:lnTo>
                    <a:pt x="30111" y="107492"/>
                  </a:lnTo>
                  <a:lnTo>
                    <a:pt x="29400" y="106908"/>
                  </a:lnTo>
                  <a:lnTo>
                    <a:pt x="29222" y="106705"/>
                  </a:lnTo>
                  <a:lnTo>
                    <a:pt x="29095" y="106476"/>
                  </a:lnTo>
                  <a:lnTo>
                    <a:pt x="30289" y="106832"/>
                  </a:lnTo>
                  <a:lnTo>
                    <a:pt x="30734" y="107010"/>
                  </a:lnTo>
                  <a:lnTo>
                    <a:pt x="31178" y="107492"/>
                  </a:lnTo>
                  <a:lnTo>
                    <a:pt x="31280" y="107772"/>
                  </a:lnTo>
                  <a:lnTo>
                    <a:pt x="31280" y="105092"/>
                  </a:lnTo>
                  <a:lnTo>
                    <a:pt x="30378" y="104101"/>
                  </a:lnTo>
                  <a:lnTo>
                    <a:pt x="29819" y="104013"/>
                  </a:lnTo>
                  <a:lnTo>
                    <a:pt x="29273" y="104101"/>
                  </a:lnTo>
                  <a:lnTo>
                    <a:pt x="29070" y="103911"/>
                  </a:lnTo>
                  <a:lnTo>
                    <a:pt x="28575" y="103835"/>
                  </a:lnTo>
                  <a:lnTo>
                    <a:pt x="28346" y="103847"/>
                  </a:lnTo>
                  <a:lnTo>
                    <a:pt x="27571" y="103847"/>
                  </a:lnTo>
                  <a:lnTo>
                    <a:pt x="26670" y="104152"/>
                  </a:lnTo>
                  <a:lnTo>
                    <a:pt x="24993" y="105791"/>
                  </a:lnTo>
                  <a:lnTo>
                    <a:pt x="25374" y="107518"/>
                  </a:lnTo>
                  <a:lnTo>
                    <a:pt x="27851" y="109347"/>
                  </a:lnTo>
                  <a:lnTo>
                    <a:pt x="29908" y="109816"/>
                  </a:lnTo>
                  <a:lnTo>
                    <a:pt x="32791" y="109512"/>
                  </a:lnTo>
                  <a:lnTo>
                    <a:pt x="35509" y="108623"/>
                  </a:lnTo>
                  <a:close/>
                </a:path>
                <a:path w="156210" h="109855">
                  <a:moveTo>
                    <a:pt x="74256" y="2641"/>
                  </a:moveTo>
                  <a:lnTo>
                    <a:pt x="73837" y="2209"/>
                  </a:lnTo>
                  <a:lnTo>
                    <a:pt x="72783" y="1130"/>
                  </a:lnTo>
                  <a:lnTo>
                    <a:pt x="70269" y="419"/>
                  </a:lnTo>
                  <a:lnTo>
                    <a:pt x="70269" y="4445"/>
                  </a:lnTo>
                  <a:lnTo>
                    <a:pt x="70167" y="4762"/>
                  </a:lnTo>
                  <a:lnTo>
                    <a:pt x="69964" y="5016"/>
                  </a:lnTo>
                  <a:lnTo>
                    <a:pt x="69977" y="4889"/>
                  </a:lnTo>
                  <a:lnTo>
                    <a:pt x="69532" y="4762"/>
                  </a:lnTo>
                  <a:lnTo>
                    <a:pt x="68643" y="4076"/>
                  </a:lnTo>
                  <a:lnTo>
                    <a:pt x="68389" y="3479"/>
                  </a:lnTo>
                  <a:lnTo>
                    <a:pt x="68287" y="3251"/>
                  </a:lnTo>
                  <a:lnTo>
                    <a:pt x="68122" y="2476"/>
                  </a:lnTo>
                  <a:lnTo>
                    <a:pt x="68033" y="2260"/>
                  </a:lnTo>
                  <a:lnTo>
                    <a:pt x="68338" y="2209"/>
                  </a:lnTo>
                  <a:lnTo>
                    <a:pt x="68656" y="2209"/>
                  </a:lnTo>
                  <a:lnTo>
                    <a:pt x="69710" y="2654"/>
                  </a:lnTo>
                  <a:lnTo>
                    <a:pt x="70256" y="3251"/>
                  </a:lnTo>
                  <a:lnTo>
                    <a:pt x="70269" y="4445"/>
                  </a:lnTo>
                  <a:lnTo>
                    <a:pt x="70269" y="419"/>
                  </a:lnTo>
                  <a:lnTo>
                    <a:pt x="68846" y="0"/>
                  </a:lnTo>
                  <a:lnTo>
                    <a:pt x="66382" y="1130"/>
                  </a:lnTo>
                  <a:lnTo>
                    <a:pt x="63830" y="2476"/>
                  </a:lnTo>
                  <a:lnTo>
                    <a:pt x="63385" y="2971"/>
                  </a:lnTo>
                  <a:lnTo>
                    <a:pt x="64198" y="3479"/>
                  </a:lnTo>
                  <a:lnTo>
                    <a:pt x="64477" y="3492"/>
                  </a:lnTo>
                  <a:lnTo>
                    <a:pt x="64770" y="3479"/>
                  </a:lnTo>
                  <a:lnTo>
                    <a:pt x="65227" y="5245"/>
                  </a:lnTo>
                  <a:lnTo>
                    <a:pt x="66560" y="6629"/>
                  </a:lnTo>
                  <a:lnTo>
                    <a:pt x="70231" y="6883"/>
                  </a:lnTo>
                  <a:lnTo>
                    <a:pt x="72644" y="6070"/>
                  </a:lnTo>
                  <a:lnTo>
                    <a:pt x="73139" y="5016"/>
                  </a:lnTo>
                  <a:lnTo>
                    <a:pt x="74256" y="2641"/>
                  </a:lnTo>
                  <a:close/>
                </a:path>
                <a:path w="156210" h="109855">
                  <a:moveTo>
                    <a:pt x="79387" y="19100"/>
                  </a:moveTo>
                  <a:lnTo>
                    <a:pt x="76352" y="15303"/>
                  </a:lnTo>
                  <a:lnTo>
                    <a:pt x="74980" y="13576"/>
                  </a:lnTo>
                  <a:lnTo>
                    <a:pt x="73926" y="13614"/>
                  </a:lnTo>
                  <a:lnTo>
                    <a:pt x="73926" y="17995"/>
                  </a:lnTo>
                  <a:lnTo>
                    <a:pt x="73482" y="19202"/>
                  </a:lnTo>
                  <a:lnTo>
                    <a:pt x="72682" y="18618"/>
                  </a:lnTo>
                  <a:lnTo>
                    <a:pt x="72542" y="18478"/>
                  </a:lnTo>
                  <a:lnTo>
                    <a:pt x="71831" y="18453"/>
                  </a:lnTo>
                  <a:lnTo>
                    <a:pt x="71158" y="18618"/>
                  </a:lnTo>
                  <a:lnTo>
                    <a:pt x="71196" y="17043"/>
                  </a:lnTo>
                  <a:lnTo>
                    <a:pt x="71691" y="15303"/>
                  </a:lnTo>
                  <a:lnTo>
                    <a:pt x="73647" y="17043"/>
                  </a:lnTo>
                  <a:lnTo>
                    <a:pt x="73926" y="17995"/>
                  </a:lnTo>
                  <a:lnTo>
                    <a:pt x="73926" y="13614"/>
                  </a:lnTo>
                  <a:lnTo>
                    <a:pt x="72199" y="13652"/>
                  </a:lnTo>
                  <a:lnTo>
                    <a:pt x="68262" y="15646"/>
                  </a:lnTo>
                  <a:lnTo>
                    <a:pt x="67208" y="17945"/>
                  </a:lnTo>
                  <a:lnTo>
                    <a:pt x="68110" y="21031"/>
                  </a:lnTo>
                  <a:lnTo>
                    <a:pt x="69380" y="21056"/>
                  </a:lnTo>
                  <a:lnTo>
                    <a:pt x="70294" y="20637"/>
                  </a:lnTo>
                  <a:lnTo>
                    <a:pt x="73583" y="22910"/>
                  </a:lnTo>
                  <a:lnTo>
                    <a:pt x="77038" y="20637"/>
                  </a:lnTo>
                  <a:lnTo>
                    <a:pt x="79108" y="19278"/>
                  </a:lnTo>
                  <a:lnTo>
                    <a:pt x="79387" y="19100"/>
                  </a:lnTo>
                  <a:close/>
                </a:path>
                <a:path w="156210" h="109855">
                  <a:moveTo>
                    <a:pt x="90703" y="9715"/>
                  </a:moveTo>
                  <a:lnTo>
                    <a:pt x="90220" y="8204"/>
                  </a:lnTo>
                  <a:lnTo>
                    <a:pt x="90157" y="8013"/>
                  </a:lnTo>
                  <a:lnTo>
                    <a:pt x="89941" y="7327"/>
                  </a:lnTo>
                  <a:lnTo>
                    <a:pt x="86893" y="6616"/>
                  </a:lnTo>
                  <a:lnTo>
                    <a:pt x="86893" y="10782"/>
                  </a:lnTo>
                  <a:lnTo>
                    <a:pt x="86588" y="11455"/>
                  </a:lnTo>
                  <a:lnTo>
                    <a:pt x="86042" y="12407"/>
                  </a:lnTo>
                  <a:lnTo>
                    <a:pt x="85585" y="12407"/>
                  </a:lnTo>
                  <a:lnTo>
                    <a:pt x="83134" y="9182"/>
                  </a:lnTo>
                  <a:lnTo>
                    <a:pt x="83921" y="9055"/>
                  </a:lnTo>
                  <a:lnTo>
                    <a:pt x="84924" y="8839"/>
                  </a:lnTo>
                  <a:lnTo>
                    <a:pt x="85356" y="8204"/>
                  </a:lnTo>
                  <a:lnTo>
                    <a:pt x="85940" y="8470"/>
                  </a:lnTo>
                  <a:lnTo>
                    <a:pt x="86258" y="8839"/>
                  </a:lnTo>
                  <a:lnTo>
                    <a:pt x="86804" y="10007"/>
                  </a:lnTo>
                  <a:lnTo>
                    <a:pt x="86893" y="10782"/>
                  </a:lnTo>
                  <a:lnTo>
                    <a:pt x="86893" y="6616"/>
                  </a:lnTo>
                  <a:lnTo>
                    <a:pt x="86334" y="6477"/>
                  </a:lnTo>
                  <a:lnTo>
                    <a:pt x="84175" y="6921"/>
                  </a:lnTo>
                  <a:lnTo>
                    <a:pt x="82804" y="8013"/>
                  </a:lnTo>
                  <a:lnTo>
                    <a:pt x="82016" y="7886"/>
                  </a:lnTo>
                  <a:lnTo>
                    <a:pt x="79756" y="8267"/>
                  </a:lnTo>
                  <a:lnTo>
                    <a:pt x="79629" y="11455"/>
                  </a:lnTo>
                  <a:lnTo>
                    <a:pt x="81038" y="13487"/>
                  </a:lnTo>
                  <a:lnTo>
                    <a:pt x="85483" y="14071"/>
                  </a:lnTo>
                  <a:lnTo>
                    <a:pt x="88468" y="13322"/>
                  </a:lnTo>
                  <a:lnTo>
                    <a:pt x="88988" y="12484"/>
                  </a:lnTo>
                  <a:lnTo>
                    <a:pt x="90703" y="9715"/>
                  </a:lnTo>
                  <a:close/>
                </a:path>
                <a:path w="156210" h="109855">
                  <a:moveTo>
                    <a:pt x="93878" y="20828"/>
                  </a:moveTo>
                  <a:lnTo>
                    <a:pt x="93662" y="20485"/>
                  </a:lnTo>
                  <a:lnTo>
                    <a:pt x="92659" y="18973"/>
                  </a:lnTo>
                  <a:lnTo>
                    <a:pt x="90170" y="18351"/>
                  </a:lnTo>
                  <a:lnTo>
                    <a:pt x="90170" y="22110"/>
                  </a:lnTo>
                  <a:lnTo>
                    <a:pt x="89865" y="23355"/>
                  </a:lnTo>
                  <a:lnTo>
                    <a:pt x="89636" y="23609"/>
                  </a:lnTo>
                  <a:lnTo>
                    <a:pt x="89420" y="23990"/>
                  </a:lnTo>
                  <a:lnTo>
                    <a:pt x="89293" y="24041"/>
                  </a:lnTo>
                  <a:lnTo>
                    <a:pt x="88201" y="23355"/>
                  </a:lnTo>
                  <a:lnTo>
                    <a:pt x="87541" y="22720"/>
                  </a:lnTo>
                  <a:lnTo>
                    <a:pt x="87642" y="22110"/>
                  </a:lnTo>
                  <a:lnTo>
                    <a:pt x="87718" y="21196"/>
                  </a:lnTo>
                  <a:lnTo>
                    <a:pt x="87871" y="21056"/>
                  </a:lnTo>
                  <a:lnTo>
                    <a:pt x="88214" y="20497"/>
                  </a:lnTo>
                  <a:lnTo>
                    <a:pt x="88633" y="20485"/>
                  </a:lnTo>
                  <a:lnTo>
                    <a:pt x="89928" y="21145"/>
                  </a:lnTo>
                  <a:lnTo>
                    <a:pt x="90170" y="22110"/>
                  </a:lnTo>
                  <a:lnTo>
                    <a:pt x="90170" y="18351"/>
                  </a:lnTo>
                  <a:lnTo>
                    <a:pt x="88480" y="17919"/>
                  </a:lnTo>
                  <a:lnTo>
                    <a:pt x="85928" y="18770"/>
                  </a:lnTo>
                  <a:lnTo>
                    <a:pt x="84658" y="20828"/>
                  </a:lnTo>
                  <a:lnTo>
                    <a:pt x="84632" y="21247"/>
                  </a:lnTo>
                  <a:lnTo>
                    <a:pt x="84467" y="21412"/>
                  </a:lnTo>
                  <a:lnTo>
                    <a:pt x="84353" y="21602"/>
                  </a:lnTo>
                  <a:lnTo>
                    <a:pt x="83972" y="24117"/>
                  </a:lnTo>
                  <a:lnTo>
                    <a:pt x="85864" y="26060"/>
                  </a:lnTo>
                  <a:lnTo>
                    <a:pt x="90373" y="26530"/>
                  </a:lnTo>
                  <a:lnTo>
                    <a:pt x="92684" y="25095"/>
                  </a:lnTo>
                  <a:lnTo>
                    <a:pt x="92989" y="24041"/>
                  </a:lnTo>
                  <a:lnTo>
                    <a:pt x="93878" y="20828"/>
                  </a:lnTo>
                  <a:close/>
                </a:path>
                <a:path w="156210" h="109855">
                  <a:moveTo>
                    <a:pt x="102273" y="6083"/>
                  </a:moveTo>
                  <a:lnTo>
                    <a:pt x="102184" y="4254"/>
                  </a:lnTo>
                  <a:lnTo>
                    <a:pt x="101968" y="4076"/>
                  </a:lnTo>
                  <a:lnTo>
                    <a:pt x="100825" y="3098"/>
                  </a:lnTo>
                  <a:lnTo>
                    <a:pt x="100444" y="3048"/>
                  </a:lnTo>
                  <a:lnTo>
                    <a:pt x="100050" y="3098"/>
                  </a:lnTo>
                  <a:lnTo>
                    <a:pt x="100164" y="2743"/>
                  </a:lnTo>
                  <a:lnTo>
                    <a:pt x="98590" y="2489"/>
                  </a:lnTo>
                  <a:lnTo>
                    <a:pt x="98590" y="5486"/>
                  </a:lnTo>
                  <a:lnTo>
                    <a:pt x="98577" y="6438"/>
                  </a:lnTo>
                  <a:lnTo>
                    <a:pt x="98463" y="7023"/>
                  </a:lnTo>
                  <a:lnTo>
                    <a:pt x="98310" y="7289"/>
                  </a:lnTo>
                  <a:lnTo>
                    <a:pt x="97764" y="6997"/>
                  </a:lnTo>
                  <a:lnTo>
                    <a:pt x="97320" y="6604"/>
                  </a:lnTo>
                  <a:lnTo>
                    <a:pt x="97066" y="5664"/>
                  </a:lnTo>
                  <a:lnTo>
                    <a:pt x="97142" y="4902"/>
                  </a:lnTo>
                  <a:lnTo>
                    <a:pt x="97358" y="4432"/>
                  </a:lnTo>
                  <a:lnTo>
                    <a:pt x="97510" y="4203"/>
                  </a:lnTo>
                  <a:lnTo>
                    <a:pt x="97751" y="4076"/>
                  </a:lnTo>
                  <a:lnTo>
                    <a:pt x="97701" y="4318"/>
                  </a:lnTo>
                  <a:lnTo>
                    <a:pt x="98386" y="4902"/>
                  </a:lnTo>
                  <a:lnTo>
                    <a:pt x="98590" y="5486"/>
                  </a:lnTo>
                  <a:lnTo>
                    <a:pt x="98590" y="2489"/>
                  </a:lnTo>
                  <a:lnTo>
                    <a:pt x="97828" y="2349"/>
                  </a:lnTo>
                  <a:lnTo>
                    <a:pt x="95250" y="3048"/>
                  </a:lnTo>
                  <a:lnTo>
                    <a:pt x="93154" y="6438"/>
                  </a:lnTo>
                  <a:lnTo>
                    <a:pt x="94056" y="8153"/>
                  </a:lnTo>
                  <a:lnTo>
                    <a:pt x="97421" y="9385"/>
                  </a:lnTo>
                  <a:lnTo>
                    <a:pt x="100101" y="8763"/>
                  </a:lnTo>
                  <a:lnTo>
                    <a:pt x="101295" y="7289"/>
                  </a:lnTo>
                  <a:lnTo>
                    <a:pt x="102273" y="6083"/>
                  </a:lnTo>
                  <a:close/>
                </a:path>
                <a:path w="156210" h="109855">
                  <a:moveTo>
                    <a:pt x="147091" y="91859"/>
                  </a:moveTo>
                  <a:lnTo>
                    <a:pt x="147078" y="91503"/>
                  </a:lnTo>
                  <a:lnTo>
                    <a:pt x="147078" y="91376"/>
                  </a:lnTo>
                  <a:lnTo>
                    <a:pt x="147066" y="90982"/>
                  </a:lnTo>
                  <a:lnTo>
                    <a:pt x="147015" y="89230"/>
                  </a:lnTo>
                  <a:lnTo>
                    <a:pt x="147002" y="89014"/>
                  </a:lnTo>
                  <a:lnTo>
                    <a:pt x="146888" y="85534"/>
                  </a:lnTo>
                  <a:lnTo>
                    <a:pt x="143548" y="86093"/>
                  </a:lnTo>
                  <a:lnTo>
                    <a:pt x="143548" y="90982"/>
                  </a:lnTo>
                  <a:lnTo>
                    <a:pt x="143421" y="90881"/>
                  </a:lnTo>
                  <a:lnTo>
                    <a:pt x="143421" y="91376"/>
                  </a:lnTo>
                  <a:lnTo>
                    <a:pt x="143167" y="91503"/>
                  </a:lnTo>
                  <a:lnTo>
                    <a:pt x="143421" y="91376"/>
                  </a:lnTo>
                  <a:lnTo>
                    <a:pt x="143421" y="90881"/>
                  </a:lnTo>
                  <a:lnTo>
                    <a:pt x="143230" y="90703"/>
                  </a:lnTo>
                  <a:lnTo>
                    <a:pt x="143141" y="90525"/>
                  </a:lnTo>
                  <a:lnTo>
                    <a:pt x="143040" y="89814"/>
                  </a:lnTo>
                  <a:lnTo>
                    <a:pt x="142887" y="89662"/>
                  </a:lnTo>
                  <a:lnTo>
                    <a:pt x="142925" y="89230"/>
                  </a:lnTo>
                  <a:lnTo>
                    <a:pt x="143116" y="89382"/>
                  </a:lnTo>
                  <a:lnTo>
                    <a:pt x="143383" y="89662"/>
                  </a:lnTo>
                  <a:lnTo>
                    <a:pt x="143484" y="89814"/>
                  </a:lnTo>
                  <a:lnTo>
                    <a:pt x="143548" y="90982"/>
                  </a:lnTo>
                  <a:lnTo>
                    <a:pt x="143548" y="86093"/>
                  </a:lnTo>
                  <a:lnTo>
                    <a:pt x="143116" y="86169"/>
                  </a:lnTo>
                  <a:lnTo>
                    <a:pt x="143116" y="89014"/>
                  </a:lnTo>
                  <a:lnTo>
                    <a:pt x="142989" y="89141"/>
                  </a:lnTo>
                  <a:lnTo>
                    <a:pt x="143116" y="89014"/>
                  </a:lnTo>
                  <a:lnTo>
                    <a:pt x="143116" y="86169"/>
                  </a:lnTo>
                  <a:lnTo>
                    <a:pt x="142849" y="86207"/>
                  </a:lnTo>
                  <a:lnTo>
                    <a:pt x="142849" y="89166"/>
                  </a:lnTo>
                  <a:lnTo>
                    <a:pt x="142722" y="89166"/>
                  </a:lnTo>
                  <a:lnTo>
                    <a:pt x="142849" y="89166"/>
                  </a:lnTo>
                  <a:lnTo>
                    <a:pt x="142849" y="86207"/>
                  </a:lnTo>
                  <a:lnTo>
                    <a:pt x="140004" y="86677"/>
                  </a:lnTo>
                  <a:lnTo>
                    <a:pt x="139357" y="89662"/>
                  </a:lnTo>
                  <a:lnTo>
                    <a:pt x="139242" y="90703"/>
                  </a:lnTo>
                  <a:lnTo>
                    <a:pt x="139344" y="90830"/>
                  </a:lnTo>
                  <a:lnTo>
                    <a:pt x="139687" y="90944"/>
                  </a:lnTo>
                  <a:lnTo>
                    <a:pt x="139877" y="92710"/>
                  </a:lnTo>
                  <a:lnTo>
                    <a:pt x="141935" y="93472"/>
                  </a:lnTo>
                  <a:lnTo>
                    <a:pt x="145300" y="93129"/>
                  </a:lnTo>
                  <a:lnTo>
                    <a:pt x="147091" y="91859"/>
                  </a:lnTo>
                  <a:close/>
                </a:path>
                <a:path w="156210" h="109855">
                  <a:moveTo>
                    <a:pt x="152400" y="64249"/>
                  </a:moveTo>
                  <a:lnTo>
                    <a:pt x="152349" y="63931"/>
                  </a:lnTo>
                  <a:lnTo>
                    <a:pt x="151015" y="61074"/>
                  </a:lnTo>
                  <a:lnTo>
                    <a:pt x="148818" y="56400"/>
                  </a:lnTo>
                  <a:lnTo>
                    <a:pt x="146646" y="57035"/>
                  </a:lnTo>
                  <a:lnTo>
                    <a:pt x="146646" y="62941"/>
                  </a:lnTo>
                  <a:lnTo>
                    <a:pt x="146621" y="64249"/>
                  </a:lnTo>
                  <a:lnTo>
                    <a:pt x="146558" y="64401"/>
                  </a:lnTo>
                  <a:lnTo>
                    <a:pt x="146608" y="64274"/>
                  </a:lnTo>
                  <a:lnTo>
                    <a:pt x="145161" y="64033"/>
                  </a:lnTo>
                  <a:lnTo>
                    <a:pt x="145237" y="62255"/>
                  </a:lnTo>
                  <a:lnTo>
                    <a:pt x="145694" y="61074"/>
                  </a:lnTo>
                  <a:lnTo>
                    <a:pt x="146075" y="61671"/>
                  </a:lnTo>
                  <a:lnTo>
                    <a:pt x="146646" y="62941"/>
                  </a:lnTo>
                  <a:lnTo>
                    <a:pt x="146646" y="57035"/>
                  </a:lnTo>
                  <a:lnTo>
                    <a:pt x="143738" y="57873"/>
                  </a:lnTo>
                  <a:lnTo>
                    <a:pt x="142862" y="58496"/>
                  </a:lnTo>
                  <a:lnTo>
                    <a:pt x="143078" y="59372"/>
                  </a:lnTo>
                  <a:lnTo>
                    <a:pt x="142011" y="61150"/>
                  </a:lnTo>
                  <a:lnTo>
                    <a:pt x="141363" y="63449"/>
                  </a:lnTo>
                  <a:lnTo>
                    <a:pt x="143865" y="66929"/>
                  </a:lnTo>
                  <a:lnTo>
                    <a:pt x="146392" y="67246"/>
                  </a:lnTo>
                  <a:lnTo>
                    <a:pt x="152095" y="64401"/>
                  </a:lnTo>
                  <a:lnTo>
                    <a:pt x="152349" y="64274"/>
                  </a:lnTo>
                  <a:close/>
                </a:path>
                <a:path w="156210" h="109855">
                  <a:moveTo>
                    <a:pt x="155829" y="50622"/>
                  </a:moveTo>
                  <a:lnTo>
                    <a:pt x="155651" y="50304"/>
                  </a:lnTo>
                  <a:lnTo>
                    <a:pt x="154965" y="49047"/>
                  </a:lnTo>
                  <a:lnTo>
                    <a:pt x="153352" y="48539"/>
                  </a:lnTo>
                  <a:lnTo>
                    <a:pt x="153136" y="48514"/>
                  </a:lnTo>
                  <a:lnTo>
                    <a:pt x="152920" y="48514"/>
                  </a:lnTo>
                  <a:lnTo>
                    <a:pt x="152730" y="48463"/>
                  </a:lnTo>
                  <a:lnTo>
                    <a:pt x="152501" y="48450"/>
                  </a:lnTo>
                  <a:lnTo>
                    <a:pt x="152057" y="48475"/>
                  </a:lnTo>
                  <a:lnTo>
                    <a:pt x="152057" y="52273"/>
                  </a:lnTo>
                  <a:lnTo>
                    <a:pt x="151942" y="52628"/>
                  </a:lnTo>
                  <a:lnTo>
                    <a:pt x="151714" y="52514"/>
                  </a:lnTo>
                  <a:lnTo>
                    <a:pt x="151409" y="52273"/>
                  </a:lnTo>
                  <a:lnTo>
                    <a:pt x="151218" y="51968"/>
                  </a:lnTo>
                  <a:lnTo>
                    <a:pt x="151041" y="51219"/>
                  </a:lnTo>
                  <a:lnTo>
                    <a:pt x="151155" y="50622"/>
                  </a:lnTo>
                  <a:lnTo>
                    <a:pt x="151320" y="50304"/>
                  </a:lnTo>
                  <a:lnTo>
                    <a:pt x="151701" y="50622"/>
                  </a:lnTo>
                  <a:lnTo>
                    <a:pt x="151968" y="51155"/>
                  </a:lnTo>
                  <a:lnTo>
                    <a:pt x="152057" y="52273"/>
                  </a:lnTo>
                  <a:lnTo>
                    <a:pt x="152057" y="48475"/>
                  </a:lnTo>
                  <a:lnTo>
                    <a:pt x="150533" y="48514"/>
                  </a:lnTo>
                  <a:lnTo>
                    <a:pt x="148132" y="49479"/>
                  </a:lnTo>
                  <a:lnTo>
                    <a:pt x="147434" y="53187"/>
                  </a:lnTo>
                  <a:lnTo>
                    <a:pt x="148844" y="54254"/>
                  </a:lnTo>
                  <a:lnTo>
                    <a:pt x="152082" y="54533"/>
                  </a:lnTo>
                  <a:lnTo>
                    <a:pt x="154673" y="53860"/>
                  </a:lnTo>
                  <a:lnTo>
                    <a:pt x="155105" y="52628"/>
                  </a:lnTo>
                  <a:lnTo>
                    <a:pt x="155829" y="50622"/>
                  </a:lnTo>
                  <a:close/>
                </a:path>
                <a:path w="156210" h="109855">
                  <a:moveTo>
                    <a:pt x="155879" y="79451"/>
                  </a:moveTo>
                  <a:lnTo>
                    <a:pt x="155841" y="79235"/>
                  </a:lnTo>
                  <a:lnTo>
                    <a:pt x="155651" y="78968"/>
                  </a:lnTo>
                  <a:lnTo>
                    <a:pt x="154139" y="76733"/>
                  </a:lnTo>
                  <a:lnTo>
                    <a:pt x="154038" y="76581"/>
                  </a:lnTo>
                  <a:lnTo>
                    <a:pt x="153454" y="75717"/>
                  </a:lnTo>
                  <a:lnTo>
                    <a:pt x="153250" y="75615"/>
                  </a:lnTo>
                  <a:lnTo>
                    <a:pt x="152996" y="75577"/>
                  </a:lnTo>
                  <a:lnTo>
                    <a:pt x="152908" y="75260"/>
                  </a:lnTo>
                  <a:lnTo>
                    <a:pt x="150964" y="74282"/>
                  </a:lnTo>
                  <a:lnTo>
                    <a:pt x="150761" y="74333"/>
                  </a:lnTo>
                  <a:lnTo>
                    <a:pt x="150761" y="78435"/>
                  </a:lnTo>
                  <a:lnTo>
                    <a:pt x="150507" y="78968"/>
                  </a:lnTo>
                  <a:lnTo>
                    <a:pt x="150329" y="78879"/>
                  </a:lnTo>
                  <a:lnTo>
                    <a:pt x="150304" y="79451"/>
                  </a:lnTo>
                  <a:lnTo>
                    <a:pt x="150050" y="79235"/>
                  </a:lnTo>
                  <a:lnTo>
                    <a:pt x="150291" y="79286"/>
                  </a:lnTo>
                  <a:lnTo>
                    <a:pt x="150304" y="79451"/>
                  </a:lnTo>
                  <a:lnTo>
                    <a:pt x="150304" y="78867"/>
                  </a:lnTo>
                  <a:lnTo>
                    <a:pt x="149809" y="78422"/>
                  </a:lnTo>
                  <a:lnTo>
                    <a:pt x="149479" y="77673"/>
                  </a:lnTo>
                  <a:lnTo>
                    <a:pt x="149745" y="77012"/>
                  </a:lnTo>
                  <a:lnTo>
                    <a:pt x="149910" y="76733"/>
                  </a:lnTo>
                  <a:lnTo>
                    <a:pt x="150075" y="76809"/>
                  </a:lnTo>
                  <a:lnTo>
                    <a:pt x="150317" y="76847"/>
                  </a:lnTo>
                  <a:lnTo>
                    <a:pt x="150342" y="77089"/>
                  </a:lnTo>
                  <a:lnTo>
                    <a:pt x="150749" y="77673"/>
                  </a:lnTo>
                  <a:lnTo>
                    <a:pt x="150761" y="78435"/>
                  </a:lnTo>
                  <a:lnTo>
                    <a:pt x="150761" y="74333"/>
                  </a:lnTo>
                  <a:lnTo>
                    <a:pt x="150088" y="74510"/>
                  </a:lnTo>
                  <a:lnTo>
                    <a:pt x="150088" y="76542"/>
                  </a:lnTo>
                  <a:lnTo>
                    <a:pt x="150088" y="74510"/>
                  </a:lnTo>
                  <a:lnTo>
                    <a:pt x="148577" y="74879"/>
                  </a:lnTo>
                  <a:lnTo>
                    <a:pt x="145973" y="77355"/>
                  </a:lnTo>
                  <a:lnTo>
                    <a:pt x="145961" y="79235"/>
                  </a:lnTo>
                  <a:lnTo>
                    <a:pt x="150126" y="82486"/>
                  </a:lnTo>
                  <a:lnTo>
                    <a:pt x="155879" y="79451"/>
                  </a:lnTo>
                  <a:close/>
                </a:path>
              </a:pathLst>
            </a:custGeom>
            <a:solidFill>
              <a:srgbClr val="F6EC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6" name="object 2616" descr=""/>
            <p:cNvSpPr/>
            <p:nvPr/>
          </p:nvSpPr>
          <p:spPr>
            <a:xfrm>
              <a:off x="2177059" y="2285047"/>
              <a:ext cx="50165" cy="41910"/>
            </a:xfrm>
            <a:custGeom>
              <a:avLst/>
              <a:gdLst/>
              <a:ahLst/>
              <a:cxnLst/>
              <a:rect l="l" t="t" r="r" b="b"/>
              <a:pathLst>
                <a:path w="50164" h="41910">
                  <a:moveTo>
                    <a:pt x="3098" y="34188"/>
                  </a:moveTo>
                  <a:lnTo>
                    <a:pt x="0" y="33997"/>
                  </a:lnTo>
                  <a:lnTo>
                    <a:pt x="25" y="34480"/>
                  </a:lnTo>
                  <a:lnTo>
                    <a:pt x="114" y="34963"/>
                  </a:lnTo>
                  <a:lnTo>
                    <a:pt x="241" y="35433"/>
                  </a:lnTo>
                  <a:lnTo>
                    <a:pt x="2146" y="34594"/>
                  </a:lnTo>
                  <a:lnTo>
                    <a:pt x="3098" y="34188"/>
                  </a:lnTo>
                  <a:close/>
                </a:path>
                <a:path w="50164" h="41910">
                  <a:moveTo>
                    <a:pt x="3251" y="35179"/>
                  </a:moveTo>
                  <a:lnTo>
                    <a:pt x="558" y="36360"/>
                  </a:lnTo>
                  <a:lnTo>
                    <a:pt x="762" y="36842"/>
                  </a:lnTo>
                  <a:lnTo>
                    <a:pt x="1028" y="37287"/>
                  </a:lnTo>
                  <a:lnTo>
                    <a:pt x="1333" y="37706"/>
                  </a:lnTo>
                  <a:lnTo>
                    <a:pt x="1866" y="36779"/>
                  </a:lnTo>
                  <a:lnTo>
                    <a:pt x="2501" y="35928"/>
                  </a:lnTo>
                  <a:lnTo>
                    <a:pt x="3251" y="35179"/>
                  </a:lnTo>
                  <a:close/>
                </a:path>
                <a:path w="50164" h="41910">
                  <a:moveTo>
                    <a:pt x="7264" y="33515"/>
                  </a:moveTo>
                  <a:lnTo>
                    <a:pt x="5956" y="34048"/>
                  </a:lnTo>
                  <a:lnTo>
                    <a:pt x="4152" y="35344"/>
                  </a:lnTo>
                  <a:lnTo>
                    <a:pt x="2933" y="36868"/>
                  </a:lnTo>
                  <a:lnTo>
                    <a:pt x="2146" y="38646"/>
                  </a:lnTo>
                  <a:lnTo>
                    <a:pt x="2743" y="39230"/>
                  </a:lnTo>
                  <a:lnTo>
                    <a:pt x="3441" y="39738"/>
                  </a:lnTo>
                  <a:lnTo>
                    <a:pt x="4216" y="40157"/>
                  </a:lnTo>
                  <a:lnTo>
                    <a:pt x="4610" y="37668"/>
                  </a:lnTo>
                  <a:lnTo>
                    <a:pt x="5638" y="35433"/>
                  </a:lnTo>
                  <a:lnTo>
                    <a:pt x="7264" y="33515"/>
                  </a:lnTo>
                  <a:close/>
                </a:path>
                <a:path w="50164" h="41910">
                  <a:moveTo>
                    <a:pt x="7607" y="32321"/>
                  </a:moveTo>
                  <a:lnTo>
                    <a:pt x="5245" y="32131"/>
                  </a:lnTo>
                  <a:lnTo>
                    <a:pt x="3035" y="31318"/>
                  </a:lnTo>
                  <a:lnTo>
                    <a:pt x="1143" y="29984"/>
                  </a:lnTo>
                  <a:lnTo>
                    <a:pt x="482" y="30886"/>
                  </a:lnTo>
                  <a:lnTo>
                    <a:pt x="114" y="31927"/>
                  </a:lnTo>
                  <a:lnTo>
                    <a:pt x="25" y="33020"/>
                  </a:lnTo>
                  <a:lnTo>
                    <a:pt x="5105" y="33337"/>
                  </a:lnTo>
                  <a:lnTo>
                    <a:pt x="6769" y="32651"/>
                  </a:lnTo>
                  <a:lnTo>
                    <a:pt x="7607" y="32321"/>
                  </a:lnTo>
                  <a:close/>
                </a:path>
                <a:path w="50164" h="41910">
                  <a:moveTo>
                    <a:pt x="10160" y="31318"/>
                  </a:moveTo>
                  <a:lnTo>
                    <a:pt x="8267" y="30416"/>
                  </a:lnTo>
                  <a:lnTo>
                    <a:pt x="6578" y="29210"/>
                  </a:lnTo>
                  <a:lnTo>
                    <a:pt x="5118" y="27724"/>
                  </a:lnTo>
                  <a:lnTo>
                    <a:pt x="4000" y="27838"/>
                  </a:lnTo>
                  <a:lnTo>
                    <a:pt x="2908" y="28232"/>
                  </a:lnTo>
                  <a:lnTo>
                    <a:pt x="1892" y="29146"/>
                  </a:lnTo>
                  <a:lnTo>
                    <a:pt x="3911" y="30734"/>
                  </a:lnTo>
                  <a:lnTo>
                    <a:pt x="6350" y="31648"/>
                  </a:lnTo>
                  <a:lnTo>
                    <a:pt x="8991" y="31762"/>
                  </a:lnTo>
                  <a:lnTo>
                    <a:pt x="10160" y="31318"/>
                  </a:lnTo>
                  <a:close/>
                </a:path>
                <a:path w="50164" h="41910">
                  <a:moveTo>
                    <a:pt x="10553" y="32207"/>
                  </a:moveTo>
                  <a:lnTo>
                    <a:pt x="8915" y="32842"/>
                  </a:lnTo>
                  <a:lnTo>
                    <a:pt x="6972" y="34937"/>
                  </a:lnTo>
                  <a:lnTo>
                    <a:pt x="5778" y="37503"/>
                  </a:lnTo>
                  <a:lnTo>
                    <a:pt x="5435" y="40449"/>
                  </a:lnTo>
                  <a:lnTo>
                    <a:pt x="5308" y="40551"/>
                  </a:lnTo>
                  <a:lnTo>
                    <a:pt x="5130" y="40614"/>
                  </a:lnTo>
                  <a:lnTo>
                    <a:pt x="5638" y="40830"/>
                  </a:lnTo>
                  <a:lnTo>
                    <a:pt x="6146" y="40995"/>
                  </a:lnTo>
                  <a:lnTo>
                    <a:pt x="6680" y="41135"/>
                  </a:lnTo>
                  <a:lnTo>
                    <a:pt x="7556" y="37896"/>
                  </a:lnTo>
                  <a:lnTo>
                    <a:pt x="8724" y="35001"/>
                  </a:lnTo>
                  <a:lnTo>
                    <a:pt x="10553" y="32207"/>
                  </a:lnTo>
                  <a:close/>
                </a:path>
                <a:path w="50164" h="41910">
                  <a:moveTo>
                    <a:pt x="13614" y="30010"/>
                  </a:moveTo>
                  <a:lnTo>
                    <a:pt x="10426" y="28257"/>
                  </a:lnTo>
                  <a:lnTo>
                    <a:pt x="7035" y="27787"/>
                  </a:lnTo>
                  <a:lnTo>
                    <a:pt x="8318" y="28956"/>
                  </a:lnTo>
                  <a:lnTo>
                    <a:pt x="9766" y="29921"/>
                  </a:lnTo>
                  <a:lnTo>
                    <a:pt x="11379" y="30645"/>
                  </a:lnTo>
                  <a:lnTo>
                    <a:pt x="11531" y="30734"/>
                  </a:lnTo>
                  <a:lnTo>
                    <a:pt x="13614" y="30010"/>
                  </a:lnTo>
                  <a:close/>
                </a:path>
                <a:path w="50164" h="41910">
                  <a:moveTo>
                    <a:pt x="15608" y="30378"/>
                  </a:moveTo>
                  <a:lnTo>
                    <a:pt x="13119" y="31013"/>
                  </a:lnTo>
                  <a:lnTo>
                    <a:pt x="13233" y="31191"/>
                  </a:lnTo>
                  <a:lnTo>
                    <a:pt x="12166" y="31597"/>
                  </a:lnTo>
                  <a:lnTo>
                    <a:pt x="10058" y="34658"/>
                  </a:lnTo>
                  <a:lnTo>
                    <a:pt x="8801" y="37795"/>
                  </a:lnTo>
                  <a:lnTo>
                    <a:pt x="7874" y="41389"/>
                  </a:lnTo>
                  <a:lnTo>
                    <a:pt x="8750" y="41516"/>
                  </a:lnTo>
                  <a:lnTo>
                    <a:pt x="9626" y="41541"/>
                  </a:lnTo>
                  <a:lnTo>
                    <a:pt x="10464" y="41440"/>
                  </a:lnTo>
                  <a:lnTo>
                    <a:pt x="11125" y="37693"/>
                  </a:lnTo>
                  <a:lnTo>
                    <a:pt x="12357" y="34201"/>
                  </a:lnTo>
                  <a:lnTo>
                    <a:pt x="13627" y="31762"/>
                  </a:lnTo>
                  <a:lnTo>
                    <a:pt x="14325" y="32753"/>
                  </a:lnTo>
                  <a:lnTo>
                    <a:pt x="15608" y="30378"/>
                  </a:lnTo>
                  <a:close/>
                </a:path>
                <a:path w="50164" h="41910">
                  <a:moveTo>
                    <a:pt x="16002" y="29171"/>
                  </a:moveTo>
                  <a:lnTo>
                    <a:pt x="13614" y="30010"/>
                  </a:lnTo>
                  <a:lnTo>
                    <a:pt x="14033" y="30238"/>
                  </a:lnTo>
                  <a:lnTo>
                    <a:pt x="16002" y="29171"/>
                  </a:lnTo>
                  <a:close/>
                </a:path>
                <a:path w="50164" h="41910">
                  <a:moveTo>
                    <a:pt x="16586" y="36029"/>
                  </a:moveTo>
                  <a:lnTo>
                    <a:pt x="14325" y="32753"/>
                  </a:lnTo>
                  <a:lnTo>
                    <a:pt x="13779" y="33743"/>
                  </a:lnTo>
                  <a:lnTo>
                    <a:pt x="12509" y="37338"/>
                  </a:lnTo>
                  <a:lnTo>
                    <a:pt x="11823" y="41173"/>
                  </a:lnTo>
                  <a:lnTo>
                    <a:pt x="13030" y="40817"/>
                  </a:lnTo>
                  <a:lnTo>
                    <a:pt x="14185" y="40170"/>
                  </a:lnTo>
                  <a:lnTo>
                    <a:pt x="16586" y="36029"/>
                  </a:lnTo>
                  <a:close/>
                </a:path>
                <a:path w="50164" h="41910">
                  <a:moveTo>
                    <a:pt x="17907" y="28498"/>
                  </a:moveTo>
                  <a:lnTo>
                    <a:pt x="17729" y="28397"/>
                  </a:lnTo>
                  <a:lnTo>
                    <a:pt x="17462" y="28371"/>
                  </a:lnTo>
                  <a:lnTo>
                    <a:pt x="16002" y="29171"/>
                  </a:lnTo>
                  <a:lnTo>
                    <a:pt x="17907" y="28498"/>
                  </a:lnTo>
                  <a:close/>
                </a:path>
                <a:path w="50164" h="41910">
                  <a:moveTo>
                    <a:pt x="18897" y="29197"/>
                  </a:moveTo>
                  <a:lnTo>
                    <a:pt x="15633" y="30327"/>
                  </a:lnTo>
                  <a:lnTo>
                    <a:pt x="18745" y="29591"/>
                  </a:lnTo>
                  <a:lnTo>
                    <a:pt x="18897" y="29375"/>
                  </a:lnTo>
                  <a:lnTo>
                    <a:pt x="18897" y="29197"/>
                  </a:lnTo>
                  <a:close/>
                </a:path>
                <a:path w="50164" h="41910">
                  <a:moveTo>
                    <a:pt x="20434" y="11557"/>
                  </a:moveTo>
                  <a:lnTo>
                    <a:pt x="19989" y="11049"/>
                  </a:lnTo>
                  <a:lnTo>
                    <a:pt x="19050" y="10083"/>
                  </a:lnTo>
                  <a:lnTo>
                    <a:pt x="18592" y="10388"/>
                  </a:lnTo>
                  <a:lnTo>
                    <a:pt x="18211" y="10782"/>
                  </a:lnTo>
                  <a:lnTo>
                    <a:pt x="17894" y="11239"/>
                  </a:lnTo>
                  <a:lnTo>
                    <a:pt x="18745" y="11341"/>
                  </a:lnTo>
                  <a:lnTo>
                    <a:pt x="19583" y="11455"/>
                  </a:lnTo>
                  <a:lnTo>
                    <a:pt x="20434" y="11557"/>
                  </a:lnTo>
                  <a:close/>
                </a:path>
                <a:path w="50164" h="41910">
                  <a:moveTo>
                    <a:pt x="21475" y="9207"/>
                  </a:moveTo>
                  <a:lnTo>
                    <a:pt x="21031" y="9271"/>
                  </a:lnTo>
                  <a:lnTo>
                    <a:pt x="20586" y="9359"/>
                  </a:lnTo>
                  <a:lnTo>
                    <a:pt x="20180" y="9512"/>
                  </a:lnTo>
                  <a:lnTo>
                    <a:pt x="20510" y="9829"/>
                  </a:lnTo>
                  <a:lnTo>
                    <a:pt x="20853" y="10134"/>
                  </a:lnTo>
                  <a:lnTo>
                    <a:pt x="21170" y="10477"/>
                  </a:lnTo>
                  <a:lnTo>
                    <a:pt x="21374" y="9639"/>
                  </a:lnTo>
                  <a:lnTo>
                    <a:pt x="21475" y="9207"/>
                  </a:lnTo>
                  <a:close/>
                </a:path>
                <a:path w="50164" h="41910">
                  <a:moveTo>
                    <a:pt x="21577" y="12941"/>
                  </a:moveTo>
                  <a:lnTo>
                    <a:pt x="21463" y="12776"/>
                  </a:lnTo>
                  <a:lnTo>
                    <a:pt x="21209" y="12471"/>
                  </a:lnTo>
                  <a:lnTo>
                    <a:pt x="17487" y="12014"/>
                  </a:lnTo>
                  <a:lnTo>
                    <a:pt x="17348" y="12331"/>
                  </a:lnTo>
                  <a:lnTo>
                    <a:pt x="17272" y="12661"/>
                  </a:lnTo>
                  <a:lnTo>
                    <a:pt x="17221" y="12992"/>
                  </a:lnTo>
                  <a:lnTo>
                    <a:pt x="18757" y="13449"/>
                  </a:lnTo>
                  <a:lnTo>
                    <a:pt x="20256" y="13398"/>
                  </a:lnTo>
                  <a:lnTo>
                    <a:pt x="21577" y="12941"/>
                  </a:lnTo>
                  <a:close/>
                </a:path>
                <a:path w="50164" h="41910">
                  <a:moveTo>
                    <a:pt x="23444" y="15849"/>
                  </a:moveTo>
                  <a:lnTo>
                    <a:pt x="23037" y="15138"/>
                  </a:lnTo>
                  <a:lnTo>
                    <a:pt x="22606" y="14439"/>
                  </a:lnTo>
                  <a:lnTo>
                    <a:pt x="22148" y="13766"/>
                  </a:lnTo>
                  <a:lnTo>
                    <a:pt x="20650" y="14325"/>
                  </a:lnTo>
                  <a:lnTo>
                    <a:pt x="18973" y="14452"/>
                  </a:lnTo>
                  <a:lnTo>
                    <a:pt x="17284" y="14122"/>
                  </a:lnTo>
                  <a:lnTo>
                    <a:pt x="17437" y="14706"/>
                  </a:lnTo>
                  <a:lnTo>
                    <a:pt x="17767" y="15265"/>
                  </a:lnTo>
                  <a:lnTo>
                    <a:pt x="18389" y="15684"/>
                  </a:lnTo>
                  <a:lnTo>
                    <a:pt x="19634" y="16560"/>
                  </a:lnTo>
                  <a:lnTo>
                    <a:pt x="21551" y="16230"/>
                  </a:lnTo>
                  <a:lnTo>
                    <a:pt x="22618" y="15176"/>
                  </a:lnTo>
                  <a:lnTo>
                    <a:pt x="22999" y="15735"/>
                  </a:lnTo>
                  <a:lnTo>
                    <a:pt x="23253" y="15862"/>
                  </a:lnTo>
                  <a:lnTo>
                    <a:pt x="23444" y="15849"/>
                  </a:lnTo>
                  <a:close/>
                </a:path>
                <a:path w="50164" h="41910">
                  <a:moveTo>
                    <a:pt x="25107" y="10058"/>
                  </a:moveTo>
                  <a:lnTo>
                    <a:pt x="24472" y="9512"/>
                  </a:lnTo>
                  <a:lnTo>
                    <a:pt x="23634" y="9232"/>
                  </a:lnTo>
                  <a:lnTo>
                    <a:pt x="22758" y="9169"/>
                  </a:lnTo>
                  <a:lnTo>
                    <a:pt x="22148" y="11633"/>
                  </a:lnTo>
                  <a:lnTo>
                    <a:pt x="22580" y="12115"/>
                  </a:lnTo>
                  <a:lnTo>
                    <a:pt x="22771" y="12382"/>
                  </a:lnTo>
                  <a:lnTo>
                    <a:pt x="23723" y="11823"/>
                  </a:lnTo>
                  <a:lnTo>
                    <a:pt x="24511" y="11023"/>
                  </a:lnTo>
                  <a:lnTo>
                    <a:pt x="25107" y="10058"/>
                  </a:lnTo>
                  <a:close/>
                </a:path>
                <a:path w="50164" h="41910">
                  <a:moveTo>
                    <a:pt x="26530" y="12369"/>
                  </a:moveTo>
                  <a:lnTo>
                    <a:pt x="25869" y="11010"/>
                  </a:lnTo>
                  <a:lnTo>
                    <a:pt x="25171" y="11912"/>
                  </a:lnTo>
                  <a:lnTo>
                    <a:pt x="24320" y="12661"/>
                  </a:lnTo>
                  <a:lnTo>
                    <a:pt x="23355" y="13208"/>
                  </a:lnTo>
                  <a:lnTo>
                    <a:pt x="23736" y="13754"/>
                  </a:lnTo>
                  <a:lnTo>
                    <a:pt x="24104" y="14325"/>
                  </a:lnTo>
                  <a:lnTo>
                    <a:pt x="24447" y="14897"/>
                  </a:lnTo>
                  <a:lnTo>
                    <a:pt x="24676" y="14198"/>
                  </a:lnTo>
                  <a:lnTo>
                    <a:pt x="24422" y="14097"/>
                  </a:lnTo>
                  <a:lnTo>
                    <a:pt x="25654" y="13614"/>
                  </a:lnTo>
                  <a:lnTo>
                    <a:pt x="26530" y="12369"/>
                  </a:lnTo>
                  <a:close/>
                </a:path>
                <a:path w="50164" h="41910">
                  <a:moveTo>
                    <a:pt x="38493" y="10236"/>
                  </a:moveTo>
                  <a:lnTo>
                    <a:pt x="38265" y="8140"/>
                  </a:lnTo>
                  <a:lnTo>
                    <a:pt x="37973" y="6286"/>
                  </a:lnTo>
                  <a:lnTo>
                    <a:pt x="37134" y="4559"/>
                  </a:lnTo>
                  <a:lnTo>
                    <a:pt x="36995" y="4927"/>
                  </a:lnTo>
                  <a:lnTo>
                    <a:pt x="36893" y="5321"/>
                  </a:lnTo>
                  <a:lnTo>
                    <a:pt x="36741" y="6858"/>
                  </a:lnTo>
                  <a:lnTo>
                    <a:pt x="37033" y="7645"/>
                  </a:lnTo>
                  <a:lnTo>
                    <a:pt x="37668" y="8864"/>
                  </a:lnTo>
                  <a:lnTo>
                    <a:pt x="37706" y="9309"/>
                  </a:lnTo>
                  <a:lnTo>
                    <a:pt x="37782" y="9537"/>
                  </a:lnTo>
                  <a:lnTo>
                    <a:pt x="38036" y="10426"/>
                  </a:lnTo>
                  <a:lnTo>
                    <a:pt x="37312" y="10795"/>
                  </a:lnTo>
                  <a:lnTo>
                    <a:pt x="36842" y="11493"/>
                  </a:lnTo>
                  <a:lnTo>
                    <a:pt x="37350" y="11785"/>
                  </a:lnTo>
                  <a:lnTo>
                    <a:pt x="37719" y="11264"/>
                  </a:lnTo>
                  <a:lnTo>
                    <a:pt x="38493" y="10236"/>
                  </a:lnTo>
                  <a:close/>
                </a:path>
                <a:path w="50164" h="41910">
                  <a:moveTo>
                    <a:pt x="39522" y="10807"/>
                  </a:moveTo>
                  <a:lnTo>
                    <a:pt x="39128" y="11010"/>
                  </a:lnTo>
                  <a:lnTo>
                    <a:pt x="38836" y="11417"/>
                  </a:lnTo>
                  <a:lnTo>
                    <a:pt x="38519" y="11798"/>
                  </a:lnTo>
                  <a:lnTo>
                    <a:pt x="38227" y="12230"/>
                  </a:lnTo>
                  <a:lnTo>
                    <a:pt x="38658" y="12433"/>
                  </a:lnTo>
                  <a:lnTo>
                    <a:pt x="39027" y="12573"/>
                  </a:lnTo>
                  <a:lnTo>
                    <a:pt x="39522" y="10807"/>
                  </a:lnTo>
                  <a:close/>
                </a:path>
                <a:path w="50164" h="41910">
                  <a:moveTo>
                    <a:pt x="40932" y="5105"/>
                  </a:moveTo>
                  <a:lnTo>
                    <a:pt x="40728" y="3289"/>
                  </a:lnTo>
                  <a:lnTo>
                    <a:pt x="40271" y="1308"/>
                  </a:lnTo>
                  <a:lnTo>
                    <a:pt x="39954" y="1473"/>
                  </a:lnTo>
                  <a:lnTo>
                    <a:pt x="39662" y="1651"/>
                  </a:lnTo>
                  <a:lnTo>
                    <a:pt x="38709" y="2311"/>
                  </a:lnTo>
                  <a:lnTo>
                    <a:pt x="38100" y="2908"/>
                  </a:lnTo>
                  <a:lnTo>
                    <a:pt x="37642" y="3594"/>
                  </a:lnTo>
                  <a:lnTo>
                    <a:pt x="38633" y="5156"/>
                  </a:lnTo>
                  <a:lnTo>
                    <a:pt x="39306" y="6858"/>
                  </a:lnTo>
                  <a:lnTo>
                    <a:pt x="39649" y="8699"/>
                  </a:lnTo>
                  <a:lnTo>
                    <a:pt x="40576" y="7569"/>
                  </a:lnTo>
                  <a:lnTo>
                    <a:pt x="40779" y="7340"/>
                  </a:lnTo>
                  <a:lnTo>
                    <a:pt x="40932" y="5105"/>
                  </a:lnTo>
                  <a:close/>
                </a:path>
                <a:path w="50164" h="41910">
                  <a:moveTo>
                    <a:pt x="44030" y="1841"/>
                  </a:moveTo>
                  <a:lnTo>
                    <a:pt x="43726" y="139"/>
                  </a:lnTo>
                  <a:lnTo>
                    <a:pt x="42849" y="279"/>
                  </a:lnTo>
                  <a:lnTo>
                    <a:pt x="41973" y="546"/>
                  </a:lnTo>
                  <a:lnTo>
                    <a:pt x="41173" y="889"/>
                  </a:lnTo>
                  <a:lnTo>
                    <a:pt x="41541" y="2717"/>
                  </a:lnTo>
                  <a:lnTo>
                    <a:pt x="41719" y="4559"/>
                  </a:lnTo>
                  <a:lnTo>
                    <a:pt x="41694" y="6426"/>
                  </a:lnTo>
                  <a:lnTo>
                    <a:pt x="42075" y="6019"/>
                  </a:lnTo>
                  <a:lnTo>
                    <a:pt x="42875" y="5245"/>
                  </a:lnTo>
                  <a:lnTo>
                    <a:pt x="43561" y="3594"/>
                  </a:lnTo>
                  <a:lnTo>
                    <a:pt x="44030" y="1841"/>
                  </a:lnTo>
                  <a:close/>
                </a:path>
                <a:path w="50164" h="41910">
                  <a:moveTo>
                    <a:pt x="47980" y="1016"/>
                  </a:moveTo>
                  <a:lnTo>
                    <a:pt x="46990" y="241"/>
                  </a:lnTo>
                  <a:lnTo>
                    <a:pt x="45834" y="0"/>
                  </a:lnTo>
                  <a:lnTo>
                    <a:pt x="44640" y="50"/>
                  </a:lnTo>
                  <a:lnTo>
                    <a:pt x="44907" y="1206"/>
                  </a:lnTo>
                  <a:lnTo>
                    <a:pt x="44932" y="2400"/>
                  </a:lnTo>
                  <a:lnTo>
                    <a:pt x="44716" y="3556"/>
                  </a:lnTo>
                  <a:lnTo>
                    <a:pt x="45758" y="2667"/>
                  </a:lnTo>
                  <a:lnTo>
                    <a:pt x="46850" y="1816"/>
                  </a:lnTo>
                  <a:lnTo>
                    <a:pt x="47980" y="1016"/>
                  </a:lnTo>
                  <a:close/>
                </a:path>
                <a:path w="50164" h="41910">
                  <a:moveTo>
                    <a:pt x="49123" y="2692"/>
                  </a:moveTo>
                  <a:lnTo>
                    <a:pt x="48958" y="2273"/>
                  </a:lnTo>
                  <a:lnTo>
                    <a:pt x="48755" y="1879"/>
                  </a:lnTo>
                  <a:lnTo>
                    <a:pt x="48501" y="1549"/>
                  </a:lnTo>
                  <a:lnTo>
                    <a:pt x="47599" y="2197"/>
                  </a:lnTo>
                  <a:lnTo>
                    <a:pt x="46723" y="2882"/>
                  </a:lnTo>
                  <a:lnTo>
                    <a:pt x="45885" y="3606"/>
                  </a:lnTo>
                  <a:lnTo>
                    <a:pt x="46913" y="3162"/>
                  </a:lnTo>
                  <a:lnTo>
                    <a:pt x="47993" y="2844"/>
                  </a:lnTo>
                  <a:lnTo>
                    <a:pt x="49123" y="2692"/>
                  </a:lnTo>
                  <a:close/>
                </a:path>
                <a:path w="50164" h="41910">
                  <a:moveTo>
                    <a:pt x="49326" y="9448"/>
                  </a:moveTo>
                  <a:lnTo>
                    <a:pt x="45910" y="8585"/>
                  </a:lnTo>
                  <a:lnTo>
                    <a:pt x="42481" y="9220"/>
                  </a:lnTo>
                  <a:lnTo>
                    <a:pt x="39992" y="10553"/>
                  </a:lnTo>
                  <a:lnTo>
                    <a:pt x="42976" y="12547"/>
                  </a:lnTo>
                  <a:lnTo>
                    <a:pt x="45313" y="12979"/>
                  </a:lnTo>
                  <a:lnTo>
                    <a:pt x="46558" y="12636"/>
                  </a:lnTo>
                  <a:lnTo>
                    <a:pt x="48450" y="11391"/>
                  </a:lnTo>
                  <a:lnTo>
                    <a:pt x="48996" y="10464"/>
                  </a:lnTo>
                  <a:lnTo>
                    <a:pt x="49326" y="9448"/>
                  </a:lnTo>
                  <a:close/>
                </a:path>
                <a:path w="50164" h="41910">
                  <a:moveTo>
                    <a:pt x="49669" y="5143"/>
                  </a:moveTo>
                  <a:lnTo>
                    <a:pt x="49631" y="4622"/>
                  </a:lnTo>
                  <a:lnTo>
                    <a:pt x="49542" y="4102"/>
                  </a:lnTo>
                  <a:lnTo>
                    <a:pt x="49415" y="3594"/>
                  </a:lnTo>
                  <a:lnTo>
                    <a:pt x="47218" y="3822"/>
                  </a:lnTo>
                  <a:lnTo>
                    <a:pt x="44577" y="4673"/>
                  </a:lnTo>
                  <a:lnTo>
                    <a:pt x="43014" y="6273"/>
                  </a:lnTo>
                  <a:lnTo>
                    <a:pt x="42824" y="6515"/>
                  </a:lnTo>
                  <a:lnTo>
                    <a:pt x="42621" y="6743"/>
                  </a:lnTo>
                  <a:lnTo>
                    <a:pt x="44742" y="5537"/>
                  </a:lnTo>
                  <a:lnTo>
                    <a:pt x="47155" y="4991"/>
                  </a:lnTo>
                  <a:lnTo>
                    <a:pt x="49669" y="5143"/>
                  </a:lnTo>
                  <a:close/>
                </a:path>
                <a:path w="50164" h="41910">
                  <a:moveTo>
                    <a:pt x="49733" y="6362"/>
                  </a:moveTo>
                  <a:lnTo>
                    <a:pt x="49707" y="5740"/>
                  </a:lnTo>
                  <a:lnTo>
                    <a:pt x="49390" y="5829"/>
                  </a:lnTo>
                  <a:lnTo>
                    <a:pt x="46228" y="5613"/>
                  </a:lnTo>
                  <a:lnTo>
                    <a:pt x="42405" y="7391"/>
                  </a:lnTo>
                  <a:lnTo>
                    <a:pt x="40563" y="9042"/>
                  </a:lnTo>
                  <a:lnTo>
                    <a:pt x="40220" y="9512"/>
                  </a:lnTo>
                  <a:lnTo>
                    <a:pt x="43218" y="8255"/>
                  </a:lnTo>
                  <a:lnTo>
                    <a:pt x="46355" y="8001"/>
                  </a:lnTo>
                  <a:lnTo>
                    <a:pt x="49542" y="8712"/>
                  </a:lnTo>
                  <a:lnTo>
                    <a:pt x="49618" y="8305"/>
                  </a:lnTo>
                  <a:lnTo>
                    <a:pt x="49669" y="7899"/>
                  </a:lnTo>
                  <a:lnTo>
                    <a:pt x="49720" y="6946"/>
                  </a:lnTo>
                  <a:lnTo>
                    <a:pt x="49733" y="6362"/>
                  </a:lnTo>
                  <a:close/>
                </a:path>
              </a:pathLst>
            </a:custGeom>
            <a:solidFill>
              <a:srgbClr val="2764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7" name="object 2617" descr=""/>
            <p:cNvSpPr/>
            <p:nvPr/>
          </p:nvSpPr>
          <p:spPr>
            <a:xfrm>
              <a:off x="2201752" y="2304593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4" h="8255">
                  <a:moveTo>
                    <a:pt x="5791" y="0"/>
                  </a:moveTo>
                  <a:lnTo>
                    <a:pt x="1600" y="1257"/>
                  </a:lnTo>
                  <a:lnTo>
                    <a:pt x="0" y="7873"/>
                  </a:lnTo>
                  <a:lnTo>
                    <a:pt x="5372" y="7480"/>
                  </a:lnTo>
                  <a:lnTo>
                    <a:pt x="8762" y="6172"/>
                  </a:lnTo>
                  <a:lnTo>
                    <a:pt x="10185" y="5257"/>
                  </a:lnTo>
                  <a:lnTo>
                    <a:pt x="10655" y="2603"/>
                  </a:lnTo>
                  <a:lnTo>
                    <a:pt x="10121" y="1574"/>
                  </a:lnTo>
                  <a:lnTo>
                    <a:pt x="9042" y="1066"/>
                  </a:lnTo>
                  <a:lnTo>
                    <a:pt x="9169" y="723"/>
                  </a:lnTo>
                  <a:lnTo>
                    <a:pt x="8915" y="457"/>
                  </a:lnTo>
                  <a:lnTo>
                    <a:pt x="5791" y="0"/>
                  </a:lnTo>
                  <a:close/>
                </a:path>
              </a:pathLst>
            </a:custGeom>
            <a:solidFill>
              <a:srgbClr val="ECDF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8" name="object 2618" descr=""/>
            <p:cNvSpPr/>
            <p:nvPr/>
          </p:nvSpPr>
          <p:spPr>
            <a:xfrm>
              <a:off x="2191766" y="2295118"/>
              <a:ext cx="32384" cy="25400"/>
            </a:xfrm>
            <a:custGeom>
              <a:avLst/>
              <a:gdLst/>
              <a:ahLst/>
              <a:cxnLst/>
              <a:rect l="l" t="t" r="r" b="b"/>
              <a:pathLst>
                <a:path w="32385" h="25400">
                  <a:moveTo>
                    <a:pt x="12420" y="9639"/>
                  </a:moveTo>
                  <a:lnTo>
                    <a:pt x="12217" y="9652"/>
                  </a:lnTo>
                  <a:lnTo>
                    <a:pt x="12077" y="9931"/>
                  </a:lnTo>
                  <a:lnTo>
                    <a:pt x="12369" y="9779"/>
                  </a:lnTo>
                  <a:lnTo>
                    <a:pt x="12420" y="9639"/>
                  </a:lnTo>
                  <a:close/>
                </a:path>
                <a:path w="32385" h="25400">
                  <a:moveTo>
                    <a:pt x="14503" y="13754"/>
                  </a:moveTo>
                  <a:lnTo>
                    <a:pt x="14427" y="13576"/>
                  </a:lnTo>
                  <a:lnTo>
                    <a:pt x="14351" y="13385"/>
                  </a:lnTo>
                  <a:lnTo>
                    <a:pt x="13817" y="13525"/>
                  </a:lnTo>
                  <a:lnTo>
                    <a:pt x="13347" y="13639"/>
                  </a:lnTo>
                  <a:lnTo>
                    <a:pt x="12509" y="13843"/>
                  </a:lnTo>
                  <a:lnTo>
                    <a:pt x="11925" y="14008"/>
                  </a:lnTo>
                  <a:lnTo>
                    <a:pt x="12077" y="14389"/>
                  </a:lnTo>
                  <a:lnTo>
                    <a:pt x="12611" y="14236"/>
                  </a:lnTo>
                  <a:lnTo>
                    <a:pt x="13449" y="14033"/>
                  </a:lnTo>
                  <a:lnTo>
                    <a:pt x="13919" y="13931"/>
                  </a:lnTo>
                  <a:lnTo>
                    <a:pt x="14503" y="13754"/>
                  </a:lnTo>
                  <a:close/>
                </a:path>
                <a:path w="32385" h="25400">
                  <a:moveTo>
                    <a:pt x="14643" y="12458"/>
                  </a:moveTo>
                  <a:lnTo>
                    <a:pt x="13868" y="12153"/>
                  </a:lnTo>
                  <a:lnTo>
                    <a:pt x="13423" y="11963"/>
                  </a:lnTo>
                  <a:lnTo>
                    <a:pt x="12674" y="11671"/>
                  </a:lnTo>
                  <a:lnTo>
                    <a:pt x="12280" y="11734"/>
                  </a:lnTo>
                  <a:lnTo>
                    <a:pt x="11861" y="12014"/>
                  </a:lnTo>
                  <a:lnTo>
                    <a:pt x="11595" y="12319"/>
                  </a:lnTo>
                  <a:lnTo>
                    <a:pt x="11899" y="12446"/>
                  </a:lnTo>
                  <a:lnTo>
                    <a:pt x="12814" y="12801"/>
                  </a:lnTo>
                  <a:lnTo>
                    <a:pt x="13258" y="12992"/>
                  </a:lnTo>
                  <a:lnTo>
                    <a:pt x="13550" y="13106"/>
                  </a:lnTo>
                  <a:lnTo>
                    <a:pt x="13957" y="13042"/>
                  </a:lnTo>
                  <a:lnTo>
                    <a:pt x="14211" y="12865"/>
                  </a:lnTo>
                  <a:lnTo>
                    <a:pt x="14363" y="12750"/>
                  </a:lnTo>
                  <a:lnTo>
                    <a:pt x="14643" y="12458"/>
                  </a:lnTo>
                  <a:close/>
                </a:path>
                <a:path w="32385" h="25400">
                  <a:moveTo>
                    <a:pt x="16065" y="10274"/>
                  </a:moveTo>
                  <a:lnTo>
                    <a:pt x="14732" y="10515"/>
                  </a:lnTo>
                  <a:lnTo>
                    <a:pt x="14732" y="12484"/>
                  </a:lnTo>
                  <a:lnTo>
                    <a:pt x="16065" y="12242"/>
                  </a:lnTo>
                  <a:lnTo>
                    <a:pt x="16065" y="10655"/>
                  </a:lnTo>
                  <a:lnTo>
                    <a:pt x="16065" y="10274"/>
                  </a:lnTo>
                  <a:close/>
                </a:path>
                <a:path w="32385" h="25400">
                  <a:moveTo>
                    <a:pt x="32067" y="13741"/>
                  </a:moveTo>
                  <a:lnTo>
                    <a:pt x="32054" y="13525"/>
                  </a:lnTo>
                  <a:lnTo>
                    <a:pt x="29959" y="10236"/>
                  </a:lnTo>
                  <a:lnTo>
                    <a:pt x="29387" y="9359"/>
                  </a:lnTo>
                  <a:lnTo>
                    <a:pt x="29387" y="14706"/>
                  </a:lnTo>
                  <a:lnTo>
                    <a:pt x="29324" y="15443"/>
                  </a:lnTo>
                  <a:lnTo>
                    <a:pt x="28917" y="17970"/>
                  </a:lnTo>
                  <a:lnTo>
                    <a:pt x="26733" y="19723"/>
                  </a:lnTo>
                  <a:lnTo>
                    <a:pt x="23952" y="20891"/>
                  </a:lnTo>
                  <a:lnTo>
                    <a:pt x="22720" y="19799"/>
                  </a:lnTo>
                  <a:lnTo>
                    <a:pt x="22720" y="21361"/>
                  </a:lnTo>
                  <a:lnTo>
                    <a:pt x="20396" y="22148"/>
                  </a:lnTo>
                  <a:lnTo>
                    <a:pt x="17818" y="22593"/>
                  </a:lnTo>
                  <a:lnTo>
                    <a:pt x="15532" y="22771"/>
                  </a:lnTo>
                  <a:lnTo>
                    <a:pt x="15532" y="17970"/>
                  </a:lnTo>
                  <a:lnTo>
                    <a:pt x="15824" y="17945"/>
                  </a:lnTo>
                  <a:lnTo>
                    <a:pt x="16560" y="17792"/>
                  </a:lnTo>
                  <a:lnTo>
                    <a:pt x="17106" y="17538"/>
                  </a:lnTo>
                  <a:lnTo>
                    <a:pt x="17284" y="17449"/>
                  </a:lnTo>
                  <a:lnTo>
                    <a:pt x="17856" y="17043"/>
                  </a:lnTo>
                  <a:lnTo>
                    <a:pt x="22720" y="21361"/>
                  </a:lnTo>
                  <a:lnTo>
                    <a:pt x="22720" y="19799"/>
                  </a:lnTo>
                  <a:lnTo>
                    <a:pt x="19634" y="17043"/>
                  </a:lnTo>
                  <a:lnTo>
                    <a:pt x="18846" y="16344"/>
                  </a:lnTo>
                  <a:lnTo>
                    <a:pt x="18961" y="16002"/>
                  </a:lnTo>
                  <a:lnTo>
                    <a:pt x="19088" y="15862"/>
                  </a:lnTo>
                  <a:lnTo>
                    <a:pt x="19316" y="15532"/>
                  </a:lnTo>
                  <a:lnTo>
                    <a:pt x="19418" y="15367"/>
                  </a:lnTo>
                  <a:lnTo>
                    <a:pt x="19570" y="15049"/>
                  </a:lnTo>
                  <a:lnTo>
                    <a:pt x="29095" y="15532"/>
                  </a:lnTo>
                  <a:lnTo>
                    <a:pt x="29324" y="15443"/>
                  </a:lnTo>
                  <a:lnTo>
                    <a:pt x="29324" y="14706"/>
                  </a:lnTo>
                  <a:lnTo>
                    <a:pt x="20243" y="14249"/>
                  </a:lnTo>
                  <a:lnTo>
                    <a:pt x="19989" y="14236"/>
                  </a:lnTo>
                  <a:lnTo>
                    <a:pt x="19989" y="14020"/>
                  </a:lnTo>
                  <a:lnTo>
                    <a:pt x="20104" y="13525"/>
                  </a:lnTo>
                  <a:lnTo>
                    <a:pt x="20142" y="13144"/>
                  </a:lnTo>
                  <a:lnTo>
                    <a:pt x="22720" y="12192"/>
                  </a:lnTo>
                  <a:lnTo>
                    <a:pt x="27990" y="10236"/>
                  </a:lnTo>
                  <a:lnTo>
                    <a:pt x="28460" y="11023"/>
                  </a:lnTo>
                  <a:lnTo>
                    <a:pt x="28778" y="11696"/>
                  </a:lnTo>
                  <a:lnTo>
                    <a:pt x="29298" y="13271"/>
                  </a:lnTo>
                  <a:lnTo>
                    <a:pt x="29387" y="14706"/>
                  </a:lnTo>
                  <a:lnTo>
                    <a:pt x="29387" y="9359"/>
                  </a:lnTo>
                  <a:lnTo>
                    <a:pt x="28879" y="8559"/>
                  </a:lnTo>
                  <a:lnTo>
                    <a:pt x="27508" y="7048"/>
                  </a:lnTo>
                  <a:lnTo>
                    <a:pt x="27508" y="9461"/>
                  </a:lnTo>
                  <a:lnTo>
                    <a:pt x="20142" y="12192"/>
                  </a:lnTo>
                  <a:lnTo>
                    <a:pt x="20027" y="11315"/>
                  </a:lnTo>
                  <a:lnTo>
                    <a:pt x="19824" y="10820"/>
                  </a:lnTo>
                  <a:lnTo>
                    <a:pt x="19634" y="10490"/>
                  </a:lnTo>
                  <a:lnTo>
                    <a:pt x="19735" y="10172"/>
                  </a:lnTo>
                  <a:lnTo>
                    <a:pt x="20205" y="9601"/>
                  </a:lnTo>
                  <a:lnTo>
                    <a:pt x="23710" y="5334"/>
                  </a:lnTo>
                  <a:lnTo>
                    <a:pt x="25196" y="6489"/>
                  </a:lnTo>
                  <a:lnTo>
                    <a:pt x="26517" y="7962"/>
                  </a:lnTo>
                  <a:lnTo>
                    <a:pt x="27508" y="9461"/>
                  </a:lnTo>
                  <a:lnTo>
                    <a:pt x="27508" y="7048"/>
                  </a:lnTo>
                  <a:lnTo>
                    <a:pt x="25971" y="5334"/>
                  </a:lnTo>
                  <a:lnTo>
                    <a:pt x="23863" y="3009"/>
                  </a:lnTo>
                  <a:lnTo>
                    <a:pt x="23291" y="2387"/>
                  </a:lnTo>
                  <a:lnTo>
                    <a:pt x="23291" y="5029"/>
                  </a:lnTo>
                  <a:lnTo>
                    <a:pt x="22987" y="5054"/>
                  </a:lnTo>
                  <a:lnTo>
                    <a:pt x="22631" y="5156"/>
                  </a:lnTo>
                  <a:lnTo>
                    <a:pt x="18986" y="9601"/>
                  </a:lnTo>
                  <a:lnTo>
                    <a:pt x="18846" y="9448"/>
                  </a:lnTo>
                  <a:lnTo>
                    <a:pt x="18808" y="11315"/>
                  </a:lnTo>
                  <a:lnTo>
                    <a:pt x="18783" y="13893"/>
                  </a:lnTo>
                  <a:lnTo>
                    <a:pt x="18567" y="14528"/>
                  </a:lnTo>
                  <a:lnTo>
                    <a:pt x="18478" y="14706"/>
                  </a:lnTo>
                  <a:lnTo>
                    <a:pt x="17995" y="15367"/>
                  </a:lnTo>
                  <a:lnTo>
                    <a:pt x="17957" y="15227"/>
                  </a:lnTo>
                  <a:lnTo>
                    <a:pt x="16764" y="13652"/>
                  </a:lnTo>
                  <a:lnTo>
                    <a:pt x="17157" y="13500"/>
                  </a:lnTo>
                  <a:lnTo>
                    <a:pt x="18643" y="11645"/>
                  </a:lnTo>
                  <a:lnTo>
                    <a:pt x="18262" y="11531"/>
                  </a:lnTo>
                  <a:lnTo>
                    <a:pt x="18072" y="11518"/>
                  </a:lnTo>
                  <a:lnTo>
                    <a:pt x="17767" y="11493"/>
                  </a:lnTo>
                  <a:lnTo>
                    <a:pt x="17386" y="11645"/>
                  </a:lnTo>
                  <a:lnTo>
                    <a:pt x="17183" y="11887"/>
                  </a:lnTo>
                  <a:lnTo>
                    <a:pt x="16103" y="13233"/>
                  </a:lnTo>
                  <a:lnTo>
                    <a:pt x="15900" y="13500"/>
                  </a:lnTo>
                  <a:lnTo>
                    <a:pt x="16281" y="13614"/>
                  </a:lnTo>
                  <a:lnTo>
                    <a:pt x="16497" y="13639"/>
                  </a:lnTo>
                  <a:lnTo>
                    <a:pt x="15595" y="14020"/>
                  </a:lnTo>
                  <a:lnTo>
                    <a:pt x="15570" y="14249"/>
                  </a:lnTo>
                  <a:lnTo>
                    <a:pt x="15811" y="14592"/>
                  </a:lnTo>
                  <a:lnTo>
                    <a:pt x="14566" y="14693"/>
                  </a:lnTo>
                  <a:lnTo>
                    <a:pt x="14452" y="15024"/>
                  </a:lnTo>
                  <a:lnTo>
                    <a:pt x="14363" y="15290"/>
                  </a:lnTo>
                  <a:lnTo>
                    <a:pt x="14274" y="15570"/>
                  </a:lnTo>
                  <a:lnTo>
                    <a:pt x="14173" y="15836"/>
                  </a:lnTo>
                  <a:lnTo>
                    <a:pt x="14109" y="16027"/>
                  </a:lnTo>
                  <a:lnTo>
                    <a:pt x="15379" y="15913"/>
                  </a:lnTo>
                  <a:lnTo>
                    <a:pt x="15494" y="15582"/>
                  </a:lnTo>
                  <a:lnTo>
                    <a:pt x="15671" y="15049"/>
                  </a:lnTo>
                  <a:lnTo>
                    <a:pt x="15773" y="14770"/>
                  </a:lnTo>
                  <a:lnTo>
                    <a:pt x="15824" y="14605"/>
                  </a:lnTo>
                  <a:lnTo>
                    <a:pt x="16878" y="16002"/>
                  </a:lnTo>
                  <a:lnTo>
                    <a:pt x="17259" y="16002"/>
                  </a:lnTo>
                  <a:lnTo>
                    <a:pt x="17564" y="15862"/>
                  </a:lnTo>
                  <a:lnTo>
                    <a:pt x="17183" y="16256"/>
                  </a:lnTo>
                  <a:lnTo>
                    <a:pt x="16700" y="16598"/>
                  </a:lnTo>
                  <a:lnTo>
                    <a:pt x="14300" y="17449"/>
                  </a:lnTo>
                  <a:lnTo>
                    <a:pt x="14173" y="17386"/>
                  </a:lnTo>
                  <a:lnTo>
                    <a:pt x="14173" y="17945"/>
                  </a:lnTo>
                  <a:lnTo>
                    <a:pt x="14173" y="22847"/>
                  </a:lnTo>
                  <a:lnTo>
                    <a:pt x="13068" y="22885"/>
                  </a:lnTo>
                  <a:lnTo>
                    <a:pt x="11963" y="22847"/>
                  </a:lnTo>
                  <a:lnTo>
                    <a:pt x="11277" y="22771"/>
                  </a:lnTo>
                  <a:lnTo>
                    <a:pt x="10464" y="22999"/>
                  </a:lnTo>
                  <a:lnTo>
                    <a:pt x="9766" y="23075"/>
                  </a:lnTo>
                  <a:lnTo>
                    <a:pt x="9156" y="23037"/>
                  </a:lnTo>
                  <a:lnTo>
                    <a:pt x="9309" y="22733"/>
                  </a:lnTo>
                  <a:lnTo>
                    <a:pt x="10134" y="21056"/>
                  </a:lnTo>
                  <a:lnTo>
                    <a:pt x="11353" y="19215"/>
                  </a:lnTo>
                  <a:lnTo>
                    <a:pt x="12788" y="17538"/>
                  </a:lnTo>
                  <a:lnTo>
                    <a:pt x="13233" y="17741"/>
                  </a:lnTo>
                  <a:lnTo>
                    <a:pt x="13690" y="17868"/>
                  </a:lnTo>
                  <a:lnTo>
                    <a:pt x="14173" y="17945"/>
                  </a:lnTo>
                  <a:lnTo>
                    <a:pt x="14173" y="17386"/>
                  </a:lnTo>
                  <a:lnTo>
                    <a:pt x="12217" y="16268"/>
                  </a:lnTo>
                  <a:lnTo>
                    <a:pt x="11760" y="14973"/>
                  </a:lnTo>
                  <a:lnTo>
                    <a:pt x="11760" y="17043"/>
                  </a:lnTo>
                  <a:lnTo>
                    <a:pt x="10299" y="18719"/>
                  </a:lnTo>
                  <a:lnTo>
                    <a:pt x="9004" y="20637"/>
                  </a:lnTo>
                  <a:lnTo>
                    <a:pt x="7962" y="22733"/>
                  </a:lnTo>
                  <a:lnTo>
                    <a:pt x="7061" y="22263"/>
                  </a:lnTo>
                  <a:lnTo>
                    <a:pt x="6591" y="21361"/>
                  </a:lnTo>
                  <a:lnTo>
                    <a:pt x="6477" y="19608"/>
                  </a:lnTo>
                  <a:lnTo>
                    <a:pt x="6438" y="18707"/>
                  </a:lnTo>
                  <a:lnTo>
                    <a:pt x="6146" y="17729"/>
                  </a:lnTo>
                  <a:lnTo>
                    <a:pt x="5613" y="16827"/>
                  </a:lnTo>
                  <a:lnTo>
                    <a:pt x="5295" y="16103"/>
                  </a:lnTo>
                  <a:lnTo>
                    <a:pt x="4533" y="14947"/>
                  </a:lnTo>
                  <a:lnTo>
                    <a:pt x="10172" y="14528"/>
                  </a:lnTo>
                  <a:lnTo>
                    <a:pt x="10439" y="15532"/>
                  </a:lnTo>
                  <a:lnTo>
                    <a:pt x="11036" y="16344"/>
                  </a:lnTo>
                  <a:lnTo>
                    <a:pt x="11671" y="16827"/>
                  </a:lnTo>
                  <a:lnTo>
                    <a:pt x="11760" y="17043"/>
                  </a:lnTo>
                  <a:lnTo>
                    <a:pt x="11760" y="14973"/>
                  </a:lnTo>
                  <a:lnTo>
                    <a:pt x="11607" y="14528"/>
                  </a:lnTo>
                  <a:lnTo>
                    <a:pt x="11493" y="14198"/>
                  </a:lnTo>
                  <a:lnTo>
                    <a:pt x="10972" y="12674"/>
                  </a:lnTo>
                  <a:lnTo>
                    <a:pt x="11010" y="11976"/>
                  </a:lnTo>
                  <a:lnTo>
                    <a:pt x="11201" y="11607"/>
                  </a:lnTo>
                  <a:lnTo>
                    <a:pt x="11506" y="11023"/>
                  </a:lnTo>
                  <a:lnTo>
                    <a:pt x="12077" y="9931"/>
                  </a:lnTo>
                  <a:lnTo>
                    <a:pt x="11836" y="10058"/>
                  </a:lnTo>
                  <a:lnTo>
                    <a:pt x="11328" y="10490"/>
                  </a:lnTo>
                  <a:lnTo>
                    <a:pt x="10922" y="11023"/>
                  </a:lnTo>
                  <a:lnTo>
                    <a:pt x="10541" y="10871"/>
                  </a:lnTo>
                  <a:lnTo>
                    <a:pt x="10541" y="11607"/>
                  </a:lnTo>
                  <a:lnTo>
                    <a:pt x="10198" y="12230"/>
                  </a:lnTo>
                  <a:lnTo>
                    <a:pt x="10083" y="12674"/>
                  </a:lnTo>
                  <a:lnTo>
                    <a:pt x="10045" y="13741"/>
                  </a:lnTo>
                  <a:lnTo>
                    <a:pt x="4000" y="14198"/>
                  </a:lnTo>
                  <a:lnTo>
                    <a:pt x="2882" y="12674"/>
                  </a:lnTo>
                  <a:lnTo>
                    <a:pt x="2235" y="11696"/>
                  </a:lnTo>
                  <a:lnTo>
                    <a:pt x="4521" y="10172"/>
                  </a:lnTo>
                  <a:lnTo>
                    <a:pt x="6400" y="10401"/>
                  </a:lnTo>
                  <a:lnTo>
                    <a:pt x="8216" y="10883"/>
                  </a:lnTo>
                  <a:lnTo>
                    <a:pt x="10096" y="11709"/>
                  </a:lnTo>
                  <a:lnTo>
                    <a:pt x="10541" y="11607"/>
                  </a:lnTo>
                  <a:lnTo>
                    <a:pt x="10541" y="10871"/>
                  </a:lnTo>
                  <a:lnTo>
                    <a:pt x="9182" y="10274"/>
                  </a:lnTo>
                  <a:lnTo>
                    <a:pt x="8813" y="10172"/>
                  </a:lnTo>
                  <a:lnTo>
                    <a:pt x="7404" y="9779"/>
                  </a:lnTo>
                  <a:lnTo>
                    <a:pt x="5651" y="9563"/>
                  </a:lnTo>
                  <a:lnTo>
                    <a:pt x="6604" y="8991"/>
                  </a:lnTo>
                  <a:lnTo>
                    <a:pt x="8026" y="8343"/>
                  </a:lnTo>
                  <a:lnTo>
                    <a:pt x="9842" y="7569"/>
                  </a:lnTo>
                  <a:lnTo>
                    <a:pt x="10388" y="7454"/>
                  </a:lnTo>
                  <a:lnTo>
                    <a:pt x="10858" y="7353"/>
                  </a:lnTo>
                  <a:lnTo>
                    <a:pt x="11836" y="7010"/>
                  </a:lnTo>
                  <a:lnTo>
                    <a:pt x="12420" y="9639"/>
                  </a:lnTo>
                  <a:lnTo>
                    <a:pt x="15748" y="9537"/>
                  </a:lnTo>
                  <a:lnTo>
                    <a:pt x="15951" y="9613"/>
                  </a:lnTo>
                  <a:lnTo>
                    <a:pt x="16306" y="9563"/>
                  </a:lnTo>
                  <a:lnTo>
                    <a:pt x="16573" y="9448"/>
                  </a:lnTo>
                  <a:lnTo>
                    <a:pt x="17894" y="9817"/>
                  </a:lnTo>
                  <a:lnTo>
                    <a:pt x="18808" y="11315"/>
                  </a:lnTo>
                  <a:lnTo>
                    <a:pt x="18808" y="9410"/>
                  </a:lnTo>
                  <a:lnTo>
                    <a:pt x="18681" y="9271"/>
                  </a:lnTo>
                  <a:lnTo>
                    <a:pt x="18453" y="9029"/>
                  </a:lnTo>
                  <a:lnTo>
                    <a:pt x="17818" y="8623"/>
                  </a:lnTo>
                  <a:lnTo>
                    <a:pt x="17043" y="8420"/>
                  </a:lnTo>
                  <a:lnTo>
                    <a:pt x="17894" y="3390"/>
                  </a:lnTo>
                  <a:lnTo>
                    <a:pt x="17932" y="3111"/>
                  </a:lnTo>
                  <a:lnTo>
                    <a:pt x="19735" y="3009"/>
                  </a:lnTo>
                  <a:lnTo>
                    <a:pt x="21602" y="3797"/>
                  </a:lnTo>
                  <a:lnTo>
                    <a:pt x="23291" y="5029"/>
                  </a:lnTo>
                  <a:lnTo>
                    <a:pt x="23291" y="2387"/>
                  </a:lnTo>
                  <a:lnTo>
                    <a:pt x="22987" y="2044"/>
                  </a:lnTo>
                  <a:lnTo>
                    <a:pt x="16675" y="0"/>
                  </a:lnTo>
                  <a:lnTo>
                    <a:pt x="16586" y="127"/>
                  </a:lnTo>
                  <a:lnTo>
                    <a:pt x="16586" y="3390"/>
                  </a:lnTo>
                  <a:lnTo>
                    <a:pt x="15748" y="8343"/>
                  </a:lnTo>
                  <a:lnTo>
                    <a:pt x="15189" y="8394"/>
                  </a:lnTo>
                  <a:lnTo>
                    <a:pt x="14630" y="8559"/>
                  </a:lnTo>
                  <a:lnTo>
                    <a:pt x="13881" y="8991"/>
                  </a:lnTo>
                  <a:lnTo>
                    <a:pt x="13741" y="9271"/>
                  </a:lnTo>
                  <a:lnTo>
                    <a:pt x="13258" y="7010"/>
                  </a:lnTo>
                  <a:lnTo>
                    <a:pt x="13131" y="6413"/>
                  </a:lnTo>
                  <a:lnTo>
                    <a:pt x="13474" y="6210"/>
                  </a:lnTo>
                  <a:lnTo>
                    <a:pt x="13754" y="5829"/>
                  </a:lnTo>
                  <a:lnTo>
                    <a:pt x="16586" y="3390"/>
                  </a:lnTo>
                  <a:lnTo>
                    <a:pt x="16586" y="127"/>
                  </a:lnTo>
                  <a:lnTo>
                    <a:pt x="12877" y="5156"/>
                  </a:lnTo>
                  <a:lnTo>
                    <a:pt x="12065" y="5880"/>
                  </a:lnTo>
                  <a:lnTo>
                    <a:pt x="10541" y="6591"/>
                  </a:lnTo>
                  <a:lnTo>
                    <a:pt x="8204" y="7454"/>
                  </a:lnTo>
                  <a:lnTo>
                    <a:pt x="5232" y="7239"/>
                  </a:lnTo>
                  <a:lnTo>
                    <a:pt x="0" y="12915"/>
                  </a:lnTo>
                  <a:lnTo>
                    <a:pt x="4000" y="16103"/>
                  </a:lnTo>
                  <a:lnTo>
                    <a:pt x="4089" y="16243"/>
                  </a:lnTo>
                  <a:lnTo>
                    <a:pt x="6464" y="24218"/>
                  </a:lnTo>
                  <a:lnTo>
                    <a:pt x="14846" y="25298"/>
                  </a:lnTo>
                  <a:lnTo>
                    <a:pt x="19875" y="23075"/>
                  </a:lnTo>
                  <a:lnTo>
                    <a:pt x="20307" y="22885"/>
                  </a:lnTo>
                  <a:lnTo>
                    <a:pt x="20561" y="22771"/>
                  </a:lnTo>
                  <a:lnTo>
                    <a:pt x="21132" y="22517"/>
                  </a:lnTo>
                  <a:lnTo>
                    <a:pt x="26416" y="20891"/>
                  </a:lnTo>
                  <a:lnTo>
                    <a:pt x="30581" y="19608"/>
                  </a:lnTo>
                  <a:lnTo>
                    <a:pt x="31635" y="15443"/>
                  </a:lnTo>
                  <a:lnTo>
                    <a:pt x="31737" y="15049"/>
                  </a:lnTo>
                  <a:lnTo>
                    <a:pt x="31826" y="14706"/>
                  </a:lnTo>
                  <a:lnTo>
                    <a:pt x="32067" y="13741"/>
                  </a:lnTo>
                  <a:close/>
                </a:path>
              </a:pathLst>
            </a:custGeom>
            <a:solidFill>
              <a:srgbClr val="612E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9" name="object 2619" descr=""/>
            <p:cNvSpPr/>
            <p:nvPr/>
          </p:nvSpPr>
          <p:spPr>
            <a:xfrm>
              <a:off x="2269286" y="2289594"/>
              <a:ext cx="52069" cy="36195"/>
            </a:xfrm>
            <a:custGeom>
              <a:avLst/>
              <a:gdLst/>
              <a:ahLst/>
              <a:cxnLst/>
              <a:rect l="l" t="t" r="r" b="b"/>
              <a:pathLst>
                <a:path w="52069" h="36194">
                  <a:moveTo>
                    <a:pt x="3352" y="25958"/>
                  </a:moveTo>
                  <a:lnTo>
                    <a:pt x="2247" y="25730"/>
                  </a:lnTo>
                  <a:lnTo>
                    <a:pt x="1181" y="25374"/>
                  </a:lnTo>
                  <a:lnTo>
                    <a:pt x="165" y="24866"/>
                  </a:lnTo>
                  <a:lnTo>
                    <a:pt x="63" y="25298"/>
                  </a:lnTo>
                  <a:lnTo>
                    <a:pt x="0" y="25742"/>
                  </a:lnTo>
                  <a:lnTo>
                    <a:pt x="25" y="26162"/>
                  </a:lnTo>
                  <a:lnTo>
                    <a:pt x="1143" y="26136"/>
                  </a:lnTo>
                  <a:lnTo>
                    <a:pt x="2247" y="26073"/>
                  </a:lnTo>
                  <a:lnTo>
                    <a:pt x="3352" y="25958"/>
                  </a:lnTo>
                  <a:close/>
                </a:path>
                <a:path w="52069" h="36194">
                  <a:moveTo>
                    <a:pt x="4292" y="26657"/>
                  </a:moveTo>
                  <a:lnTo>
                    <a:pt x="2921" y="26797"/>
                  </a:lnTo>
                  <a:lnTo>
                    <a:pt x="1549" y="26885"/>
                  </a:lnTo>
                  <a:lnTo>
                    <a:pt x="165" y="26898"/>
                  </a:lnTo>
                  <a:lnTo>
                    <a:pt x="533" y="28092"/>
                  </a:lnTo>
                  <a:lnTo>
                    <a:pt x="1346" y="28943"/>
                  </a:lnTo>
                  <a:lnTo>
                    <a:pt x="2362" y="29591"/>
                  </a:lnTo>
                  <a:lnTo>
                    <a:pt x="2806" y="28473"/>
                  </a:lnTo>
                  <a:lnTo>
                    <a:pt x="3454" y="27495"/>
                  </a:lnTo>
                  <a:lnTo>
                    <a:pt x="4292" y="26657"/>
                  </a:lnTo>
                  <a:close/>
                </a:path>
                <a:path w="52069" h="36194">
                  <a:moveTo>
                    <a:pt x="7835" y="25234"/>
                  </a:moveTo>
                  <a:lnTo>
                    <a:pt x="5397" y="25031"/>
                  </a:lnTo>
                  <a:lnTo>
                    <a:pt x="3111" y="24104"/>
                  </a:lnTo>
                  <a:lnTo>
                    <a:pt x="1130" y="22542"/>
                  </a:lnTo>
                  <a:lnTo>
                    <a:pt x="863" y="22999"/>
                  </a:lnTo>
                  <a:lnTo>
                    <a:pt x="635" y="23482"/>
                  </a:lnTo>
                  <a:lnTo>
                    <a:pt x="444" y="23964"/>
                  </a:lnTo>
                  <a:lnTo>
                    <a:pt x="2400" y="25031"/>
                  </a:lnTo>
                  <a:lnTo>
                    <a:pt x="5054" y="25831"/>
                  </a:lnTo>
                  <a:lnTo>
                    <a:pt x="7239" y="25387"/>
                  </a:lnTo>
                  <a:lnTo>
                    <a:pt x="7543" y="25298"/>
                  </a:lnTo>
                  <a:lnTo>
                    <a:pt x="7835" y="25234"/>
                  </a:lnTo>
                  <a:close/>
                </a:path>
                <a:path w="52069" h="36194">
                  <a:moveTo>
                    <a:pt x="8420" y="26022"/>
                  </a:moveTo>
                  <a:lnTo>
                    <a:pt x="7874" y="26136"/>
                  </a:lnTo>
                  <a:lnTo>
                    <a:pt x="6781" y="26314"/>
                  </a:lnTo>
                  <a:lnTo>
                    <a:pt x="5270" y="27292"/>
                  </a:lnTo>
                  <a:lnTo>
                    <a:pt x="3886" y="28460"/>
                  </a:lnTo>
                  <a:lnTo>
                    <a:pt x="3175" y="30035"/>
                  </a:lnTo>
                  <a:lnTo>
                    <a:pt x="3975" y="30429"/>
                  </a:lnTo>
                  <a:lnTo>
                    <a:pt x="4851" y="30708"/>
                  </a:lnTo>
                  <a:lnTo>
                    <a:pt x="5702" y="30886"/>
                  </a:lnTo>
                  <a:lnTo>
                    <a:pt x="6438" y="29159"/>
                  </a:lnTo>
                  <a:lnTo>
                    <a:pt x="7340" y="27546"/>
                  </a:lnTo>
                  <a:lnTo>
                    <a:pt x="8420" y="26022"/>
                  </a:lnTo>
                  <a:close/>
                </a:path>
                <a:path w="52069" h="36194">
                  <a:moveTo>
                    <a:pt x="11379" y="24307"/>
                  </a:moveTo>
                  <a:lnTo>
                    <a:pt x="8204" y="23634"/>
                  </a:lnTo>
                  <a:lnTo>
                    <a:pt x="5461" y="22072"/>
                  </a:lnTo>
                  <a:lnTo>
                    <a:pt x="3251" y="19672"/>
                  </a:lnTo>
                  <a:lnTo>
                    <a:pt x="2679" y="20269"/>
                  </a:lnTo>
                  <a:lnTo>
                    <a:pt x="1752" y="21501"/>
                  </a:lnTo>
                  <a:lnTo>
                    <a:pt x="1435" y="22021"/>
                  </a:lnTo>
                  <a:lnTo>
                    <a:pt x="1739" y="22136"/>
                  </a:lnTo>
                  <a:lnTo>
                    <a:pt x="4216" y="24104"/>
                  </a:lnTo>
                  <a:lnTo>
                    <a:pt x="8382" y="24815"/>
                  </a:lnTo>
                  <a:lnTo>
                    <a:pt x="10833" y="24498"/>
                  </a:lnTo>
                  <a:lnTo>
                    <a:pt x="11010" y="24447"/>
                  </a:lnTo>
                  <a:lnTo>
                    <a:pt x="11201" y="24358"/>
                  </a:lnTo>
                  <a:lnTo>
                    <a:pt x="11379" y="24307"/>
                  </a:lnTo>
                  <a:close/>
                </a:path>
                <a:path w="52069" h="36194">
                  <a:moveTo>
                    <a:pt x="11391" y="25298"/>
                  </a:moveTo>
                  <a:lnTo>
                    <a:pt x="11099" y="25387"/>
                  </a:lnTo>
                  <a:lnTo>
                    <a:pt x="9982" y="25692"/>
                  </a:lnTo>
                  <a:lnTo>
                    <a:pt x="9690" y="25781"/>
                  </a:lnTo>
                  <a:lnTo>
                    <a:pt x="8293" y="27533"/>
                  </a:lnTo>
                  <a:lnTo>
                    <a:pt x="7429" y="29133"/>
                  </a:lnTo>
                  <a:lnTo>
                    <a:pt x="6680" y="31026"/>
                  </a:lnTo>
                  <a:lnTo>
                    <a:pt x="7035" y="31076"/>
                  </a:lnTo>
                  <a:lnTo>
                    <a:pt x="7378" y="31089"/>
                  </a:lnTo>
                  <a:lnTo>
                    <a:pt x="8547" y="31089"/>
                  </a:lnTo>
                  <a:lnTo>
                    <a:pt x="9385" y="30949"/>
                  </a:lnTo>
                  <a:lnTo>
                    <a:pt x="10147" y="30645"/>
                  </a:lnTo>
                  <a:lnTo>
                    <a:pt x="10210" y="28790"/>
                  </a:lnTo>
                  <a:lnTo>
                    <a:pt x="10629" y="27012"/>
                  </a:lnTo>
                  <a:lnTo>
                    <a:pt x="11391" y="25298"/>
                  </a:lnTo>
                  <a:close/>
                </a:path>
                <a:path w="52069" h="36194">
                  <a:moveTo>
                    <a:pt x="12141" y="23596"/>
                  </a:moveTo>
                  <a:lnTo>
                    <a:pt x="10845" y="20243"/>
                  </a:lnTo>
                  <a:lnTo>
                    <a:pt x="9156" y="18567"/>
                  </a:lnTo>
                  <a:lnTo>
                    <a:pt x="7937" y="18135"/>
                  </a:lnTo>
                  <a:lnTo>
                    <a:pt x="5676" y="18097"/>
                  </a:lnTo>
                  <a:lnTo>
                    <a:pt x="4699" y="18542"/>
                  </a:lnTo>
                  <a:lnTo>
                    <a:pt x="3848" y="19189"/>
                  </a:lnTo>
                  <a:lnTo>
                    <a:pt x="6172" y="21844"/>
                  </a:lnTo>
                  <a:lnTo>
                    <a:pt x="9359" y="23266"/>
                  </a:lnTo>
                  <a:lnTo>
                    <a:pt x="12141" y="23596"/>
                  </a:lnTo>
                  <a:close/>
                </a:path>
                <a:path w="52069" h="36194">
                  <a:moveTo>
                    <a:pt x="13550" y="3606"/>
                  </a:moveTo>
                  <a:lnTo>
                    <a:pt x="13030" y="2781"/>
                  </a:lnTo>
                  <a:lnTo>
                    <a:pt x="11963" y="1130"/>
                  </a:lnTo>
                  <a:lnTo>
                    <a:pt x="11518" y="1409"/>
                  </a:lnTo>
                  <a:lnTo>
                    <a:pt x="11125" y="1739"/>
                  </a:lnTo>
                  <a:lnTo>
                    <a:pt x="10756" y="2108"/>
                  </a:lnTo>
                  <a:lnTo>
                    <a:pt x="11747" y="2489"/>
                  </a:lnTo>
                  <a:lnTo>
                    <a:pt x="12687" y="2984"/>
                  </a:lnTo>
                  <a:lnTo>
                    <a:pt x="13550" y="3606"/>
                  </a:lnTo>
                  <a:close/>
                </a:path>
                <a:path w="52069" h="36194">
                  <a:moveTo>
                    <a:pt x="14528" y="3289"/>
                  </a:moveTo>
                  <a:lnTo>
                    <a:pt x="14224" y="203"/>
                  </a:lnTo>
                  <a:lnTo>
                    <a:pt x="13741" y="304"/>
                  </a:lnTo>
                  <a:lnTo>
                    <a:pt x="13284" y="469"/>
                  </a:lnTo>
                  <a:lnTo>
                    <a:pt x="12839" y="673"/>
                  </a:lnTo>
                  <a:lnTo>
                    <a:pt x="13970" y="2413"/>
                  </a:lnTo>
                  <a:lnTo>
                    <a:pt x="14528" y="3289"/>
                  </a:lnTo>
                  <a:close/>
                </a:path>
                <a:path w="52069" h="36194">
                  <a:moveTo>
                    <a:pt x="14566" y="23202"/>
                  </a:moveTo>
                  <a:lnTo>
                    <a:pt x="14325" y="22796"/>
                  </a:lnTo>
                  <a:lnTo>
                    <a:pt x="14097" y="22479"/>
                  </a:lnTo>
                  <a:lnTo>
                    <a:pt x="12674" y="23647"/>
                  </a:lnTo>
                  <a:lnTo>
                    <a:pt x="13131" y="23698"/>
                  </a:lnTo>
                  <a:lnTo>
                    <a:pt x="13601" y="23533"/>
                  </a:lnTo>
                  <a:lnTo>
                    <a:pt x="14071" y="23393"/>
                  </a:lnTo>
                  <a:lnTo>
                    <a:pt x="14541" y="23215"/>
                  </a:lnTo>
                  <a:close/>
                </a:path>
                <a:path w="52069" h="36194">
                  <a:moveTo>
                    <a:pt x="15278" y="24612"/>
                  </a:moveTo>
                  <a:lnTo>
                    <a:pt x="15176" y="24371"/>
                  </a:lnTo>
                  <a:lnTo>
                    <a:pt x="15024" y="24079"/>
                  </a:lnTo>
                  <a:lnTo>
                    <a:pt x="13804" y="24511"/>
                  </a:lnTo>
                  <a:lnTo>
                    <a:pt x="13195" y="24714"/>
                  </a:lnTo>
                  <a:lnTo>
                    <a:pt x="12204" y="26555"/>
                  </a:lnTo>
                  <a:lnTo>
                    <a:pt x="11379" y="28257"/>
                  </a:lnTo>
                  <a:lnTo>
                    <a:pt x="11099" y="30149"/>
                  </a:lnTo>
                  <a:lnTo>
                    <a:pt x="11430" y="29921"/>
                  </a:lnTo>
                  <a:lnTo>
                    <a:pt x="11734" y="29654"/>
                  </a:lnTo>
                  <a:lnTo>
                    <a:pt x="12725" y="28473"/>
                  </a:lnTo>
                  <a:lnTo>
                    <a:pt x="12941" y="27660"/>
                  </a:lnTo>
                  <a:lnTo>
                    <a:pt x="13106" y="26314"/>
                  </a:lnTo>
                  <a:lnTo>
                    <a:pt x="13322" y="25908"/>
                  </a:lnTo>
                  <a:lnTo>
                    <a:pt x="13690" y="24815"/>
                  </a:lnTo>
                  <a:lnTo>
                    <a:pt x="14490" y="24917"/>
                  </a:lnTo>
                  <a:lnTo>
                    <a:pt x="15252" y="24612"/>
                  </a:lnTo>
                  <a:close/>
                </a:path>
                <a:path w="52069" h="36194">
                  <a:moveTo>
                    <a:pt x="15849" y="7302"/>
                  </a:moveTo>
                  <a:lnTo>
                    <a:pt x="15113" y="6096"/>
                  </a:lnTo>
                  <a:lnTo>
                    <a:pt x="14909" y="5930"/>
                  </a:lnTo>
                  <a:lnTo>
                    <a:pt x="13563" y="4521"/>
                  </a:lnTo>
                  <a:lnTo>
                    <a:pt x="11849" y="3556"/>
                  </a:lnTo>
                  <a:lnTo>
                    <a:pt x="9969" y="3060"/>
                  </a:lnTo>
                  <a:lnTo>
                    <a:pt x="9486" y="3746"/>
                  </a:lnTo>
                  <a:lnTo>
                    <a:pt x="9105" y="4508"/>
                  </a:lnTo>
                  <a:lnTo>
                    <a:pt x="8813" y="5346"/>
                  </a:lnTo>
                  <a:lnTo>
                    <a:pt x="11328" y="5346"/>
                  </a:lnTo>
                  <a:lnTo>
                    <a:pt x="13703" y="6007"/>
                  </a:lnTo>
                  <a:lnTo>
                    <a:pt x="15849" y="7302"/>
                  </a:lnTo>
                  <a:close/>
                </a:path>
                <a:path w="52069" h="36194">
                  <a:moveTo>
                    <a:pt x="17653" y="10350"/>
                  </a:moveTo>
                  <a:lnTo>
                    <a:pt x="16776" y="8839"/>
                  </a:lnTo>
                  <a:lnTo>
                    <a:pt x="14389" y="7239"/>
                  </a:lnTo>
                  <a:lnTo>
                    <a:pt x="11671" y="6477"/>
                  </a:lnTo>
                  <a:lnTo>
                    <a:pt x="8699" y="6591"/>
                  </a:lnTo>
                  <a:lnTo>
                    <a:pt x="8496" y="6324"/>
                  </a:lnTo>
                  <a:lnTo>
                    <a:pt x="8369" y="6845"/>
                  </a:lnTo>
                  <a:lnTo>
                    <a:pt x="8280" y="7391"/>
                  </a:lnTo>
                  <a:lnTo>
                    <a:pt x="8229" y="7937"/>
                  </a:lnTo>
                  <a:lnTo>
                    <a:pt x="11557" y="8293"/>
                  </a:lnTo>
                  <a:lnTo>
                    <a:pt x="14605" y="8978"/>
                  </a:lnTo>
                  <a:lnTo>
                    <a:pt x="17653" y="10350"/>
                  </a:lnTo>
                  <a:close/>
                </a:path>
                <a:path w="52069" h="36194">
                  <a:moveTo>
                    <a:pt x="17703" y="14147"/>
                  </a:moveTo>
                  <a:lnTo>
                    <a:pt x="16637" y="13779"/>
                  </a:lnTo>
                  <a:lnTo>
                    <a:pt x="12890" y="13093"/>
                  </a:lnTo>
                  <a:lnTo>
                    <a:pt x="8991" y="13017"/>
                  </a:lnTo>
                  <a:lnTo>
                    <a:pt x="9537" y="14160"/>
                  </a:lnTo>
                  <a:lnTo>
                    <a:pt x="10350" y="15189"/>
                  </a:lnTo>
                  <a:lnTo>
                    <a:pt x="14820" y="16916"/>
                  </a:lnTo>
                  <a:lnTo>
                    <a:pt x="17703" y="14147"/>
                  </a:lnTo>
                  <a:close/>
                </a:path>
                <a:path w="52069" h="36194">
                  <a:moveTo>
                    <a:pt x="18364" y="711"/>
                  </a:moveTo>
                  <a:lnTo>
                    <a:pt x="17360" y="190"/>
                  </a:lnTo>
                  <a:lnTo>
                    <a:pt x="16268" y="0"/>
                  </a:lnTo>
                  <a:lnTo>
                    <a:pt x="15176" y="76"/>
                  </a:lnTo>
                  <a:lnTo>
                    <a:pt x="15671" y="5143"/>
                  </a:lnTo>
                  <a:lnTo>
                    <a:pt x="16611" y="6680"/>
                  </a:lnTo>
                  <a:lnTo>
                    <a:pt x="17068" y="7454"/>
                  </a:lnTo>
                  <a:lnTo>
                    <a:pt x="16891" y="5092"/>
                  </a:lnTo>
                  <a:lnTo>
                    <a:pt x="17335" y="2781"/>
                  </a:lnTo>
                  <a:lnTo>
                    <a:pt x="18364" y="711"/>
                  </a:lnTo>
                  <a:close/>
                </a:path>
                <a:path w="52069" h="36194">
                  <a:moveTo>
                    <a:pt x="20243" y="15049"/>
                  </a:moveTo>
                  <a:lnTo>
                    <a:pt x="19227" y="12700"/>
                  </a:lnTo>
                  <a:lnTo>
                    <a:pt x="19075" y="12839"/>
                  </a:lnTo>
                  <a:lnTo>
                    <a:pt x="18846" y="12446"/>
                  </a:lnTo>
                  <a:lnTo>
                    <a:pt x="18516" y="11836"/>
                  </a:lnTo>
                  <a:lnTo>
                    <a:pt x="15151" y="10236"/>
                  </a:lnTo>
                  <a:lnTo>
                    <a:pt x="11861" y="9499"/>
                  </a:lnTo>
                  <a:lnTo>
                    <a:pt x="8166" y="9144"/>
                  </a:lnTo>
                  <a:lnTo>
                    <a:pt x="8178" y="10033"/>
                  </a:lnTo>
                  <a:lnTo>
                    <a:pt x="8293" y="10896"/>
                  </a:lnTo>
                  <a:lnTo>
                    <a:pt x="8521" y="11722"/>
                  </a:lnTo>
                  <a:lnTo>
                    <a:pt x="12319" y="11772"/>
                  </a:lnTo>
                  <a:lnTo>
                    <a:pt x="15976" y="12446"/>
                  </a:lnTo>
                  <a:lnTo>
                    <a:pt x="18567" y="13322"/>
                  </a:lnTo>
                  <a:lnTo>
                    <a:pt x="17703" y="14147"/>
                  </a:lnTo>
                  <a:lnTo>
                    <a:pt x="20243" y="15049"/>
                  </a:lnTo>
                  <a:close/>
                </a:path>
                <a:path w="52069" h="36194">
                  <a:moveTo>
                    <a:pt x="21221" y="4279"/>
                  </a:moveTo>
                  <a:lnTo>
                    <a:pt x="20942" y="3187"/>
                  </a:lnTo>
                  <a:lnTo>
                    <a:pt x="20370" y="2171"/>
                  </a:lnTo>
                  <a:lnTo>
                    <a:pt x="19304" y="1320"/>
                  </a:lnTo>
                  <a:lnTo>
                    <a:pt x="18059" y="3556"/>
                  </a:lnTo>
                  <a:lnTo>
                    <a:pt x="17538" y="6108"/>
                  </a:lnTo>
                  <a:lnTo>
                    <a:pt x="17843" y="8737"/>
                  </a:lnTo>
                  <a:lnTo>
                    <a:pt x="18059" y="9093"/>
                  </a:lnTo>
                  <a:lnTo>
                    <a:pt x="18249" y="9461"/>
                  </a:lnTo>
                  <a:lnTo>
                    <a:pt x="18465" y="9817"/>
                  </a:lnTo>
                  <a:lnTo>
                    <a:pt x="19062" y="7810"/>
                  </a:lnTo>
                  <a:lnTo>
                    <a:pt x="19977" y="5956"/>
                  </a:lnTo>
                  <a:lnTo>
                    <a:pt x="21221" y="4279"/>
                  </a:lnTo>
                  <a:close/>
                </a:path>
                <a:path w="52069" h="36194">
                  <a:moveTo>
                    <a:pt x="21526" y="9601"/>
                  </a:moveTo>
                  <a:lnTo>
                    <a:pt x="21463" y="6184"/>
                  </a:lnTo>
                  <a:lnTo>
                    <a:pt x="20510" y="7632"/>
                  </a:lnTo>
                  <a:lnTo>
                    <a:pt x="19773" y="9220"/>
                  </a:lnTo>
                  <a:lnTo>
                    <a:pt x="19316" y="10922"/>
                  </a:lnTo>
                  <a:lnTo>
                    <a:pt x="19215" y="11137"/>
                  </a:lnTo>
                  <a:lnTo>
                    <a:pt x="20294" y="13055"/>
                  </a:lnTo>
                  <a:lnTo>
                    <a:pt x="21526" y="9601"/>
                  </a:lnTo>
                  <a:close/>
                </a:path>
                <a:path w="52069" h="36194">
                  <a:moveTo>
                    <a:pt x="21551" y="15316"/>
                  </a:moveTo>
                  <a:lnTo>
                    <a:pt x="20294" y="13055"/>
                  </a:lnTo>
                  <a:lnTo>
                    <a:pt x="20142" y="13474"/>
                  </a:lnTo>
                  <a:lnTo>
                    <a:pt x="21551" y="15316"/>
                  </a:lnTo>
                  <a:close/>
                </a:path>
                <a:path w="52069" h="36194">
                  <a:moveTo>
                    <a:pt x="21945" y="18110"/>
                  </a:moveTo>
                  <a:lnTo>
                    <a:pt x="20307" y="15074"/>
                  </a:lnTo>
                  <a:lnTo>
                    <a:pt x="21526" y="18034"/>
                  </a:lnTo>
                  <a:lnTo>
                    <a:pt x="21755" y="18148"/>
                  </a:lnTo>
                  <a:lnTo>
                    <a:pt x="21945" y="18110"/>
                  </a:lnTo>
                  <a:close/>
                </a:path>
                <a:path w="52069" h="36194">
                  <a:moveTo>
                    <a:pt x="22517" y="16573"/>
                  </a:moveTo>
                  <a:lnTo>
                    <a:pt x="21551" y="15316"/>
                  </a:lnTo>
                  <a:lnTo>
                    <a:pt x="22453" y="17030"/>
                  </a:lnTo>
                  <a:lnTo>
                    <a:pt x="22517" y="16573"/>
                  </a:lnTo>
                  <a:close/>
                </a:path>
                <a:path w="52069" h="36194">
                  <a:moveTo>
                    <a:pt x="45834" y="32308"/>
                  </a:moveTo>
                  <a:lnTo>
                    <a:pt x="45237" y="31991"/>
                  </a:lnTo>
                  <a:lnTo>
                    <a:pt x="44665" y="31648"/>
                  </a:lnTo>
                  <a:lnTo>
                    <a:pt x="44094" y="31280"/>
                  </a:lnTo>
                  <a:lnTo>
                    <a:pt x="44132" y="31483"/>
                  </a:lnTo>
                  <a:lnTo>
                    <a:pt x="44157" y="31686"/>
                  </a:lnTo>
                  <a:lnTo>
                    <a:pt x="44196" y="31889"/>
                  </a:lnTo>
                  <a:lnTo>
                    <a:pt x="44208" y="32016"/>
                  </a:lnTo>
                  <a:lnTo>
                    <a:pt x="44335" y="32029"/>
                  </a:lnTo>
                  <a:lnTo>
                    <a:pt x="44475" y="31991"/>
                  </a:lnTo>
                  <a:lnTo>
                    <a:pt x="43599" y="32969"/>
                  </a:lnTo>
                  <a:lnTo>
                    <a:pt x="43383" y="34493"/>
                  </a:lnTo>
                  <a:lnTo>
                    <a:pt x="44577" y="35394"/>
                  </a:lnTo>
                  <a:lnTo>
                    <a:pt x="44792" y="34277"/>
                  </a:lnTo>
                  <a:lnTo>
                    <a:pt x="45212" y="33235"/>
                  </a:lnTo>
                  <a:lnTo>
                    <a:pt x="45834" y="32308"/>
                  </a:lnTo>
                  <a:close/>
                </a:path>
                <a:path w="52069" h="36194">
                  <a:moveTo>
                    <a:pt x="48196" y="35648"/>
                  </a:moveTo>
                  <a:lnTo>
                    <a:pt x="47625" y="33185"/>
                  </a:lnTo>
                  <a:lnTo>
                    <a:pt x="47028" y="32931"/>
                  </a:lnTo>
                  <a:lnTo>
                    <a:pt x="46736" y="32791"/>
                  </a:lnTo>
                  <a:lnTo>
                    <a:pt x="46139" y="33718"/>
                  </a:lnTo>
                  <a:lnTo>
                    <a:pt x="45796" y="34785"/>
                  </a:lnTo>
                  <a:lnTo>
                    <a:pt x="45694" y="35915"/>
                  </a:lnTo>
                  <a:lnTo>
                    <a:pt x="46507" y="36106"/>
                  </a:lnTo>
                  <a:lnTo>
                    <a:pt x="47383" y="35991"/>
                  </a:lnTo>
                  <a:lnTo>
                    <a:pt x="48196" y="35648"/>
                  </a:lnTo>
                  <a:close/>
                </a:path>
                <a:path w="52069" h="36194">
                  <a:moveTo>
                    <a:pt x="50330" y="34188"/>
                  </a:moveTo>
                  <a:lnTo>
                    <a:pt x="49898" y="34048"/>
                  </a:lnTo>
                  <a:lnTo>
                    <a:pt x="49441" y="33934"/>
                  </a:lnTo>
                  <a:lnTo>
                    <a:pt x="49009" y="33769"/>
                  </a:lnTo>
                  <a:lnTo>
                    <a:pt x="49110" y="34188"/>
                  </a:lnTo>
                  <a:lnTo>
                    <a:pt x="49199" y="34620"/>
                  </a:lnTo>
                  <a:lnTo>
                    <a:pt x="49301" y="35039"/>
                  </a:lnTo>
                  <a:lnTo>
                    <a:pt x="49682" y="34785"/>
                  </a:lnTo>
                  <a:lnTo>
                    <a:pt x="50038" y="34505"/>
                  </a:lnTo>
                  <a:lnTo>
                    <a:pt x="50330" y="34188"/>
                  </a:lnTo>
                  <a:close/>
                </a:path>
                <a:path w="52069" h="36194">
                  <a:moveTo>
                    <a:pt x="50850" y="28778"/>
                  </a:moveTo>
                  <a:lnTo>
                    <a:pt x="50444" y="28321"/>
                  </a:lnTo>
                  <a:lnTo>
                    <a:pt x="49898" y="27978"/>
                  </a:lnTo>
                  <a:lnTo>
                    <a:pt x="47650" y="27660"/>
                  </a:lnTo>
                  <a:lnTo>
                    <a:pt x="46088" y="28803"/>
                  </a:lnTo>
                  <a:lnTo>
                    <a:pt x="45605" y="30238"/>
                  </a:lnTo>
                  <a:lnTo>
                    <a:pt x="45212" y="30010"/>
                  </a:lnTo>
                  <a:lnTo>
                    <a:pt x="45008" y="29908"/>
                  </a:lnTo>
                  <a:lnTo>
                    <a:pt x="44881" y="29832"/>
                  </a:lnTo>
                  <a:lnTo>
                    <a:pt x="44729" y="29895"/>
                  </a:lnTo>
                  <a:lnTo>
                    <a:pt x="44577" y="29997"/>
                  </a:lnTo>
                  <a:lnTo>
                    <a:pt x="45250" y="30454"/>
                  </a:lnTo>
                  <a:lnTo>
                    <a:pt x="45948" y="30886"/>
                  </a:lnTo>
                  <a:lnTo>
                    <a:pt x="46659" y="31280"/>
                  </a:lnTo>
                  <a:lnTo>
                    <a:pt x="47752" y="30099"/>
                  </a:lnTo>
                  <a:lnTo>
                    <a:pt x="49187" y="29235"/>
                  </a:lnTo>
                  <a:lnTo>
                    <a:pt x="50850" y="28778"/>
                  </a:lnTo>
                  <a:close/>
                </a:path>
                <a:path w="52069" h="36194">
                  <a:moveTo>
                    <a:pt x="51587" y="31610"/>
                  </a:moveTo>
                  <a:lnTo>
                    <a:pt x="50787" y="31902"/>
                  </a:lnTo>
                  <a:lnTo>
                    <a:pt x="49987" y="32181"/>
                  </a:lnTo>
                  <a:lnTo>
                    <a:pt x="49187" y="32473"/>
                  </a:lnTo>
                  <a:lnTo>
                    <a:pt x="49809" y="32727"/>
                  </a:lnTo>
                  <a:lnTo>
                    <a:pt x="50444" y="32956"/>
                  </a:lnTo>
                  <a:lnTo>
                    <a:pt x="51092" y="33159"/>
                  </a:lnTo>
                  <a:lnTo>
                    <a:pt x="51346" y="32689"/>
                  </a:lnTo>
                  <a:lnTo>
                    <a:pt x="51523" y="32169"/>
                  </a:lnTo>
                  <a:lnTo>
                    <a:pt x="51587" y="31610"/>
                  </a:lnTo>
                  <a:close/>
                </a:path>
                <a:path w="52069" h="36194">
                  <a:moveTo>
                    <a:pt x="51625" y="30746"/>
                  </a:moveTo>
                  <a:lnTo>
                    <a:pt x="51600" y="30391"/>
                  </a:lnTo>
                  <a:lnTo>
                    <a:pt x="51523" y="30060"/>
                  </a:lnTo>
                  <a:lnTo>
                    <a:pt x="51409" y="29743"/>
                  </a:lnTo>
                  <a:lnTo>
                    <a:pt x="49834" y="30035"/>
                  </a:lnTo>
                  <a:lnTo>
                    <a:pt x="48526" y="30746"/>
                  </a:lnTo>
                  <a:lnTo>
                    <a:pt x="47548" y="31750"/>
                  </a:lnTo>
                  <a:lnTo>
                    <a:pt x="47904" y="31927"/>
                  </a:lnTo>
                  <a:lnTo>
                    <a:pt x="48082" y="32004"/>
                  </a:lnTo>
                  <a:lnTo>
                    <a:pt x="51625" y="30746"/>
                  </a:lnTo>
                  <a:close/>
                </a:path>
              </a:pathLst>
            </a:custGeom>
            <a:solidFill>
              <a:srgbClr val="2764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0" name="object 2620" descr=""/>
            <p:cNvSpPr/>
            <p:nvPr/>
          </p:nvSpPr>
          <p:spPr>
            <a:xfrm>
              <a:off x="2295748" y="2310487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60">
                  <a:moveTo>
                    <a:pt x="1816" y="0"/>
                  </a:moveTo>
                  <a:lnTo>
                    <a:pt x="901" y="711"/>
                  </a:lnTo>
                  <a:lnTo>
                    <a:pt x="584" y="1854"/>
                  </a:lnTo>
                  <a:lnTo>
                    <a:pt x="228" y="1790"/>
                  </a:lnTo>
                  <a:lnTo>
                    <a:pt x="0" y="2082"/>
                  </a:lnTo>
                  <a:lnTo>
                    <a:pt x="88" y="5245"/>
                  </a:lnTo>
                  <a:lnTo>
                    <a:pt x="2031" y="9156"/>
                  </a:lnTo>
                  <a:lnTo>
                    <a:pt x="8826" y="9601"/>
                  </a:lnTo>
                  <a:lnTo>
                    <a:pt x="7531" y="4368"/>
                  </a:lnTo>
                  <a:lnTo>
                    <a:pt x="5651" y="1257"/>
                  </a:lnTo>
                  <a:lnTo>
                    <a:pt x="4521" y="12"/>
                  </a:lnTo>
                  <a:lnTo>
                    <a:pt x="1816" y="0"/>
                  </a:lnTo>
                  <a:close/>
                </a:path>
              </a:pathLst>
            </a:custGeom>
            <a:solidFill>
              <a:srgbClr val="ECDF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1" name="object 2621" descr=""/>
            <p:cNvSpPr/>
            <p:nvPr/>
          </p:nvSpPr>
          <p:spPr>
            <a:xfrm>
              <a:off x="2286381" y="2298941"/>
              <a:ext cx="26034" cy="31750"/>
            </a:xfrm>
            <a:custGeom>
              <a:avLst/>
              <a:gdLst/>
              <a:ahLst/>
              <a:cxnLst/>
              <a:rect l="l" t="t" r="r" b="b"/>
              <a:pathLst>
                <a:path w="26035" h="31750">
                  <a:moveTo>
                    <a:pt x="10528" y="20358"/>
                  </a:moveTo>
                  <a:lnTo>
                    <a:pt x="10274" y="20040"/>
                  </a:lnTo>
                  <a:lnTo>
                    <a:pt x="10210" y="20256"/>
                  </a:lnTo>
                  <a:lnTo>
                    <a:pt x="10528" y="20358"/>
                  </a:lnTo>
                  <a:close/>
                </a:path>
                <a:path w="26035" h="31750">
                  <a:moveTo>
                    <a:pt x="12573" y="17297"/>
                  </a:moveTo>
                  <a:lnTo>
                    <a:pt x="12115" y="16027"/>
                  </a:lnTo>
                  <a:lnTo>
                    <a:pt x="11620" y="16103"/>
                  </a:lnTo>
                  <a:lnTo>
                    <a:pt x="10553" y="16294"/>
                  </a:lnTo>
                  <a:lnTo>
                    <a:pt x="10185" y="16357"/>
                  </a:lnTo>
                  <a:lnTo>
                    <a:pt x="10642" y="17640"/>
                  </a:lnTo>
                  <a:lnTo>
                    <a:pt x="12573" y="17297"/>
                  </a:lnTo>
                  <a:close/>
                </a:path>
                <a:path w="26035" h="31750">
                  <a:moveTo>
                    <a:pt x="13398" y="18351"/>
                  </a:moveTo>
                  <a:lnTo>
                    <a:pt x="13271" y="17970"/>
                  </a:lnTo>
                  <a:lnTo>
                    <a:pt x="13055" y="17741"/>
                  </a:lnTo>
                  <a:lnTo>
                    <a:pt x="12915" y="17602"/>
                  </a:lnTo>
                  <a:lnTo>
                    <a:pt x="12585" y="17386"/>
                  </a:lnTo>
                  <a:lnTo>
                    <a:pt x="12509" y="17716"/>
                  </a:lnTo>
                  <a:lnTo>
                    <a:pt x="12141" y="19456"/>
                  </a:lnTo>
                  <a:lnTo>
                    <a:pt x="12268" y="19837"/>
                  </a:lnTo>
                  <a:lnTo>
                    <a:pt x="12484" y="20066"/>
                  </a:lnTo>
                  <a:lnTo>
                    <a:pt x="12623" y="20193"/>
                  </a:lnTo>
                  <a:lnTo>
                    <a:pt x="12966" y="20408"/>
                  </a:lnTo>
                  <a:lnTo>
                    <a:pt x="13398" y="18351"/>
                  </a:lnTo>
                  <a:close/>
                </a:path>
                <a:path w="26035" h="31750">
                  <a:moveTo>
                    <a:pt x="14922" y="19583"/>
                  </a:moveTo>
                  <a:lnTo>
                    <a:pt x="14630" y="18986"/>
                  </a:lnTo>
                  <a:lnTo>
                    <a:pt x="14490" y="18643"/>
                  </a:lnTo>
                  <a:lnTo>
                    <a:pt x="14185" y="17957"/>
                  </a:lnTo>
                  <a:lnTo>
                    <a:pt x="13881" y="17310"/>
                  </a:lnTo>
                  <a:lnTo>
                    <a:pt x="13716" y="17411"/>
                  </a:lnTo>
                  <a:lnTo>
                    <a:pt x="13538" y="17513"/>
                  </a:lnTo>
                  <a:lnTo>
                    <a:pt x="13779" y="18021"/>
                  </a:lnTo>
                  <a:lnTo>
                    <a:pt x="14122" y="18808"/>
                  </a:lnTo>
                  <a:lnTo>
                    <a:pt x="14300" y="19253"/>
                  </a:lnTo>
                  <a:lnTo>
                    <a:pt x="14566" y="19799"/>
                  </a:lnTo>
                  <a:lnTo>
                    <a:pt x="14744" y="19697"/>
                  </a:lnTo>
                  <a:lnTo>
                    <a:pt x="14922" y="19583"/>
                  </a:lnTo>
                  <a:close/>
                </a:path>
                <a:path w="26035" h="31750">
                  <a:moveTo>
                    <a:pt x="25565" y="23444"/>
                  </a:moveTo>
                  <a:lnTo>
                    <a:pt x="23939" y="13131"/>
                  </a:lnTo>
                  <a:lnTo>
                    <a:pt x="23939" y="20993"/>
                  </a:lnTo>
                  <a:lnTo>
                    <a:pt x="23837" y="22212"/>
                  </a:lnTo>
                  <a:lnTo>
                    <a:pt x="23520" y="23190"/>
                  </a:lnTo>
                  <a:lnTo>
                    <a:pt x="22656" y="23850"/>
                  </a:lnTo>
                  <a:lnTo>
                    <a:pt x="21170" y="24193"/>
                  </a:lnTo>
                  <a:lnTo>
                    <a:pt x="20129" y="24409"/>
                  </a:lnTo>
                  <a:lnTo>
                    <a:pt x="19215" y="24853"/>
                  </a:lnTo>
                  <a:lnTo>
                    <a:pt x="18427" y="25552"/>
                  </a:lnTo>
                  <a:lnTo>
                    <a:pt x="17754" y="25971"/>
                  </a:lnTo>
                  <a:lnTo>
                    <a:pt x="17221" y="26454"/>
                  </a:lnTo>
                  <a:lnTo>
                    <a:pt x="16751" y="26924"/>
                  </a:lnTo>
                  <a:lnTo>
                    <a:pt x="16103" y="24345"/>
                  </a:lnTo>
                  <a:lnTo>
                    <a:pt x="16103" y="27571"/>
                  </a:lnTo>
                  <a:lnTo>
                    <a:pt x="14795" y="28943"/>
                  </a:lnTo>
                  <a:lnTo>
                    <a:pt x="13944" y="29756"/>
                  </a:lnTo>
                  <a:lnTo>
                    <a:pt x="12052" y="27762"/>
                  </a:lnTo>
                  <a:lnTo>
                    <a:pt x="12001" y="26847"/>
                  </a:lnTo>
                  <a:lnTo>
                    <a:pt x="12115" y="23990"/>
                  </a:lnTo>
                  <a:lnTo>
                    <a:pt x="12509" y="22440"/>
                  </a:lnTo>
                  <a:lnTo>
                    <a:pt x="12433" y="21577"/>
                  </a:lnTo>
                  <a:lnTo>
                    <a:pt x="13106" y="21805"/>
                  </a:lnTo>
                  <a:lnTo>
                    <a:pt x="13830" y="21882"/>
                  </a:lnTo>
                  <a:lnTo>
                    <a:pt x="14630" y="21704"/>
                  </a:lnTo>
                  <a:lnTo>
                    <a:pt x="16103" y="27571"/>
                  </a:lnTo>
                  <a:lnTo>
                    <a:pt x="16103" y="24345"/>
                  </a:lnTo>
                  <a:lnTo>
                    <a:pt x="15443" y="21704"/>
                  </a:lnTo>
                  <a:lnTo>
                    <a:pt x="15417" y="21577"/>
                  </a:lnTo>
                  <a:lnTo>
                    <a:pt x="15379" y="21450"/>
                  </a:lnTo>
                  <a:lnTo>
                    <a:pt x="16002" y="21170"/>
                  </a:lnTo>
                  <a:lnTo>
                    <a:pt x="16306" y="21031"/>
                  </a:lnTo>
                  <a:lnTo>
                    <a:pt x="17018" y="20294"/>
                  </a:lnTo>
                  <a:lnTo>
                    <a:pt x="17487" y="19392"/>
                  </a:lnTo>
                  <a:lnTo>
                    <a:pt x="19481" y="20599"/>
                  </a:lnTo>
                  <a:lnTo>
                    <a:pt x="21691" y="21577"/>
                  </a:lnTo>
                  <a:lnTo>
                    <a:pt x="23837" y="22212"/>
                  </a:lnTo>
                  <a:lnTo>
                    <a:pt x="23837" y="20967"/>
                  </a:lnTo>
                  <a:lnTo>
                    <a:pt x="21780" y="20358"/>
                  </a:lnTo>
                  <a:lnTo>
                    <a:pt x="19799" y="19481"/>
                  </a:lnTo>
                  <a:lnTo>
                    <a:pt x="19646" y="19392"/>
                  </a:lnTo>
                  <a:lnTo>
                    <a:pt x="17894" y="18351"/>
                  </a:lnTo>
                  <a:lnTo>
                    <a:pt x="18021" y="17881"/>
                  </a:lnTo>
                  <a:lnTo>
                    <a:pt x="18059" y="16916"/>
                  </a:lnTo>
                  <a:lnTo>
                    <a:pt x="22885" y="16078"/>
                  </a:lnTo>
                  <a:lnTo>
                    <a:pt x="23050" y="16878"/>
                  </a:lnTo>
                  <a:lnTo>
                    <a:pt x="23164" y="17526"/>
                  </a:lnTo>
                  <a:lnTo>
                    <a:pt x="23279" y="18630"/>
                  </a:lnTo>
                  <a:lnTo>
                    <a:pt x="23406" y="19164"/>
                  </a:lnTo>
                  <a:lnTo>
                    <a:pt x="23622" y="19608"/>
                  </a:lnTo>
                  <a:lnTo>
                    <a:pt x="23837" y="20256"/>
                  </a:lnTo>
                  <a:lnTo>
                    <a:pt x="23939" y="20993"/>
                  </a:lnTo>
                  <a:lnTo>
                    <a:pt x="23939" y="13131"/>
                  </a:lnTo>
                  <a:lnTo>
                    <a:pt x="22580" y="11099"/>
                  </a:lnTo>
                  <a:lnTo>
                    <a:pt x="22580" y="14757"/>
                  </a:lnTo>
                  <a:lnTo>
                    <a:pt x="17843" y="15582"/>
                  </a:lnTo>
                  <a:lnTo>
                    <a:pt x="17729" y="15176"/>
                  </a:lnTo>
                  <a:lnTo>
                    <a:pt x="17500" y="14592"/>
                  </a:lnTo>
                  <a:lnTo>
                    <a:pt x="17437" y="17170"/>
                  </a:lnTo>
                  <a:lnTo>
                    <a:pt x="16738" y="19164"/>
                  </a:lnTo>
                  <a:lnTo>
                    <a:pt x="13068" y="21170"/>
                  </a:lnTo>
                  <a:lnTo>
                    <a:pt x="10528" y="20358"/>
                  </a:lnTo>
                  <a:lnTo>
                    <a:pt x="10731" y="20599"/>
                  </a:lnTo>
                  <a:lnTo>
                    <a:pt x="11252" y="21031"/>
                  </a:lnTo>
                  <a:lnTo>
                    <a:pt x="11785" y="21310"/>
                  </a:lnTo>
                  <a:lnTo>
                    <a:pt x="11353" y="23152"/>
                  </a:lnTo>
                  <a:lnTo>
                    <a:pt x="11264" y="26847"/>
                  </a:lnTo>
                  <a:lnTo>
                    <a:pt x="10515" y="25869"/>
                  </a:lnTo>
                  <a:lnTo>
                    <a:pt x="8585" y="22948"/>
                  </a:lnTo>
                  <a:lnTo>
                    <a:pt x="8191" y="21996"/>
                  </a:lnTo>
                  <a:lnTo>
                    <a:pt x="7734" y="21170"/>
                  </a:lnTo>
                  <a:lnTo>
                    <a:pt x="7810" y="21031"/>
                  </a:lnTo>
                  <a:lnTo>
                    <a:pt x="10172" y="20078"/>
                  </a:lnTo>
                  <a:lnTo>
                    <a:pt x="10147" y="19926"/>
                  </a:lnTo>
                  <a:lnTo>
                    <a:pt x="9575" y="17195"/>
                  </a:lnTo>
                  <a:lnTo>
                    <a:pt x="9575" y="18821"/>
                  </a:lnTo>
                  <a:lnTo>
                    <a:pt x="6883" y="19926"/>
                  </a:lnTo>
                  <a:lnTo>
                    <a:pt x="6616" y="19608"/>
                  </a:lnTo>
                  <a:lnTo>
                    <a:pt x="6134" y="19392"/>
                  </a:lnTo>
                  <a:lnTo>
                    <a:pt x="5562" y="19265"/>
                  </a:lnTo>
                  <a:lnTo>
                    <a:pt x="4508" y="18630"/>
                  </a:lnTo>
                  <a:lnTo>
                    <a:pt x="3759" y="17881"/>
                  </a:lnTo>
                  <a:lnTo>
                    <a:pt x="3302" y="17030"/>
                  </a:lnTo>
                  <a:lnTo>
                    <a:pt x="8331" y="17018"/>
                  </a:lnTo>
                  <a:lnTo>
                    <a:pt x="8483" y="17551"/>
                  </a:lnTo>
                  <a:lnTo>
                    <a:pt x="8724" y="18084"/>
                  </a:lnTo>
                  <a:lnTo>
                    <a:pt x="9283" y="18745"/>
                  </a:lnTo>
                  <a:lnTo>
                    <a:pt x="9436" y="18808"/>
                  </a:lnTo>
                  <a:lnTo>
                    <a:pt x="9575" y="18821"/>
                  </a:lnTo>
                  <a:lnTo>
                    <a:pt x="9575" y="17195"/>
                  </a:lnTo>
                  <a:lnTo>
                    <a:pt x="9537" y="17005"/>
                  </a:lnTo>
                  <a:lnTo>
                    <a:pt x="9436" y="16256"/>
                  </a:lnTo>
                  <a:lnTo>
                    <a:pt x="9321" y="16078"/>
                  </a:lnTo>
                  <a:lnTo>
                    <a:pt x="9296" y="15748"/>
                  </a:lnTo>
                  <a:lnTo>
                    <a:pt x="9410" y="14643"/>
                  </a:lnTo>
                  <a:lnTo>
                    <a:pt x="10756" y="13462"/>
                  </a:lnTo>
                  <a:lnTo>
                    <a:pt x="13093" y="13042"/>
                  </a:lnTo>
                  <a:lnTo>
                    <a:pt x="14046" y="13195"/>
                  </a:lnTo>
                  <a:lnTo>
                    <a:pt x="14871" y="13601"/>
                  </a:lnTo>
                  <a:lnTo>
                    <a:pt x="14668" y="13716"/>
                  </a:lnTo>
                  <a:lnTo>
                    <a:pt x="13462" y="14998"/>
                  </a:lnTo>
                  <a:lnTo>
                    <a:pt x="13385" y="15227"/>
                  </a:lnTo>
                  <a:lnTo>
                    <a:pt x="13385" y="15087"/>
                  </a:lnTo>
                  <a:lnTo>
                    <a:pt x="13182" y="14744"/>
                  </a:lnTo>
                  <a:lnTo>
                    <a:pt x="11379" y="13754"/>
                  </a:lnTo>
                  <a:lnTo>
                    <a:pt x="11099" y="13589"/>
                  </a:lnTo>
                  <a:lnTo>
                    <a:pt x="11049" y="13982"/>
                  </a:lnTo>
                  <a:lnTo>
                    <a:pt x="11061" y="14173"/>
                  </a:lnTo>
                  <a:lnTo>
                    <a:pt x="11087" y="14478"/>
                  </a:lnTo>
                  <a:lnTo>
                    <a:pt x="11303" y="14833"/>
                  </a:lnTo>
                  <a:lnTo>
                    <a:pt x="11569" y="14986"/>
                  </a:lnTo>
                  <a:lnTo>
                    <a:pt x="13093" y="15824"/>
                  </a:lnTo>
                  <a:lnTo>
                    <a:pt x="13385" y="15976"/>
                  </a:lnTo>
                  <a:lnTo>
                    <a:pt x="13436" y="15582"/>
                  </a:lnTo>
                  <a:lnTo>
                    <a:pt x="13411" y="15392"/>
                  </a:lnTo>
                  <a:lnTo>
                    <a:pt x="14046" y="16332"/>
                  </a:lnTo>
                  <a:lnTo>
                    <a:pt x="14465" y="15887"/>
                  </a:lnTo>
                  <a:lnTo>
                    <a:pt x="14795" y="17094"/>
                  </a:lnTo>
                  <a:lnTo>
                    <a:pt x="15138" y="17145"/>
                  </a:lnTo>
                  <a:lnTo>
                    <a:pt x="15989" y="17272"/>
                  </a:lnTo>
                  <a:lnTo>
                    <a:pt x="16192" y="17310"/>
                  </a:lnTo>
                  <a:lnTo>
                    <a:pt x="15849" y="16078"/>
                  </a:lnTo>
                  <a:lnTo>
                    <a:pt x="15519" y="16027"/>
                  </a:lnTo>
                  <a:lnTo>
                    <a:pt x="15227" y="15976"/>
                  </a:lnTo>
                  <a:lnTo>
                    <a:pt x="14947" y="15938"/>
                  </a:lnTo>
                  <a:lnTo>
                    <a:pt x="14668" y="15887"/>
                  </a:lnTo>
                  <a:lnTo>
                    <a:pt x="14478" y="15875"/>
                  </a:lnTo>
                  <a:lnTo>
                    <a:pt x="15633" y="14643"/>
                  </a:lnTo>
                  <a:lnTo>
                    <a:pt x="15608" y="14211"/>
                  </a:lnTo>
                  <a:lnTo>
                    <a:pt x="15430" y="13931"/>
                  </a:lnTo>
                  <a:lnTo>
                    <a:pt x="15900" y="14249"/>
                  </a:lnTo>
                  <a:lnTo>
                    <a:pt x="16243" y="14592"/>
                  </a:lnTo>
                  <a:lnTo>
                    <a:pt x="16357" y="14757"/>
                  </a:lnTo>
                  <a:lnTo>
                    <a:pt x="17373" y="16586"/>
                  </a:lnTo>
                  <a:lnTo>
                    <a:pt x="17437" y="17170"/>
                  </a:lnTo>
                  <a:lnTo>
                    <a:pt x="17437" y="14503"/>
                  </a:lnTo>
                  <a:lnTo>
                    <a:pt x="17030" y="13931"/>
                  </a:lnTo>
                  <a:lnTo>
                    <a:pt x="16535" y="13449"/>
                  </a:lnTo>
                  <a:lnTo>
                    <a:pt x="16789" y="13042"/>
                  </a:lnTo>
                  <a:lnTo>
                    <a:pt x="16878" y="12903"/>
                  </a:lnTo>
                  <a:lnTo>
                    <a:pt x="16992" y="12712"/>
                  </a:lnTo>
                  <a:lnTo>
                    <a:pt x="19964" y="7924"/>
                  </a:lnTo>
                  <a:lnTo>
                    <a:pt x="21170" y="10134"/>
                  </a:lnTo>
                  <a:lnTo>
                    <a:pt x="22034" y="12573"/>
                  </a:lnTo>
                  <a:lnTo>
                    <a:pt x="22580" y="14757"/>
                  </a:lnTo>
                  <a:lnTo>
                    <a:pt x="22580" y="11099"/>
                  </a:lnTo>
                  <a:lnTo>
                    <a:pt x="21374" y="9283"/>
                  </a:lnTo>
                  <a:lnTo>
                    <a:pt x="20688" y="7924"/>
                  </a:lnTo>
                  <a:lnTo>
                    <a:pt x="19291" y="5168"/>
                  </a:lnTo>
                  <a:lnTo>
                    <a:pt x="19291" y="6781"/>
                  </a:lnTo>
                  <a:lnTo>
                    <a:pt x="15608" y="12712"/>
                  </a:lnTo>
                  <a:lnTo>
                    <a:pt x="15189" y="12458"/>
                  </a:lnTo>
                  <a:lnTo>
                    <a:pt x="14744" y="12242"/>
                  </a:lnTo>
                  <a:lnTo>
                    <a:pt x="14287" y="12090"/>
                  </a:lnTo>
                  <a:lnTo>
                    <a:pt x="14262" y="11899"/>
                  </a:lnTo>
                  <a:lnTo>
                    <a:pt x="13436" y="5130"/>
                  </a:lnTo>
                  <a:lnTo>
                    <a:pt x="13436" y="11899"/>
                  </a:lnTo>
                  <a:lnTo>
                    <a:pt x="13157" y="11861"/>
                  </a:lnTo>
                  <a:lnTo>
                    <a:pt x="12687" y="11823"/>
                  </a:lnTo>
                  <a:lnTo>
                    <a:pt x="12306" y="11861"/>
                  </a:lnTo>
                  <a:lnTo>
                    <a:pt x="11264" y="10071"/>
                  </a:lnTo>
                  <a:lnTo>
                    <a:pt x="11264" y="11823"/>
                  </a:lnTo>
                  <a:lnTo>
                    <a:pt x="11264" y="12052"/>
                  </a:lnTo>
                  <a:lnTo>
                    <a:pt x="10528" y="12280"/>
                  </a:lnTo>
                  <a:lnTo>
                    <a:pt x="10083" y="12573"/>
                  </a:lnTo>
                  <a:lnTo>
                    <a:pt x="9677" y="12903"/>
                  </a:lnTo>
                  <a:lnTo>
                    <a:pt x="9017" y="12534"/>
                  </a:lnTo>
                  <a:lnTo>
                    <a:pt x="9017" y="13601"/>
                  </a:lnTo>
                  <a:lnTo>
                    <a:pt x="8534" y="14249"/>
                  </a:lnTo>
                  <a:lnTo>
                    <a:pt x="8242" y="14947"/>
                  </a:lnTo>
                  <a:lnTo>
                    <a:pt x="8191" y="15722"/>
                  </a:lnTo>
                  <a:lnTo>
                    <a:pt x="2806" y="15748"/>
                  </a:lnTo>
                  <a:lnTo>
                    <a:pt x="2438" y="14211"/>
                  </a:lnTo>
                  <a:lnTo>
                    <a:pt x="2514" y="13449"/>
                  </a:lnTo>
                  <a:lnTo>
                    <a:pt x="2857" y="12014"/>
                  </a:lnTo>
                  <a:lnTo>
                    <a:pt x="3771" y="10134"/>
                  </a:lnTo>
                  <a:lnTo>
                    <a:pt x="3860" y="10439"/>
                  </a:lnTo>
                  <a:lnTo>
                    <a:pt x="4013" y="10769"/>
                  </a:lnTo>
                  <a:lnTo>
                    <a:pt x="9017" y="13601"/>
                  </a:lnTo>
                  <a:lnTo>
                    <a:pt x="9017" y="12534"/>
                  </a:lnTo>
                  <a:lnTo>
                    <a:pt x="4800" y="10134"/>
                  </a:lnTo>
                  <a:lnTo>
                    <a:pt x="4000" y="9677"/>
                  </a:lnTo>
                  <a:lnTo>
                    <a:pt x="4889" y="8013"/>
                  </a:lnTo>
                  <a:lnTo>
                    <a:pt x="6121" y="6464"/>
                  </a:lnTo>
                  <a:lnTo>
                    <a:pt x="7429" y="5232"/>
                  </a:lnTo>
                  <a:lnTo>
                    <a:pt x="11264" y="11823"/>
                  </a:lnTo>
                  <a:lnTo>
                    <a:pt x="11264" y="10071"/>
                  </a:lnTo>
                  <a:lnTo>
                    <a:pt x="8458" y="5232"/>
                  </a:lnTo>
                  <a:lnTo>
                    <a:pt x="8102" y="4622"/>
                  </a:lnTo>
                  <a:lnTo>
                    <a:pt x="8851" y="4000"/>
                  </a:lnTo>
                  <a:lnTo>
                    <a:pt x="9461" y="3556"/>
                  </a:lnTo>
                  <a:lnTo>
                    <a:pt x="10871" y="2819"/>
                  </a:lnTo>
                  <a:lnTo>
                    <a:pt x="11582" y="2578"/>
                  </a:lnTo>
                  <a:lnTo>
                    <a:pt x="12268" y="2476"/>
                  </a:lnTo>
                  <a:lnTo>
                    <a:pt x="13436" y="11899"/>
                  </a:lnTo>
                  <a:lnTo>
                    <a:pt x="13436" y="5130"/>
                  </a:lnTo>
                  <a:lnTo>
                    <a:pt x="13131" y="2628"/>
                  </a:lnTo>
                  <a:lnTo>
                    <a:pt x="13042" y="2476"/>
                  </a:lnTo>
                  <a:lnTo>
                    <a:pt x="15570" y="2400"/>
                  </a:lnTo>
                  <a:lnTo>
                    <a:pt x="17665" y="4241"/>
                  </a:lnTo>
                  <a:lnTo>
                    <a:pt x="19291" y="6781"/>
                  </a:lnTo>
                  <a:lnTo>
                    <a:pt x="19291" y="5168"/>
                  </a:lnTo>
                  <a:lnTo>
                    <a:pt x="17881" y="2387"/>
                  </a:lnTo>
                  <a:lnTo>
                    <a:pt x="16903" y="469"/>
                  </a:lnTo>
                  <a:lnTo>
                    <a:pt x="10718" y="0"/>
                  </a:lnTo>
                  <a:lnTo>
                    <a:pt x="6286" y="4051"/>
                  </a:lnTo>
                  <a:lnTo>
                    <a:pt x="889" y="10960"/>
                  </a:lnTo>
                  <a:lnTo>
                    <a:pt x="114" y="16332"/>
                  </a:lnTo>
                  <a:lnTo>
                    <a:pt x="0" y="17551"/>
                  </a:lnTo>
                  <a:lnTo>
                    <a:pt x="5715" y="20408"/>
                  </a:lnTo>
                  <a:lnTo>
                    <a:pt x="6489" y="21031"/>
                  </a:lnTo>
                  <a:lnTo>
                    <a:pt x="7493" y="22440"/>
                  </a:lnTo>
                  <a:lnTo>
                    <a:pt x="8750" y="24599"/>
                  </a:lnTo>
                  <a:lnTo>
                    <a:pt x="8966" y="26847"/>
                  </a:lnTo>
                  <a:lnTo>
                    <a:pt x="9067" y="27571"/>
                  </a:lnTo>
                  <a:lnTo>
                    <a:pt x="15519" y="31737"/>
                  </a:lnTo>
                  <a:lnTo>
                    <a:pt x="16611" y="29756"/>
                  </a:lnTo>
                  <a:lnTo>
                    <a:pt x="18021" y="27178"/>
                  </a:lnTo>
                  <a:lnTo>
                    <a:pt x="18529" y="26924"/>
                  </a:lnTo>
                  <a:lnTo>
                    <a:pt x="25565" y="23444"/>
                  </a:lnTo>
                  <a:close/>
                </a:path>
              </a:pathLst>
            </a:custGeom>
            <a:solidFill>
              <a:srgbClr val="612E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2" name="object 2622" descr=""/>
            <p:cNvSpPr/>
            <p:nvPr/>
          </p:nvSpPr>
          <p:spPr>
            <a:xfrm>
              <a:off x="2184103" y="2311273"/>
              <a:ext cx="125730" cy="83185"/>
            </a:xfrm>
            <a:custGeom>
              <a:avLst/>
              <a:gdLst/>
              <a:ahLst/>
              <a:cxnLst/>
              <a:rect l="l" t="t" r="r" b="b"/>
              <a:pathLst>
                <a:path w="125730" h="83185">
                  <a:moveTo>
                    <a:pt x="73018" y="110"/>
                  </a:moveTo>
                  <a:lnTo>
                    <a:pt x="19341" y="9604"/>
                  </a:lnTo>
                  <a:lnTo>
                    <a:pt x="0" y="47348"/>
                  </a:lnTo>
                  <a:lnTo>
                    <a:pt x="3492" y="61445"/>
                  </a:lnTo>
                  <a:lnTo>
                    <a:pt x="37522" y="80991"/>
                  </a:lnTo>
                  <a:lnTo>
                    <a:pt x="56834" y="83028"/>
                  </a:lnTo>
                  <a:lnTo>
                    <a:pt x="66547" y="82857"/>
                  </a:lnTo>
                  <a:lnTo>
                    <a:pt x="115017" y="66568"/>
                  </a:lnTo>
                  <a:lnTo>
                    <a:pt x="125314" y="34391"/>
                  </a:lnTo>
                  <a:lnTo>
                    <a:pt x="117352" y="20096"/>
                  </a:lnTo>
                  <a:lnTo>
                    <a:pt x="103777" y="9575"/>
                  </a:lnTo>
                  <a:lnTo>
                    <a:pt x="87947" y="2949"/>
                  </a:lnTo>
                  <a:lnTo>
                    <a:pt x="73018" y="110"/>
                  </a:lnTo>
                  <a:close/>
                </a:path>
              </a:pathLst>
            </a:custGeom>
            <a:solidFill>
              <a:srgbClr val="98999E">
                <a:alpha val="48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3" name="object 2623" descr=""/>
            <p:cNvSpPr/>
            <p:nvPr/>
          </p:nvSpPr>
          <p:spPr>
            <a:xfrm>
              <a:off x="2187768" y="2312357"/>
              <a:ext cx="125095" cy="83185"/>
            </a:xfrm>
            <a:custGeom>
              <a:avLst/>
              <a:gdLst/>
              <a:ahLst/>
              <a:cxnLst/>
              <a:rect l="l" t="t" r="r" b="b"/>
              <a:pathLst>
                <a:path w="125094" h="83185">
                  <a:moveTo>
                    <a:pt x="68715" y="11"/>
                  </a:moveTo>
                  <a:lnTo>
                    <a:pt x="19348" y="9739"/>
                  </a:lnTo>
                  <a:lnTo>
                    <a:pt x="0" y="47488"/>
                  </a:lnTo>
                  <a:lnTo>
                    <a:pt x="3499" y="61580"/>
                  </a:lnTo>
                  <a:lnTo>
                    <a:pt x="37516" y="81126"/>
                  </a:lnTo>
                  <a:lnTo>
                    <a:pt x="56828" y="83162"/>
                  </a:lnTo>
                  <a:lnTo>
                    <a:pt x="66542" y="82992"/>
                  </a:lnTo>
                  <a:lnTo>
                    <a:pt x="115012" y="66703"/>
                  </a:lnTo>
                  <a:lnTo>
                    <a:pt x="124518" y="34482"/>
                  </a:lnTo>
                  <a:lnTo>
                    <a:pt x="114805" y="20091"/>
                  </a:lnTo>
                  <a:lnTo>
                    <a:pt x="99477" y="9474"/>
                  </a:lnTo>
                  <a:lnTo>
                    <a:pt x="82848" y="2805"/>
                  </a:lnTo>
                  <a:lnTo>
                    <a:pt x="68715" y="11"/>
                  </a:lnTo>
                  <a:close/>
                </a:path>
              </a:pathLst>
            </a:custGeom>
            <a:solidFill>
              <a:srgbClr val="E2D2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4" name="object 2624" descr=""/>
            <p:cNvSpPr/>
            <p:nvPr/>
          </p:nvSpPr>
          <p:spPr>
            <a:xfrm>
              <a:off x="2191321" y="2313774"/>
              <a:ext cx="118110" cy="82550"/>
            </a:xfrm>
            <a:custGeom>
              <a:avLst/>
              <a:gdLst/>
              <a:ahLst/>
              <a:cxnLst/>
              <a:rect l="l" t="t" r="r" b="b"/>
              <a:pathLst>
                <a:path w="118110" h="82550">
                  <a:moveTo>
                    <a:pt x="44792" y="25069"/>
                  </a:moveTo>
                  <a:lnTo>
                    <a:pt x="43268" y="24942"/>
                  </a:lnTo>
                  <a:lnTo>
                    <a:pt x="41846" y="26606"/>
                  </a:lnTo>
                  <a:lnTo>
                    <a:pt x="44792" y="25069"/>
                  </a:lnTo>
                  <a:close/>
                </a:path>
                <a:path w="118110" h="82550">
                  <a:moveTo>
                    <a:pt x="58534" y="6464"/>
                  </a:moveTo>
                  <a:lnTo>
                    <a:pt x="56819" y="6210"/>
                  </a:lnTo>
                  <a:lnTo>
                    <a:pt x="43611" y="6388"/>
                  </a:lnTo>
                  <a:lnTo>
                    <a:pt x="31102" y="10591"/>
                  </a:lnTo>
                  <a:lnTo>
                    <a:pt x="20497" y="18364"/>
                  </a:lnTo>
                  <a:lnTo>
                    <a:pt x="12954" y="29248"/>
                  </a:lnTo>
                  <a:lnTo>
                    <a:pt x="9690" y="42722"/>
                  </a:lnTo>
                  <a:lnTo>
                    <a:pt x="11366" y="56311"/>
                  </a:lnTo>
                  <a:lnTo>
                    <a:pt x="17399" y="68643"/>
                  </a:lnTo>
                  <a:lnTo>
                    <a:pt x="27216" y="78384"/>
                  </a:lnTo>
                  <a:lnTo>
                    <a:pt x="27724" y="78740"/>
                  </a:lnTo>
                  <a:lnTo>
                    <a:pt x="28841" y="78409"/>
                  </a:lnTo>
                  <a:lnTo>
                    <a:pt x="29311" y="77914"/>
                  </a:lnTo>
                  <a:lnTo>
                    <a:pt x="30746" y="78968"/>
                  </a:lnTo>
                  <a:lnTo>
                    <a:pt x="32880" y="77914"/>
                  </a:lnTo>
                  <a:lnTo>
                    <a:pt x="25209" y="70815"/>
                  </a:lnTo>
                  <a:lnTo>
                    <a:pt x="19913" y="62280"/>
                  </a:lnTo>
                  <a:lnTo>
                    <a:pt x="16979" y="52679"/>
                  </a:lnTo>
                  <a:lnTo>
                    <a:pt x="16675" y="42519"/>
                  </a:lnTo>
                  <a:lnTo>
                    <a:pt x="20904" y="29464"/>
                  </a:lnTo>
                  <a:lnTo>
                    <a:pt x="29679" y="19177"/>
                  </a:lnTo>
                  <a:lnTo>
                    <a:pt x="41592" y="12725"/>
                  </a:lnTo>
                  <a:lnTo>
                    <a:pt x="55232" y="11188"/>
                  </a:lnTo>
                  <a:lnTo>
                    <a:pt x="55816" y="11239"/>
                  </a:lnTo>
                  <a:lnTo>
                    <a:pt x="57924" y="10312"/>
                  </a:lnTo>
                  <a:lnTo>
                    <a:pt x="18249" y="30111"/>
                  </a:lnTo>
                  <a:lnTo>
                    <a:pt x="14058" y="50101"/>
                  </a:lnTo>
                  <a:lnTo>
                    <a:pt x="16256" y="60083"/>
                  </a:lnTo>
                  <a:lnTo>
                    <a:pt x="20967" y="69215"/>
                  </a:lnTo>
                  <a:lnTo>
                    <a:pt x="16078" y="61315"/>
                  </a:lnTo>
                  <a:lnTo>
                    <a:pt x="13106" y="52527"/>
                  </a:lnTo>
                  <a:lnTo>
                    <a:pt x="12242" y="43281"/>
                  </a:lnTo>
                  <a:lnTo>
                    <a:pt x="13677" y="34010"/>
                  </a:lnTo>
                  <a:lnTo>
                    <a:pt x="19926" y="22009"/>
                  </a:lnTo>
                  <a:lnTo>
                    <a:pt x="29946" y="13220"/>
                  </a:lnTo>
                  <a:lnTo>
                    <a:pt x="42392" y="8293"/>
                  </a:lnTo>
                  <a:lnTo>
                    <a:pt x="55880" y="7886"/>
                  </a:lnTo>
                  <a:lnTo>
                    <a:pt x="57010" y="8051"/>
                  </a:lnTo>
                  <a:lnTo>
                    <a:pt x="58534" y="6464"/>
                  </a:lnTo>
                  <a:close/>
                </a:path>
                <a:path w="118110" h="82550">
                  <a:moveTo>
                    <a:pt x="59067" y="4267"/>
                  </a:moveTo>
                  <a:lnTo>
                    <a:pt x="57607" y="4076"/>
                  </a:lnTo>
                  <a:lnTo>
                    <a:pt x="44843" y="3657"/>
                  </a:lnTo>
                  <a:lnTo>
                    <a:pt x="32270" y="5956"/>
                  </a:lnTo>
                  <a:lnTo>
                    <a:pt x="20853" y="11353"/>
                  </a:lnTo>
                  <a:lnTo>
                    <a:pt x="11620" y="20231"/>
                  </a:lnTo>
                  <a:lnTo>
                    <a:pt x="5295" y="33642"/>
                  </a:lnTo>
                  <a:lnTo>
                    <a:pt x="3937" y="48310"/>
                  </a:lnTo>
                  <a:lnTo>
                    <a:pt x="7162" y="62776"/>
                  </a:lnTo>
                  <a:lnTo>
                    <a:pt x="14592" y="75539"/>
                  </a:lnTo>
                  <a:lnTo>
                    <a:pt x="15176" y="76250"/>
                  </a:lnTo>
                  <a:lnTo>
                    <a:pt x="17640" y="75336"/>
                  </a:lnTo>
                  <a:lnTo>
                    <a:pt x="16967" y="74523"/>
                  </a:lnTo>
                  <a:lnTo>
                    <a:pt x="10388" y="63792"/>
                  </a:lnTo>
                  <a:lnTo>
                    <a:pt x="6934" y="51790"/>
                  </a:lnTo>
                  <a:lnTo>
                    <a:pt x="6781" y="39306"/>
                  </a:lnTo>
                  <a:lnTo>
                    <a:pt x="10147" y="27152"/>
                  </a:lnTo>
                  <a:lnTo>
                    <a:pt x="18084" y="15887"/>
                  </a:lnTo>
                  <a:lnTo>
                    <a:pt x="29222" y="8724"/>
                  </a:lnTo>
                  <a:lnTo>
                    <a:pt x="42291" y="5359"/>
                  </a:lnTo>
                  <a:lnTo>
                    <a:pt x="56045" y="5511"/>
                  </a:lnTo>
                  <a:lnTo>
                    <a:pt x="56896" y="5626"/>
                  </a:lnTo>
                  <a:lnTo>
                    <a:pt x="59067" y="4267"/>
                  </a:lnTo>
                  <a:close/>
                </a:path>
                <a:path w="118110" h="82550">
                  <a:moveTo>
                    <a:pt x="61798" y="19888"/>
                  </a:moveTo>
                  <a:lnTo>
                    <a:pt x="60261" y="19532"/>
                  </a:lnTo>
                  <a:lnTo>
                    <a:pt x="48704" y="19215"/>
                  </a:lnTo>
                  <a:lnTo>
                    <a:pt x="38087" y="23215"/>
                  </a:lnTo>
                  <a:lnTo>
                    <a:pt x="29883" y="30911"/>
                  </a:lnTo>
                  <a:lnTo>
                    <a:pt x="25552" y="41668"/>
                  </a:lnTo>
                  <a:lnTo>
                    <a:pt x="26136" y="55372"/>
                  </a:lnTo>
                  <a:lnTo>
                    <a:pt x="31661" y="67437"/>
                  </a:lnTo>
                  <a:lnTo>
                    <a:pt x="41148" y="76784"/>
                  </a:lnTo>
                  <a:lnTo>
                    <a:pt x="53606" y="82283"/>
                  </a:lnTo>
                  <a:lnTo>
                    <a:pt x="54673" y="82537"/>
                  </a:lnTo>
                  <a:lnTo>
                    <a:pt x="56642" y="80975"/>
                  </a:lnTo>
                  <a:lnTo>
                    <a:pt x="55105" y="80606"/>
                  </a:lnTo>
                  <a:lnTo>
                    <a:pt x="44958" y="76542"/>
                  </a:lnTo>
                  <a:lnTo>
                    <a:pt x="36703" y="69824"/>
                  </a:lnTo>
                  <a:lnTo>
                    <a:pt x="30873" y="60921"/>
                  </a:lnTo>
                  <a:lnTo>
                    <a:pt x="27990" y="50330"/>
                  </a:lnTo>
                  <a:lnTo>
                    <a:pt x="29400" y="37731"/>
                  </a:lnTo>
                  <a:lnTo>
                    <a:pt x="35775" y="27546"/>
                  </a:lnTo>
                  <a:lnTo>
                    <a:pt x="45961" y="21475"/>
                  </a:lnTo>
                  <a:lnTo>
                    <a:pt x="58762" y="21209"/>
                  </a:lnTo>
                  <a:lnTo>
                    <a:pt x="59817" y="21450"/>
                  </a:lnTo>
                  <a:lnTo>
                    <a:pt x="61798" y="19888"/>
                  </a:lnTo>
                  <a:close/>
                </a:path>
                <a:path w="118110" h="82550">
                  <a:moveTo>
                    <a:pt x="62268" y="36233"/>
                  </a:moveTo>
                  <a:lnTo>
                    <a:pt x="61671" y="36258"/>
                  </a:lnTo>
                  <a:lnTo>
                    <a:pt x="61506" y="36842"/>
                  </a:lnTo>
                  <a:lnTo>
                    <a:pt x="62268" y="36233"/>
                  </a:lnTo>
                  <a:close/>
                </a:path>
                <a:path w="118110" h="82550">
                  <a:moveTo>
                    <a:pt x="62420" y="14795"/>
                  </a:moveTo>
                  <a:lnTo>
                    <a:pt x="61696" y="14643"/>
                  </a:lnTo>
                  <a:lnTo>
                    <a:pt x="49885" y="14338"/>
                  </a:lnTo>
                  <a:lnTo>
                    <a:pt x="38531" y="17703"/>
                  </a:lnTo>
                  <a:lnTo>
                    <a:pt x="28829" y="24384"/>
                  </a:lnTo>
                  <a:lnTo>
                    <a:pt x="21945" y="34023"/>
                  </a:lnTo>
                  <a:lnTo>
                    <a:pt x="19608" y="47053"/>
                  </a:lnTo>
                  <a:lnTo>
                    <a:pt x="22834" y="60528"/>
                  </a:lnTo>
                  <a:lnTo>
                    <a:pt x="30111" y="72618"/>
                  </a:lnTo>
                  <a:lnTo>
                    <a:pt x="39966" y="81470"/>
                  </a:lnTo>
                  <a:lnTo>
                    <a:pt x="40589" y="81851"/>
                  </a:lnTo>
                  <a:lnTo>
                    <a:pt x="42748" y="80810"/>
                  </a:lnTo>
                  <a:lnTo>
                    <a:pt x="34429" y="73926"/>
                  </a:lnTo>
                  <a:lnTo>
                    <a:pt x="28181" y="65290"/>
                  </a:lnTo>
                  <a:lnTo>
                    <a:pt x="24015" y="55460"/>
                  </a:lnTo>
                  <a:lnTo>
                    <a:pt x="22288" y="45199"/>
                  </a:lnTo>
                  <a:lnTo>
                    <a:pt x="25285" y="31991"/>
                  </a:lnTo>
                  <a:lnTo>
                    <a:pt x="33921" y="21920"/>
                  </a:lnTo>
                  <a:lnTo>
                    <a:pt x="46062" y="16103"/>
                  </a:lnTo>
                  <a:lnTo>
                    <a:pt x="59588" y="15659"/>
                  </a:lnTo>
                  <a:lnTo>
                    <a:pt x="60198" y="15773"/>
                  </a:lnTo>
                  <a:lnTo>
                    <a:pt x="62420" y="14795"/>
                  </a:lnTo>
                  <a:close/>
                </a:path>
                <a:path w="118110" h="82550">
                  <a:moveTo>
                    <a:pt x="62496" y="25971"/>
                  </a:moveTo>
                  <a:lnTo>
                    <a:pt x="54673" y="24739"/>
                  </a:lnTo>
                  <a:lnTo>
                    <a:pt x="47726" y="23545"/>
                  </a:lnTo>
                  <a:lnTo>
                    <a:pt x="44792" y="25069"/>
                  </a:lnTo>
                  <a:lnTo>
                    <a:pt x="51498" y="25628"/>
                  </a:lnTo>
                  <a:lnTo>
                    <a:pt x="60147" y="26987"/>
                  </a:lnTo>
                  <a:lnTo>
                    <a:pt x="62496" y="25971"/>
                  </a:lnTo>
                  <a:close/>
                </a:path>
                <a:path w="118110" h="82550">
                  <a:moveTo>
                    <a:pt x="65557" y="1257"/>
                  </a:moveTo>
                  <a:lnTo>
                    <a:pt x="63855" y="914"/>
                  </a:lnTo>
                  <a:lnTo>
                    <a:pt x="50533" y="0"/>
                  </a:lnTo>
                  <a:lnTo>
                    <a:pt x="36563" y="2044"/>
                  </a:lnTo>
                  <a:lnTo>
                    <a:pt x="4203" y="26276"/>
                  </a:lnTo>
                  <a:lnTo>
                    <a:pt x="0" y="54584"/>
                  </a:lnTo>
                  <a:lnTo>
                    <a:pt x="2387" y="68592"/>
                  </a:lnTo>
                  <a:lnTo>
                    <a:pt x="2717" y="69837"/>
                  </a:lnTo>
                  <a:lnTo>
                    <a:pt x="5283" y="69164"/>
                  </a:lnTo>
                  <a:lnTo>
                    <a:pt x="4953" y="67906"/>
                  </a:lnTo>
                  <a:lnTo>
                    <a:pt x="2628" y="54584"/>
                  </a:lnTo>
                  <a:lnTo>
                    <a:pt x="13779" y="16268"/>
                  </a:lnTo>
                  <a:lnTo>
                    <a:pt x="50241" y="2019"/>
                  </a:lnTo>
                  <a:lnTo>
                    <a:pt x="62992" y="2882"/>
                  </a:lnTo>
                  <a:lnTo>
                    <a:pt x="64325" y="3136"/>
                  </a:lnTo>
                  <a:lnTo>
                    <a:pt x="65557" y="1257"/>
                  </a:lnTo>
                  <a:close/>
                </a:path>
                <a:path w="118110" h="82550">
                  <a:moveTo>
                    <a:pt x="76428" y="35153"/>
                  </a:moveTo>
                  <a:lnTo>
                    <a:pt x="70040" y="34366"/>
                  </a:lnTo>
                  <a:lnTo>
                    <a:pt x="64655" y="34328"/>
                  </a:lnTo>
                  <a:lnTo>
                    <a:pt x="62268" y="36233"/>
                  </a:lnTo>
                  <a:lnTo>
                    <a:pt x="68681" y="35902"/>
                  </a:lnTo>
                  <a:lnTo>
                    <a:pt x="74815" y="36664"/>
                  </a:lnTo>
                  <a:lnTo>
                    <a:pt x="75628" y="35902"/>
                  </a:lnTo>
                  <a:lnTo>
                    <a:pt x="76428" y="35153"/>
                  </a:lnTo>
                  <a:close/>
                </a:path>
                <a:path w="118110" h="82550">
                  <a:moveTo>
                    <a:pt x="92354" y="51168"/>
                  </a:moveTo>
                  <a:lnTo>
                    <a:pt x="89979" y="51181"/>
                  </a:lnTo>
                  <a:lnTo>
                    <a:pt x="89268" y="51765"/>
                  </a:lnTo>
                  <a:lnTo>
                    <a:pt x="82448" y="55803"/>
                  </a:lnTo>
                  <a:lnTo>
                    <a:pt x="73393" y="58877"/>
                  </a:lnTo>
                  <a:lnTo>
                    <a:pt x="64325" y="59474"/>
                  </a:lnTo>
                  <a:lnTo>
                    <a:pt x="57467" y="56121"/>
                  </a:lnTo>
                  <a:lnTo>
                    <a:pt x="55372" y="53682"/>
                  </a:lnTo>
                  <a:lnTo>
                    <a:pt x="54495" y="49949"/>
                  </a:lnTo>
                  <a:lnTo>
                    <a:pt x="56349" y="43370"/>
                  </a:lnTo>
                  <a:lnTo>
                    <a:pt x="56019" y="46913"/>
                  </a:lnTo>
                  <a:lnTo>
                    <a:pt x="58851" y="51358"/>
                  </a:lnTo>
                  <a:lnTo>
                    <a:pt x="65278" y="56629"/>
                  </a:lnTo>
                  <a:lnTo>
                    <a:pt x="73266" y="57188"/>
                  </a:lnTo>
                  <a:lnTo>
                    <a:pt x="78397" y="55524"/>
                  </a:lnTo>
                  <a:lnTo>
                    <a:pt x="81394" y="54546"/>
                  </a:lnTo>
                  <a:lnTo>
                    <a:pt x="88277" y="50190"/>
                  </a:lnTo>
                  <a:lnTo>
                    <a:pt x="89433" y="49237"/>
                  </a:lnTo>
                  <a:lnTo>
                    <a:pt x="86906" y="49085"/>
                  </a:lnTo>
                  <a:lnTo>
                    <a:pt x="86194" y="49657"/>
                  </a:lnTo>
                  <a:lnTo>
                    <a:pt x="80568" y="53314"/>
                  </a:lnTo>
                  <a:lnTo>
                    <a:pt x="74155" y="55524"/>
                  </a:lnTo>
                  <a:lnTo>
                    <a:pt x="67741" y="55257"/>
                  </a:lnTo>
                  <a:lnTo>
                    <a:pt x="62090" y="51498"/>
                  </a:lnTo>
                  <a:lnTo>
                    <a:pt x="59994" y="49060"/>
                  </a:lnTo>
                  <a:lnTo>
                    <a:pt x="59118" y="45326"/>
                  </a:lnTo>
                  <a:lnTo>
                    <a:pt x="60413" y="40716"/>
                  </a:lnTo>
                  <a:lnTo>
                    <a:pt x="64058" y="40525"/>
                  </a:lnTo>
                  <a:lnTo>
                    <a:pt x="70192" y="41287"/>
                  </a:lnTo>
                  <a:lnTo>
                    <a:pt x="71005" y="40525"/>
                  </a:lnTo>
                  <a:lnTo>
                    <a:pt x="71805" y="39776"/>
                  </a:lnTo>
                  <a:lnTo>
                    <a:pt x="65417" y="38989"/>
                  </a:lnTo>
                  <a:lnTo>
                    <a:pt x="60909" y="38963"/>
                  </a:lnTo>
                  <a:lnTo>
                    <a:pt x="61506" y="36842"/>
                  </a:lnTo>
                  <a:lnTo>
                    <a:pt x="56591" y="40767"/>
                  </a:lnTo>
                  <a:lnTo>
                    <a:pt x="56489" y="41783"/>
                  </a:lnTo>
                  <a:lnTo>
                    <a:pt x="51968" y="45389"/>
                  </a:lnTo>
                  <a:lnTo>
                    <a:pt x="51396" y="51536"/>
                  </a:lnTo>
                  <a:lnTo>
                    <a:pt x="54229" y="55981"/>
                  </a:lnTo>
                  <a:lnTo>
                    <a:pt x="61747" y="61328"/>
                  </a:lnTo>
                  <a:lnTo>
                    <a:pt x="72161" y="61810"/>
                  </a:lnTo>
                  <a:lnTo>
                    <a:pt x="79654" y="59474"/>
                  </a:lnTo>
                  <a:lnTo>
                    <a:pt x="82892" y="58458"/>
                  </a:lnTo>
                  <a:lnTo>
                    <a:pt x="91351" y="52298"/>
                  </a:lnTo>
                  <a:lnTo>
                    <a:pt x="92354" y="51168"/>
                  </a:lnTo>
                  <a:close/>
                </a:path>
                <a:path w="118110" h="82550">
                  <a:moveTo>
                    <a:pt x="101638" y="45046"/>
                  </a:moveTo>
                  <a:lnTo>
                    <a:pt x="99085" y="45351"/>
                  </a:lnTo>
                  <a:lnTo>
                    <a:pt x="98704" y="46050"/>
                  </a:lnTo>
                  <a:lnTo>
                    <a:pt x="91300" y="55168"/>
                  </a:lnTo>
                  <a:lnTo>
                    <a:pt x="80518" y="62560"/>
                  </a:lnTo>
                  <a:lnTo>
                    <a:pt x="68211" y="65659"/>
                  </a:lnTo>
                  <a:lnTo>
                    <a:pt x="56299" y="61912"/>
                  </a:lnTo>
                  <a:lnTo>
                    <a:pt x="52133" y="58902"/>
                  </a:lnTo>
                  <a:lnTo>
                    <a:pt x="49555" y="53962"/>
                  </a:lnTo>
                  <a:lnTo>
                    <a:pt x="49961" y="41109"/>
                  </a:lnTo>
                  <a:lnTo>
                    <a:pt x="56705" y="37223"/>
                  </a:lnTo>
                  <a:lnTo>
                    <a:pt x="64782" y="33934"/>
                  </a:lnTo>
                  <a:lnTo>
                    <a:pt x="63258" y="33172"/>
                  </a:lnTo>
                  <a:lnTo>
                    <a:pt x="55664" y="36271"/>
                  </a:lnTo>
                  <a:lnTo>
                    <a:pt x="48348" y="40043"/>
                  </a:lnTo>
                  <a:lnTo>
                    <a:pt x="46189" y="54508"/>
                  </a:lnTo>
                  <a:lnTo>
                    <a:pt x="50304" y="61391"/>
                  </a:lnTo>
                  <a:lnTo>
                    <a:pt x="56311" y="64414"/>
                  </a:lnTo>
                  <a:lnTo>
                    <a:pt x="69151" y="66852"/>
                  </a:lnTo>
                  <a:lnTo>
                    <a:pt x="82067" y="63233"/>
                  </a:lnTo>
                  <a:lnTo>
                    <a:pt x="93294" y="55613"/>
                  </a:lnTo>
                  <a:lnTo>
                    <a:pt x="101079" y="46050"/>
                  </a:lnTo>
                  <a:lnTo>
                    <a:pt x="101638" y="45046"/>
                  </a:lnTo>
                  <a:close/>
                </a:path>
                <a:path w="118110" h="82550">
                  <a:moveTo>
                    <a:pt x="107937" y="40576"/>
                  </a:moveTo>
                  <a:lnTo>
                    <a:pt x="105359" y="41059"/>
                  </a:lnTo>
                  <a:lnTo>
                    <a:pt x="105422" y="41808"/>
                  </a:lnTo>
                  <a:lnTo>
                    <a:pt x="104635" y="49911"/>
                  </a:lnTo>
                  <a:lnTo>
                    <a:pt x="69697" y="68618"/>
                  </a:lnTo>
                  <a:lnTo>
                    <a:pt x="60388" y="67678"/>
                  </a:lnTo>
                  <a:lnTo>
                    <a:pt x="52095" y="63957"/>
                  </a:lnTo>
                  <a:lnTo>
                    <a:pt x="44945" y="58889"/>
                  </a:lnTo>
                  <a:lnTo>
                    <a:pt x="46837" y="62153"/>
                  </a:lnTo>
                  <a:lnTo>
                    <a:pt x="52997" y="66713"/>
                  </a:lnTo>
                  <a:lnTo>
                    <a:pt x="62230" y="69354"/>
                  </a:lnTo>
                  <a:lnTo>
                    <a:pt x="72161" y="69621"/>
                  </a:lnTo>
                  <a:lnTo>
                    <a:pt x="78600" y="68618"/>
                  </a:lnTo>
                  <a:lnTo>
                    <a:pt x="107924" y="41808"/>
                  </a:lnTo>
                  <a:lnTo>
                    <a:pt x="107937" y="40576"/>
                  </a:lnTo>
                  <a:close/>
                </a:path>
                <a:path w="118110" h="82550">
                  <a:moveTo>
                    <a:pt x="117716" y="46431"/>
                  </a:moveTo>
                  <a:lnTo>
                    <a:pt x="117449" y="38239"/>
                  </a:lnTo>
                  <a:lnTo>
                    <a:pt x="117309" y="37604"/>
                  </a:lnTo>
                  <a:lnTo>
                    <a:pt x="114731" y="38239"/>
                  </a:lnTo>
                  <a:lnTo>
                    <a:pt x="114833" y="38735"/>
                  </a:lnTo>
                  <a:lnTo>
                    <a:pt x="110007" y="37833"/>
                  </a:lnTo>
                  <a:lnTo>
                    <a:pt x="108673" y="39611"/>
                  </a:lnTo>
                  <a:lnTo>
                    <a:pt x="110375" y="39928"/>
                  </a:lnTo>
                  <a:lnTo>
                    <a:pt x="114617" y="40728"/>
                  </a:lnTo>
                  <a:lnTo>
                    <a:pt x="81851" y="70231"/>
                  </a:lnTo>
                  <a:lnTo>
                    <a:pt x="66992" y="72009"/>
                  </a:lnTo>
                  <a:lnTo>
                    <a:pt x="58343" y="70751"/>
                  </a:lnTo>
                  <a:lnTo>
                    <a:pt x="50444" y="67310"/>
                  </a:lnTo>
                  <a:lnTo>
                    <a:pt x="44094" y="61696"/>
                  </a:lnTo>
                  <a:lnTo>
                    <a:pt x="40043" y="53936"/>
                  </a:lnTo>
                  <a:lnTo>
                    <a:pt x="39458" y="44627"/>
                  </a:lnTo>
                  <a:lnTo>
                    <a:pt x="42837" y="36347"/>
                  </a:lnTo>
                  <a:lnTo>
                    <a:pt x="45097" y="34480"/>
                  </a:lnTo>
                  <a:lnTo>
                    <a:pt x="43167" y="41021"/>
                  </a:lnTo>
                  <a:lnTo>
                    <a:pt x="42049" y="48602"/>
                  </a:lnTo>
                  <a:lnTo>
                    <a:pt x="43230" y="55880"/>
                  </a:lnTo>
                  <a:lnTo>
                    <a:pt x="44919" y="58839"/>
                  </a:lnTo>
                  <a:lnTo>
                    <a:pt x="43903" y="50838"/>
                  </a:lnTo>
                  <a:lnTo>
                    <a:pt x="46736" y="34290"/>
                  </a:lnTo>
                  <a:lnTo>
                    <a:pt x="54648" y="32651"/>
                  </a:lnTo>
                  <a:lnTo>
                    <a:pt x="63436" y="31089"/>
                  </a:lnTo>
                  <a:lnTo>
                    <a:pt x="64630" y="29908"/>
                  </a:lnTo>
                  <a:lnTo>
                    <a:pt x="55854" y="31483"/>
                  </a:lnTo>
                  <a:lnTo>
                    <a:pt x="47129" y="32804"/>
                  </a:lnTo>
                  <a:lnTo>
                    <a:pt x="49542" y="30797"/>
                  </a:lnTo>
                  <a:lnTo>
                    <a:pt x="58928" y="29679"/>
                  </a:lnTo>
                  <a:lnTo>
                    <a:pt x="60185" y="29870"/>
                  </a:lnTo>
                  <a:lnTo>
                    <a:pt x="61531" y="28092"/>
                  </a:lnTo>
                  <a:lnTo>
                    <a:pt x="36499" y="49072"/>
                  </a:lnTo>
                  <a:lnTo>
                    <a:pt x="39255" y="58991"/>
                  </a:lnTo>
                  <a:lnTo>
                    <a:pt x="45593" y="66636"/>
                  </a:lnTo>
                  <a:lnTo>
                    <a:pt x="54343" y="71678"/>
                  </a:lnTo>
                  <a:lnTo>
                    <a:pt x="64389" y="73850"/>
                  </a:lnTo>
                  <a:lnTo>
                    <a:pt x="74815" y="73520"/>
                  </a:lnTo>
                  <a:lnTo>
                    <a:pt x="111937" y="52336"/>
                  </a:lnTo>
                  <a:lnTo>
                    <a:pt x="114020" y="44805"/>
                  </a:lnTo>
                  <a:lnTo>
                    <a:pt x="112572" y="54724"/>
                  </a:lnTo>
                  <a:lnTo>
                    <a:pt x="100812" y="66255"/>
                  </a:lnTo>
                  <a:lnTo>
                    <a:pt x="84594" y="73596"/>
                  </a:lnTo>
                  <a:lnTo>
                    <a:pt x="68859" y="76860"/>
                  </a:lnTo>
                  <a:lnTo>
                    <a:pt x="60413" y="76669"/>
                  </a:lnTo>
                  <a:lnTo>
                    <a:pt x="32308" y="51409"/>
                  </a:lnTo>
                  <a:lnTo>
                    <a:pt x="32575" y="40322"/>
                  </a:lnTo>
                  <a:lnTo>
                    <a:pt x="33947" y="35826"/>
                  </a:lnTo>
                  <a:lnTo>
                    <a:pt x="41846" y="26606"/>
                  </a:lnTo>
                  <a:lnTo>
                    <a:pt x="35560" y="29870"/>
                  </a:lnTo>
                  <a:lnTo>
                    <a:pt x="31330" y="35521"/>
                  </a:lnTo>
                  <a:lnTo>
                    <a:pt x="29197" y="49161"/>
                  </a:lnTo>
                  <a:lnTo>
                    <a:pt x="31127" y="56438"/>
                  </a:lnTo>
                  <a:lnTo>
                    <a:pt x="37261" y="68605"/>
                  </a:lnTo>
                  <a:lnTo>
                    <a:pt x="43764" y="72529"/>
                  </a:lnTo>
                  <a:lnTo>
                    <a:pt x="49631" y="75336"/>
                  </a:lnTo>
                  <a:lnTo>
                    <a:pt x="63106" y="78460"/>
                  </a:lnTo>
                  <a:lnTo>
                    <a:pt x="77749" y="76911"/>
                  </a:lnTo>
                  <a:lnTo>
                    <a:pt x="115112" y="53721"/>
                  </a:lnTo>
                  <a:lnTo>
                    <a:pt x="117716" y="46431"/>
                  </a:lnTo>
                  <a:close/>
                </a:path>
              </a:pathLst>
            </a:custGeom>
            <a:solidFill>
              <a:srgbClr val="D6BD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5" name="object 2625" descr=""/>
            <p:cNvSpPr/>
            <p:nvPr/>
          </p:nvSpPr>
          <p:spPr>
            <a:xfrm>
              <a:off x="2236939" y="2329271"/>
              <a:ext cx="59690" cy="41275"/>
            </a:xfrm>
            <a:custGeom>
              <a:avLst/>
              <a:gdLst/>
              <a:ahLst/>
              <a:cxnLst/>
              <a:rect l="l" t="t" r="r" b="b"/>
              <a:pathLst>
                <a:path w="59689" h="41275">
                  <a:moveTo>
                    <a:pt x="11442" y="0"/>
                  </a:moveTo>
                  <a:lnTo>
                    <a:pt x="4546" y="1308"/>
                  </a:lnTo>
                  <a:lnTo>
                    <a:pt x="1041" y="3289"/>
                  </a:lnTo>
                  <a:lnTo>
                    <a:pt x="393" y="4419"/>
                  </a:lnTo>
                  <a:lnTo>
                    <a:pt x="0" y="5549"/>
                  </a:lnTo>
                  <a:lnTo>
                    <a:pt x="647" y="7785"/>
                  </a:lnTo>
                  <a:lnTo>
                    <a:pt x="2755" y="9740"/>
                  </a:lnTo>
                  <a:lnTo>
                    <a:pt x="6985" y="11480"/>
                  </a:lnTo>
                  <a:lnTo>
                    <a:pt x="10248" y="10896"/>
                  </a:lnTo>
                  <a:lnTo>
                    <a:pt x="18288" y="16548"/>
                  </a:lnTo>
                  <a:lnTo>
                    <a:pt x="10274" y="17881"/>
                  </a:lnTo>
                  <a:lnTo>
                    <a:pt x="2997" y="20612"/>
                  </a:lnTo>
                  <a:lnTo>
                    <a:pt x="3429" y="23075"/>
                  </a:lnTo>
                  <a:lnTo>
                    <a:pt x="12255" y="31724"/>
                  </a:lnTo>
                  <a:lnTo>
                    <a:pt x="20472" y="35293"/>
                  </a:lnTo>
                  <a:lnTo>
                    <a:pt x="41325" y="41021"/>
                  </a:lnTo>
                  <a:lnTo>
                    <a:pt x="46570" y="39941"/>
                  </a:lnTo>
                  <a:lnTo>
                    <a:pt x="50215" y="38900"/>
                  </a:lnTo>
                  <a:lnTo>
                    <a:pt x="53517" y="37414"/>
                  </a:lnTo>
                  <a:lnTo>
                    <a:pt x="55587" y="34163"/>
                  </a:lnTo>
                  <a:lnTo>
                    <a:pt x="58826" y="29083"/>
                  </a:lnTo>
                  <a:lnTo>
                    <a:pt x="29083" y="2384"/>
                  </a:lnTo>
                  <a:lnTo>
                    <a:pt x="22745" y="1295"/>
                  </a:lnTo>
                  <a:lnTo>
                    <a:pt x="11442" y="0"/>
                  </a:lnTo>
                  <a:close/>
                </a:path>
              </a:pathLst>
            </a:custGeom>
            <a:solidFill>
              <a:srgbClr val="98999E">
                <a:alpha val="48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6" name="object 2626" descr=""/>
            <p:cNvSpPr/>
            <p:nvPr/>
          </p:nvSpPr>
          <p:spPr>
            <a:xfrm>
              <a:off x="2235548" y="2312847"/>
              <a:ext cx="75565" cy="55244"/>
            </a:xfrm>
            <a:custGeom>
              <a:avLst/>
              <a:gdLst/>
              <a:ahLst/>
              <a:cxnLst/>
              <a:rect l="l" t="t" r="r" b="b"/>
              <a:pathLst>
                <a:path w="75564" h="55244">
                  <a:moveTo>
                    <a:pt x="31206" y="0"/>
                  </a:moveTo>
                  <a:lnTo>
                    <a:pt x="22364" y="2046"/>
                  </a:lnTo>
                  <a:lnTo>
                    <a:pt x="22085" y="1932"/>
                  </a:lnTo>
                  <a:lnTo>
                    <a:pt x="11188" y="6009"/>
                  </a:lnTo>
                  <a:lnTo>
                    <a:pt x="0" y="17705"/>
                  </a:lnTo>
                  <a:lnTo>
                    <a:pt x="1066" y="21427"/>
                  </a:lnTo>
                  <a:lnTo>
                    <a:pt x="3187" y="23382"/>
                  </a:lnTo>
                  <a:lnTo>
                    <a:pt x="7404" y="25110"/>
                  </a:lnTo>
                  <a:lnTo>
                    <a:pt x="10680" y="24525"/>
                  </a:lnTo>
                  <a:lnTo>
                    <a:pt x="18707" y="30190"/>
                  </a:lnTo>
                  <a:lnTo>
                    <a:pt x="10693" y="31510"/>
                  </a:lnTo>
                  <a:lnTo>
                    <a:pt x="3416" y="34241"/>
                  </a:lnTo>
                  <a:lnTo>
                    <a:pt x="3848" y="36717"/>
                  </a:lnTo>
                  <a:lnTo>
                    <a:pt x="12674" y="45366"/>
                  </a:lnTo>
                  <a:lnTo>
                    <a:pt x="20904" y="48935"/>
                  </a:lnTo>
                  <a:lnTo>
                    <a:pt x="41783" y="54662"/>
                  </a:lnTo>
                  <a:lnTo>
                    <a:pt x="52908" y="52351"/>
                  </a:lnTo>
                  <a:lnTo>
                    <a:pt x="59740" y="46674"/>
                  </a:lnTo>
                  <a:lnTo>
                    <a:pt x="68719" y="37543"/>
                  </a:lnTo>
                  <a:lnTo>
                    <a:pt x="73888" y="35498"/>
                  </a:lnTo>
                  <a:lnTo>
                    <a:pt x="75044" y="27523"/>
                  </a:lnTo>
                  <a:lnTo>
                    <a:pt x="73892" y="20132"/>
                  </a:lnTo>
                  <a:lnTo>
                    <a:pt x="69180" y="14216"/>
                  </a:lnTo>
                  <a:lnTo>
                    <a:pt x="62624" y="9524"/>
                  </a:lnTo>
                  <a:lnTo>
                    <a:pt x="55943" y="5806"/>
                  </a:lnTo>
                  <a:lnTo>
                    <a:pt x="48794" y="2673"/>
                  </a:lnTo>
                  <a:lnTo>
                    <a:pt x="40282" y="473"/>
                  </a:lnTo>
                  <a:lnTo>
                    <a:pt x="31206" y="0"/>
                  </a:lnTo>
                  <a:close/>
                </a:path>
              </a:pathLst>
            </a:custGeom>
            <a:solidFill>
              <a:srgbClr val="251E0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7" name="object 2627" descr=""/>
            <p:cNvSpPr/>
            <p:nvPr/>
          </p:nvSpPr>
          <p:spPr>
            <a:xfrm>
              <a:off x="2236010" y="2326483"/>
              <a:ext cx="59690" cy="41275"/>
            </a:xfrm>
            <a:custGeom>
              <a:avLst/>
              <a:gdLst/>
              <a:ahLst/>
              <a:cxnLst/>
              <a:rect l="l" t="t" r="r" b="b"/>
              <a:pathLst>
                <a:path w="59689" h="41275">
                  <a:moveTo>
                    <a:pt x="11442" y="0"/>
                  </a:moveTo>
                  <a:lnTo>
                    <a:pt x="4546" y="1308"/>
                  </a:lnTo>
                  <a:lnTo>
                    <a:pt x="1041" y="3289"/>
                  </a:lnTo>
                  <a:lnTo>
                    <a:pt x="393" y="4419"/>
                  </a:lnTo>
                  <a:lnTo>
                    <a:pt x="0" y="5549"/>
                  </a:lnTo>
                  <a:lnTo>
                    <a:pt x="647" y="7785"/>
                  </a:lnTo>
                  <a:lnTo>
                    <a:pt x="2755" y="9740"/>
                  </a:lnTo>
                  <a:lnTo>
                    <a:pt x="6985" y="11480"/>
                  </a:lnTo>
                  <a:lnTo>
                    <a:pt x="10248" y="10896"/>
                  </a:lnTo>
                  <a:lnTo>
                    <a:pt x="18288" y="16548"/>
                  </a:lnTo>
                  <a:lnTo>
                    <a:pt x="10274" y="17881"/>
                  </a:lnTo>
                  <a:lnTo>
                    <a:pt x="2997" y="20612"/>
                  </a:lnTo>
                  <a:lnTo>
                    <a:pt x="3429" y="23075"/>
                  </a:lnTo>
                  <a:lnTo>
                    <a:pt x="12255" y="31724"/>
                  </a:lnTo>
                  <a:lnTo>
                    <a:pt x="20472" y="35293"/>
                  </a:lnTo>
                  <a:lnTo>
                    <a:pt x="41325" y="41021"/>
                  </a:lnTo>
                  <a:lnTo>
                    <a:pt x="46570" y="39941"/>
                  </a:lnTo>
                  <a:lnTo>
                    <a:pt x="50215" y="38900"/>
                  </a:lnTo>
                  <a:lnTo>
                    <a:pt x="53517" y="37414"/>
                  </a:lnTo>
                  <a:lnTo>
                    <a:pt x="55587" y="34163"/>
                  </a:lnTo>
                  <a:lnTo>
                    <a:pt x="58826" y="29083"/>
                  </a:lnTo>
                  <a:lnTo>
                    <a:pt x="29083" y="2384"/>
                  </a:lnTo>
                  <a:lnTo>
                    <a:pt x="22745" y="1295"/>
                  </a:lnTo>
                  <a:lnTo>
                    <a:pt x="11442" y="0"/>
                  </a:lnTo>
                  <a:close/>
                </a:path>
              </a:pathLst>
            </a:custGeom>
            <a:solidFill>
              <a:srgbClr val="644B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8" name="object 2628" descr=""/>
            <p:cNvSpPr/>
            <p:nvPr/>
          </p:nvSpPr>
          <p:spPr>
            <a:xfrm>
              <a:off x="2239608" y="2328705"/>
              <a:ext cx="55244" cy="38100"/>
            </a:xfrm>
            <a:custGeom>
              <a:avLst/>
              <a:gdLst/>
              <a:ahLst/>
              <a:cxnLst/>
              <a:rect l="l" t="t" r="r" b="b"/>
              <a:pathLst>
                <a:path w="55244" h="38100">
                  <a:moveTo>
                    <a:pt x="46250" y="21589"/>
                  </a:moveTo>
                  <a:lnTo>
                    <a:pt x="43205" y="21589"/>
                  </a:lnTo>
                  <a:lnTo>
                    <a:pt x="45084" y="22605"/>
                  </a:lnTo>
                  <a:lnTo>
                    <a:pt x="49047" y="23875"/>
                  </a:lnTo>
                  <a:lnTo>
                    <a:pt x="49550" y="28447"/>
                  </a:lnTo>
                  <a:lnTo>
                    <a:pt x="49661" y="30352"/>
                  </a:lnTo>
                  <a:lnTo>
                    <a:pt x="45262" y="36956"/>
                  </a:lnTo>
                  <a:lnTo>
                    <a:pt x="37998" y="37210"/>
                  </a:lnTo>
                  <a:lnTo>
                    <a:pt x="37884" y="37845"/>
                  </a:lnTo>
                  <a:lnTo>
                    <a:pt x="46024" y="37591"/>
                  </a:lnTo>
                  <a:lnTo>
                    <a:pt x="50838" y="31241"/>
                  </a:lnTo>
                  <a:lnTo>
                    <a:pt x="50838" y="24256"/>
                  </a:lnTo>
                  <a:lnTo>
                    <a:pt x="54395" y="24256"/>
                  </a:lnTo>
                  <a:lnTo>
                    <a:pt x="54762" y="23748"/>
                  </a:lnTo>
                  <a:lnTo>
                    <a:pt x="53136" y="23494"/>
                  </a:lnTo>
                  <a:lnTo>
                    <a:pt x="52095" y="23240"/>
                  </a:lnTo>
                  <a:lnTo>
                    <a:pt x="52171" y="22859"/>
                  </a:lnTo>
                  <a:lnTo>
                    <a:pt x="50545" y="22859"/>
                  </a:lnTo>
                  <a:lnTo>
                    <a:pt x="47853" y="22224"/>
                  </a:lnTo>
                  <a:lnTo>
                    <a:pt x="46250" y="21589"/>
                  </a:lnTo>
                  <a:close/>
                </a:path>
                <a:path w="55244" h="38100">
                  <a:moveTo>
                    <a:pt x="23825" y="32765"/>
                  </a:moveTo>
                  <a:lnTo>
                    <a:pt x="21970" y="32765"/>
                  </a:lnTo>
                  <a:lnTo>
                    <a:pt x="23558" y="34162"/>
                  </a:lnTo>
                  <a:lnTo>
                    <a:pt x="33781" y="37210"/>
                  </a:lnTo>
                  <a:lnTo>
                    <a:pt x="36525" y="36956"/>
                  </a:lnTo>
                  <a:lnTo>
                    <a:pt x="37544" y="36575"/>
                  </a:lnTo>
                  <a:lnTo>
                    <a:pt x="30378" y="36575"/>
                  </a:lnTo>
                  <a:lnTo>
                    <a:pt x="26301" y="34416"/>
                  </a:lnTo>
                  <a:lnTo>
                    <a:pt x="25018" y="33654"/>
                  </a:lnTo>
                  <a:lnTo>
                    <a:pt x="23825" y="32765"/>
                  </a:lnTo>
                  <a:close/>
                </a:path>
                <a:path w="55244" h="38100">
                  <a:moveTo>
                    <a:pt x="41554" y="18668"/>
                  </a:moveTo>
                  <a:lnTo>
                    <a:pt x="35229" y="18668"/>
                  </a:lnTo>
                  <a:lnTo>
                    <a:pt x="38582" y="19811"/>
                  </a:lnTo>
                  <a:lnTo>
                    <a:pt x="41922" y="21462"/>
                  </a:lnTo>
                  <a:lnTo>
                    <a:pt x="44945" y="33019"/>
                  </a:lnTo>
                  <a:lnTo>
                    <a:pt x="41630" y="33527"/>
                  </a:lnTo>
                  <a:lnTo>
                    <a:pt x="32905" y="36067"/>
                  </a:lnTo>
                  <a:lnTo>
                    <a:pt x="30378" y="36575"/>
                  </a:lnTo>
                  <a:lnTo>
                    <a:pt x="37544" y="36575"/>
                  </a:lnTo>
                  <a:lnTo>
                    <a:pt x="39242" y="35940"/>
                  </a:lnTo>
                  <a:lnTo>
                    <a:pt x="42773" y="34670"/>
                  </a:lnTo>
                  <a:lnTo>
                    <a:pt x="46202" y="32257"/>
                  </a:lnTo>
                  <a:lnTo>
                    <a:pt x="46281" y="25360"/>
                  </a:lnTo>
                  <a:lnTo>
                    <a:pt x="45046" y="23240"/>
                  </a:lnTo>
                  <a:lnTo>
                    <a:pt x="43205" y="21589"/>
                  </a:lnTo>
                  <a:lnTo>
                    <a:pt x="46250" y="21589"/>
                  </a:lnTo>
                  <a:lnTo>
                    <a:pt x="45288" y="21208"/>
                  </a:lnTo>
                  <a:lnTo>
                    <a:pt x="42849" y="19811"/>
                  </a:lnTo>
                  <a:lnTo>
                    <a:pt x="45700" y="19811"/>
                  </a:lnTo>
                  <a:lnTo>
                    <a:pt x="46659" y="19684"/>
                  </a:lnTo>
                  <a:lnTo>
                    <a:pt x="48173" y="19049"/>
                  </a:lnTo>
                  <a:lnTo>
                    <a:pt x="43573" y="19049"/>
                  </a:lnTo>
                  <a:lnTo>
                    <a:pt x="41554" y="18668"/>
                  </a:lnTo>
                  <a:close/>
                </a:path>
                <a:path w="55244" h="38100">
                  <a:moveTo>
                    <a:pt x="2819" y="17271"/>
                  </a:moveTo>
                  <a:lnTo>
                    <a:pt x="2171" y="17525"/>
                  </a:lnTo>
                  <a:lnTo>
                    <a:pt x="1676" y="17906"/>
                  </a:lnTo>
                  <a:lnTo>
                    <a:pt x="1430" y="18160"/>
                  </a:lnTo>
                  <a:lnTo>
                    <a:pt x="1417" y="18795"/>
                  </a:lnTo>
                  <a:lnTo>
                    <a:pt x="2184" y="22351"/>
                  </a:lnTo>
                  <a:lnTo>
                    <a:pt x="5105" y="25780"/>
                  </a:lnTo>
                  <a:lnTo>
                    <a:pt x="10553" y="27050"/>
                  </a:lnTo>
                  <a:lnTo>
                    <a:pt x="12191" y="27177"/>
                  </a:lnTo>
                  <a:lnTo>
                    <a:pt x="12915" y="28447"/>
                  </a:lnTo>
                  <a:lnTo>
                    <a:pt x="17119" y="33273"/>
                  </a:lnTo>
                  <a:lnTo>
                    <a:pt x="21970" y="32765"/>
                  </a:lnTo>
                  <a:lnTo>
                    <a:pt x="23825" y="32765"/>
                  </a:lnTo>
                  <a:lnTo>
                    <a:pt x="23026" y="32003"/>
                  </a:lnTo>
                  <a:lnTo>
                    <a:pt x="21107" y="32003"/>
                  </a:lnTo>
                  <a:lnTo>
                    <a:pt x="18110" y="31622"/>
                  </a:lnTo>
                  <a:lnTo>
                    <a:pt x="13804" y="26923"/>
                  </a:lnTo>
                  <a:lnTo>
                    <a:pt x="13614" y="26923"/>
                  </a:lnTo>
                  <a:lnTo>
                    <a:pt x="13986" y="26847"/>
                  </a:lnTo>
                  <a:lnTo>
                    <a:pt x="9715" y="26034"/>
                  </a:lnTo>
                  <a:lnTo>
                    <a:pt x="4571" y="22478"/>
                  </a:lnTo>
                  <a:lnTo>
                    <a:pt x="3281" y="20065"/>
                  </a:lnTo>
                  <a:lnTo>
                    <a:pt x="3175" y="19684"/>
                  </a:lnTo>
                  <a:lnTo>
                    <a:pt x="2819" y="17271"/>
                  </a:lnTo>
                  <a:close/>
                </a:path>
                <a:path w="55244" h="38100">
                  <a:moveTo>
                    <a:pt x="20078" y="25018"/>
                  </a:moveTo>
                  <a:lnTo>
                    <a:pt x="18605" y="25018"/>
                  </a:lnTo>
                  <a:lnTo>
                    <a:pt x="19015" y="25780"/>
                  </a:lnTo>
                  <a:lnTo>
                    <a:pt x="21831" y="30352"/>
                  </a:lnTo>
                  <a:lnTo>
                    <a:pt x="27368" y="32257"/>
                  </a:lnTo>
                  <a:lnTo>
                    <a:pt x="32654" y="31114"/>
                  </a:lnTo>
                  <a:lnTo>
                    <a:pt x="30619" y="31114"/>
                  </a:lnTo>
                  <a:lnTo>
                    <a:pt x="26352" y="30352"/>
                  </a:lnTo>
                  <a:lnTo>
                    <a:pt x="21285" y="26288"/>
                  </a:lnTo>
                  <a:lnTo>
                    <a:pt x="20534" y="25360"/>
                  </a:lnTo>
                  <a:lnTo>
                    <a:pt x="20078" y="25018"/>
                  </a:lnTo>
                  <a:close/>
                </a:path>
                <a:path w="55244" h="38100">
                  <a:moveTo>
                    <a:pt x="18733" y="25399"/>
                  </a:moveTo>
                  <a:lnTo>
                    <a:pt x="16941" y="25399"/>
                  </a:lnTo>
                  <a:lnTo>
                    <a:pt x="17856" y="27939"/>
                  </a:lnTo>
                  <a:lnTo>
                    <a:pt x="19303" y="30225"/>
                  </a:lnTo>
                  <a:lnTo>
                    <a:pt x="21107" y="32003"/>
                  </a:lnTo>
                  <a:lnTo>
                    <a:pt x="23026" y="32003"/>
                  </a:lnTo>
                  <a:lnTo>
                    <a:pt x="20764" y="29844"/>
                  </a:lnTo>
                  <a:lnTo>
                    <a:pt x="19456" y="27558"/>
                  </a:lnTo>
                  <a:lnTo>
                    <a:pt x="18733" y="25399"/>
                  </a:lnTo>
                  <a:close/>
                </a:path>
                <a:path w="55244" h="38100">
                  <a:moveTo>
                    <a:pt x="41122" y="17652"/>
                  </a:moveTo>
                  <a:lnTo>
                    <a:pt x="28613" y="17652"/>
                  </a:lnTo>
                  <a:lnTo>
                    <a:pt x="31038" y="18287"/>
                  </a:lnTo>
                  <a:lnTo>
                    <a:pt x="33540" y="19049"/>
                  </a:lnTo>
                  <a:lnTo>
                    <a:pt x="38049" y="22732"/>
                  </a:lnTo>
                  <a:lnTo>
                    <a:pt x="38214" y="27431"/>
                  </a:lnTo>
                  <a:lnTo>
                    <a:pt x="30619" y="31114"/>
                  </a:lnTo>
                  <a:lnTo>
                    <a:pt x="32654" y="31114"/>
                  </a:lnTo>
                  <a:lnTo>
                    <a:pt x="36766" y="30225"/>
                  </a:lnTo>
                  <a:lnTo>
                    <a:pt x="39992" y="27812"/>
                  </a:lnTo>
                  <a:lnTo>
                    <a:pt x="38226" y="21208"/>
                  </a:lnTo>
                  <a:lnTo>
                    <a:pt x="36918" y="19684"/>
                  </a:lnTo>
                  <a:lnTo>
                    <a:pt x="35229" y="18668"/>
                  </a:lnTo>
                  <a:lnTo>
                    <a:pt x="41554" y="18668"/>
                  </a:lnTo>
                  <a:lnTo>
                    <a:pt x="39674" y="17906"/>
                  </a:lnTo>
                  <a:lnTo>
                    <a:pt x="40843" y="17779"/>
                  </a:lnTo>
                  <a:lnTo>
                    <a:pt x="41122" y="17652"/>
                  </a:lnTo>
                  <a:close/>
                </a:path>
                <a:path w="55244" h="38100">
                  <a:moveTo>
                    <a:pt x="21850" y="19938"/>
                  </a:moveTo>
                  <a:lnTo>
                    <a:pt x="20243" y="19938"/>
                  </a:lnTo>
                  <a:lnTo>
                    <a:pt x="20155" y="24891"/>
                  </a:lnTo>
                  <a:lnTo>
                    <a:pt x="20534" y="25360"/>
                  </a:lnTo>
                  <a:lnTo>
                    <a:pt x="25336" y="28955"/>
                  </a:lnTo>
                  <a:lnTo>
                    <a:pt x="30403" y="27939"/>
                  </a:lnTo>
                  <a:lnTo>
                    <a:pt x="32613" y="27431"/>
                  </a:lnTo>
                  <a:lnTo>
                    <a:pt x="33141" y="26923"/>
                  </a:lnTo>
                  <a:lnTo>
                    <a:pt x="31838" y="26923"/>
                  </a:lnTo>
                  <a:lnTo>
                    <a:pt x="24853" y="26542"/>
                  </a:lnTo>
                  <a:lnTo>
                    <a:pt x="21424" y="23240"/>
                  </a:lnTo>
                  <a:lnTo>
                    <a:pt x="21850" y="19938"/>
                  </a:lnTo>
                  <a:close/>
                </a:path>
                <a:path w="55244" h="38100">
                  <a:moveTo>
                    <a:pt x="14517" y="26737"/>
                  </a:moveTo>
                  <a:lnTo>
                    <a:pt x="13986" y="26847"/>
                  </a:lnTo>
                  <a:lnTo>
                    <a:pt x="14389" y="26923"/>
                  </a:lnTo>
                  <a:lnTo>
                    <a:pt x="14517" y="26737"/>
                  </a:lnTo>
                  <a:close/>
                </a:path>
                <a:path w="55244" h="38100">
                  <a:moveTo>
                    <a:pt x="41401" y="17525"/>
                  </a:moveTo>
                  <a:lnTo>
                    <a:pt x="25653" y="17525"/>
                  </a:lnTo>
                  <a:lnTo>
                    <a:pt x="26619" y="17652"/>
                  </a:lnTo>
                  <a:lnTo>
                    <a:pt x="27330" y="18160"/>
                  </a:lnTo>
                  <a:lnTo>
                    <a:pt x="29578" y="18795"/>
                  </a:lnTo>
                  <a:lnTo>
                    <a:pt x="33333" y="24002"/>
                  </a:lnTo>
                  <a:lnTo>
                    <a:pt x="33435" y="24383"/>
                  </a:lnTo>
                  <a:lnTo>
                    <a:pt x="31838" y="26923"/>
                  </a:lnTo>
                  <a:lnTo>
                    <a:pt x="33141" y="26923"/>
                  </a:lnTo>
                  <a:lnTo>
                    <a:pt x="34328" y="25780"/>
                  </a:lnTo>
                  <a:lnTo>
                    <a:pt x="33794" y="20192"/>
                  </a:lnTo>
                  <a:lnTo>
                    <a:pt x="30657" y="18668"/>
                  </a:lnTo>
                  <a:lnTo>
                    <a:pt x="27952" y="17652"/>
                  </a:lnTo>
                  <a:lnTo>
                    <a:pt x="41122" y="17652"/>
                  </a:lnTo>
                  <a:lnTo>
                    <a:pt x="41401" y="17525"/>
                  </a:lnTo>
                  <a:close/>
                </a:path>
                <a:path w="55244" h="38100">
                  <a:moveTo>
                    <a:pt x="19129" y="23621"/>
                  </a:moveTo>
                  <a:lnTo>
                    <a:pt x="16408" y="23621"/>
                  </a:lnTo>
                  <a:lnTo>
                    <a:pt x="16409" y="24002"/>
                  </a:lnTo>
                  <a:lnTo>
                    <a:pt x="14517" y="26737"/>
                  </a:lnTo>
                  <a:lnTo>
                    <a:pt x="14846" y="26669"/>
                  </a:lnTo>
                  <a:lnTo>
                    <a:pt x="16001" y="26161"/>
                  </a:lnTo>
                  <a:lnTo>
                    <a:pt x="16941" y="25399"/>
                  </a:lnTo>
                  <a:lnTo>
                    <a:pt x="18733" y="25399"/>
                  </a:lnTo>
                  <a:lnTo>
                    <a:pt x="18605" y="25018"/>
                  </a:lnTo>
                  <a:lnTo>
                    <a:pt x="20078" y="25018"/>
                  </a:lnTo>
                  <a:lnTo>
                    <a:pt x="20053" y="24764"/>
                  </a:lnTo>
                  <a:lnTo>
                    <a:pt x="19129" y="23621"/>
                  </a:lnTo>
                  <a:close/>
                </a:path>
                <a:path w="55244" h="38100">
                  <a:moveTo>
                    <a:pt x="20085" y="24805"/>
                  </a:moveTo>
                  <a:lnTo>
                    <a:pt x="20078" y="25018"/>
                  </a:lnTo>
                  <a:lnTo>
                    <a:pt x="20534" y="25360"/>
                  </a:lnTo>
                  <a:lnTo>
                    <a:pt x="20085" y="24805"/>
                  </a:lnTo>
                  <a:close/>
                </a:path>
                <a:path w="55244" h="38100">
                  <a:moveTo>
                    <a:pt x="54395" y="24256"/>
                  </a:moveTo>
                  <a:lnTo>
                    <a:pt x="51193" y="24256"/>
                  </a:lnTo>
                  <a:lnTo>
                    <a:pt x="52628" y="24637"/>
                  </a:lnTo>
                  <a:lnTo>
                    <a:pt x="53936" y="24891"/>
                  </a:lnTo>
                  <a:lnTo>
                    <a:pt x="54395" y="24256"/>
                  </a:lnTo>
                  <a:close/>
                </a:path>
                <a:path w="55244" h="38100">
                  <a:moveTo>
                    <a:pt x="7531" y="15620"/>
                  </a:moveTo>
                  <a:lnTo>
                    <a:pt x="6921" y="15747"/>
                  </a:lnTo>
                  <a:lnTo>
                    <a:pt x="5775" y="16113"/>
                  </a:lnTo>
                  <a:lnTo>
                    <a:pt x="5697" y="16255"/>
                  </a:lnTo>
                  <a:lnTo>
                    <a:pt x="4775" y="20192"/>
                  </a:lnTo>
                  <a:lnTo>
                    <a:pt x="7365" y="24002"/>
                  </a:lnTo>
                  <a:lnTo>
                    <a:pt x="13385" y="24764"/>
                  </a:lnTo>
                  <a:lnTo>
                    <a:pt x="15011" y="24383"/>
                  </a:lnTo>
                  <a:lnTo>
                    <a:pt x="15477" y="24129"/>
                  </a:lnTo>
                  <a:lnTo>
                    <a:pt x="14592" y="24129"/>
                  </a:lnTo>
                  <a:lnTo>
                    <a:pt x="7962" y="22097"/>
                  </a:lnTo>
                  <a:lnTo>
                    <a:pt x="6495" y="18795"/>
                  </a:lnTo>
                  <a:lnTo>
                    <a:pt x="6620" y="18160"/>
                  </a:lnTo>
                  <a:lnTo>
                    <a:pt x="7531" y="15620"/>
                  </a:lnTo>
                  <a:close/>
                </a:path>
                <a:path w="55244" h="38100">
                  <a:moveTo>
                    <a:pt x="17612" y="21745"/>
                  </a:moveTo>
                  <a:lnTo>
                    <a:pt x="14592" y="24129"/>
                  </a:lnTo>
                  <a:lnTo>
                    <a:pt x="15477" y="24129"/>
                  </a:lnTo>
                  <a:lnTo>
                    <a:pt x="16408" y="23621"/>
                  </a:lnTo>
                  <a:lnTo>
                    <a:pt x="19129" y="23621"/>
                  </a:lnTo>
                  <a:lnTo>
                    <a:pt x="17612" y="21745"/>
                  </a:lnTo>
                  <a:close/>
                </a:path>
                <a:path w="55244" h="38100">
                  <a:moveTo>
                    <a:pt x="51160" y="18541"/>
                  </a:moveTo>
                  <a:lnTo>
                    <a:pt x="49326" y="18541"/>
                  </a:lnTo>
                  <a:lnTo>
                    <a:pt x="49341" y="18795"/>
                  </a:lnTo>
                  <a:lnTo>
                    <a:pt x="50580" y="21208"/>
                  </a:lnTo>
                  <a:lnTo>
                    <a:pt x="50666" y="21843"/>
                  </a:lnTo>
                  <a:lnTo>
                    <a:pt x="50545" y="22859"/>
                  </a:lnTo>
                  <a:lnTo>
                    <a:pt x="52171" y="22859"/>
                  </a:lnTo>
                  <a:lnTo>
                    <a:pt x="52406" y="21686"/>
                  </a:lnTo>
                  <a:lnTo>
                    <a:pt x="52338" y="20954"/>
                  </a:lnTo>
                  <a:lnTo>
                    <a:pt x="52057" y="19684"/>
                  </a:lnTo>
                  <a:lnTo>
                    <a:pt x="51160" y="18541"/>
                  </a:lnTo>
                  <a:close/>
                </a:path>
                <a:path w="55244" h="38100">
                  <a:moveTo>
                    <a:pt x="20726" y="18541"/>
                  </a:moveTo>
                  <a:lnTo>
                    <a:pt x="18160" y="18541"/>
                  </a:lnTo>
                  <a:lnTo>
                    <a:pt x="18694" y="18795"/>
                  </a:lnTo>
                  <a:lnTo>
                    <a:pt x="17634" y="21686"/>
                  </a:lnTo>
                  <a:lnTo>
                    <a:pt x="20243" y="19938"/>
                  </a:lnTo>
                  <a:lnTo>
                    <a:pt x="21850" y="19938"/>
                  </a:lnTo>
                  <a:lnTo>
                    <a:pt x="21932" y="19303"/>
                  </a:lnTo>
                  <a:lnTo>
                    <a:pt x="22288" y="19303"/>
                  </a:lnTo>
                  <a:lnTo>
                    <a:pt x="23342" y="18922"/>
                  </a:lnTo>
                  <a:lnTo>
                    <a:pt x="23723" y="18668"/>
                  </a:lnTo>
                  <a:lnTo>
                    <a:pt x="21107" y="18668"/>
                  </a:lnTo>
                  <a:lnTo>
                    <a:pt x="20726" y="18541"/>
                  </a:lnTo>
                  <a:close/>
                </a:path>
                <a:path w="55244" h="38100">
                  <a:moveTo>
                    <a:pt x="10658" y="14359"/>
                  </a:moveTo>
                  <a:lnTo>
                    <a:pt x="8915" y="15112"/>
                  </a:lnTo>
                  <a:lnTo>
                    <a:pt x="8770" y="16113"/>
                  </a:lnTo>
                  <a:lnTo>
                    <a:pt x="8657" y="17525"/>
                  </a:lnTo>
                  <a:lnTo>
                    <a:pt x="10032" y="19938"/>
                  </a:lnTo>
                  <a:lnTo>
                    <a:pt x="14592" y="20954"/>
                  </a:lnTo>
                  <a:lnTo>
                    <a:pt x="16486" y="20192"/>
                  </a:lnTo>
                  <a:lnTo>
                    <a:pt x="13436" y="20192"/>
                  </a:lnTo>
                  <a:lnTo>
                    <a:pt x="10553" y="17271"/>
                  </a:lnTo>
                  <a:lnTo>
                    <a:pt x="10319" y="16001"/>
                  </a:lnTo>
                  <a:lnTo>
                    <a:pt x="10413" y="15112"/>
                  </a:lnTo>
                  <a:lnTo>
                    <a:pt x="10658" y="14359"/>
                  </a:lnTo>
                  <a:close/>
                </a:path>
                <a:path w="55244" h="38100">
                  <a:moveTo>
                    <a:pt x="12044" y="13152"/>
                  </a:moveTo>
                  <a:lnTo>
                    <a:pt x="11099" y="14096"/>
                  </a:lnTo>
                  <a:lnTo>
                    <a:pt x="11033" y="14359"/>
                  </a:lnTo>
                  <a:lnTo>
                    <a:pt x="11861" y="15112"/>
                  </a:lnTo>
                  <a:lnTo>
                    <a:pt x="13525" y="15493"/>
                  </a:lnTo>
                  <a:lnTo>
                    <a:pt x="15100" y="15620"/>
                  </a:lnTo>
                  <a:lnTo>
                    <a:pt x="15216" y="16255"/>
                  </a:lnTo>
                  <a:lnTo>
                    <a:pt x="15608" y="17017"/>
                  </a:lnTo>
                  <a:lnTo>
                    <a:pt x="16941" y="17525"/>
                  </a:lnTo>
                  <a:lnTo>
                    <a:pt x="17062" y="17652"/>
                  </a:lnTo>
                  <a:lnTo>
                    <a:pt x="17107" y="17906"/>
                  </a:lnTo>
                  <a:lnTo>
                    <a:pt x="16052" y="19684"/>
                  </a:lnTo>
                  <a:lnTo>
                    <a:pt x="13436" y="20192"/>
                  </a:lnTo>
                  <a:lnTo>
                    <a:pt x="16486" y="20192"/>
                  </a:lnTo>
                  <a:lnTo>
                    <a:pt x="16802" y="20065"/>
                  </a:lnTo>
                  <a:lnTo>
                    <a:pt x="18160" y="18541"/>
                  </a:lnTo>
                  <a:lnTo>
                    <a:pt x="20726" y="18541"/>
                  </a:lnTo>
                  <a:lnTo>
                    <a:pt x="20142" y="18287"/>
                  </a:lnTo>
                  <a:lnTo>
                    <a:pt x="19519" y="17906"/>
                  </a:lnTo>
                  <a:lnTo>
                    <a:pt x="16598" y="16763"/>
                  </a:lnTo>
                  <a:lnTo>
                    <a:pt x="16389" y="15620"/>
                  </a:lnTo>
                  <a:lnTo>
                    <a:pt x="16489" y="14604"/>
                  </a:lnTo>
                  <a:lnTo>
                    <a:pt x="15443" y="14604"/>
                  </a:lnTo>
                  <a:lnTo>
                    <a:pt x="14262" y="14477"/>
                  </a:lnTo>
                  <a:lnTo>
                    <a:pt x="13093" y="14223"/>
                  </a:lnTo>
                  <a:lnTo>
                    <a:pt x="12044" y="13152"/>
                  </a:lnTo>
                  <a:close/>
                </a:path>
                <a:path w="55244" h="38100">
                  <a:moveTo>
                    <a:pt x="45700" y="19811"/>
                  </a:moveTo>
                  <a:lnTo>
                    <a:pt x="42849" y="19811"/>
                  </a:lnTo>
                  <a:lnTo>
                    <a:pt x="44742" y="19938"/>
                  </a:lnTo>
                  <a:lnTo>
                    <a:pt x="45700" y="19811"/>
                  </a:lnTo>
                  <a:close/>
                </a:path>
                <a:path w="55244" h="38100">
                  <a:moveTo>
                    <a:pt x="52304" y="16479"/>
                  </a:moveTo>
                  <a:lnTo>
                    <a:pt x="48132" y="18414"/>
                  </a:lnTo>
                  <a:lnTo>
                    <a:pt x="43573" y="19049"/>
                  </a:lnTo>
                  <a:lnTo>
                    <a:pt x="48173" y="19049"/>
                  </a:lnTo>
                  <a:lnTo>
                    <a:pt x="49326" y="18541"/>
                  </a:lnTo>
                  <a:lnTo>
                    <a:pt x="51160" y="18541"/>
                  </a:lnTo>
                  <a:lnTo>
                    <a:pt x="50861" y="18160"/>
                  </a:lnTo>
                  <a:lnTo>
                    <a:pt x="50887" y="17906"/>
                  </a:lnTo>
                  <a:lnTo>
                    <a:pt x="52304" y="16479"/>
                  </a:lnTo>
                  <a:close/>
                </a:path>
                <a:path w="55244" h="38100">
                  <a:moveTo>
                    <a:pt x="23469" y="13969"/>
                  </a:moveTo>
                  <a:lnTo>
                    <a:pt x="19011" y="13969"/>
                  </a:lnTo>
                  <a:lnTo>
                    <a:pt x="19837" y="14096"/>
                  </a:lnTo>
                  <a:lnTo>
                    <a:pt x="21031" y="14223"/>
                  </a:lnTo>
                  <a:lnTo>
                    <a:pt x="22351" y="14731"/>
                  </a:lnTo>
                  <a:lnTo>
                    <a:pt x="23901" y="16763"/>
                  </a:lnTo>
                  <a:lnTo>
                    <a:pt x="23279" y="17906"/>
                  </a:lnTo>
                  <a:lnTo>
                    <a:pt x="21107" y="18668"/>
                  </a:lnTo>
                  <a:lnTo>
                    <a:pt x="23723" y="18668"/>
                  </a:lnTo>
                  <a:lnTo>
                    <a:pt x="24104" y="18414"/>
                  </a:lnTo>
                  <a:lnTo>
                    <a:pt x="24561" y="17652"/>
                  </a:lnTo>
                  <a:lnTo>
                    <a:pt x="25463" y="17525"/>
                  </a:lnTo>
                  <a:lnTo>
                    <a:pt x="41401" y="17525"/>
                  </a:lnTo>
                  <a:lnTo>
                    <a:pt x="41634" y="17420"/>
                  </a:lnTo>
                  <a:lnTo>
                    <a:pt x="37160" y="17017"/>
                  </a:lnTo>
                  <a:lnTo>
                    <a:pt x="37688" y="16763"/>
                  </a:lnTo>
                  <a:lnTo>
                    <a:pt x="34251" y="16763"/>
                  </a:lnTo>
                  <a:lnTo>
                    <a:pt x="29857" y="16636"/>
                  </a:lnTo>
                  <a:lnTo>
                    <a:pt x="28308" y="16255"/>
                  </a:lnTo>
                  <a:lnTo>
                    <a:pt x="25095" y="15747"/>
                  </a:lnTo>
                  <a:lnTo>
                    <a:pt x="24942" y="15747"/>
                  </a:lnTo>
                  <a:lnTo>
                    <a:pt x="24817" y="15247"/>
                  </a:lnTo>
                  <a:lnTo>
                    <a:pt x="24485" y="14731"/>
                  </a:lnTo>
                  <a:lnTo>
                    <a:pt x="24066" y="14604"/>
                  </a:lnTo>
                  <a:lnTo>
                    <a:pt x="24146" y="14477"/>
                  </a:lnTo>
                  <a:lnTo>
                    <a:pt x="23469" y="13969"/>
                  </a:lnTo>
                  <a:close/>
                </a:path>
                <a:path w="55244" h="38100">
                  <a:moveTo>
                    <a:pt x="44083" y="15247"/>
                  </a:moveTo>
                  <a:lnTo>
                    <a:pt x="41960" y="17271"/>
                  </a:lnTo>
                  <a:lnTo>
                    <a:pt x="41634" y="17420"/>
                  </a:lnTo>
                  <a:lnTo>
                    <a:pt x="45631" y="17779"/>
                  </a:lnTo>
                  <a:lnTo>
                    <a:pt x="44083" y="15247"/>
                  </a:lnTo>
                  <a:close/>
                </a:path>
                <a:path w="55244" h="38100">
                  <a:moveTo>
                    <a:pt x="38346" y="16448"/>
                  </a:moveTo>
                  <a:lnTo>
                    <a:pt x="34251" y="16763"/>
                  </a:lnTo>
                  <a:lnTo>
                    <a:pt x="37688" y="16763"/>
                  </a:lnTo>
                  <a:lnTo>
                    <a:pt x="38346" y="16448"/>
                  </a:lnTo>
                  <a:close/>
                </a:path>
                <a:path w="55244" h="38100">
                  <a:moveTo>
                    <a:pt x="52503" y="14675"/>
                  </a:moveTo>
                  <a:lnTo>
                    <a:pt x="52704" y="14985"/>
                  </a:lnTo>
                  <a:lnTo>
                    <a:pt x="52771" y="15620"/>
                  </a:lnTo>
                  <a:lnTo>
                    <a:pt x="52400" y="16382"/>
                  </a:lnTo>
                  <a:lnTo>
                    <a:pt x="53606" y="15874"/>
                  </a:lnTo>
                  <a:lnTo>
                    <a:pt x="52503" y="14675"/>
                  </a:lnTo>
                  <a:close/>
                </a:path>
                <a:path w="55244" h="38100">
                  <a:moveTo>
                    <a:pt x="39042" y="16113"/>
                  </a:moveTo>
                  <a:lnTo>
                    <a:pt x="38346" y="16448"/>
                  </a:lnTo>
                  <a:lnTo>
                    <a:pt x="39192" y="16382"/>
                  </a:lnTo>
                  <a:lnTo>
                    <a:pt x="39042" y="16113"/>
                  </a:lnTo>
                  <a:close/>
                </a:path>
                <a:path w="55244" h="38100">
                  <a:moveTo>
                    <a:pt x="33591" y="6984"/>
                  </a:moveTo>
                  <a:lnTo>
                    <a:pt x="25615" y="6984"/>
                  </a:lnTo>
                  <a:lnTo>
                    <a:pt x="28676" y="7365"/>
                  </a:lnTo>
                  <a:lnTo>
                    <a:pt x="32575" y="8508"/>
                  </a:lnTo>
                  <a:lnTo>
                    <a:pt x="35458" y="9651"/>
                  </a:lnTo>
                  <a:lnTo>
                    <a:pt x="39042" y="16113"/>
                  </a:lnTo>
                  <a:lnTo>
                    <a:pt x="40068" y="15620"/>
                  </a:lnTo>
                  <a:lnTo>
                    <a:pt x="39255" y="11810"/>
                  </a:lnTo>
                  <a:lnTo>
                    <a:pt x="33591" y="6984"/>
                  </a:lnTo>
                  <a:close/>
                </a:path>
                <a:path w="55244" h="38100">
                  <a:moveTo>
                    <a:pt x="25539" y="13842"/>
                  </a:moveTo>
                  <a:lnTo>
                    <a:pt x="24312" y="14477"/>
                  </a:lnTo>
                  <a:lnTo>
                    <a:pt x="24316" y="14604"/>
                  </a:lnTo>
                  <a:lnTo>
                    <a:pt x="26796" y="15112"/>
                  </a:lnTo>
                  <a:lnTo>
                    <a:pt x="29057" y="15366"/>
                  </a:lnTo>
                  <a:lnTo>
                    <a:pt x="30035" y="14477"/>
                  </a:lnTo>
                  <a:lnTo>
                    <a:pt x="27330" y="14223"/>
                  </a:lnTo>
                  <a:lnTo>
                    <a:pt x="25539" y="13842"/>
                  </a:lnTo>
                  <a:close/>
                </a:path>
                <a:path w="55244" h="38100">
                  <a:moveTo>
                    <a:pt x="26327" y="1142"/>
                  </a:moveTo>
                  <a:lnTo>
                    <a:pt x="25506" y="1914"/>
                  </a:lnTo>
                  <a:lnTo>
                    <a:pt x="32689" y="2920"/>
                  </a:lnTo>
                  <a:lnTo>
                    <a:pt x="38328" y="7492"/>
                  </a:lnTo>
                  <a:lnTo>
                    <a:pt x="39344" y="8508"/>
                  </a:lnTo>
                  <a:lnTo>
                    <a:pt x="42214" y="12191"/>
                  </a:lnTo>
                  <a:lnTo>
                    <a:pt x="44083" y="15247"/>
                  </a:lnTo>
                  <a:lnTo>
                    <a:pt x="46280" y="13152"/>
                  </a:lnTo>
                  <a:lnTo>
                    <a:pt x="46228" y="12953"/>
                  </a:lnTo>
                  <a:lnTo>
                    <a:pt x="41440" y="8127"/>
                  </a:lnTo>
                  <a:lnTo>
                    <a:pt x="33731" y="1904"/>
                  </a:lnTo>
                  <a:lnTo>
                    <a:pt x="26327" y="1142"/>
                  </a:lnTo>
                  <a:close/>
                </a:path>
                <a:path w="55244" h="38100">
                  <a:moveTo>
                    <a:pt x="50723" y="12445"/>
                  </a:moveTo>
                  <a:lnTo>
                    <a:pt x="50802" y="12826"/>
                  </a:lnTo>
                  <a:lnTo>
                    <a:pt x="52503" y="14675"/>
                  </a:lnTo>
                  <a:lnTo>
                    <a:pt x="52044" y="13969"/>
                  </a:lnTo>
                  <a:lnTo>
                    <a:pt x="50723" y="12445"/>
                  </a:lnTo>
                  <a:close/>
                </a:path>
                <a:path w="55244" h="38100">
                  <a:moveTo>
                    <a:pt x="24214" y="14528"/>
                  </a:moveTo>
                  <a:lnTo>
                    <a:pt x="24066" y="14604"/>
                  </a:lnTo>
                  <a:lnTo>
                    <a:pt x="24398" y="14666"/>
                  </a:lnTo>
                  <a:lnTo>
                    <a:pt x="24214" y="14528"/>
                  </a:lnTo>
                  <a:close/>
                </a:path>
                <a:path w="55244" h="38100">
                  <a:moveTo>
                    <a:pt x="15674" y="9016"/>
                  </a:moveTo>
                  <a:lnTo>
                    <a:pt x="13119" y="9016"/>
                  </a:lnTo>
                  <a:lnTo>
                    <a:pt x="14566" y="9651"/>
                  </a:lnTo>
                  <a:lnTo>
                    <a:pt x="16014" y="11683"/>
                  </a:lnTo>
                  <a:lnTo>
                    <a:pt x="16097" y="12180"/>
                  </a:lnTo>
                  <a:lnTo>
                    <a:pt x="16189" y="12953"/>
                  </a:lnTo>
                  <a:lnTo>
                    <a:pt x="16065" y="13969"/>
                  </a:lnTo>
                  <a:lnTo>
                    <a:pt x="15779" y="14250"/>
                  </a:lnTo>
                  <a:lnTo>
                    <a:pt x="15608" y="14350"/>
                  </a:lnTo>
                  <a:lnTo>
                    <a:pt x="15443" y="14604"/>
                  </a:lnTo>
                  <a:lnTo>
                    <a:pt x="16489" y="14604"/>
                  </a:lnTo>
                  <a:lnTo>
                    <a:pt x="16598" y="14223"/>
                  </a:lnTo>
                  <a:lnTo>
                    <a:pt x="18326" y="14096"/>
                  </a:lnTo>
                  <a:lnTo>
                    <a:pt x="19011" y="13969"/>
                  </a:lnTo>
                  <a:lnTo>
                    <a:pt x="23469" y="13969"/>
                  </a:lnTo>
                  <a:lnTo>
                    <a:pt x="22923" y="13715"/>
                  </a:lnTo>
                  <a:lnTo>
                    <a:pt x="22313" y="13461"/>
                  </a:lnTo>
                  <a:lnTo>
                    <a:pt x="22631" y="13461"/>
                  </a:lnTo>
                  <a:lnTo>
                    <a:pt x="22650" y="13334"/>
                  </a:lnTo>
                  <a:lnTo>
                    <a:pt x="17754" y="13334"/>
                  </a:lnTo>
                  <a:lnTo>
                    <a:pt x="17648" y="11302"/>
                  </a:lnTo>
                  <a:lnTo>
                    <a:pt x="17310" y="10286"/>
                  </a:lnTo>
                  <a:lnTo>
                    <a:pt x="15674" y="9016"/>
                  </a:lnTo>
                  <a:close/>
                </a:path>
                <a:path w="55244" h="38100">
                  <a:moveTo>
                    <a:pt x="30236" y="10032"/>
                  </a:moveTo>
                  <a:lnTo>
                    <a:pt x="23152" y="10032"/>
                  </a:lnTo>
                  <a:lnTo>
                    <a:pt x="28879" y="10286"/>
                  </a:lnTo>
                  <a:lnTo>
                    <a:pt x="29768" y="11302"/>
                  </a:lnTo>
                  <a:lnTo>
                    <a:pt x="29895" y="14477"/>
                  </a:lnTo>
                  <a:lnTo>
                    <a:pt x="30035" y="14477"/>
                  </a:lnTo>
                  <a:lnTo>
                    <a:pt x="32130" y="12572"/>
                  </a:lnTo>
                  <a:lnTo>
                    <a:pt x="31483" y="10667"/>
                  </a:lnTo>
                  <a:lnTo>
                    <a:pt x="30236" y="10032"/>
                  </a:lnTo>
                  <a:close/>
                </a:path>
                <a:path w="55244" h="38100">
                  <a:moveTo>
                    <a:pt x="10744" y="14096"/>
                  </a:moveTo>
                  <a:lnTo>
                    <a:pt x="10658" y="14359"/>
                  </a:lnTo>
                  <a:lnTo>
                    <a:pt x="10912" y="14250"/>
                  </a:lnTo>
                  <a:lnTo>
                    <a:pt x="10744" y="14096"/>
                  </a:lnTo>
                  <a:close/>
                </a:path>
                <a:path w="55244" h="38100">
                  <a:moveTo>
                    <a:pt x="16230" y="3682"/>
                  </a:moveTo>
                  <a:lnTo>
                    <a:pt x="11807" y="3772"/>
                  </a:lnTo>
                  <a:lnTo>
                    <a:pt x="17983" y="6476"/>
                  </a:lnTo>
                  <a:lnTo>
                    <a:pt x="18661" y="9651"/>
                  </a:lnTo>
                  <a:lnTo>
                    <a:pt x="18729" y="10286"/>
                  </a:lnTo>
                  <a:lnTo>
                    <a:pt x="17754" y="13334"/>
                  </a:lnTo>
                  <a:lnTo>
                    <a:pt x="22650" y="13334"/>
                  </a:lnTo>
                  <a:lnTo>
                    <a:pt x="22669" y="13207"/>
                  </a:lnTo>
                  <a:lnTo>
                    <a:pt x="20929" y="13207"/>
                  </a:lnTo>
                  <a:lnTo>
                    <a:pt x="20485" y="13080"/>
                  </a:lnTo>
                  <a:lnTo>
                    <a:pt x="20027" y="13080"/>
                  </a:lnTo>
                  <a:lnTo>
                    <a:pt x="20116" y="10540"/>
                  </a:lnTo>
                  <a:lnTo>
                    <a:pt x="21602" y="8381"/>
                  </a:lnTo>
                  <a:lnTo>
                    <a:pt x="23075" y="7873"/>
                  </a:lnTo>
                  <a:lnTo>
                    <a:pt x="19329" y="7873"/>
                  </a:lnTo>
                  <a:lnTo>
                    <a:pt x="18402" y="5460"/>
                  </a:lnTo>
                  <a:lnTo>
                    <a:pt x="16230" y="3682"/>
                  </a:lnTo>
                  <a:close/>
                </a:path>
                <a:path w="55244" h="38100">
                  <a:moveTo>
                    <a:pt x="26746" y="8254"/>
                  </a:moveTo>
                  <a:lnTo>
                    <a:pt x="22453" y="10159"/>
                  </a:lnTo>
                  <a:lnTo>
                    <a:pt x="21374" y="13207"/>
                  </a:lnTo>
                  <a:lnTo>
                    <a:pt x="22669" y="13207"/>
                  </a:lnTo>
                  <a:lnTo>
                    <a:pt x="23152" y="10032"/>
                  </a:lnTo>
                  <a:lnTo>
                    <a:pt x="30236" y="10032"/>
                  </a:lnTo>
                  <a:lnTo>
                    <a:pt x="26746" y="8254"/>
                  </a:lnTo>
                  <a:close/>
                </a:path>
                <a:path w="55244" h="38100">
                  <a:moveTo>
                    <a:pt x="11288" y="12180"/>
                  </a:moveTo>
                  <a:lnTo>
                    <a:pt x="11353" y="12445"/>
                  </a:lnTo>
                  <a:lnTo>
                    <a:pt x="12044" y="13152"/>
                  </a:lnTo>
                  <a:lnTo>
                    <a:pt x="12242" y="12953"/>
                  </a:lnTo>
                  <a:lnTo>
                    <a:pt x="11288" y="12180"/>
                  </a:lnTo>
                  <a:close/>
                </a:path>
                <a:path w="55244" h="38100">
                  <a:moveTo>
                    <a:pt x="14693" y="8254"/>
                  </a:moveTo>
                  <a:lnTo>
                    <a:pt x="12738" y="8381"/>
                  </a:lnTo>
                  <a:lnTo>
                    <a:pt x="10617" y="9778"/>
                  </a:lnTo>
                  <a:lnTo>
                    <a:pt x="10121" y="10286"/>
                  </a:lnTo>
                  <a:lnTo>
                    <a:pt x="9893" y="11048"/>
                  </a:lnTo>
                  <a:lnTo>
                    <a:pt x="11288" y="12180"/>
                  </a:lnTo>
                  <a:lnTo>
                    <a:pt x="11010" y="11048"/>
                  </a:lnTo>
                  <a:lnTo>
                    <a:pt x="12026" y="10032"/>
                  </a:lnTo>
                  <a:lnTo>
                    <a:pt x="13119" y="9016"/>
                  </a:lnTo>
                  <a:lnTo>
                    <a:pt x="15674" y="9016"/>
                  </a:lnTo>
                  <a:lnTo>
                    <a:pt x="14693" y="8254"/>
                  </a:lnTo>
                  <a:close/>
                </a:path>
                <a:path w="55244" h="38100">
                  <a:moveTo>
                    <a:pt x="10720" y="3794"/>
                  </a:moveTo>
                  <a:lnTo>
                    <a:pt x="9931" y="3809"/>
                  </a:lnTo>
                  <a:lnTo>
                    <a:pt x="6997" y="6476"/>
                  </a:lnTo>
                  <a:lnTo>
                    <a:pt x="7226" y="9651"/>
                  </a:lnTo>
                  <a:lnTo>
                    <a:pt x="7886" y="9778"/>
                  </a:lnTo>
                  <a:lnTo>
                    <a:pt x="8534" y="10032"/>
                  </a:lnTo>
                  <a:lnTo>
                    <a:pt x="9156" y="10540"/>
                  </a:lnTo>
                  <a:lnTo>
                    <a:pt x="8051" y="7365"/>
                  </a:lnTo>
                  <a:lnTo>
                    <a:pt x="8068" y="6984"/>
                  </a:lnTo>
                  <a:lnTo>
                    <a:pt x="10720" y="3794"/>
                  </a:lnTo>
                  <a:close/>
                </a:path>
                <a:path w="55244" h="38100">
                  <a:moveTo>
                    <a:pt x="16357" y="0"/>
                  </a:moveTo>
                  <a:lnTo>
                    <a:pt x="8635" y="761"/>
                  </a:lnTo>
                  <a:lnTo>
                    <a:pt x="0" y="2666"/>
                  </a:lnTo>
                  <a:lnTo>
                    <a:pt x="2133" y="8635"/>
                  </a:lnTo>
                  <a:lnTo>
                    <a:pt x="3035" y="8762"/>
                  </a:lnTo>
                  <a:lnTo>
                    <a:pt x="3479" y="8889"/>
                  </a:lnTo>
                  <a:lnTo>
                    <a:pt x="3733" y="8762"/>
                  </a:lnTo>
                  <a:lnTo>
                    <a:pt x="3932" y="7873"/>
                  </a:lnTo>
                  <a:lnTo>
                    <a:pt x="5554" y="3301"/>
                  </a:lnTo>
                  <a:lnTo>
                    <a:pt x="12149" y="1523"/>
                  </a:lnTo>
                  <a:lnTo>
                    <a:pt x="20513" y="1523"/>
                  </a:lnTo>
                  <a:lnTo>
                    <a:pt x="16357" y="0"/>
                  </a:lnTo>
                  <a:close/>
                </a:path>
                <a:path w="55244" h="38100">
                  <a:moveTo>
                    <a:pt x="20513" y="1523"/>
                  </a:moveTo>
                  <a:lnTo>
                    <a:pt x="12149" y="1523"/>
                  </a:lnTo>
                  <a:lnTo>
                    <a:pt x="18450" y="3047"/>
                  </a:lnTo>
                  <a:lnTo>
                    <a:pt x="19329" y="7873"/>
                  </a:lnTo>
                  <a:lnTo>
                    <a:pt x="23075" y="7873"/>
                  </a:lnTo>
                  <a:lnTo>
                    <a:pt x="24898" y="7238"/>
                  </a:lnTo>
                  <a:lnTo>
                    <a:pt x="21602" y="7238"/>
                  </a:lnTo>
                  <a:lnTo>
                    <a:pt x="22789" y="5587"/>
                  </a:lnTo>
                  <a:lnTo>
                    <a:pt x="21602" y="5587"/>
                  </a:lnTo>
                  <a:lnTo>
                    <a:pt x="21551" y="1904"/>
                  </a:lnTo>
                  <a:lnTo>
                    <a:pt x="20513" y="1523"/>
                  </a:lnTo>
                  <a:close/>
                </a:path>
                <a:path w="55244" h="38100">
                  <a:moveTo>
                    <a:pt x="25971" y="4952"/>
                  </a:moveTo>
                  <a:lnTo>
                    <a:pt x="21602" y="7238"/>
                  </a:lnTo>
                  <a:lnTo>
                    <a:pt x="24898" y="7238"/>
                  </a:lnTo>
                  <a:lnTo>
                    <a:pt x="25615" y="6984"/>
                  </a:lnTo>
                  <a:lnTo>
                    <a:pt x="33591" y="6984"/>
                  </a:lnTo>
                  <a:lnTo>
                    <a:pt x="25971" y="4952"/>
                  </a:lnTo>
                  <a:close/>
                </a:path>
                <a:path w="55244" h="38100">
                  <a:moveTo>
                    <a:pt x="25272" y="2135"/>
                  </a:moveTo>
                  <a:lnTo>
                    <a:pt x="21602" y="5587"/>
                  </a:lnTo>
                  <a:lnTo>
                    <a:pt x="22789" y="5587"/>
                  </a:lnTo>
                  <a:lnTo>
                    <a:pt x="25272" y="2135"/>
                  </a:lnTo>
                  <a:close/>
                </a:path>
                <a:path w="55244" h="38100">
                  <a:moveTo>
                    <a:pt x="11023" y="3428"/>
                  </a:moveTo>
                  <a:lnTo>
                    <a:pt x="10720" y="3794"/>
                  </a:lnTo>
                  <a:lnTo>
                    <a:pt x="11807" y="3772"/>
                  </a:lnTo>
                  <a:lnTo>
                    <a:pt x="11023" y="3428"/>
                  </a:lnTo>
                  <a:close/>
                </a:path>
                <a:path w="55244" h="38100">
                  <a:moveTo>
                    <a:pt x="25438" y="1904"/>
                  </a:moveTo>
                  <a:lnTo>
                    <a:pt x="25272" y="2135"/>
                  </a:lnTo>
                  <a:lnTo>
                    <a:pt x="25506" y="1914"/>
                  </a:lnTo>
                  <a:close/>
                </a:path>
              </a:pathLst>
            </a:custGeom>
            <a:solidFill>
              <a:srgbClr val="513D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9" name="object 2629" descr=""/>
            <p:cNvSpPr/>
            <p:nvPr/>
          </p:nvSpPr>
          <p:spPr>
            <a:xfrm>
              <a:off x="2253971" y="2313838"/>
              <a:ext cx="43815" cy="17145"/>
            </a:xfrm>
            <a:custGeom>
              <a:avLst/>
              <a:gdLst/>
              <a:ahLst/>
              <a:cxnLst/>
              <a:rect l="l" t="t" r="r" b="b"/>
              <a:pathLst>
                <a:path w="43814" h="17144">
                  <a:moveTo>
                    <a:pt x="9532" y="12852"/>
                  </a:moveTo>
                  <a:lnTo>
                    <a:pt x="4444" y="12852"/>
                  </a:lnTo>
                  <a:lnTo>
                    <a:pt x="6870" y="17106"/>
                  </a:lnTo>
                  <a:lnTo>
                    <a:pt x="12750" y="15354"/>
                  </a:lnTo>
                  <a:lnTo>
                    <a:pt x="9532" y="12852"/>
                  </a:lnTo>
                  <a:close/>
                </a:path>
                <a:path w="43814" h="17144">
                  <a:moveTo>
                    <a:pt x="33167" y="6832"/>
                  </a:moveTo>
                  <a:lnTo>
                    <a:pt x="24142" y="6832"/>
                  </a:lnTo>
                  <a:lnTo>
                    <a:pt x="26631" y="6985"/>
                  </a:lnTo>
                  <a:lnTo>
                    <a:pt x="29082" y="7645"/>
                  </a:lnTo>
                  <a:lnTo>
                    <a:pt x="27968" y="10172"/>
                  </a:lnTo>
                  <a:lnTo>
                    <a:pt x="27892" y="10680"/>
                  </a:lnTo>
                  <a:lnTo>
                    <a:pt x="31051" y="15036"/>
                  </a:lnTo>
                  <a:lnTo>
                    <a:pt x="32778" y="16916"/>
                  </a:lnTo>
                  <a:lnTo>
                    <a:pt x="33398" y="13754"/>
                  </a:lnTo>
                  <a:lnTo>
                    <a:pt x="33176" y="11836"/>
                  </a:lnTo>
                  <a:lnTo>
                    <a:pt x="33073" y="11150"/>
                  </a:lnTo>
                  <a:lnTo>
                    <a:pt x="32651" y="9944"/>
                  </a:lnTo>
                  <a:lnTo>
                    <a:pt x="32016" y="8750"/>
                  </a:lnTo>
                  <a:lnTo>
                    <a:pt x="40741" y="8750"/>
                  </a:lnTo>
                  <a:lnTo>
                    <a:pt x="40376" y="8280"/>
                  </a:lnTo>
                  <a:lnTo>
                    <a:pt x="35090" y="8280"/>
                  </a:lnTo>
                  <a:lnTo>
                    <a:pt x="33591" y="7886"/>
                  </a:lnTo>
                  <a:lnTo>
                    <a:pt x="32283" y="7302"/>
                  </a:lnTo>
                  <a:lnTo>
                    <a:pt x="31394" y="6985"/>
                  </a:lnTo>
                  <a:lnTo>
                    <a:pt x="32550" y="6985"/>
                  </a:lnTo>
                  <a:lnTo>
                    <a:pt x="33167" y="6832"/>
                  </a:lnTo>
                  <a:close/>
                </a:path>
                <a:path w="43814" h="17144">
                  <a:moveTo>
                    <a:pt x="15275" y="9652"/>
                  </a:moveTo>
                  <a:lnTo>
                    <a:pt x="11150" y="9652"/>
                  </a:lnTo>
                  <a:lnTo>
                    <a:pt x="11429" y="11264"/>
                  </a:lnTo>
                  <a:lnTo>
                    <a:pt x="12153" y="12763"/>
                  </a:lnTo>
                  <a:lnTo>
                    <a:pt x="14477" y="15214"/>
                  </a:lnTo>
                  <a:lnTo>
                    <a:pt x="17919" y="15633"/>
                  </a:lnTo>
                  <a:lnTo>
                    <a:pt x="17856" y="13169"/>
                  </a:lnTo>
                  <a:lnTo>
                    <a:pt x="15862" y="10680"/>
                  </a:lnTo>
                  <a:lnTo>
                    <a:pt x="15275" y="9652"/>
                  </a:lnTo>
                  <a:close/>
                </a:path>
                <a:path w="43814" h="17144">
                  <a:moveTo>
                    <a:pt x="6680" y="4406"/>
                  </a:moveTo>
                  <a:lnTo>
                    <a:pt x="3962" y="6311"/>
                  </a:lnTo>
                  <a:lnTo>
                    <a:pt x="2679" y="8991"/>
                  </a:lnTo>
                  <a:lnTo>
                    <a:pt x="2151" y="10350"/>
                  </a:lnTo>
                  <a:lnTo>
                    <a:pt x="2082" y="10680"/>
                  </a:lnTo>
                  <a:lnTo>
                    <a:pt x="2565" y="12357"/>
                  </a:lnTo>
                  <a:lnTo>
                    <a:pt x="0" y="13754"/>
                  </a:lnTo>
                  <a:lnTo>
                    <a:pt x="876" y="14668"/>
                  </a:lnTo>
                  <a:lnTo>
                    <a:pt x="3489" y="13246"/>
                  </a:lnTo>
                  <a:lnTo>
                    <a:pt x="4254" y="12852"/>
                  </a:lnTo>
                  <a:lnTo>
                    <a:pt x="9532" y="12852"/>
                  </a:lnTo>
                  <a:lnTo>
                    <a:pt x="8585" y="12115"/>
                  </a:lnTo>
                  <a:lnTo>
                    <a:pt x="5930" y="11988"/>
                  </a:lnTo>
                  <a:lnTo>
                    <a:pt x="7619" y="11150"/>
                  </a:lnTo>
                  <a:lnTo>
                    <a:pt x="8641" y="10680"/>
                  </a:lnTo>
                  <a:lnTo>
                    <a:pt x="5854" y="10680"/>
                  </a:lnTo>
                  <a:lnTo>
                    <a:pt x="6222" y="10172"/>
                  </a:lnTo>
                  <a:lnTo>
                    <a:pt x="6483" y="9652"/>
                  </a:lnTo>
                  <a:lnTo>
                    <a:pt x="6835" y="8229"/>
                  </a:lnTo>
                  <a:lnTo>
                    <a:pt x="6680" y="4406"/>
                  </a:lnTo>
                  <a:close/>
                </a:path>
                <a:path w="43814" h="17144">
                  <a:moveTo>
                    <a:pt x="22300" y="7416"/>
                  </a:moveTo>
                  <a:lnTo>
                    <a:pt x="18681" y="7416"/>
                  </a:lnTo>
                  <a:lnTo>
                    <a:pt x="19208" y="10172"/>
                  </a:lnTo>
                  <a:lnTo>
                    <a:pt x="19310" y="10553"/>
                  </a:lnTo>
                  <a:lnTo>
                    <a:pt x="21526" y="13068"/>
                  </a:lnTo>
                  <a:lnTo>
                    <a:pt x="25247" y="14668"/>
                  </a:lnTo>
                  <a:lnTo>
                    <a:pt x="25501" y="11836"/>
                  </a:lnTo>
                  <a:lnTo>
                    <a:pt x="23647" y="8458"/>
                  </a:lnTo>
                  <a:lnTo>
                    <a:pt x="23088" y="7886"/>
                  </a:lnTo>
                  <a:lnTo>
                    <a:pt x="22300" y="7416"/>
                  </a:lnTo>
                  <a:close/>
                </a:path>
                <a:path w="43814" h="17144">
                  <a:moveTo>
                    <a:pt x="41145" y="9271"/>
                  </a:moveTo>
                  <a:lnTo>
                    <a:pt x="33883" y="9271"/>
                  </a:lnTo>
                  <a:lnTo>
                    <a:pt x="37452" y="13246"/>
                  </a:lnTo>
                  <a:lnTo>
                    <a:pt x="43510" y="12319"/>
                  </a:lnTo>
                  <a:lnTo>
                    <a:pt x="41145" y="9271"/>
                  </a:lnTo>
                  <a:close/>
                </a:path>
                <a:path w="43814" h="17144">
                  <a:moveTo>
                    <a:pt x="14325" y="0"/>
                  </a:moveTo>
                  <a:lnTo>
                    <a:pt x="9861" y="6832"/>
                  </a:lnTo>
                  <a:lnTo>
                    <a:pt x="10083" y="7785"/>
                  </a:lnTo>
                  <a:lnTo>
                    <a:pt x="10205" y="8750"/>
                  </a:lnTo>
                  <a:lnTo>
                    <a:pt x="7302" y="9982"/>
                  </a:lnTo>
                  <a:lnTo>
                    <a:pt x="5854" y="10680"/>
                  </a:lnTo>
                  <a:lnTo>
                    <a:pt x="8641" y="10680"/>
                  </a:lnTo>
                  <a:lnTo>
                    <a:pt x="9359" y="10350"/>
                  </a:lnTo>
                  <a:lnTo>
                    <a:pt x="11150" y="9652"/>
                  </a:lnTo>
                  <a:lnTo>
                    <a:pt x="15275" y="9652"/>
                  </a:lnTo>
                  <a:lnTo>
                    <a:pt x="15112" y="9359"/>
                  </a:lnTo>
                  <a:lnTo>
                    <a:pt x="13423" y="8813"/>
                  </a:lnTo>
                  <a:lnTo>
                    <a:pt x="15196" y="8216"/>
                  </a:lnTo>
                  <a:lnTo>
                    <a:pt x="16916" y="7734"/>
                  </a:lnTo>
                  <a:lnTo>
                    <a:pt x="18681" y="7416"/>
                  </a:lnTo>
                  <a:lnTo>
                    <a:pt x="22300" y="7416"/>
                  </a:lnTo>
                  <a:lnTo>
                    <a:pt x="13944" y="7404"/>
                  </a:lnTo>
                  <a:lnTo>
                    <a:pt x="14655" y="6654"/>
                  </a:lnTo>
                  <a:lnTo>
                    <a:pt x="14608" y="5651"/>
                  </a:lnTo>
                  <a:lnTo>
                    <a:pt x="15090" y="3683"/>
                  </a:lnTo>
                  <a:lnTo>
                    <a:pt x="15136" y="2895"/>
                  </a:lnTo>
                  <a:lnTo>
                    <a:pt x="14325" y="0"/>
                  </a:lnTo>
                  <a:close/>
                </a:path>
                <a:path w="43814" h="17144">
                  <a:moveTo>
                    <a:pt x="40741" y="8750"/>
                  </a:moveTo>
                  <a:lnTo>
                    <a:pt x="32016" y="8750"/>
                  </a:lnTo>
                  <a:lnTo>
                    <a:pt x="32334" y="8890"/>
                  </a:lnTo>
                  <a:lnTo>
                    <a:pt x="33705" y="9296"/>
                  </a:lnTo>
                  <a:lnTo>
                    <a:pt x="33883" y="9271"/>
                  </a:lnTo>
                  <a:lnTo>
                    <a:pt x="41145" y="9271"/>
                  </a:lnTo>
                  <a:lnTo>
                    <a:pt x="40741" y="8750"/>
                  </a:lnTo>
                  <a:close/>
                </a:path>
                <a:path w="43814" h="17144">
                  <a:moveTo>
                    <a:pt x="39992" y="7785"/>
                  </a:moveTo>
                  <a:lnTo>
                    <a:pt x="35090" y="8280"/>
                  </a:lnTo>
                  <a:lnTo>
                    <a:pt x="40376" y="8280"/>
                  </a:lnTo>
                  <a:lnTo>
                    <a:pt x="39992" y="7785"/>
                  </a:lnTo>
                  <a:close/>
                </a:path>
                <a:path w="43814" h="17144">
                  <a:moveTo>
                    <a:pt x="25869" y="1003"/>
                  </a:moveTo>
                  <a:lnTo>
                    <a:pt x="19202" y="1485"/>
                  </a:lnTo>
                  <a:lnTo>
                    <a:pt x="18592" y="6235"/>
                  </a:lnTo>
                  <a:lnTo>
                    <a:pt x="17030" y="6527"/>
                  </a:lnTo>
                  <a:lnTo>
                    <a:pt x="15147" y="7023"/>
                  </a:lnTo>
                  <a:lnTo>
                    <a:pt x="13944" y="7404"/>
                  </a:lnTo>
                  <a:lnTo>
                    <a:pt x="22279" y="7404"/>
                  </a:lnTo>
                  <a:lnTo>
                    <a:pt x="21640" y="7023"/>
                  </a:lnTo>
                  <a:lnTo>
                    <a:pt x="24142" y="6832"/>
                  </a:lnTo>
                  <a:lnTo>
                    <a:pt x="33167" y="6832"/>
                  </a:lnTo>
                  <a:lnTo>
                    <a:pt x="35071" y="6362"/>
                  </a:lnTo>
                  <a:lnTo>
                    <a:pt x="29667" y="6362"/>
                  </a:lnTo>
                  <a:lnTo>
                    <a:pt x="25691" y="5765"/>
                  </a:lnTo>
                  <a:lnTo>
                    <a:pt x="22593" y="5765"/>
                  </a:lnTo>
                  <a:lnTo>
                    <a:pt x="24129" y="4864"/>
                  </a:lnTo>
                  <a:lnTo>
                    <a:pt x="25207" y="3175"/>
                  </a:lnTo>
                  <a:lnTo>
                    <a:pt x="25311" y="2895"/>
                  </a:lnTo>
                  <a:lnTo>
                    <a:pt x="25869" y="1003"/>
                  </a:lnTo>
                  <a:close/>
                </a:path>
                <a:path w="43814" h="17144">
                  <a:moveTo>
                    <a:pt x="35661" y="2895"/>
                  </a:moveTo>
                  <a:lnTo>
                    <a:pt x="32486" y="4508"/>
                  </a:lnTo>
                  <a:lnTo>
                    <a:pt x="30937" y="5118"/>
                  </a:lnTo>
                  <a:lnTo>
                    <a:pt x="29755" y="6311"/>
                  </a:lnTo>
                  <a:lnTo>
                    <a:pt x="35071" y="6362"/>
                  </a:lnTo>
                  <a:lnTo>
                    <a:pt x="36512" y="6007"/>
                  </a:lnTo>
                  <a:lnTo>
                    <a:pt x="38087" y="3683"/>
                  </a:lnTo>
                  <a:lnTo>
                    <a:pt x="35661" y="2895"/>
                  </a:lnTo>
                  <a:close/>
                </a:path>
                <a:path w="43814" h="17144">
                  <a:moveTo>
                    <a:pt x="24930" y="5651"/>
                  </a:moveTo>
                  <a:lnTo>
                    <a:pt x="22593" y="5765"/>
                  </a:lnTo>
                  <a:lnTo>
                    <a:pt x="25691" y="5765"/>
                  </a:lnTo>
                  <a:lnTo>
                    <a:pt x="24930" y="5651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0" name="object 2630" descr=""/>
            <p:cNvSpPr/>
            <p:nvPr/>
          </p:nvSpPr>
          <p:spPr>
            <a:xfrm>
              <a:off x="2255742" y="2342586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2717" y="0"/>
                  </a:moveTo>
                  <a:lnTo>
                    <a:pt x="2032" y="63"/>
                  </a:lnTo>
                  <a:lnTo>
                    <a:pt x="292" y="292"/>
                  </a:lnTo>
                  <a:lnTo>
                    <a:pt x="0" y="1295"/>
                  </a:lnTo>
                  <a:lnTo>
                    <a:pt x="165" y="2044"/>
                  </a:lnTo>
                  <a:lnTo>
                    <a:pt x="292" y="2793"/>
                  </a:lnTo>
                  <a:lnTo>
                    <a:pt x="3213" y="3962"/>
                  </a:lnTo>
                  <a:lnTo>
                    <a:pt x="3835" y="4343"/>
                  </a:lnTo>
                  <a:lnTo>
                    <a:pt x="4419" y="4622"/>
                  </a:lnTo>
                  <a:lnTo>
                    <a:pt x="4800" y="4711"/>
                  </a:lnTo>
                  <a:lnTo>
                    <a:pt x="5854" y="4356"/>
                  </a:lnTo>
                  <a:lnTo>
                    <a:pt x="6972" y="3949"/>
                  </a:lnTo>
                  <a:lnTo>
                    <a:pt x="7594" y="2730"/>
                  </a:lnTo>
                  <a:lnTo>
                    <a:pt x="6045" y="749"/>
                  </a:lnTo>
                  <a:lnTo>
                    <a:pt x="4724" y="241"/>
                  </a:lnTo>
                  <a:lnTo>
                    <a:pt x="3530" y="76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8C765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31" name="object 2631" descr="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043236" y="2596680"/>
              <a:ext cx="159257" cy="125058"/>
            </a:xfrm>
            <a:prstGeom prst="rect">
              <a:avLst/>
            </a:prstGeom>
          </p:spPr>
        </p:pic>
        <p:pic>
          <p:nvPicPr>
            <p:cNvPr id="2632" name="object 2632" descr="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067293" y="2646388"/>
              <a:ext cx="68872" cy="43446"/>
            </a:xfrm>
            <a:prstGeom prst="rect">
              <a:avLst/>
            </a:prstGeom>
          </p:spPr>
        </p:pic>
        <p:sp>
          <p:nvSpPr>
            <p:cNvPr id="2633" name="object 2633" descr=""/>
            <p:cNvSpPr/>
            <p:nvPr/>
          </p:nvSpPr>
          <p:spPr>
            <a:xfrm>
              <a:off x="2096880" y="2678839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5" h="7619">
                  <a:moveTo>
                    <a:pt x="342" y="0"/>
                  </a:moveTo>
                  <a:lnTo>
                    <a:pt x="88" y="2349"/>
                  </a:lnTo>
                  <a:lnTo>
                    <a:pt x="0" y="4699"/>
                  </a:lnTo>
                  <a:lnTo>
                    <a:pt x="152" y="7035"/>
                  </a:lnTo>
                  <a:lnTo>
                    <a:pt x="1651" y="7277"/>
                  </a:lnTo>
                  <a:lnTo>
                    <a:pt x="3733" y="7467"/>
                  </a:lnTo>
                  <a:lnTo>
                    <a:pt x="5054" y="7480"/>
                  </a:lnTo>
                  <a:lnTo>
                    <a:pt x="6362" y="7454"/>
                  </a:lnTo>
                  <a:lnTo>
                    <a:pt x="6146" y="5499"/>
                  </a:lnTo>
                  <a:lnTo>
                    <a:pt x="6045" y="3530"/>
                  </a:lnTo>
                  <a:lnTo>
                    <a:pt x="6146" y="1562"/>
                  </a:lnTo>
                  <a:lnTo>
                    <a:pt x="4191" y="1181"/>
                  </a:lnTo>
                  <a:lnTo>
                    <a:pt x="2260" y="635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5372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34" name="object 2634" descr="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019733" y="2179925"/>
              <a:ext cx="210849" cy="158038"/>
            </a:xfrm>
            <a:prstGeom prst="rect">
              <a:avLst/>
            </a:prstGeom>
          </p:spPr>
        </p:pic>
        <p:pic>
          <p:nvPicPr>
            <p:cNvPr id="2635" name="object 2635" descr="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072519" y="2509660"/>
              <a:ext cx="227971" cy="174382"/>
            </a:xfrm>
            <a:prstGeom prst="rect">
              <a:avLst/>
            </a:prstGeom>
          </p:spPr>
        </p:pic>
        <p:sp>
          <p:nvSpPr>
            <p:cNvPr id="2636" name="object 2636" descr=""/>
            <p:cNvSpPr/>
            <p:nvPr/>
          </p:nvSpPr>
          <p:spPr>
            <a:xfrm>
              <a:off x="1714588" y="2212416"/>
              <a:ext cx="101600" cy="103505"/>
            </a:xfrm>
            <a:custGeom>
              <a:avLst/>
              <a:gdLst/>
              <a:ahLst/>
              <a:cxnLst/>
              <a:rect l="l" t="t" r="r" b="b"/>
              <a:pathLst>
                <a:path w="101600" h="103505">
                  <a:moveTo>
                    <a:pt x="101155" y="25323"/>
                  </a:moveTo>
                  <a:lnTo>
                    <a:pt x="98526" y="19723"/>
                  </a:lnTo>
                  <a:lnTo>
                    <a:pt x="91859" y="12052"/>
                  </a:lnTo>
                  <a:lnTo>
                    <a:pt x="91859" y="27813"/>
                  </a:lnTo>
                  <a:lnTo>
                    <a:pt x="9829" y="28613"/>
                  </a:lnTo>
                  <a:lnTo>
                    <a:pt x="10972" y="27203"/>
                  </a:lnTo>
                  <a:lnTo>
                    <a:pt x="22288" y="20599"/>
                  </a:lnTo>
                  <a:lnTo>
                    <a:pt x="35153" y="16916"/>
                  </a:lnTo>
                  <a:lnTo>
                    <a:pt x="47904" y="15709"/>
                  </a:lnTo>
                  <a:lnTo>
                    <a:pt x="61798" y="16395"/>
                  </a:lnTo>
                  <a:lnTo>
                    <a:pt x="76428" y="19126"/>
                  </a:lnTo>
                  <a:lnTo>
                    <a:pt x="89522" y="25069"/>
                  </a:lnTo>
                  <a:lnTo>
                    <a:pt x="91859" y="27813"/>
                  </a:lnTo>
                  <a:lnTo>
                    <a:pt x="91859" y="12052"/>
                  </a:lnTo>
                  <a:lnTo>
                    <a:pt x="89522" y="9347"/>
                  </a:lnTo>
                  <a:lnTo>
                    <a:pt x="76428" y="3403"/>
                  </a:lnTo>
                  <a:lnTo>
                    <a:pt x="61798" y="673"/>
                  </a:lnTo>
                  <a:lnTo>
                    <a:pt x="47967" y="0"/>
                  </a:lnTo>
                  <a:lnTo>
                    <a:pt x="34937" y="1244"/>
                  </a:lnTo>
                  <a:lnTo>
                    <a:pt x="21869" y="5041"/>
                  </a:lnTo>
                  <a:lnTo>
                    <a:pt x="10464" y="11899"/>
                  </a:lnTo>
                  <a:lnTo>
                    <a:pt x="2463" y="22288"/>
                  </a:lnTo>
                  <a:lnTo>
                    <a:pt x="0" y="27584"/>
                  </a:lnTo>
                  <a:lnTo>
                    <a:pt x="571" y="32702"/>
                  </a:lnTo>
                  <a:lnTo>
                    <a:pt x="1016" y="33604"/>
                  </a:lnTo>
                  <a:lnTo>
                    <a:pt x="1320" y="44551"/>
                  </a:lnTo>
                  <a:lnTo>
                    <a:pt x="8356" y="87769"/>
                  </a:lnTo>
                  <a:lnTo>
                    <a:pt x="44780" y="102755"/>
                  </a:lnTo>
                  <a:lnTo>
                    <a:pt x="52730" y="102882"/>
                  </a:lnTo>
                  <a:lnTo>
                    <a:pt x="59867" y="102463"/>
                  </a:lnTo>
                  <a:lnTo>
                    <a:pt x="95758" y="78651"/>
                  </a:lnTo>
                  <a:lnTo>
                    <a:pt x="99225" y="34455"/>
                  </a:lnTo>
                  <a:lnTo>
                    <a:pt x="100812" y="30848"/>
                  </a:lnTo>
                  <a:lnTo>
                    <a:pt x="101155" y="25323"/>
                  </a:lnTo>
                  <a:close/>
                </a:path>
              </a:pathLst>
            </a:custGeom>
            <a:solidFill>
              <a:srgbClr val="5F171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7" name="object 2637" descr=""/>
            <p:cNvSpPr/>
            <p:nvPr/>
          </p:nvSpPr>
          <p:spPr>
            <a:xfrm>
              <a:off x="1717925" y="2227504"/>
              <a:ext cx="95250" cy="41275"/>
            </a:xfrm>
            <a:custGeom>
              <a:avLst/>
              <a:gdLst/>
              <a:ahLst/>
              <a:cxnLst/>
              <a:rect l="l" t="t" r="r" b="b"/>
              <a:pathLst>
                <a:path w="95250" h="41275">
                  <a:moveTo>
                    <a:pt x="45618" y="0"/>
                  </a:moveTo>
                  <a:lnTo>
                    <a:pt x="32329" y="1133"/>
                  </a:lnTo>
                  <a:lnTo>
                    <a:pt x="19532" y="4791"/>
                  </a:lnTo>
                  <a:lnTo>
                    <a:pt x="8374" y="11358"/>
                  </a:lnTo>
                  <a:lnTo>
                    <a:pt x="0" y="21221"/>
                  </a:lnTo>
                  <a:lnTo>
                    <a:pt x="3162" y="27482"/>
                  </a:lnTo>
                  <a:lnTo>
                    <a:pt x="39504" y="40568"/>
                  </a:lnTo>
                  <a:lnTo>
                    <a:pt x="47650" y="40766"/>
                  </a:lnTo>
                  <a:lnTo>
                    <a:pt x="55480" y="40560"/>
                  </a:lnTo>
                  <a:lnTo>
                    <a:pt x="94691" y="19329"/>
                  </a:lnTo>
                  <a:lnTo>
                    <a:pt x="85751" y="9129"/>
                  </a:lnTo>
                  <a:lnTo>
                    <a:pt x="73679" y="3282"/>
                  </a:lnTo>
                  <a:lnTo>
                    <a:pt x="59843" y="627"/>
                  </a:lnTo>
                  <a:lnTo>
                    <a:pt x="45618" y="0"/>
                  </a:lnTo>
                  <a:close/>
                </a:path>
              </a:pathLst>
            </a:custGeom>
            <a:solidFill>
              <a:srgbClr val="8223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8" name="object 2638" descr=""/>
            <p:cNvSpPr/>
            <p:nvPr/>
          </p:nvSpPr>
          <p:spPr>
            <a:xfrm>
              <a:off x="1715599" y="2212401"/>
              <a:ext cx="99695" cy="56515"/>
            </a:xfrm>
            <a:custGeom>
              <a:avLst/>
              <a:gdLst/>
              <a:ahLst/>
              <a:cxnLst/>
              <a:rect l="l" t="t" r="r" b="b"/>
              <a:pathLst>
                <a:path w="99694" h="56514">
                  <a:moveTo>
                    <a:pt x="3080" y="20178"/>
                  </a:moveTo>
                  <a:lnTo>
                    <a:pt x="1452" y="22288"/>
                  </a:lnTo>
                  <a:lnTo>
                    <a:pt x="0" y="31489"/>
                  </a:lnTo>
                  <a:lnTo>
                    <a:pt x="3339" y="39781"/>
                  </a:lnTo>
                  <a:lnTo>
                    <a:pt x="41812" y="56308"/>
                  </a:lnTo>
                  <a:lnTo>
                    <a:pt x="50029" y="56489"/>
                  </a:lnTo>
                  <a:lnTo>
                    <a:pt x="58064" y="56270"/>
                  </a:lnTo>
                  <a:lnTo>
                    <a:pt x="65538" y="55502"/>
                  </a:lnTo>
                  <a:lnTo>
                    <a:pt x="67810" y="55046"/>
                  </a:lnTo>
                  <a:lnTo>
                    <a:pt x="43379" y="55041"/>
                  </a:lnTo>
                  <a:lnTo>
                    <a:pt x="35102" y="54331"/>
                  </a:lnTo>
                  <a:lnTo>
                    <a:pt x="2112" y="27063"/>
                  </a:lnTo>
                  <a:lnTo>
                    <a:pt x="3080" y="20178"/>
                  </a:lnTo>
                  <a:close/>
                </a:path>
                <a:path w="99694" h="56514">
                  <a:moveTo>
                    <a:pt x="64910" y="1460"/>
                  </a:moveTo>
                  <a:lnTo>
                    <a:pt x="46499" y="1460"/>
                  </a:lnTo>
                  <a:lnTo>
                    <a:pt x="58936" y="2049"/>
                  </a:lnTo>
                  <a:lnTo>
                    <a:pt x="72124" y="4308"/>
                  </a:lnTo>
                  <a:lnTo>
                    <a:pt x="84421" y="8972"/>
                  </a:lnTo>
                  <a:lnTo>
                    <a:pt x="94187" y="16776"/>
                  </a:lnTo>
                  <a:lnTo>
                    <a:pt x="97829" y="24901"/>
                  </a:lnTo>
                  <a:lnTo>
                    <a:pt x="96943" y="33445"/>
                  </a:lnTo>
                  <a:lnTo>
                    <a:pt x="59961" y="54521"/>
                  </a:lnTo>
                  <a:lnTo>
                    <a:pt x="51702" y="55046"/>
                  </a:lnTo>
                  <a:lnTo>
                    <a:pt x="67836" y="55041"/>
                  </a:lnTo>
                  <a:lnTo>
                    <a:pt x="99255" y="29990"/>
                  </a:lnTo>
                  <a:lnTo>
                    <a:pt x="97515" y="19735"/>
                  </a:lnTo>
                  <a:lnTo>
                    <a:pt x="88509" y="9360"/>
                  </a:lnTo>
                  <a:lnTo>
                    <a:pt x="75421" y="3414"/>
                  </a:lnTo>
                  <a:lnTo>
                    <a:pt x="64910" y="1460"/>
                  </a:lnTo>
                  <a:close/>
                </a:path>
                <a:path w="99694" h="56514">
                  <a:moveTo>
                    <a:pt x="3307" y="19883"/>
                  </a:moveTo>
                  <a:lnTo>
                    <a:pt x="3090" y="20104"/>
                  </a:lnTo>
                  <a:lnTo>
                    <a:pt x="3307" y="19883"/>
                  </a:lnTo>
                  <a:close/>
                </a:path>
                <a:path w="99694" h="56514">
                  <a:moveTo>
                    <a:pt x="47185" y="0"/>
                  </a:moveTo>
                  <a:lnTo>
                    <a:pt x="46892" y="0"/>
                  </a:lnTo>
                  <a:lnTo>
                    <a:pt x="33924" y="1253"/>
                  </a:lnTo>
                  <a:lnTo>
                    <a:pt x="20867" y="5057"/>
                  </a:lnTo>
                  <a:lnTo>
                    <a:pt x="9463" y="11905"/>
                  </a:lnTo>
                  <a:lnTo>
                    <a:pt x="3307" y="19883"/>
                  </a:lnTo>
                  <a:lnTo>
                    <a:pt x="8831" y="14274"/>
                  </a:lnTo>
                  <a:lnTo>
                    <a:pt x="14330" y="10464"/>
                  </a:lnTo>
                  <a:lnTo>
                    <a:pt x="21599" y="6303"/>
                  </a:lnTo>
                  <a:lnTo>
                    <a:pt x="29338" y="3514"/>
                  </a:lnTo>
                  <a:lnTo>
                    <a:pt x="37615" y="1949"/>
                  </a:lnTo>
                  <a:lnTo>
                    <a:pt x="46499" y="1460"/>
                  </a:lnTo>
                  <a:lnTo>
                    <a:pt x="64910" y="1460"/>
                  </a:lnTo>
                  <a:lnTo>
                    <a:pt x="60798" y="695"/>
                  </a:lnTo>
                  <a:lnTo>
                    <a:pt x="47185" y="0"/>
                  </a:lnTo>
                  <a:close/>
                </a:path>
              </a:pathLst>
            </a:custGeom>
            <a:solidFill>
              <a:srgbClr val="B728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9" name="object 2639" descr=""/>
            <p:cNvSpPr/>
            <p:nvPr/>
          </p:nvSpPr>
          <p:spPr>
            <a:xfrm>
              <a:off x="1638147" y="2288374"/>
              <a:ext cx="101600" cy="74295"/>
            </a:xfrm>
            <a:custGeom>
              <a:avLst/>
              <a:gdLst/>
              <a:ahLst/>
              <a:cxnLst/>
              <a:rect l="l" t="t" r="r" b="b"/>
              <a:pathLst>
                <a:path w="101600" h="74294">
                  <a:moveTo>
                    <a:pt x="101155" y="25323"/>
                  </a:moveTo>
                  <a:lnTo>
                    <a:pt x="98526" y="19723"/>
                  </a:lnTo>
                  <a:lnTo>
                    <a:pt x="91871" y="12065"/>
                  </a:lnTo>
                  <a:lnTo>
                    <a:pt x="91871" y="27825"/>
                  </a:lnTo>
                  <a:lnTo>
                    <a:pt x="9829" y="28625"/>
                  </a:lnTo>
                  <a:lnTo>
                    <a:pt x="10972" y="27216"/>
                  </a:lnTo>
                  <a:lnTo>
                    <a:pt x="22288" y="20599"/>
                  </a:lnTo>
                  <a:lnTo>
                    <a:pt x="35153" y="16929"/>
                  </a:lnTo>
                  <a:lnTo>
                    <a:pt x="47904" y="15709"/>
                  </a:lnTo>
                  <a:lnTo>
                    <a:pt x="61798" y="16408"/>
                  </a:lnTo>
                  <a:lnTo>
                    <a:pt x="76428" y="19126"/>
                  </a:lnTo>
                  <a:lnTo>
                    <a:pt x="89522" y="25069"/>
                  </a:lnTo>
                  <a:lnTo>
                    <a:pt x="91871" y="27825"/>
                  </a:lnTo>
                  <a:lnTo>
                    <a:pt x="91871" y="12065"/>
                  </a:lnTo>
                  <a:lnTo>
                    <a:pt x="89522" y="9347"/>
                  </a:lnTo>
                  <a:lnTo>
                    <a:pt x="76428" y="3403"/>
                  </a:lnTo>
                  <a:lnTo>
                    <a:pt x="61798" y="685"/>
                  </a:lnTo>
                  <a:lnTo>
                    <a:pt x="47967" y="0"/>
                  </a:lnTo>
                  <a:lnTo>
                    <a:pt x="34937" y="1244"/>
                  </a:lnTo>
                  <a:lnTo>
                    <a:pt x="21882" y="5054"/>
                  </a:lnTo>
                  <a:lnTo>
                    <a:pt x="10477" y="11899"/>
                  </a:lnTo>
                  <a:lnTo>
                    <a:pt x="2463" y="22288"/>
                  </a:lnTo>
                  <a:lnTo>
                    <a:pt x="0" y="27584"/>
                  </a:lnTo>
                  <a:lnTo>
                    <a:pt x="571" y="32702"/>
                  </a:lnTo>
                  <a:lnTo>
                    <a:pt x="1143" y="33858"/>
                  </a:lnTo>
                  <a:lnTo>
                    <a:pt x="1371" y="38214"/>
                  </a:lnTo>
                  <a:lnTo>
                    <a:pt x="27609" y="70802"/>
                  </a:lnTo>
                  <a:lnTo>
                    <a:pt x="52730" y="74104"/>
                  </a:lnTo>
                  <a:lnTo>
                    <a:pt x="60071" y="73621"/>
                  </a:lnTo>
                  <a:lnTo>
                    <a:pt x="96723" y="56489"/>
                  </a:lnTo>
                  <a:lnTo>
                    <a:pt x="99504" y="33832"/>
                  </a:lnTo>
                  <a:lnTo>
                    <a:pt x="100812" y="30848"/>
                  </a:lnTo>
                  <a:lnTo>
                    <a:pt x="101155" y="25323"/>
                  </a:lnTo>
                  <a:close/>
                </a:path>
              </a:pathLst>
            </a:custGeom>
            <a:solidFill>
              <a:srgbClr val="5F171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0" name="object 2640" descr=""/>
            <p:cNvSpPr/>
            <p:nvPr/>
          </p:nvSpPr>
          <p:spPr>
            <a:xfrm>
              <a:off x="1641486" y="2303466"/>
              <a:ext cx="95250" cy="41275"/>
            </a:xfrm>
            <a:custGeom>
              <a:avLst/>
              <a:gdLst/>
              <a:ahLst/>
              <a:cxnLst/>
              <a:rect l="l" t="t" r="r" b="b"/>
              <a:pathLst>
                <a:path w="95250" h="41275">
                  <a:moveTo>
                    <a:pt x="45618" y="0"/>
                  </a:moveTo>
                  <a:lnTo>
                    <a:pt x="32329" y="1133"/>
                  </a:lnTo>
                  <a:lnTo>
                    <a:pt x="19532" y="4791"/>
                  </a:lnTo>
                  <a:lnTo>
                    <a:pt x="8374" y="11358"/>
                  </a:lnTo>
                  <a:lnTo>
                    <a:pt x="0" y="21221"/>
                  </a:lnTo>
                  <a:lnTo>
                    <a:pt x="3162" y="27482"/>
                  </a:lnTo>
                  <a:lnTo>
                    <a:pt x="39506" y="40568"/>
                  </a:lnTo>
                  <a:lnTo>
                    <a:pt x="47650" y="40766"/>
                  </a:lnTo>
                  <a:lnTo>
                    <a:pt x="55480" y="40560"/>
                  </a:lnTo>
                  <a:lnTo>
                    <a:pt x="94691" y="19329"/>
                  </a:lnTo>
                  <a:lnTo>
                    <a:pt x="85751" y="9129"/>
                  </a:lnTo>
                  <a:lnTo>
                    <a:pt x="73679" y="3282"/>
                  </a:lnTo>
                  <a:lnTo>
                    <a:pt x="59843" y="627"/>
                  </a:lnTo>
                  <a:lnTo>
                    <a:pt x="45618" y="0"/>
                  </a:lnTo>
                  <a:close/>
                </a:path>
              </a:pathLst>
            </a:custGeom>
            <a:solidFill>
              <a:srgbClr val="8223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1" name="object 2641" descr=""/>
            <p:cNvSpPr/>
            <p:nvPr/>
          </p:nvSpPr>
          <p:spPr>
            <a:xfrm>
              <a:off x="1639161" y="2288364"/>
              <a:ext cx="99695" cy="56515"/>
            </a:xfrm>
            <a:custGeom>
              <a:avLst/>
              <a:gdLst/>
              <a:ahLst/>
              <a:cxnLst/>
              <a:rect l="l" t="t" r="r" b="b"/>
              <a:pathLst>
                <a:path w="99694" h="56514">
                  <a:moveTo>
                    <a:pt x="3080" y="20178"/>
                  </a:moveTo>
                  <a:lnTo>
                    <a:pt x="1452" y="22288"/>
                  </a:lnTo>
                  <a:lnTo>
                    <a:pt x="0" y="31489"/>
                  </a:lnTo>
                  <a:lnTo>
                    <a:pt x="3339" y="39781"/>
                  </a:lnTo>
                  <a:lnTo>
                    <a:pt x="41812" y="56308"/>
                  </a:lnTo>
                  <a:lnTo>
                    <a:pt x="50029" y="56489"/>
                  </a:lnTo>
                  <a:lnTo>
                    <a:pt x="58064" y="56272"/>
                  </a:lnTo>
                  <a:lnTo>
                    <a:pt x="65538" y="55506"/>
                  </a:lnTo>
                  <a:lnTo>
                    <a:pt x="67835" y="55046"/>
                  </a:lnTo>
                  <a:lnTo>
                    <a:pt x="43379" y="55041"/>
                  </a:lnTo>
                  <a:lnTo>
                    <a:pt x="35102" y="54331"/>
                  </a:lnTo>
                  <a:lnTo>
                    <a:pt x="2112" y="27063"/>
                  </a:lnTo>
                  <a:lnTo>
                    <a:pt x="3080" y="20178"/>
                  </a:lnTo>
                  <a:close/>
                </a:path>
                <a:path w="99694" h="56514">
                  <a:moveTo>
                    <a:pt x="64910" y="1460"/>
                  </a:moveTo>
                  <a:lnTo>
                    <a:pt x="46499" y="1460"/>
                  </a:lnTo>
                  <a:lnTo>
                    <a:pt x="58936" y="2049"/>
                  </a:lnTo>
                  <a:lnTo>
                    <a:pt x="72124" y="4308"/>
                  </a:lnTo>
                  <a:lnTo>
                    <a:pt x="84421" y="8972"/>
                  </a:lnTo>
                  <a:lnTo>
                    <a:pt x="94187" y="16776"/>
                  </a:lnTo>
                  <a:lnTo>
                    <a:pt x="97829" y="24901"/>
                  </a:lnTo>
                  <a:lnTo>
                    <a:pt x="96943" y="33445"/>
                  </a:lnTo>
                  <a:lnTo>
                    <a:pt x="59961" y="54521"/>
                  </a:lnTo>
                  <a:lnTo>
                    <a:pt x="51702" y="55046"/>
                  </a:lnTo>
                  <a:lnTo>
                    <a:pt x="67861" y="55041"/>
                  </a:lnTo>
                  <a:lnTo>
                    <a:pt x="99255" y="29990"/>
                  </a:lnTo>
                  <a:lnTo>
                    <a:pt x="97515" y="19735"/>
                  </a:lnTo>
                  <a:lnTo>
                    <a:pt x="88509" y="9360"/>
                  </a:lnTo>
                  <a:lnTo>
                    <a:pt x="75421" y="3414"/>
                  </a:lnTo>
                  <a:lnTo>
                    <a:pt x="64910" y="1460"/>
                  </a:lnTo>
                  <a:close/>
                </a:path>
                <a:path w="99694" h="56514">
                  <a:moveTo>
                    <a:pt x="3305" y="19885"/>
                  </a:moveTo>
                  <a:lnTo>
                    <a:pt x="3090" y="20104"/>
                  </a:lnTo>
                  <a:lnTo>
                    <a:pt x="3305" y="19885"/>
                  </a:lnTo>
                  <a:close/>
                </a:path>
                <a:path w="99694" h="56514">
                  <a:moveTo>
                    <a:pt x="47185" y="0"/>
                  </a:moveTo>
                  <a:lnTo>
                    <a:pt x="46892" y="0"/>
                  </a:lnTo>
                  <a:lnTo>
                    <a:pt x="33924" y="1253"/>
                  </a:lnTo>
                  <a:lnTo>
                    <a:pt x="20867" y="5057"/>
                  </a:lnTo>
                  <a:lnTo>
                    <a:pt x="9463" y="11905"/>
                  </a:lnTo>
                  <a:lnTo>
                    <a:pt x="3305" y="19885"/>
                  </a:lnTo>
                  <a:lnTo>
                    <a:pt x="8831" y="14287"/>
                  </a:lnTo>
                  <a:lnTo>
                    <a:pt x="14330" y="10464"/>
                  </a:lnTo>
                  <a:lnTo>
                    <a:pt x="21599" y="6303"/>
                  </a:lnTo>
                  <a:lnTo>
                    <a:pt x="29338" y="3514"/>
                  </a:lnTo>
                  <a:lnTo>
                    <a:pt x="37615" y="1949"/>
                  </a:lnTo>
                  <a:lnTo>
                    <a:pt x="46499" y="1460"/>
                  </a:lnTo>
                  <a:lnTo>
                    <a:pt x="64910" y="1460"/>
                  </a:lnTo>
                  <a:lnTo>
                    <a:pt x="60798" y="695"/>
                  </a:lnTo>
                  <a:lnTo>
                    <a:pt x="47185" y="0"/>
                  </a:lnTo>
                  <a:close/>
                </a:path>
              </a:pathLst>
            </a:custGeom>
            <a:solidFill>
              <a:srgbClr val="B728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2" name="object 2642" descr=""/>
            <p:cNvSpPr/>
            <p:nvPr/>
          </p:nvSpPr>
          <p:spPr>
            <a:xfrm>
              <a:off x="1716824" y="2273320"/>
              <a:ext cx="95250" cy="19685"/>
            </a:xfrm>
            <a:custGeom>
              <a:avLst/>
              <a:gdLst/>
              <a:ahLst/>
              <a:cxnLst/>
              <a:rect l="l" t="t" r="r" b="b"/>
              <a:pathLst>
                <a:path w="95250" h="19685">
                  <a:moveTo>
                    <a:pt x="95237" y="0"/>
                  </a:moveTo>
                  <a:lnTo>
                    <a:pt x="58013" y="18059"/>
                  </a:lnTo>
                  <a:lnTo>
                    <a:pt x="42442" y="18064"/>
                  </a:lnTo>
                  <a:lnTo>
                    <a:pt x="26601" y="15482"/>
                  </a:lnTo>
                  <a:lnTo>
                    <a:pt x="11963" y="9674"/>
                  </a:lnTo>
                  <a:lnTo>
                    <a:pt x="0" y="0"/>
                  </a:lnTo>
                  <a:lnTo>
                    <a:pt x="228" y="3327"/>
                  </a:lnTo>
                  <a:lnTo>
                    <a:pt x="12500" y="12070"/>
                  </a:lnTo>
                  <a:lnTo>
                    <a:pt x="27024" y="17306"/>
                  </a:lnTo>
                  <a:lnTo>
                    <a:pt x="42535" y="19604"/>
                  </a:lnTo>
                  <a:lnTo>
                    <a:pt x="57772" y="19532"/>
                  </a:lnTo>
                  <a:lnTo>
                    <a:pt x="93421" y="5016"/>
                  </a:lnTo>
                  <a:lnTo>
                    <a:pt x="95046" y="3086"/>
                  </a:lnTo>
                  <a:lnTo>
                    <a:pt x="95237" y="0"/>
                  </a:lnTo>
                  <a:close/>
                </a:path>
              </a:pathLst>
            </a:custGeom>
            <a:solidFill>
              <a:srgbClr val="2006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43" name="object 2643" descr="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626400" y="2218779"/>
              <a:ext cx="82842" cy="64985"/>
            </a:xfrm>
            <a:prstGeom prst="rect">
              <a:avLst/>
            </a:prstGeom>
          </p:spPr>
        </p:pic>
        <p:pic>
          <p:nvPicPr>
            <p:cNvPr id="2644" name="object 2644" descr="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566150" y="2209688"/>
              <a:ext cx="350817" cy="274383"/>
            </a:xfrm>
            <a:prstGeom prst="rect">
              <a:avLst/>
            </a:prstGeom>
          </p:spPr>
        </p:pic>
        <p:pic>
          <p:nvPicPr>
            <p:cNvPr id="2645" name="object 2645" descr="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807832" y="2303209"/>
              <a:ext cx="78790" cy="37719"/>
            </a:xfrm>
            <a:prstGeom prst="rect">
              <a:avLst/>
            </a:prstGeom>
          </p:spPr>
        </p:pic>
        <p:sp>
          <p:nvSpPr>
            <p:cNvPr id="2646" name="object 2646" descr=""/>
            <p:cNvSpPr/>
            <p:nvPr/>
          </p:nvSpPr>
          <p:spPr>
            <a:xfrm>
              <a:off x="1814068" y="2309177"/>
              <a:ext cx="65405" cy="28575"/>
            </a:xfrm>
            <a:custGeom>
              <a:avLst/>
              <a:gdLst/>
              <a:ahLst/>
              <a:cxnLst/>
              <a:rect l="l" t="t" r="r" b="b"/>
              <a:pathLst>
                <a:path w="65405" h="28575">
                  <a:moveTo>
                    <a:pt x="4394" y="6400"/>
                  </a:moveTo>
                  <a:lnTo>
                    <a:pt x="4368" y="6083"/>
                  </a:lnTo>
                  <a:lnTo>
                    <a:pt x="4076" y="6007"/>
                  </a:lnTo>
                  <a:lnTo>
                    <a:pt x="2946" y="5740"/>
                  </a:lnTo>
                  <a:lnTo>
                    <a:pt x="1854" y="5740"/>
                  </a:lnTo>
                  <a:lnTo>
                    <a:pt x="0" y="6273"/>
                  </a:lnTo>
                  <a:lnTo>
                    <a:pt x="215" y="7112"/>
                  </a:lnTo>
                  <a:lnTo>
                    <a:pt x="965" y="6896"/>
                  </a:lnTo>
                  <a:lnTo>
                    <a:pt x="1765" y="6667"/>
                  </a:lnTo>
                  <a:lnTo>
                    <a:pt x="2552" y="6629"/>
                  </a:lnTo>
                  <a:lnTo>
                    <a:pt x="3365" y="6832"/>
                  </a:lnTo>
                  <a:lnTo>
                    <a:pt x="3657" y="6896"/>
                  </a:lnTo>
                  <a:lnTo>
                    <a:pt x="4038" y="6858"/>
                  </a:lnTo>
                  <a:lnTo>
                    <a:pt x="4229" y="6604"/>
                  </a:lnTo>
                  <a:lnTo>
                    <a:pt x="4394" y="6400"/>
                  </a:lnTo>
                  <a:close/>
                </a:path>
                <a:path w="65405" h="28575">
                  <a:moveTo>
                    <a:pt x="5994" y="8851"/>
                  </a:moveTo>
                  <a:lnTo>
                    <a:pt x="5702" y="8813"/>
                  </a:lnTo>
                  <a:lnTo>
                    <a:pt x="4457" y="8648"/>
                  </a:lnTo>
                  <a:lnTo>
                    <a:pt x="3213" y="8915"/>
                  </a:lnTo>
                  <a:lnTo>
                    <a:pt x="2197" y="9677"/>
                  </a:lnTo>
                  <a:lnTo>
                    <a:pt x="1536" y="10160"/>
                  </a:lnTo>
                  <a:lnTo>
                    <a:pt x="2565" y="10350"/>
                  </a:lnTo>
                  <a:lnTo>
                    <a:pt x="3568" y="9613"/>
                  </a:lnTo>
                  <a:lnTo>
                    <a:pt x="4203" y="9398"/>
                  </a:lnTo>
                  <a:lnTo>
                    <a:pt x="5232" y="9537"/>
                  </a:lnTo>
                  <a:lnTo>
                    <a:pt x="5638" y="9499"/>
                  </a:lnTo>
                  <a:lnTo>
                    <a:pt x="5969" y="9093"/>
                  </a:lnTo>
                  <a:lnTo>
                    <a:pt x="5994" y="8851"/>
                  </a:lnTo>
                  <a:close/>
                </a:path>
                <a:path w="65405" h="28575">
                  <a:moveTo>
                    <a:pt x="6388" y="12128"/>
                  </a:moveTo>
                  <a:lnTo>
                    <a:pt x="6096" y="12115"/>
                  </a:lnTo>
                  <a:lnTo>
                    <a:pt x="4749" y="12039"/>
                  </a:lnTo>
                  <a:lnTo>
                    <a:pt x="3429" y="12484"/>
                  </a:lnTo>
                  <a:lnTo>
                    <a:pt x="2514" y="13487"/>
                  </a:lnTo>
                  <a:lnTo>
                    <a:pt x="2311" y="13690"/>
                  </a:lnTo>
                  <a:lnTo>
                    <a:pt x="2679" y="13741"/>
                  </a:lnTo>
                  <a:lnTo>
                    <a:pt x="3073" y="13741"/>
                  </a:lnTo>
                  <a:lnTo>
                    <a:pt x="3441" y="13627"/>
                  </a:lnTo>
                  <a:lnTo>
                    <a:pt x="3632" y="13436"/>
                  </a:lnTo>
                  <a:lnTo>
                    <a:pt x="4089" y="12941"/>
                  </a:lnTo>
                  <a:lnTo>
                    <a:pt x="4622" y="12636"/>
                  </a:lnTo>
                  <a:lnTo>
                    <a:pt x="5562" y="12687"/>
                  </a:lnTo>
                  <a:lnTo>
                    <a:pt x="6007" y="12649"/>
                  </a:lnTo>
                  <a:lnTo>
                    <a:pt x="6311" y="12293"/>
                  </a:lnTo>
                  <a:lnTo>
                    <a:pt x="6388" y="12128"/>
                  </a:lnTo>
                  <a:close/>
                </a:path>
                <a:path w="65405" h="28575">
                  <a:moveTo>
                    <a:pt x="7531" y="15900"/>
                  </a:moveTo>
                  <a:lnTo>
                    <a:pt x="6807" y="15722"/>
                  </a:lnTo>
                  <a:lnTo>
                    <a:pt x="5575" y="15417"/>
                  </a:lnTo>
                  <a:lnTo>
                    <a:pt x="4368" y="15532"/>
                  </a:lnTo>
                  <a:lnTo>
                    <a:pt x="2438" y="16357"/>
                  </a:lnTo>
                  <a:lnTo>
                    <a:pt x="3124" y="16916"/>
                  </a:lnTo>
                  <a:lnTo>
                    <a:pt x="3721" y="16649"/>
                  </a:lnTo>
                  <a:lnTo>
                    <a:pt x="4495" y="16319"/>
                  </a:lnTo>
                  <a:lnTo>
                    <a:pt x="5270" y="16281"/>
                  </a:lnTo>
                  <a:lnTo>
                    <a:pt x="6083" y="16471"/>
                  </a:lnTo>
                  <a:lnTo>
                    <a:pt x="6553" y="16598"/>
                  </a:lnTo>
                  <a:lnTo>
                    <a:pt x="7531" y="15900"/>
                  </a:lnTo>
                  <a:close/>
                </a:path>
                <a:path w="65405" h="28575">
                  <a:moveTo>
                    <a:pt x="7937" y="18529"/>
                  </a:moveTo>
                  <a:lnTo>
                    <a:pt x="7340" y="18465"/>
                  </a:lnTo>
                  <a:lnTo>
                    <a:pt x="6146" y="18351"/>
                  </a:lnTo>
                  <a:lnTo>
                    <a:pt x="4927" y="18681"/>
                  </a:lnTo>
                  <a:lnTo>
                    <a:pt x="3949" y="19367"/>
                  </a:lnTo>
                  <a:lnTo>
                    <a:pt x="3467" y="19723"/>
                  </a:lnTo>
                  <a:lnTo>
                    <a:pt x="4673" y="19558"/>
                  </a:lnTo>
                  <a:lnTo>
                    <a:pt x="4889" y="19392"/>
                  </a:lnTo>
                  <a:lnTo>
                    <a:pt x="5410" y="19024"/>
                  </a:lnTo>
                  <a:lnTo>
                    <a:pt x="5918" y="18897"/>
                  </a:lnTo>
                  <a:lnTo>
                    <a:pt x="6807" y="18986"/>
                  </a:lnTo>
                  <a:lnTo>
                    <a:pt x="7937" y="18529"/>
                  </a:lnTo>
                  <a:close/>
                </a:path>
                <a:path w="65405" h="28575">
                  <a:moveTo>
                    <a:pt x="8712" y="20828"/>
                  </a:moveTo>
                  <a:lnTo>
                    <a:pt x="6743" y="21005"/>
                  </a:lnTo>
                  <a:lnTo>
                    <a:pt x="5778" y="21450"/>
                  </a:lnTo>
                  <a:lnTo>
                    <a:pt x="4838" y="22313"/>
                  </a:lnTo>
                  <a:lnTo>
                    <a:pt x="4775" y="22542"/>
                  </a:lnTo>
                  <a:lnTo>
                    <a:pt x="5118" y="22860"/>
                  </a:lnTo>
                  <a:lnTo>
                    <a:pt x="5613" y="23329"/>
                  </a:lnTo>
                  <a:lnTo>
                    <a:pt x="6769" y="22834"/>
                  </a:lnTo>
                  <a:lnTo>
                    <a:pt x="6350" y="22440"/>
                  </a:lnTo>
                  <a:lnTo>
                    <a:pt x="6680" y="22009"/>
                  </a:lnTo>
                  <a:lnTo>
                    <a:pt x="7188" y="21805"/>
                  </a:lnTo>
                  <a:lnTo>
                    <a:pt x="8432" y="21691"/>
                  </a:lnTo>
                  <a:lnTo>
                    <a:pt x="8712" y="20828"/>
                  </a:lnTo>
                  <a:close/>
                </a:path>
                <a:path w="65405" h="28575">
                  <a:moveTo>
                    <a:pt x="9474" y="24130"/>
                  </a:moveTo>
                  <a:lnTo>
                    <a:pt x="9448" y="23812"/>
                  </a:lnTo>
                  <a:lnTo>
                    <a:pt x="9156" y="23736"/>
                  </a:lnTo>
                  <a:lnTo>
                    <a:pt x="7823" y="23380"/>
                  </a:lnTo>
                  <a:lnTo>
                    <a:pt x="6502" y="23634"/>
                  </a:lnTo>
                  <a:lnTo>
                    <a:pt x="4737" y="24955"/>
                  </a:lnTo>
                  <a:lnTo>
                    <a:pt x="5715" y="25400"/>
                  </a:lnTo>
                  <a:lnTo>
                    <a:pt x="6870" y="24536"/>
                  </a:lnTo>
                  <a:lnTo>
                    <a:pt x="7658" y="24358"/>
                  </a:lnTo>
                  <a:lnTo>
                    <a:pt x="8737" y="24650"/>
                  </a:lnTo>
                  <a:lnTo>
                    <a:pt x="9131" y="24599"/>
                  </a:lnTo>
                  <a:lnTo>
                    <a:pt x="9474" y="24130"/>
                  </a:lnTo>
                  <a:close/>
                </a:path>
                <a:path w="65405" h="28575">
                  <a:moveTo>
                    <a:pt x="10706" y="26797"/>
                  </a:moveTo>
                  <a:lnTo>
                    <a:pt x="8890" y="26619"/>
                  </a:lnTo>
                  <a:lnTo>
                    <a:pt x="7950" y="26885"/>
                  </a:lnTo>
                  <a:lnTo>
                    <a:pt x="6972" y="27647"/>
                  </a:lnTo>
                  <a:lnTo>
                    <a:pt x="6921" y="28041"/>
                  </a:lnTo>
                  <a:lnTo>
                    <a:pt x="8661" y="28473"/>
                  </a:lnTo>
                  <a:lnTo>
                    <a:pt x="9017" y="28041"/>
                  </a:lnTo>
                  <a:lnTo>
                    <a:pt x="9232" y="27774"/>
                  </a:lnTo>
                  <a:lnTo>
                    <a:pt x="9271" y="27647"/>
                  </a:lnTo>
                  <a:lnTo>
                    <a:pt x="8826" y="27546"/>
                  </a:lnTo>
                  <a:lnTo>
                    <a:pt x="10033" y="27647"/>
                  </a:lnTo>
                  <a:lnTo>
                    <a:pt x="10287" y="27330"/>
                  </a:lnTo>
                  <a:lnTo>
                    <a:pt x="10706" y="26797"/>
                  </a:lnTo>
                  <a:close/>
                </a:path>
                <a:path w="65405" h="28575">
                  <a:moveTo>
                    <a:pt x="15684" y="6819"/>
                  </a:moveTo>
                  <a:lnTo>
                    <a:pt x="15379" y="6781"/>
                  </a:lnTo>
                  <a:lnTo>
                    <a:pt x="13677" y="6502"/>
                  </a:lnTo>
                  <a:lnTo>
                    <a:pt x="12052" y="6794"/>
                  </a:lnTo>
                  <a:lnTo>
                    <a:pt x="10541" y="7620"/>
                  </a:lnTo>
                  <a:lnTo>
                    <a:pt x="10312" y="7734"/>
                  </a:lnTo>
                  <a:lnTo>
                    <a:pt x="10236" y="7950"/>
                  </a:lnTo>
                  <a:lnTo>
                    <a:pt x="10642" y="8293"/>
                  </a:lnTo>
                  <a:lnTo>
                    <a:pt x="11112" y="8102"/>
                  </a:lnTo>
                  <a:lnTo>
                    <a:pt x="11303" y="8001"/>
                  </a:lnTo>
                  <a:lnTo>
                    <a:pt x="12344" y="7442"/>
                  </a:lnTo>
                  <a:lnTo>
                    <a:pt x="13487" y="7277"/>
                  </a:lnTo>
                  <a:lnTo>
                    <a:pt x="14643" y="7454"/>
                  </a:lnTo>
                  <a:lnTo>
                    <a:pt x="14897" y="7505"/>
                  </a:lnTo>
                  <a:lnTo>
                    <a:pt x="15328" y="7454"/>
                  </a:lnTo>
                  <a:lnTo>
                    <a:pt x="15646" y="7048"/>
                  </a:lnTo>
                  <a:lnTo>
                    <a:pt x="15684" y="6819"/>
                  </a:lnTo>
                  <a:close/>
                </a:path>
                <a:path w="65405" h="28575">
                  <a:moveTo>
                    <a:pt x="15836" y="26758"/>
                  </a:moveTo>
                  <a:lnTo>
                    <a:pt x="13690" y="19100"/>
                  </a:lnTo>
                  <a:lnTo>
                    <a:pt x="10960" y="12242"/>
                  </a:lnTo>
                  <a:lnTo>
                    <a:pt x="7239" y="5181"/>
                  </a:lnTo>
                  <a:lnTo>
                    <a:pt x="6057" y="5575"/>
                  </a:lnTo>
                  <a:lnTo>
                    <a:pt x="6261" y="5969"/>
                  </a:lnTo>
                  <a:lnTo>
                    <a:pt x="9728" y="12573"/>
                  </a:lnTo>
                  <a:lnTo>
                    <a:pt x="12458" y="19431"/>
                  </a:lnTo>
                  <a:lnTo>
                    <a:pt x="14617" y="27089"/>
                  </a:lnTo>
                  <a:lnTo>
                    <a:pt x="15836" y="26758"/>
                  </a:lnTo>
                  <a:close/>
                </a:path>
                <a:path w="65405" h="28575">
                  <a:moveTo>
                    <a:pt x="16332" y="9131"/>
                  </a:moveTo>
                  <a:lnTo>
                    <a:pt x="16027" y="9131"/>
                  </a:lnTo>
                  <a:lnTo>
                    <a:pt x="13550" y="9207"/>
                  </a:lnTo>
                  <a:lnTo>
                    <a:pt x="12306" y="9258"/>
                  </a:lnTo>
                  <a:lnTo>
                    <a:pt x="12065" y="9258"/>
                  </a:lnTo>
                  <a:lnTo>
                    <a:pt x="11607" y="9296"/>
                  </a:lnTo>
                  <a:lnTo>
                    <a:pt x="11328" y="9613"/>
                  </a:lnTo>
                  <a:lnTo>
                    <a:pt x="11201" y="9740"/>
                  </a:lnTo>
                  <a:lnTo>
                    <a:pt x="11506" y="9728"/>
                  </a:lnTo>
                  <a:lnTo>
                    <a:pt x="15468" y="9601"/>
                  </a:lnTo>
                  <a:lnTo>
                    <a:pt x="15925" y="9575"/>
                  </a:lnTo>
                  <a:lnTo>
                    <a:pt x="16205" y="9258"/>
                  </a:lnTo>
                  <a:lnTo>
                    <a:pt x="16332" y="9131"/>
                  </a:lnTo>
                  <a:close/>
                </a:path>
                <a:path w="65405" h="28575">
                  <a:moveTo>
                    <a:pt x="16903" y="12446"/>
                  </a:moveTo>
                  <a:lnTo>
                    <a:pt x="15481" y="12014"/>
                  </a:lnTo>
                  <a:lnTo>
                    <a:pt x="14325" y="12179"/>
                  </a:lnTo>
                  <a:lnTo>
                    <a:pt x="13271" y="12725"/>
                  </a:lnTo>
                  <a:lnTo>
                    <a:pt x="13068" y="12839"/>
                  </a:lnTo>
                  <a:lnTo>
                    <a:pt x="12954" y="12979"/>
                  </a:lnTo>
                  <a:lnTo>
                    <a:pt x="13144" y="13131"/>
                  </a:lnTo>
                  <a:lnTo>
                    <a:pt x="13335" y="13271"/>
                  </a:lnTo>
                  <a:lnTo>
                    <a:pt x="13843" y="13081"/>
                  </a:lnTo>
                  <a:lnTo>
                    <a:pt x="14008" y="12992"/>
                  </a:lnTo>
                  <a:lnTo>
                    <a:pt x="14541" y="12712"/>
                  </a:lnTo>
                  <a:lnTo>
                    <a:pt x="15074" y="12725"/>
                  </a:lnTo>
                  <a:lnTo>
                    <a:pt x="15633" y="12890"/>
                  </a:lnTo>
                  <a:lnTo>
                    <a:pt x="15900" y="12979"/>
                  </a:lnTo>
                  <a:lnTo>
                    <a:pt x="16256" y="12903"/>
                  </a:lnTo>
                  <a:lnTo>
                    <a:pt x="16497" y="12763"/>
                  </a:lnTo>
                  <a:lnTo>
                    <a:pt x="16903" y="12446"/>
                  </a:lnTo>
                  <a:close/>
                </a:path>
                <a:path w="65405" h="28575">
                  <a:moveTo>
                    <a:pt x="18884" y="15443"/>
                  </a:moveTo>
                  <a:lnTo>
                    <a:pt x="18046" y="15506"/>
                  </a:lnTo>
                  <a:lnTo>
                    <a:pt x="15062" y="15697"/>
                  </a:lnTo>
                  <a:lnTo>
                    <a:pt x="14389" y="15748"/>
                  </a:lnTo>
                  <a:lnTo>
                    <a:pt x="14109" y="16624"/>
                  </a:lnTo>
                  <a:lnTo>
                    <a:pt x="14947" y="16560"/>
                  </a:lnTo>
                  <a:lnTo>
                    <a:pt x="15938" y="16497"/>
                  </a:lnTo>
                  <a:lnTo>
                    <a:pt x="16929" y="16421"/>
                  </a:lnTo>
                  <a:lnTo>
                    <a:pt x="17932" y="16357"/>
                  </a:lnTo>
                  <a:lnTo>
                    <a:pt x="18605" y="16306"/>
                  </a:lnTo>
                  <a:lnTo>
                    <a:pt x="18884" y="15443"/>
                  </a:lnTo>
                  <a:close/>
                </a:path>
                <a:path w="65405" h="28575">
                  <a:moveTo>
                    <a:pt x="20383" y="20866"/>
                  </a:moveTo>
                  <a:lnTo>
                    <a:pt x="18796" y="20662"/>
                  </a:lnTo>
                  <a:lnTo>
                    <a:pt x="17500" y="20955"/>
                  </a:lnTo>
                  <a:lnTo>
                    <a:pt x="16383" y="21653"/>
                  </a:lnTo>
                  <a:lnTo>
                    <a:pt x="16154" y="21805"/>
                  </a:lnTo>
                  <a:lnTo>
                    <a:pt x="16281" y="21856"/>
                  </a:lnTo>
                  <a:lnTo>
                    <a:pt x="16459" y="21907"/>
                  </a:lnTo>
                  <a:lnTo>
                    <a:pt x="16687" y="21983"/>
                  </a:lnTo>
                  <a:lnTo>
                    <a:pt x="17132" y="21793"/>
                  </a:lnTo>
                  <a:lnTo>
                    <a:pt x="17322" y="21678"/>
                  </a:lnTo>
                  <a:lnTo>
                    <a:pt x="17881" y="21323"/>
                  </a:lnTo>
                  <a:lnTo>
                    <a:pt x="18440" y="21209"/>
                  </a:lnTo>
                  <a:lnTo>
                    <a:pt x="19088" y="21297"/>
                  </a:lnTo>
                  <a:lnTo>
                    <a:pt x="19367" y="21323"/>
                  </a:lnTo>
                  <a:lnTo>
                    <a:pt x="19697" y="21272"/>
                  </a:lnTo>
                  <a:lnTo>
                    <a:pt x="20015" y="21094"/>
                  </a:lnTo>
                  <a:lnTo>
                    <a:pt x="20383" y="20866"/>
                  </a:lnTo>
                  <a:close/>
                </a:path>
                <a:path w="65405" h="28575">
                  <a:moveTo>
                    <a:pt x="20726" y="18719"/>
                  </a:moveTo>
                  <a:lnTo>
                    <a:pt x="18884" y="18161"/>
                  </a:lnTo>
                  <a:lnTo>
                    <a:pt x="17335" y="18224"/>
                  </a:lnTo>
                  <a:lnTo>
                    <a:pt x="15722" y="18707"/>
                  </a:lnTo>
                  <a:lnTo>
                    <a:pt x="15227" y="18834"/>
                  </a:lnTo>
                  <a:lnTo>
                    <a:pt x="15328" y="19202"/>
                  </a:lnTo>
                  <a:lnTo>
                    <a:pt x="15938" y="19050"/>
                  </a:lnTo>
                  <a:lnTo>
                    <a:pt x="17094" y="18694"/>
                  </a:lnTo>
                  <a:lnTo>
                    <a:pt x="18224" y="18745"/>
                  </a:lnTo>
                  <a:lnTo>
                    <a:pt x="19659" y="19164"/>
                  </a:lnTo>
                  <a:lnTo>
                    <a:pt x="20726" y="18719"/>
                  </a:lnTo>
                  <a:close/>
                </a:path>
                <a:path w="65405" h="28575">
                  <a:moveTo>
                    <a:pt x="22250" y="24409"/>
                  </a:moveTo>
                  <a:lnTo>
                    <a:pt x="20345" y="24269"/>
                  </a:lnTo>
                  <a:lnTo>
                    <a:pt x="19278" y="24384"/>
                  </a:lnTo>
                  <a:lnTo>
                    <a:pt x="17526" y="25006"/>
                  </a:lnTo>
                  <a:lnTo>
                    <a:pt x="17729" y="25819"/>
                  </a:lnTo>
                  <a:lnTo>
                    <a:pt x="18465" y="25552"/>
                  </a:lnTo>
                  <a:lnTo>
                    <a:pt x="19291" y="25260"/>
                  </a:lnTo>
                  <a:lnTo>
                    <a:pt x="20116" y="25133"/>
                  </a:lnTo>
                  <a:lnTo>
                    <a:pt x="20993" y="25209"/>
                  </a:lnTo>
                  <a:lnTo>
                    <a:pt x="21577" y="25247"/>
                  </a:lnTo>
                  <a:lnTo>
                    <a:pt x="22250" y="24409"/>
                  </a:lnTo>
                  <a:close/>
                </a:path>
                <a:path w="65405" h="28575">
                  <a:moveTo>
                    <a:pt x="28130" y="3911"/>
                  </a:moveTo>
                  <a:lnTo>
                    <a:pt x="27647" y="3670"/>
                  </a:lnTo>
                  <a:lnTo>
                    <a:pt x="26225" y="2946"/>
                  </a:lnTo>
                  <a:lnTo>
                    <a:pt x="24409" y="3390"/>
                  </a:lnTo>
                  <a:lnTo>
                    <a:pt x="23152" y="4762"/>
                  </a:lnTo>
                  <a:lnTo>
                    <a:pt x="23533" y="4864"/>
                  </a:lnTo>
                  <a:lnTo>
                    <a:pt x="23964" y="4902"/>
                  </a:lnTo>
                  <a:lnTo>
                    <a:pt x="24295" y="4762"/>
                  </a:lnTo>
                  <a:lnTo>
                    <a:pt x="24485" y="4546"/>
                  </a:lnTo>
                  <a:lnTo>
                    <a:pt x="25095" y="3898"/>
                  </a:lnTo>
                  <a:lnTo>
                    <a:pt x="25908" y="3860"/>
                  </a:lnTo>
                  <a:lnTo>
                    <a:pt x="26670" y="4241"/>
                  </a:lnTo>
                  <a:lnTo>
                    <a:pt x="27000" y="4419"/>
                  </a:lnTo>
                  <a:lnTo>
                    <a:pt x="28130" y="3911"/>
                  </a:lnTo>
                  <a:close/>
                </a:path>
                <a:path w="65405" h="28575">
                  <a:moveTo>
                    <a:pt x="29197" y="6680"/>
                  </a:moveTo>
                  <a:lnTo>
                    <a:pt x="28371" y="6604"/>
                  </a:lnTo>
                  <a:lnTo>
                    <a:pt x="27152" y="6502"/>
                  </a:lnTo>
                  <a:lnTo>
                    <a:pt x="25971" y="6832"/>
                  </a:lnTo>
                  <a:lnTo>
                    <a:pt x="25006" y="7607"/>
                  </a:lnTo>
                  <a:lnTo>
                    <a:pt x="24371" y="8128"/>
                  </a:lnTo>
                  <a:lnTo>
                    <a:pt x="25349" y="8547"/>
                  </a:lnTo>
                  <a:lnTo>
                    <a:pt x="26441" y="7658"/>
                  </a:lnTo>
                  <a:lnTo>
                    <a:pt x="27139" y="7416"/>
                  </a:lnTo>
                  <a:lnTo>
                    <a:pt x="28536" y="7531"/>
                  </a:lnTo>
                  <a:lnTo>
                    <a:pt x="29197" y="6680"/>
                  </a:lnTo>
                  <a:close/>
                </a:path>
                <a:path w="65405" h="28575">
                  <a:moveTo>
                    <a:pt x="30010" y="10744"/>
                  </a:moveTo>
                  <a:lnTo>
                    <a:pt x="29489" y="10502"/>
                  </a:lnTo>
                  <a:lnTo>
                    <a:pt x="28384" y="9994"/>
                  </a:lnTo>
                  <a:lnTo>
                    <a:pt x="27152" y="10134"/>
                  </a:lnTo>
                  <a:lnTo>
                    <a:pt x="26123" y="10769"/>
                  </a:lnTo>
                  <a:lnTo>
                    <a:pt x="25425" y="11188"/>
                  </a:lnTo>
                  <a:lnTo>
                    <a:pt x="26479" y="11404"/>
                  </a:lnTo>
                  <a:lnTo>
                    <a:pt x="27419" y="10820"/>
                  </a:lnTo>
                  <a:lnTo>
                    <a:pt x="27965" y="10858"/>
                  </a:lnTo>
                  <a:lnTo>
                    <a:pt x="28892" y="11277"/>
                  </a:lnTo>
                  <a:lnTo>
                    <a:pt x="30010" y="10744"/>
                  </a:lnTo>
                  <a:close/>
                </a:path>
                <a:path w="65405" h="28575">
                  <a:moveTo>
                    <a:pt x="31305" y="13373"/>
                  </a:moveTo>
                  <a:lnTo>
                    <a:pt x="30480" y="13296"/>
                  </a:lnTo>
                  <a:lnTo>
                    <a:pt x="29337" y="13195"/>
                  </a:lnTo>
                  <a:lnTo>
                    <a:pt x="28232" y="13614"/>
                  </a:lnTo>
                  <a:lnTo>
                    <a:pt x="27038" y="15151"/>
                  </a:lnTo>
                  <a:lnTo>
                    <a:pt x="28194" y="15341"/>
                  </a:lnTo>
                  <a:lnTo>
                    <a:pt x="28536" y="14897"/>
                  </a:lnTo>
                  <a:lnTo>
                    <a:pt x="28930" y="14401"/>
                  </a:lnTo>
                  <a:lnTo>
                    <a:pt x="29413" y="14135"/>
                  </a:lnTo>
                  <a:lnTo>
                    <a:pt x="30657" y="14236"/>
                  </a:lnTo>
                  <a:lnTo>
                    <a:pt x="31305" y="13373"/>
                  </a:lnTo>
                  <a:close/>
                </a:path>
                <a:path w="65405" h="28575">
                  <a:moveTo>
                    <a:pt x="31927" y="17043"/>
                  </a:moveTo>
                  <a:lnTo>
                    <a:pt x="31102" y="16941"/>
                  </a:lnTo>
                  <a:lnTo>
                    <a:pt x="29984" y="16802"/>
                  </a:lnTo>
                  <a:lnTo>
                    <a:pt x="28943" y="17157"/>
                  </a:lnTo>
                  <a:lnTo>
                    <a:pt x="28117" y="17894"/>
                  </a:lnTo>
                  <a:lnTo>
                    <a:pt x="27889" y="18084"/>
                  </a:lnTo>
                  <a:lnTo>
                    <a:pt x="28028" y="18326"/>
                  </a:lnTo>
                  <a:lnTo>
                    <a:pt x="28549" y="18529"/>
                  </a:lnTo>
                  <a:lnTo>
                    <a:pt x="28905" y="18376"/>
                  </a:lnTo>
                  <a:lnTo>
                    <a:pt x="29565" y="17792"/>
                  </a:lnTo>
                  <a:lnTo>
                    <a:pt x="30073" y="17678"/>
                  </a:lnTo>
                  <a:lnTo>
                    <a:pt x="31203" y="17818"/>
                  </a:lnTo>
                  <a:lnTo>
                    <a:pt x="31927" y="17043"/>
                  </a:lnTo>
                  <a:close/>
                </a:path>
                <a:path w="65405" h="28575">
                  <a:moveTo>
                    <a:pt x="32524" y="20205"/>
                  </a:moveTo>
                  <a:lnTo>
                    <a:pt x="32359" y="20104"/>
                  </a:lnTo>
                  <a:lnTo>
                    <a:pt x="32118" y="20116"/>
                  </a:lnTo>
                  <a:lnTo>
                    <a:pt x="30962" y="20193"/>
                  </a:lnTo>
                  <a:lnTo>
                    <a:pt x="29883" y="20510"/>
                  </a:lnTo>
                  <a:lnTo>
                    <a:pt x="28206" y="21590"/>
                  </a:lnTo>
                  <a:lnTo>
                    <a:pt x="29273" y="21691"/>
                  </a:lnTo>
                  <a:lnTo>
                    <a:pt x="30251" y="21056"/>
                  </a:lnTo>
                  <a:lnTo>
                    <a:pt x="30886" y="20802"/>
                  </a:lnTo>
                  <a:lnTo>
                    <a:pt x="31838" y="20739"/>
                  </a:lnTo>
                  <a:lnTo>
                    <a:pt x="32346" y="20675"/>
                  </a:lnTo>
                  <a:lnTo>
                    <a:pt x="32524" y="20205"/>
                  </a:lnTo>
                  <a:close/>
                </a:path>
                <a:path w="65405" h="28575">
                  <a:moveTo>
                    <a:pt x="33667" y="24142"/>
                  </a:moveTo>
                  <a:lnTo>
                    <a:pt x="33375" y="24117"/>
                  </a:lnTo>
                  <a:lnTo>
                    <a:pt x="32359" y="24028"/>
                  </a:lnTo>
                  <a:lnTo>
                    <a:pt x="31381" y="24244"/>
                  </a:lnTo>
                  <a:lnTo>
                    <a:pt x="30518" y="24777"/>
                  </a:lnTo>
                  <a:lnTo>
                    <a:pt x="29819" y="25196"/>
                  </a:lnTo>
                  <a:lnTo>
                    <a:pt x="30911" y="25247"/>
                  </a:lnTo>
                  <a:lnTo>
                    <a:pt x="31242" y="25031"/>
                  </a:lnTo>
                  <a:lnTo>
                    <a:pt x="31686" y="24765"/>
                  </a:lnTo>
                  <a:lnTo>
                    <a:pt x="32092" y="24650"/>
                  </a:lnTo>
                  <a:lnTo>
                    <a:pt x="32600" y="24701"/>
                  </a:lnTo>
                  <a:lnTo>
                    <a:pt x="32854" y="24714"/>
                  </a:lnTo>
                  <a:lnTo>
                    <a:pt x="33286" y="24676"/>
                  </a:lnTo>
                  <a:lnTo>
                    <a:pt x="33464" y="24460"/>
                  </a:lnTo>
                  <a:lnTo>
                    <a:pt x="33604" y="24307"/>
                  </a:lnTo>
                  <a:lnTo>
                    <a:pt x="33667" y="24142"/>
                  </a:lnTo>
                  <a:close/>
                </a:path>
                <a:path w="65405" h="28575">
                  <a:moveTo>
                    <a:pt x="38252" y="25387"/>
                  </a:moveTo>
                  <a:lnTo>
                    <a:pt x="35915" y="16992"/>
                  </a:lnTo>
                  <a:lnTo>
                    <a:pt x="33362" y="9144"/>
                  </a:lnTo>
                  <a:lnTo>
                    <a:pt x="30340" y="952"/>
                  </a:lnTo>
                  <a:lnTo>
                    <a:pt x="29121" y="1308"/>
                  </a:lnTo>
                  <a:lnTo>
                    <a:pt x="29273" y="1714"/>
                  </a:lnTo>
                  <a:lnTo>
                    <a:pt x="32143" y="9474"/>
                  </a:lnTo>
                  <a:lnTo>
                    <a:pt x="34683" y="17322"/>
                  </a:lnTo>
                  <a:lnTo>
                    <a:pt x="37033" y="25717"/>
                  </a:lnTo>
                  <a:lnTo>
                    <a:pt x="38252" y="25387"/>
                  </a:lnTo>
                  <a:close/>
                </a:path>
                <a:path w="65405" h="28575">
                  <a:moveTo>
                    <a:pt x="38735" y="5359"/>
                  </a:moveTo>
                  <a:lnTo>
                    <a:pt x="37236" y="4775"/>
                  </a:lnTo>
                  <a:lnTo>
                    <a:pt x="35941" y="4927"/>
                  </a:lnTo>
                  <a:lnTo>
                    <a:pt x="34150" y="6045"/>
                  </a:lnTo>
                  <a:lnTo>
                    <a:pt x="35204" y="6248"/>
                  </a:lnTo>
                  <a:lnTo>
                    <a:pt x="35610" y="5994"/>
                  </a:lnTo>
                  <a:lnTo>
                    <a:pt x="36207" y="5626"/>
                  </a:lnTo>
                  <a:lnTo>
                    <a:pt x="36830" y="5600"/>
                  </a:lnTo>
                  <a:lnTo>
                    <a:pt x="37477" y="5842"/>
                  </a:lnTo>
                  <a:lnTo>
                    <a:pt x="37744" y="5956"/>
                  </a:lnTo>
                  <a:lnTo>
                    <a:pt x="38100" y="5905"/>
                  </a:lnTo>
                  <a:lnTo>
                    <a:pt x="38481" y="5638"/>
                  </a:lnTo>
                  <a:lnTo>
                    <a:pt x="38735" y="5359"/>
                  </a:lnTo>
                  <a:close/>
                </a:path>
                <a:path w="65405" h="28575">
                  <a:moveTo>
                    <a:pt x="39077" y="2476"/>
                  </a:moveTo>
                  <a:lnTo>
                    <a:pt x="36880" y="1524"/>
                  </a:lnTo>
                  <a:lnTo>
                    <a:pt x="34950" y="1727"/>
                  </a:lnTo>
                  <a:lnTo>
                    <a:pt x="32689" y="3111"/>
                  </a:lnTo>
                  <a:lnTo>
                    <a:pt x="33756" y="3251"/>
                  </a:lnTo>
                  <a:lnTo>
                    <a:pt x="34137" y="3022"/>
                  </a:lnTo>
                  <a:lnTo>
                    <a:pt x="35229" y="2349"/>
                  </a:lnTo>
                  <a:lnTo>
                    <a:pt x="36436" y="2336"/>
                  </a:lnTo>
                  <a:lnTo>
                    <a:pt x="37960" y="2984"/>
                  </a:lnTo>
                  <a:lnTo>
                    <a:pt x="39077" y="2476"/>
                  </a:lnTo>
                  <a:close/>
                </a:path>
                <a:path w="65405" h="28575">
                  <a:moveTo>
                    <a:pt x="39382" y="8153"/>
                  </a:moveTo>
                  <a:lnTo>
                    <a:pt x="37934" y="8051"/>
                  </a:lnTo>
                  <a:lnTo>
                    <a:pt x="36830" y="8280"/>
                  </a:lnTo>
                  <a:lnTo>
                    <a:pt x="35115" y="9258"/>
                  </a:lnTo>
                  <a:lnTo>
                    <a:pt x="36207" y="9334"/>
                  </a:lnTo>
                  <a:lnTo>
                    <a:pt x="36563" y="9131"/>
                  </a:lnTo>
                  <a:lnTo>
                    <a:pt x="37122" y="8813"/>
                  </a:lnTo>
                  <a:lnTo>
                    <a:pt x="37668" y="8674"/>
                  </a:lnTo>
                  <a:lnTo>
                    <a:pt x="38315" y="8724"/>
                  </a:lnTo>
                  <a:lnTo>
                    <a:pt x="38569" y="8737"/>
                  </a:lnTo>
                  <a:lnTo>
                    <a:pt x="38989" y="8699"/>
                  </a:lnTo>
                  <a:lnTo>
                    <a:pt x="39319" y="8331"/>
                  </a:lnTo>
                  <a:lnTo>
                    <a:pt x="39382" y="8153"/>
                  </a:lnTo>
                  <a:close/>
                </a:path>
                <a:path w="65405" h="28575">
                  <a:moveTo>
                    <a:pt x="39509" y="11620"/>
                  </a:moveTo>
                  <a:lnTo>
                    <a:pt x="39357" y="11036"/>
                  </a:lnTo>
                  <a:lnTo>
                    <a:pt x="37909" y="11366"/>
                  </a:lnTo>
                  <a:lnTo>
                    <a:pt x="36512" y="11696"/>
                  </a:lnTo>
                  <a:lnTo>
                    <a:pt x="35763" y="11861"/>
                  </a:lnTo>
                  <a:lnTo>
                    <a:pt x="35928" y="12458"/>
                  </a:lnTo>
                  <a:lnTo>
                    <a:pt x="36664" y="12280"/>
                  </a:lnTo>
                  <a:lnTo>
                    <a:pt x="38773" y="11785"/>
                  </a:lnTo>
                  <a:lnTo>
                    <a:pt x="39509" y="11620"/>
                  </a:lnTo>
                  <a:close/>
                </a:path>
                <a:path w="65405" h="28575">
                  <a:moveTo>
                    <a:pt x="40614" y="16738"/>
                  </a:moveTo>
                  <a:lnTo>
                    <a:pt x="39141" y="16624"/>
                  </a:lnTo>
                  <a:lnTo>
                    <a:pt x="37884" y="17018"/>
                  </a:lnTo>
                  <a:lnTo>
                    <a:pt x="37033" y="17881"/>
                  </a:lnTo>
                  <a:lnTo>
                    <a:pt x="36830" y="18072"/>
                  </a:lnTo>
                  <a:lnTo>
                    <a:pt x="37325" y="18084"/>
                  </a:lnTo>
                  <a:lnTo>
                    <a:pt x="37579" y="18084"/>
                  </a:lnTo>
                  <a:lnTo>
                    <a:pt x="37947" y="17983"/>
                  </a:lnTo>
                  <a:lnTo>
                    <a:pt x="38138" y="17792"/>
                  </a:lnTo>
                  <a:lnTo>
                    <a:pt x="38544" y="17386"/>
                  </a:lnTo>
                  <a:lnTo>
                    <a:pt x="38950" y="17170"/>
                  </a:lnTo>
                  <a:lnTo>
                    <a:pt x="39547" y="17221"/>
                  </a:lnTo>
                  <a:lnTo>
                    <a:pt x="39789" y="17233"/>
                  </a:lnTo>
                  <a:lnTo>
                    <a:pt x="40233" y="17170"/>
                  </a:lnTo>
                  <a:lnTo>
                    <a:pt x="40411" y="16992"/>
                  </a:lnTo>
                  <a:lnTo>
                    <a:pt x="40551" y="16840"/>
                  </a:lnTo>
                  <a:close/>
                </a:path>
                <a:path w="65405" h="28575">
                  <a:moveTo>
                    <a:pt x="40894" y="14338"/>
                  </a:moveTo>
                  <a:lnTo>
                    <a:pt x="39230" y="13804"/>
                  </a:lnTo>
                  <a:lnTo>
                    <a:pt x="37693" y="14109"/>
                  </a:lnTo>
                  <a:lnTo>
                    <a:pt x="36512" y="14871"/>
                  </a:lnTo>
                  <a:lnTo>
                    <a:pt x="36017" y="15176"/>
                  </a:lnTo>
                  <a:lnTo>
                    <a:pt x="37223" y="14998"/>
                  </a:lnTo>
                  <a:lnTo>
                    <a:pt x="37439" y="14871"/>
                  </a:lnTo>
                  <a:lnTo>
                    <a:pt x="38138" y="14427"/>
                  </a:lnTo>
                  <a:lnTo>
                    <a:pt x="38811" y="14452"/>
                  </a:lnTo>
                  <a:lnTo>
                    <a:pt x="39573" y="14693"/>
                  </a:lnTo>
                  <a:lnTo>
                    <a:pt x="39827" y="14782"/>
                  </a:lnTo>
                  <a:lnTo>
                    <a:pt x="40894" y="14338"/>
                  </a:lnTo>
                  <a:close/>
                </a:path>
                <a:path w="65405" h="28575">
                  <a:moveTo>
                    <a:pt x="42938" y="19215"/>
                  </a:moveTo>
                  <a:lnTo>
                    <a:pt x="42545" y="19088"/>
                  </a:lnTo>
                  <a:lnTo>
                    <a:pt x="41122" y="18580"/>
                  </a:lnTo>
                  <a:lnTo>
                    <a:pt x="39497" y="18986"/>
                  </a:lnTo>
                  <a:lnTo>
                    <a:pt x="38163" y="20154"/>
                  </a:lnTo>
                  <a:lnTo>
                    <a:pt x="38569" y="20205"/>
                  </a:lnTo>
                  <a:lnTo>
                    <a:pt x="38963" y="20205"/>
                  </a:lnTo>
                  <a:lnTo>
                    <a:pt x="39281" y="20091"/>
                  </a:lnTo>
                  <a:lnTo>
                    <a:pt x="39497" y="19900"/>
                  </a:lnTo>
                  <a:lnTo>
                    <a:pt x="40119" y="19354"/>
                  </a:lnTo>
                  <a:lnTo>
                    <a:pt x="40792" y="19316"/>
                  </a:lnTo>
                  <a:lnTo>
                    <a:pt x="41846" y="19685"/>
                  </a:lnTo>
                  <a:lnTo>
                    <a:pt x="42938" y="19215"/>
                  </a:lnTo>
                  <a:close/>
                </a:path>
                <a:path w="65405" h="28575">
                  <a:moveTo>
                    <a:pt x="43853" y="22733"/>
                  </a:moveTo>
                  <a:lnTo>
                    <a:pt x="43827" y="22428"/>
                  </a:lnTo>
                  <a:lnTo>
                    <a:pt x="43535" y="22339"/>
                  </a:lnTo>
                  <a:lnTo>
                    <a:pt x="42341" y="22021"/>
                  </a:lnTo>
                  <a:lnTo>
                    <a:pt x="41173" y="21996"/>
                  </a:lnTo>
                  <a:lnTo>
                    <a:pt x="39192" y="22428"/>
                  </a:lnTo>
                  <a:lnTo>
                    <a:pt x="39420" y="23266"/>
                  </a:lnTo>
                  <a:lnTo>
                    <a:pt x="40182" y="23101"/>
                  </a:lnTo>
                  <a:lnTo>
                    <a:pt x="41071" y="22910"/>
                  </a:lnTo>
                  <a:lnTo>
                    <a:pt x="41948" y="22936"/>
                  </a:lnTo>
                  <a:lnTo>
                    <a:pt x="42824" y="23164"/>
                  </a:lnTo>
                  <a:lnTo>
                    <a:pt x="43116" y="23253"/>
                  </a:lnTo>
                  <a:lnTo>
                    <a:pt x="43497" y="23190"/>
                  </a:lnTo>
                  <a:lnTo>
                    <a:pt x="43688" y="22936"/>
                  </a:lnTo>
                  <a:lnTo>
                    <a:pt x="43853" y="22733"/>
                  </a:lnTo>
                  <a:close/>
                </a:path>
                <a:path w="65405" h="28575">
                  <a:moveTo>
                    <a:pt x="50761" y="2489"/>
                  </a:moveTo>
                  <a:lnTo>
                    <a:pt x="50546" y="2374"/>
                  </a:lnTo>
                  <a:lnTo>
                    <a:pt x="49250" y="1676"/>
                  </a:lnTo>
                  <a:lnTo>
                    <a:pt x="47637" y="1993"/>
                  </a:lnTo>
                  <a:lnTo>
                    <a:pt x="46316" y="3124"/>
                  </a:lnTo>
                  <a:lnTo>
                    <a:pt x="46736" y="3175"/>
                  </a:lnTo>
                  <a:lnTo>
                    <a:pt x="47129" y="3175"/>
                  </a:lnTo>
                  <a:lnTo>
                    <a:pt x="47434" y="3060"/>
                  </a:lnTo>
                  <a:lnTo>
                    <a:pt x="47650" y="2870"/>
                  </a:lnTo>
                  <a:lnTo>
                    <a:pt x="48183" y="2425"/>
                  </a:lnTo>
                  <a:lnTo>
                    <a:pt x="48818" y="2501"/>
                  </a:lnTo>
                  <a:lnTo>
                    <a:pt x="49403" y="2806"/>
                  </a:lnTo>
                  <a:lnTo>
                    <a:pt x="49631" y="2933"/>
                  </a:lnTo>
                  <a:lnTo>
                    <a:pt x="49961" y="2857"/>
                  </a:lnTo>
                  <a:lnTo>
                    <a:pt x="50253" y="2743"/>
                  </a:lnTo>
                  <a:lnTo>
                    <a:pt x="50761" y="2489"/>
                  </a:lnTo>
                  <a:close/>
                </a:path>
                <a:path w="65405" h="28575">
                  <a:moveTo>
                    <a:pt x="51206" y="5257"/>
                  </a:moveTo>
                  <a:lnTo>
                    <a:pt x="50711" y="5041"/>
                  </a:lnTo>
                  <a:lnTo>
                    <a:pt x="49542" y="4521"/>
                  </a:lnTo>
                  <a:lnTo>
                    <a:pt x="48082" y="4914"/>
                  </a:lnTo>
                  <a:lnTo>
                    <a:pt x="47294" y="5905"/>
                  </a:lnTo>
                  <a:lnTo>
                    <a:pt x="46977" y="6324"/>
                  </a:lnTo>
                  <a:lnTo>
                    <a:pt x="48196" y="6223"/>
                  </a:lnTo>
                  <a:lnTo>
                    <a:pt x="48425" y="5918"/>
                  </a:lnTo>
                  <a:lnTo>
                    <a:pt x="48780" y="5473"/>
                  </a:lnTo>
                  <a:lnTo>
                    <a:pt x="49212" y="5384"/>
                  </a:lnTo>
                  <a:lnTo>
                    <a:pt x="49733" y="5613"/>
                  </a:lnTo>
                  <a:lnTo>
                    <a:pt x="50076" y="5778"/>
                  </a:lnTo>
                  <a:lnTo>
                    <a:pt x="51206" y="5257"/>
                  </a:lnTo>
                  <a:close/>
                </a:path>
                <a:path w="65405" h="28575">
                  <a:moveTo>
                    <a:pt x="51269" y="7340"/>
                  </a:moveTo>
                  <a:lnTo>
                    <a:pt x="50977" y="7239"/>
                  </a:lnTo>
                  <a:lnTo>
                    <a:pt x="49796" y="6832"/>
                  </a:lnTo>
                  <a:lnTo>
                    <a:pt x="48298" y="7264"/>
                  </a:lnTo>
                  <a:lnTo>
                    <a:pt x="47421" y="8890"/>
                  </a:lnTo>
                  <a:lnTo>
                    <a:pt x="48641" y="8750"/>
                  </a:lnTo>
                  <a:lnTo>
                    <a:pt x="48831" y="8407"/>
                  </a:lnTo>
                  <a:lnTo>
                    <a:pt x="49072" y="7950"/>
                  </a:lnTo>
                  <a:lnTo>
                    <a:pt x="49441" y="7632"/>
                  </a:lnTo>
                  <a:lnTo>
                    <a:pt x="50266" y="7912"/>
                  </a:lnTo>
                  <a:lnTo>
                    <a:pt x="50622" y="7861"/>
                  </a:lnTo>
                  <a:lnTo>
                    <a:pt x="50990" y="7607"/>
                  </a:lnTo>
                  <a:lnTo>
                    <a:pt x="51269" y="7340"/>
                  </a:lnTo>
                  <a:close/>
                </a:path>
                <a:path w="65405" h="28575">
                  <a:moveTo>
                    <a:pt x="52349" y="9969"/>
                  </a:moveTo>
                  <a:lnTo>
                    <a:pt x="51828" y="9728"/>
                  </a:lnTo>
                  <a:lnTo>
                    <a:pt x="50622" y="9156"/>
                  </a:lnTo>
                  <a:lnTo>
                    <a:pt x="49212" y="9309"/>
                  </a:lnTo>
                  <a:lnTo>
                    <a:pt x="47421" y="10515"/>
                  </a:lnTo>
                  <a:lnTo>
                    <a:pt x="48463" y="10706"/>
                  </a:lnTo>
                  <a:lnTo>
                    <a:pt x="49504" y="10007"/>
                  </a:lnTo>
                  <a:lnTo>
                    <a:pt x="50177" y="10007"/>
                  </a:lnTo>
                  <a:lnTo>
                    <a:pt x="50863" y="10337"/>
                  </a:lnTo>
                  <a:lnTo>
                    <a:pt x="51231" y="10502"/>
                  </a:lnTo>
                  <a:lnTo>
                    <a:pt x="52349" y="9969"/>
                  </a:lnTo>
                  <a:close/>
                </a:path>
                <a:path w="65405" h="28575">
                  <a:moveTo>
                    <a:pt x="52755" y="14287"/>
                  </a:moveTo>
                  <a:lnTo>
                    <a:pt x="52463" y="14185"/>
                  </a:lnTo>
                  <a:lnTo>
                    <a:pt x="51574" y="13868"/>
                  </a:lnTo>
                  <a:lnTo>
                    <a:pt x="50622" y="13995"/>
                  </a:lnTo>
                  <a:lnTo>
                    <a:pt x="49199" y="15036"/>
                  </a:lnTo>
                  <a:lnTo>
                    <a:pt x="50241" y="15189"/>
                  </a:lnTo>
                  <a:lnTo>
                    <a:pt x="50901" y="14706"/>
                  </a:lnTo>
                  <a:lnTo>
                    <a:pt x="51155" y="14655"/>
                  </a:lnTo>
                  <a:lnTo>
                    <a:pt x="51485" y="14782"/>
                  </a:lnTo>
                  <a:lnTo>
                    <a:pt x="51765" y="14871"/>
                  </a:lnTo>
                  <a:lnTo>
                    <a:pt x="52120" y="14820"/>
                  </a:lnTo>
                  <a:lnTo>
                    <a:pt x="52489" y="14566"/>
                  </a:lnTo>
                  <a:lnTo>
                    <a:pt x="52755" y="14287"/>
                  </a:lnTo>
                  <a:close/>
                </a:path>
                <a:path w="65405" h="28575">
                  <a:moveTo>
                    <a:pt x="53124" y="11938"/>
                  </a:moveTo>
                  <a:lnTo>
                    <a:pt x="52489" y="11849"/>
                  </a:lnTo>
                  <a:lnTo>
                    <a:pt x="51396" y="11696"/>
                  </a:lnTo>
                  <a:lnTo>
                    <a:pt x="50253" y="12001"/>
                  </a:lnTo>
                  <a:lnTo>
                    <a:pt x="48882" y="13093"/>
                  </a:lnTo>
                  <a:lnTo>
                    <a:pt x="50101" y="12979"/>
                  </a:lnTo>
                  <a:lnTo>
                    <a:pt x="50774" y="12433"/>
                  </a:lnTo>
                  <a:lnTo>
                    <a:pt x="51168" y="12331"/>
                  </a:lnTo>
                  <a:lnTo>
                    <a:pt x="52019" y="12446"/>
                  </a:lnTo>
                  <a:lnTo>
                    <a:pt x="53124" y="11938"/>
                  </a:lnTo>
                  <a:close/>
                </a:path>
                <a:path w="65405" h="28575">
                  <a:moveTo>
                    <a:pt x="53149" y="16687"/>
                  </a:moveTo>
                  <a:lnTo>
                    <a:pt x="52984" y="16040"/>
                  </a:lnTo>
                  <a:lnTo>
                    <a:pt x="52247" y="16243"/>
                  </a:lnTo>
                  <a:lnTo>
                    <a:pt x="51003" y="16573"/>
                  </a:lnTo>
                  <a:lnTo>
                    <a:pt x="50393" y="16751"/>
                  </a:lnTo>
                  <a:lnTo>
                    <a:pt x="49657" y="16941"/>
                  </a:lnTo>
                  <a:lnTo>
                    <a:pt x="49822" y="17589"/>
                  </a:lnTo>
                  <a:lnTo>
                    <a:pt x="52425" y="16891"/>
                  </a:lnTo>
                  <a:lnTo>
                    <a:pt x="53149" y="16687"/>
                  </a:lnTo>
                  <a:close/>
                </a:path>
                <a:path w="65405" h="28575">
                  <a:moveTo>
                    <a:pt x="55029" y="18910"/>
                  </a:moveTo>
                  <a:lnTo>
                    <a:pt x="54317" y="18707"/>
                  </a:lnTo>
                  <a:lnTo>
                    <a:pt x="53162" y="18389"/>
                  </a:lnTo>
                  <a:lnTo>
                    <a:pt x="51981" y="18592"/>
                  </a:lnTo>
                  <a:lnTo>
                    <a:pt x="50952" y="19215"/>
                  </a:lnTo>
                  <a:lnTo>
                    <a:pt x="50736" y="19354"/>
                  </a:lnTo>
                  <a:lnTo>
                    <a:pt x="50647" y="19583"/>
                  </a:lnTo>
                  <a:lnTo>
                    <a:pt x="51092" y="19926"/>
                  </a:lnTo>
                  <a:lnTo>
                    <a:pt x="51536" y="19773"/>
                  </a:lnTo>
                  <a:lnTo>
                    <a:pt x="51739" y="19659"/>
                  </a:lnTo>
                  <a:lnTo>
                    <a:pt x="52324" y="19291"/>
                  </a:lnTo>
                  <a:lnTo>
                    <a:pt x="52920" y="19253"/>
                  </a:lnTo>
                  <a:lnTo>
                    <a:pt x="54025" y="19558"/>
                  </a:lnTo>
                  <a:lnTo>
                    <a:pt x="55029" y="18910"/>
                  </a:lnTo>
                  <a:close/>
                </a:path>
                <a:path w="65405" h="28575">
                  <a:moveTo>
                    <a:pt x="59359" y="304"/>
                  </a:moveTo>
                  <a:lnTo>
                    <a:pt x="57353" y="177"/>
                  </a:lnTo>
                  <a:lnTo>
                    <a:pt x="56273" y="533"/>
                  </a:lnTo>
                  <a:lnTo>
                    <a:pt x="55092" y="1397"/>
                  </a:lnTo>
                  <a:lnTo>
                    <a:pt x="55232" y="1587"/>
                  </a:lnTo>
                  <a:lnTo>
                    <a:pt x="55435" y="1651"/>
                  </a:lnTo>
                  <a:lnTo>
                    <a:pt x="55714" y="1752"/>
                  </a:lnTo>
                  <a:lnTo>
                    <a:pt x="56083" y="1574"/>
                  </a:lnTo>
                  <a:lnTo>
                    <a:pt x="56299" y="1422"/>
                  </a:lnTo>
                  <a:lnTo>
                    <a:pt x="56832" y="1028"/>
                  </a:lnTo>
                  <a:lnTo>
                    <a:pt x="57404" y="901"/>
                  </a:lnTo>
                  <a:lnTo>
                    <a:pt x="58521" y="965"/>
                  </a:lnTo>
                  <a:lnTo>
                    <a:pt x="59359" y="304"/>
                  </a:lnTo>
                  <a:close/>
                </a:path>
                <a:path w="65405" h="28575">
                  <a:moveTo>
                    <a:pt x="59436" y="21450"/>
                  </a:moveTo>
                  <a:lnTo>
                    <a:pt x="53035" y="0"/>
                  </a:lnTo>
                  <a:lnTo>
                    <a:pt x="51816" y="342"/>
                  </a:lnTo>
                  <a:lnTo>
                    <a:pt x="51930" y="736"/>
                  </a:lnTo>
                  <a:lnTo>
                    <a:pt x="58216" y="21793"/>
                  </a:lnTo>
                  <a:lnTo>
                    <a:pt x="59436" y="21450"/>
                  </a:lnTo>
                  <a:close/>
                </a:path>
                <a:path w="65405" h="28575">
                  <a:moveTo>
                    <a:pt x="60718" y="5892"/>
                  </a:moveTo>
                  <a:lnTo>
                    <a:pt x="59016" y="5969"/>
                  </a:lnTo>
                  <a:lnTo>
                    <a:pt x="58242" y="6235"/>
                  </a:lnTo>
                  <a:lnTo>
                    <a:pt x="57531" y="6692"/>
                  </a:lnTo>
                  <a:lnTo>
                    <a:pt x="56832" y="7124"/>
                  </a:lnTo>
                  <a:lnTo>
                    <a:pt x="57886" y="7366"/>
                  </a:lnTo>
                  <a:lnTo>
                    <a:pt x="58305" y="7099"/>
                  </a:lnTo>
                  <a:lnTo>
                    <a:pt x="58750" y="6807"/>
                  </a:lnTo>
                  <a:lnTo>
                    <a:pt x="59194" y="6692"/>
                  </a:lnTo>
                  <a:lnTo>
                    <a:pt x="60350" y="6629"/>
                  </a:lnTo>
                  <a:lnTo>
                    <a:pt x="60718" y="5892"/>
                  </a:lnTo>
                  <a:close/>
                </a:path>
                <a:path w="65405" h="28575">
                  <a:moveTo>
                    <a:pt x="60807" y="2565"/>
                  </a:moveTo>
                  <a:lnTo>
                    <a:pt x="58648" y="2362"/>
                  </a:lnTo>
                  <a:lnTo>
                    <a:pt x="57404" y="2844"/>
                  </a:lnTo>
                  <a:lnTo>
                    <a:pt x="56032" y="4457"/>
                  </a:lnTo>
                  <a:lnTo>
                    <a:pt x="57188" y="4711"/>
                  </a:lnTo>
                  <a:lnTo>
                    <a:pt x="57569" y="4267"/>
                  </a:lnTo>
                  <a:lnTo>
                    <a:pt x="58077" y="3670"/>
                  </a:lnTo>
                  <a:lnTo>
                    <a:pt x="58788" y="3352"/>
                  </a:lnTo>
                  <a:lnTo>
                    <a:pt x="60210" y="3492"/>
                  </a:lnTo>
                  <a:lnTo>
                    <a:pt x="60807" y="2565"/>
                  </a:lnTo>
                  <a:close/>
                </a:path>
                <a:path w="65405" h="28575">
                  <a:moveTo>
                    <a:pt x="62433" y="8953"/>
                  </a:moveTo>
                  <a:lnTo>
                    <a:pt x="60388" y="8648"/>
                  </a:lnTo>
                  <a:lnTo>
                    <a:pt x="59220" y="8940"/>
                  </a:lnTo>
                  <a:lnTo>
                    <a:pt x="57556" y="10147"/>
                  </a:lnTo>
                  <a:lnTo>
                    <a:pt x="58534" y="10629"/>
                  </a:lnTo>
                  <a:lnTo>
                    <a:pt x="59042" y="10261"/>
                  </a:lnTo>
                  <a:lnTo>
                    <a:pt x="59690" y="9791"/>
                  </a:lnTo>
                  <a:lnTo>
                    <a:pt x="60413" y="9639"/>
                  </a:lnTo>
                  <a:lnTo>
                    <a:pt x="61201" y="9753"/>
                  </a:lnTo>
                  <a:lnTo>
                    <a:pt x="61823" y="9855"/>
                  </a:lnTo>
                  <a:lnTo>
                    <a:pt x="62433" y="8953"/>
                  </a:lnTo>
                  <a:close/>
                </a:path>
                <a:path w="65405" h="28575">
                  <a:moveTo>
                    <a:pt x="63550" y="12319"/>
                  </a:moveTo>
                  <a:lnTo>
                    <a:pt x="61328" y="11442"/>
                  </a:lnTo>
                  <a:lnTo>
                    <a:pt x="59524" y="12090"/>
                  </a:lnTo>
                  <a:lnTo>
                    <a:pt x="58407" y="14097"/>
                  </a:lnTo>
                  <a:lnTo>
                    <a:pt x="59651" y="14097"/>
                  </a:lnTo>
                  <a:lnTo>
                    <a:pt x="59905" y="13639"/>
                  </a:lnTo>
                  <a:lnTo>
                    <a:pt x="60363" y="12814"/>
                  </a:lnTo>
                  <a:lnTo>
                    <a:pt x="61264" y="12509"/>
                  </a:lnTo>
                  <a:lnTo>
                    <a:pt x="62636" y="13055"/>
                  </a:lnTo>
                  <a:lnTo>
                    <a:pt x="63550" y="12319"/>
                  </a:lnTo>
                  <a:close/>
                </a:path>
                <a:path w="65405" h="28575">
                  <a:moveTo>
                    <a:pt x="64795" y="15430"/>
                  </a:moveTo>
                  <a:lnTo>
                    <a:pt x="62496" y="14351"/>
                  </a:lnTo>
                  <a:lnTo>
                    <a:pt x="60439" y="14909"/>
                  </a:lnTo>
                  <a:lnTo>
                    <a:pt x="59016" y="17018"/>
                  </a:lnTo>
                  <a:lnTo>
                    <a:pt x="60159" y="17208"/>
                  </a:lnTo>
                  <a:lnTo>
                    <a:pt x="60477" y="16738"/>
                  </a:lnTo>
                  <a:lnTo>
                    <a:pt x="61150" y="15748"/>
                  </a:lnTo>
                  <a:lnTo>
                    <a:pt x="62293" y="15417"/>
                  </a:lnTo>
                  <a:lnTo>
                    <a:pt x="63893" y="16167"/>
                  </a:lnTo>
                  <a:lnTo>
                    <a:pt x="64795" y="15430"/>
                  </a:lnTo>
                  <a:close/>
                </a:path>
                <a:path w="65405" h="28575">
                  <a:moveTo>
                    <a:pt x="65151" y="18427"/>
                  </a:moveTo>
                  <a:lnTo>
                    <a:pt x="64985" y="18376"/>
                  </a:lnTo>
                  <a:lnTo>
                    <a:pt x="63030" y="18465"/>
                  </a:lnTo>
                  <a:lnTo>
                    <a:pt x="62153" y="18516"/>
                  </a:lnTo>
                  <a:lnTo>
                    <a:pt x="61950" y="18516"/>
                  </a:lnTo>
                  <a:lnTo>
                    <a:pt x="61429" y="18592"/>
                  </a:lnTo>
                  <a:lnTo>
                    <a:pt x="61252" y="19037"/>
                  </a:lnTo>
                  <a:lnTo>
                    <a:pt x="61417" y="19088"/>
                  </a:lnTo>
                  <a:lnTo>
                    <a:pt x="61645" y="19075"/>
                  </a:lnTo>
                  <a:lnTo>
                    <a:pt x="64452" y="18948"/>
                  </a:lnTo>
                  <a:lnTo>
                    <a:pt x="64973" y="18872"/>
                  </a:lnTo>
                  <a:lnTo>
                    <a:pt x="65151" y="18427"/>
                  </a:lnTo>
                  <a:close/>
                </a:path>
              </a:pathLst>
            </a:custGeom>
            <a:solidFill>
              <a:srgbClr val="733B2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47" name="object 2647" descr="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799818" y="2312819"/>
              <a:ext cx="107632" cy="71123"/>
            </a:xfrm>
            <a:prstGeom prst="rect">
              <a:avLst/>
            </a:prstGeom>
          </p:spPr>
        </p:pic>
        <p:pic>
          <p:nvPicPr>
            <p:cNvPr id="2648" name="object 2648" descr="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872729" y="2202237"/>
              <a:ext cx="166014" cy="116869"/>
            </a:xfrm>
            <a:prstGeom prst="rect">
              <a:avLst/>
            </a:prstGeom>
          </p:spPr>
        </p:pic>
        <p:pic>
          <p:nvPicPr>
            <p:cNvPr id="2649" name="object 2649" descr="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459913" y="2525536"/>
              <a:ext cx="156222" cy="121704"/>
            </a:xfrm>
            <a:prstGeom prst="rect">
              <a:avLst/>
            </a:prstGeom>
          </p:spPr>
        </p:pic>
        <p:pic>
          <p:nvPicPr>
            <p:cNvPr id="2650" name="object 2650" descr="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507754" y="2545270"/>
              <a:ext cx="63398" cy="76678"/>
            </a:xfrm>
            <a:prstGeom prst="rect">
              <a:avLst/>
            </a:prstGeom>
          </p:spPr>
        </p:pic>
        <p:sp>
          <p:nvSpPr>
            <p:cNvPr id="2651" name="object 2651" descr=""/>
            <p:cNvSpPr/>
            <p:nvPr/>
          </p:nvSpPr>
          <p:spPr>
            <a:xfrm>
              <a:off x="2513241" y="2550325"/>
              <a:ext cx="50800" cy="66040"/>
            </a:xfrm>
            <a:custGeom>
              <a:avLst/>
              <a:gdLst/>
              <a:ahLst/>
              <a:cxnLst/>
              <a:rect l="l" t="t" r="r" b="b"/>
              <a:pathLst>
                <a:path w="50800" h="66039">
                  <a:moveTo>
                    <a:pt x="2463" y="57467"/>
                  </a:moveTo>
                  <a:lnTo>
                    <a:pt x="2235" y="56311"/>
                  </a:lnTo>
                  <a:lnTo>
                    <a:pt x="2082" y="55562"/>
                  </a:lnTo>
                  <a:lnTo>
                    <a:pt x="1117" y="55587"/>
                  </a:lnTo>
                  <a:lnTo>
                    <a:pt x="584" y="55994"/>
                  </a:lnTo>
                  <a:lnTo>
                    <a:pt x="254" y="56134"/>
                  </a:lnTo>
                  <a:lnTo>
                    <a:pt x="0" y="56400"/>
                  </a:lnTo>
                  <a:lnTo>
                    <a:pt x="88" y="56743"/>
                  </a:lnTo>
                  <a:lnTo>
                    <a:pt x="368" y="57886"/>
                  </a:lnTo>
                  <a:lnTo>
                    <a:pt x="2463" y="57467"/>
                  </a:lnTo>
                  <a:close/>
                </a:path>
                <a:path w="50800" h="66039">
                  <a:moveTo>
                    <a:pt x="5829" y="48234"/>
                  </a:moveTo>
                  <a:lnTo>
                    <a:pt x="5600" y="47078"/>
                  </a:lnTo>
                  <a:lnTo>
                    <a:pt x="5448" y="46329"/>
                  </a:lnTo>
                  <a:lnTo>
                    <a:pt x="4483" y="46355"/>
                  </a:lnTo>
                  <a:lnTo>
                    <a:pt x="3949" y="46761"/>
                  </a:lnTo>
                  <a:lnTo>
                    <a:pt x="3619" y="46901"/>
                  </a:lnTo>
                  <a:lnTo>
                    <a:pt x="3365" y="47167"/>
                  </a:lnTo>
                  <a:lnTo>
                    <a:pt x="3454" y="47510"/>
                  </a:lnTo>
                  <a:lnTo>
                    <a:pt x="3733" y="48653"/>
                  </a:lnTo>
                  <a:lnTo>
                    <a:pt x="5829" y="48234"/>
                  </a:lnTo>
                  <a:close/>
                </a:path>
                <a:path w="50800" h="66039">
                  <a:moveTo>
                    <a:pt x="13462" y="65074"/>
                  </a:moveTo>
                  <a:lnTo>
                    <a:pt x="13233" y="63919"/>
                  </a:lnTo>
                  <a:lnTo>
                    <a:pt x="13081" y="63169"/>
                  </a:lnTo>
                  <a:lnTo>
                    <a:pt x="12115" y="63195"/>
                  </a:lnTo>
                  <a:lnTo>
                    <a:pt x="11582" y="63601"/>
                  </a:lnTo>
                  <a:lnTo>
                    <a:pt x="11252" y="63741"/>
                  </a:lnTo>
                  <a:lnTo>
                    <a:pt x="10998" y="64008"/>
                  </a:lnTo>
                  <a:lnTo>
                    <a:pt x="11087" y="64350"/>
                  </a:lnTo>
                  <a:lnTo>
                    <a:pt x="11366" y="65493"/>
                  </a:lnTo>
                  <a:lnTo>
                    <a:pt x="13462" y="65074"/>
                  </a:lnTo>
                  <a:close/>
                </a:path>
                <a:path w="50800" h="66039">
                  <a:moveTo>
                    <a:pt x="16065" y="46939"/>
                  </a:moveTo>
                  <a:lnTo>
                    <a:pt x="15836" y="45783"/>
                  </a:lnTo>
                  <a:lnTo>
                    <a:pt x="15684" y="45034"/>
                  </a:lnTo>
                  <a:lnTo>
                    <a:pt x="14719" y="45059"/>
                  </a:lnTo>
                  <a:lnTo>
                    <a:pt x="14185" y="45466"/>
                  </a:lnTo>
                  <a:lnTo>
                    <a:pt x="13855" y="45605"/>
                  </a:lnTo>
                  <a:lnTo>
                    <a:pt x="13601" y="45872"/>
                  </a:lnTo>
                  <a:lnTo>
                    <a:pt x="13690" y="46215"/>
                  </a:lnTo>
                  <a:lnTo>
                    <a:pt x="13970" y="47358"/>
                  </a:lnTo>
                  <a:lnTo>
                    <a:pt x="16065" y="46939"/>
                  </a:lnTo>
                  <a:close/>
                </a:path>
                <a:path w="50800" h="66039">
                  <a:moveTo>
                    <a:pt x="17157" y="31572"/>
                  </a:moveTo>
                  <a:lnTo>
                    <a:pt x="16929" y="30416"/>
                  </a:lnTo>
                  <a:lnTo>
                    <a:pt x="16776" y="29667"/>
                  </a:lnTo>
                  <a:lnTo>
                    <a:pt x="15811" y="29692"/>
                  </a:lnTo>
                  <a:lnTo>
                    <a:pt x="15278" y="30099"/>
                  </a:lnTo>
                  <a:lnTo>
                    <a:pt x="14947" y="30251"/>
                  </a:lnTo>
                  <a:lnTo>
                    <a:pt x="14693" y="30505"/>
                  </a:lnTo>
                  <a:lnTo>
                    <a:pt x="14782" y="30848"/>
                  </a:lnTo>
                  <a:lnTo>
                    <a:pt x="15062" y="31991"/>
                  </a:lnTo>
                  <a:lnTo>
                    <a:pt x="17157" y="31572"/>
                  </a:lnTo>
                  <a:close/>
                </a:path>
                <a:path w="50800" h="66039">
                  <a:moveTo>
                    <a:pt x="19545" y="39141"/>
                  </a:moveTo>
                  <a:lnTo>
                    <a:pt x="19316" y="37985"/>
                  </a:lnTo>
                  <a:lnTo>
                    <a:pt x="19164" y="37236"/>
                  </a:lnTo>
                  <a:lnTo>
                    <a:pt x="18199" y="37261"/>
                  </a:lnTo>
                  <a:lnTo>
                    <a:pt x="17665" y="37668"/>
                  </a:lnTo>
                  <a:lnTo>
                    <a:pt x="17335" y="37807"/>
                  </a:lnTo>
                  <a:lnTo>
                    <a:pt x="17081" y="38074"/>
                  </a:lnTo>
                  <a:lnTo>
                    <a:pt x="17170" y="38417"/>
                  </a:lnTo>
                  <a:lnTo>
                    <a:pt x="17449" y="39560"/>
                  </a:lnTo>
                  <a:lnTo>
                    <a:pt x="19545" y="39141"/>
                  </a:lnTo>
                  <a:close/>
                </a:path>
                <a:path w="50800" h="66039">
                  <a:moveTo>
                    <a:pt x="21640" y="61315"/>
                  </a:moveTo>
                  <a:lnTo>
                    <a:pt x="21412" y="60159"/>
                  </a:lnTo>
                  <a:lnTo>
                    <a:pt x="21259" y="59410"/>
                  </a:lnTo>
                  <a:lnTo>
                    <a:pt x="20294" y="59436"/>
                  </a:lnTo>
                  <a:lnTo>
                    <a:pt x="19761" y="59842"/>
                  </a:lnTo>
                  <a:lnTo>
                    <a:pt x="19431" y="59994"/>
                  </a:lnTo>
                  <a:lnTo>
                    <a:pt x="19177" y="60248"/>
                  </a:lnTo>
                  <a:lnTo>
                    <a:pt x="19265" y="60591"/>
                  </a:lnTo>
                  <a:lnTo>
                    <a:pt x="19545" y="61734"/>
                  </a:lnTo>
                  <a:lnTo>
                    <a:pt x="21640" y="61315"/>
                  </a:lnTo>
                  <a:close/>
                </a:path>
                <a:path w="50800" h="66039">
                  <a:moveTo>
                    <a:pt x="24904" y="16510"/>
                  </a:moveTo>
                  <a:lnTo>
                    <a:pt x="24676" y="15354"/>
                  </a:lnTo>
                  <a:lnTo>
                    <a:pt x="24523" y="14605"/>
                  </a:lnTo>
                  <a:lnTo>
                    <a:pt x="23558" y="14630"/>
                  </a:lnTo>
                  <a:lnTo>
                    <a:pt x="23025" y="15036"/>
                  </a:lnTo>
                  <a:lnTo>
                    <a:pt x="22694" y="15176"/>
                  </a:lnTo>
                  <a:lnTo>
                    <a:pt x="22440" y="15443"/>
                  </a:lnTo>
                  <a:lnTo>
                    <a:pt x="22529" y="15786"/>
                  </a:lnTo>
                  <a:lnTo>
                    <a:pt x="22809" y="16929"/>
                  </a:lnTo>
                  <a:lnTo>
                    <a:pt x="24904" y="16510"/>
                  </a:lnTo>
                  <a:close/>
                </a:path>
                <a:path w="50800" h="66039">
                  <a:moveTo>
                    <a:pt x="29311" y="42672"/>
                  </a:moveTo>
                  <a:lnTo>
                    <a:pt x="29083" y="41516"/>
                  </a:lnTo>
                  <a:lnTo>
                    <a:pt x="28930" y="40767"/>
                  </a:lnTo>
                  <a:lnTo>
                    <a:pt x="27965" y="40792"/>
                  </a:lnTo>
                  <a:lnTo>
                    <a:pt x="27432" y="41198"/>
                  </a:lnTo>
                  <a:lnTo>
                    <a:pt x="27101" y="41351"/>
                  </a:lnTo>
                  <a:lnTo>
                    <a:pt x="26847" y="41605"/>
                  </a:lnTo>
                  <a:lnTo>
                    <a:pt x="26936" y="41948"/>
                  </a:lnTo>
                  <a:lnTo>
                    <a:pt x="27216" y="43091"/>
                  </a:lnTo>
                  <a:lnTo>
                    <a:pt x="29311" y="42672"/>
                  </a:lnTo>
                  <a:close/>
                </a:path>
                <a:path w="50800" h="66039">
                  <a:moveTo>
                    <a:pt x="29502" y="23888"/>
                  </a:moveTo>
                  <a:lnTo>
                    <a:pt x="29273" y="22733"/>
                  </a:lnTo>
                  <a:lnTo>
                    <a:pt x="29121" y="21983"/>
                  </a:lnTo>
                  <a:lnTo>
                    <a:pt x="28155" y="22009"/>
                  </a:lnTo>
                  <a:lnTo>
                    <a:pt x="27622" y="22415"/>
                  </a:lnTo>
                  <a:lnTo>
                    <a:pt x="27292" y="22567"/>
                  </a:lnTo>
                  <a:lnTo>
                    <a:pt x="27038" y="22821"/>
                  </a:lnTo>
                  <a:lnTo>
                    <a:pt x="27127" y="23164"/>
                  </a:lnTo>
                  <a:lnTo>
                    <a:pt x="27406" y="24307"/>
                  </a:lnTo>
                  <a:lnTo>
                    <a:pt x="29502" y="23888"/>
                  </a:lnTo>
                  <a:close/>
                </a:path>
                <a:path w="50800" h="66039">
                  <a:moveTo>
                    <a:pt x="33235" y="1917"/>
                  </a:moveTo>
                  <a:lnTo>
                    <a:pt x="33007" y="762"/>
                  </a:lnTo>
                  <a:lnTo>
                    <a:pt x="32854" y="12"/>
                  </a:lnTo>
                  <a:lnTo>
                    <a:pt x="31889" y="38"/>
                  </a:lnTo>
                  <a:lnTo>
                    <a:pt x="31356" y="444"/>
                  </a:lnTo>
                  <a:lnTo>
                    <a:pt x="31026" y="584"/>
                  </a:lnTo>
                  <a:lnTo>
                    <a:pt x="30772" y="850"/>
                  </a:lnTo>
                  <a:lnTo>
                    <a:pt x="30861" y="1193"/>
                  </a:lnTo>
                  <a:lnTo>
                    <a:pt x="31140" y="2336"/>
                  </a:lnTo>
                  <a:lnTo>
                    <a:pt x="33235" y="1917"/>
                  </a:lnTo>
                  <a:close/>
                </a:path>
                <a:path w="50800" h="66039">
                  <a:moveTo>
                    <a:pt x="34569" y="32054"/>
                  </a:moveTo>
                  <a:lnTo>
                    <a:pt x="34340" y="30899"/>
                  </a:lnTo>
                  <a:lnTo>
                    <a:pt x="34188" y="30149"/>
                  </a:lnTo>
                  <a:lnTo>
                    <a:pt x="33223" y="30175"/>
                  </a:lnTo>
                  <a:lnTo>
                    <a:pt x="32689" y="30581"/>
                  </a:lnTo>
                  <a:lnTo>
                    <a:pt x="32359" y="30721"/>
                  </a:lnTo>
                  <a:lnTo>
                    <a:pt x="32105" y="30988"/>
                  </a:lnTo>
                  <a:lnTo>
                    <a:pt x="32194" y="31330"/>
                  </a:lnTo>
                  <a:lnTo>
                    <a:pt x="32473" y="32473"/>
                  </a:lnTo>
                  <a:lnTo>
                    <a:pt x="34569" y="32054"/>
                  </a:lnTo>
                  <a:close/>
                </a:path>
                <a:path w="50800" h="66039">
                  <a:moveTo>
                    <a:pt x="36601" y="8140"/>
                  </a:moveTo>
                  <a:lnTo>
                    <a:pt x="36372" y="6985"/>
                  </a:lnTo>
                  <a:lnTo>
                    <a:pt x="36220" y="6235"/>
                  </a:lnTo>
                  <a:lnTo>
                    <a:pt x="35255" y="6261"/>
                  </a:lnTo>
                  <a:lnTo>
                    <a:pt x="34721" y="6667"/>
                  </a:lnTo>
                  <a:lnTo>
                    <a:pt x="34391" y="6807"/>
                  </a:lnTo>
                  <a:lnTo>
                    <a:pt x="34137" y="7073"/>
                  </a:lnTo>
                  <a:lnTo>
                    <a:pt x="34226" y="7416"/>
                  </a:lnTo>
                  <a:lnTo>
                    <a:pt x="34505" y="8559"/>
                  </a:lnTo>
                  <a:lnTo>
                    <a:pt x="36601" y="8140"/>
                  </a:lnTo>
                  <a:close/>
                </a:path>
                <a:path w="50800" h="66039">
                  <a:moveTo>
                    <a:pt x="50761" y="1905"/>
                  </a:moveTo>
                  <a:lnTo>
                    <a:pt x="50533" y="749"/>
                  </a:lnTo>
                  <a:lnTo>
                    <a:pt x="50380" y="0"/>
                  </a:lnTo>
                  <a:lnTo>
                    <a:pt x="49415" y="25"/>
                  </a:lnTo>
                  <a:lnTo>
                    <a:pt x="48882" y="431"/>
                  </a:lnTo>
                  <a:lnTo>
                    <a:pt x="48552" y="571"/>
                  </a:lnTo>
                  <a:lnTo>
                    <a:pt x="48298" y="838"/>
                  </a:lnTo>
                  <a:lnTo>
                    <a:pt x="48387" y="1181"/>
                  </a:lnTo>
                  <a:lnTo>
                    <a:pt x="48666" y="2324"/>
                  </a:lnTo>
                  <a:lnTo>
                    <a:pt x="50761" y="1905"/>
                  </a:lnTo>
                  <a:close/>
                </a:path>
              </a:pathLst>
            </a:custGeom>
            <a:solidFill>
              <a:srgbClr val="8B6D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2" name="object 2652" descr=""/>
            <p:cNvSpPr/>
            <p:nvPr/>
          </p:nvSpPr>
          <p:spPr>
            <a:xfrm>
              <a:off x="2544017" y="256436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82" y="0"/>
                  </a:moveTo>
                  <a:lnTo>
                    <a:pt x="1117" y="25"/>
                  </a:lnTo>
                  <a:lnTo>
                    <a:pt x="584" y="431"/>
                  </a:lnTo>
                  <a:lnTo>
                    <a:pt x="253" y="571"/>
                  </a:lnTo>
                  <a:lnTo>
                    <a:pt x="0" y="838"/>
                  </a:lnTo>
                  <a:lnTo>
                    <a:pt x="88" y="1181"/>
                  </a:lnTo>
                  <a:lnTo>
                    <a:pt x="368" y="2324"/>
                  </a:lnTo>
                  <a:lnTo>
                    <a:pt x="2463" y="1904"/>
                  </a:lnTo>
                  <a:lnTo>
                    <a:pt x="2235" y="749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8463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3" name="object 2653" descr=""/>
            <p:cNvSpPr/>
            <p:nvPr/>
          </p:nvSpPr>
          <p:spPr>
            <a:xfrm>
              <a:off x="2536943" y="258000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2082" y="0"/>
                  </a:moveTo>
                  <a:lnTo>
                    <a:pt x="1117" y="25"/>
                  </a:lnTo>
                  <a:lnTo>
                    <a:pt x="584" y="431"/>
                  </a:lnTo>
                  <a:lnTo>
                    <a:pt x="253" y="571"/>
                  </a:lnTo>
                  <a:lnTo>
                    <a:pt x="0" y="838"/>
                  </a:lnTo>
                  <a:lnTo>
                    <a:pt x="88" y="1181"/>
                  </a:lnTo>
                  <a:lnTo>
                    <a:pt x="368" y="2324"/>
                  </a:lnTo>
                  <a:lnTo>
                    <a:pt x="2463" y="1904"/>
                  </a:lnTo>
                  <a:lnTo>
                    <a:pt x="2235" y="749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6F3F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4" name="object 2654" descr=""/>
            <p:cNvSpPr/>
            <p:nvPr/>
          </p:nvSpPr>
          <p:spPr>
            <a:xfrm>
              <a:off x="2522448" y="2549550"/>
              <a:ext cx="33655" cy="56515"/>
            </a:xfrm>
            <a:custGeom>
              <a:avLst/>
              <a:gdLst/>
              <a:ahLst/>
              <a:cxnLst/>
              <a:rect l="l" t="t" r="r" b="b"/>
              <a:pathLst>
                <a:path w="33655" h="56514">
                  <a:moveTo>
                    <a:pt x="2463" y="40132"/>
                  </a:moveTo>
                  <a:lnTo>
                    <a:pt x="2235" y="38976"/>
                  </a:lnTo>
                  <a:lnTo>
                    <a:pt x="2082" y="38227"/>
                  </a:lnTo>
                  <a:lnTo>
                    <a:pt x="1117" y="38252"/>
                  </a:lnTo>
                  <a:lnTo>
                    <a:pt x="584" y="38658"/>
                  </a:lnTo>
                  <a:lnTo>
                    <a:pt x="254" y="38798"/>
                  </a:lnTo>
                  <a:lnTo>
                    <a:pt x="0" y="39065"/>
                  </a:lnTo>
                  <a:lnTo>
                    <a:pt x="88" y="39408"/>
                  </a:lnTo>
                  <a:lnTo>
                    <a:pt x="368" y="40551"/>
                  </a:lnTo>
                  <a:lnTo>
                    <a:pt x="2463" y="40132"/>
                  </a:lnTo>
                  <a:close/>
                </a:path>
                <a:path w="33655" h="56514">
                  <a:moveTo>
                    <a:pt x="4305" y="55727"/>
                  </a:moveTo>
                  <a:lnTo>
                    <a:pt x="4076" y="54571"/>
                  </a:lnTo>
                  <a:lnTo>
                    <a:pt x="3924" y="53822"/>
                  </a:lnTo>
                  <a:lnTo>
                    <a:pt x="2959" y="53848"/>
                  </a:lnTo>
                  <a:lnTo>
                    <a:pt x="2425" y="54254"/>
                  </a:lnTo>
                  <a:lnTo>
                    <a:pt x="2095" y="54394"/>
                  </a:lnTo>
                  <a:lnTo>
                    <a:pt x="1841" y="54660"/>
                  </a:lnTo>
                  <a:lnTo>
                    <a:pt x="1930" y="55003"/>
                  </a:lnTo>
                  <a:lnTo>
                    <a:pt x="2209" y="56146"/>
                  </a:lnTo>
                  <a:lnTo>
                    <a:pt x="4305" y="55727"/>
                  </a:lnTo>
                  <a:close/>
                </a:path>
                <a:path w="33655" h="56514">
                  <a:moveTo>
                    <a:pt x="11658" y="22885"/>
                  </a:moveTo>
                  <a:lnTo>
                    <a:pt x="11430" y="21729"/>
                  </a:lnTo>
                  <a:lnTo>
                    <a:pt x="11277" y="20980"/>
                  </a:lnTo>
                  <a:lnTo>
                    <a:pt x="10312" y="21005"/>
                  </a:lnTo>
                  <a:lnTo>
                    <a:pt x="9779" y="21412"/>
                  </a:lnTo>
                  <a:lnTo>
                    <a:pt x="9448" y="21551"/>
                  </a:lnTo>
                  <a:lnTo>
                    <a:pt x="9194" y="21818"/>
                  </a:lnTo>
                  <a:lnTo>
                    <a:pt x="9283" y="22161"/>
                  </a:lnTo>
                  <a:lnTo>
                    <a:pt x="9563" y="23304"/>
                  </a:lnTo>
                  <a:lnTo>
                    <a:pt x="11658" y="22885"/>
                  </a:lnTo>
                  <a:close/>
                </a:path>
                <a:path w="33655" h="56514">
                  <a:moveTo>
                    <a:pt x="13525" y="53136"/>
                  </a:moveTo>
                  <a:lnTo>
                    <a:pt x="13296" y="51981"/>
                  </a:lnTo>
                  <a:lnTo>
                    <a:pt x="13144" y="51231"/>
                  </a:lnTo>
                  <a:lnTo>
                    <a:pt x="12179" y="51257"/>
                  </a:lnTo>
                  <a:lnTo>
                    <a:pt x="11645" y="51663"/>
                  </a:lnTo>
                  <a:lnTo>
                    <a:pt x="11315" y="51816"/>
                  </a:lnTo>
                  <a:lnTo>
                    <a:pt x="11061" y="52070"/>
                  </a:lnTo>
                  <a:lnTo>
                    <a:pt x="11150" y="52412"/>
                  </a:lnTo>
                  <a:lnTo>
                    <a:pt x="11430" y="53555"/>
                  </a:lnTo>
                  <a:lnTo>
                    <a:pt x="13525" y="53136"/>
                  </a:lnTo>
                  <a:close/>
                </a:path>
                <a:path w="33655" h="56514">
                  <a:moveTo>
                    <a:pt x="20294" y="10934"/>
                  </a:moveTo>
                  <a:lnTo>
                    <a:pt x="20066" y="9779"/>
                  </a:lnTo>
                  <a:lnTo>
                    <a:pt x="19913" y="9029"/>
                  </a:lnTo>
                  <a:lnTo>
                    <a:pt x="18948" y="9055"/>
                  </a:lnTo>
                  <a:lnTo>
                    <a:pt x="18415" y="9461"/>
                  </a:lnTo>
                  <a:lnTo>
                    <a:pt x="18084" y="9601"/>
                  </a:lnTo>
                  <a:lnTo>
                    <a:pt x="17830" y="9867"/>
                  </a:lnTo>
                  <a:lnTo>
                    <a:pt x="17919" y="10210"/>
                  </a:lnTo>
                  <a:lnTo>
                    <a:pt x="18199" y="11353"/>
                  </a:lnTo>
                  <a:lnTo>
                    <a:pt x="20294" y="10934"/>
                  </a:lnTo>
                  <a:close/>
                </a:path>
                <a:path w="33655" h="56514">
                  <a:moveTo>
                    <a:pt x="33362" y="1905"/>
                  </a:moveTo>
                  <a:lnTo>
                    <a:pt x="33134" y="749"/>
                  </a:lnTo>
                  <a:lnTo>
                    <a:pt x="32981" y="0"/>
                  </a:lnTo>
                  <a:lnTo>
                    <a:pt x="32016" y="25"/>
                  </a:lnTo>
                  <a:lnTo>
                    <a:pt x="31483" y="431"/>
                  </a:lnTo>
                  <a:lnTo>
                    <a:pt x="31153" y="571"/>
                  </a:lnTo>
                  <a:lnTo>
                    <a:pt x="30899" y="838"/>
                  </a:lnTo>
                  <a:lnTo>
                    <a:pt x="30988" y="1181"/>
                  </a:lnTo>
                  <a:lnTo>
                    <a:pt x="31267" y="2324"/>
                  </a:lnTo>
                  <a:lnTo>
                    <a:pt x="33362" y="1905"/>
                  </a:lnTo>
                  <a:close/>
                </a:path>
              </a:pathLst>
            </a:custGeom>
            <a:solidFill>
              <a:srgbClr val="8463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55" name="object 2655" descr="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538124" y="2551926"/>
              <a:ext cx="61049" cy="70472"/>
            </a:xfrm>
            <a:prstGeom prst="rect">
              <a:avLst/>
            </a:prstGeom>
          </p:spPr>
        </p:pic>
        <p:sp>
          <p:nvSpPr>
            <p:cNvPr id="2656" name="object 2656" descr=""/>
            <p:cNvSpPr/>
            <p:nvPr/>
          </p:nvSpPr>
          <p:spPr>
            <a:xfrm>
              <a:off x="2550769" y="2554287"/>
              <a:ext cx="47625" cy="34925"/>
            </a:xfrm>
            <a:custGeom>
              <a:avLst/>
              <a:gdLst/>
              <a:ahLst/>
              <a:cxnLst/>
              <a:rect l="l" t="t" r="r" b="b"/>
              <a:pathLst>
                <a:path w="47625" h="34925">
                  <a:moveTo>
                    <a:pt x="15011" y="18796"/>
                  </a:moveTo>
                  <a:lnTo>
                    <a:pt x="12954" y="19075"/>
                  </a:lnTo>
                  <a:lnTo>
                    <a:pt x="9652" y="21272"/>
                  </a:lnTo>
                  <a:lnTo>
                    <a:pt x="6553" y="22872"/>
                  </a:lnTo>
                  <a:lnTo>
                    <a:pt x="1854" y="24612"/>
                  </a:lnTo>
                  <a:lnTo>
                    <a:pt x="3175" y="24828"/>
                  </a:lnTo>
                  <a:lnTo>
                    <a:pt x="3962" y="24536"/>
                  </a:lnTo>
                  <a:lnTo>
                    <a:pt x="7569" y="23202"/>
                  </a:lnTo>
                  <a:lnTo>
                    <a:pt x="10972" y="21488"/>
                  </a:lnTo>
                  <a:lnTo>
                    <a:pt x="15011" y="18796"/>
                  </a:lnTo>
                  <a:close/>
                </a:path>
                <a:path w="47625" h="34925">
                  <a:moveTo>
                    <a:pt x="15697" y="16116"/>
                  </a:moveTo>
                  <a:lnTo>
                    <a:pt x="10325" y="15519"/>
                  </a:lnTo>
                  <a:lnTo>
                    <a:pt x="6375" y="14871"/>
                  </a:lnTo>
                  <a:lnTo>
                    <a:pt x="1765" y="13919"/>
                  </a:lnTo>
                  <a:lnTo>
                    <a:pt x="0" y="14973"/>
                  </a:lnTo>
                  <a:lnTo>
                    <a:pt x="1193" y="15227"/>
                  </a:lnTo>
                  <a:lnTo>
                    <a:pt x="5270" y="16078"/>
                  </a:lnTo>
                  <a:lnTo>
                    <a:pt x="9359" y="16725"/>
                  </a:lnTo>
                  <a:lnTo>
                    <a:pt x="14325" y="17272"/>
                  </a:lnTo>
                  <a:lnTo>
                    <a:pt x="15697" y="16116"/>
                  </a:lnTo>
                  <a:close/>
                </a:path>
                <a:path w="47625" h="34925">
                  <a:moveTo>
                    <a:pt x="17335" y="13512"/>
                  </a:moveTo>
                  <a:lnTo>
                    <a:pt x="12852" y="10693"/>
                  </a:lnTo>
                  <a:lnTo>
                    <a:pt x="9410" y="8394"/>
                  </a:lnTo>
                  <a:lnTo>
                    <a:pt x="5321" y="5486"/>
                  </a:lnTo>
                  <a:lnTo>
                    <a:pt x="3467" y="6477"/>
                  </a:lnTo>
                  <a:lnTo>
                    <a:pt x="4406" y="7150"/>
                  </a:lnTo>
                  <a:lnTo>
                    <a:pt x="7785" y="9550"/>
                  </a:lnTo>
                  <a:lnTo>
                    <a:pt x="11239" y="11861"/>
                  </a:lnTo>
                  <a:lnTo>
                    <a:pt x="15481" y="14516"/>
                  </a:lnTo>
                  <a:lnTo>
                    <a:pt x="17335" y="13512"/>
                  </a:lnTo>
                  <a:close/>
                </a:path>
                <a:path w="47625" h="34925">
                  <a:moveTo>
                    <a:pt x="18415" y="18846"/>
                  </a:moveTo>
                  <a:lnTo>
                    <a:pt x="16319" y="18986"/>
                  </a:lnTo>
                  <a:lnTo>
                    <a:pt x="15900" y="19570"/>
                  </a:lnTo>
                  <a:lnTo>
                    <a:pt x="13550" y="22910"/>
                  </a:lnTo>
                  <a:lnTo>
                    <a:pt x="10934" y="26009"/>
                  </a:lnTo>
                  <a:lnTo>
                    <a:pt x="7175" y="29756"/>
                  </a:lnTo>
                  <a:lnTo>
                    <a:pt x="9207" y="29794"/>
                  </a:lnTo>
                  <a:lnTo>
                    <a:pt x="12725" y="26301"/>
                  </a:lnTo>
                  <a:lnTo>
                    <a:pt x="15430" y="23088"/>
                  </a:lnTo>
                  <a:lnTo>
                    <a:pt x="18415" y="18846"/>
                  </a:lnTo>
                  <a:close/>
                </a:path>
                <a:path w="47625" h="34925">
                  <a:moveTo>
                    <a:pt x="20497" y="12369"/>
                  </a:moveTo>
                  <a:lnTo>
                    <a:pt x="19253" y="7759"/>
                  </a:lnTo>
                  <a:lnTo>
                    <a:pt x="17056" y="4127"/>
                  </a:lnTo>
                  <a:lnTo>
                    <a:pt x="13550" y="787"/>
                  </a:lnTo>
                  <a:lnTo>
                    <a:pt x="11671" y="1574"/>
                  </a:lnTo>
                  <a:lnTo>
                    <a:pt x="11963" y="1854"/>
                  </a:lnTo>
                  <a:lnTo>
                    <a:pt x="15049" y="4787"/>
                  </a:lnTo>
                  <a:lnTo>
                    <a:pt x="17183" y="8382"/>
                  </a:lnTo>
                  <a:lnTo>
                    <a:pt x="18402" y="12928"/>
                  </a:lnTo>
                  <a:lnTo>
                    <a:pt x="20497" y="12369"/>
                  </a:lnTo>
                  <a:close/>
                </a:path>
                <a:path w="47625" h="34925">
                  <a:moveTo>
                    <a:pt x="21399" y="19240"/>
                  </a:moveTo>
                  <a:lnTo>
                    <a:pt x="19278" y="19558"/>
                  </a:lnTo>
                  <a:lnTo>
                    <a:pt x="19151" y="20383"/>
                  </a:lnTo>
                  <a:lnTo>
                    <a:pt x="18503" y="24688"/>
                  </a:lnTo>
                  <a:lnTo>
                    <a:pt x="17614" y="28943"/>
                  </a:lnTo>
                  <a:lnTo>
                    <a:pt x="16268" y="34023"/>
                  </a:lnTo>
                  <a:lnTo>
                    <a:pt x="18389" y="33743"/>
                  </a:lnTo>
                  <a:lnTo>
                    <a:pt x="19723" y="28727"/>
                  </a:lnTo>
                  <a:lnTo>
                    <a:pt x="20599" y="24472"/>
                  </a:lnTo>
                  <a:lnTo>
                    <a:pt x="21399" y="19240"/>
                  </a:lnTo>
                  <a:close/>
                </a:path>
                <a:path w="47625" h="34925">
                  <a:moveTo>
                    <a:pt x="23469" y="12255"/>
                  </a:moveTo>
                  <a:lnTo>
                    <a:pt x="23266" y="7886"/>
                  </a:lnTo>
                  <a:lnTo>
                    <a:pt x="23266" y="4076"/>
                  </a:lnTo>
                  <a:lnTo>
                    <a:pt x="23456" y="0"/>
                  </a:lnTo>
                  <a:lnTo>
                    <a:pt x="21386" y="228"/>
                  </a:lnTo>
                  <a:lnTo>
                    <a:pt x="21361" y="825"/>
                  </a:lnTo>
                  <a:lnTo>
                    <a:pt x="21183" y="4635"/>
                  </a:lnTo>
                  <a:lnTo>
                    <a:pt x="21183" y="8445"/>
                  </a:lnTo>
                  <a:lnTo>
                    <a:pt x="21374" y="12585"/>
                  </a:lnTo>
                  <a:lnTo>
                    <a:pt x="23469" y="12255"/>
                  </a:lnTo>
                  <a:close/>
                </a:path>
                <a:path w="47625" h="34925">
                  <a:moveTo>
                    <a:pt x="32169" y="33655"/>
                  </a:moveTo>
                  <a:lnTo>
                    <a:pt x="28930" y="28663"/>
                  </a:lnTo>
                  <a:lnTo>
                    <a:pt x="26555" y="24409"/>
                  </a:lnTo>
                  <a:lnTo>
                    <a:pt x="24066" y="19088"/>
                  </a:lnTo>
                  <a:lnTo>
                    <a:pt x="22009" y="19697"/>
                  </a:lnTo>
                  <a:lnTo>
                    <a:pt x="22390" y="20523"/>
                  </a:lnTo>
                  <a:lnTo>
                    <a:pt x="24523" y="25069"/>
                  </a:lnTo>
                  <a:lnTo>
                    <a:pt x="26949" y="29464"/>
                  </a:lnTo>
                  <a:lnTo>
                    <a:pt x="30175" y="34429"/>
                  </a:lnTo>
                  <a:lnTo>
                    <a:pt x="32169" y="33655"/>
                  </a:lnTo>
                  <a:close/>
                </a:path>
                <a:path w="47625" h="34925">
                  <a:moveTo>
                    <a:pt x="32588" y="2019"/>
                  </a:moveTo>
                  <a:lnTo>
                    <a:pt x="30480" y="2120"/>
                  </a:lnTo>
                  <a:lnTo>
                    <a:pt x="30048" y="2755"/>
                  </a:lnTo>
                  <a:lnTo>
                    <a:pt x="23888" y="11874"/>
                  </a:lnTo>
                  <a:lnTo>
                    <a:pt x="25996" y="11785"/>
                  </a:lnTo>
                  <a:lnTo>
                    <a:pt x="32588" y="2019"/>
                  </a:lnTo>
                  <a:close/>
                </a:path>
                <a:path w="47625" h="34925">
                  <a:moveTo>
                    <a:pt x="40944" y="8674"/>
                  </a:moveTo>
                  <a:lnTo>
                    <a:pt x="39763" y="7569"/>
                  </a:lnTo>
                  <a:lnTo>
                    <a:pt x="34505" y="9499"/>
                  </a:lnTo>
                  <a:lnTo>
                    <a:pt x="30378" y="11176"/>
                  </a:lnTo>
                  <a:lnTo>
                    <a:pt x="25006" y="13563"/>
                  </a:lnTo>
                  <a:lnTo>
                    <a:pt x="26162" y="14655"/>
                  </a:lnTo>
                  <a:lnTo>
                    <a:pt x="27228" y="14185"/>
                  </a:lnTo>
                  <a:lnTo>
                    <a:pt x="31305" y="12382"/>
                  </a:lnTo>
                  <a:lnTo>
                    <a:pt x="35420" y="10706"/>
                  </a:lnTo>
                  <a:lnTo>
                    <a:pt x="40944" y="8674"/>
                  </a:lnTo>
                  <a:close/>
                </a:path>
                <a:path w="47625" h="34925">
                  <a:moveTo>
                    <a:pt x="43345" y="27101"/>
                  </a:moveTo>
                  <a:lnTo>
                    <a:pt x="28079" y="17640"/>
                  </a:lnTo>
                  <a:lnTo>
                    <a:pt x="26263" y="18719"/>
                  </a:lnTo>
                  <a:lnTo>
                    <a:pt x="27266" y="19342"/>
                  </a:lnTo>
                  <a:lnTo>
                    <a:pt x="41516" y="28181"/>
                  </a:lnTo>
                  <a:lnTo>
                    <a:pt x="43345" y="27101"/>
                  </a:lnTo>
                  <a:close/>
                </a:path>
                <a:path w="47625" h="34925">
                  <a:moveTo>
                    <a:pt x="47091" y="19291"/>
                  </a:moveTo>
                  <a:lnTo>
                    <a:pt x="29438" y="15252"/>
                  </a:lnTo>
                  <a:lnTo>
                    <a:pt x="27597" y="16116"/>
                  </a:lnTo>
                  <a:lnTo>
                    <a:pt x="28295" y="16281"/>
                  </a:lnTo>
                  <a:lnTo>
                    <a:pt x="45250" y="20154"/>
                  </a:lnTo>
                  <a:lnTo>
                    <a:pt x="47091" y="19291"/>
                  </a:lnTo>
                  <a:close/>
                </a:path>
              </a:pathLst>
            </a:custGeom>
            <a:solidFill>
              <a:srgbClr val="8765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7" name="object 2657" descr=""/>
            <p:cNvSpPr/>
            <p:nvPr/>
          </p:nvSpPr>
          <p:spPr>
            <a:xfrm>
              <a:off x="2542984" y="2553881"/>
              <a:ext cx="52705" cy="57150"/>
            </a:xfrm>
            <a:custGeom>
              <a:avLst/>
              <a:gdLst/>
              <a:ahLst/>
              <a:cxnLst/>
              <a:rect l="l" t="t" r="r" b="b"/>
              <a:pathLst>
                <a:path w="52705" h="57150">
                  <a:moveTo>
                    <a:pt x="2184" y="55016"/>
                  </a:moveTo>
                  <a:lnTo>
                    <a:pt x="1701" y="54648"/>
                  </a:lnTo>
                  <a:lnTo>
                    <a:pt x="1295" y="54356"/>
                  </a:lnTo>
                  <a:lnTo>
                    <a:pt x="1117" y="53924"/>
                  </a:lnTo>
                  <a:lnTo>
                    <a:pt x="1155" y="53428"/>
                  </a:lnTo>
                  <a:lnTo>
                    <a:pt x="1206" y="52895"/>
                  </a:lnTo>
                  <a:lnTo>
                    <a:pt x="101" y="53047"/>
                  </a:lnTo>
                  <a:lnTo>
                    <a:pt x="63" y="53517"/>
                  </a:lnTo>
                  <a:lnTo>
                    <a:pt x="0" y="54241"/>
                  </a:lnTo>
                  <a:lnTo>
                    <a:pt x="279" y="54825"/>
                  </a:lnTo>
                  <a:lnTo>
                    <a:pt x="850" y="55257"/>
                  </a:lnTo>
                  <a:lnTo>
                    <a:pt x="1219" y="55524"/>
                  </a:lnTo>
                  <a:lnTo>
                    <a:pt x="2184" y="55016"/>
                  </a:lnTo>
                  <a:close/>
                </a:path>
                <a:path w="52705" h="57150">
                  <a:moveTo>
                    <a:pt x="2540" y="50076"/>
                  </a:moveTo>
                  <a:lnTo>
                    <a:pt x="1435" y="50215"/>
                  </a:lnTo>
                  <a:lnTo>
                    <a:pt x="1384" y="50711"/>
                  </a:lnTo>
                  <a:lnTo>
                    <a:pt x="1333" y="51206"/>
                  </a:lnTo>
                  <a:lnTo>
                    <a:pt x="1270" y="51701"/>
                  </a:lnTo>
                  <a:lnTo>
                    <a:pt x="1219" y="52197"/>
                  </a:lnTo>
                  <a:lnTo>
                    <a:pt x="1155" y="52755"/>
                  </a:lnTo>
                  <a:lnTo>
                    <a:pt x="2260" y="52603"/>
                  </a:lnTo>
                  <a:lnTo>
                    <a:pt x="2324" y="52120"/>
                  </a:lnTo>
                  <a:lnTo>
                    <a:pt x="2425" y="51117"/>
                  </a:lnTo>
                  <a:lnTo>
                    <a:pt x="2489" y="50622"/>
                  </a:lnTo>
                  <a:lnTo>
                    <a:pt x="2540" y="50076"/>
                  </a:lnTo>
                  <a:close/>
                </a:path>
                <a:path w="52705" h="57150">
                  <a:moveTo>
                    <a:pt x="4457" y="48348"/>
                  </a:moveTo>
                  <a:lnTo>
                    <a:pt x="4254" y="48158"/>
                  </a:lnTo>
                  <a:lnTo>
                    <a:pt x="2565" y="46469"/>
                  </a:lnTo>
                  <a:lnTo>
                    <a:pt x="1562" y="46863"/>
                  </a:lnTo>
                  <a:lnTo>
                    <a:pt x="1752" y="47053"/>
                  </a:lnTo>
                  <a:lnTo>
                    <a:pt x="3454" y="48755"/>
                  </a:lnTo>
                  <a:lnTo>
                    <a:pt x="4457" y="48348"/>
                  </a:lnTo>
                  <a:close/>
                </a:path>
                <a:path w="52705" h="57150">
                  <a:moveTo>
                    <a:pt x="5943" y="45072"/>
                  </a:moveTo>
                  <a:lnTo>
                    <a:pt x="5511" y="44767"/>
                  </a:lnTo>
                  <a:lnTo>
                    <a:pt x="4965" y="44399"/>
                  </a:lnTo>
                  <a:lnTo>
                    <a:pt x="4635" y="43865"/>
                  </a:lnTo>
                  <a:lnTo>
                    <a:pt x="4483" y="43243"/>
                  </a:lnTo>
                  <a:lnTo>
                    <a:pt x="4381" y="42849"/>
                  </a:lnTo>
                  <a:lnTo>
                    <a:pt x="3289" y="43141"/>
                  </a:lnTo>
                  <a:lnTo>
                    <a:pt x="3390" y="43535"/>
                  </a:lnTo>
                  <a:lnTo>
                    <a:pt x="3581" y="44297"/>
                  </a:lnTo>
                  <a:lnTo>
                    <a:pt x="4013" y="44869"/>
                  </a:lnTo>
                  <a:lnTo>
                    <a:pt x="4940" y="45516"/>
                  </a:lnTo>
                  <a:lnTo>
                    <a:pt x="5943" y="45072"/>
                  </a:lnTo>
                  <a:close/>
                </a:path>
                <a:path w="52705" h="57150">
                  <a:moveTo>
                    <a:pt x="8229" y="54089"/>
                  </a:moveTo>
                  <a:lnTo>
                    <a:pt x="7772" y="54038"/>
                  </a:lnTo>
                  <a:lnTo>
                    <a:pt x="7531" y="54038"/>
                  </a:lnTo>
                  <a:lnTo>
                    <a:pt x="7226" y="54140"/>
                  </a:lnTo>
                  <a:lnTo>
                    <a:pt x="7048" y="54317"/>
                  </a:lnTo>
                  <a:lnTo>
                    <a:pt x="6223" y="55143"/>
                  </a:lnTo>
                  <a:lnTo>
                    <a:pt x="6032" y="55321"/>
                  </a:lnTo>
                  <a:lnTo>
                    <a:pt x="6375" y="55372"/>
                  </a:lnTo>
                  <a:lnTo>
                    <a:pt x="6731" y="55384"/>
                  </a:lnTo>
                  <a:lnTo>
                    <a:pt x="7048" y="55283"/>
                  </a:lnTo>
                  <a:lnTo>
                    <a:pt x="7213" y="55105"/>
                  </a:lnTo>
                  <a:lnTo>
                    <a:pt x="7493" y="54825"/>
                  </a:lnTo>
                  <a:lnTo>
                    <a:pt x="7772" y="54559"/>
                  </a:lnTo>
                  <a:lnTo>
                    <a:pt x="8039" y="54279"/>
                  </a:lnTo>
                  <a:lnTo>
                    <a:pt x="8229" y="54089"/>
                  </a:lnTo>
                  <a:close/>
                </a:path>
                <a:path w="52705" h="57150">
                  <a:moveTo>
                    <a:pt x="8432" y="50609"/>
                  </a:moveTo>
                  <a:lnTo>
                    <a:pt x="7848" y="50063"/>
                  </a:lnTo>
                  <a:lnTo>
                    <a:pt x="7315" y="50355"/>
                  </a:lnTo>
                  <a:lnTo>
                    <a:pt x="6819" y="50634"/>
                  </a:lnTo>
                  <a:lnTo>
                    <a:pt x="6324" y="50901"/>
                  </a:lnTo>
                  <a:lnTo>
                    <a:pt x="5829" y="51181"/>
                  </a:lnTo>
                  <a:lnTo>
                    <a:pt x="5181" y="51536"/>
                  </a:lnTo>
                  <a:lnTo>
                    <a:pt x="5765" y="52095"/>
                  </a:lnTo>
                  <a:lnTo>
                    <a:pt x="6299" y="51790"/>
                  </a:lnTo>
                  <a:lnTo>
                    <a:pt x="6794" y="51523"/>
                  </a:lnTo>
                  <a:lnTo>
                    <a:pt x="7785" y="50965"/>
                  </a:lnTo>
                  <a:lnTo>
                    <a:pt x="8432" y="50609"/>
                  </a:lnTo>
                  <a:close/>
                </a:path>
                <a:path w="52705" h="57150">
                  <a:moveTo>
                    <a:pt x="8559" y="13843"/>
                  </a:moveTo>
                  <a:lnTo>
                    <a:pt x="8267" y="13055"/>
                  </a:lnTo>
                  <a:lnTo>
                    <a:pt x="7797" y="11811"/>
                  </a:lnTo>
                  <a:lnTo>
                    <a:pt x="6718" y="12128"/>
                  </a:lnTo>
                  <a:lnTo>
                    <a:pt x="6845" y="12471"/>
                  </a:lnTo>
                  <a:lnTo>
                    <a:pt x="7480" y="14160"/>
                  </a:lnTo>
                  <a:lnTo>
                    <a:pt x="8559" y="13843"/>
                  </a:lnTo>
                  <a:close/>
                </a:path>
                <a:path w="52705" h="57150">
                  <a:moveTo>
                    <a:pt x="8750" y="17030"/>
                  </a:moveTo>
                  <a:lnTo>
                    <a:pt x="7658" y="17195"/>
                  </a:lnTo>
                  <a:lnTo>
                    <a:pt x="7658" y="17665"/>
                  </a:lnTo>
                  <a:lnTo>
                    <a:pt x="7658" y="20027"/>
                  </a:lnTo>
                  <a:lnTo>
                    <a:pt x="8750" y="19850"/>
                  </a:lnTo>
                  <a:lnTo>
                    <a:pt x="8750" y="17030"/>
                  </a:lnTo>
                  <a:close/>
                </a:path>
                <a:path w="52705" h="57150">
                  <a:moveTo>
                    <a:pt x="8763" y="41503"/>
                  </a:moveTo>
                  <a:lnTo>
                    <a:pt x="7670" y="41681"/>
                  </a:lnTo>
                  <a:lnTo>
                    <a:pt x="7670" y="42049"/>
                  </a:lnTo>
                  <a:lnTo>
                    <a:pt x="7670" y="43954"/>
                  </a:lnTo>
                  <a:lnTo>
                    <a:pt x="8763" y="43776"/>
                  </a:lnTo>
                  <a:lnTo>
                    <a:pt x="8763" y="41503"/>
                  </a:lnTo>
                  <a:close/>
                </a:path>
                <a:path w="52705" h="57150">
                  <a:moveTo>
                    <a:pt x="10858" y="44945"/>
                  </a:moveTo>
                  <a:lnTo>
                    <a:pt x="9753" y="44958"/>
                  </a:lnTo>
                  <a:lnTo>
                    <a:pt x="9512" y="45326"/>
                  </a:lnTo>
                  <a:lnTo>
                    <a:pt x="9296" y="45656"/>
                  </a:lnTo>
                  <a:lnTo>
                    <a:pt x="9067" y="45986"/>
                  </a:lnTo>
                  <a:lnTo>
                    <a:pt x="8851" y="46316"/>
                  </a:lnTo>
                  <a:lnTo>
                    <a:pt x="8534" y="46786"/>
                  </a:lnTo>
                  <a:lnTo>
                    <a:pt x="9639" y="46786"/>
                  </a:lnTo>
                  <a:lnTo>
                    <a:pt x="10096" y="46088"/>
                  </a:lnTo>
                  <a:lnTo>
                    <a:pt x="10325" y="45758"/>
                  </a:lnTo>
                  <a:lnTo>
                    <a:pt x="10858" y="44945"/>
                  </a:lnTo>
                  <a:close/>
                </a:path>
                <a:path w="52705" h="57150">
                  <a:moveTo>
                    <a:pt x="11404" y="52920"/>
                  </a:moveTo>
                  <a:lnTo>
                    <a:pt x="10312" y="53098"/>
                  </a:lnTo>
                  <a:lnTo>
                    <a:pt x="10312" y="53454"/>
                  </a:lnTo>
                  <a:lnTo>
                    <a:pt x="10312" y="54851"/>
                  </a:lnTo>
                  <a:lnTo>
                    <a:pt x="11404" y="54673"/>
                  </a:lnTo>
                  <a:lnTo>
                    <a:pt x="11404" y="52920"/>
                  </a:lnTo>
                  <a:close/>
                </a:path>
                <a:path w="52705" h="57150">
                  <a:moveTo>
                    <a:pt x="12090" y="42456"/>
                  </a:moveTo>
                  <a:lnTo>
                    <a:pt x="11849" y="42011"/>
                  </a:lnTo>
                  <a:lnTo>
                    <a:pt x="11569" y="41516"/>
                  </a:lnTo>
                  <a:lnTo>
                    <a:pt x="11303" y="41021"/>
                  </a:lnTo>
                  <a:lnTo>
                    <a:pt x="10820" y="40170"/>
                  </a:lnTo>
                  <a:lnTo>
                    <a:pt x="9779" y="40525"/>
                  </a:lnTo>
                  <a:lnTo>
                    <a:pt x="10020" y="40970"/>
                  </a:lnTo>
                  <a:lnTo>
                    <a:pt x="10299" y="41465"/>
                  </a:lnTo>
                  <a:lnTo>
                    <a:pt x="10566" y="41960"/>
                  </a:lnTo>
                  <a:lnTo>
                    <a:pt x="11049" y="42811"/>
                  </a:lnTo>
                  <a:lnTo>
                    <a:pt x="12090" y="42456"/>
                  </a:lnTo>
                  <a:close/>
                </a:path>
                <a:path w="52705" h="57150">
                  <a:moveTo>
                    <a:pt x="12306" y="9613"/>
                  </a:moveTo>
                  <a:lnTo>
                    <a:pt x="12192" y="9461"/>
                  </a:lnTo>
                  <a:lnTo>
                    <a:pt x="12001" y="9398"/>
                  </a:lnTo>
                  <a:lnTo>
                    <a:pt x="11760" y="9309"/>
                  </a:lnTo>
                  <a:lnTo>
                    <a:pt x="11430" y="9461"/>
                  </a:lnTo>
                  <a:lnTo>
                    <a:pt x="11239" y="9601"/>
                  </a:lnTo>
                  <a:lnTo>
                    <a:pt x="10947" y="9817"/>
                  </a:lnTo>
                  <a:lnTo>
                    <a:pt x="10655" y="10045"/>
                  </a:lnTo>
                  <a:lnTo>
                    <a:pt x="10160" y="10414"/>
                  </a:lnTo>
                  <a:lnTo>
                    <a:pt x="10274" y="10566"/>
                  </a:lnTo>
                  <a:lnTo>
                    <a:pt x="10693" y="10718"/>
                  </a:lnTo>
                  <a:lnTo>
                    <a:pt x="11036" y="10566"/>
                  </a:lnTo>
                  <a:lnTo>
                    <a:pt x="11518" y="10210"/>
                  </a:lnTo>
                  <a:lnTo>
                    <a:pt x="11811" y="9982"/>
                  </a:lnTo>
                  <a:lnTo>
                    <a:pt x="12306" y="9613"/>
                  </a:lnTo>
                  <a:close/>
                </a:path>
                <a:path w="52705" h="57150">
                  <a:moveTo>
                    <a:pt x="13474" y="49733"/>
                  </a:moveTo>
                  <a:lnTo>
                    <a:pt x="13081" y="49415"/>
                  </a:lnTo>
                  <a:lnTo>
                    <a:pt x="12700" y="49542"/>
                  </a:lnTo>
                  <a:lnTo>
                    <a:pt x="12509" y="49657"/>
                  </a:lnTo>
                  <a:lnTo>
                    <a:pt x="10985" y="50609"/>
                  </a:lnTo>
                  <a:lnTo>
                    <a:pt x="10922" y="50825"/>
                  </a:lnTo>
                  <a:lnTo>
                    <a:pt x="11315" y="51142"/>
                  </a:lnTo>
                  <a:lnTo>
                    <a:pt x="11696" y="51015"/>
                  </a:lnTo>
                  <a:lnTo>
                    <a:pt x="11887" y="50901"/>
                  </a:lnTo>
                  <a:lnTo>
                    <a:pt x="12331" y="50622"/>
                  </a:lnTo>
                  <a:lnTo>
                    <a:pt x="12763" y="50342"/>
                  </a:lnTo>
                  <a:lnTo>
                    <a:pt x="13208" y="50076"/>
                  </a:lnTo>
                  <a:lnTo>
                    <a:pt x="13411" y="49949"/>
                  </a:lnTo>
                  <a:lnTo>
                    <a:pt x="13474" y="49733"/>
                  </a:lnTo>
                  <a:close/>
                </a:path>
                <a:path w="52705" h="57150">
                  <a:moveTo>
                    <a:pt x="13677" y="17881"/>
                  </a:moveTo>
                  <a:lnTo>
                    <a:pt x="13538" y="17462"/>
                  </a:lnTo>
                  <a:lnTo>
                    <a:pt x="13398" y="17018"/>
                  </a:lnTo>
                  <a:lnTo>
                    <a:pt x="13246" y="16586"/>
                  </a:lnTo>
                  <a:lnTo>
                    <a:pt x="13106" y="16141"/>
                  </a:lnTo>
                  <a:lnTo>
                    <a:pt x="12954" y="15709"/>
                  </a:lnTo>
                  <a:lnTo>
                    <a:pt x="11874" y="16014"/>
                  </a:lnTo>
                  <a:lnTo>
                    <a:pt x="12014" y="16433"/>
                  </a:lnTo>
                  <a:lnTo>
                    <a:pt x="12166" y="16878"/>
                  </a:lnTo>
                  <a:lnTo>
                    <a:pt x="12306" y="17310"/>
                  </a:lnTo>
                  <a:lnTo>
                    <a:pt x="12458" y="17754"/>
                  </a:lnTo>
                  <a:lnTo>
                    <a:pt x="12598" y="18186"/>
                  </a:lnTo>
                  <a:lnTo>
                    <a:pt x="13677" y="17881"/>
                  </a:lnTo>
                  <a:close/>
                </a:path>
                <a:path w="52705" h="57150">
                  <a:moveTo>
                    <a:pt x="13868" y="47688"/>
                  </a:moveTo>
                  <a:lnTo>
                    <a:pt x="13716" y="47205"/>
                  </a:lnTo>
                  <a:lnTo>
                    <a:pt x="13055" y="45224"/>
                  </a:lnTo>
                  <a:lnTo>
                    <a:pt x="11963" y="45529"/>
                  </a:lnTo>
                  <a:lnTo>
                    <a:pt x="12128" y="46012"/>
                  </a:lnTo>
                  <a:lnTo>
                    <a:pt x="12788" y="47993"/>
                  </a:lnTo>
                  <a:lnTo>
                    <a:pt x="13868" y="47688"/>
                  </a:lnTo>
                  <a:close/>
                </a:path>
                <a:path w="52705" h="57150">
                  <a:moveTo>
                    <a:pt x="14287" y="20764"/>
                  </a:moveTo>
                  <a:lnTo>
                    <a:pt x="13195" y="20955"/>
                  </a:lnTo>
                  <a:lnTo>
                    <a:pt x="13144" y="21323"/>
                  </a:lnTo>
                  <a:lnTo>
                    <a:pt x="13093" y="21704"/>
                  </a:lnTo>
                  <a:lnTo>
                    <a:pt x="13030" y="22098"/>
                  </a:lnTo>
                  <a:lnTo>
                    <a:pt x="12979" y="22479"/>
                  </a:lnTo>
                  <a:lnTo>
                    <a:pt x="12915" y="22898"/>
                  </a:lnTo>
                  <a:lnTo>
                    <a:pt x="14008" y="22720"/>
                  </a:lnTo>
                  <a:lnTo>
                    <a:pt x="14058" y="22339"/>
                  </a:lnTo>
                  <a:lnTo>
                    <a:pt x="14122" y="21958"/>
                  </a:lnTo>
                  <a:lnTo>
                    <a:pt x="14173" y="21577"/>
                  </a:lnTo>
                  <a:lnTo>
                    <a:pt x="14236" y="21183"/>
                  </a:lnTo>
                  <a:lnTo>
                    <a:pt x="14287" y="20764"/>
                  </a:lnTo>
                  <a:close/>
                </a:path>
                <a:path w="52705" h="57150">
                  <a:moveTo>
                    <a:pt x="15201" y="54356"/>
                  </a:moveTo>
                  <a:lnTo>
                    <a:pt x="14109" y="54495"/>
                  </a:lnTo>
                  <a:lnTo>
                    <a:pt x="14109" y="54775"/>
                  </a:lnTo>
                  <a:lnTo>
                    <a:pt x="14109" y="55333"/>
                  </a:lnTo>
                  <a:lnTo>
                    <a:pt x="13944" y="55778"/>
                  </a:lnTo>
                  <a:lnTo>
                    <a:pt x="13627" y="56222"/>
                  </a:lnTo>
                  <a:lnTo>
                    <a:pt x="13512" y="56362"/>
                  </a:lnTo>
                  <a:lnTo>
                    <a:pt x="14020" y="56299"/>
                  </a:lnTo>
                  <a:lnTo>
                    <a:pt x="14249" y="56261"/>
                  </a:lnTo>
                  <a:lnTo>
                    <a:pt x="15201" y="54483"/>
                  </a:lnTo>
                  <a:lnTo>
                    <a:pt x="15201" y="54356"/>
                  </a:lnTo>
                  <a:close/>
                </a:path>
                <a:path w="52705" h="57150">
                  <a:moveTo>
                    <a:pt x="15367" y="4597"/>
                  </a:moveTo>
                  <a:lnTo>
                    <a:pt x="14262" y="4737"/>
                  </a:lnTo>
                  <a:lnTo>
                    <a:pt x="14262" y="5257"/>
                  </a:lnTo>
                  <a:lnTo>
                    <a:pt x="14262" y="6350"/>
                  </a:lnTo>
                  <a:lnTo>
                    <a:pt x="15367" y="6210"/>
                  </a:lnTo>
                  <a:lnTo>
                    <a:pt x="15367" y="4597"/>
                  </a:lnTo>
                  <a:close/>
                </a:path>
                <a:path w="52705" h="57150">
                  <a:moveTo>
                    <a:pt x="15938" y="42113"/>
                  </a:moveTo>
                  <a:lnTo>
                    <a:pt x="14655" y="40195"/>
                  </a:lnTo>
                  <a:lnTo>
                    <a:pt x="14414" y="39827"/>
                  </a:lnTo>
                  <a:lnTo>
                    <a:pt x="13360" y="40220"/>
                  </a:lnTo>
                  <a:lnTo>
                    <a:pt x="13652" y="40652"/>
                  </a:lnTo>
                  <a:lnTo>
                    <a:pt x="14643" y="42138"/>
                  </a:lnTo>
                  <a:lnTo>
                    <a:pt x="14884" y="42506"/>
                  </a:lnTo>
                  <a:lnTo>
                    <a:pt x="15938" y="42113"/>
                  </a:lnTo>
                  <a:close/>
                </a:path>
                <a:path w="52705" h="57150">
                  <a:moveTo>
                    <a:pt x="16167" y="27025"/>
                  </a:moveTo>
                  <a:lnTo>
                    <a:pt x="15316" y="26720"/>
                  </a:lnTo>
                  <a:lnTo>
                    <a:pt x="14706" y="26492"/>
                  </a:lnTo>
                  <a:lnTo>
                    <a:pt x="13855" y="26187"/>
                  </a:lnTo>
                  <a:lnTo>
                    <a:pt x="13538" y="26238"/>
                  </a:lnTo>
                  <a:lnTo>
                    <a:pt x="13208" y="26466"/>
                  </a:lnTo>
                  <a:lnTo>
                    <a:pt x="12979" y="26708"/>
                  </a:lnTo>
                  <a:lnTo>
                    <a:pt x="13233" y="26797"/>
                  </a:lnTo>
                  <a:lnTo>
                    <a:pt x="13843" y="27012"/>
                  </a:lnTo>
                  <a:lnTo>
                    <a:pt x="14439" y="27241"/>
                  </a:lnTo>
                  <a:lnTo>
                    <a:pt x="15290" y="27546"/>
                  </a:lnTo>
                  <a:lnTo>
                    <a:pt x="15608" y="27495"/>
                  </a:lnTo>
                  <a:lnTo>
                    <a:pt x="15938" y="27279"/>
                  </a:lnTo>
                  <a:lnTo>
                    <a:pt x="16167" y="27025"/>
                  </a:lnTo>
                  <a:close/>
                </a:path>
                <a:path w="52705" h="57150">
                  <a:moveTo>
                    <a:pt x="16840" y="50406"/>
                  </a:moveTo>
                  <a:lnTo>
                    <a:pt x="15735" y="50419"/>
                  </a:lnTo>
                  <a:lnTo>
                    <a:pt x="15494" y="50800"/>
                  </a:lnTo>
                  <a:lnTo>
                    <a:pt x="14668" y="52120"/>
                  </a:lnTo>
                  <a:lnTo>
                    <a:pt x="14363" y="52616"/>
                  </a:lnTo>
                  <a:lnTo>
                    <a:pt x="15455" y="52603"/>
                  </a:lnTo>
                  <a:lnTo>
                    <a:pt x="16522" y="50901"/>
                  </a:lnTo>
                  <a:lnTo>
                    <a:pt x="16840" y="50406"/>
                  </a:lnTo>
                  <a:close/>
                </a:path>
                <a:path w="52705" h="57150">
                  <a:moveTo>
                    <a:pt x="17068" y="13779"/>
                  </a:moveTo>
                  <a:lnTo>
                    <a:pt x="16802" y="13436"/>
                  </a:lnTo>
                  <a:lnTo>
                    <a:pt x="16141" y="12547"/>
                  </a:lnTo>
                  <a:lnTo>
                    <a:pt x="15811" y="12115"/>
                  </a:lnTo>
                  <a:lnTo>
                    <a:pt x="15595" y="11811"/>
                  </a:lnTo>
                  <a:lnTo>
                    <a:pt x="14541" y="12192"/>
                  </a:lnTo>
                  <a:lnTo>
                    <a:pt x="14808" y="12534"/>
                  </a:lnTo>
                  <a:lnTo>
                    <a:pt x="15138" y="12979"/>
                  </a:lnTo>
                  <a:lnTo>
                    <a:pt x="15468" y="13411"/>
                  </a:lnTo>
                  <a:lnTo>
                    <a:pt x="16014" y="14147"/>
                  </a:lnTo>
                  <a:lnTo>
                    <a:pt x="17068" y="13779"/>
                  </a:lnTo>
                  <a:close/>
                </a:path>
                <a:path w="52705" h="57150">
                  <a:moveTo>
                    <a:pt x="17665" y="47193"/>
                  </a:moveTo>
                  <a:lnTo>
                    <a:pt x="16383" y="45910"/>
                  </a:lnTo>
                  <a:lnTo>
                    <a:pt x="15824" y="45364"/>
                  </a:lnTo>
                  <a:lnTo>
                    <a:pt x="15633" y="45161"/>
                  </a:lnTo>
                  <a:lnTo>
                    <a:pt x="14630" y="45554"/>
                  </a:lnTo>
                  <a:lnTo>
                    <a:pt x="14808" y="45732"/>
                  </a:lnTo>
                  <a:lnTo>
                    <a:pt x="16662" y="47586"/>
                  </a:lnTo>
                  <a:lnTo>
                    <a:pt x="17665" y="47193"/>
                  </a:lnTo>
                  <a:close/>
                </a:path>
                <a:path w="52705" h="57150">
                  <a:moveTo>
                    <a:pt x="17691" y="36322"/>
                  </a:moveTo>
                  <a:lnTo>
                    <a:pt x="16586" y="36461"/>
                  </a:lnTo>
                  <a:lnTo>
                    <a:pt x="16586" y="36982"/>
                  </a:lnTo>
                  <a:lnTo>
                    <a:pt x="16586" y="38569"/>
                  </a:lnTo>
                  <a:lnTo>
                    <a:pt x="17691" y="38417"/>
                  </a:lnTo>
                  <a:lnTo>
                    <a:pt x="17691" y="36322"/>
                  </a:lnTo>
                  <a:close/>
                </a:path>
                <a:path w="52705" h="57150">
                  <a:moveTo>
                    <a:pt x="18084" y="40830"/>
                  </a:moveTo>
                  <a:lnTo>
                    <a:pt x="17005" y="40995"/>
                  </a:lnTo>
                  <a:lnTo>
                    <a:pt x="16916" y="41325"/>
                  </a:lnTo>
                  <a:lnTo>
                    <a:pt x="16586" y="42646"/>
                  </a:lnTo>
                  <a:lnTo>
                    <a:pt x="16497" y="42989"/>
                  </a:lnTo>
                  <a:lnTo>
                    <a:pt x="17589" y="42824"/>
                  </a:lnTo>
                  <a:lnTo>
                    <a:pt x="17665" y="42494"/>
                  </a:lnTo>
                  <a:lnTo>
                    <a:pt x="17995" y="41173"/>
                  </a:lnTo>
                  <a:lnTo>
                    <a:pt x="18084" y="40830"/>
                  </a:lnTo>
                  <a:close/>
                </a:path>
                <a:path w="52705" h="57150">
                  <a:moveTo>
                    <a:pt x="18427" y="6540"/>
                  </a:moveTo>
                  <a:lnTo>
                    <a:pt x="17386" y="6667"/>
                  </a:lnTo>
                  <a:lnTo>
                    <a:pt x="17310" y="6921"/>
                  </a:lnTo>
                  <a:lnTo>
                    <a:pt x="17157" y="7429"/>
                  </a:lnTo>
                  <a:lnTo>
                    <a:pt x="17018" y="7950"/>
                  </a:lnTo>
                  <a:lnTo>
                    <a:pt x="16814" y="8636"/>
                  </a:lnTo>
                  <a:lnTo>
                    <a:pt x="17868" y="8521"/>
                  </a:lnTo>
                  <a:lnTo>
                    <a:pt x="17932" y="8255"/>
                  </a:lnTo>
                  <a:lnTo>
                    <a:pt x="18427" y="6540"/>
                  </a:lnTo>
                  <a:close/>
                </a:path>
                <a:path w="52705" h="57150">
                  <a:moveTo>
                    <a:pt x="18567" y="31508"/>
                  </a:moveTo>
                  <a:lnTo>
                    <a:pt x="18300" y="31292"/>
                  </a:lnTo>
                  <a:lnTo>
                    <a:pt x="17640" y="30734"/>
                  </a:lnTo>
                  <a:lnTo>
                    <a:pt x="17310" y="30467"/>
                  </a:lnTo>
                  <a:lnTo>
                    <a:pt x="17030" y="30226"/>
                  </a:lnTo>
                  <a:lnTo>
                    <a:pt x="16027" y="30645"/>
                  </a:lnTo>
                  <a:lnTo>
                    <a:pt x="16294" y="30873"/>
                  </a:lnTo>
                  <a:lnTo>
                    <a:pt x="16624" y="31153"/>
                  </a:lnTo>
                  <a:lnTo>
                    <a:pt x="16954" y="31419"/>
                  </a:lnTo>
                  <a:lnTo>
                    <a:pt x="17284" y="31699"/>
                  </a:lnTo>
                  <a:lnTo>
                    <a:pt x="17564" y="31927"/>
                  </a:lnTo>
                  <a:lnTo>
                    <a:pt x="18567" y="31508"/>
                  </a:lnTo>
                  <a:close/>
                </a:path>
                <a:path w="52705" h="57150">
                  <a:moveTo>
                    <a:pt x="19265" y="54889"/>
                  </a:moveTo>
                  <a:lnTo>
                    <a:pt x="18757" y="54940"/>
                  </a:lnTo>
                  <a:lnTo>
                    <a:pt x="18211" y="55054"/>
                  </a:lnTo>
                  <a:lnTo>
                    <a:pt x="18084" y="55232"/>
                  </a:lnTo>
                  <a:lnTo>
                    <a:pt x="17754" y="55676"/>
                  </a:lnTo>
                  <a:lnTo>
                    <a:pt x="17424" y="56108"/>
                  </a:lnTo>
                  <a:lnTo>
                    <a:pt x="16979" y="56705"/>
                  </a:lnTo>
                  <a:lnTo>
                    <a:pt x="17487" y="56642"/>
                  </a:lnTo>
                  <a:lnTo>
                    <a:pt x="17716" y="56603"/>
                  </a:lnTo>
                  <a:lnTo>
                    <a:pt x="18034" y="56527"/>
                  </a:lnTo>
                  <a:lnTo>
                    <a:pt x="18161" y="56349"/>
                  </a:lnTo>
                  <a:lnTo>
                    <a:pt x="18491" y="55905"/>
                  </a:lnTo>
                  <a:lnTo>
                    <a:pt x="18821" y="55473"/>
                  </a:lnTo>
                  <a:lnTo>
                    <a:pt x="19151" y="55029"/>
                  </a:lnTo>
                  <a:lnTo>
                    <a:pt x="19265" y="54889"/>
                  </a:lnTo>
                  <a:close/>
                </a:path>
                <a:path w="52705" h="57150">
                  <a:moveTo>
                    <a:pt x="19685" y="20510"/>
                  </a:moveTo>
                  <a:lnTo>
                    <a:pt x="19519" y="19900"/>
                  </a:lnTo>
                  <a:lnTo>
                    <a:pt x="19405" y="19519"/>
                  </a:lnTo>
                  <a:lnTo>
                    <a:pt x="19304" y="19126"/>
                  </a:lnTo>
                  <a:lnTo>
                    <a:pt x="19227" y="18897"/>
                  </a:lnTo>
                  <a:lnTo>
                    <a:pt x="18148" y="19189"/>
                  </a:lnTo>
                  <a:lnTo>
                    <a:pt x="18211" y="19418"/>
                  </a:lnTo>
                  <a:lnTo>
                    <a:pt x="18326" y="19799"/>
                  </a:lnTo>
                  <a:lnTo>
                    <a:pt x="18427" y="20193"/>
                  </a:lnTo>
                  <a:lnTo>
                    <a:pt x="18542" y="20574"/>
                  </a:lnTo>
                  <a:lnTo>
                    <a:pt x="18605" y="20802"/>
                  </a:lnTo>
                  <a:lnTo>
                    <a:pt x="19685" y="20510"/>
                  </a:lnTo>
                  <a:close/>
                </a:path>
                <a:path w="52705" h="57150">
                  <a:moveTo>
                    <a:pt x="20053" y="45720"/>
                  </a:moveTo>
                  <a:lnTo>
                    <a:pt x="20015" y="45389"/>
                  </a:lnTo>
                  <a:lnTo>
                    <a:pt x="19913" y="44399"/>
                  </a:lnTo>
                  <a:lnTo>
                    <a:pt x="19850" y="43903"/>
                  </a:lnTo>
                  <a:lnTo>
                    <a:pt x="19824" y="43637"/>
                  </a:lnTo>
                  <a:lnTo>
                    <a:pt x="18732" y="43865"/>
                  </a:lnTo>
                  <a:lnTo>
                    <a:pt x="18770" y="44196"/>
                  </a:lnTo>
                  <a:lnTo>
                    <a:pt x="18821" y="44691"/>
                  </a:lnTo>
                  <a:lnTo>
                    <a:pt x="18884" y="45186"/>
                  </a:lnTo>
                  <a:lnTo>
                    <a:pt x="18961" y="45948"/>
                  </a:lnTo>
                  <a:lnTo>
                    <a:pt x="20053" y="45720"/>
                  </a:lnTo>
                  <a:close/>
                </a:path>
                <a:path w="52705" h="57150">
                  <a:moveTo>
                    <a:pt x="20154" y="11544"/>
                  </a:moveTo>
                  <a:lnTo>
                    <a:pt x="19062" y="11747"/>
                  </a:lnTo>
                  <a:lnTo>
                    <a:pt x="19062" y="12166"/>
                  </a:lnTo>
                  <a:lnTo>
                    <a:pt x="19062" y="13779"/>
                  </a:lnTo>
                  <a:lnTo>
                    <a:pt x="20154" y="13576"/>
                  </a:lnTo>
                  <a:lnTo>
                    <a:pt x="20154" y="11544"/>
                  </a:lnTo>
                  <a:close/>
                </a:path>
                <a:path w="52705" h="57150">
                  <a:moveTo>
                    <a:pt x="20993" y="24472"/>
                  </a:moveTo>
                  <a:lnTo>
                    <a:pt x="20942" y="24079"/>
                  </a:lnTo>
                  <a:lnTo>
                    <a:pt x="20789" y="22593"/>
                  </a:lnTo>
                  <a:lnTo>
                    <a:pt x="20751" y="22263"/>
                  </a:lnTo>
                  <a:lnTo>
                    <a:pt x="19659" y="22491"/>
                  </a:lnTo>
                  <a:lnTo>
                    <a:pt x="19697" y="22885"/>
                  </a:lnTo>
                  <a:lnTo>
                    <a:pt x="19748" y="23380"/>
                  </a:lnTo>
                  <a:lnTo>
                    <a:pt x="19812" y="23876"/>
                  </a:lnTo>
                  <a:lnTo>
                    <a:pt x="19900" y="24714"/>
                  </a:lnTo>
                  <a:lnTo>
                    <a:pt x="20993" y="24472"/>
                  </a:lnTo>
                  <a:close/>
                </a:path>
                <a:path w="52705" h="57150">
                  <a:moveTo>
                    <a:pt x="21120" y="51638"/>
                  </a:moveTo>
                  <a:lnTo>
                    <a:pt x="20980" y="51346"/>
                  </a:lnTo>
                  <a:lnTo>
                    <a:pt x="20701" y="50723"/>
                  </a:lnTo>
                  <a:lnTo>
                    <a:pt x="20586" y="50114"/>
                  </a:lnTo>
                  <a:lnTo>
                    <a:pt x="20688" y="49034"/>
                  </a:lnTo>
                  <a:lnTo>
                    <a:pt x="19608" y="49237"/>
                  </a:lnTo>
                  <a:lnTo>
                    <a:pt x="19570" y="49580"/>
                  </a:lnTo>
                  <a:lnTo>
                    <a:pt x="19494" y="50304"/>
                  </a:lnTo>
                  <a:lnTo>
                    <a:pt x="19596" y="50965"/>
                  </a:lnTo>
                  <a:lnTo>
                    <a:pt x="19900" y="51638"/>
                  </a:lnTo>
                  <a:lnTo>
                    <a:pt x="20066" y="51981"/>
                  </a:lnTo>
                  <a:lnTo>
                    <a:pt x="21120" y="51638"/>
                  </a:lnTo>
                  <a:close/>
                </a:path>
                <a:path w="52705" h="57150">
                  <a:moveTo>
                    <a:pt x="21475" y="4737"/>
                  </a:moveTo>
                  <a:lnTo>
                    <a:pt x="20396" y="4889"/>
                  </a:lnTo>
                  <a:lnTo>
                    <a:pt x="20396" y="5194"/>
                  </a:lnTo>
                  <a:lnTo>
                    <a:pt x="20396" y="6019"/>
                  </a:lnTo>
                  <a:lnTo>
                    <a:pt x="21475" y="5867"/>
                  </a:lnTo>
                  <a:lnTo>
                    <a:pt x="21475" y="4737"/>
                  </a:lnTo>
                  <a:close/>
                </a:path>
                <a:path w="52705" h="57150">
                  <a:moveTo>
                    <a:pt x="21640" y="37884"/>
                  </a:moveTo>
                  <a:lnTo>
                    <a:pt x="20548" y="38100"/>
                  </a:lnTo>
                  <a:lnTo>
                    <a:pt x="20548" y="38493"/>
                  </a:lnTo>
                  <a:lnTo>
                    <a:pt x="20548" y="40297"/>
                  </a:lnTo>
                  <a:lnTo>
                    <a:pt x="21640" y="40081"/>
                  </a:lnTo>
                  <a:lnTo>
                    <a:pt x="21640" y="37884"/>
                  </a:lnTo>
                  <a:close/>
                </a:path>
                <a:path w="52705" h="57150">
                  <a:moveTo>
                    <a:pt x="23482" y="9055"/>
                  </a:moveTo>
                  <a:lnTo>
                    <a:pt x="23164" y="8547"/>
                  </a:lnTo>
                  <a:lnTo>
                    <a:pt x="22936" y="8191"/>
                  </a:lnTo>
                  <a:lnTo>
                    <a:pt x="22542" y="7556"/>
                  </a:lnTo>
                  <a:lnTo>
                    <a:pt x="21539" y="7975"/>
                  </a:lnTo>
                  <a:lnTo>
                    <a:pt x="21628" y="8115"/>
                  </a:lnTo>
                  <a:lnTo>
                    <a:pt x="21856" y="8483"/>
                  </a:lnTo>
                  <a:lnTo>
                    <a:pt x="22085" y="8839"/>
                  </a:lnTo>
                  <a:lnTo>
                    <a:pt x="22479" y="9474"/>
                  </a:lnTo>
                  <a:lnTo>
                    <a:pt x="23482" y="9055"/>
                  </a:lnTo>
                  <a:close/>
                </a:path>
                <a:path w="52705" h="57150">
                  <a:moveTo>
                    <a:pt x="23698" y="31165"/>
                  </a:moveTo>
                  <a:lnTo>
                    <a:pt x="23456" y="30937"/>
                  </a:lnTo>
                  <a:lnTo>
                    <a:pt x="23075" y="30543"/>
                  </a:lnTo>
                  <a:lnTo>
                    <a:pt x="22682" y="30162"/>
                  </a:lnTo>
                  <a:lnTo>
                    <a:pt x="22301" y="29781"/>
                  </a:lnTo>
                  <a:lnTo>
                    <a:pt x="22072" y="29540"/>
                  </a:lnTo>
                  <a:lnTo>
                    <a:pt x="21043" y="29933"/>
                  </a:lnTo>
                  <a:lnTo>
                    <a:pt x="21285" y="30175"/>
                  </a:lnTo>
                  <a:lnTo>
                    <a:pt x="22440" y="31330"/>
                  </a:lnTo>
                  <a:lnTo>
                    <a:pt x="22669" y="31572"/>
                  </a:lnTo>
                  <a:lnTo>
                    <a:pt x="23698" y="31165"/>
                  </a:lnTo>
                  <a:close/>
                </a:path>
                <a:path w="52705" h="57150">
                  <a:moveTo>
                    <a:pt x="24536" y="48971"/>
                  </a:moveTo>
                  <a:lnTo>
                    <a:pt x="23431" y="49149"/>
                  </a:lnTo>
                  <a:lnTo>
                    <a:pt x="23393" y="49568"/>
                  </a:lnTo>
                  <a:lnTo>
                    <a:pt x="23241" y="51219"/>
                  </a:lnTo>
                  <a:lnTo>
                    <a:pt x="23190" y="51714"/>
                  </a:lnTo>
                  <a:lnTo>
                    <a:pt x="24295" y="51523"/>
                  </a:lnTo>
                  <a:lnTo>
                    <a:pt x="24485" y="49453"/>
                  </a:lnTo>
                  <a:lnTo>
                    <a:pt x="24536" y="48971"/>
                  </a:lnTo>
                  <a:close/>
                </a:path>
                <a:path w="52705" h="57150">
                  <a:moveTo>
                    <a:pt x="25044" y="0"/>
                  </a:moveTo>
                  <a:lnTo>
                    <a:pt x="23964" y="152"/>
                  </a:lnTo>
                  <a:lnTo>
                    <a:pt x="23863" y="495"/>
                  </a:lnTo>
                  <a:lnTo>
                    <a:pt x="23749" y="876"/>
                  </a:lnTo>
                  <a:lnTo>
                    <a:pt x="23647" y="1270"/>
                  </a:lnTo>
                  <a:lnTo>
                    <a:pt x="23533" y="1651"/>
                  </a:lnTo>
                  <a:lnTo>
                    <a:pt x="23431" y="2006"/>
                  </a:lnTo>
                  <a:lnTo>
                    <a:pt x="24511" y="1854"/>
                  </a:lnTo>
                  <a:lnTo>
                    <a:pt x="24841" y="736"/>
                  </a:lnTo>
                  <a:lnTo>
                    <a:pt x="24942" y="342"/>
                  </a:lnTo>
                  <a:lnTo>
                    <a:pt x="25044" y="0"/>
                  </a:lnTo>
                  <a:close/>
                </a:path>
                <a:path w="52705" h="57150">
                  <a:moveTo>
                    <a:pt x="25273" y="20523"/>
                  </a:moveTo>
                  <a:lnTo>
                    <a:pt x="23609" y="18859"/>
                  </a:lnTo>
                  <a:lnTo>
                    <a:pt x="22580" y="19291"/>
                  </a:lnTo>
                  <a:lnTo>
                    <a:pt x="22936" y="19646"/>
                  </a:lnTo>
                  <a:lnTo>
                    <a:pt x="24244" y="20955"/>
                  </a:lnTo>
                  <a:lnTo>
                    <a:pt x="25273" y="20523"/>
                  </a:lnTo>
                  <a:close/>
                </a:path>
                <a:path w="52705" h="57150">
                  <a:moveTo>
                    <a:pt x="26073" y="14566"/>
                  </a:moveTo>
                  <a:lnTo>
                    <a:pt x="25565" y="14617"/>
                  </a:lnTo>
                  <a:lnTo>
                    <a:pt x="25323" y="14655"/>
                  </a:lnTo>
                  <a:lnTo>
                    <a:pt x="25019" y="14732"/>
                  </a:lnTo>
                  <a:lnTo>
                    <a:pt x="24892" y="14922"/>
                  </a:lnTo>
                  <a:lnTo>
                    <a:pt x="24676" y="15252"/>
                  </a:lnTo>
                  <a:lnTo>
                    <a:pt x="24447" y="15582"/>
                  </a:lnTo>
                  <a:lnTo>
                    <a:pt x="24231" y="15913"/>
                  </a:lnTo>
                  <a:lnTo>
                    <a:pt x="24117" y="16078"/>
                  </a:lnTo>
                  <a:lnTo>
                    <a:pt x="24625" y="16014"/>
                  </a:lnTo>
                  <a:lnTo>
                    <a:pt x="24866" y="15976"/>
                  </a:lnTo>
                  <a:lnTo>
                    <a:pt x="25184" y="15900"/>
                  </a:lnTo>
                  <a:lnTo>
                    <a:pt x="25298" y="15722"/>
                  </a:lnTo>
                  <a:lnTo>
                    <a:pt x="25527" y="15392"/>
                  </a:lnTo>
                  <a:lnTo>
                    <a:pt x="25958" y="14732"/>
                  </a:lnTo>
                  <a:lnTo>
                    <a:pt x="26073" y="14566"/>
                  </a:lnTo>
                  <a:close/>
                </a:path>
                <a:path w="52705" h="57150">
                  <a:moveTo>
                    <a:pt x="26492" y="45275"/>
                  </a:moveTo>
                  <a:lnTo>
                    <a:pt x="26327" y="45148"/>
                  </a:lnTo>
                  <a:lnTo>
                    <a:pt x="26174" y="45021"/>
                  </a:lnTo>
                  <a:lnTo>
                    <a:pt x="25704" y="45199"/>
                  </a:lnTo>
                  <a:lnTo>
                    <a:pt x="25565" y="45275"/>
                  </a:lnTo>
                  <a:lnTo>
                    <a:pt x="23406" y="46355"/>
                  </a:lnTo>
                  <a:lnTo>
                    <a:pt x="23456" y="46583"/>
                  </a:lnTo>
                  <a:lnTo>
                    <a:pt x="23609" y="46710"/>
                  </a:lnTo>
                  <a:lnTo>
                    <a:pt x="24079" y="46532"/>
                  </a:lnTo>
                  <a:lnTo>
                    <a:pt x="24218" y="46456"/>
                  </a:lnTo>
                  <a:lnTo>
                    <a:pt x="26377" y="45377"/>
                  </a:lnTo>
                  <a:close/>
                </a:path>
                <a:path w="52705" h="57150">
                  <a:moveTo>
                    <a:pt x="26657" y="22809"/>
                  </a:moveTo>
                  <a:lnTo>
                    <a:pt x="26352" y="22580"/>
                  </a:lnTo>
                  <a:lnTo>
                    <a:pt x="25882" y="22771"/>
                  </a:lnTo>
                  <a:lnTo>
                    <a:pt x="25742" y="22834"/>
                  </a:lnTo>
                  <a:lnTo>
                    <a:pt x="25082" y="23101"/>
                  </a:lnTo>
                  <a:lnTo>
                    <a:pt x="23761" y="23660"/>
                  </a:lnTo>
                  <a:lnTo>
                    <a:pt x="23583" y="23723"/>
                  </a:lnTo>
                  <a:lnTo>
                    <a:pt x="23774" y="24053"/>
                  </a:lnTo>
                  <a:lnTo>
                    <a:pt x="24244" y="23863"/>
                  </a:lnTo>
                  <a:lnTo>
                    <a:pt x="24384" y="23799"/>
                  </a:lnTo>
                  <a:lnTo>
                    <a:pt x="25044" y="23520"/>
                  </a:lnTo>
                  <a:lnTo>
                    <a:pt x="25704" y="23253"/>
                  </a:lnTo>
                  <a:lnTo>
                    <a:pt x="26543" y="22898"/>
                  </a:lnTo>
                  <a:close/>
                </a:path>
                <a:path w="52705" h="57150">
                  <a:moveTo>
                    <a:pt x="26733" y="27978"/>
                  </a:moveTo>
                  <a:lnTo>
                    <a:pt x="26111" y="27355"/>
                  </a:lnTo>
                  <a:lnTo>
                    <a:pt x="25831" y="27089"/>
                  </a:lnTo>
                  <a:lnTo>
                    <a:pt x="25565" y="26809"/>
                  </a:lnTo>
                  <a:lnTo>
                    <a:pt x="25247" y="26492"/>
                  </a:lnTo>
                  <a:lnTo>
                    <a:pt x="24218" y="26924"/>
                  </a:lnTo>
                  <a:lnTo>
                    <a:pt x="24561" y="27266"/>
                  </a:lnTo>
                  <a:lnTo>
                    <a:pt x="25704" y="28409"/>
                  </a:lnTo>
                  <a:lnTo>
                    <a:pt x="26733" y="27978"/>
                  </a:lnTo>
                  <a:close/>
                </a:path>
                <a:path w="52705" h="57150">
                  <a:moveTo>
                    <a:pt x="28308" y="6464"/>
                  </a:moveTo>
                  <a:lnTo>
                    <a:pt x="27609" y="5664"/>
                  </a:lnTo>
                  <a:lnTo>
                    <a:pt x="26504" y="4368"/>
                  </a:lnTo>
                  <a:lnTo>
                    <a:pt x="25463" y="4749"/>
                  </a:lnTo>
                  <a:lnTo>
                    <a:pt x="25717" y="5041"/>
                  </a:lnTo>
                  <a:lnTo>
                    <a:pt x="26593" y="6070"/>
                  </a:lnTo>
                  <a:lnTo>
                    <a:pt x="27266" y="6845"/>
                  </a:lnTo>
                  <a:lnTo>
                    <a:pt x="28308" y="6464"/>
                  </a:lnTo>
                  <a:close/>
                </a:path>
                <a:path w="52705" h="57150">
                  <a:moveTo>
                    <a:pt x="29591" y="13081"/>
                  </a:moveTo>
                  <a:lnTo>
                    <a:pt x="29400" y="12623"/>
                  </a:lnTo>
                  <a:lnTo>
                    <a:pt x="29260" y="12255"/>
                  </a:lnTo>
                  <a:lnTo>
                    <a:pt x="29108" y="11887"/>
                  </a:lnTo>
                  <a:lnTo>
                    <a:pt x="28968" y="11518"/>
                  </a:lnTo>
                  <a:lnTo>
                    <a:pt x="28765" y="11036"/>
                  </a:lnTo>
                  <a:lnTo>
                    <a:pt x="27686" y="11353"/>
                  </a:lnTo>
                  <a:lnTo>
                    <a:pt x="27876" y="11811"/>
                  </a:lnTo>
                  <a:lnTo>
                    <a:pt x="28028" y="12179"/>
                  </a:lnTo>
                  <a:lnTo>
                    <a:pt x="28168" y="12547"/>
                  </a:lnTo>
                  <a:lnTo>
                    <a:pt x="28321" y="12915"/>
                  </a:lnTo>
                  <a:lnTo>
                    <a:pt x="28511" y="13398"/>
                  </a:lnTo>
                  <a:lnTo>
                    <a:pt x="29591" y="13081"/>
                  </a:lnTo>
                  <a:close/>
                </a:path>
                <a:path w="52705" h="57150">
                  <a:moveTo>
                    <a:pt x="29641" y="32969"/>
                  </a:moveTo>
                  <a:lnTo>
                    <a:pt x="29133" y="32651"/>
                  </a:lnTo>
                  <a:lnTo>
                    <a:pt x="28702" y="32372"/>
                  </a:lnTo>
                  <a:lnTo>
                    <a:pt x="28257" y="32092"/>
                  </a:lnTo>
                  <a:lnTo>
                    <a:pt x="27813" y="31826"/>
                  </a:lnTo>
                  <a:lnTo>
                    <a:pt x="27419" y="31572"/>
                  </a:lnTo>
                  <a:lnTo>
                    <a:pt x="26466" y="32118"/>
                  </a:lnTo>
                  <a:lnTo>
                    <a:pt x="26974" y="32435"/>
                  </a:lnTo>
                  <a:lnTo>
                    <a:pt x="28689" y="33502"/>
                  </a:lnTo>
                  <a:lnTo>
                    <a:pt x="29641" y="32969"/>
                  </a:lnTo>
                  <a:close/>
                </a:path>
                <a:path w="52705" h="57150">
                  <a:moveTo>
                    <a:pt x="30518" y="19532"/>
                  </a:moveTo>
                  <a:lnTo>
                    <a:pt x="30378" y="19405"/>
                  </a:lnTo>
                  <a:lnTo>
                    <a:pt x="29984" y="19075"/>
                  </a:lnTo>
                  <a:lnTo>
                    <a:pt x="29222" y="18415"/>
                  </a:lnTo>
                  <a:lnTo>
                    <a:pt x="29006" y="18237"/>
                  </a:lnTo>
                  <a:lnTo>
                    <a:pt x="28041" y="18656"/>
                  </a:lnTo>
                  <a:lnTo>
                    <a:pt x="28194" y="18783"/>
                  </a:lnTo>
                  <a:lnTo>
                    <a:pt x="28575" y="19113"/>
                  </a:lnTo>
                  <a:lnTo>
                    <a:pt x="28968" y="19443"/>
                  </a:lnTo>
                  <a:lnTo>
                    <a:pt x="29565" y="19964"/>
                  </a:lnTo>
                  <a:lnTo>
                    <a:pt x="30518" y="19532"/>
                  </a:lnTo>
                  <a:close/>
                </a:path>
                <a:path w="52705" h="57150">
                  <a:moveTo>
                    <a:pt x="32092" y="23812"/>
                  </a:moveTo>
                  <a:lnTo>
                    <a:pt x="31229" y="23482"/>
                  </a:lnTo>
                  <a:lnTo>
                    <a:pt x="30822" y="23825"/>
                  </a:lnTo>
                  <a:lnTo>
                    <a:pt x="30441" y="24155"/>
                  </a:lnTo>
                  <a:lnTo>
                    <a:pt x="30048" y="24485"/>
                  </a:lnTo>
                  <a:lnTo>
                    <a:pt x="29108" y="25298"/>
                  </a:lnTo>
                  <a:lnTo>
                    <a:pt x="29972" y="25628"/>
                  </a:lnTo>
                  <a:lnTo>
                    <a:pt x="30378" y="25285"/>
                  </a:lnTo>
                  <a:lnTo>
                    <a:pt x="30759" y="24955"/>
                  </a:lnTo>
                  <a:lnTo>
                    <a:pt x="31153" y="24625"/>
                  </a:lnTo>
                  <a:lnTo>
                    <a:pt x="32092" y="23812"/>
                  </a:lnTo>
                  <a:close/>
                </a:path>
                <a:path w="52705" h="57150">
                  <a:moveTo>
                    <a:pt x="32156" y="14808"/>
                  </a:moveTo>
                  <a:lnTo>
                    <a:pt x="31064" y="14808"/>
                  </a:lnTo>
                  <a:lnTo>
                    <a:pt x="30861" y="15252"/>
                  </a:lnTo>
                  <a:lnTo>
                    <a:pt x="30645" y="15748"/>
                  </a:lnTo>
                  <a:lnTo>
                    <a:pt x="30416" y="16243"/>
                  </a:lnTo>
                  <a:lnTo>
                    <a:pt x="29946" y="17310"/>
                  </a:lnTo>
                  <a:lnTo>
                    <a:pt x="31038" y="17310"/>
                  </a:lnTo>
                  <a:lnTo>
                    <a:pt x="31242" y="16865"/>
                  </a:lnTo>
                  <a:lnTo>
                    <a:pt x="32156" y="14808"/>
                  </a:lnTo>
                  <a:close/>
                </a:path>
                <a:path w="52705" h="57150">
                  <a:moveTo>
                    <a:pt x="33337" y="28651"/>
                  </a:moveTo>
                  <a:lnTo>
                    <a:pt x="33007" y="28613"/>
                  </a:lnTo>
                  <a:lnTo>
                    <a:pt x="32664" y="28613"/>
                  </a:lnTo>
                  <a:lnTo>
                    <a:pt x="32346" y="28714"/>
                  </a:lnTo>
                  <a:lnTo>
                    <a:pt x="32169" y="28879"/>
                  </a:lnTo>
                  <a:lnTo>
                    <a:pt x="31889" y="29159"/>
                  </a:lnTo>
                  <a:lnTo>
                    <a:pt x="31623" y="29438"/>
                  </a:lnTo>
                  <a:lnTo>
                    <a:pt x="31343" y="29705"/>
                  </a:lnTo>
                  <a:lnTo>
                    <a:pt x="31165" y="29883"/>
                  </a:lnTo>
                  <a:lnTo>
                    <a:pt x="31496" y="29921"/>
                  </a:lnTo>
                  <a:lnTo>
                    <a:pt x="31851" y="29921"/>
                  </a:lnTo>
                  <a:lnTo>
                    <a:pt x="32169" y="29819"/>
                  </a:lnTo>
                  <a:lnTo>
                    <a:pt x="32334" y="29654"/>
                  </a:lnTo>
                  <a:lnTo>
                    <a:pt x="33337" y="28651"/>
                  </a:lnTo>
                  <a:close/>
                </a:path>
                <a:path w="52705" h="57150">
                  <a:moveTo>
                    <a:pt x="34505" y="5080"/>
                  </a:moveTo>
                  <a:lnTo>
                    <a:pt x="32969" y="4165"/>
                  </a:lnTo>
                  <a:lnTo>
                    <a:pt x="31965" y="4584"/>
                  </a:lnTo>
                  <a:lnTo>
                    <a:pt x="32385" y="4838"/>
                  </a:lnTo>
                  <a:lnTo>
                    <a:pt x="32664" y="5003"/>
                  </a:lnTo>
                  <a:lnTo>
                    <a:pt x="32931" y="5168"/>
                  </a:lnTo>
                  <a:lnTo>
                    <a:pt x="33210" y="5334"/>
                  </a:lnTo>
                  <a:lnTo>
                    <a:pt x="33502" y="5499"/>
                  </a:lnTo>
                  <a:lnTo>
                    <a:pt x="34505" y="5080"/>
                  </a:lnTo>
                  <a:close/>
                </a:path>
                <a:path w="52705" h="57150">
                  <a:moveTo>
                    <a:pt x="35407" y="7835"/>
                  </a:moveTo>
                  <a:lnTo>
                    <a:pt x="35293" y="7607"/>
                  </a:lnTo>
                  <a:lnTo>
                    <a:pt x="34823" y="7404"/>
                  </a:lnTo>
                  <a:lnTo>
                    <a:pt x="34493" y="7543"/>
                  </a:lnTo>
                  <a:lnTo>
                    <a:pt x="33032" y="9004"/>
                  </a:lnTo>
                  <a:lnTo>
                    <a:pt x="33134" y="9245"/>
                  </a:lnTo>
                  <a:lnTo>
                    <a:pt x="33604" y="9436"/>
                  </a:lnTo>
                  <a:lnTo>
                    <a:pt x="33934" y="9309"/>
                  </a:lnTo>
                  <a:lnTo>
                    <a:pt x="35407" y="7835"/>
                  </a:lnTo>
                  <a:close/>
                </a:path>
                <a:path w="52705" h="57150">
                  <a:moveTo>
                    <a:pt x="36398" y="17945"/>
                  </a:moveTo>
                  <a:lnTo>
                    <a:pt x="35890" y="17665"/>
                  </a:lnTo>
                  <a:lnTo>
                    <a:pt x="35445" y="17437"/>
                  </a:lnTo>
                  <a:lnTo>
                    <a:pt x="35191" y="17119"/>
                  </a:lnTo>
                  <a:lnTo>
                    <a:pt x="35052" y="16637"/>
                  </a:lnTo>
                  <a:lnTo>
                    <a:pt x="34925" y="16179"/>
                  </a:lnTo>
                  <a:lnTo>
                    <a:pt x="33845" y="16471"/>
                  </a:lnTo>
                  <a:lnTo>
                    <a:pt x="33972" y="16929"/>
                  </a:lnTo>
                  <a:lnTo>
                    <a:pt x="34137" y="17526"/>
                  </a:lnTo>
                  <a:lnTo>
                    <a:pt x="34493" y="17970"/>
                  </a:lnTo>
                  <a:lnTo>
                    <a:pt x="35039" y="18262"/>
                  </a:lnTo>
                  <a:lnTo>
                    <a:pt x="35433" y="18465"/>
                  </a:lnTo>
                  <a:lnTo>
                    <a:pt x="36398" y="17945"/>
                  </a:lnTo>
                  <a:close/>
                </a:path>
                <a:path w="52705" h="57150">
                  <a:moveTo>
                    <a:pt x="36576" y="30886"/>
                  </a:moveTo>
                  <a:lnTo>
                    <a:pt x="35547" y="30975"/>
                  </a:lnTo>
                  <a:lnTo>
                    <a:pt x="35433" y="31254"/>
                  </a:lnTo>
                  <a:lnTo>
                    <a:pt x="35217" y="31800"/>
                  </a:lnTo>
                  <a:lnTo>
                    <a:pt x="34988" y="32359"/>
                  </a:lnTo>
                  <a:lnTo>
                    <a:pt x="34696" y="33096"/>
                  </a:lnTo>
                  <a:lnTo>
                    <a:pt x="35725" y="32994"/>
                  </a:lnTo>
                  <a:lnTo>
                    <a:pt x="36068" y="32169"/>
                  </a:lnTo>
                  <a:lnTo>
                    <a:pt x="36283" y="31610"/>
                  </a:lnTo>
                  <a:lnTo>
                    <a:pt x="36499" y="31064"/>
                  </a:lnTo>
                  <a:lnTo>
                    <a:pt x="36576" y="30886"/>
                  </a:lnTo>
                  <a:close/>
                </a:path>
                <a:path w="52705" h="57150">
                  <a:moveTo>
                    <a:pt x="37160" y="20396"/>
                  </a:moveTo>
                  <a:lnTo>
                    <a:pt x="36817" y="20370"/>
                  </a:lnTo>
                  <a:lnTo>
                    <a:pt x="36487" y="20370"/>
                  </a:lnTo>
                  <a:lnTo>
                    <a:pt x="36156" y="20472"/>
                  </a:lnTo>
                  <a:lnTo>
                    <a:pt x="35991" y="20637"/>
                  </a:lnTo>
                  <a:lnTo>
                    <a:pt x="34658" y="21971"/>
                  </a:lnTo>
                  <a:lnTo>
                    <a:pt x="34988" y="22009"/>
                  </a:lnTo>
                  <a:lnTo>
                    <a:pt x="35331" y="21996"/>
                  </a:lnTo>
                  <a:lnTo>
                    <a:pt x="35648" y="21907"/>
                  </a:lnTo>
                  <a:lnTo>
                    <a:pt x="36207" y="21348"/>
                  </a:lnTo>
                  <a:lnTo>
                    <a:pt x="36601" y="20967"/>
                  </a:lnTo>
                  <a:lnTo>
                    <a:pt x="36982" y="20574"/>
                  </a:lnTo>
                  <a:lnTo>
                    <a:pt x="37160" y="20396"/>
                  </a:lnTo>
                  <a:close/>
                </a:path>
                <a:path w="52705" h="57150">
                  <a:moveTo>
                    <a:pt x="37503" y="10909"/>
                  </a:moveTo>
                  <a:lnTo>
                    <a:pt x="36410" y="11087"/>
                  </a:lnTo>
                  <a:lnTo>
                    <a:pt x="36410" y="11544"/>
                  </a:lnTo>
                  <a:lnTo>
                    <a:pt x="36410" y="13246"/>
                  </a:lnTo>
                  <a:lnTo>
                    <a:pt x="37503" y="13055"/>
                  </a:lnTo>
                  <a:lnTo>
                    <a:pt x="37503" y="10909"/>
                  </a:lnTo>
                  <a:close/>
                </a:path>
                <a:path w="52705" h="57150">
                  <a:moveTo>
                    <a:pt x="37592" y="25692"/>
                  </a:moveTo>
                  <a:lnTo>
                    <a:pt x="37515" y="25565"/>
                  </a:lnTo>
                  <a:lnTo>
                    <a:pt x="37249" y="25146"/>
                  </a:lnTo>
                  <a:lnTo>
                    <a:pt x="37147" y="24739"/>
                  </a:lnTo>
                  <a:lnTo>
                    <a:pt x="37185" y="24244"/>
                  </a:lnTo>
                  <a:lnTo>
                    <a:pt x="37185" y="24117"/>
                  </a:lnTo>
                  <a:lnTo>
                    <a:pt x="36118" y="24231"/>
                  </a:lnTo>
                  <a:lnTo>
                    <a:pt x="36093" y="24536"/>
                  </a:lnTo>
                  <a:lnTo>
                    <a:pt x="36055" y="25031"/>
                  </a:lnTo>
                  <a:lnTo>
                    <a:pt x="36156" y="25438"/>
                  </a:lnTo>
                  <a:lnTo>
                    <a:pt x="36588" y="26111"/>
                  </a:lnTo>
                  <a:lnTo>
                    <a:pt x="37592" y="25692"/>
                  </a:lnTo>
                  <a:close/>
                </a:path>
                <a:path w="52705" h="57150">
                  <a:moveTo>
                    <a:pt x="40855" y="30632"/>
                  </a:moveTo>
                  <a:lnTo>
                    <a:pt x="40817" y="30187"/>
                  </a:lnTo>
                  <a:lnTo>
                    <a:pt x="40754" y="29692"/>
                  </a:lnTo>
                  <a:lnTo>
                    <a:pt x="40652" y="28702"/>
                  </a:lnTo>
                  <a:lnTo>
                    <a:pt x="40601" y="28295"/>
                  </a:lnTo>
                  <a:lnTo>
                    <a:pt x="39509" y="28549"/>
                  </a:lnTo>
                  <a:lnTo>
                    <a:pt x="39560" y="28994"/>
                  </a:lnTo>
                  <a:lnTo>
                    <a:pt x="39611" y="29489"/>
                  </a:lnTo>
                  <a:lnTo>
                    <a:pt x="39674" y="29984"/>
                  </a:lnTo>
                  <a:lnTo>
                    <a:pt x="39725" y="30480"/>
                  </a:lnTo>
                  <a:lnTo>
                    <a:pt x="39776" y="30886"/>
                  </a:lnTo>
                  <a:lnTo>
                    <a:pt x="40855" y="30632"/>
                  </a:lnTo>
                  <a:close/>
                </a:path>
                <a:path w="52705" h="57150">
                  <a:moveTo>
                    <a:pt x="41097" y="10782"/>
                  </a:moveTo>
                  <a:lnTo>
                    <a:pt x="39649" y="9334"/>
                  </a:lnTo>
                  <a:lnTo>
                    <a:pt x="38608" y="9740"/>
                  </a:lnTo>
                  <a:lnTo>
                    <a:pt x="38938" y="10071"/>
                  </a:lnTo>
                  <a:lnTo>
                    <a:pt x="40055" y="11188"/>
                  </a:lnTo>
                  <a:lnTo>
                    <a:pt x="41097" y="10782"/>
                  </a:lnTo>
                  <a:close/>
                </a:path>
                <a:path w="52705" h="57150">
                  <a:moveTo>
                    <a:pt x="41579" y="34467"/>
                  </a:moveTo>
                  <a:lnTo>
                    <a:pt x="41338" y="34124"/>
                  </a:lnTo>
                  <a:lnTo>
                    <a:pt x="40868" y="34264"/>
                  </a:lnTo>
                  <a:lnTo>
                    <a:pt x="40741" y="34315"/>
                  </a:lnTo>
                  <a:lnTo>
                    <a:pt x="40132" y="34531"/>
                  </a:lnTo>
                  <a:lnTo>
                    <a:pt x="39535" y="34759"/>
                  </a:lnTo>
                  <a:lnTo>
                    <a:pt x="38925" y="34975"/>
                  </a:lnTo>
                  <a:lnTo>
                    <a:pt x="38493" y="35179"/>
                  </a:lnTo>
                  <a:lnTo>
                    <a:pt x="38735" y="35534"/>
                  </a:lnTo>
                  <a:lnTo>
                    <a:pt x="39204" y="35394"/>
                  </a:lnTo>
                  <a:lnTo>
                    <a:pt x="39331" y="35344"/>
                  </a:lnTo>
                  <a:lnTo>
                    <a:pt x="39941" y="35115"/>
                  </a:lnTo>
                  <a:lnTo>
                    <a:pt x="40538" y="34899"/>
                  </a:lnTo>
                  <a:lnTo>
                    <a:pt x="41287" y="34620"/>
                  </a:lnTo>
                  <a:lnTo>
                    <a:pt x="41579" y="34467"/>
                  </a:lnTo>
                  <a:close/>
                </a:path>
                <a:path w="52705" h="57150">
                  <a:moveTo>
                    <a:pt x="42087" y="19291"/>
                  </a:moveTo>
                  <a:lnTo>
                    <a:pt x="40982" y="19240"/>
                  </a:lnTo>
                  <a:lnTo>
                    <a:pt x="40741" y="19685"/>
                  </a:lnTo>
                  <a:lnTo>
                    <a:pt x="40462" y="20180"/>
                  </a:lnTo>
                  <a:lnTo>
                    <a:pt x="40195" y="20675"/>
                  </a:lnTo>
                  <a:lnTo>
                    <a:pt x="39611" y="21717"/>
                  </a:lnTo>
                  <a:lnTo>
                    <a:pt x="40716" y="21755"/>
                  </a:lnTo>
                  <a:lnTo>
                    <a:pt x="41236" y="20828"/>
                  </a:lnTo>
                  <a:lnTo>
                    <a:pt x="41516" y="20320"/>
                  </a:lnTo>
                  <a:lnTo>
                    <a:pt x="41783" y="19824"/>
                  </a:lnTo>
                  <a:lnTo>
                    <a:pt x="42087" y="19291"/>
                  </a:lnTo>
                  <a:close/>
                </a:path>
                <a:path w="52705" h="57150">
                  <a:moveTo>
                    <a:pt x="43281" y="16586"/>
                  </a:moveTo>
                  <a:lnTo>
                    <a:pt x="42926" y="16217"/>
                  </a:lnTo>
                  <a:lnTo>
                    <a:pt x="42532" y="15836"/>
                  </a:lnTo>
                  <a:lnTo>
                    <a:pt x="42151" y="15455"/>
                  </a:lnTo>
                  <a:lnTo>
                    <a:pt x="41770" y="15062"/>
                  </a:lnTo>
                  <a:lnTo>
                    <a:pt x="41440" y="14732"/>
                  </a:lnTo>
                  <a:lnTo>
                    <a:pt x="40411" y="15176"/>
                  </a:lnTo>
                  <a:lnTo>
                    <a:pt x="40767" y="15532"/>
                  </a:lnTo>
                  <a:lnTo>
                    <a:pt x="42252" y="17018"/>
                  </a:lnTo>
                  <a:lnTo>
                    <a:pt x="43281" y="16586"/>
                  </a:lnTo>
                  <a:close/>
                </a:path>
                <a:path w="52705" h="57150">
                  <a:moveTo>
                    <a:pt x="43903" y="24485"/>
                  </a:moveTo>
                  <a:lnTo>
                    <a:pt x="42786" y="24599"/>
                  </a:lnTo>
                  <a:lnTo>
                    <a:pt x="42659" y="25082"/>
                  </a:lnTo>
                  <a:lnTo>
                    <a:pt x="42557" y="25463"/>
                  </a:lnTo>
                  <a:lnTo>
                    <a:pt x="42443" y="25857"/>
                  </a:lnTo>
                  <a:lnTo>
                    <a:pt x="42202" y="26758"/>
                  </a:lnTo>
                  <a:lnTo>
                    <a:pt x="43307" y="26631"/>
                  </a:lnTo>
                  <a:lnTo>
                    <a:pt x="43446" y="26162"/>
                  </a:lnTo>
                  <a:lnTo>
                    <a:pt x="43649" y="25387"/>
                  </a:lnTo>
                  <a:lnTo>
                    <a:pt x="43764" y="25006"/>
                  </a:lnTo>
                  <a:lnTo>
                    <a:pt x="43903" y="24485"/>
                  </a:lnTo>
                  <a:close/>
                </a:path>
                <a:path w="52705" h="57150">
                  <a:moveTo>
                    <a:pt x="45034" y="10033"/>
                  </a:moveTo>
                  <a:lnTo>
                    <a:pt x="43992" y="10134"/>
                  </a:lnTo>
                  <a:lnTo>
                    <a:pt x="43865" y="10426"/>
                  </a:lnTo>
                  <a:lnTo>
                    <a:pt x="43649" y="10922"/>
                  </a:lnTo>
                  <a:lnTo>
                    <a:pt x="43421" y="11417"/>
                  </a:lnTo>
                  <a:lnTo>
                    <a:pt x="43205" y="11912"/>
                  </a:lnTo>
                  <a:lnTo>
                    <a:pt x="43103" y="12128"/>
                  </a:lnTo>
                  <a:lnTo>
                    <a:pt x="44145" y="12039"/>
                  </a:lnTo>
                  <a:lnTo>
                    <a:pt x="44284" y="11734"/>
                  </a:lnTo>
                  <a:lnTo>
                    <a:pt x="44716" y="10744"/>
                  </a:lnTo>
                  <a:lnTo>
                    <a:pt x="44945" y="10248"/>
                  </a:lnTo>
                  <a:lnTo>
                    <a:pt x="45034" y="10033"/>
                  </a:lnTo>
                  <a:close/>
                </a:path>
                <a:path w="52705" h="57150">
                  <a:moveTo>
                    <a:pt x="46926" y="21043"/>
                  </a:moveTo>
                  <a:lnTo>
                    <a:pt x="45834" y="21247"/>
                  </a:lnTo>
                  <a:lnTo>
                    <a:pt x="45834" y="21640"/>
                  </a:lnTo>
                  <a:lnTo>
                    <a:pt x="45834" y="23609"/>
                  </a:lnTo>
                  <a:lnTo>
                    <a:pt x="46926" y="23393"/>
                  </a:lnTo>
                  <a:lnTo>
                    <a:pt x="46926" y="21043"/>
                  </a:lnTo>
                  <a:close/>
                </a:path>
                <a:path w="52705" h="57150">
                  <a:moveTo>
                    <a:pt x="47218" y="14427"/>
                  </a:moveTo>
                  <a:lnTo>
                    <a:pt x="46888" y="14401"/>
                  </a:lnTo>
                  <a:lnTo>
                    <a:pt x="46545" y="14401"/>
                  </a:lnTo>
                  <a:lnTo>
                    <a:pt x="46215" y="14503"/>
                  </a:lnTo>
                  <a:lnTo>
                    <a:pt x="46050" y="14668"/>
                  </a:lnTo>
                  <a:lnTo>
                    <a:pt x="45567" y="15151"/>
                  </a:lnTo>
                  <a:lnTo>
                    <a:pt x="45377" y="15773"/>
                  </a:lnTo>
                  <a:lnTo>
                    <a:pt x="45529" y="16433"/>
                  </a:lnTo>
                  <a:lnTo>
                    <a:pt x="45580" y="16700"/>
                  </a:lnTo>
                  <a:lnTo>
                    <a:pt x="46672" y="16433"/>
                  </a:lnTo>
                  <a:lnTo>
                    <a:pt x="46482" y="15570"/>
                  </a:lnTo>
                  <a:lnTo>
                    <a:pt x="46621" y="15036"/>
                  </a:lnTo>
                  <a:lnTo>
                    <a:pt x="47040" y="14605"/>
                  </a:lnTo>
                  <a:lnTo>
                    <a:pt x="47218" y="14427"/>
                  </a:lnTo>
                  <a:close/>
                </a:path>
                <a:path w="52705" h="57150">
                  <a:moveTo>
                    <a:pt x="48806" y="30327"/>
                  </a:moveTo>
                  <a:lnTo>
                    <a:pt x="47904" y="29819"/>
                  </a:lnTo>
                  <a:lnTo>
                    <a:pt x="47523" y="29591"/>
                  </a:lnTo>
                  <a:lnTo>
                    <a:pt x="47129" y="29375"/>
                  </a:lnTo>
                  <a:lnTo>
                    <a:pt x="46736" y="29146"/>
                  </a:lnTo>
                  <a:lnTo>
                    <a:pt x="45770" y="29692"/>
                  </a:lnTo>
                  <a:lnTo>
                    <a:pt x="46291" y="29984"/>
                  </a:lnTo>
                  <a:lnTo>
                    <a:pt x="47840" y="30873"/>
                  </a:lnTo>
                  <a:lnTo>
                    <a:pt x="48806" y="30327"/>
                  </a:lnTo>
                  <a:close/>
                </a:path>
                <a:path w="52705" h="57150">
                  <a:moveTo>
                    <a:pt x="50761" y="14846"/>
                  </a:moveTo>
                  <a:lnTo>
                    <a:pt x="49682" y="14973"/>
                  </a:lnTo>
                  <a:lnTo>
                    <a:pt x="49517" y="15290"/>
                  </a:lnTo>
                  <a:lnTo>
                    <a:pt x="49403" y="15506"/>
                  </a:lnTo>
                  <a:lnTo>
                    <a:pt x="49301" y="15735"/>
                  </a:lnTo>
                  <a:lnTo>
                    <a:pt x="49187" y="15951"/>
                  </a:lnTo>
                  <a:lnTo>
                    <a:pt x="48958" y="16408"/>
                  </a:lnTo>
                  <a:lnTo>
                    <a:pt x="50038" y="16294"/>
                  </a:lnTo>
                  <a:lnTo>
                    <a:pt x="50203" y="15976"/>
                  </a:lnTo>
                  <a:lnTo>
                    <a:pt x="50304" y="15748"/>
                  </a:lnTo>
                  <a:lnTo>
                    <a:pt x="50533" y="15316"/>
                  </a:lnTo>
                  <a:lnTo>
                    <a:pt x="50761" y="14846"/>
                  </a:lnTo>
                  <a:close/>
                </a:path>
                <a:path w="52705" h="57150">
                  <a:moveTo>
                    <a:pt x="52158" y="22872"/>
                  </a:moveTo>
                  <a:lnTo>
                    <a:pt x="52031" y="22618"/>
                  </a:lnTo>
                  <a:lnTo>
                    <a:pt x="51816" y="22529"/>
                  </a:lnTo>
                  <a:lnTo>
                    <a:pt x="51562" y="22415"/>
                  </a:lnTo>
                  <a:lnTo>
                    <a:pt x="51244" y="22542"/>
                  </a:lnTo>
                  <a:lnTo>
                    <a:pt x="51054" y="22733"/>
                  </a:lnTo>
                  <a:lnTo>
                    <a:pt x="49707" y="24079"/>
                  </a:lnTo>
                  <a:lnTo>
                    <a:pt x="49822" y="24333"/>
                  </a:lnTo>
                  <a:lnTo>
                    <a:pt x="50304" y="24536"/>
                  </a:lnTo>
                  <a:lnTo>
                    <a:pt x="50622" y="24409"/>
                  </a:lnTo>
                  <a:lnTo>
                    <a:pt x="51193" y="23837"/>
                  </a:lnTo>
                  <a:lnTo>
                    <a:pt x="51574" y="23444"/>
                  </a:lnTo>
                  <a:lnTo>
                    <a:pt x="51968" y="23063"/>
                  </a:lnTo>
                  <a:lnTo>
                    <a:pt x="52158" y="22872"/>
                  </a:lnTo>
                  <a:close/>
                </a:path>
              </a:pathLst>
            </a:custGeom>
            <a:solidFill>
              <a:srgbClr val="BE9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8" name="object 2658" descr=""/>
            <p:cNvSpPr/>
            <p:nvPr/>
          </p:nvSpPr>
          <p:spPr>
            <a:xfrm>
              <a:off x="2513393" y="2548940"/>
              <a:ext cx="53340" cy="60325"/>
            </a:xfrm>
            <a:custGeom>
              <a:avLst/>
              <a:gdLst/>
              <a:ahLst/>
              <a:cxnLst/>
              <a:rect l="l" t="t" r="r" b="b"/>
              <a:pathLst>
                <a:path w="53339" h="60325">
                  <a:moveTo>
                    <a:pt x="3873" y="52654"/>
                  </a:moveTo>
                  <a:lnTo>
                    <a:pt x="3340" y="52311"/>
                  </a:lnTo>
                  <a:lnTo>
                    <a:pt x="2565" y="51790"/>
                  </a:lnTo>
                  <a:lnTo>
                    <a:pt x="1739" y="51562"/>
                  </a:lnTo>
                  <a:lnTo>
                    <a:pt x="190" y="51536"/>
                  </a:lnTo>
                  <a:lnTo>
                    <a:pt x="0" y="52374"/>
                  </a:lnTo>
                  <a:lnTo>
                    <a:pt x="736" y="52387"/>
                  </a:lnTo>
                  <a:lnTo>
                    <a:pt x="1384" y="52400"/>
                  </a:lnTo>
                  <a:lnTo>
                    <a:pt x="1968" y="52603"/>
                  </a:lnTo>
                  <a:lnTo>
                    <a:pt x="2933" y="53238"/>
                  </a:lnTo>
                  <a:lnTo>
                    <a:pt x="3873" y="52654"/>
                  </a:lnTo>
                  <a:close/>
                </a:path>
                <a:path w="53339" h="60325">
                  <a:moveTo>
                    <a:pt x="7556" y="45034"/>
                  </a:moveTo>
                  <a:lnTo>
                    <a:pt x="7391" y="44869"/>
                  </a:lnTo>
                  <a:lnTo>
                    <a:pt x="7073" y="44564"/>
                  </a:lnTo>
                  <a:lnTo>
                    <a:pt x="6997" y="44196"/>
                  </a:lnTo>
                  <a:lnTo>
                    <a:pt x="7124" y="43789"/>
                  </a:lnTo>
                  <a:lnTo>
                    <a:pt x="7200" y="43586"/>
                  </a:lnTo>
                  <a:lnTo>
                    <a:pt x="6146" y="43700"/>
                  </a:lnTo>
                  <a:lnTo>
                    <a:pt x="6057" y="43980"/>
                  </a:lnTo>
                  <a:lnTo>
                    <a:pt x="5905" y="44462"/>
                  </a:lnTo>
                  <a:lnTo>
                    <a:pt x="6007" y="44881"/>
                  </a:lnTo>
                  <a:lnTo>
                    <a:pt x="6362" y="45237"/>
                  </a:lnTo>
                  <a:lnTo>
                    <a:pt x="6565" y="45427"/>
                  </a:lnTo>
                  <a:lnTo>
                    <a:pt x="7556" y="45034"/>
                  </a:lnTo>
                  <a:close/>
                </a:path>
                <a:path w="53339" h="60325">
                  <a:moveTo>
                    <a:pt x="8496" y="55918"/>
                  </a:moveTo>
                  <a:lnTo>
                    <a:pt x="8432" y="55626"/>
                  </a:lnTo>
                  <a:lnTo>
                    <a:pt x="8102" y="54190"/>
                  </a:lnTo>
                  <a:lnTo>
                    <a:pt x="7924" y="53479"/>
                  </a:lnTo>
                  <a:lnTo>
                    <a:pt x="7874" y="53213"/>
                  </a:lnTo>
                  <a:lnTo>
                    <a:pt x="6781" y="53492"/>
                  </a:lnTo>
                  <a:lnTo>
                    <a:pt x="6845" y="53771"/>
                  </a:lnTo>
                  <a:lnTo>
                    <a:pt x="7404" y="56184"/>
                  </a:lnTo>
                  <a:lnTo>
                    <a:pt x="8496" y="55918"/>
                  </a:lnTo>
                  <a:close/>
                </a:path>
                <a:path w="53339" h="60325">
                  <a:moveTo>
                    <a:pt x="11772" y="42468"/>
                  </a:moveTo>
                  <a:lnTo>
                    <a:pt x="10693" y="42672"/>
                  </a:lnTo>
                  <a:lnTo>
                    <a:pt x="10655" y="42964"/>
                  </a:lnTo>
                  <a:lnTo>
                    <a:pt x="10604" y="43459"/>
                  </a:lnTo>
                  <a:lnTo>
                    <a:pt x="10541" y="43954"/>
                  </a:lnTo>
                  <a:lnTo>
                    <a:pt x="10490" y="44450"/>
                  </a:lnTo>
                  <a:lnTo>
                    <a:pt x="10452" y="44780"/>
                  </a:lnTo>
                  <a:lnTo>
                    <a:pt x="11531" y="44564"/>
                  </a:lnTo>
                  <a:lnTo>
                    <a:pt x="11569" y="44272"/>
                  </a:lnTo>
                  <a:lnTo>
                    <a:pt x="11671" y="43281"/>
                  </a:lnTo>
                  <a:lnTo>
                    <a:pt x="11772" y="42468"/>
                  </a:lnTo>
                  <a:close/>
                </a:path>
                <a:path w="53339" h="60325">
                  <a:moveTo>
                    <a:pt x="11887" y="46913"/>
                  </a:moveTo>
                  <a:lnTo>
                    <a:pt x="10807" y="47040"/>
                  </a:lnTo>
                  <a:lnTo>
                    <a:pt x="10655" y="47409"/>
                  </a:lnTo>
                  <a:lnTo>
                    <a:pt x="10439" y="47955"/>
                  </a:lnTo>
                  <a:lnTo>
                    <a:pt x="10210" y="48514"/>
                  </a:lnTo>
                  <a:lnTo>
                    <a:pt x="9994" y="49060"/>
                  </a:lnTo>
                  <a:lnTo>
                    <a:pt x="9855" y="49428"/>
                  </a:lnTo>
                  <a:lnTo>
                    <a:pt x="10934" y="49301"/>
                  </a:lnTo>
                  <a:lnTo>
                    <a:pt x="11087" y="48933"/>
                  </a:lnTo>
                  <a:lnTo>
                    <a:pt x="11518" y="47828"/>
                  </a:lnTo>
                  <a:lnTo>
                    <a:pt x="11747" y="47282"/>
                  </a:lnTo>
                  <a:lnTo>
                    <a:pt x="11887" y="46913"/>
                  </a:lnTo>
                  <a:close/>
                </a:path>
                <a:path w="53339" h="60325">
                  <a:moveTo>
                    <a:pt x="13208" y="36347"/>
                  </a:moveTo>
                  <a:lnTo>
                    <a:pt x="12992" y="36093"/>
                  </a:lnTo>
                  <a:lnTo>
                    <a:pt x="12598" y="35661"/>
                  </a:lnTo>
                  <a:lnTo>
                    <a:pt x="12217" y="35217"/>
                  </a:lnTo>
                  <a:lnTo>
                    <a:pt x="11823" y="34785"/>
                  </a:lnTo>
                  <a:lnTo>
                    <a:pt x="11620" y="34544"/>
                  </a:lnTo>
                  <a:lnTo>
                    <a:pt x="10579" y="34925"/>
                  </a:lnTo>
                  <a:lnTo>
                    <a:pt x="10807" y="35179"/>
                  </a:lnTo>
                  <a:lnTo>
                    <a:pt x="11201" y="35610"/>
                  </a:lnTo>
                  <a:lnTo>
                    <a:pt x="11582" y="36055"/>
                  </a:lnTo>
                  <a:lnTo>
                    <a:pt x="12179" y="36728"/>
                  </a:lnTo>
                  <a:lnTo>
                    <a:pt x="13208" y="36347"/>
                  </a:lnTo>
                  <a:close/>
                </a:path>
                <a:path w="53339" h="60325">
                  <a:moveTo>
                    <a:pt x="13398" y="58115"/>
                  </a:moveTo>
                  <a:lnTo>
                    <a:pt x="12306" y="58267"/>
                  </a:lnTo>
                  <a:lnTo>
                    <a:pt x="12306" y="58559"/>
                  </a:lnTo>
                  <a:lnTo>
                    <a:pt x="12306" y="59867"/>
                  </a:lnTo>
                  <a:lnTo>
                    <a:pt x="13398" y="59715"/>
                  </a:lnTo>
                  <a:lnTo>
                    <a:pt x="13398" y="58115"/>
                  </a:lnTo>
                  <a:close/>
                </a:path>
                <a:path w="53339" h="60325">
                  <a:moveTo>
                    <a:pt x="14541" y="26619"/>
                  </a:moveTo>
                  <a:lnTo>
                    <a:pt x="13462" y="26797"/>
                  </a:lnTo>
                  <a:lnTo>
                    <a:pt x="13462" y="27165"/>
                  </a:lnTo>
                  <a:lnTo>
                    <a:pt x="13462" y="29235"/>
                  </a:lnTo>
                  <a:lnTo>
                    <a:pt x="14541" y="29057"/>
                  </a:lnTo>
                  <a:lnTo>
                    <a:pt x="14541" y="26619"/>
                  </a:lnTo>
                  <a:close/>
                </a:path>
                <a:path w="53339" h="60325">
                  <a:moveTo>
                    <a:pt x="16738" y="36118"/>
                  </a:moveTo>
                  <a:lnTo>
                    <a:pt x="16700" y="35788"/>
                  </a:lnTo>
                  <a:lnTo>
                    <a:pt x="16637" y="35407"/>
                  </a:lnTo>
                  <a:lnTo>
                    <a:pt x="16535" y="34632"/>
                  </a:lnTo>
                  <a:lnTo>
                    <a:pt x="16497" y="34366"/>
                  </a:lnTo>
                  <a:lnTo>
                    <a:pt x="15392" y="34594"/>
                  </a:lnTo>
                  <a:lnTo>
                    <a:pt x="15443" y="34925"/>
                  </a:lnTo>
                  <a:lnTo>
                    <a:pt x="15494" y="35306"/>
                  </a:lnTo>
                  <a:lnTo>
                    <a:pt x="15557" y="35699"/>
                  </a:lnTo>
                  <a:lnTo>
                    <a:pt x="15646" y="36347"/>
                  </a:lnTo>
                  <a:lnTo>
                    <a:pt x="16738" y="36118"/>
                  </a:lnTo>
                  <a:close/>
                </a:path>
                <a:path w="53339" h="60325">
                  <a:moveTo>
                    <a:pt x="16865" y="50774"/>
                  </a:moveTo>
                  <a:lnTo>
                    <a:pt x="15773" y="50990"/>
                  </a:lnTo>
                  <a:lnTo>
                    <a:pt x="15773" y="51371"/>
                  </a:lnTo>
                  <a:lnTo>
                    <a:pt x="15773" y="54165"/>
                  </a:lnTo>
                  <a:lnTo>
                    <a:pt x="16865" y="53949"/>
                  </a:lnTo>
                  <a:lnTo>
                    <a:pt x="16865" y="50774"/>
                  </a:lnTo>
                  <a:close/>
                </a:path>
                <a:path w="53339" h="60325">
                  <a:moveTo>
                    <a:pt x="19024" y="42557"/>
                  </a:moveTo>
                  <a:lnTo>
                    <a:pt x="17970" y="42659"/>
                  </a:lnTo>
                  <a:lnTo>
                    <a:pt x="17780" y="42887"/>
                  </a:lnTo>
                  <a:lnTo>
                    <a:pt x="17018" y="43776"/>
                  </a:lnTo>
                  <a:lnTo>
                    <a:pt x="16624" y="44208"/>
                  </a:lnTo>
                  <a:lnTo>
                    <a:pt x="16370" y="44513"/>
                  </a:lnTo>
                  <a:lnTo>
                    <a:pt x="17424" y="44399"/>
                  </a:lnTo>
                  <a:lnTo>
                    <a:pt x="17627" y="44170"/>
                  </a:lnTo>
                  <a:lnTo>
                    <a:pt x="18008" y="43726"/>
                  </a:lnTo>
                  <a:lnTo>
                    <a:pt x="18389" y="43294"/>
                  </a:lnTo>
                  <a:lnTo>
                    <a:pt x="19024" y="42557"/>
                  </a:lnTo>
                  <a:close/>
                </a:path>
                <a:path w="53339" h="60325">
                  <a:moveTo>
                    <a:pt x="19342" y="28092"/>
                  </a:moveTo>
                  <a:lnTo>
                    <a:pt x="19291" y="27533"/>
                  </a:lnTo>
                  <a:lnTo>
                    <a:pt x="19189" y="26543"/>
                  </a:lnTo>
                  <a:lnTo>
                    <a:pt x="19151" y="26047"/>
                  </a:lnTo>
                  <a:lnTo>
                    <a:pt x="19100" y="25527"/>
                  </a:lnTo>
                  <a:lnTo>
                    <a:pt x="18008" y="25793"/>
                  </a:lnTo>
                  <a:lnTo>
                    <a:pt x="18059" y="26339"/>
                  </a:lnTo>
                  <a:lnTo>
                    <a:pt x="18161" y="27330"/>
                  </a:lnTo>
                  <a:lnTo>
                    <a:pt x="18199" y="27825"/>
                  </a:lnTo>
                  <a:lnTo>
                    <a:pt x="18249" y="28359"/>
                  </a:lnTo>
                  <a:lnTo>
                    <a:pt x="19342" y="28092"/>
                  </a:lnTo>
                  <a:close/>
                </a:path>
                <a:path w="53339" h="60325">
                  <a:moveTo>
                    <a:pt x="19507" y="30505"/>
                  </a:moveTo>
                  <a:lnTo>
                    <a:pt x="18415" y="30708"/>
                  </a:lnTo>
                  <a:lnTo>
                    <a:pt x="18415" y="31127"/>
                  </a:lnTo>
                  <a:lnTo>
                    <a:pt x="18415" y="32778"/>
                  </a:lnTo>
                  <a:lnTo>
                    <a:pt x="19507" y="32575"/>
                  </a:lnTo>
                  <a:lnTo>
                    <a:pt x="19507" y="30505"/>
                  </a:lnTo>
                  <a:close/>
                </a:path>
                <a:path w="53339" h="60325">
                  <a:moveTo>
                    <a:pt x="20129" y="38849"/>
                  </a:moveTo>
                  <a:lnTo>
                    <a:pt x="18757" y="37731"/>
                  </a:lnTo>
                  <a:lnTo>
                    <a:pt x="18161" y="37236"/>
                  </a:lnTo>
                  <a:lnTo>
                    <a:pt x="17932" y="37058"/>
                  </a:lnTo>
                  <a:lnTo>
                    <a:pt x="16979" y="37477"/>
                  </a:lnTo>
                  <a:lnTo>
                    <a:pt x="17132" y="37604"/>
                  </a:lnTo>
                  <a:lnTo>
                    <a:pt x="17741" y="38100"/>
                  </a:lnTo>
                  <a:lnTo>
                    <a:pt x="18338" y="38595"/>
                  </a:lnTo>
                  <a:lnTo>
                    <a:pt x="18948" y="39090"/>
                  </a:lnTo>
                  <a:lnTo>
                    <a:pt x="19177" y="39268"/>
                  </a:lnTo>
                  <a:lnTo>
                    <a:pt x="20129" y="38849"/>
                  </a:lnTo>
                  <a:close/>
                </a:path>
                <a:path w="53339" h="60325">
                  <a:moveTo>
                    <a:pt x="20154" y="20104"/>
                  </a:moveTo>
                  <a:lnTo>
                    <a:pt x="19062" y="20231"/>
                  </a:lnTo>
                  <a:lnTo>
                    <a:pt x="18910" y="20624"/>
                  </a:lnTo>
                  <a:lnTo>
                    <a:pt x="18745" y="21069"/>
                  </a:lnTo>
                  <a:lnTo>
                    <a:pt x="18580" y="21501"/>
                  </a:lnTo>
                  <a:lnTo>
                    <a:pt x="18415" y="21945"/>
                  </a:lnTo>
                  <a:lnTo>
                    <a:pt x="18262" y="22339"/>
                  </a:lnTo>
                  <a:lnTo>
                    <a:pt x="19354" y="22212"/>
                  </a:lnTo>
                  <a:lnTo>
                    <a:pt x="19507" y="21831"/>
                  </a:lnTo>
                  <a:lnTo>
                    <a:pt x="19837" y="20942"/>
                  </a:lnTo>
                  <a:lnTo>
                    <a:pt x="20154" y="20104"/>
                  </a:lnTo>
                  <a:close/>
                </a:path>
                <a:path w="53339" h="60325">
                  <a:moveTo>
                    <a:pt x="21539" y="46113"/>
                  </a:moveTo>
                  <a:lnTo>
                    <a:pt x="20650" y="45808"/>
                  </a:lnTo>
                  <a:lnTo>
                    <a:pt x="20256" y="46126"/>
                  </a:lnTo>
                  <a:lnTo>
                    <a:pt x="19977" y="46342"/>
                  </a:lnTo>
                  <a:lnTo>
                    <a:pt x="19710" y="46570"/>
                  </a:lnTo>
                  <a:lnTo>
                    <a:pt x="19431" y="46786"/>
                  </a:lnTo>
                  <a:lnTo>
                    <a:pt x="18859" y="47244"/>
                  </a:lnTo>
                  <a:lnTo>
                    <a:pt x="19735" y="47548"/>
                  </a:lnTo>
                  <a:lnTo>
                    <a:pt x="20142" y="47231"/>
                  </a:lnTo>
                  <a:lnTo>
                    <a:pt x="20688" y="46786"/>
                  </a:lnTo>
                  <a:lnTo>
                    <a:pt x="20967" y="46570"/>
                  </a:lnTo>
                  <a:lnTo>
                    <a:pt x="21539" y="46113"/>
                  </a:lnTo>
                  <a:close/>
                </a:path>
                <a:path w="53339" h="60325">
                  <a:moveTo>
                    <a:pt x="22885" y="34188"/>
                  </a:moveTo>
                  <a:lnTo>
                    <a:pt x="22364" y="34251"/>
                  </a:lnTo>
                  <a:lnTo>
                    <a:pt x="22136" y="34290"/>
                  </a:lnTo>
                  <a:lnTo>
                    <a:pt x="21856" y="34353"/>
                  </a:lnTo>
                  <a:lnTo>
                    <a:pt x="21704" y="34531"/>
                  </a:lnTo>
                  <a:lnTo>
                    <a:pt x="21374" y="34912"/>
                  </a:lnTo>
                  <a:lnTo>
                    <a:pt x="21043" y="35306"/>
                  </a:lnTo>
                  <a:lnTo>
                    <a:pt x="20713" y="35687"/>
                  </a:lnTo>
                  <a:lnTo>
                    <a:pt x="20599" y="35826"/>
                  </a:lnTo>
                  <a:lnTo>
                    <a:pt x="21120" y="35775"/>
                  </a:lnTo>
                  <a:lnTo>
                    <a:pt x="21348" y="35725"/>
                  </a:lnTo>
                  <a:lnTo>
                    <a:pt x="21640" y="35661"/>
                  </a:lnTo>
                  <a:lnTo>
                    <a:pt x="21780" y="35483"/>
                  </a:lnTo>
                  <a:lnTo>
                    <a:pt x="22110" y="35102"/>
                  </a:lnTo>
                  <a:lnTo>
                    <a:pt x="22440" y="34709"/>
                  </a:lnTo>
                  <a:lnTo>
                    <a:pt x="22771" y="34328"/>
                  </a:lnTo>
                  <a:lnTo>
                    <a:pt x="22885" y="34188"/>
                  </a:lnTo>
                  <a:close/>
                </a:path>
                <a:path w="53339" h="60325">
                  <a:moveTo>
                    <a:pt x="24206" y="27190"/>
                  </a:moveTo>
                  <a:lnTo>
                    <a:pt x="23596" y="27051"/>
                  </a:lnTo>
                  <a:lnTo>
                    <a:pt x="23101" y="26949"/>
                  </a:lnTo>
                  <a:lnTo>
                    <a:pt x="21767" y="26644"/>
                  </a:lnTo>
                  <a:lnTo>
                    <a:pt x="20828" y="27165"/>
                  </a:lnTo>
                  <a:lnTo>
                    <a:pt x="21437" y="27305"/>
                  </a:lnTo>
                  <a:lnTo>
                    <a:pt x="21932" y="27419"/>
                  </a:lnTo>
                  <a:lnTo>
                    <a:pt x="22428" y="27520"/>
                  </a:lnTo>
                  <a:lnTo>
                    <a:pt x="23266" y="27711"/>
                  </a:lnTo>
                  <a:lnTo>
                    <a:pt x="24206" y="27190"/>
                  </a:lnTo>
                  <a:close/>
                </a:path>
                <a:path w="53339" h="60325">
                  <a:moveTo>
                    <a:pt x="24206" y="17627"/>
                  </a:moveTo>
                  <a:lnTo>
                    <a:pt x="22707" y="17526"/>
                  </a:lnTo>
                  <a:lnTo>
                    <a:pt x="21932" y="17487"/>
                  </a:lnTo>
                  <a:lnTo>
                    <a:pt x="20751" y="17411"/>
                  </a:lnTo>
                  <a:lnTo>
                    <a:pt x="20002" y="17995"/>
                  </a:lnTo>
                  <a:lnTo>
                    <a:pt x="20739" y="18046"/>
                  </a:lnTo>
                  <a:lnTo>
                    <a:pt x="22288" y="18148"/>
                  </a:lnTo>
                  <a:lnTo>
                    <a:pt x="23469" y="18211"/>
                  </a:lnTo>
                  <a:lnTo>
                    <a:pt x="24206" y="17627"/>
                  </a:lnTo>
                  <a:close/>
                </a:path>
                <a:path w="53339" h="60325">
                  <a:moveTo>
                    <a:pt x="24561" y="20485"/>
                  </a:moveTo>
                  <a:lnTo>
                    <a:pt x="23444" y="20612"/>
                  </a:lnTo>
                  <a:lnTo>
                    <a:pt x="23329" y="21094"/>
                  </a:lnTo>
                  <a:lnTo>
                    <a:pt x="23215" y="21539"/>
                  </a:lnTo>
                  <a:lnTo>
                    <a:pt x="23114" y="21971"/>
                  </a:lnTo>
                  <a:lnTo>
                    <a:pt x="22999" y="22415"/>
                  </a:lnTo>
                  <a:lnTo>
                    <a:pt x="22872" y="22948"/>
                  </a:lnTo>
                  <a:lnTo>
                    <a:pt x="23990" y="22821"/>
                  </a:lnTo>
                  <a:lnTo>
                    <a:pt x="24104" y="22339"/>
                  </a:lnTo>
                  <a:lnTo>
                    <a:pt x="24218" y="21894"/>
                  </a:lnTo>
                  <a:lnTo>
                    <a:pt x="24320" y="21463"/>
                  </a:lnTo>
                  <a:lnTo>
                    <a:pt x="24434" y="21018"/>
                  </a:lnTo>
                  <a:lnTo>
                    <a:pt x="24561" y="20485"/>
                  </a:lnTo>
                  <a:close/>
                </a:path>
                <a:path w="53339" h="60325">
                  <a:moveTo>
                    <a:pt x="25184" y="42608"/>
                  </a:moveTo>
                  <a:lnTo>
                    <a:pt x="24091" y="42697"/>
                  </a:lnTo>
                  <a:lnTo>
                    <a:pt x="23901" y="43027"/>
                  </a:lnTo>
                  <a:lnTo>
                    <a:pt x="23685" y="43408"/>
                  </a:lnTo>
                  <a:lnTo>
                    <a:pt x="23456" y="43802"/>
                  </a:lnTo>
                  <a:lnTo>
                    <a:pt x="23241" y="44183"/>
                  </a:lnTo>
                  <a:lnTo>
                    <a:pt x="22974" y="44640"/>
                  </a:lnTo>
                  <a:lnTo>
                    <a:pt x="24066" y="44551"/>
                  </a:lnTo>
                  <a:lnTo>
                    <a:pt x="24472" y="43840"/>
                  </a:lnTo>
                  <a:lnTo>
                    <a:pt x="24701" y="43459"/>
                  </a:lnTo>
                  <a:lnTo>
                    <a:pt x="24917" y="43065"/>
                  </a:lnTo>
                  <a:lnTo>
                    <a:pt x="25184" y="42608"/>
                  </a:lnTo>
                  <a:close/>
                </a:path>
                <a:path w="53339" h="60325">
                  <a:moveTo>
                    <a:pt x="25831" y="39255"/>
                  </a:moveTo>
                  <a:lnTo>
                    <a:pt x="25793" y="38760"/>
                  </a:lnTo>
                  <a:lnTo>
                    <a:pt x="25730" y="38214"/>
                  </a:lnTo>
                  <a:lnTo>
                    <a:pt x="25628" y="37109"/>
                  </a:lnTo>
                  <a:lnTo>
                    <a:pt x="25577" y="36652"/>
                  </a:lnTo>
                  <a:lnTo>
                    <a:pt x="24485" y="36906"/>
                  </a:lnTo>
                  <a:lnTo>
                    <a:pt x="24536" y="37401"/>
                  </a:lnTo>
                  <a:lnTo>
                    <a:pt x="24587" y="37947"/>
                  </a:lnTo>
                  <a:lnTo>
                    <a:pt x="24650" y="38506"/>
                  </a:lnTo>
                  <a:lnTo>
                    <a:pt x="24701" y="39052"/>
                  </a:lnTo>
                  <a:lnTo>
                    <a:pt x="24752" y="39509"/>
                  </a:lnTo>
                  <a:lnTo>
                    <a:pt x="25831" y="39255"/>
                  </a:lnTo>
                  <a:close/>
                </a:path>
                <a:path w="53339" h="60325">
                  <a:moveTo>
                    <a:pt x="25946" y="8597"/>
                  </a:moveTo>
                  <a:lnTo>
                    <a:pt x="24853" y="8801"/>
                  </a:lnTo>
                  <a:lnTo>
                    <a:pt x="24853" y="9220"/>
                  </a:lnTo>
                  <a:lnTo>
                    <a:pt x="24853" y="11391"/>
                  </a:lnTo>
                  <a:lnTo>
                    <a:pt x="25946" y="11188"/>
                  </a:lnTo>
                  <a:lnTo>
                    <a:pt x="25946" y="8597"/>
                  </a:lnTo>
                  <a:close/>
                </a:path>
                <a:path w="53339" h="60325">
                  <a:moveTo>
                    <a:pt x="27698" y="26784"/>
                  </a:moveTo>
                  <a:lnTo>
                    <a:pt x="26619" y="26962"/>
                  </a:lnTo>
                  <a:lnTo>
                    <a:pt x="26555" y="27266"/>
                  </a:lnTo>
                  <a:lnTo>
                    <a:pt x="26403" y="28092"/>
                  </a:lnTo>
                  <a:lnTo>
                    <a:pt x="26339" y="28409"/>
                  </a:lnTo>
                  <a:lnTo>
                    <a:pt x="27419" y="28232"/>
                  </a:lnTo>
                  <a:lnTo>
                    <a:pt x="27482" y="27927"/>
                  </a:lnTo>
                  <a:lnTo>
                    <a:pt x="27635" y="27101"/>
                  </a:lnTo>
                  <a:lnTo>
                    <a:pt x="27698" y="26784"/>
                  </a:lnTo>
                  <a:close/>
                </a:path>
                <a:path w="53339" h="60325">
                  <a:moveTo>
                    <a:pt x="28600" y="14681"/>
                  </a:moveTo>
                  <a:lnTo>
                    <a:pt x="27533" y="14795"/>
                  </a:lnTo>
                  <a:lnTo>
                    <a:pt x="27508" y="15100"/>
                  </a:lnTo>
                  <a:lnTo>
                    <a:pt x="27330" y="17208"/>
                  </a:lnTo>
                  <a:lnTo>
                    <a:pt x="28397" y="17106"/>
                  </a:lnTo>
                  <a:lnTo>
                    <a:pt x="28422" y="16789"/>
                  </a:lnTo>
                  <a:lnTo>
                    <a:pt x="28486" y="16129"/>
                  </a:lnTo>
                  <a:lnTo>
                    <a:pt x="28536" y="15468"/>
                  </a:lnTo>
                  <a:lnTo>
                    <a:pt x="28600" y="14808"/>
                  </a:lnTo>
                  <a:lnTo>
                    <a:pt x="28600" y="14681"/>
                  </a:lnTo>
                  <a:close/>
                </a:path>
                <a:path w="53339" h="60325">
                  <a:moveTo>
                    <a:pt x="29387" y="43408"/>
                  </a:moveTo>
                  <a:lnTo>
                    <a:pt x="28295" y="43548"/>
                  </a:lnTo>
                  <a:lnTo>
                    <a:pt x="28168" y="43929"/>
                  </a:lnTo>
                  <a:lnTo>
                    <a:pt x="27965" y="44538"/>
                  </a:lnTo>
                  <a:lnTo>
                    <a:pt x="27597" y="45008"/>
                  </a:lnTo>
                  <a:lnTo>
                    <a:pt x="26441" y="45732"/>
                  </a:lnTo>
                  <a:lnTo>
                    <a:pt x="27368" y="45935"/>
                  </a:lnTo>
                  <a:lnTo>
                    <a:pt x="28473" y="45250"/>
                  </a:lnTo>
                  <a:lnTo>
                    <a:pt x="28981" y="44627"/>
                  </a:lnTo>
                  <a:lnTo>
                    <a:pt x="29260" y="43802"/>
                  </a:lnTo>
                  <a:lnTo>
                    <a:pt x="29387" y="43408"/>
                  </a:lnTo>
                  <a:close/>
                </a:path>
                <a:path w="53339" h="60325">
                  <a:moveTo>
                    <a:pt x="30264" y="34886"/>
                  </a:moveTo>
                  <a:lnTo>
                    <a:pt x="29248" y="33972"/>
                  </a:lnTo>
                  <a:lnTo>
                    <a:pt x="28689" y="33477"/>
                  </a:lnTo>
                  <a:lnTo>
                    <a:pt x="27800" y="32677"/>
                  </a:lnTo>
                  <a:lnTo>
                    <a:pt x="26847" y="33185"/>
                  </a:lnTo>
                  <a:lnTo>
                    <a:pt x="27305" y="33604"/>
                  </a:lnTo>
                  <a:lnTo>
                    <a:pt x="27851" y="34099"/>
                  </a:lnTo>
                  <a:lnTo>
                    <a:pt x="28409" y="34594"/>
                  </a:lnTo>
                  <a:lnTo>
                    <a:pt x="29311" y="35407"/>
                  </a:lnTo>
                  <a:lnTo>
                    <a:pt x="30264" y="34886"/>
                  </a:lnTo>
                  <a:close/>
                </a:path>
                <a:path w="53339" h="60325">
                  <a:moveTo>
                    <a:pt x="30772" y="18148"/>
                  </a:moveTo>
                  <a:lnTo>
                    <a:pt x="29679" y="18364"/>
                  </a:lnTo>
                  <a:lnTo>
                    <a:pt x="29654" y="18669"/>
                  </a:lnTo>
                  <a:lnTo>
                    <a:pt x="29603" y="19278"/>
                  </a:lnTo>
                  <a:lnTo>
                    <a:pt x="29540" y="19875"/>
                  </a:lnTo>
                  <a:lnTo>
                    <a:pt x="29489" y="20485"/>
                  </a:lnTo>
                  <a:lnTo>
                    <a:pt x="29451" y="20853"/>
                  </a:lnTo>
                  <a:lnTo>
                    <a:pt x="30543" y="20637"/>
                  </a:lnTo>
                  <a:lnTo>
                    <a:pt x="30619" y="19723"/>
                  </a:lnTo>
                  <a:lnTo>
                    <a:pt x="30683" y="19113"/>
                  </a:lnTo>
                  <a:lnTo>
                    <a:pt x="30734" y="18503"/>
                  </a:lnTo>
                  <a:lnTo>
                    <a:pt x="30772" y="18148"/>
                  </a:lnTo>
                  <a:close/>
                </a:path>
                <a:path w="53339" h="60325">
                  <a:moveTo>
                    <a:pt x="32283" y="37122"/>
                  </a:moveTo>
                  <a:lnTo>
                    <a:pt x="31191" y="37185"/>
                  </a:lnTo>
                  <a:lnTo>
                    <a:pt x="31013" y="37553"/>
                  </a:lnTo>
                  <a:lnTo>
                    <a:pt x="30734" y="38100"/>
                  </a:lnTo>
                  <a:lnTo>
                    <a:pt x="30467" y="38658"/>
                  </a:lnTo>
                  <a:lnTo>
                    <a:pt x="30187" y="39204"/>
                  </a:lnTo>
                  <a:lnTo>
                    <a:pt x="29933" y="39712"/>
                  </a:lnTo>
                  <a:lnTo>
                    <a:pt x="31026" y="39636"/>
                  </a:lnTo>
                  <a:lnTo>
                    <a:pt x="31203" y="39268"/>
                  </a:lnTo>
                  <a:lnTo>
                    <a:pt x="31483" y="38722"/>
                  </a:lnTo>
                  <a:lnTo>
                    <a:pt x="31762" y="38163"/>
                  </a:lnTo>
                  <a:lnTo>
                    <a:pt x="32029" y="37617"/>
                  </a:lnTo>
                  <a:lnTo>
                    <a:pt x="32283" y="37122"/>
                  </a:lnTo>
                  <a:close/>
                </a:path>
                <a:path w="53339" h="60325">
                  <a:moveTo>
                    <a:pt x="32816" y="26289"/>
                  </a:moveTo>
                  <a:lnTo>
                    <a:pt x="32689" y="26111"/>
                  </a:lnTo>
                  <a:lnTo>
                    <a:pt x="32499" y="26047"/>
                  </a:lnTo>
                  <a:lnTo>
                    <a:pt x="32258" y="25946"/>
                  </a:lnTo>
                  <a:lnTo>
                    <a:pt x="31927" y="26098"/>
                  </a:lnTo>
                  <a:lnTo>
                    <a:pt x="31191" y="26695"/>
                  </a:lnTo>
                  <a:lnTo>
                    <a:pt x="30632" y="27127"/>
                  </a:lnTo>
                  <a:lnTo>
                    <a:pt x="29883" y="27736"/>
                  </a:lnTo>
                  <a:lnTo>
                    <a:pt x="30010" y="27914"/>
                  </a:lnTo>
                  <a:lnTo>
                    <a:pt x="30200" y="27978"/>
                  </a:lnTo>
                  <a:lnTo>
                    <a:pt x="30441" y="28067"/>
                  </a:lnTo>
                  <a:lnTo>
                    <a:pt x="30772" y="27927"/>
                  </a:lnTo>
                  <a:lnTo>
                    <a:pt x="30962" y="27774"/>
                  </a:lnTo>
                  <a:lnTo>
                    <a:pt x="31508" y="27330"/>
                  </a:lnTo>
                  <a:lnTo>
                    <a:pt x="32067" y="26898"/>
                  </a:lnTo>
                  <a:lnTo>
                    <a:pt x="32816" y="26289"/>
                  </a:lnTo>
                  <a:close/>
                </a:path>
                <a:path w="53339" h="60325">
                  <a:moveTo>
                    <a:pt x="33223" y="10223"/>
                  </a:moveTo>
                  <a:lnTo>
                    <a:pt x="32131" y="10414"/>
                  </a:lnTo>
                  <a:lnTo>
                    <a:pt x="32131" y="10795"/>
                  </a:lnTo>
                  <a:lnTo>
                    <a:pt x="32131" y="12725"/>
                  </a:lnTo>
                  <a:lnTo>
                    <a:pt x="33223" y="12547"/>
                  </a:lnTo>
                  <a:lnTo>
                    <a:pt x="33223" y="10223"/>
                  </a:lnTo>
                  <a:close/>
                </a:path>
                <a:path w="53339" h="60325">
                  <a:moveTo>
                    <a:pt x="33223" y="7696"/>
                  </a:moveTo>
                  <a:lnTo>
                    <a:pt x="31330" y="6540"/>
                  </a:lnTo>
                  <a:lnTo>
                    <a:pt x="30619" y="6096"/>
                  </a:lnTo>
                  <a:lnTo>
                    <a:pt x="30289" y="5905"/>
                  </a:lnTo>
                  <a:lnTo>
                    <a:pt x="29298" y="6362"/>
                  </a:lnTo>
                  <a:lnTo>
                    <a:pt x="29756" y="6642"/>
                  </a:lnTo>
                  <a:lnTo>
                    <a:pt x="30467" y="7086"/>
                  </a:lnTo>
                  <a:lnTo>
                    <a:pt x="31191" y="7518"/>
                  </a:lnTo>
                  <a:lnTo>
                    <a:pt x="31902" y="7962"/>
                  </a:lnTo>
                  <a:lnTo>
                    <a:pt x="32232" y="8153"/>
                  </a:lnTo>
                  <a:lnTo>
                    <a:pt x="33223" y="7696"/>
                  </a:lnTo>
                  <a:close/>
                </a:path>
                <a:path w="53339" h="60325">
                  <a:moveTo>
                    <a:pt x="35204" y="5422"/>
                  </a:moveTo>
                  <a:lnTo>
                    <a:pt x="34975" y="5003"/>
                  </a:lnTo>
                  <a:lnTo>
                    <a:pt x="34137" y="3517"/>
                  </a:lnTo>
                  <a:lnTo>
                    <a:pt x="33959" y="3187"/>
                  </a:lnTo>
                  <a:lnTo>
                    <a:pt x="32905" y="3530"/>
                  </a:lnTo>
                  <a:lnTo>
                    <a:pt x="33134" y="3949"/>
                  </a:lnTo>
                  <a:lnTo>
                    <a:pt x="33693" y="4940"/>
                  </a:lnTo>
                  <a:lnTo>
                    <a:pt x="33959" y="5435"/>
                  </a:lnTo>
                  <a:lnTo>
                    <a:pt x="34150" y="5765"/>
                  </a:lnTo>
                  <a:lnTo>
                    <a:pt x="35204" y="5422"/>
                  </a:lnTo>
                  <a:close/>
                </a:path>
                <a:path w="53339" h="60325">
                  <a:moveTo>
                    <a:pt x="37566" y="2222"/>
                  </a:moveTo>
                  <a:lnTo>
                    <a:pt x="37515" y="1917"/>
                  </a:lnTo>
                  <a:lnTo>
                    <a:pt x="37172" y="266"/>
                  </a:lnTo>
                  <a:lnTo>
                    <a:pt x="37122" y="0"/>
                  </a:lnTo>
                  <a:lnTo>
                    <a:pt x="36029" y="266"/>
                  </a:lnTo>
                  <a:lnTo>
                    <a:pt x="36093" y="558"/>
                  </a:lnTo>
                  <a:lnTo>
                    <a:pt x="36207" y="1104"/>
                  </a:lnTo>
                  <a:lnTo>
                    <a:pt x="36309" y="1663"/>
                  </a:lnTo>
                  <a:lnTo>
                    <a:pt x="36423" y="2209"/>
                  </a:lnTo>
                  <a:lnTo>
                    <a:pt x="36474" y="2476"/>
                  </a:lnTo>
                  <a:lnTo>
                    <a:pt x="37566" y="2222"/>
                  </a:lnTo>
                  <a:close/>
                </a:path>
                <a:path w="53339" h="60325">
                  <a:moveTo>
                    <a:pt x="37820" y="52946"/>
                  </a:moveTo>
                  <a:lnTo>
                    <a:pt x="37566" y="52832"/>
                  </a:lnTo>
                  <a:lnTo>
                    <a:pt x="37096" y="52628"/>
                  </a:lnTo>
                  <a:lnTo>
                    <a:pt x="36817" y="52324"/>
                  </a:lnTo>
                  <a:lnTo>
                    <a:pt x="36677" y="51828"/>
                  </a:lnTo>
                  <a:lnTo>
                    <a:pt x="36563" y="51384"/>
                  </a:lnTo>
                  <a:lnTo>
                    <a:pt x="35471" y="51676"/>
                  </a:lnTo>
                  <a:lnTo>
                    <a:pt x="35598" y="52120"/>
                  </a:lnTo>
                  <a:lnTo>
                    <a:pt x="35763" y="52717"/>
                  </a:lnTo>
                  <a:lnTo>
                    <a:pt x="36144" y="53174"/>
                  </a:lnTo>
                  <a:lnTo>
                    <a:pt x="36715" y="53416"/>
                  </a:lnTo>
                  <a:lnTo>
                    <a:pt x="36957" y="53530"/>
                  </a:lnTo>
                  <a:lnTo>
                    <a:pt x="37274" y="53505"/>
                  </a:lnTo>
                  <a:lnTo>
                    <a:pt x="37490" y="53340"/>
                  </a:lnTo>
                  <a:lnTo>
                    <a:pt x="37630" y="53238"/>
                  </a:lnTo>
                  <a:lnTo>
                    <a:pt x="37820" y="52946"/>
                  </a:lnTo>
                  <a:close/>
                </a:path>
                <a:path w="53339" h="60325">
                  <a:moveTo>
                    <a:pt x="39116" y="7810"/>
                  </a:moveTo>
                  <a:lnTo>
                    <a:pt x="38023" y="7886"/>
                  </a:lnTo>
                  <a:lnTo>
                    <a:pt x="37807" y="8178"/>
                  </a:lnTo>
                  <a:lnTo>
                    <a:pt x="37020" y="9232"/>
                  </a:lnTo>
                  <a:lnTo>
                    <a:pt x="38112" y="9156"/>
                  </a:lnTo>
                  <a:lnTo>
                    <a:pt x="38328" y="8864"/>
                  </a:lnTo>
                  <a:lnTo>
                    <a:pt x="38493" y="8648"/>
                  </a:lnTo>
                  <a:lnTo>
                    <a:pt x="38658" y="8420"/>
                  </a:lnTo>
                  <a:lnTo>
                    <a:pt x="38823" y="8204"/>
                  </a:lnTo>
                  <a:lnTo>
                    <a:pt x="39116" y="7810"/>
                  </a:lnTo>
                  <a:close/>
                </a:path>
                <a:path w="53339" h="60325">
                  <a:moveTo>
                    <a:pt x="40728" y="4775"/>
                  </a:moveTo>
                  <a:lnTo>
                    <a:pt x="40563" y="4635"/>
                  </a:lnTo>
                  <a:lnTo>
                    <a:pt x="40373" y="4495"/>
                  </a:lnTo>
                  <a:lnTo>
                    <a:pt x="39954" y="4660"/>
                  </a:lnTo>
                  <a:lnTo>
                    <a:pt x="39789" y="4749"/>
                  </a:lnTo>
                  <a:lnTo>
                    <a:pt x="36944" y="6159"/>
                  </a:lnTo>
                  <a:lnTo>
                    <a:pt x="36868" y="6324"/>
                  </a:lnTo>
                  <a:lnTo>
                    <a:pt x="37223" y="6604"/>
                  </a:lnTo>
                  <a:lnTo>
                    <a:pt x="37642" y="6438"/>
                  </a:lnTo>
                  <a:lnTo>
                    <a:pt x="37807" y="6350"/>
                  </a:lnTo>
                  <a:lnTo>
                    <a:pt x="40652" y="4940"/>
                  </a:lnTo>
                  <a:lnTo>
                    <a:pt x="40728" y="4775"/>
                  </a:lnTo>
                  <a:close/>
                </a:path>
                <a:path w="53339" h="60325">
                  <a:moveTo>
                    <a:pt x="43002" y="4140"/>
                  </a:moveTo>
                  <a:lnTo>
                    <a:pt x="42926" y="3924"/>
                  </a:lnTo>
                  <a:lnTo>
                    <a:pt x="42773" y="3416"/>
                  </a:lnTo>
                  <a:lnTo>
                    <a:pt x="42608" y="2921"/>
                  </a:lnTo>
                  <a:lnTo>
                    <a:pt x="42456" y="2425"/>
                  </a:lnTo>
                  <a:lnTo>
                    <a:pt x="42367" y="2184"/>
                  </a:lnTo>
                  <a:lnTo>
                    <a:pt x="41287" y="2489"/>
                  </a:lnTo>
                  <a:lnTo>
                    <a:pt x="41363" y="2717"/>
                  </a:lnTo>
                  <a:lnTo>
                    <a:pt x="41529" y="3213"/>
                  </a:lnTo>
                  <a:lnTo>
                    <a:pt x="41681" y="3708"/>
                  </a:lnTo>
                  <a:lnTo>
                    <a:pt x="41846" y="4203"/>
                  </a:lnTo>
                  <a:lnTo>
                    <a:pt x="41922" y="4457"/>
                  </a:lnTo>
                  <a:lnTo>
                    <a:pt x="43002" y="4140"/>
                  </a:lnTo>
                  <a:close/>
                </a:path>
                <a:path w="53339" h="60325">
                  <a:moveTo>
                    <a:pt x="43078" y="43459"/>
                  </a:moveTo>
                  <a:lnTo>
                    <a:pt x="42976" y="43230"/>
                  </a:lnTo>
                  <a:lnTo>
                    <a:pt x="42329" y="41935"/>
                  </a:lnTo>
                  <a:lnTo>
                    <a:pt x="41275" y="42303"/>
                  </a:lnTo>
                  <a:lnTo>
                    <a:pt x="41389" y="42532"/>
                  </a:lnTo>
                  <a:lnTo>
                    <a:pt x="42037" y="43827"/>
                  </a:lnTo>
                  <a:lnTo>
                    <a:pt x="43078" y="43459"/>
                  </a:lnTo>
                  <a:close/>
                </a:path>
                <a:path w="53339" h="60325">
                  <a:moveTo>
                    <a:pt x="45453" y="1371"/>
                  </a:moveTo>
                  <a:lnTo>
                    <a:pt x="44361" y="1536"/>
                  </a:lnTo>
                  <a:lnTo>
                    <a:pt x="44361" y="1879"/>
                  </a:lnTo>
                  <a:lnTo>
                    <a:pt x="44361" y="3746"/>
                  </a:lnTo>
                  <a:lnTo>
                    <a:pt x="45453" y="3581"/>
                  </a:lnTo>
                  <a:lnTo>
                    <a:pt x="45453" y="1371"/>
                  </a:lnTo>
                  <a:close/>
                </a:path>
                <a:path w="53339" h="60325">
                  <a:moveTo>
                    <a:pt x="49390" y="1955"/>
                  </a:moveTo>
                  <a:lnTo>
                    <a:pt x="48272" y="2070"/>
                  </a:lnTo>
                  <a:lnTo>
                    <a:pt x="48183" y="2590"/>
                  </a:lnTo>
                  <a:lnTo>
                    <a:pt x="48133" y="2921"/>
                  </a:lnTo>
                  <a:lnTo>
                    <a:pt x="48069" y="3251"/>
                  </a:lnTo>
                  <a:lnTo>
                    <a:pt x="48018" y="3581"/>
                  </a:lnTo>
                  <a:lnTo>
                    <a:pt x="47917" y="4152"/>
                  </a:lnTo>
                  <a:lnTo>
                    <a:pt x="49034" y="4038"/>
                  </a:lnTo>
                  <a:lnTo>
                    <a:pt x="49288" y="2527"/>
                  </a:lnTo>
                  <a:lnTo>
                    <a:pt x="49390" y="1955"/>
                  </a:lnTo>
                  <a:close/>
                </a:path>
                <a:path w="53339" h="60325">
                  <a:moveTo>
                    <a:pt x="50711" y="56578"/>
                  </a:moveTo>
                  <a:lnTo>
                    <a:pt x="50571" y="56286"/>
                  </a:lnTo>
                  <a:lnTo>
                    <a:pt x="50292" y="55664"/>
                  </a:lnTo>
                  <a:lnTo>
                    <a:pt x="50177" y="55054"/>
                  </a:lnTo>
                  <a:lnTo>
                    <a:pt x="50279" y="53975"/>
                  </a:lnTo>
                  <a:lnTo>
                    <a:pt x="49199" y="54178"/>
                  </a:lnTo>
                  <a:lnTo>
                    <a:pt x="49161" y="54521"/>
                  </a:lnTo>
                  <a:lnTo>
                    <a:pt x="49085" y="55245"/>
                  </a:lnTo>
                  <a:lnTo>
                    <a:pt x="49187" y="55905"/>
                  </a:lnTo>
                  <a:lnTo>
                    <a:pt x="49491" y="56578"/>
                  </a:lnTo>
                  <a:lnTo>
                    <a:pt x="49657" y="56921"/>
                  </a:lnTo>
                  <a:lnTo>
                    <a:pt x="50711" y="56578"/>
                  </a:lnTo>
                  <a:close/>
                </a:path>
                <a:path w="53339" h="60325">
                  <a:moveTo>
                    <a:pt x="52997" y="49136"/>
                  </a:moveTo>
                  <a:lnTo>
                    <a:pt x="52679" y="48780"/>
                  </a:lnTo>
                  <a:lnTo>
                    <a:pt x="52298" y="48336"/>
                  </a:lnTo>
                  <a:lnTo>
                    <a:pt x="51904" y="47891"/>
                  </a:lnTo>
                  <a:lnTo>
                    <a:pt x="51523" y="47447"/>
                  </a:lnTo>
                  <a:lnTo>
                    <a:pt x="51244" y="47129"/>
                  </a:lnTo>
                  <a:lnTo>
                    <a:pt x="50203" y="47536"/>
                  </a:lnTo>
                  <a:lnTo>
                    <a:pt x="50520" y="47904"/>
                  </a:lnTo>
                  <a:lnTo>
                    <a:pt x="50901" y="48348"/>
                  </a:lnTo>
                  <a:lnTo>
                    <a:pt x="51295" y="48780"/>
                  </a:lnTo>
                  <a:lnTo>
                    <a:pt x="51955" y="49555"/>
                  </a:lnTo>
                  <a:lnTo>
                    <a:pt x="52997" y="49136"/>
                  </a:lnTo>
                  <a:close/>
                </a:path>
              </a:pathLst>
            </a:custGeom>
            <a:solidFill>
              <a:srgbClr val="BE9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9" name="object 2659" descr=""/>
            <p:cNvSpPr/>
            <p:nvPr/>
          </p:nvSpPr>
          <p:spPr>
            <a:xfrm>
              <a:off x="2479129" y="2535199"/>
              <a:ext cx="63500" cy="74930"/>
            </a:xfrm>
            <a:custGeom>
              <a:avLst/>
              <a:gdLst/>
              <a:ahLst/>
              <a:cxnLst/>
              <a:rect l="l" t="t" r="r" b="b"/>
              <a:pathLst>
                <a:path w="63500" h="74930">
                  <a:moveTo>
                    <a:pt x="3175" y="66802"/>
                  </a:moveTo>
                  <a:lnTo>
                    <a:pt x="2768" y="66624"/>
                  </a:lnTo>
                  <a:lnTo>
                    <a:pt x="2273" y="66395"/>
                  </a:lnTo>
                  <a:lnTo>
                    <a:pt x="990" y="65836"/>
                  </a:lnTo>
                  <a:lnTo>
                    <a:pt x="0" y="66268"/>
                  </a:lnTo>
                  <a:lnTo>
                    <a:pt x="406" y="66446"/>
                  </a:lnTo>
                  <a:lnTo>
                    <a:pt x="901" y="66662"/>
                  </a:lnTo>
                  <a:lnTo>
                    <a:pt x="1397" y="66890"/>
                  </a:lnTo>
                  <a:lnTo>
                    <a:pt x="2184" y="67233"/>
                  </a:lnTo>
                  <a:lnTo>
                    <a:pt x="3175" y="66802"/>
                  </a:lnTo>
                  <a:close/>
                </a:path>
                <a:path w="63500" h="74930">
                  <a:moveTo>
                    <a:pt x="4559" y="64770"/>
                  </a:moveTo>
                  <a:lnTo>
                    <a:pt x="3365" y="63385"/>
                  </a:lnTo>
                  <a:lnTo>
                    <a:pt x="2882" y="62814"/>
                  </a:lnTo>
                  <a:lnTo>
                    <a:pt x="2667" y="62572"/>
                  </a:lnTo>
                  <a:lnTo>
                    <a:pt x="1638" y="62953"/>
                  </a:lnTo>
                  <a:lnTo>
                    <a:pt x="1866" y="63220"/>
                  </a:lnTo>
                  <a:lnTo>
                    <a:pt x="2832" y="64338"/>
                  </a:lnTo>
                  <a:lnTo>
                    <a:pt x="3314" y="64909"/>
                  </a:lnTo>
                  <a:lnTo>
                    <a:pt x="3530" y="65151"/>
                  </a:lnTo>
                  <a:lnTo>
                    <a:pt x="4559" y="64770"/>
                  </a:lnTo>
                  <a:close/>
                </a:path>
                <a:path w="63500" h="74930">
                  <a:moveTo>
                    <a:pt x="4864" y="59690"/>
                  </a:moveTo>
                  <a:lnTo>
                    <a:pt x="4826" y="59283"/>
                  </a:lnTo>
                  <a:lnTo>
                    <a:pt x="4762" y="58788"/>
                  </a:lnTo>
                  <a:lnTo>
                    <a:pt x="4660" y="57797"/>
                  </a:lnTo>
                  <a:lnTo>
                    <a:pt x="4610" y="57454"/>
                  </a:lnTo>
                  <a:lnTo>
                    <a:pt x="3517" y="57683"/>
                  </a:lnTo>
                  <a:lnTo>
                    <a:pt x="3568" y="58089"/>
                  </a:lnTo>
                  <a:lnTo>
                    <a:pt x="3619" y="58585"/>
                  </a:lnTo>
                  <a:lnTo>
                    <a:pt x="3683" y="59080"/>
                  </a:lnTo>
                  <a:lnTo>
                    <a:pt x="3771" y="59931"/>
                  </a:lnTo>
                  <a:lnTo>
                    <a:pt x="4864" y="59690"/>
                  </a:lnTo>
                  <a:close/>
                </a:path>
                <a:path w="63500" h="74930">
                  <a:moveTo>
                    <a:pt x="6400" y="69913"/>
                  </a:moveTo>
                  <a:lnTo>
                    <a:pt x="5486" y="69697"/>
                  </a:lnTo>
                  <a:lnTo>
                    <a:pt x="5118" y="69977"/>
                  </a:lnTo>
                  <a:lnTo>
                    <a:pt x="4673" y="70307"/>
                  </a:lnTo>
                  <a:lnTo>
                    <a:pt x="4241" y="70637"/>
                  </a:lnTo>
                  <a:lnTo>
                    <a:pt x="3797" y="70967"/>
                  </a:lnTo>
                  <a:lnTo>
                    <a:pt x="3213" y="71412"/>
                  </a:lnTo>
                  <a:lnTo>
                    <a:pt x="4114" y="71628"/>
                  </a:lnTo>
                  <a:lnTo>
                    <a:pt x="5372" y="70688"/>
                  </a:lnTo>
                  <a:lnTo>
                    <a:pt x="5803" y="70358"/>
                  </a:lnTo>
                  <a:lnTo>
                    <a:pt x="6400" y="69913"/>
                  </a:lnTo>
                  <a:close/>
                </a:path>
                <a:path w="63500" h="74930">
                  <a:moveTo>
                    <a:pt x="8064" y="60807"/>
                  </a:moveTo>
                  <a:lnTo>
                    <a:pt x="8001" y="60604"/>
                  </a:lnTo>
                  <a:lnTo>
                    <a:pt x="7162" y="58293"/>
                  </a:lnTo>
                  <a:lnTo>
                    <a:pt x="7086" y="58051"/>
                  </a:lnTo>
                  <a:lnTo>
                    <a:pt x="6007" y="58381"/>
                  </a:lnTo>
                  <a:lnTo>
                    <a:pt x="6083" y="58585"/>
                  </a:lnTo>
                  <a:lnTo>
                    <a:pt x="6997" y="61137"/>
                  </a:lnTo>
                  <a:lnTo>
                    <a:pt x="8064" y="60807"/>
                  </a:lnTo>
                  <a:close/>
                </a:path>
                <a:path w="63500" h="74930">
                  <a:moveTo>
                    <a:pt x="9296" y="65532"/>
                  </a:moveTo>
                  <a:lnTo>
                    <a:pt x="8534" y="65633"/>
                  </a:lnTo>
                  <a:lnTo>
                    <a:pt x="7696" y="65747"/>
                  </a:lnTo>
                  <a:lnTo>
                    <a:pt x="6921" y="66154"/>
                  </a:lnTo>
                  <a:lnTo>
                    <a:pt x="6489" y="67208"/>
                  </a:lnTo>
                  <a:lnTo>
                    <a:pt x="7543" y="67094"/>
                  </a:lnTo>
                  <a:lnTo>
                    <a:pt x="7797" y="66484"/>
                  </a:lnTo>
                  <a:lnTo>
                    <a:pt x="7988" y="66154"/>
                  </a:lnTo>
                  <a:lnTo>
                    <a:pt x="8826" y="66040"/>
                  </a:lnTo>
                  <a:lnTo>
                    <a:pt x="9296" y="65532"/>
                  </a:lnTo>
                  <a:close/>
                </a:path>
                <a:path w="63500" h="74930">
                  <a:moveTo>
                    <a:pt x="9880" y="63284"/>
                  </a:moveTo>
                  <a:lnTo>
                    <a:pt x="9245" y="63080"/>
                  </a:lnTo>
                  <a:lnTo>
                    <a:pt x="6819" y="62280"/>
                  </a:lnTo>
                  <a:lnTo>
                    <a:pt x="5981" y="62903"/>
                  </a:lnTo>
                  <a:lnTo>
                    <a:pt x="6616" y="63119"/>
                  </a:lnTo>
                  <a:lnTo>
                    <a:pt x="8597" y="63766"/>
                  </a:lnTo>
                  <a:lnTo>
                    <a:pt x="9042" y="63906"/>
                  </a:lnTo>
                  <a:lnTo>
                    <a:pt x="9880" y="63284"/>
                  </a:lnTo>
                  <a:close/>
                </a:path>
                <a:path w="63500" h="74930">
                  <a:moveTo>
                    <a:pt x="10896" y="69418"/>
                  </a:moveTo>
                  <a:lnTo>
                    <a:pt x="10769" y="69342"/>
                  </a:lnTo>
                  <a:lnTo>
                    <a:pt x="10388" y="69227"/>
                  </a:lnTo>
                  <a:lnTo>
                    <a:pt x="10020" y="69380"/>
                  </a:lnTo>
                  <a:lnTo>
                    <a:pt x="9842" y="69494"/>
                  </a:lnTo>
                  <a:lnTo>
                    <a:pt x="9296" y="69824"/>
                  </a:lnTo>
                  <a:lnTo>
                    <a:pt x="8737" y="70154"/>
                  </a:lnTo>
                  <a:lnTo>
                    <a:pt x="7975" y="70612"/>
                  </a:lnTo>
                  <a:lnTo>
                    <a:pt x="8102" y="70688"/>
                  </a:lnTo>
                  <a:lnTo>
                    <a:pt x="8255" y="70739"/>
                  </a:lnTo>
                  <a:lnTo>
                    <a:pt x="8470" y="70802"/>
                  </a:lnTo>
                  <a:lnTo>
                    <a:pt x="8839" y="70637"/>
                  </a:lnTo>
                  <a:lnTo>
                    <a:pt x="9029" y="70535"/>
                  </a:lnTo>
                  <a:lnTo>
                    <a:pt x="10121" y="69875"/>
                  </a:lnTo>
                  <a:lnTo>
                    <a:pt x="10896" y="69418"/>
                  </a:lnTo>
                  <a:close/>
                </a:path>
                <a:path w="63500" h="74930">
                  <a:moveTo>
                    <a:pt x="11607" y="72288"/>
                  </a:moveTo>
                  <a:lnTo>
                    <a:pt x="11252" y="72212"/>
                  </a:lnTo>
                  <a:lnTo>
                    <a:pt x="10883" y="72199"/>
                  </a:lnTo>
                  <a:lnTo>
                    <a:pt x="10591" y="72313"/>
                  </a:lnTo>
                  <a:lnTo>
                    <a:pt x="9398" y="73507"/>
                  </a:lnTo>
                  <a:lnTo>
                    <a:pt x="9753" y="73583"/>
                  </a:lnTo>
                  <a:lnTo>
                    <a:pt x="10121" y="73596"/>
                  </a:lnTo>
                  <a:lnTo>
                    <a:pt x="10414" y="73482"/>
                  </a:lnTo>
                  <a:lnTo>
                    <a:pt x="11607" y="72288"/>
                  </a:lnTo>
                  <a:close/>
                </a:path>
                <a:path w="63500" h="74930">
                  <a:moveTo>
                    <a:pt x="12192" y="57048"/>
                  </a:moveTo>
                  <a:lnTo>
                    <a:pt x="11087" y="57200"/>
                  </a:lnTo>
                  <a:lnTo>
                    <a:pt x="11036" y="57658"/>
                  </a:lnTo>
                  <a:lnTo>
                    <a:pt x="10985" y="58102"/>
                  </a:lnTo>
                  <a:lnTo>
                    <a:pt x="10922" y="58534"/>
                  </a:lnTo>
                  <a:lnTo>
                    <a:pt x="10807" y="59499"/>
                  </a:lnTo>
                  <a:lnTo>
                    <a:pt x="11912" y="59334"/>
                  </a:lnTo>
                  <a:lnTo>
                    <a:pt x="11963" y="58877"/>
                  </a:lnTo>
                  <a:lnTo>
                    <a:pt x="12026" y="58445"/>
                  </a:lnTo>
                  <a:lnTo>
                    <a:pt x="12128" y="57556"/>
                  </a:lnTo>
                  <a:lnTo>
                    <a:pt x="12192" y="57048"/>
                  </a:lnTo>
                  <a:close/>
                </a:path>
                <a:path w="63500" h="74930">
                  <a:moveTo>
                    <a:pt x="13360" y="49796"/>
                  </a:moveTo>
                  <a:lnTo>
                    <a:pt x="13284" y="49364"/>
                  </a:lnTo>
                  <a:lnTo>
                    <a:pt x="12941" y="47713"/>
                  </a:lnTo>
                  <a:lnTo>
                    <a:pt x="12865" y="47307"/>
                  </a:lnTo>
                  <a:lnTo>
                    <a:pt x="11772" y="47574"/>
                  </a:lnTo>
                  <a:lnTo>
                    <a:pt x="11861" y="48006"/>
                  </a:lnTo>
                  <a:lnTo>
                    <a:pt x="11976" y="48552"/>
                  </a:lnTo>
                  <a:lnTo>
                    <a:pt x="12077" y="49110"/>
                  </a:lnTo>
                  <a:lnTo>
                    <a:pt x="12280" y="50076"/>
                  </a:lnTo>
                  <a:lnTo>
                    <a:pt x="13360" y="49796"/>
                  </a:lnTo>
                  <a:close/>
                </a:path>
                <a:path w="63500" h="74930">
                  <a:moveTo>
                    <a:pt x="13843" y="70408"/>
                  </a:moveTo>
                  <a:lnTo>
                    <a:pt x="12763" y="70612"/>
                  </a:lnTo>
                  <a:lnTo>
                    <a:pt x="12725" y="70916"/>
                  </a:lnTo>
                  <a:lnTo>
                    <a:pt x="12674" y="71361"/>
                  </a:lnTo>
                  <a:lnTo>
                    <a:pt x="12611" y="71793"/>
                  </a:lnTo>
                  <a:lnTo>
                    <a:pt x="12522" y="72580"/>
                  </a:lnTo>
                  <a:lnTo>
                    <a:pt x="13601" y="72377"/>
                  </a:lnTo>
                  <a:lnTo>
                    <a:pt x="13690" y="71628"/>
                  </a:lnTo>
                  <a:lnTo>
                    <a:pt x="13754" y="71183"/>
                  </a:lnTo>
                  <a:lnTo>
                    <a:pt x="13843" y="70408"/>
                  </a:lnTo>
                  <a:close/>
                </a:path>
                <a:path w="63500" h="74930">
                  <a:moveTo>
                    <a:pt x="17094" y="74320"/>
                  </a:moveTo>
                  <a:lnTo>
                    <a:pt x="16903" y="74091"/>
                  </a:lnTo>
                  <a:lnTo>
                    <a:pt x="16687" y="73825"/>
                  </a:lnTo>
                  <a:lnTo>
                    <a:pt x="16471" y="73545"/>
                  </a:lnTo>
                  <a:lnTo>
                    <a:pt x="16243" y="73266"/>
                  </a:lnTo>
                  <a:lnTo>
                    <a:pt x="16078" y="73050"/>
                  </a:lnTo>
                  <a:lnTo>
                    <a:pt x="15049" y="73418"/>
                  </a:lnTo>
                  <a:lnTo>
                    <a:pt x="15227" y="73647"/>
                  </a:lnTo>
                  <a:lnTo>
                    <a:pt x="15443" y="73926"/>
                  </a:lnTo>
                  <a:lnTo>
                    <a:pt x="15671" y="74193"/>
                  </a:lnTo>
                  <a:lnTo>
                    <a:pt x="16052" y="74688"/>
                  </a:lnTo>
                  <a:lnTo>
                    <a:pt x="17094" y="74320"/>
                  </a:lnTo>
                  <a:close/>
                </a:path>
                <a:path w="63500" h="74930">
                  <a:moveTo>
                    <a:pt x="18097" y="48526"/>
                  </a:moveTo>
                  <a:lnTo>
                    <a:pt x="18059" y="48044"/>
                  </a:lnTo>
                  <a:lnTo>
                    <a:pt x="17995" y="47434"/>
                  </a:lnTo>
                  <a:lnTo>
                    <a:pt x="17894" y="46228"/>
                  </a:lnTo>
                  <a:lnTo>
                    <a:pt x="17843" y="45783"/>
                  </a:lnTo>
                  <a:lnTo>
                    <a:pt x="16751" y="46037"/>
                  </a:lnTo>
                  <a:lnTo>
                    <a:pt x="16802" y="46520"/>
                  </a:lnTo>
                  <a:lnTo>
                    <a:pt x="16852" y="47129"/>
                  </a:lnTo>
                  <a:lnTo>
                    <a:pt x="16916" y="47726"/>
                  </a:lnTo>
                  <a:lnTo>
                    <a:pt x="16967" y="48336"/>
                  </a:lnTo>
                  <a:lnTo>
                    <a:pt x="17018" y="48780"/>
                  </a:lnTo>
                  <a:lnTo>
                    <a:pt x="18097" y="48526"/>
                  </a:lnTo>
                  <a:close/>
                </a:path>
                <a:path w="63500" h="74930">
                  <a:moveTo>
                    <a:pt x="18973" y="51943"/>
                  </a:moveTo>
                  <a:lnTo>
                    <a:pt x="18910" y="51676"/>
                  </a:lnTo>
                  <a:lnTo>
                    <a:pt x="18681" y="50901"/>
                  </a:lnTo>
                  <a:lnTo>
                    <a:pt x="18580" y="50520"/>
                  </a:lnTo>
                  <a:lnTo>
                    <a:pt x="18503" y="50253"/>
                  </a:lnTo>
                  <a:lnTo>
                    <a:pt x="17411" y="50546"/>
                  </a:lnTo>
                  <a:lnTo>
                    <a:pt x="17487" y="50812"/>
                  </a:lnTo>
                  <a:lnTo>
                    <a:pt x="17602" y="51193"/>
                  </a:lnTo>
                  <a:lnTo>
                    <a:pt x="17703" y="51587"/>
                  </a:lnTo>
                  <a:lnTo>
                    <a:pt x="17818" y="51968"/>
                  </a:lnTo>
                  <a:lnTo>
                    <a:pt x="17894" y="52235"/>
                  </a:lnTo>
                  <a:lnTo>
                    <a:pt x="18973" y="51943"/>
                  </a:lnTo>
                  <a:close/>
                </a:path>
                <a:path w="63500" h="74930">
                  <a:moveTo>
                    <a:pt x="22847" y="45986"/>
                  </a:moveTo>
                  <a:lnTo>
                    <a:pt x="21793" y="45986"/>
                  </a:lnTo>
                  <a:lnTo>
                    <a:pt x="21526" y="46253"/>
                  </a:lnTo>
                  <a:lnTo>
                    <a:pt x="21082" y="46697"/>
                  </a:lnTo>
                  <a:lnTo>
                    <a:pt x="20650" y="47142"/>
                  </a:lnTo>
                  <a:lnTo>
                    <a:pt x="20205" y="47574"/>
                  </a:lnTo>
                  <a:lnTo>
                    <a:pt x="19761" y="48031"/>
                  </a:lnTo>
                  <a:lnTo>
                    <a:pt x="20815" y="48031"/>
                  </a:lnTo>
                  <a:lnTo>
                    <a:pt x="21082" y="47764"/>
                  </a:lnTo>
                  <a:lnTo>
                    <a:pt x="21526" y="47332"/>
                  </a:lnTo>
                  <a:lnTo>
                    <a:pt x="21958" y="46888"/>
                  </a:lnTo>
                  <a:lnTo>
                    <a:pt x="22402" y="46443"/>
                  </a:lnTo>
                  <a:lnTo>
                    <a:pt x="22847" y="45986"/>
                  </a:lnTo>
                  <a:close/>
                </a:path>
                <a:path w="63500" h="74930">
                  <a:moveTo>
                    <a:pt x="23787" y="38646"/>
                  </a:moveTo>
                  <a:lnTo>
                    <a:pt x="22694" y="38671"/>
                  </a:lnTo>
                  <a:lnTo>
                    <a:pt x="22466" y="39052"/>
                  </a:lnTo>
                  <a:lnTo>
                    <a:pt x="22301" y="39331"/>
                  </a:lnTo>
                  <a:lnTo>
                    <a:pt x="22136" y="39598"/>
                  </a:lnTo>
                  <a:lnTo>
                    <a:pt x="21678" y="40373"/>
                  </a:lnTo>
                  <a:lnTo>
                    <a:pt x="22771" y="40347"/>
                  </a:lnTo>
                  <a:lnTo>
                    <a:pt x="22999" y="39966"/>
                  </a:lnTo>
                  <a:lnTo>
                    <a:pt x="23164" y="39700"/>
                  </a:lnTo>
                  <a:lnTo>
                    <a:pt x="23787" y="38646"/>
                  </a:lnTo>
                  <a:close/>
                </a:path>
                <a:path w="63500" h="74930">
                  <a:moveTo>
                    <a:pt x="24231" y="34658"/>
                  </a:moveTo>
                  <a:lnTo>
                    <a:pt x="23926" y="32626"/>
                  </a:lnTo>
                  <a:lnTo>
                    <a:pt x="23825" y="31851"/>
                  </a:lnTo>
                  <a:lnTo>
                    <a:pt x="23749" y="31381"/>
                  </a:lnTo>
                  <a:lnTo>
                    <a:pt x="22656" y="31648"/>
                  </a:lnTo>
                  <a:lnTo>
                    <a:pt x="22733" y="32143"/>
                  </a:lnTo>
                  <a:lnTo>
                    <a:pt x="23075" y="34455"/>
                  </a:lnTo>
                  <a:lnTo>
                    <a:pt x="23139" y="34925"/>
                  </a:lnTo>
                  <a:lnTo>
                    <a:pt x="24231" y="34658"/>
                  </a:lnTo>
                  <a:close/>
                </a:path>
                <a:path w="63500" h="74930">
                  <a:moveTo>
                    <a:pt x="25844" y="51003"/>
                  </a:moveTo>
                  <a:lnTo>
                    <a:pt x="24752" y="51155"/>
                  </a:lnTo>
                  <a:lnTo>
                    <a:pt x="24752" y="51485"/>
                  </a:lnTo>
                  <a:lnTo>
                    <a:pt x="24752" y="53340"/>
                  </a:lnTo>
                  <a:lnTo>
                    <a:pt x="25844" y="53174"/>
                  </a:lnTo>
                  <a:lnTo>
                    <a:pt x="25844" y="51003"/>
                  </a:lnTo>
                  <a:close/>
                </a:path>
                <a:path w="63500" h="74930">
                  <a:moveTo>
                    <a:pt x="27343" y="58153"/>
                  </a:moveTo>
                  <a:lnTo>
                    <a:pt x="26263" y="58280"/>
                  </a:lnTo>
                  <a:lnTo>
                    <a:pt x="26111" y="58597"/>
                  </a:lnTo>
                  <a:lnTo>
                    <a:pt x="25844" y="59143"/>
                  </a:lnTo>
                  <a:lnTo>
                    <a:pt x="25806" y="59677"/>
                  </a:lnTo>
                  <a:lnTo>
                    <a:pt x="26250" y="60617"/>
                  </a:lnTo>
                  <a:lnTo>
                    <a:pt x="27305" y="60274"/>
                  </a:lnTo>
                  <a:lnTo>
                    <a:pt x="26949" y="59512"/>
                  </a:lnTo>
                  <a:lnTo>
                    <a:pt x="26911" y="59067"/>
                  </a:lnTo>
                  <a:lnTo>
                    <a:pt x="27127" y="58623"/>
                  </a:lnTo>
                  <a:lnTo>
                    <a:pt x="27343" y="58153"/>
                  </a:lnTo>
                  <a:close/>
                </a:path>
                <a:path w="63500" h="74930">
                  <a:moveTo>
                    <a:pt x="27495" y="46494"/>
                  </a:moveTo>
                  <a:lnTo>
                    <a:pt x="26479" y="46278"/>
                  </a:lnTo>
                  <a:lnTo>
                    <a:pt x="26162" y="46697"/>
                  </a:lnTo>
                  <a:lnTo>
                    <a:pt x="25831" y="47142"/>
                  </a:lnTo>
                  <a:lnTo>
                    <a:pt x="25501" y="47574"/>
                  </a:lnTo>
                  <a:lnTo>
                    <a:pt x="24752" y="48577"/>
                  </a:lnTo>
                  <a:lnTo>
                    <a:pt x="25768" y="48793"/>
                  </a:lnTo>
                  <a:lnTo>
                    <a:pt x="26746" y="47485"/>
                  </a:lnTo>
                  <a:lnTo>
                    <a:pt x="27076" y="47053"/>
                  </a:lnTo>
                  <a:lnTo>
                    <a:pt x="27495" y="46494"/>
                  </a:lnTo>
                  <a:close/>
                </a:path>
                <a:path w="63500" h="74930">
                  <a:moveTo>
                    <a:pt x="27508" y="38481"/>
                  </a:moveTo>
                  <a:lnTo>
                    <a:pt x="26403" y="38633"/>
                  </a:lnTo>
                  <a:lnTo>
                    <a:pt x="26403" y="39141"/>
                  </a:lnTo>
                  <a:lnTo>
                    <a:pt x="26403" y="40716"/>
                  </a:lnTo>
                  <a:lnTo>
                    <a:pt x="27508" y="40563"/>
                  </a:lnTo>
                  <a:lnTo>
                    <a:pt x="27508" y="38481"/>
                  </a:lnTo>
                  <a:close/>
                </a:path>
                <a:path w="63500" h="74930">
                  <a:moveTo>
                    <a:pt x="28206" y="55829"/>
                  </a:moveTo>
                  <a:lnTo>
                    <a:pt x="25819" y="54229"/>
                  </a:lnTo>
                  <a:lnTo>
                    <a:pt x="24866" y="54775"/>
                  </a:lnTo>
                  <a:lnTo>
                    <a:pt x="25374" y="55118"/>
                  </a:lnTo>
                  <a:lnTo>
                    <a:pt x="27254" y="56375"/>
                  </a:lnTo>
                  <a:lnTo>
                    <a:pt x="28206" y="55829"/>
                  </a:lnTo>
                  <a:close/>
                </a:path>
                <a:path w="63500" h="74930">
                  <a:moveTo>
                    <a:pt x="29311" y="28600"/>
                  </a:moveTo>
                  <a:lnTo>
                    <a:pt x="28219" y="28778"/>
                  </a:lnTo>
                  <a:lnTo>
                    <a:pt x="28219" y="29171"/>
                  </a:lnTo>
                  <a:lnTo>
                    <a:pt x="28219" y="30949"/>
                  </a:lnTo>
                  <a:lnTo>
                    <a:pt x="29311" y="30759"/>
                  </a:lnTo>
                  <a:lnTo>
                    <a:pt x="29311" y="28600"/>
                  </a:lnTo>
                  <a:close/>
                </a:path>
                <a:path w="63500" h="74930">
                  <a:moveTo>
                    <a:pt x="29552" y="33870"/>
                  </a:moveTo>
                  <a:lnTo>
                    <a:pt x="29070" y="33705"/>
                  </a:lnTo>
                  <a:lnTo>
                    <a:pt x="28676" y="33870"/>
                  </a:lnTo>
                  <a:lnTo>
                    <a:pt x="28511" y="33972"/>
                  </a:lnTo>
                  <a:lnTo>
                    <a:pt x="27952" y="34315"/>
                  </a:lnTo>
                  <a:lnTo>
                    <a:pt x="27571" y="34772"/>
                  </a:lnTo>
                  <a:lnTo>
                    <a:pt x="27393" y="35407"/>
                  </a:lnTo>
                  <a:lnTo>
                    <a:pt x="27343" y="35623"/>
                  </a:lnTo>
                  <a:lnTo>
                    <a:pt x="28397" y="35483"/>
                  </a:lnTo>
                  <a:lnTo>
                    <a:pt x="28473" y="35217"/>
                  </a:lnTo>
                  <a:lnTo>
                    <a:pt x="28613" y="34696"/>
                  </a:lnTo>
                  <a:lnTo>
                    <a:pt x="28879" y="34290"/>
                  </a:lnTo>
                  <a:lnTo>
                    <a:pt x="29337" y="33997"/>
                  </a:lnTo>
                  <a:lnTo>
                    <a:pt x="29552" y="33870"/>
                  </a:lnTo>
                  <a:close/>
                </a:path>
                <a:path w="63500" h="74930">
                  <a:moveTo>
                    <a:pt x="29718" y="25006"/>
                  </a:moveTo>
                  <a:lnTo>
                    <a:pt x="29641" y="24739"/>
                  </a:lnTo>
                  <a:lnTo>
                    <a:pt x="29311" y="23634"/>
                  </a:lnTo>
                  <a:lnTo>
                    <a:pt x="29133" y="23088"/>
                  </a:lnTo>
                  <a:lnTo>
                    <a:pt x="29057" y="22809"/>
                  </a:lnTo>
                  <a:lnTo>
                    <a:pt x="27978" y="23114"/>
                  </a:lnTo>
                  <a:lnTo>
                    <a:pt x="28054" y="23380"/>
                  </a:lnTo>
                  <a:lnTo>
                    <a:pt x="28549" y="25031"/>
                  </a:lnTo>
                  <a:lnTo>
                    <a:pt x="28638" y="25311"/>
                  </a:lnTo>
                  <a:lnTo>
                    <a:pt x="29718" y="25006"/>
                  </a:lnTo>
                  <a:close/>
                </a:path>
                <a:path w="63500" h="74930">
                  <a:moveTo>
                    <a:pt x="30873" y="50736"/>
                  </a:moveTo>
                  <a:lnTo>
                    <a:pt x="30759" y="50609"/>
                  </a:lnTo>
                  <a:lnTo>
                    <a:pt x="30353" y="50444"/>
                  </a:lnTo>
                  <a:lnTo>
                    <a:pt x="29984" y="50596"/>
                  </a:lnTo>
                  <a:lnTo>
                    <a:pt x="29806" y="50736"/>
                  </a:lnTo>
                  <a:lnTo>
                    <a:pt x="29527" y="50952"/>
                  </a:lnTo>
                  <a:lnTo>
                    <a:pt x="29260" y="51181"/>
                  </a:lnTo>
                  <a:lnTo>
                    <a:pt x="28981" y="51396"/>
                  </a:lnTo>
                  <a:lnTo>
                    <a:pt x="28778" y="51562"/>
                  </a:lnTo>
                  <a:lnTo>
                    <a:pt x="28892" y="51689"/>
                  </a:lnTo>
                  <a:lnTo>
                    <a:pt x="29298" y="51854"/>
                  </a:lnTo>
                  <a:lnTo>
                    <a:pt x="29679" y="51701"/>
                  </a:lnTo>
                  <a:lnTo>
                    <a:pt x="29845" y="51562"/>
                  </a:lnTo>
                  <a:lnTo>
                    <a:pt x="30124" y="51333"/>
                  </a:lnTo>
                  <a:lnTo>
                    <a:pt x="30403" y="51117"/>
                  </a:lnTo>
                  <a:lnTo>
                    <a:pt x="30873" y="50736"/>
                  </a:lnTo>
                  <a:close/>
                </a:path>
                <a:path w="63500" h="74930">
                  <a:moveTo>
                    <a:pt x="31013" y="56210"/>
                  </a:moveTo>
                  <a:lnTo>
                    <a:pt x="29933" y="56311"/>
                  </a:lnTo>
                  <a:lnTo>
                    <a:pt x="29743" y="56616"/>
                  </a:lnTo>
                  <a:lnTo>
                    <a:pt x="29578" y="56896"/>
                  </a:lnTo>
                  <a:lnTo>
                    <a:pt x="29413" y="57162"/>
                  </a:lnTo>
                  <a:lnTo>
                    <a:pt x="29248" y="57442"/>
                  </a:lnTo>
                  <a:lnTo>
                    <a:pt x="28981" y="57873"/>
                  </a:lnTo>
                  <a:lnTo>
                    <a:pt x="30073" y="57772"/>
                  </a:lnTo>
                  <a:lnTo>
                    <a:pt x="30264" y="57467"/>
                  </a:lnTo>
                  <a:lnTo>
                    <a:pt x="30759" y="56642"/>
                  </a:lnTo>
                  <a:lnTo>
                    <a:pt x="31013" y="56210"/>
                  </a:lnTo>
                  <a:close/>
                </a:path>
                <a:path w="63500" h="74930">
                  <a:moveTo>
                    <a:pt x="31953" y="20116"/>
                  </a:moveTo>
                  <a:lnTo>
                    <a:pt x="30873" y="20320"/>
                  </a:lnTo>
                  <a:lnTo>
                    <a:pt x="30873" y="20739"/>
                  </a:lnTo>
                  <a:lnTo>
                    <a:pt x="30873" y="22059"/>
                  </a:lnTo>
                  <a:lnTo>
                    <a:pt x="31953" y="21856"/>
                  </a:lnTo>
                  <a:lnTo>
                    <a:pt x="31953" y="20116"/>
                  </a:lnTo>
                  <a:close/>
                </a:path>
                <a:path w="63500" h="74930">
                  <a:moveTo>
                    <a:pt x="33324" y="41592"/>
                  </a:moveTo>
                  <a:lnTo>
                    <a:pt x="31140" y="40233"/>
                  </a:lnTo>
                  <a:lnTo>
                    <a:pt x="30162" y="40741"/>
                  </a:lnTo>
                  <a:lnTo>
                    <a:pt x="30657" y="41046"/>
                  </a:lnTo>
                  <a:lnTo>
                    <a:pt x="32346" y="42100"/>
                  </a:lnTo>
                  <a:lnTo>
                    <a:pt x="33324" y="41592"/>
                  </a:lnTo>
                  <a:close/>
                </a:path>
                <a:path w="63500" h="74930">
                  <a:moveTo>
                    <a:pt x="34518" y="33235"/>
                  </a:moveTo>
                  <a:lnTo>
                    <a:pt x="34010" y="33286"/>
                  </a:lnTo>
                  <a:lnTo>
                    <a:pt x="33769" y="33324"/>
                  </a:lnTo>
                  <a:lnTo>
                    <a:pt x="33477" y="33401"/>
                  </a:lnTo>
                  <a:lnTo>
                    <a:pt x="33337" y="33578"/>
                  </a:lnTo>
                  <a:lnTo>
                    <a:pt x="33172" y="33794"/>
                  </a:lnTo>
                  <a:lnTo>
                    <a:pt x="33007" y="34023"/>
                  </a:lnTo>
                  <a:lnTo>
                    <a:pt x="32727" y="34391"/>
                  </a:lnTo>
                  <a:lnTo>
                    <a:pt x="33235" y="34328"/>
                  </a:lnTo>
                  <a:lnTo>
                    <a:pt x="33477" y="34290"/>
                  </a:lnTo>
                  <a:lnTo>
                    <a:pt x="33782" y="34213"/>
                  </a:lnTo>
                  <a:lnTo>
                    <a:pt x="33909" y="34036"/>
                  </a:lnTo>
                  <a:lnTo>
                    <a:pt x="34239" y="33604"/>
                  </a:lnTo>
                  <a:lnTo>
                    <a:pt x="34404" y="33375"/>
                  </a:lnTo>
                  <a:lnTo>
                    <a:pt x="34518" y="33235"/>
                  </a:lnTo>
                  <a:close/>
                </a:path>
                <a:path w="63500" h="74930">
                  <a:moveTo>
                    <a:pt x="34747" y="52451"/>
                  </a:moveTo>
                  <a:lnTo>
                    <a:pt x="34378" y="52412"/>
                  </a:lnTo>
                  <a:lnTo>
                    <a:pt x="34023" y="52412"/>
                  </a:lnTo>
                  <a:lnTo>
                    <a:pt x="33743" y="52514"/>
                  </a:lnTo>
                  <a:lnTo>
                    <a:pt x="33553" y="52679"/>
                  </a:lnTo>
                  <a:lnTo>
                    <a:pt x="33108" y="53060"/>
                  </a:lnTo>
                  <a:lnTo>
                    <a:pt x="32677" y="53454"/>
                  </a:lnTo>
                  <a:lnTo>
                    <a:pt x="32029" y="54013"/>
                  </a:lnTo>
                  <a:lnTo>
                    <a:pt x="32397" y="54051"/>
                  </a:lnTo>
                  <a:lnTo>
                    <a:pt x="32753" y="54051"/>
                  </a:lnTo>
                  <a:lnTo>
                    <a:pt x="33032" y="53949"/>
                  </a:lnTo>
                  <a:lnTo>
                    <a:pt x="33667" y="53403"/>
                  </a:lnTo>
                  <a:lnTo>
                    <a:pt x="34099" y="53009"/>
                  </a:lnTo>
                  <a:lnTo>
                    <a:pt x="34747" y="52451"/>
                  </a:lnTo>
                  <a:close/>
                </a:path>
                <a:path w="63500" h="74930">
                  <a:moveTo>
                    <a:pt x="34950" y="36296"/>
                  </a:moveTo>
                  <a:lnTo>
                    <a:pt x="33896" y="36423"/>
                  </a:lnTo>
                  <a:lnTo>
                    <a:pt x="33718" y="36652"/>
                  </a:lnTo>
                  <a:lnTo>
                    <a:pt x="33274" y="37198"/>
                  </a:lnTo>
                  <a:lnTo>
                    <a:pt x="32842" y="37757"/>
                  </a:lnTo>
                  <a:lnTo>
                    <a:pt x="32397" y="38303"/>
                  </a:lnTo>
                  <a:lnTo>
                    <a:pt x="32156" y="38608"/>
                  </a:lnTo>
                  <a:lnTo>
                    <a:pt x="33210" y="38481"/>
                  </a:lnTo>
                  <a:lnTo>
                    <a:pt x="33388" y="38252"/>
                  </a:lnTo>
                  <a:lnTo>
                    <a:pt x="33832" y="37706"/>
                  </a:lnTo>
                  <a:lnTo>
                    <a:pt x="34950" y="36296"/>
                  </a:lnTo>
                  <a:close/>
                </a:path>
                <a:path w="63500" h="74930">
                  <a:moveTo>
                    <a:pt x="35293" y="26568"/>
                  </a:moveTo>
                  <a:lnTo>
                    <a:pt x="34213" y="26670"/>
                  </a:lnTo>
                  <a:lnTo>
                    <a:pt x="34061" y="27025"/>
                  </a:lnTo>
                  <a:lnTo>
                    <a:pt x="33896" y="27406"/>
                  </a:lnTo>
                  <a:lnTo>
                    <a:pt x="33731" y="27800"/>
                  </a:lnTo>
                  <a:lnTo>
                    <a:pt x="33350" y="28689"/>
                  </a:lnTo>
                  <a:lnTo>
                    <a:pt x="34429" y="28575"/>
                  </a:lnTo>
                  <a:lnTo>
                    <a:pt x="34582" y="28232"/>
                  </a:lnTo>
                  <a:lnTo>
                    <a:pt x="34747" y="27838"/>
                  </a:lnTo>
                  <a:lnTo>
                    <a:pt x="34912" y="27457"/>
                  </a:lnTo>
                  <a:lnTo>
                    <a:pt x="35077" y="27063"/>
                  </a:lnTo>
                  <a:lnTo>
                    <a:pt x="35293" y="26568"/>
                  </a:lnTo>
                  <a:close/>
                </a:path>
                <a:path w="63500" h="74930">
                  <a:moveTo>
                    <a:pt x="35293" y="23964"/>
                  </a:moveTo>
                  <a:lnTo>
                    <a:pt x="35039" y="23926"/>
                  </a:lnTo>
                  <a:lnTo>
                    <a:pt x="33718" y="23698"/>
                  </a:lnTo>
                  <a:lnTo>
                    <a:pt x="32816" y="23558"/>
                  </a:lnTo>
                  <a:lnTo>
                    <a:pt x="32461" y="23596"/>
                  </a:lnTo>
                  <a:lnTo>
                    <a:pt x="32156" y="23952"/>
                  </a:lnTo>
                  <a:lnTo>
                    <a:pt x="32143" y="24168"/>
                  </a:lnTo>
                  <a:lnTo>
                    <a:pt x="32397" y="24206"/>
                  </a:lnTo>
                  <a:lnTo>
                    <a:pt x="33058" y="24320"/>
                  </a:lnTo>
                  <a:lnTo>
                    <a:pt x="33718" y="24422"/>
                  </a:lnTo>
                  <a:lnTo>
                    <a:pt x="34620" y="24574"/>
                  </a:lnTo>
                  <a:lnTo>
                    <a:pt x="34988" y="24536"/>
                  </a:lnTo>
                  <a:lnTo>
                    <a:pt x="35280" y="24168"/>
                  </a:lnTo>
                  <a:lnTo>
                    <a:pt x="35293" y="23964"/>
                  </a:lnTo>
                  <a:close/>
                </a:path>
                <a:path w="63500" h="74930">
                  <a:moveTo>
                    <a:pt x="35814" y="19177"/>
                  </a:moveTo>
                  <a:lnTo>
                    <a:pt x="35217" y="18161"/>
                  </a:lnTo>
                  <a:lnTo>
                    <a:pt x="34315" y="16675"/>
                  </a:lnTo>
                  <a:lnTo>
                    <a:pt x="33274" y="17068"/>
                  </a:lnTo>
                  <a:lnTo>
                    <a:pt x="33553" y="17526"/>
                  </a:lnTo>
                  <a:lnTo>
                    <a:pt x="33883" y="18072"/>
                  </a:lnTo>
                  <a:lnTo>
                    <a:pt x="34213" y="18630"/>
                  </a:lnTo>
                  <a:lnTo>
                    <a:pt x="34772" y="19558"/>
                  </a:lnTo>
                  <a:lnTo>
                    <a:pt x="35814" y="19177"/>
                  </a:lnTo>
                  <a:close/>
                </a:path>
                <a:path w="63500" h="74930">
                  <a:moveTo>
                    <a:pt x="36283" y="15443"/>
                  </a:moveTo>
                  <a:lnTo>
                    <a:pt x="36258" y="15163"/>
                  </a:lnTo>
                  <a:lnTo>
                    <a:pt x="36195" y="14732"/>
                  </a:lnTo>
                  <a:lnTo>
                    <a:pt x="36093" y="13843"/>
                  </a:lnTo>
                  <a:lnTo>
                    <a:pt x="36068" y="13652"/>
                  </a:lnTo>
                  <a:lnTo>
                    <a:pt x="34963" y="13855"/>
                  </a:lnTo>
                  <a:lnTo>
                    <a:pt x="35001" y="14135"/>
                  </a:lnTo>
                  <a:lnTo>
                    <a:pt x="35052" y="14579"/>
                  </a:lnTo>
                  <a:lnTo>
                    <a:pt x="35115" y="15011"/>
                  </a:lnTo>
                  <a:lnTo>
                    <a:pt x="35191" y="15659"/>
                  </a:lnTo>
                  <a:lnTo>
                    <a:pt x="36283" y="15443"/>
                  </a:lnTo>
                  <a:close/>
                </a:path>
                <a:path w="63500" h="74930">
                  <a:moveTo>
                    <a:pt x="36499" y="20510"/>
                  </a:moveTo>
                  <a:lnTo>
                    <a:pt x="35407" y="20586"/>
                  </a:lnTo>
                  <a:lnTo>
                    <a:pt x="35204" y="20904"/>
                  </a:lnTo>
                  <a:lnTo>
                    <a:pt x="34988" y="21234"/>
                  </a:lnTo>
                  <a:lnTo>
                    <a:pt x="34759" y="21564"/>
                  </a:lnTo>
                  <a:lnTo>
                    <a:pt x="34264" y="22326"/>
                  </a:lnTo>
                  <a:lnTo>
                    <a:pt x="35356" y="22250"/>
                  </a:lnTo>
                  <a:lnTo>
                    <a:pt x="35775" y="21602"/>
                  </a:lnTo>
                  <a:lnTo>
                    <a:pt x="36004" y="21272"/>
                  </a:lnTo>
                  <a:lnTo>
                    <a:pt x="36499" y="20510"/>
                  </a:lnTo>
                  <a:close/>
                </a:path>
                <a:path w="63500" h="74930">
                  <a:moveTo>
                    <a:pt x="38823" y="28219"/>
                  </a:moveTo>
                  <a:lnTo>
                    <a:pt x="38519" y="27800"/>
                  </a:lnTo>
                  <a:lnTo>
                    <a:pt x="37858" y="26911"/>
                  </a:lnTo>
                  <a:lnTo>
                    <a:pt x="37249" y="26111"/>
                  </a:lnTo>
                  <a:lnTo>
                    <a:pt x="36207" y="26517"/>
                  </a:lnTo>
                  <a:lnTo>
                    <a:pt x="36525" y="26936"/>
                  </a:lnTo>
                  <a:lnTo>
                    <a:pt x="36855" y="27381"/>
                  </a:lnTo>
                  <a:lnTo>
                    <a:pt x="37185" y="27813"/>
                  </a:lnTo>
                  <a:lnTo>
                    <a:pt x="37515" y="28257"/>
                  </a:lnTo>
                  <a:lnTo>
                    <a:pt x="37782" y="28625"/>
                  </a:lnTo>
                  <a:lnTo>
                    <a:pt x="38823" y="28219"/>
                  </a:lnTo>
                  <a:close/>
                </a:path>
                <a:path w="63500" h="74930">
                  <a:moveTo>
                    <a:pt x="38925" y="15646"/>
                  </a:moveTo>
                  <a:lnTo>
                    <a:pt x="38900" y="15328"/>
                  </a:lnTo>
                  <a:lnTo>
                    <a:pt x="38836" y="14833"/>
                  </a:lnTo>
                  <a:lnTo>
                    <a:pt x="38735" y="13843"/>
                  </a:lnTo>
                  <a:lnTo>
                    <a:pt x="38696" y="13601"/>
                  </a:lnTo>
                  <a:lnTo>
                    <a:pt x="37604" y="13817"/>
                  </a:lnTo>
                  <a:lnTo>
                    <a:pt x="37642" y="14135"/>
                  </a:lnTo>
                  <a:lnTo>
                    <a:pt x="37693" y="14630"/>
                  </a:lnTo>
                  <a:lnTo>
                    <a:pt x="37757" y="15125"/>
                  </a:lnTo>
                  <a:lnTo>
                    <a:pt x="37833" y="15862"/>
                  </a:lnTo>
                  <a:lnTo>
                    <a:pt x="38925" y="15646"/>
                  </a:lnTo>
                  <a:close/>
                </a:path>
                <a:path w="63500" h="74930">
                  <a:moveTo>
                    <a:pt x="40119" y="32397"/>
                  </a:moveTo>
                  <a:lnTo>
                    <a:pt x="39852" y="32118"/>
                  </a:lnTo>
                  <a:lnTo>
                    <a:pt x="39408" y="31686"/>
                  </a:lnTo>
                  <a:lnTo>
                    <a:pt x="38963" y="31242"/>
                  </a:lnTo>
                  <a:lnTo>
                    <a:pt x="38531" y="30797"/>
                  </a:lnTo>
                  <a:lnTo>
                    <a:pt x="38277" y="30543"/>
                  </a:lnTo>
                  <a:lnTo>
                    <a:pt x="37249" y="30949"/>
                  </a:lnTo>
                  <a:lnTo>
                    <a:pt x="37515" y="31216"/>
                  </a:lnTo>
                  <a:lnTo>
                    <a:pt x="39090" y="32791"/>
                  </a:lnTo>
                  <a:lnTo>
                    <a:pt x="40119" y="32397"/>
                  </a:lnTo>
                  <a:close/>
                </a:path>
                <a:path w="63500" h="74930">
                  <a:moveTo>
                    <a:pt x="40360" y="38265"/>
                  </a:moveTo>
                  <a:lnTo>
                    <a:pt x="40043" y="38125"/>
                  </a:lnTo>
                  <a:lnTo>
                    <a:pt x="39878" y="38112"/>
                  </a:lnTo>
                  <a:lnTo>
                    <a:pt x="39611" y="38074"/>
                  </a:lnTo>
                  <a:lnTo>
                    <a:pt x="39331" y="38214"/>
                  </a:lnTo>
                  <a:lnTo>
                    <a:pt x="39166" y="38417"/>
                  </a:lnTo>
                  <a:lnTo>
                    <a:pt x="38950" y="38696"/>
                  </a:lnTo>
                  <a:lnTo>
                    <a:pt x="38722" y="38963"/>
                  </a:lnTo>
                  <a:lnTo>
                    <a:pt x="38506" y="39243"/>
                  </a:lnTo>
                  <a:lnTo>
                    <a:pt x="38328" y="39458"/>
                  </a:lnTo>
                  <a:lnTo>
                    <a:pt x="38658" y="39598"/>
                  </a:lnTo>
                  <a:lnTo>
                    <a:pt x="38811" y="39611"/>
                  </a:lnTo>
                  <a:lnTo>
                    <a:pt x="39077" y="39649"/>
                  </a:lnTo>
                  <a:lnTo>
                    <a:pt x="39357" y="39509"/>
                  </a:lnTo>
                  <a:lnTo>
                    <a:pt x="39751" y="39027"/>
                  </a:lnTo>
                  <a:lnTo>
                    <a:pt x="39966" y="38747"/>
                  </a:lnTo>
                  <a:lnTo>
                    <a:pt x="40360" y="38265"/>
                  </a:lnTo>
                  <a:close/>
                </a:path>
                <a:path w="63500" h="74930">
                  <a:moveTo>
                    <a:pt x="40627" y="21780"/>
                  </a:moveTo>
                  <a:lnTo>
                    <a:pt x="40335" y="21361"/>
                  </a:lnTo>
                  <a:lnTo>
                    <a:pt x="40068" y="21005"/>
                  </a:lnTo>
                  <a:lnTo>
                    <a:pt x="39992" y="20650"/>
                  </a:lnTo>
                  <a:lnTo>
                    <a:pt x="40132" y="19723"/>
                  </a:lnTo>
                  <a:lnTo>
                    <a:pt x="39027" y="19875"/>
                  </a:lnTo>
                  <a:lnTo>
                    <a:pt x="38963" y="20320"/>
                  </a:lnTo>
                  <a:lnTo>
                    <a:pt x="38874" y="20878"/>
                  </a:lnTo>
                  <a:lnTo>
                    <a:pt x="39001" y="21361"/>
                  </a:lnTo>
                  <a:lnTo>
                    <a:pt x="39585" y="22174"/>
                  </a:lnTo>
                  <a:lnTo>
                    <a:pt x="40627" y="21780"/>
                  </a:lnTo>
                  <a:close/>
                </a:path>
                <a:path w="63500" h="74930">
                  <a:moveTo>
                    <a:pt x="42037" y="24676"/>
                  </a:moveTo>
                  <a:lnTo>
                    <a:pt x="40995" y="24587"/>
                  </a:lnTo>
                  <a:lnTo>
                    <a:pt x="40716" y="24930"/>
                  </a:lnTo>
                  <a:lnTo>
                    <a:pt x="40436" y="25260"/>
                  </a:lnTo>
                  <a:lnTo>
                    <a:pt x="40170" y="25590"/>
                  </a:lnTo>
                  <a:lnTo>
                    <a:pt x="39890" y="25920"/>
                  </a:lnTo>
                  <a:lnTo>
                    <a:pt x="39458" y="26441"/>
                  </a:lnTo>
                  <a:lnTo>
                    <a:pt x="40500" y="26530"/>
                  </a:lnTo>
                  <a:lnTo>
                    <a:pt x="40779" y="26187"/>
                  </a:lnTo>
                  <a:lnTo>
                    <a:pt x="41338" y="25527"/>
                  </a:lnTo>
                  <a:lnTo>
                    <a:pt x="41605" y="25196"/>
                  </a:lnTo>
                  <a:lnTo>
                    <a:pt x="42037" y="24676"/>
                  </a:lnTo>
                  <a:close/>
                </a:path>
                <a:path w="63500" h="74930">
                  <a:moveTo>
                    <a:pt x="42900" y="15786"/>
                  </a:moveTo>
                  <a:lnTo>
                    <a:pt x="41833" y="15684"/>
                  </a:lnTo>
                  <a:lnTo>
                    <a:pt x="41529" y="15989"/>
                  </a:lnTo>
                  <a:lnTo>
                    <a:pt x="40868" y="16649"/>
                  </a:lnTo>
                  <a:lnTo>
                    <a:pt x="40386" y="17106"/>
                  </a:lnTo>
                  <a:lnTo>
                    <a:pt x="41440" y="17221"/>
                  </a:lnTo>
                  <a:lnTo>
                    <a:pt x="41757" y="16916"/>
                  </a:lnTo>
                  <a:lnTo>
                    <a:pt x="41973" y="16687"/>
                  </a:lnTo>
                  <a:lnTo>
                    <a:pt x="42202" y="16471"/>
                  </a:lnTo>
                  <a:lnTo>
                    <a:pt x="42418" y="16256"/>
                  </a:lnTo>
                  <a:lnTo>
                    <a:pt x="42900" y="15786"/>
                  </a:lnTo>
                  <a:close/>
                </a:path>
                <a:path w="63500" h="74930">
                  <a:moveTo>
                    <a:pt x="43891" y="31000"/>
                  </a:moveTo>
                  <a:lnTo>
                    <a:pt x="43827" y="30695"/>
                  </a:lnTo>
                  <a:lnTo>
                    <a:pt x="43599" y="29705"/>
                  </a:lnTo>
                  <a:lnTo>
                    <a:pt x="43497" y="29210"/>
                  </a:lnTo>
                  <a:lnTo>
                    <a:pt x="43434" y="28930"/>
                  </a:lnTo>
                  <a:lnTo>
                    <a:pt x="42341" y="29197"/>
                  </a:lnTo>
                  <a:lnTo>
                    <a:pt x="42405" y="29502"/>
                  </a:lnTo>
                  <a:lnTo>
                    <a:pt x="42519" y="29997"/>
                  </a:lnTo>
                  <a:lnTo>
                    <a:pt x="42621" y="30492"/>
                  </a:lnTo>
                  <a:lnTo>
                    <a:pt x="42799" y="31267"/>
                  </a:lnTo>
                  <a:lnTo>
                    <a:pt x="43891" y="31000"/>
                  </a:lnTo>
                  <a:close/>
                </a:path>
                <a:path w="63500" h="74930">
                  <a:moveTo>
                    <a:pt x="44386" y="12141"/>
                  </a:moveTo>
                  <a:lnTo>
                    <a:pt x="44234" y="12001"/>
                  </a:lnTo>
                  <a:lnTo>
                    <a:pt x="44005" y="12001"/>
                  </a:lnTo>
                  <a:lnTo>
                    <a:pt x="42138" y="12001"/>
                  </a:lnTo>
                  <a:lnTo>
                    <a:pt x="41732" y="12065"/>
                  </a:lnTo>
                  <a:lnTo>
                    <a:pt x="41554" y="12534"/>
                  </a:lnTo>
                  <a:lnTo>
                    <a:pt x="41706" y="12661"/>
                  </a:lnTo>
                  <a:lnTo>
                    <a:pt x="43815" y="12661"/>
                  </a:lnTo>
                  <a:lnTo>
                    <a:pt x="44221" y="12598"/>
                  </a:lnTo>
                  <a:lnTo>
                    <a:pt x="44386" y="12141"/>
                  </a:lnTo>
                  <a:close/>
                </a:path>
                <a:path w="63500" h="74930">
                  <a:moveTo>
                    <a:pt x="44678" y="22860"/>
                  </a:moveTo>
                  <a:lnTo>
                    <a:pt x="43586" y="23075"/>
                  </a:lnTo>
                  <a:lnTo>
                    <a:pt x="43586" y="23469"/>
                  </a:lnTo>
                  <a:lnTo>
                    <a:pt x="43586" y="25285"/>
                  </a:lnTo>
                  <a:lnTo>
                    <a:pt x="44678" y="25069"/>
                  </a:lnTo>
                  <a:lnTo>
                    <a:pt x="44678" y="22860"/>
                  </a:lnTo>
                  <a:close/>
                </a:path>
                <a:path w="63500" h="74930">
                  <a:moveTo>
                    <a:pt x="45339" y="10591"/>
                  </a:moveTo>
                  <a:lnTo>
                    <a:pt x="44970" y="10274"/>
                  </a:lnTo>
                  <a:lnTo>
                    <a:pt x="44450" y="9804"/>
                  </a:lnTo>
                  <a:lnTo>
                    <a:pt x="44132" y="9245"/>
                  </a:lnTo>
                  <a:lnTo>
                    <a:pt x="44018" y="8547"/>
                  </a:lnTo>
                  <a:lnTo>
                    <a:pt x="43929" y="8102"/>
                  </a:lnTo>
                  <a:lnTo>
                    <a:pt x="42849" y="8369"/>
                  </a:lnTo>
                  <a:lnTo>
                    <a:pt x="42926" y="8839"/>
                  </a:lnTo>
                  <a:lnTo>
                    <a:pt x="43053" y="9588"/>
                  </a:lnTo>
                  <a:lnTo>
                    <a:pt x="43408" y="10223"/>
                  </a:lnTo>
                  <a:lnTo>
                    <a:pt x="44310" y="11023"/>
                  </a:lnTo>
                  <a:lnTo>
                    <a:pt x="45339" y="10591"/>
                  </a:lnTo>
                  <a:close/>
                </a:path>
                <a:path w="63500" h="74930">
                  <a:moveTo>
                    <a:pt x="46177" y="5575"/>
                  </a:moveTo>
                  <a:lnTo>
                    <a:pt x="45085" y="5765"/>
                  </a:lnTo>
                  <a:lnTo>
                    <a:pt x="45034" y="6121"/>
                  </a:lnTo>
                  <a:lnTo>
                    <a:pt x="44818" y="7518"/>
                  </a:lnTo>
                  <a:lnTo>
                    <a:pt x="45910" y="7327"/>
                  </a:lnTo>
                  <a:lnTo>
                    <a:pt x="46177" y="5575"/>
                  </a:lnTo>
                  <a:close/>
                </a:path>
                <a:path w="63500" h="74930">
                  <a:moveTo>
                    <a:pt x="46228" y="18808"/>
                  </a:moveTo>
                  <a:lnTo>
                    <a:pt x="46050" y="18656"/>
                  </a:lnTo>
                  <a:lnTo>
                    <a:pt x="45847" y="18491"/>
                  </a:lnTo>
                  <a:lnTo>
                    <a:pt x="45466" y="18643"/>
                  </a:lnTo>
                  <a:lnTo>
                    <a:pt x="45275" y="18745"/>
                  </a:lnTo>
                  <a:lnTo>
                    <a:pt x="44780" y="19024"/>
                  </a:lnTo>
                  <a:lnTo>
                    <a:pt x="44284" y="19291"/>
                  </a:lnTo>
                  <a:lnTo>
                    <a:pt x="43586" y="19685"/>
                  </a:lnTo>
                  <a:lnTo>
                    <a:pt x="43522" y="19913"/>
                  </a:lnTo>
                  <a:lnTo>
                    <a:pt x="43916" y="20231"/>
                  </a:lnTo>
                  <a:lnTo>
                    <a:pt x="44297" y="20091"/>
                  </a:lnTo>
                  <a:lnTo>
                    <a:pt x="44488" y="19977"/>
                  </a:lnTo>
                  <a:lnTo>
                    <a:pt x="44983" y="19710"/>
                  </a:lnTo>
                  <a:lnTo>
                    <a:pt x="46177" y="19037"/>
                  </a:lnTo>
                  <a:lnTo>
                    <a:pt x="46228" y="18808"/>
                  </a:lnTo>
                  <a:close/>
                </a:path>
                <a:path w="63500" h="74930">
                  <a:moveTo>
                    <a:pt x="48031" y="21767"/>
                  </a:moveTo>
                  <a:lnTo>
                    <a:pt x="47955" y="21628"/>
                  </a:lnTo>
                  <a:lnTo>
                    <a:pt x="47726" y="21183"/>
                  </a:lnTo>
                  <a:lnTo>
                    <a:pt x="47510" y="20751"/>
                  </a:lnTo>
                  <a:lnTo>
                    <a:pt x="47282" y="20307"/>
                  </a:lnTo>
                  <a:lnTo>
                    <a:pt x="47167" y="20066"/>
                  </a:lnTo>
                  <a:lnTo>
                    <a:pt x="46126" y="20459"/>
                  </a:lnTo>
                  <a:lnTo>
                    <a:pt x="46202" y="20599"/>
                  </a:lnTo>
                  <a:lnTo>
                    <a:pt x="46418" y="21043"/>
                  </a:lnTo>
                  <a:lnTo>
                    <a:pt x="46647" y="21475"/>
                  </a:lnTo>
                  <a:lnTo>
                    <a:pt x="46863" y="21920"/>
                  </a:lnTo>
                  <a:lnTo>
                    <a:pt x="46990" y="22161"/>
                  </a:lnTo>
                  <a:lnTo>
                    <a:pt x="48031" y="21767"/>
                  </a:lnTo>
                  <a:close/>
                </a:path>
                <a:path w="63500" h="74930">
                  <a:moveTo>
                    <a:pt x="48044" y="24472"/>
                  </a:moveTo>
                  <a:lnTo>
                    <a:pt x="47028" y="24549"/>
                  </a:lnTo>
                  <a:lnTo>
                    <a:pt x="46901" y="24828"/>
                  </a:lnTo>
                  <a:lnTo>
                    <a:pt x="46685" y="25323"/>
                  </a:lnTo>
                  <a:lnTo>
                    <a:pt x="46456" y="25819"/>
                  </a:lnTo>
                  <a:lnTo>
                    <a:pt x="46240" y="26314"/>
                  </a:lnTo>
                  <a:lnTo>
                    <a:pt x="46164" y="26479"/>
                  </a:lnTo>
                  <a:lnTo>
                    <a:pt x="47193" y="26403"/>
                  </a:lnTo>
                  <a:lnTo>
                    <a:pt x="47307" y="26123"/>
                  </a:lnTo>
                  <a:lnTo>
                    <a:pt x="47536" y="25628"/>
                  </a:lnTo>
                  <a:lnTo>
                    <a:pt x="47967" y="24638"/>
                  </a:lnTo>
                  <a:lnTo>
                    <a:pt x="48044" y="24472"/>
                  </a:lnTo>
                  <a:close/>
                </a:path>
                <a:path w="63500" h="74930">
                  <a:moveTo>
                    <a:pt x="48285" y="1955"/>
                  </a:moveTo>
                  <a:lnTo>
                    <a:pt x="48120" y="1739"/>
                  </a:lnTo>
                  <a:lnTo>
                    <a:pt x="47891" y="1460"/>
                  </a:lnTo>
                  <a:lnTo>
                    <a:pt x="47675" y="1181"/>
                  </a:lnTo>
                  <a:lnTo>
                    <a:pt x="47459" y="914"/>
                  </a:lnTo>
                  <a:lnTo>
                    <a:pt x="47294" y="698"/>
                  </a:lnTo>
                  <a:lnTo>
                    <a:pt x="46266" y="1066"/>
                  </a:lnTo>
                  <a:lnTo>
                    <a:pt x="46431" y="1282"/>
                  </a:lnTo>
                  <a:lnTo>
                    <a:pt x="46647" y="1562"/>
                  </a:lnTo>
                  <a:lnTo>
                    <a:pt x="46875" y="1828"/>
                  </a:lnTo>
                  <a:lnTo>
                    <a:pt x="47091" y="2108"/>
                  </a:lnTo>
                  <a:lnTo>
                    <a:pt x="47256" y="2311"/>
                  </a:lnTo>
                  <a:lnTo>
                    <a:pt x="48285" y="1955"/>
                  </a:lnTo>
                  <a:close/>
                </a:path>
                <a:path w="63500" h="74930">
                  <a:moveTo>
                    <a:pt x="48539" y="10248"/>
                  </a:moveTo>
                  <a:lnTo>
                    <a:pt x="48488" y="9702"/>
                  </a:lnTo>
                  <a:lnTo>
                    <a:pt x="48425" y="9207"/>
                  </a:lnTo>
                  <a:lnTo>
                    <a:pt x="48323" y="8216"/>
                  </a:lnTo>
                  <a:lnTo>
                    <a:pt x="48260" y="7696"/>
                  </a:lnTo>
                  <a:lnTo>
                    <a:pt x="47167" y="7975"/>
                  </a:lnTo>
                  <a:lnTo>
                    <a:pt x="47231" y="8509"/>
                  </a:lnTo>
                  <a:lnTo>
                    <a:pt x="47282" y="9004"/>
                  </a:lnTo>
                  <a:lnTo>
                    <a:pt x="47345" y="9499"/>
                  </a:lnTo>
                  <a:lnTo>
                    <a:pt x="47396" y="9994"/>
                  </a:lnTo>
                  <a:lnTo>
                    <a:pt x="47459" y="10515"/>
                  </a:lnTo>
                  <a:lnTo>
                    <a:pt x="48539" y="10248"/>
                  </a:lnTo>
                  <a:close/>
                </a:path>
                <a:path w="63500" h="74930">
                  <a:moveTo>
                    <a:pt x="49999" y="13042"/>
                  </a:moveTo>
                  <a:lnTo>
                    <a:pt x="48958" y="13157"/>
                  </a:lnTo>
                  <a:lnTo>
                    <a:pt x="48768" y="13360"/>
                  </a:lnTo>
                  <a:lnTo>
                    <a:pt x="48501" y="13639"/>
                  </a:lnTo>
                  <a:lnTo>
                    <a:pt x="48412" y="13931"/>
                  </a:lnTo>
                  <a:lnTo>
                    <a:pt x="48552" y="14300"/>
                  </a:lnTo>
                  <a:lnTo>
                    <a:pt x="48641" y="14579"/>
                  </a:lnTo>
                  <a:lnTo>
                    <a:pt x="49720" y="14262"/>
                  </a:lnTo>
                  <a:lnTo>
                    <a:pt x="49631" y="14008"/>
                  </a:lnTo>
                  <a:lnTo>
                    <a:pt x="49542" y="13741"/>
                  </a:lnTo>
                  <a:lnTo>
                    <a:pt x="49555" y="13525"/>
                  </a:lnTo>
                  <a:lnTo>
                    <a:pt x="49758" y="13296"/>
                  </a:lnTo>
                  <a:lnTo>
                    <a:pt x="49999" y="13042"/>
                  </a:lnTo>
                  <a:close/>
                </a:path>
                <a:path w="63500" h="74930">
                  <a:moveTo>
                    <a:pt x="51650" y="21615"/>
                  </a:moveTo>
                  <a:lnTo>
                    <a:pt x="51600" y="21272"/>
                  </a:lnTo>
                  <a:lnTo>
                    <a:pt x="51536" y="20891"/>
                  </a:lnTo>
                  <a:lnTo>
                    <a:pt x="51435" y="20116"/>
                  </a:lnTo>
                  <a:lnTo>
                    <a:pt x="51384" y="19824"/>
                  </a:lnTo>
                  <a:lnTo>
                    <a:pt x="50292" y="20066"/>
                  </a:lnTo>
                  <a:lnTo>
                    <a:pt x="50342" y="20408"/>
                  </a:lnTo>
                  <a:lnTo>
                    <a:pt x="50393" y="20789"/>
                  </a:lnTo>
                  <a:lnTo>
                    <a:pt x="50457" y="21183"/>
                  </a:lnTo>
                  <a:lnTo>
                    <a:pt x="50546" y="21856"/>
                  </a:lnTo>
                  <a:lnTo>
                    <a:pt x="51650" y="21615"/>
                  </a:lnTo>
                  <a:close/>
                </a:path>
                <a:path w="63500" h="74930">
                  <a:moveTo>
                    <a:pt x="52133" y="3429"/>
                  </a:moveTo>
                  <a:lnTo>
                    <a:pt x="50711" y="2006"/>
                  </a:lnTo>
                  <a:lnTo>
                    <a:pt x="49695" y="2400"/>
                  </a:lnTo>
                  <a:lnTo>
                    <a:pt x="49911" y="2616"/>
                  </a:lnTo>
                  <a:lnTo>
                    <a:pt x="51130" y="3835"/>
                  </a:lnTo>
                  <a:lnTo>
                    <a:pt x="52133" y="3429"/>
                  </a:lnTo>
                  <a:close/>
                </a:path>
                <a:path w="63500" h="74930">
                  <a:moveTo>
                    <a:pt x="53695" y="6578"/>
                  </a:moveTo>
                  <a:lnTo>
                    <a:pt x="52590" y="6591"/>
                  </a:lnTo>
                  <a:lnTo>
                    <a:pt x="52349" y="6972"/>
                  </a:lnTo>
                  <a:lnTo>
                    <a:pt x="51523" y="8293"/>
                  </a:lnTo>
                  <a:lnTo>
                    <a:pt x="51219" y="8788"/>
                  </a:lnTo>
                  <a:lnTo>
                    <a:pt x="52311" y="8788"/>
                  </a:lnTo>
                  <a:lnTo>
                    <a:pt x="52552" y="8394"/>
                  </a:lnTo>
                  <a:lnTo>
                    <a:pt x="52832" y="7962"/>
                  </a:lnTo>
                  <a:lnTo>
                    <a:pt x="53111" y="7518"/>
                  </a:lnTo>
                  <a:lnTo>
                    <a:pt x="53378" y="7073"/>
                  </a:lnTo>
                  <a:lnTo>
                    <a:pt x="53695" y="6578"/>
                  </a:lnTo>
                  <a:close/>
                </a:path>
                <a:path w="63500" h="74930">
                  <a:moveTo>
                    <a:pt x="53949" y="1816"/>
                  </a:moveTo>
                  <a:lnTo>
                    <a:pt x="53403" y="1181"/>
                  </a:lnTo>
                  <a:lnTo>
                    <a:pt x="53073" y="787"/>
                  </a:lnTo>
                  <a:lnTo>
                    <a:pt x="52743" y="406"/>
                  </a:lnTo>
                  <a:lnTo>
                    <a:pt x="52539" y="165"/>
                  </a:lnTo>
                  <a:lnTo>
                    <a:pt x="51511" y="546"/>
                  </a:lnTo>
                  <a:lnTo>
                    <a:pt x="51727" y="800"/>
                  </a:lnTo>
                  <a:lnTo>
                    <a:pt x="52057" y="1181"/>
                  </a:lnTo>
                  <a:lnTo>
                    <a:pt x="52387" y="1574"/>
                  </a:lnTo>
                  <a:lnTo>
                    <a:pt x="52717" y="1955"/>
                  </a:lnTo>
                  <a:lnTo>
                    <a:pt x="52920" y="2197"/>
                  </a:lnTo>
                  <a:lnTo>
                    <a:pt x="53949" y="1816"/>
                  </a:lnTo>
                  <a:close/>
                </a:path>
                <a:path w="63500" h="74930">
                  <a:moveTo>
                    <a:pt x="53975" y="16814"/>
                  </a:moveTo>
                  <a:lnTo>
                    <a:pt x="53911" y="16319"/>
                  </a:lnTo>
                  <a:lnTo>
                    <a:pt x="53848" y="15938"/>
                  </a:lnTo>
                  <a:lnTo>
                    <a:pt x="53797" y="15544"/>
                  </a:lnTo>
                  <a:lnTo>
                    <a:pt x="53733" y="15163"/>
                  </a:lnTo>
                  <a:lnTo>
                    <a:pt x="53670" y="14693"/>
                  </a:lnTo>
                  <a:lnTo>
                    <a:pt x="52578" y="14960"/>
                  </a:lnTo>
                  <a:lnTo>
                    <a:pt x="52654" y="15455"/>
                  </a:lnTo>
                  <a:lnTo>
                    <a:pt x="52705" y="15836"/>
                  </a:lnTo>
                  <a:lnTo>
                    <a:pt x="52768" y="16230"/>
                  </a:lnTo>
                  <a:lnTo>
                    <a:pt x="52882" y="17081"/>
                  </a:lnTo>
                  <a:lnTo>
                    <a:pt x="53975" y="16814"/>
                  </a:lnTo>
                  <a:close/>
                </a:path>
                <a:path w="63500" h="74930">
                  <a:moveTo>
                    <a:pt x="54000" y="11899"/>
                  </a:moveTo>
                  <a:lnTo>
                    <a:pt x="51930" y="11201"/>
                  </a:lnTo>
                  <a:lnTo>
                    <a:pt x="50965" y="11607"/>
                  </a:lnTo>
                  <a:lnTo>
                    <a:pt x="51295" y="11722"/>
                  </a:lnTo>
                  <a:lnTo>
                    <a:pt x="52781" y="12217"/>
                  </a:lnTo>
                  <a:lnTo>
                    <a:pt x="53035" y="12306"/>
                  </a:lnTo>
                  <a:lnTo>
                    <a:pt x="54000" y="11899"/>
                  </a:lnTo>
                  <a:close/>
                </a:path>
                <a:path w="63500" h="74930">
                  <a:moveTo>
                    <a:pt x="55384" y="4203"/>
                  </a:moveTo>
                  <a:lnTo>
                    <a:pt x="55219" y="4064"/>
                  </a:lnTo>
                  <a:lnTo>
                    <a:pt x="54991" y="3911"/>
                  </a:lnTo>
                  <a:lnTo>
                    <a:pt x="54775" y="3746"/>
                  </a:lnTo>
                  <a:lnTo>
                    <a:pt x="54546" y="3581"/>
                  </a:lnTo>
                  <a:lnTo>
                    <a:pt x="54305" y="3390"/>
                  </a:lnTo>
                  <a:lnTo>
                    <a:pt x="53365" y="3822"/>
                  </a:lnTo>
                  <a:lnTo>
                    <a:pt x="53530" y="3949"/>
                  </a:lnTo>
                  <a:lnTo>
                    <a:pt x="54432" y="4622"/>
                  </a:lnTo>
                  <a:lnTo>
                    <a:pt x="55384" y="4203"/>
                  </a:lnTo>
                  <a:close/>
                </a:path>
                <a:path w="63500" h="74930">
                  <a:moveTo>
                    <a:pt x="56400" y="0"/>
                  </a:moveTo>
                  <a:lnTo>
                    <a:pt x="55321" y="152"/>
                  </a:lnTo>
                  <a:lnTo>
                    <a:pt x="55206" y="520"/>
                  </a:lnTo>
                  <a:lnTo>
                    <a:pt x="54749" y="2057"/>
                  </a:lnTo>
                  <a:lnTo>
                    <a:pt x="55841" y="1905"/>
                  </a:lnTo>
                  <a:lnTo>
                    <a:pt x="56184" y="774"/>
                  </a:lnTo>
                  <a:lnTo>
                    <a:pt x="56286" y="381"/>
                  </a:lnTo>
                  <a:lnTo>
                    <a:pt x="56400" y="0"/>
                  </a:lnTo>
                  <a:close/>
                </a:path>
                <a:path w="63500" h="74930">
                  <a:moveTo>
                    <a:pt x="57645" y="9893"/>
                  </a:moveTo>
                  <a:lnTo>
                    <a:pt x="55092" y="10121"/>
                  </a:lnTo>
                  <a:lnTo>
                    <a:pt x="54483" y="10185"/>
                  </a:lnTo>
                  <a:lnTo>
                    <a:pt x="54254" y="10972"/>
                  </a:lnTo>
                  <a:lnTo>
                    <a:pt x="54991" y="10909"/>
                  </a:lnTo>
                  <a:lnTo>
                    <a:pt x="55600" y="10858"/>
                  </a:lnTo>
                  <a:lnTo>
                    <a:pt x="56197" y="10795"/>
                  </a:lnTo>
                  <a:lnTo>
                    <a:pt x="57416" y="10693"/>
                  </a:lnTo>
                  <a:lnTo>
                    <a:pt x="57645" y="9893"/>
                  </a:lnTo>
                  <a:close/>
                </a:path>
                <a:path w="63500" h="74930">
                  <a:moveTo>
                    <a:pt x="58140" y="1892"/>
                  </a:moveTo>
                  <a:lnTo>
                    <a:pt x="57924" y="1574"/>
                  </a:lnTo>
                  <a:lnTo>
                    <a:pt x="57327" y="1778"/>
                  </a:lnTo>
                  <a:lnTo>
                    <a:pt x="55841" y="2273"/>
                  </a:lnTo>
                  <a:lnTo>
                    <a:pt x="55714" y="2311"/>
                  </a:lnTo>
                  <a:lnTo>
                    <a:pt x="55410" y="2438"/>
                  </a:lnTo>
                  <a:lnTo>
                    <a:pt x="55626" y="2755"/>
                  </a:lnTo>
                  <a:lnTo>
                    <a:pt x="57708" y="2057"/>
                  </a:lnTo>
                  <a:lnTo>
                    <a:pt x="57835" y="2019"/>
                  </a:lnTo>
                  <a:lnTo>
                    <a:pt x="58140" y="1892"/>
                  </a:lnTo>
                  <a:close/>
                </a:path>
                <a:path w="63500" h="74930">
                  <a:moveTo>
                    <a:pt x="58242" y="3810"/>
                  </a:moveTo>
                  <a:lnTo>
                    <a:pt x="57162" y="4000"/>
                  </a:lnTo>
                  <a:lnTo>
                    <a:pt x="57099" y="4305"/>
                  </a:lnTo>
                  <a:lnTo>
                    <a:pt x="56946" y="5130"/>
                  </a:lnTo>
                  <a:lnTo>
                    <a:pt x="56883" y="5461"/>
                  </a:lnTo>
                  <a:lnTo>
                    <a:pt x="57962" y="5270"/>
                  </a:lnTo>
                  <a:lnTo>
                    <a:pt x="58026" y="4965"/>
                  </a:lnTo>
                  <a:lnTo>
                    <a:pt x="58178" y="4140"/>
                  </a:lnTo>
                  <a:lnTo>
                    <a:pt x="58242" y="3810"/>
                  </a:lnTo>
                  <a:close/>
                </a:path>
                <a:path w="63500" h="74930">
                  <a:moveTo>
                    <a:pt x="58801" y="14744"/>
                  </a:moveTo>
                  <a:lnTo>
                    <a:pt x="55130" y="14744"/>
                  </a:lnTo>
                  <a:lnTo>
                    <a:pt x="54914" y="15532"/>
                  </a:lnTo>
                  <a:lnTo>
                    <a:pt x="55651" y="15532"/>
                  </a:lnTo>
                  <a:lnTo>
                    <a:pt x="58585" y="15532"/>
                  </a:lnTo>
                  <a:lnTo>
                    <a:pt x="58801" y="14744"/>
                  </a:lnTo>
                  <a:close/>
                </a:path>
                <a:path w="63500" h="74930">
                  <a:moveTo>
                    <a:pt x="60794" y="12966"/>
                  </a:moveTo>
                  <a:lnTo>
                    <a:pt x="58521" y="12496"/>
                  </a:lnTo>
                  <a:lnTo>
                    <a:pt x="58178" y="12433"/>
                  </a:lnTo>
                  <a:lnTo>
                    <a:pt x="57251" y="12966"/>
                  </a:lnTo>
                  <a:lnTo>
                    <a:pt x="57861" y="13093"/>
                  </a:lnTo>
                  <a:lnTo>
                    <a:pt x="59512" y="13436"/>
                  </a:lnTo>
                  <a:lnTo>
                    <a:pt x="59855" y="13500"/>
                  </a:lnTo>
                  <a:lnTo>
                    <a:pt x="60794" y="12966"/>
                  </a:lnTo>
                  <a:close/>
                </a:path>
                <a:path w="63500" h="74930">
                  <a:moveTo>
                    <a:pt x="61912" y="3276"/>
                  </a:moveTo>
                  <a:lnTo>
                    <a:pt x="60947" y="3225"/>
                  </a:lnTo>
                  <a:lnTo>
                    <a:pt x="60642" y="3416"/>
                  </a:lnTo>
                  <a:lnTo>
                    <a:pt x="60198" y="3695"/>
                  </a:lnTo>
                  <a:lnTo>
                    <a:pt x="59766" y="3975"/>
                  </a:lnTo>
                  <a:lnTo>
                    <a:pt x="59321" y="4241"/>
                  </a:lnTo>
                  <a:lnTo>
                    <a:pt x="58712" y="4635"/>
                  </a:lnTo>
                  <a:lnTo>
                    <a:pt x="59664" y="4686"/>
                  </a:lnTo>
                  <a:lnTo>
                    <a:pt x="59982" y="4495"/>
                  </a:lnTo>
                  <a:lnTo>
                    <a:pt x="60413" y="4216"/>
                  </a:lnTo>
                  <a:lnTo>
                    <a:pt x="61912" y="3276"/>
                  </a:lnTo>
                  <a:close/>
                </a:path>
                <a:path w="63500" h="74930">
                  <a:moveTo>
                    <a:pt x="63398" y="6184"/>
                  </a:moveTo>
                  <a:lnTo>
                    <a:pt x="63246" y="6070"/>
                  </a:lnTo>
                  <a:lnTo>
                    <a:pt x="60998" y="6070"/>
                  </a:lnTo>
                  <a:lnTo>
                    <a:pt x="60566" y="6146"/>
                  </a:lnTo>
                  <a:lnTo>
                    <a:pt x="60477" y="6375"/>
                  </a:lnTo>
                  <a:lnTo>
                    <a:pt x="60401" y="6591"/>
                  </a:lnTo>
                  <a:lnTo>
                    <a:pt x="60553" y="6705"/>
                  </a:lnTo>
                  <a:lnTo>
                    <a:pt x="60782" y="6705"/>
                  </a:lnTo>
                  <a:lnTo>
                    <a:pt x="62801" y="6705"/>
                  </a:lnTo>
                  <a:lnTo>
                    <a:pt x="63233" y="6642"/>
                  </a:lnTo>
                  <a:lnTo>
                    <a:pt x="63309" y="6400"/>
                  </a:lnTo>
                  <a:lnTo>
                    <a:pt x="63398" y="6184"/>
                  </a:lnTo>
                  <a:close/>
                </a:path>
              </a:pathLst>
            </a:custGeom>
            <a:solidFill>
              <a:srgbClr val="C8A8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0" name="object 2660" descr=""/>
            <p:cNvSpPr/>
            <p:nvPr/>
          </p:nvSpPr>
          <p:spPr>
            <a:xfrm>
              <a:off x="2474290" y="2592260"/>
              <a:ext cx="26670" cy="19050"/>
            </a:xfrm>
            <a:custGeom>
              <a:avLst/>
              <a:gdLst/>
              <a:ahLst/>
              <a:cxnLst/>
              <a:rect l="l" t="t" r="r" b="b"/>
              <a:pathLst>
                <a:path w="26669" h="19050">
                  <a:moveTo>
                    <a:pt x="2654" y="8128"/>
                  </a:moveTo>
                  <a:lnTo>
                    <a:pt x="1701" y="7607"/>
                  </a:lnTo>
                  <a:lnTo>
                    <a:pt x="1422" y="7302"/>
                  </a:lnTo>
                  <a:lnTo>
                    <a:pt x="1270" y="6845"/>
                  </a:lnTo>
                  <a:lnTo>
                    <a:pt x="1092" y="6337"/>
                  </a:lnTo>
                  <a:lnTo>
                    <a:pt x="0" y="6642"/>
                  </a:lnTo>
                  <a:lnTo>
                    <a:pt x="177" y="7137"/>
                  </a:lnTo>
                  <a:lnTo>
                    <a:pt x="381" y="7721"/>
                  </a:lnTo>
                  <a:lnTo>
                    <a:pt x="736" y="8178"/>
                  </a:lnTo>
                  <a:lnTo>
                    <a:pt x="1282" y="8470"/>
                  </a:lnTo>
                  <a:lnTo>
                    <a:pt x="1714" y="8712"/>
                  </a:lnTo>
                  <a:lnTo>
                    <a:pt x="2654" y="8128"/>
                  </a:lnTo>
                  <a:close/>
                </a:path>
                <a:path w="26669" h="19050">
                  <a:moveTo>
                    <a:pt x="3568" y="4191"/>
                  </a:moveTo>
                  <a:lnTo>
                    <a:pt x="3429" y="4102"/>
                  </a:lnTo>
                  <a:lnTo>
                    <a:pt x="2768" y="3619"/>
                  </a:lnTo>
                  <a:lnTo>
                    <a:pt x="1422" y="2654"/>
                  </a:lnTo>
                  <a:lnTo>
                    <a:pt x="1181" y="2489"/>
                  </a:lnTo>
                  <a:lnTo>
                    <a:pt x="254" y="2921"/>
                  </a:lnTo>
                  <a:lnTo>
                    <a:pt x="393" y="3022"/>
                  </a:lnTo>
                  <a:lnTo>
                    <a:pt x="1739" y="3987"/>
                  </a:lnTo>
                  <a:lnTo>
                    <a:pt x="2413" y="4457"/>
                  </a:lnTo>
                  <a:lnTo>
                    <a:pt x="2654" y="4635"/>
                  </a:lnTo>
                  <a:lnTo>
                    <a:pt x="3568" y="4191"/>
                  </a:lnTo>
                  <a:close/>
                </a:path>
                <a:path w="26669" h="19050">
                  <a:moveTo>
                    <a:pt x="5854" y="939"/>
                  </a:moveTo>
                  <a:lnTo>
                    <a:pt x="5461" y="787"/>
                  </a:lnTo>
                  <a:lnTo>
                    <a:pt x="4914" y="558"/>
                  </a:lnTo>
                  <a:lnTo>
                    <a:pt x="4356" y="342"/>
                  </a:lnTo>
                  <a:lnTo>
                    <a:pt x="3810" y="114"/>
                  </a:lnTo>
                  <a:lnTo>
                    <a:pt x="3517" y="0"/>
                  </a:lnTo>
                  <a:lnTo>
                    <a:pt x="2527" y="431"/>
                  </a:lnTo>
                  <a:lnTo>
                    <a:pt x="2933" y="596"/>
                  </a:lnTo>
                  <a:lnTo>
                    <a:pt x="3479" y="825"/>
                  </a:lnTo>
                  <a:lnTo>
                    <a:pt x="4038" y="1041"/>
                  </a:lnTo>
                  <a:lnTo>
                    <a:pt x="4864" y="1384"/>
                  </a:lnTo>
                  <a:lnTo>
                    <a:pt x="5854" y="939"/>
                  </a:lnTo>
                  <a:close/>
                </a:path>
                <a:path w="26669" h="19050">
                  <a:moveTo>
                    <a:pt x="6451" y="13017"/>
                  </a:moveTo>
                  <a:lnTo>
                    <a:pt x="3568" y="13017"/>
                  </a:lnTo>
                  <a:lnTo>
                    <a:pt x="2743" y="13538"/>
                  </a:lnTo>
                  <a:lnTo>
                    <a:pt x="3467" y="13538"/>
                  </a:lnTo>
                  <a:lnTo>
                    <a:pt x="5638" y="13538"/>
                  </a:lnTo>
                  <a:lnTo>
                    <a:pt x="6451" y="13017"/>
                  </a:lnTo>
                  <a:close/>
                </a:path>
                <a:path w="26669" h="19050">
                  <a:moveTo>
                    <a:pt x="18338" y="17373"/>
                  </a:moveTo>
                  <a:lnTo>
                    <a:pt x="17475" y="16979"/>
                  </a:lnTo>
                  <a:lnTo>
                    <a:pt x="17043" y="17322"/>
                  </a:lnTo>
                  <a:lnTo>
                    <a:pt x="16764" y="17538"/>
                  </a:lnTo>
                  <a:lnTo>
                    <a:pt x="16497" y="17767"/>
                  </a:lnTo>
                  <a:lnTo>
                    <a:pt x="16217" y="17983"/>
                  </a:lnTo>
                  <a:lnTo>
                    <a:pt x="15646" y="18440"/>
                  </a:lnTo>
                  <a:lnTo>
                    <a:pt x="16510" y="18834"/>
                  </a:lnTo>
                  <a:lnTo>
                    <a:pt x="16941" y="18491"/>
                  </a:lnTo>
                  <a:lnTo>
                    <a:pt x="17221" y="18275"/>
                  </a:lnTo>
                  <a:lnTo>
                    <a:pt x="17487" y="18046"/>
                  </a:lnTo>
                  <a:lnTo>
                    <a:pt x="17767" y="17830"/>
                  </a:lnTo>
                  <a:lnTo>
                    <a:pt x="18338" y="17373"/>
                  </a:lnTo>
                  <a:close/>
                </a:path>
                <a:path w="26669" h="19050">
                  <a:moveTo>
                    <a:pt x="19405" y="6438"/>
                  </a:moveTo>
                  <a:lnTo>
                    <a:pt x="18300" y="6565"/>
                  </a:lnTo>
                  <a:lnTo>
                    <a:pt x="18173" y="7048"/>
                  </a:lnTo>
                  <a:lnTo>
                    <a:pt x="18072" y="7480"/>
                  </a:lnTo>
                  <a:lnTo>
                    <a:pt x="17716" y="8877"/>
                  </a:lnTo>
                  <a:lnTo>
                    <a:pt x="18834" y="8750"/>
                  </a:lnTo>
                  <a:lnTo>
                    <a:pt x="18948" y="8280"/>
                  </a:lnTo>
                  <a:lnTo>
                    <a:pt x="19062" y="7835"/>
                  </a:lnTo>
                  <a:lnTo>
                    <a:pt x="19164" y="7404"/>
                  </a:lnTo>
                  <a:lnTo>
                    <a:pt x="19278" y="6959"/>
                  </a:lnTo>
                  <a:lnTo>
                    <a:pt x="19405" y="6438"/>
                  </a:lnTo>
                  <a:close/>
                </a:path>
                <a:path w="26669" h="19050">
                  <a:moveTo>
                    <a:pt x="19710" y="2489"/>
                  </a:moveTo>
                  <a:lnTo>
                    <a:pt x="19392" y="2489"/>
                  </a:lnTo>
                  <a:lnTo>
                    <a:pt x="19075" y="2501"/>
                  </a:lnTo>
                  <a:lnTo>
                    <a:pt x="18732" y="2590"/>
                  </a:lnTo>
                  <a:lnTo>
                    <a:pt x="18122" y="3187"/>
                  </a:lnTo>
                  <a:lnTo>
                    <a:pt x="17691" y="3632"/>
                  </a:lnTo>
                  <a:lnTo>
                    <a:pt x="17081" y="4241"/>
                  </a:lnTo>
                  <a:lnTo>
                    <a:pt x="17399" y="4229"/>
                  </a:lnTo>
                  <a:lnTo>
                    <a:pt x="17716" y="4216"/>
                  </a:lnTo>
                  <a:lnTo>
                    <a:pt x="18059" y="4140"/>
                  </a:lnTo>
                  <a:lnTo>
                    <a:pt x="18224" y="3975"/>
                  </a:lnTo>
                  <a:lnTo>
                    <a:pt x="19710" y="2489"/>
                  </a:lnTo>
                  <a:close/>
                </a:path>
                <a:path w="26669" h="19050">
                  <a:moveTo>
                    <a:pt x="21932" y="17259"/>
                  </a:moveTo>
                  <a:lnTo>
                    <a:pt x="21742" y="17030"/>
                  </a:lnTo>
                  <a:lnTo>
                    <a:pt x="21526" y="16764"/>
                  </a:lnTo>
                  <a:lnTo>
                    <a:pt x="21310" y="16484"/>
                  </a:lnTo>
                  <a:lnTo>
                    <a:pt x="21082" y="16205"/>
                  </a:lnTo>
                  <a:lnTo>
                    <a:pt x="20916" y="15989"/>
                  </a:lnTo>
                  <a:lnTo>
                    <a:pt x="19888" y="16357"/>
                  </a:lnTo>
                  <a:lnTo>
                    <a:pt x="20066" y="16586"/>
                  </a:lnTo>
                  <a:lnTo>
                    <a:pt x="20281" y="16865"/>
                  </a:lnTo>
                  <a:lnTo>
                    <a:pt x="20510" y="17132"/>
                  </a:lnTo>
                  <a:lnTo>
                    <a:pt x="20891" y="17627"/>
                  </a:lnTo>
                  <a:lnTo>
                    <a:pt x="21932" y="17259"/>
                  </a:lnTo>
                  <a:close/>
                </a:path>
                <a:path w="26669" h="19050">
                  <a:moveTo>
                    <a:pt x="23164" y="10680"/>
                  </a:moveTo>
                  <a:lnTo>
                    <a:pt x="22415" y="10731"/>
                  </a:lnTo>
                  <a:lnTo>
                    <a:pt x="21539" y="10769"/>
                  </a:lnTo>
                  <a:lnTo>
                    <a:pt x="20751" y="11049"/>
                  </a:lnTo>
                  <a:lnTo>
                    <a:pt x="19824" y="11671"/>
                  </a:lnTo>
                  <a:lnTo>
                    <a:pt x="19786" y="11938"/>
                  </a:lnTo>
                  <a:lnTo>
                    <a:pt x="20180" y="12280"/>
                  </a:lnTo>
                  <a:lnTo>
                    <a:pt x="20548" y="12166"/>
                  </a:lnTo>
                  <a:lnTo>
                    <a:pt x="20751" y="12039"/>
                  </a:lnTo>
                  <a:lnTo>
                    <a:pt x="21234" y="11709"/>
                  </a:lnTo>
                  <a:lnTo>
                    <a:pt x="21742" y="11557"/>
                  </a:lnTo>
                  <a:lnTo>
                    <a:pt x="22326" y="11531"/>
                  </a:lnTo>
                  <a:lnTo>
                    <a:pt x="22948" y="11493"/>
                  </a:lnTo>
                  <a:lnTo>
                    <a:pt x="23164" y="10680"/>
                  </a:lnTo>
                  <a:close/>
                </a:path>
                <a:path w="26669" h="19050">
                  <a:moveTo>
                    <a:pt x="23799" y="6362"/>
                  </a:moveTo>
                  <a:lnTo>
                    <a:pt x="23672" y="6007"/>
                  </a:lnTo>
                  <a:lnTo>
                    <a:pt x="23253" y="6121"/>
                  </a:lnTo>
                  <a:lnTo>
                    <a:pt x="21056" y="6667"/>
                  </a:lnTo>
                  <a:lnTo>
                    <a:pt x="20599" y="6807"/>
                  </a:lnTo>
                  <a:lnTo>
                    <a:pt x="20726" y="7150"/>
                  </a:lnTo>
                  <a:lnTo>
                    <a:pt x="21259" y="7023"/>
                  </a:lnTo>
                  <a:lnTo>
                    <a:pt x="23342" y="6502"/>
                  </a:lnTo>
                  <a:lnTo>
                    <a:pt x="23799" y="6362"/>
                  </a:lnTo>
                  <a:close/>
                </a:path>
                <a:path w="26669" h="19050">
                  <a:moveTo>
                    <a:pt x="24777" y="7899"/>
                  </a:moveTo>
                  <a:lnTo>
                    <a:pt x="24638" y="7785"/>
                  </a:lnTo>
                  <a:lnTo>
                    <a:pt x="24485" y="7670"/>
                  </a:lnTo>
                  <a:lnTo>
                    <a:pt x="24015" y="7861"/>
                  </a:lnTo>
                  <a:lnTo>
                    <a:pt x="23876" y="7924"/>
                  </a:lnTo>
                  <a:lnTo>
                    <a:pt x="23495" y="8089"/>
                  </a:lnTo>
                  <a:lnTo>
                    <a:pt x="23101" y="8255"/>
                  </a:lnTo>
                  <a:lnTo>
                    <a:pt x="22720" y="8420"/>
                  </a:lnTo>
                  <a:lnTo>
                    <a:pt x="22555" y="8496"/>
                  </a:lnTo>
                  <a:lnTo>
                    <a:pt x="22428" y="8572"/>
                  </a:lnTo>
                  <a:lnTo>
                    <a:pt x="22720" y="8788"/>
                  </a:lnTo>
                  <a:lnTo>
                    <a:pt x="23202" y="8597"/>
                  </a:lnTo>
                  <a:lnTo>
                    <a:pt x="23342" y="8534"/>
                  </a:lnTo>
                  <a:lnTo>
                    <a:pt x="24498" y="8039"/>
                  </a:lnTo>
                  <a:lnTo>
                    <a:pt x="24663" y="7962"/>
                  </a:lnTo>
                  <a:close/>
                </a:path>
                <a:path w="26669" h="19050">
                  <a:moveTo>
                    <a:pt x="25958" y="11747"/>
                  </a:moveTo>
                  <a:lnTo>
                    <a:pt x="25222" y="11836"/>
                  </a:lnTo>
                  <a:lnTo>
                    <a:pt x="24193" y="11963"/>
                  </a:lnTo>
                  <a:lnTo>
                    <a:pt x="23329" y="12382"/>
                  </a:lnTo>
                  <a:lnTo>
                    <a:pt x="22402" y="13309"/>
                  </a:lnTo>
                  <a:lnTo>
                    <a:pt x="22529" y="13563"/>
                  </a:lnTo>
                  <a:lnTo>
                    <a:pt x="22999" y="13779"/>
                  </a:lnTo>
                  <a:lnTo>
                    <a:pt x="23317" y="13639"/>
                  </a:lnTo>
                  <a:lnTo>
                    <a:pt x="23507" y="13462"/>
                  </a:lnTo>
                  <a:lnTo>
                    <a:pt x="23952" y="13004"/>
                  </a:lnTo>
                  <a:lnTo>
                    <a:pt x="24498" y="12725"/>
                  </a:lnTo>
                  <a:lnTo>
                    <a:pt x="25742" y="12573"/>
                  </a:lnTo>
                  <a:lnTo>
                    <a:pt x="25958" y="11747"/>
                  </a:lnTo>
                  <a:close/>
                </a:path>
                <a:path w="26669" h="19050">
                  <a:moveTo>
                    <a:pt x="26327" y="16192"/>
                  </a:moveTo>
                  <a:lnTo>
                    <a:pt x="24968" y="15595"/>
                  </a:lnTo>
                  <a:lnTo>
                    <a:pt x="24472" y="15367"/>
                  </a:lnTo>
                  <a:lnTo>
                    <a:pt x="24206" y="15252"/>
                  </a:lnTo>
                  <a:lnTo>
                    <a:pt x="23215" y="15659"/>
                  </a:lnTo>
                  <a:lnTo>
                    <a:pt x="23583" y="15824"/>
                  </a:lnTo>
                  <a:lnTo>
                    <a:pt x="24079" y="16040"/>
                  </a:lnTo>
                  <a:lnTo>
                    <a:pt x="24574" y="16268"/>
                  </a:lnTo>
                  <a:lnTo>
                    <a:pt x="25323" y="16598"/>
                  </a:lnTo>
                  <a:lnTo>
                    <a:pt x="26327" y="16192"/>
                  </a:lnTo>
                  <a:close/>
                </a:path>
              </a:pathLst>
            </a:custGeom>
            <a:solidFill>
              <a:srgbClr val="C8A8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1" name="object 2661" descr=""/>
            <p:cNvSpPr/>
            <p:nvPr/>
          </p:nvSpPr>
          <p:spPr>
            <a:xfrm>
              <a:off x="2475280" y="2534653"/>
              <a:ext cx="67310" cy="75565"/>
            </a:xfrm>
            <a:custGeom>
              <a:avLst/>
              <a:gdLst/>
              <a:ahLst/>
              <a:cxnLst/>
              <a:rect l="l" t="t" r="r" b="b"/>
              <a:pathLst>
                <a:path w="67310" h="75564">
                  <a:moveTo>
                    <a:pt x="2273" y="68922"/>
                  </a:moveTo>
                  <a:lnTo>
                    <a:pt x="1231" y="69049"/>
                  </a:lnTo>
                  <a:lnTo>
                    <a:pt x="1054" y="69265"/>
                  </a:lnTo>
                  <a:lnTo>
                    <a:pt x="774" y="69596"/>
                  </a:lnTo>
                  <a:lnTo>
                    <a:pt x="508" y="69926"/>
                  </a:lnTo>
                  <a:lnTo>
                    <a:pt x="228" y="70256"/>
                  </a:lnTo>
                  <a:lnTo>
                    <a:pt x="0" y="70535"/>
                  </a:lnTo>
                  <a:lnTo>
                    <a:pt x="1041" y="70408"/>
                  </a:lnTo>
                  <a:lnTo>
                    <a:pt x="1485" y="69862"/>
                  </a:lnTo>
                  <a:lnTo>
                    <a:pt x="2044" y="69202"/>
                  </a:lnTo>
                  <a:lnTo>
                    <a:pt x="2273" y="68922"/>
                  </a:lnTo>
                  <a:close/>
                </a:path>
                <a:path w="67310" h="75564">
                  <a:moveTo>
                    <a:pt x="4419" y="64300"/>
                  </a:moveTo>
                  <a:lnTo>
                    <a:pt x="4127" y="64198"/>
                  </a:lnTo>
                  <a:lnTo>
                    <a:pt x="3911" y="64236"/>
                  </a:lnTo>
                  <a:lnTo>
                    <a:pt x="3086" y="64376"/>
                  </a:lnTo>
                  <a:lnTo>
                    <a:pt x="2400" y="64770"/>
                  </a:lnTo>
                  <a:lnTo>
                    <a:pt x="2019" y="65544"/>
                  </a:lnTo>
                  <a:lnTo>
                    <a:pt x="1765" y="66078"/>
                  </a:lnTo>
                  <a:lnTo>
                    <a:pt x="2857" y="66040"/>
                  </a:lnTo>
                  <a:lnTo>
                    <a:pt x="3048" y="65646"/>
                  </a:lnTo>
                  <a:lnTo>
                    <a:pt x="3200" y="65316"/>
                  </a:lnTo>
                  <a:lnTo>
                    <a:pt x="3416" y="65036"/>
                  </a:lnTo>
                  <a:lnTo>
                    <a:pt x="3797" y="64973"/>
                  </a:lnTo>
                  <a:lnTo>
                    <a:pt x="4000" y="64935"/>
                  </a:lnTo>
                  <a:lnTo>
                    <a:pt x="4394" y="64820"/>
                  </a:lnTo>
                  <a:lnTo>
                    <a:pt x="4419" y="64300"/>
                  </a:lnTo>
                  <a:close/>
                </a:path>
                <a:path w="67310" h="75564">
                  <a:moveTo>
                    <a:pt x="8026" y="68364"/>
                  </a:moveTo>
                  <a:lnTo>
                    <a:pt x="6972" y="68326"/>
                  </a:lnTo>
                  <a:lnTo>
                    <a:pt x="6692" y="68605"/>
                  </a:lnTo>
                  <a:lnTo>
                    <a:pt x="5245" y="70053"/>
                  </a:lnTo>
                  <a:lnTo>
                    <a:pt x="6299" y="70078"/>
                  </a:lnTo>
                  <a:lnTo>
                    <a:pt x="6578" y="69811"/>
                  </a:lnTo>
                  <a:lnTo>
                    <a:pt x="8026" y="68364"/>
                  </a:lnTo>
                  <a:close/>
                </a:path>
                <a:path w="67310" h="75564">
                  <a:moveTo>
                    <a:pt x="9893" y="74549"/>
                  </a:moveTo>
                  <a:lnTo>
                    <a:pt x="9652" y="74320"/>
                  </a:lnTo>
                  <a:lnTo>
                    <a:pt x="9321" y="73990"/>
                  </a:lnTo>
                  <a:lnTo>
                    <a:pt x="8991" y="73647"/>
                  </a:lnTo>
                  <a:lnTo>
                    <a:pt x="8661" y="73317"/>
                  </a:lnTo>
                  <a:lnTo>
                    <a:pt x="8420" y="73088"/>
                  </a:lnTo>
                  <a:lnTo>
                    <a:pt x="7404" y="73482"/>
                  </a:lnTo>
                  <a:lnTo>
                    <a:pt x="7645" y="73723"/>
                  </a:lnTo>
                  <a:lnTo>
                    <a:pt x="8877" y="74955"/>
                  </a:lnTo>
                  <a:lnTo>
                    <a:pt x="9893" y="74549"/>
                  </a:lnTo>
                  <a:close/>
                </a:path>
                <a:path w="67310" h="75564">
                  <a:moveTo>
                    <a:pt x="12420" y="58991"/>
                  </a:moveTo>
                  <a:lnTo>
                    <a:pt x="12344" y="58839"/>
                  </a:lnTo>
                  <a:lnTo>
                    <a:pt x="12115" y="58458"/>
                  </a:lnTo>
                  <a:lnTo>
                    <a:pt x="11899" y="58064"/>
                  </a:lnTo>
                  <a:lnTo>
                    <a:pt x="11671" y="57683"/>
                  </a:lnTo>
                  <a:lnTo>
                    <a:pt x="11531" y="57416"/>
                  </a:lnTo>
                  <a:lnTo>
                    <a:pt x="10502" y="57823"/>
                  </a:lnTo>
                  <a:lnTo>
                    <a:pt x="10591" y="57975"/>
                  </a:lnTo>
                  <a:lnTo>
                    <a:pt x="10807" y="58356"/>
                  </a:lnTo>
                  <a:lnTo>
                    <a:pt x="11036" y="58750"/>
                  </a:lnTo>
                  <a:lnTo>
                    <a:pt x="11404" y="59397"/>
                  </a:lnTo>
                  <a:lnTo>
                    <a:pt x="12420" y="58991"/>
                  </a:lnTo>
                  <a:close/>
                </a:path>
                <a:path w="67310" h="75564">
                  <a:moveTo>
                    <a:pt x="13423" y="67843"/>
                  </a:moveTo>
                  <a:lnTo>
                    <a:pt x="13296" y="67678"/>
                  </a:lnTo>
                  <a:lnTo>
                    <a:pt x="13106" y="67614"/>
                  </a:lnTo>
                  <a:lnTo>
                    <a:pt x="12865" y="67525"/>
                  </a:lnTo>
                  <a:lnTo>
                    <a:pt x="12534" y="67678"/>
                  </a:lnTo>
                  <a:lnTo>
                    <a:pt x="12344" y="67818"/>
                  </a:lnTo>
                  <a:lnTo>
                    <a:pt x="11899" y="68148"/>
                  </a:lnTo>
                  <a:lnTo>
                    <a:pt x="11468" y="68478"/>
                  </a:lnTo>
                  <a:lnTo>
                    <a:pt x="10820" y="68961"/>
                  </a:lnTo>
                  <a:lnTo>
                    <a:pt x="10934" y="69126"/>
                  </a:lnTo>
                  <a:lnTo>
                    <a:pt x="11125" y="69189"/>
                  </a:lnTo>
                  <a:lnTo>
                    <a:pt x="11366" y="69278"/>
                  </a:lnTo>
                  <a:lnTo>
                    <a:pt x="11696" y="69126"/>
                  </a:lnTo>
                  <a:lnTo>
                    <a:pt x="12776" y="68326"/>
                  </a:lnTo>
                  <a:lnTo>
                    <a:pt x="13208" y="67995"/>
                  </a:lnTo>
                  <a:lnTo>
                    <a:pt x="13423" y="67843"/>
                  </a:lnTo>
                  <a:close/>
                </a:path>
                <a:path w="67310" h="75564">
                  <a:moveTo>
                    <a:pt x="14528" y="71805"/>
                  </a:moveTo>
                  <a:lnTo>
                    <a:pt x="13893" y="71437"/>
                  </a:lnTo>
                  <a:lnTo>
                    <a:pt x="13398" y="71653"/>
                  </a:lnTo>
                  <a:lnTo>
                    <a:pt x="12242" y="72148"/>
                  </a:lnTo>
                  <a:lnTo>
                    <a:pt x="11544" y="72440"/>
                  </a:lnTo>
                  <a:lnTo>
                    <a:pt x="12179" y="72809"/>
                  </a:lnTo>
                  <a:lnTo>
                    <a:pt x="13436" y="72263"/>
                  </a:lnTo>
                  <a:lnTo>
                    <a:pt x="14528" y="71805"/>
                  </a:lnTo>
                  <a:close/>
                </a:path>
                <a:path w="67310" h="75564">
                  <a:moveTo>
                    <a:pt x="16738" y="64008"/>
                  </a:moveTo>
                  <a:lnTo>
                    <a:pt x="16421" y="63538"/>
                  </a:lnTo>
                  <a:lnTo>
                    <a:pt x="16319" y="63373"/>
                  </a:lnTo>
                  <a:lnTo>
                    <a:pt x="16090" y="63042"/>
                  </a:lnTo>
                  <a:lnTo>
                    <a:pt x="15824" y="62636"/>
                  </a:lnTo>
                  <a:lnTo>
                    <a:pt x="14782" y="63055"/>
                  </a:lnTo>
                  <a:lnTo>
                    <a:pt x="15100" y="63525"/>
                  </a:lnTo>
                  <a:lnTo>
                    <a:pt x="15214" y="63690"/>
                  </a:lnTo>
                  <a:lnTo>
                    <a:pt x="15316" y="63855"/>
                  </a:lnTo>
                  <a:lnTo>
                    <a:pt x="15430" y="64020"/>
                  </a:lnTo>
                  <a:lnTo>
                    <a:pt x="15697" y="64427"/>
                  </a:lnTo>
                  <a:lnTo>
                    <a:pt x="16738" y="64008"/>
                  </a:lnTo>
                  <a:close/>
                </a:path>
                <a:path w="67310" h="75564">
                  <a:moveTo>
                    <a:pt x="19011" y="66078"/>
                  </a:moveTo>
                  <a:lnTo>
                    <a:pt x="17919" y="66255"/>
                  </a:lnTo>
                  <a:lnTo>
                    <a:pt x="17856" y="66649"/>
                  </a:lnTo>
                  <a:lnTo>
                    <a:pt x="17805" y="66979"/>
                  </a:lnTo>
                  <a:lnTo>
                    <a:pt x="17741" y="67310"/>
                  </a:lnTo>
                  <a:lnTo>
                    <a:pt x="17691" y="67640"/>
                  </a:lnTo>
                  <a:lnTo>
                    <a:pt x="17614" y="68084"/>
                  </a:lnTo>
                  <a:lnTo>
                    <a:pt x="18719" y="67906"/>
                  </a:lnTo>
                  <a:lnTo>
                    <a:pt x="18884" y="66852"/>
                  </a:lnTo>
                  <a:lnTo>
                    <a:pt x="18948" y="66522"/>
                  </a:lnTo>
                  <a:lnTo>
                    <a:pt x="19011" y="66078"/>
                  </a:lnTo>
                  <a:close/>
                </a:path>
                <a:path w="67310" h="75564">
                  <a:moveTo>
                    <a:pt x="19634" y="49123"/>
                  </a:moveTo>
                  <a:lnTo>
                    <a:pt x="19405" y="48869"/>
                  </a:lnTo>
                  <a:lnTo>
                    <a:pt x="19024" y="48425"/>
                  </a:lnTo>
                  <a:lnTo>
                    <a:pt x="18249" y="47548"/>
                  </a:lnTo>
                  <a:lnTo>
                    <a:pt x="18034" y="47294"/>
                  </a:lnTo>
                  <a:lnTo>
                    <a:pt x="17005" y="47675"/>
                  </a:lnTo>
                  <a:lnTo>
                    <a:pt x="17233" y="47942"/>
                  </a:lnTo>
                  <a:lnTo>
                    <a:pt x="17614" y="48387"/>
                  </a:lnTo>
                  <a:lnTo>
                    <a:pt x="18008" y="48818"/>
                  </a:lnTo>
                  <a:lnTo>
                    <a:pt x="18389" y="49263"/>
                  </a:lnTo>
                  <a:lnTo>
                    <a:pt x="18605" y="49504"/>
                  </a:lnTo>
                  <a:lnTo>
                    <a:pt x="19634" y="49123"/>
                  </a:lnTo>
                  <a:close/>
                </a:path>
                <a:path w="67310" h="75564">
                  <a:moveTo>
                    <a:pt x="20040" y="59118"/>
                  </a:moveTo>
                  <a:lnTo>
                    <a:pt x="19405" y="58381"/>
                  </a:lnTo>
                  <a:lnTo>
                    <a:pt x="19075" y="57988"/>
                  </a:lnTo>
                  <a:lnTo>
                    <a:pt x="18745" y="57607"/>
                  </a:lnTo>
                  <a:lnTo>
                    <a:pt x="18478" y="57289"/>
                  </a:lnTo>
                  <a:lnTo>
                    <a:pt x="17437" y="57696"/>
                  </a:lnTo>
                  <a:lnTo>
                    <a:pt x="17741" y="58051"/>
                  </a:lnTo>
                  <a:lnTo>
                    <a:pt x="18072" y="58432"/>
                  </a:lnTo>
                  <a:lnTo>
                    <a:pt x="18402" y="58826"/>
                  </a:lnTo>
                  <a:lnTo>
                    <a:pt x="18732" y="59207"/>
                  </a:lnTo>
                  <a:lnTo>
                    <a:pt x="18999" y="59524"/>
                  </a:lnTo>
                  <a:lnTo>
                    <a:pt x="20040" y="59118"/>
                  </a:lnTo>
                  <a:close/>
                </a:path>
                <a:path w="67310" h="75564">
                  <a:moveTo>
                    <a:pt x="20510" y="72110"/>
                  </a:moveTo>
                  <a:lnTo>
                    <a:pt x="20231" y="71640"/>
                  </a:lnTo>
                  <a:lnTo>
                    <a:pt x="19951" y="71208"/>
                  </a:lnTo>
                  <a:lnTo>
                    <a:pt x="19672" y="70764"/>
                  </a:lnTo>
                  <a:lnTo>
                    <a:pt x="19405" y="70319"/>
                  </a:lnTo>
                  <a:lnTo>
                    <a:pt x="19151" y="69938"/>
                  </a:lnTo>
                  <a:lnTo>
                    <a:pt x="18110" y="70332"/>
                  </a:lnTo>
                  <a:lnTo>
                    <a:pt x="18402" y="70789"/>
                  </a:lnTo>
                  <a:lnTo>
                    <a:pt x="19227" y="72110"/>
                  </a:lnTo>
                  <a:lnTo>
                    <a:pt x="19469" y="72504"/>
                  </a:lnTo>
                  <a:lnTo>
                    <a:pt x="20510" y="72110"/>
                  </a:lnTo>
                  <a:close/>
                </a:path>
                <a:path w="67310" h="75564">
                  <a:moveTo>
                    <a:pt x="22606" y="59397"/>
                  </a:moveTo>
                  <a:lnTo>
                    <a:pt x="22580" y="58674"/>
                  </a:lnTo>
                  <a:lnTo>
                    <a:pt x="22580" y="58369"/>
                  </a:lnTo>
                  <a:lnTo>
                    <a:pt x="21488" y="58572"/>
                  </a:lnTo>
                  <a:lnTo>
                    <a:pt x="21501" y="58966"/>
                  </a:lnTo>
                  <a:lnTo>
                    <a:pt x="21513" y="59575"/>
                  </a:lnTo>
                  <a:lnTo>
                    <a:pt x="21374" y="60121"/>
                  </a:lnTo>
                  <a:lnTo>
                    <a:pt x="20789" y="61036"/>
                  </a:lnTo>
                  <a:lnTo>
                    <a:pt x="21869" y="60921"/>
                  </a:lnTo>
                  <a:lnTo>
                    <a:pt x="22440" y="60020"/>
                  </a:lnTo>
                  <a:lnTo>
                    <a:pt x="22606" y="59397"/>
                  </a:lnTo>
                  <a:close/>
                </a:path>
                <a:path w="67310" h="75564">
                  <a:moveTo>
                    <a:pt x="23164" y="35306"/>
                  </a:moveTo>
                  <a:lnTo>
                    <a:pt x="22085" y="35445"/>
                  </a:lnTo>
                  <a:lnTo>
                    <a:pt x="21996" y="35763"/>
                  </a:lnTo>
                  <a:lnTo>
                    <a:pt x="21412" y="37706"/>
                  </a:lnTo>
                  <a:lnTo>
                    <a:pt x="22479" y="37553"/>
                  </a:lnTo>
                  <a:lnTo>
                    <a:pt x="22580" y="37249"/>
                  </a:lnTo>
                  <a:lnTo>
                    <a:pt x="23164" y="35306"/>
                  </a:lnTo>
                  <a:close/>
                </a:path>
                <a:path w="67310" h="75564">
                  <a:moveTo>
                    <a:pt x="23469" y="39890"/>
                  </a:moveTo>
                  <a:lnTo>
                    <a:pt x="23152" y="39624"/>
                  </a:lnTo>
                  <a:lnTo>
                    <a:pt x="22542" y="39878"/>
                  </a:lnTo>
                  <a:lnTo>
                    <a:pt x="21907" y="40208"/>
                  </a:lnTo>
                  <a:lnTo>
                    <a:pt x="21285" y="40297"/>
                  </a:lnTo>
                  <a:lnTo>
                    <a:pt x="20561" y="40233"/>
                  </a:lnTo>
                  <a:lnTo>
                    <a:pt x="20345" y="40208"/>
                  </a:lnTo>
                  <a:lnTo>
                    <a:pt x="19951" y="40259"/>
                  </a:lnTo>
                  <a:lnTo>
                    <a:pt x="19672" y="40576"/>
                  </a:lnTo>
                  <a:lnTo>
                    <a:pt x="19621" y="40703"/>
                  </a:lnTo>
                  <a:lnTo>
                    <a:pt x="19875" y="40728"/>
                  </a:lnTo>
                  <a:lnTo>
                    <a:pt x="21031" y="40843"/>
                  </a:lnTo>
                  <a:lnTo>
                    <a:pt x="22148" y="40614"/>
                  </a:lnTo>
                  <a:lnTo>
                    <a:pt x="23368" y="40005"/>
                  </a:lnTo>
                  <a:close/>
                </a:path>
                <a:path w="67310" h="75564">
                  <a:moveTo>
                    <a:pt x="24396" y="61417"/>
                  </a:moveTo>
                  <a:lnTo>
                    <a:pt x="23380" y="61201"/>
                  </a:lnTo>
                  <a:lnTo>
                    <a:pt x="23063" y="61620"/>
                  </a:lnTo>
                  <a:lnTo>
                    <a:pt x="22733" y="62064"/>
                  </a:lnTo>
                  <a:lnTo>
                    <a:pt x="22402" y="62496"/>
                  </a:lnTo>
                  <a:lnTo>
                    <a:pt x="21653" y="63500"/>
                  </a:lnTo>
                  <a:lnTo>
                    <a:pt x="22669" y="63728"/>
                  </a:lnTo>
                  <a:lnTo>
                    <a:pt x="23317" y="62852"/>
                  </a:lnTo>
                  <a:lnTo>
                    <a:pt x="23647" y="62420"/>
                  </a:lnTo>
                  <a:lnTo>
                    <a:pt x="24396" y="61417"/>
                  </a:lnTo>
                  <a:close/>
                </a:path>
                <a:path w="67310" h="75564">
                  <a:moveTo>
                    <a:pt x="25438" y="37198"/>
                  </a:moveTo>
                  <a:lnTo>
                    <a:pt x="25234" y="36690"/>
                  </a:lnTo>
                  <a:lnTo>
                    <a:pt x="24676" y="35369"/>
                  </a:lnTo>
                  <a:lnTo>
                    <a:pt x="24409" y="34709"/>
                  </a:lnTo>
                  <a:lnTo>
                    <a:pt x="24193" y="34201"/>
                  </a:lnTo>
                  <a:lnTo>
                    <a:pt x="23114" y="34505"/>
                  </a:lnTo>
                  <a:lnTo>
                    <a:pt x="23317" y="35001"/>
                  </a:lnTo>
                  <a:lnTo>
                    <a:pt x="23596" y="35661"/>
                  </a:lnTo>
                  <a:lnTo>
                    <a:pt x="23863" y="36322"/>
                  </a:lnTo>
                  <a:lnTo>
                    <a:pt x="24358" y="37503"/>
                  </a:lnTo>
                  <a:lnTo>
                    <a:pt x="25438" y="37198"/>
                  </a:lnTo>
                  <a:close/>
                </a:path>
                <a:path w="67310" h="75564">
                  <a:moveTo>
                    <a:pt x="26720" y="51917"/>
                  </a:moveTo>
                  <a:lnTo>
                    <a:pt x="25628" y="52070"/>
                  </a:lnTo>
                  <a:lnTo>
                    <a:pt x="25628" y="52362"/>
                  </a:lnTo>
                  <a:lnTo>
                    <a:pt x="25628" y="54165"/>
                  </a:lnTo>
                  <a:lnTo>
                    <a:pt x="26720" y="54013"/>
                  </a:lnTo>
                  <a:lnTo>
                    <a:pt x="26720" y="51917"/>
                  </a:lnTo>
                  <a:close/>
                </a:path>
                <a:path w="67310" h="75564">
                  <a:moveTo>
                    <a:pt x="27559" y="68084"/>
                  </a:moveTo>
                  <a:lnTo>
                    <a:pt x="26504" y="68211"/>
                  </a:lnTo>
                  <a:lnTo>
                    <a:pt x="26339" y="68440"/>
                  </a:lnTo>
                  <a:lnTo>
                    <a:pt x="26009" y="68884"/>
                  </a:lnTo>
                  <a:lnTo>
                    <a:pt x="25679" y="69316"/>
                  </a:lnTo>
                  <a:lnTo>
                    <a:pt x="25120" y="70065"/>
                  </a:lnTo>
                  <a:lnTo>
                    <a:pt x="26174" y="69926"/>
                  </a:lnTo>
                  <a:lnTo>
                    <a:pt x="26339" y="69697"/>
                  </a:lnTo>
                  <a:lnTo>
                    <a:pt x="26670" y="69265"/>
                  </a:lnTo>
                  <a:lnTo>
                    <a:pt x="27330" y="68376"/>
                  </a:lnTo>
                  <a:lnTo>
                    <a:pt x="27559" y="68084"/>
                  </a:lnTo>
                  <a:close/>
                </a:path>
                <a:path w="67310" h="75564">
                  <a:moveTo>
                    <a:pt x="28105" y="49707"/>
                  </a:moveTo>
                  <a:lnTo>
                    <a:pt x="28041" y="49580"/>
                  </a:lnTo>
                  <a:lnTo>
                    <a:pt x="27711" y="48983"/>
                  </a:lnTo>
                  <a:lnTo>
                    <a:pt x="27381" y="48374"/>
                  </a:lnTo>
                  <a:lnTo>
                    <a:pt x="27038" y="47764"/>
                  </a:lnTo>
                  <a:lnTo>
                    <a:pt x="26911" y="47523"/>
                  </a:lnTo>
                  <a:lnTo>
                    <a:pt x="25895" y="47929"/>
                  </a:lnTo>
                  <a:lnTo>
                    <a:pt x="25958" y="48056"/>
                  </a:lnTo>
                  <a:lnTo>
                    <a:pt x="26289" y="48666"/>
                  </a:lnTo>
                  <a:lnTo>
                    <a:pt x="26619" y="49263"/>
                  </a:lnTo>
                  <a:lnTo>
                    <a:pt x="27076" y="50114"/>
                  </a:lnTo>
                  <a:lnTo>
                    <a:pt x="28105" y="49707"/>
                  </a:lnTo>
                  <a:close/>
                </a:path>
                <a:path w="67310" h="75564">
                  <a:moveTo>
                    <a:pt x="28359" y="55956"/>
                  </a:moveTo>
                  <a:lnTo>
                    <a:pt x="27317" y="55918"/>
                  </a:lnTo>
                  <a:lnTo>
                    <a:pt x="27051" y="56235"/>
                  </a:lnTo>
                  <a:lnTo>
                    <a:pt x="26771" y="56565"/>
                  </a:lnTo>
                  <a:lnTo>
                    <a:pt x="26504" y="56896"/>
                  </a:lnTo>
                  <a:lnTo>
                    <a:pt x="26225" y="57226"/>
                  </a:lnTo>
                  <a:lnTo>
                    <a:pt x="25806" y="57734"/>
                  </a:lnTo>
                  <a:lnTo>
                    <a:pt x="26847" y="57759"/>
                  </a:lnTo>
                  <a:lnTo>
                    <a:pt x="27114" y="57454"/>
                  </a:lnTo>
                  <a:lnTo>
                    <a:pt x="27381" y="57124"/>
                  </a:lnTo>
                  <a:lnTo>
                    <a:pt x="27940" y="56464"/>
                  </a:lnTo>
                  <a:lnTo>
                    <a:pt x="28359" y="55956"/>
                  </a:lnTo>
                  <a:close/>
                </a:path>
                <a:path w="67310" h="75564">
                  <a:moveTo>
                    <a:pt x="29527" y="41021"/>
                  </a:moveTo>
                  <a:lnTo>
                    <a:pt x="28422" y="41173"/>
                  </a:lnTo>
                  <a:lnTo>
                    <a:pt x="28422" y="41668"/>
                  </a:lnTo>
                  <a:lnTo>
                    <a:pt x="28422" y="43065"/>
                  </a:lnTo>
                  <a:lnTo>
                    <a:pt x="29527" y="42913"/>
                  </a:lnTo>
                  <a:lnTo>
                    <a:pt x="29527" y="41021"/>
                  </a:lnTo>
                  <a:close/>
                </a:path>
                <a:path w="67310" h="75564">
                  <a:moveTo>
                    <a:pt x="30327" y="38950"/>
                  </a:moveTo>
                  <a:lnTo>
                    <a:pt x="30175" y="38519"/>
                  </a:lnTo>
                  <a:lnTo>
                    <a:pt x="29616" y="36982"/>
                  </a:lnTo>
                  <a:lnTo>
                    <a:pt x="29349" y="36207"/>
                  </a:lnTo>
                  <a:lnTo>
                    <a:pt x="29184" y="35763"/>
                  </a:lnTo>
                  <a:lnTo>
                    <a:pt x="28105" y="36080"/>
                  </a:lnTo>
                  <a:lnTo>
                    <a:pt x="28257" y="36499"/>
                  </a:lnTo>
                  <a:lnTo>
                    <a:pt x="28816" y="38036"/>
                  </a:lnTo>
                  <a:lnTo>
                    <a:pt x="29083" y="38811"/>
                  </a:lnTo>
                  <a:lnTo>
                    <a:pt x="29248" y="39255"/>
                  </a:lnTo>
                  <a:lnTo>
                    <a:pt x="30327" y="38950"/>
                  </a:lnTo>
                  <a:close/>
                </a:path>
                <a:path w="67310" h="75564">
                  <a:moveTo>
                    <a:pt x="31051" y="23291"/>
                  </a:moveTo>
                  <a:lnTo>
                    <a:pt x="29946" y="23329"/>
                  </a:lnTo>
                  <a:lnTo>
                    <a:pt x="29730" y="23710"/>
                  </a:lnTo>
                  <a:lnTo>
                    <a:pt x="29514" y="24104"/>
                  </a:lnTo>
                  <a:lnTo>
                    <a:pt x="29298" y="24485"/>
                  </a:lnTo>
                  <a:lnTo>
                    <a:pt x="29083" y="24879"/>
                  </a:lnTo>
                  <a:lnTo>
                    <a:pt x="28790" y="25387"/>
                  </a:lnTo>
                  <a:lnTo>
                    <a:pt x="29895" y="25361"/>
                  </a:lnTo>
                  <a:lnTo>
                    <a:pt x="30111" y="24968"/>
                  </a:lnTo>
                  <a:lnTo>
                    <a:pt x="30327" y="24587"/>
                  </a:lnTo>
                  <a:lnTo>
                    <a:pt x="30543" y="24193"/>
                  </a:lnTo>
                  <a:lnTo>
                    <a:pt x="31051" y="23291"/>
                  </a:lnTo>
                  <a:close/>
                </a:path>
                <a:path w="67310" h="75564">
                  <a:moveTo>
                    <a:pt x="31216" y="33172"/>
                  </a:moveTo>
                  <a:lnTo>
                    <a:pt x="30924" y="32131"/>
                  </a:lnTo>
                  <a:lnTo>
                    <a:pt x="30695" y="31369"/>
                  </a:lnTo>
                  <a:lnTo>
                    <a:pt x="30480" y="30594"/>
                  </a:lnTo>
                  <a:lnTo>
                    <a:pt x="30391" y="30327"/>
                  </a:lnTo>
                  <a:lnTo>
                    <a:pt x="29311" y="30632"/>
                  </a:lnTo>
                  <a:lnTo>
                    <a:pt x="29387" y="30886"/>
                  </a:lnTo>
                  <a:lnTo>
                    <a:pt x="30137" y="33464"/>
                  </a:lnTo>
                  <a:lnTo>
                    <a:pt x="31216" y="33172"/>
                  </a:lnTo>
                  <a:close/>
                </a:path>
                <a:path w="67310" h="75564">
                  <a:moveTo>
                    <a:pt x="32346" y="21628"/>
                  </a:moveTo>
                  <a:lnTo>
                    <a:pt x="31267" y="20993"/>
                  </a:lnTo>
                  <a:lnTo>
                    <a:pt x="30581" y="20891"/>
                  </a:lnTo>
                  <a:lnTo>
                    <a:pt x="29870" y="21005"/>
                  </a:lnTo>
                  <a:lnTo>
                    <a:pt x="29692" y="21043"/>
                  </a:lnTo>
                  <a:lnTo>
                    <a:pt x="29273" y="21145"/>
                  </a:lnTo>
                  <a:lnTo>
                    <a:pt x="29248" y="21615"/>
                  </a:lnTo>
                  <a:lnTo>
                    <a:pt x="29552" y="21653"/>
                  </a:lnTo>
                  <a:lnTo>
                    <a:pt x="29730" y="21628"/>
                  </a:lnTo>
                  <a:lnTo>
                    <a:pt x="30226" y="21539"/>
                  </a:lnTo>
                  <a:lnTo>
                    <a:pt x="30619" y="21640"/>
                  </a:lnTo>
                  <a:lnTo>
                    <a:pt x="31026" y="21894"/>
                  </a:lnTo>
                  <a:lnTo>
                    <a:pt x="31343" y="22085"/>
                  </a:lnTo>
                  <a:lnTo>
                    <a:pt x="32346" y="21628"/>
                  </a:lnTo>
                  <a:close/>
                </a:path>
                <a:path w="67310" h="75564">
                  <a:moveTo>
                    <a:pt x="33553" y="54140"/>
                  </a:moveTo>
                  <a:lnTo>
                    <a:pt x="33312" y="53962"/>
                  </a:lnTo>
                  <a:lnTo>
                    <a:pt x="32537" y="53416"/>
                  </a:lnTo>
                  <a:lnTo>
                    <a:pt x="31877" y="52933"/>
                  </a:lnTo>
                  <a:lnTo>
                    <a:pt x="30899" y="53365"/>
                  </a:lnTo>
                  <a:lnTo>
                    <a:pt x="31140" y="53543"/>
                  </a:lnTo>
                  <a:lnTo>
                    <a:pt x="31521" y="53822"/>
                  </a:lnTo>
                  <a:lnTo>
                    <a:pt x="31915" y="54089"/>
                  </a:lnTo>
                  <a:lnTo>
                    <a:pt x="32575" y="54571"/>
                  </a:lnTo>
                  <a:lnTo>
                    <a:pt x="33553" y="54140"/>
                  </a:lnTo>
                  <a:close/>
                </a:path>
                <a:path w="67310" h="75564">
                  <a:moveTo>
                    <a:pt x="33667" y="37058"/>
                  </a:moveTo>
                  <a:lnTo>
                    <a:pt x="32562" y="37211"/>
                  </a:lnTo>
                  <a:lnTo>
                    <a:pt x="32562" y="37706"/>
                  </a:lnTo>
                  <a:lnTo>
                    <a:pt x="32562" y="39598"/>
                  </a:lnTo>
                  <a:lnTo>
                    <a:pt x="33667" y="39446"/>
                  </a:lnTo>
                  <a:lnTo>
                    <a:pt x="33667" y="37058"/>
                  </a:lnTo>
                  <a:close/>
                </a:path>
                <a:path w="67310" h="75564">
                  <a:moveTo>
                    <a:pt x="33909" y="42887"/>
                  </a:moveTo>
                  <a:lnTo>
                    <a:pt x="32880" y="42951"/>
                  </a:lnTo>
                  <a:lnTo>
                    <a:pt x="32639" y="43065"/>
                  </a:lnTo>
                  <a:lnTo>
                    <a:pt x="32143" y="43281"/>
                  </a:lnTo>
                  <a:lnTo>
                    <a:pt x="31648" y="43510"/>
                  </a:lnTo>
                  <a:lnTo>
                    <a:pt x="31153" y="43726"/>
                  </a:lnTo>
                  <a:lnTo>
                    <a:pt x="30505" y="44018"/>
                  </a:lnTo>
                  <a:lnTo>
                    <a:pt x="31521" y="43954"/>
                  </a:lnTo>
                  <a:lnTo>
                    <a:pt x="32270" y="43624"/>
                  </a:lnTo>
                  <a:lnTo>
                    <a:pt x="32766" y="43395"/>
                  </a:lnTo>
                  <a:lnTo>
                    <a:pt x="33261" y="43180"/>
                  </a:lnTo>
                  <a:lnTo>
                    <a:pt x="33909" y="42887"/>
                  </a:lnTo>
                  <a:close/>
                </a:path>
                <a:path w="67310" h="75564">
                  <a:moveTo>
                    <a:pt x="33921" y="60261"/>
                  </a:moveTo>
                  <a:lnTo>
                    <a:pt x="32905" y="60337"/>
                  </a:lnTo>
                  <a:lnTo>
                    <a:pt x="32804" y="60604"/>
                  </a:lnTo>
                  <a:lnTo>
                    <a:pt x="32562" y="61201"/>
                  </a:lnTo>
                  <a:lnTo>
                    <a:pt x="32334" y="61798"/>
                  </a:lnTo>
                  <a:lnTo>
                    <a:pt x="32092" y="62407"/>
                  </a:lnTo>
                  <a:lnTo>
                    <a:pt x="32042" y="62547"/>
                  </a:lnTo>
                  <a:lnTo>
                    <a:pt x="33058" y="62458"/>
                  </a:lnTo>
                  <a:lnTo>
                    <a:pt x="33401" y="61595"/>
                  </a:lnTo>
                  <a:lnTo>
                    <a:pt x="33629" y="60998"/>
                  </a:lnTo>
                  <a:lnTo>
                    <a:pt x="33870" y="60401"/>
                  </a:lnTo>
                  <a:lnTo>
                    <a:pt x="33921" y="60261"/>
                  </a:lnTo>
                  <a:close/>
                </a:path>
                <a:path w="67310" h="75564">
                  <a:moveTo>
                    <a:pt x="34544" y="48590"/>
                  </a:moveTo>
                  <a:lnTo>
                    <a:pt x="33921" y="48196"/>
                  </a:lnTo>
                  <a:lnTo>
                    <a:pt x="33426" y="48425"/>
                  </a:lnTo>
                  <a:lnTo>
                    <a:pt x="31407" y="49339"/>
                  </a:lnTo>
                  <a:lnTo>
                    <a:pt x="30721" y="49657"/>
                  </a:lnTo>
                  <a:lnTo>
                    <a:pt x="31343" y="50050"/>
                  </a:lnTo>
                  <a:lnTo>
                    <a:pt x="32524" y="49517"/>
                  </a:lnTo>
                  <a:lnTo>
                    <a:pt x="33185" y="49199"/>
                  </a:lnTo>
                  <a:lnTo>
                    <a:pt x="34544" y="48590"/>
                  </a:lnTo>
                  <a:close/>
                </a:path>
                <a:path w="67310" h="75564">
                  <a:moveTo>
                    <a:pt x="35712" y="19723"/>
                  </a:moveTo>
                  <a:lnTo>
                    <a:pt x="35433" y="19253"/>
                  </a:lnTo>
                  <a:lnTo>
                    <a:pt x="35267" y="18986"/>
                  </a:lnTo>
                  <a:lnTo>
                    <a:pt x="34937" y="18427"/>
                  </a:lnTo>
                  <a:lnTo>
                    <a:pt x="34696" y="18046"/>
                  </a:lnTo>
                  <a:lnTo>
                    <a:pt x="33655" y="18427"/>
                  </a:lnTo>
                  <a:lnTo>
                    <a:pt x="33934" y="18897"/>
                  </a:lnTo>
                  <a:lnTo>
                    <a:pt x="34099" y="19177"/>
                  </a:lnTo>
                  <a:lnTo>
                    <a:pt x="34264" y="19443"/>
                  </a:lnTo>
                  <a:lnTo>
                    <a:pt x="34658" y="20116"/>
                  </a:lnTo>
                  <a:lnTo>
                    <a:pt x="35712" y="19723"/>
                  </a:lnTo>
                  <a:close/>
                </a:path>
                <a:path w="67310" h="75564">
                  <a:moveTo>
                    <a:pt x="36207" y="26314"/>
                  </a:moveTo>
                  <a:lnTo>
                    <a:pt x="35179" y="26390"/>
                  </a:lnTo>
                  <a:lnTo>
                    <a:pt x="35039" y="26682"/>
                  </a:lnTo>
                  <a:lnTo>
                    <a:pt x="34455" y="27851"/>
                  </a:lnTo>
                  <a:lnTo>
                    <a:pt x="35471" y="27774"/>
                  </a:lnTo>
                  <a:lnTo>
                    <a:pt x="35623" y="27495"/>
                  </a:lnTo>
                  <a:lnTo>
                    <a:pt x="35953" y="26835"/>
                  </a:lnTo>
                  <a:lnTo>
                    <a:pt x="36118" y="26492"/>
                  </a:lnTo>
                  <a:lnTo>
                    <a:pt x="36207" y="26314"/>
                  </a:lnTo>
                  <a:close/>
                </a:path>
                <a:path w="67310" h="75564">
                  <a:moveTo>
                    <a:pt x="37045" y="33108"/>
                  </a:moveTo>
                  <a:lnTo>
                    <a:pt x="36537" y="33172"/>
                  </a:lnTo>
                  <a:lnTo>
                    <a:pt x="36309" y="33210"/>
                  </a:lnTo>
                  <a:lnTo>
                    <a:pt x="35217" y="35648"/>
                  </a:lnTo>
                  <a:lnTo>
                    <a:pt x="36309" y="35509"/>
                  </a:lnTo>
                  <a:lnTo>
                    <a:pt x="36309" y="34493"/>
                  </a:lnTo>
                  <a:lnTo>
                    <a:pt x="36525" y="33858"/>
                  </a:lnTo>
                  <a:lnTo>
                    <a:pt x="36931" y="33261"/>
                  </a:lnTo>
                  <a:lnTo>
                    <a:pt x="37045" y="33108"/>
                  </a:lnTo>
                  <a:close/>
                </a:path>
                <a:path w="67310" h="75564">
                  <a:moveTo>
                    <a:pt x="37096" y="51371"/>
                  </a:moveTo>
                  <a:lnTo>
                    <a:pt x="36791" y="51219"/>
                  </a:lnTo>
                  <a:lnTo>
                    <a:pt x="36347" y="51155"/>
                  </a:lnTo>
                  <a:lnTo>
                    <a:pt x="36068" y="51295"/>
                  </a:lnTo>
                  <a:lnTo>
                    <a:pt x="35902" y="51511"/>
                  </a:lnTo>
                  <a:lnTo>
                    <a:pt x="35572" y="51955"/>
                  </a:lnTo>
                  <a:lnTo>
                    <a:pt x="35242" y="52387"/>
                  </a:lnTo>
                  <a:lnTo>
                    <a:pt x="34912" y="52832"/>
                  </a:lnTo>
                  <a:lnTo>
                    <a:pt x="34747" y="53047"/>
                  </a:lnTo>
                  <a:lnTo>
                    <a:pt x="35052" y="53200"/>
                  </a:lnTo>
                  <a:lnTo>
                    <a:pt x="35496" y="53263"/>
                  </a:lnTo>
                  <a:lnTo>
                    <a:pt x="35775" y="53124"/>
                  </a:lnTo>
                  <a:lnTo>
                    <a:pt x="36271" y="52476"/>
                  </a:lnTo>
                  <a:lnTo>
                    <a:pt x="36931" y="51587"/>
                  </a:lnTo>
                  <a:lnTo>
                    <a:pt x="37096" y="51371"/>
                  </a:lnTo>
                  <a:close/>
                </a:path>
                <a:path w="67310" h="75564">
                  <a:moveTo>
                    <a:pt x="37401" y="13804"/>
                  </a:moveTo>
                  <a:lnTo>
                    <a:pt x="36296" y="13919"/>
                  </a:lnTo>
                  <a:lnTo>
                    <a:pt x="36156" y="14401"/>
                  </a:lnTo>
                  <a:lnTo>
                    <a:pt x="35826" y="15557"/>
                  </a:lnTo>
                  <a:lnTo>
                    <a:pt x="35687" y="16078"/>
                  </a:lnTo>
                  <a:lnTo>
                    <a:pt x="36804" y="15963"/>
                  </a:lnTo>
                  <a:lnTo>
                    <a:pt x="36931" y="15481"/>
                  </a:lnTo>
                  <a:lnTo>
                    <a:pt x="37045" y="15100"/>
                  </a:lnTo>
                  <a:lnTo>
                    <a:pt x="37147" y="14706"/>
                  </a:lnTo>
                  <a:lnTo>
                    <a:pt x="37261" y="14325"/>
                  </a:lnTo>
                  <a:lnTo>
                    <a:pt x="37401" y="13804"/>
                  </a:lnTo>
                  <a:close/>
                </a:path>
                <a:path w="67310" h="75564">
                  <a:moveTo>
                    <a:pt x="38265" y="58229"/>
                  </a:moveTo>
                  <a:lnTo>
                    <a:pt x="37515" y="57594"/>
                  </a:lnTo>
                  <a:lnTo>
                    <a:pt x="36410" y="56642"/>
                  </a:lnTo>
                  <a:lnTo>
                    <a:pt x="35394" y="57086"/>
                  </a:lnTo>
                  <a:lnTo>
                    <a:pt x="35750" y="57391"/>
                  </a:lnTo>
                  <a:lnTo>
                    <a:pt x="36131" y="57721"/>
                  </a:lnTo>
                  <a:lnTo>
                    <a:pt x="36525" y="58051"/>
                  </a:lnTo>
                  <a:lnTo>
                    <a:pt x="37249" y="58674"/>
                  </a:lnTo>
                  <a:lnTo>
                    <a:pt x="38265" y="58229"/>
                  </a:lnTo>
                  <a:close/>
                </a:path>
                <a:path w="67310" h="75564">
                  <a:moveTo>
                    <a:pt x="39446" y="43484"/>
                  </a:moveTo>
                  <a:lnTo>
                    <a:pt x="39128" y="43484"/>
                  </a:lnTo>
                  <a:lnTo>
                    <a:pt x="38976" y="43510"/>
                  </a:lnTo>
                  <a:lnTo>
                    <a:pt x="36499" y="44005"/>
                  </a:lnTo>
                  <a:lnTo>
                    <a:pt x="36347" y="44043"/>
                  </a:lnTo>
                  <a:lnTo>
                    <a:pt x="35890" y="44132"/>
                  </a:lnTo>
                  <a:lnTo>
                    <a:pt x="35864" y="44564"/>
                  </a:lnTo>
                  <a:lnTo>
                    <a:pt x="36182" y="44564"/>
                  </a:lnTo>
                  <a:lnTo>
                    <a:pt x="36334" y="44538"/>
                  </a:lnTo>
                  <a:lnTo>
                    <a:pt x="38811" y="44043"/>
                  </a:lnTo>
                  <a:lnTo>
                    <a:pt x="38963" y="44005"/>
                  </a:lnTo>
                  <a:lnTo>
                    <a:pt x="39433" y="43916"/>
                  </a:lnTo>
                  <a:lnTo>
                    <a:pt x="39433" y="43700"/>
                  </a:lnTo>
                  <a:lnTo>
                    <a:pt x="39446" y="43484"/>
                  </a:lnTo>
                  <a:close/>
                </a:path>
                <a:path w="67310" h="75564">
                  <a:moveTo>
                    <a:pt x="40017" y="28994"/>
                  </a:moveTo>
                  <a:lnTo>
                    <a:pt x="38900" y="29133"/>
                  </a:lnTo>
                  <a:lnTo>
                    <a:pt x="38836" y="29616"/>
                  </a:lnTo>
                  <a:lnTo>
                    <a:pt x="38785" y="29997"/>
                  </a:lnTo>
                  <a:lnTo>
                    <a:pt x="38722" y="30391"/>
                  </a:lnTo>
                  <a:lnTo>
                    <a:pt x="38595" y="31318"/>
                  </a:lnTo>
                  <a:lnTo>
                    <a:pt x="39700" y="31165"/>
                  </a:lnTo>
                  <a:lnTo>
                    <a:pt x="39776" y="30683"/>
                  </a:lnTo>
                  <a:lnTo>
                    <a:pt x="39878" y="29908"/>
                  </a:lnTo>
                  <a:lnTo>
                    <a:pt x="39941" y="29527"/>
                  </a:lnTo>
                  <a:lnTo>
                    <a:pt x="40017" y="28994"/>
                  </a:lnTo>
                  <a:close/>
                </a:path>
                <a:path w="67310" h="75564">
                  <a:moveTo>
                    <a:pt x="40474" y="35052"/>
                  </a:moveTo>
                  <a:lnTo>
                    <a:pt x="39382" y="35255"/>
                  </a:lnTo>
                  <a:lnTo>
                    <a:pt x="39344" y="35598"/>
                  </a:lnTo>
                  <a:lnTo>
                    <a:pt x="39293" y="36042"/>
                  </a:lnTo>
                  <a:lnTo>
                    <a:pt x="39230" y="36474"/>
                  </a:lnTo>
                  <a:lnTo>
                    <a:pt x="39128" y="37325"/>
                  </a:lnTo>
                  <a:lnTo>
                    <a:pt x="40220" y="37122"/>
                  </a:lnTo>
                  <a:lnTo>
                    <a:pt x="40259" y="36779"/>
                  </a:lnTo>
                  <a:lnTo>
                    <a:pt x="40322" y="36334"/>
                  </a:lnTo>
                  <a:lnTo>
                    <a:pt x="40424" y="35445"/>
                  </a:lnTo>
                  <a:lnTo>
                    <a:pt x="40474" y="35052"/>
                  </a:lnTo>
                  <a:close/>
                </a:path>
                <a:path w="67310" h="75564">
                  <a:moveTo>
                    <a:pt x="41351" y="39712"/>
                  </a:moveTo>
                  <a:lnTo>
                    <a:pt x="41224" y="39636"/>
                  </a:lnTo>
                  <a:lnTo>
                    <a:pt x="41059" y="39598"/>
                  </a:lnTo>
                  <a:lnTo>
                    <a:pt x="40843" y="39535"/>
                  </a:lnTo>
                  <a:lnTo>
                    <a:pt x="40487" y="39700"/>
                  </a:lnTo>
                  <a:lnTo>
                    <a:pt x="40297" y="39801"/>
                  </a:lnTo>
                  <a:lnTo>
                    <a:pt x="39141" y="40462"/>
                  </a:lnTo>
                  <a:lnTo>
                    <a:pt x="38925" y="40589"/>
                  </a:lnTo>
                  <a:lnTo>
                    <a:pt x="39052" y="40665"/>
                  </a:lnTo>
                  <a:lnTo>
                    <a:pt x="39204" y="40703"/>
                  </a:lnTo>
                  <a:lnTo>
                    <a:pt x="39420" y="40767"/>
                  </a:lnTo>
                  <a:lnTo>
                    <a:pt x="39789" y="40601"/>
                  </a:lnTo>
                  <a:lnTo>
                    <a:pt x="39979" y="40500"/>
                  </a:lnTo>
                  <a:lnTo>
                    <a:pt x="40360" y="40284"/>
                  </a:lnTo>
                  <a:lnTo>
                    <a:pt x="40741" y="40055"/>
                  </a:lnTo>
                  <a:lnTo>
                    <a:pt x="41135" y="39839"/>
                  </a:lnTo>
                  <a:lnTo>
                    <a:pt x="41351" y="39712"/>
                  </a:lnTo>
                  <a:close/>
                </a:path>
                <a:path w="67310" h="75564">
                  <a:moveTo>
                    <a:pt x="42316" y="24561"/>
                  </a:moveTo>
                  <a:lnTo>
                    <a:pt x="42049" y="24244"/>
                  </a:lnTo>
                  <a:lnTo>
                    <a:pt x="41046" y="23088"/>
                  </a:lnTo>
                  <a:lnTo>
                    <a:pt x="40805" y="22796"/>
                  </a:lnTo>
                  <a:lnTo>
                    <a:pt x="39763" y="23190"/>
                  </a:lnTo>
                  <a:lnTo>
                    <a:pt x="40043" y="23507"/>
                  </a:lnTo>
                  <a:lnTo>
                    <a:pt x="40373" y="23888"/>
                  </a:lnTo>
                  <a:lnTo>
                    <a:pt x="40703" y="24282"/>
                  </a:lnTo>
                  <a:lnTo>
                    <a:pt x="41275" y="24942"/>
                  </a:lnTo>
                  <a:lnTo>
                    <a:pt x="42316" y="24561"/>
                  </a:lnTo>
                  <a:close/>
                </a:path>
                <a:path w="67310" h="75564">
                  <a:moveTo>
                    <a:pt x="44246" y="19316"/>
                  </a:moveTo>
                  <a:lnTo>
                    <a:pt x="43789" y="19062"/>
                  </a:lnTo>
                  <a:lnTo>
                    <a:pt x="42633" y="18402"/>
                  </a:lnTo>
                  <a:lnTo>
                    <a:pt x="42316" y="18211"/>
                  </a:lnTo>
                  <a:lnTo>
                    <a:pt x="41313" y="18669"/>
                  </a:lnTo>
                  <a:lnTo>
                    <a:pt x="41770" y="18935"/>
                  </a:lnTo>
                  <a:lnTo>
                    <a:pt x="43243" y="19773"/>
                  </a:lnTo>
                  <a:lnTo>
                    <a:pt x="44246" y="19316"/>
                  </a:lnTo>
                  <a:close/>
                </a:path>
                <a:path w="67310" h="75564">
                  <a:moveTo>
                    <a:pt x="44564" y="28321"/>
                  </a:moveTo>
                  <a:lnTo>
                    <a:pt x="43472" y="28498"/>
                  </a:lnTo>
                  <a:lnTo>
                    <a:pt x="43472" y="28956"/>
                  </a:lnTo>
                  <a:lnTo>
                    <a:pt x="43472" y="30810"/>
                  </a:lnTo>
                  <a:lnTo>
                    <a:pt x="44564" y="30632"/>
                  </a:lnTo>
                  <a:lnTo>
                    <a:pt x="44564" y="28321"/>
                  </a:lnTo>
                  <a:close/>
                </a:path>
                <a:path w="67310" h="75564">
                  <a:moveTo>
                    <a:pt x="45110" y="42075"/>
                  </a:moveTo>
                  <a:lnTo>
                    <a:pt x="44945" y="42011"/>
                  </a:lnTo>
                  <a:lnTo>
                    <a:pt x="42392" y="42011"/>
                  </a:lnTo>
                  <a:lnTo>
                    <a:pt x="41948" y="42087"/>
                  </a:lnTo>
                  <a:lnTo>
                    <a:pt x="41871" y="42303"/>
                  </a:lnTo>
                  <a:lnTo>
                    <a:pt x="41783" y="42519"/>
                  </a:lnTo>
                  <a:lnTo>
                    <a:pt x="41935" y="42583"/>
                  </a:lnTo>
                  <a:lnTo>
                    <a:pt x="42151" y="42583"/>
                  </a:lnTo>
                  <a:lnTo>
                    <a:pt x="44488" y="42583"/>
                  </a:lnTo>
                  <a:lnTo>
                    <a:pt x="44932" y="42506"/>
                  </a:lnTo>
                  <a:lnTo>
                    <a:pt x="45110" y="42075"/>
                  </a:lnTo>
                  <a:close/>
                </a:path>
                <a:path w="67310" h="75564">
                  <a:moveTo>
                    <a:pt x="45237" y="7137"/>
                  </a:moveTo>
                  <a:lnTo>
                    <a:pt x="44132" y="7277"/>
                  </a:lnTo>
                  <a:lnTo>
                    <a:pt x="44132" y="7797"/>
                  </a:lnTo>
                  <a:lnTo>
                    <a:pt x="44132" y="9702"/>
                  </a:lnTo>
                  <a:lnTo>
                    <a:pt x="45237" y="9563"/>
                  </a:lnTo>
                  <a:lnTo>
                    <a:pt x="45237" y="7137"/>
                  </a:lnTo>
                  <a:close/>
                </a:path>
                <a:path w="67310" h="75564">
                  <a:moveTo>
                    <a:pt x="45440" y="56845"/>
                  </a:moveTo>
                  <a:lnTo>
                    <a:pt x="43992" y="55397"/>
                  </a:lnTo>
                  <a:lnTo>
                    <a:pt x="42976" y="55791"/>
                  </a:lnTo>
                  <a:lnTo>
                    <a:pt x="43205" y="56019"/>
                  </a:lnTo>
                  <a:lnTo>
                    <a:pt x="44424" y="57238"/>
                  </a:lnTo>
                  <a:lnTo>
                    <a:pt x="45440" y="56845"/>
                  </a:lnTo>
                  <a:close/>
                </a:path>
                <a:path w="67310" h="75564">
                  <a:moveTo>
                    <a:pt x="47421" y="28003"/>
                  </a:moveTo>
                  <a:lnTo>
                    <a:pt x="47371" y="27774"/>
                  </a:lnTo>
                  <a:lnTo>
                    <a:pt x="47142" y="26898"/>
                  </a:lnTo>
                  <a:lnTo>
                    <a:pt x="47040" y="26454"/>
                  </a:lnTo>
                  <a:lnTo>
                    <a:pt x="46977" y="26250"/>
                  </a:lnTo>
                  <a:lnTo>
                    <a:pt x="45897" y="26517"/>
                  </a:lnTo>
                  <a:lnTo>
                    <a:pt x="45948" y="26746"/>
                  </a:lnTo>
                  <a:lnTo>
                    <a:pt x="46062" y="27190"/>
                  </a:lnTo>
                  <a:lnTo>
                    <a:pt x="46164" y="27622"/>
                  </a:lnTo>
                  <a:lnTo>
                    <a:pt x="46278" y="28067"/>
                  </a:lnTo>
                  <a:lnTo>
                    <a:pt x="46329" y="28282"/>
                  </a:lnTo>
                  <a:lnTo>
                    <a:pt x="47421" y="28003"/>
                  </a:lnTo>
                  <a:close/>
                </a:path>
                <a:path w="67310" h="75564">
                  <a:moveTo>
                    <a:pt x="48069" y="22453"/>
                  </a:moveTo>
                  <a:lnTo>
                    <a:pt x="46075" y="21310"/>
                  </a:lnTo>
                  <a:lnTo>
                    <a:pt x="45097" y="21805"/>
                  </a:lnTo>
                  <a:lnTo>
                    <a:pt x="45580" y="22085"/>
                  </a:lnTo>
                  <a:lnTo>
                    <a:pt x="47091" y="22948"/>
                  </a:lnTo>
                  <a:lnTo>
                    <a:pt x="48069" y="22453"/>
                  </a:lnTo>
                  <a:close/>
                </a:path>
                <a:path w="67310" h="75564">
                  <a:moveTo>
                    <a:pt x="48488" y="17310"/>
                  </a:moveTo>
                  <a:lnTo>
                    <a:pt x="48171" y="17221"/>
                  </a:lnTo>
                  <a:lnTo>
                    <a:pt x="48018" y="17208"/>
                  </a:lnTo>
                  <a:lnTo>
                    <a:pt x="47777" y="17183"/>
                  </a:lnTo>
                  <a:lnTo>
                    <a:pt x="47459" y="17297"/>
                  </a:lnTo>
                  <a:lnTo>
                    <a:pt x="47307" y="17500"/>
                  </a:lnTo>
                  <a:lnTo>
                    <a:pt x="47091" y="17780"/>
                  </a:lnTo>
                  <a:lnTo>
                    <a:pt x="46863" y="18046"/>
                  </a:lnTo>
                  <a:lnTo>
                    <a:pt x="46647" y="18326"/>
                  </a:lnTo>
                  <a:lnTo>
                    <a:pt x="46482" y="18529"/>
                  </a:lnTo>
                  <a:lnTo>
                    <a:pt x="46786" y="18630"/>
                  </a:lnTo>
                  <a:lnTo>
                    <a:pt x="47193" y="18669"/>
                  </a:lnTo>
                  <a:lnTo>
                    <a:pt x="47498" y="18542"/>
                  </a:lnTo>
                  <a:lnTo>
                    <a:pt x="47663" y="18351"/>
                  </a:lnTo>
                  <a:lnTo>
                    <a:pt x="48094" y="17792"/>
                  </a:lnTo>
                  <a:lnTo>
                    <a:pt x="48323" y="17526"/>
                  </a:lnTo>
                  <a:lnTo>
                    <a:pt x="48488" y="17310"/>
                  </a:lnTo>
                  <a:close/>
                </a:path>
                <a:path w="67310" h="75564">
                  <a:moveTo>
                    <a:pt x="49276" y="52298"/>
                  </a:moveTo>
                  <a:lnTo>
                    <a:pt x="48945" y="51816"/>
                  </a:lnTo>
                  <a:lnTo>
                    <a:pt x="48615" y="51320"/>
                  </a:lnTo>
                  <a:lnTo>
                    <a:pt x="48272" y="50825"/>
                  </a:lnTo>
                  <a:lnTo>
                    <a:pt x="47650" y="49898"/>
                  </a:lnTo>
                  <a:lnTo>
                    <a:pt x="46621" y="50330"/>
                  </a:lnTo>
                  <a:lnTo>
                    <a:pt x="46951" y="50825"/>
                  </a:lnTo>
                  <a:lnTo>
                    <a:pt x="47282" y="51320"/>
                  </a:lnTo>
                  <a:lnTo>
                    <a:pt x="47625" y="51816"/>
                  </a:lnTo>
                  <a:lnTo>
                    <a:pt x="48247" y="52743"/>
                  </a:lnTo>
                  <a:lnTo>
                    <a:pt x="49276" y="52298"/>
                  </a:lnTo>
                  <a:close/>
                </a:path>
                <a:path w="67310" h="75564">
                  <a:moveTo>
                    <a:pt x="50380" y="30149"/>
                  </a:moveTo>
                  <a:lnTo>
                    <a:pt x="50190" y="29756"/>
                  </a:lnTo>
                  <a:lnTo>
                    <a:pt x="49961" y="29324"/>
                  </a:lnTo>
                  <a:lnTo>
                    <a:pt x="49530" y="28435"/>
                  </a:lnTo>
                  <a:lnTo>
                    <a:pt x="49314" y="28003"/>
                  </a:lnTo>
                  <a:lnTo>
                    <a:pt x="48247" y="28333"/>
                  </a:lnTo>
                  <a:lnTo>
                    <a:pt x="48437" y="28727"/>
                  </a:lnTo>
                  <a:lnTo>
                    <a:pt x="48653" y="29171"/>
                  </a:lnTo>
                  <a:lnTo>
                    <a:pt x="48882" y="29603"/>
                  </a:lnTo>
                  <a:lnTo>
                    <a:pt x="49098" y="30048"/>
                  </a:lnTo>
                  <a:lnTo>
                    <a:pt x="49314" y="30480"/>
                  </a:lnTo>
                  <a:lnTo>
                    <a:pt x="50380" y="30149"/>
                  </a:lnTo>
                  <a:close/>
                </a:path>
                <a:path w="67310" h="75564">
                  <a:moveTo>
                    <a:pt x="52412" y="18402"/>
                  </a:moveTo>
                  <a:lnTo>
                    <a:pt x="52120" y="18262"/>
                  </a:lnTo>
                  <a:lnTo>
                    <a:pt x="51917" y="18186"/>
                  </a:lnTo>
                  <a:lnTo>
                    <a:pt x="51536" y="18351"/>
                  </a:lnTo>
                  <a:lnTo>
                    <a:pt x="51358" y="18465"/>
                  </a:lnTo>
                  <a:lnTo>
                    <a:pt x="51028" y="18681"/>
                  </a:lnTo>
                  <a:lnTo>
                    <a:pt x="50698" y="18910"/>
                  </a:lnTo>
                  <a:lnTo>
                    <a:pt x="50368" y="19126"/>
                  </a:lnTo>
                  <a:lnTo>
                    <a:pt x="50165" y="19265"/>
                  </a:lnTo>
                  <a:lnTo>
                    <a:pt x="50444" y="19405"/>
                  </a:lnTo>
                  <a:lnTo>
                    <a:pt x="50660" y="19469"/>
                  </a:lnTo>
                  <a:lnTo>
                    <a:pt x="51028" y="19316"/>
                  </a:lnTo>
                  <a:lnTo>
                    <a:pt x="51206" y="19202"/>
                  </a:lnTo>
                  <a:lnTo>
                    <a:pt x="51536" y="18973"/>
                  </a:lnTo>
                  <a:lnTo>
                    <a:pt x="51866" y="18757"/>
                  </a:lnTo>
                  <a:lnTo>
                    <a:pt x="52197" y="18529"/>
                  </a:lnTo>
                  <a:lnTo>
                    <a:pt x="52412" y="18402"/>
                  </a:lnTo>
                  <a:close/>
                </a:path>
                <a:path w="67310" h="75564">
                  <a:moveTo>
                    <a:pt x="52578" y="4102"/>
                  </a:moveTo>
                  <a:lnTo>
                    <a:pt x="52209" y="3911"/>
                  </a:lnTo>
                  <a:lnTo>
                    <a:pt x="51650" y="3644"/>
                  </a:lnTo>
                  <a:lnTo>
                    <a:pt x="51104" y="3365"/>
                  </a:lnTo>
                  <a:lnTo>
                    <a:pt x="50546" y="3098"/>
                  </a:lnTo>
                  <a:lnTo>
                    <a:pt x="50292" y="2971"/>
                  </a:lnTo>
                  <a:lnTo>
                    <a:pt x="49301" y="3378"/>
                  </a:lnTo>
                  <a:lnTo>
                    <a:pt x="49669" y="3556"/>
                  </a:lnTo>
                  <a:lnTo>
                    <a:pt x="51574" y="4495"/>
                  </a:lnTo>
                  <a:lnTo>
                    <a:pt x="52578" y="4102"/>
                  </a:lnTo>
                  <a:close/>
                </a:path>
                <a:path w="67310" h="75564">
                  <a:moveTo>
                    <a:pt x="52793" y="56857"/>
                  </a:moveTo>
                  <a:lnTo>
                    <a:pt x="52628" y="56362"/>
                  </a:lnTo>
                  <a:lnTo>
                    <a:pt x="52476" y="55867"/>
                  </a:lnTo>
                  <a:lnTo>
                    <a:pt x="52311" y="55372"/>
                  </a:lnTo>
                  <a:lnTo>
                    <a:pt x="51219" y="55664"/>
                  </a:lnTo>
                  <a:lnTo>
                    <a:pt x="51384" y="56159"/>
                  </a:lnTo>
                  <a:lnTo>
                    <a:pt x="51435" y="56324"/>
                  </a:lnTo>
                  <a:lnTo>
                    <a:pt x="51498" y="56489"/>
                  </a:lnTo>
                  <a:lnTo>
                    <a:pt x="51549" y="56654"/>
                  </a:lnTo>
                  <a:lnTo>
                    <a:pt x="51714" y="57150"/>
                  </a:lnTo>
                  <a:lnTo>
                    <a:pt x="52793" y="56857"/>
                  </a:lnTo>
                  <a:close/>
                </a:path>
                <a:path w="67310" h="75564">
                  <a:moveTo>
                    <a:pt x="53047" y="23355"/>
                  </a:moveTo>
                  <a:lnTo>
                    <a:pt x="49860" y="23355"/>
                  </a:lnTo>
                  <a:lnTo>
                    <a:pt x="49682" y="24206"/>
                  </a:lnTo>
                  <a:lnTo>
                    <a:pt x="50419" y="24206"/>
                  </a:lnTo>
                  <a:lnTo>
                    <a:pt x="52870" y="24206"/>
                  </a:lnTo>
                  <a:lnTo>
                    <a:pt x="53047" y="23355"/>
                  </a:lnTo>
                  <a:close/>
                </a:path>
                <a:path w="67310" h="75564">
                  <a:moveTo>
                    <a:pt x="53187" y="11874"/>
                  </a:moveTo>
                  <a:lnTo>
                    <a:pt x="53047" y="11823"/>
                  </a:lnTo>
                  <a:lnTo>
                    <a:pt x="50355" y="12001"/>
                  </a:lnTo>
                  <a:lnTo>
                    <a:pt x="49885" y="12065"/>
                  </a:lnTo>
                  <a:lnTo>
                    <a:pt x="49733" y="12458"/>
                  </a:lnTo>
                  <a:lnTo>
                    <a:pt x="49872" y="12509"/>
                  </a:lnTo>
                  <a:lnTo>
                    <a:pt x="50076" y="12496"/>
                  </a:lnTo>
                  <a:lnTo>
                    <a:pt x="52565" y="12331"/>
                  </a:lnTo>
                  <a:lnTo>
                    <a:pt x="53035" y="12268"/>
                  </a:lnTo>
                  <a:lnTo>
                    <a:pt x="53187" y="11874"/>
                  </a:lnTo>
                  <a:close/>
                </a:path>
                <a:path w="67310" h="75564">
                  <a:moveTo>
                    <a:pt x="54343" y="8585"/>
                  </a:moveTo>
                  <a:lnTo>
                    <a:pt x="54292" y="8102"/>
                  </a:lnTo>
                  <a:lnTo>
                    <a:pt x="54229" y="7670"/>
                  </a:lnTo>
                  <a:lnTo>
                    <a:pt x="54178" y="7226"/>
                  </a:lnTo>
                  <a:lnTo>
                    <a:pt x="54114" y="6781"/>
                  </a:lnTo>
                  <a:lnTo>
                    <a:pt x="54063" y="6337"/>
                  </a:lnTo>
                  <a:lnTo>
                    <a:pt x="52971" y="6591"/>
                  </a:lnTo>
                  <a:lnTo>
                    <a:pt x="53035" y="7073"/>
                  </a:lnTo>
                  <a:lnTo>
                    <a:pt x="53086" y="7518"/>
                  </a:lnTo>
                  <a:lnTo>
                    <a:pt x="53149" y="7950"/>
                  </a:lnTo>
                  <a:lnTo>
                    <a:pt x="53251" y="8851"/>
                  </a:lnTo>
                  <a:lnTo>
                    <a:pt x="54343" y="8585"/>
                  </a:lnTo>
                  <a:close/>
                </a:path>
                <a:path w="67310" h="75564">
                  <a:moveTo>
                    <a:pt x="54521" y="22402"/>
                  </a:moveTo>
                  <a:lnTo>
                    <a:pt x="53835" y="21539"/>
                  </a:lnTo>
                  <a:lnTo>
                    <a:pt x="53390" y="20993"/>
                  </a:lnTo>
                  <a:lnTo>
                    <a:pt x="52743" y="20180"/>
                  </a:lnTo>
                  <a:lnTo>
                    <a:pt x="51701" y="20548"/>
                  </a:lnTo>
                  <a:lnTo>
                    <a:pt x="51943" y="20853"/>
                  </a:lnTo>
                  <a:lnTo>
                    <a:pt x="52387" y="21399"/>
                  </a:lnTo>
                  <a:lnTo>
                    <a:pt x="52819" y="21958"/>
                  </a:lnTo>
                  <a:lnTo>
                    <a:pt x="53479" y="22771"/>
                  </a:lnTo>
                  <a:lnTo>
                    <a:pt x="54521" y="22402"/>
                  </a:lnTo>
                  <a:close/>
                </a:path>
                <a:path w="67310" h="75564">
                  <a:moveTo>
                    <a:pt x="54635" y="1447"/>
                  </a:moveTo>
                  <a:lnTo>
                    <a:pt x="54444" y="1282"/>
                  </a:lnTo>
                  <a:lnTo>
                    <a:pt x="54089" y="990"/>
                  </a:lnTo>
                  <a:lnTo>
                    <a:pt x="53949" y="635"/>
                  </a:lnTo>
                  <a:lnTo>
                    <a:pt x="53975" y="177"/>
                  </a:lnTo>
                  <a:lnTo>
                    <a:pt x="53987" y="0"/>
                  </a:lnTo>
                  <a:lnTo>
                    <a:pt x="52920" y="127"/>
                  </a:lnTo>
                  <a:lnTo>
                    <a:pt x="52895" y="469"/>
                  </a:lnTo>
                  <a:lnTo>
                    <a:pt x="52870" y="965"/>
                  </a:lnTo>
                  <a:lnTo>
                    <a:pt x="53047" y="1346"/>
                  </a:lnTo>
                  <a:lnTo>
                    <a:pt x="53428" y="1663"/>
                  </a:lnTo>
                  <a:lnTo>
                    <a:pt x="53657" y="1866"/>
                  </a:lnTo>
                  <a:lnTo>
                    <a:pt x="54635" y="1447"/>
                  </a:lnTo>
                  <a:close/>
                </a:path>
                <a:path w="67310" h="75564">
                  <a:moveTo>
                    <a:pt x="55206" y="10375"/>
                  </a:moveTo>
                  <a:lnTo>
                    <a:pt x="55168" y="10083"/>
                  </a:lnTo>
                  <a:lnTo>
                    <a:pt x="55016" y="9093"/>
                  </a:lnTo>
                  <a:lnTo>
                    <a:pt x="54978" y="8864"/>
                  </a:lnTo>
                  <a:lnTo>
                    <a:pt x="53886" y="9093"/>
                  </a:lnTo>
                  <a:lnTo>
                    <a:pt x="53924" y="9385"/>
                  </a:lnTo>
                  <a:lnTo>
                    <a:pt x="54076" y="10375"/>
                  </a:lnTo>
                  <a:lnTo>
                    <a:pt x="54114" y="10604"/>
                  </a:lnTo>
                  <a:lnTo>
                    <a:pt x="55206" y="10375"/>
                  </a:lnTo>
                  <a:close/>
                </a:path>
                <a:path w="67310" h="75564">
                  <a:moveTo>
                    <a:pt x="56222" y="15201"/>
                  </a:moveTo>
                  <a:lnTo>
                    <a:pt x="55118" y="15176"/>
                  </a:lnTo>
                  <a:lnTo>
                    <a:pt x="54902" y="15621"/>
                  </a:lnTo>
                  <a:lnTo>
                    <a:pt x="54787" y="15836"/>
                  </a:lnTo>
                  <a:lnTo>
                    <a:pt x="54686" y="16065"/>
                  </a:lnTo>
                  <a:lnTo>
                    <a:pt x="54571" y="16281"/>
                  </a:lnTo>
                  <a:lnTo>
                    <a:pt x="54292" y="16840"/>
                  </a:lnTo>
                  <a:lnTo>
                    <a:pt x="55397" y="16852"/>
                  </a:lnTo>
                  <a:lnTo>
                    <a:pt x="55613" y="16408"/>
                  </a:lnTo>
                  <a:lnTo>
                    <a:pt x="55727" y="16192"/>
                  </a:lnTo>
                  <a:lnTo>
                    <a:pt x="55829" y="15976"/>
                  </a:lnTo>
                  <a:lnTo>
                    <a:pt x="56222" y="15201"/>
                  </a:lnTo>
                  <a:close/>
                </a:path>
                <a:path w="67310" h="75564">
                  <a:moveTo>
                    <a:pt x="57785" y="65227"/>
                  </a:moveTo>
                  <a:lnTo>
                    <a:pt x="56692" y="65443"/>
                  </a:lnTo>
                  <a:lnTo>
                    <a:pt x="56692" y="65824"/>
                  </a:lnTo>
                  <a:lnTo>
                    <a:pt x="56692" y="67284"/>
                  </a:lnTo>
                  <a:lnTo>
                    <a:pt x="57785" y="67068"/>
                  </a:lnTo>
                  <a:lnTo>
                    <a:pt x="57785" y="65227"/>
                  </a:lnTo>
                  <a:close/>
                </a:path>
                <a:path w="67310" h="75564">
                  <a:moveTo>
                    <a:pt x="58864" y="2070"/>
                  </a:moveTo>
                  <a:lnTo>
                    <a:pt x="57797" y="2197"/>
                  </a:lnTo>
                  <a:lnTo>
                    <a:pt x="57658" y="2527"/>
                  </a:lnTo>
                  <a:lnTo>
                    <a:pt x="57162" y="3683"/>
                  </a:lnTo>
                  <a:lnTo>
                    <a:pt x="57035" y="3987"/>
                  </a:lnTo>
                  <a:lnTo>
                    <a:pt x="58102" y="3873"/>
                  </a:lnTo>
                  <a:lnTo>
                    <a:pt x="58242" y="3530"/>
                  </a:lnTo>
                  <a:lnTo>
                    <a:pt x="58572" y="2768"/>
                  </a:lnTo>
                  <a:lnTo>
                    <a:pt x="58864" y="2070"/>
                  </a:lnTo>
                  <a:close/>
                </a:path>
                <a:path w="67310" h="75564">
                  <a:moveTo>
                    <a:pt x="60312" y="13970"/>
                  </a:moveTo>
                  <a:lnTo>
                    <a:pt x="57327" y="13716"/>
                  </a:lnTo>
                  <a:lnTo>
                    <a:pt x="56616" y="14338"/>
                  </a:lnTo>
                  <a:lnTo>
                    <a:pt x="57353" y="14401"/>
                  </a:lnTo>
                  <a:lnTo>
                    <a:pt x="59613" y="14592"/>
                  </a:lnTo>
                  <a:lnTo>
                    <a:pt x="60312" y="13970"/>
                  </a:lnTo>
                  <a:close/>
                </a:path>
                <a:path w="67310" h="75564">
                  <a:moveTo>
                    <a:pt x="61137" y="8636"/>
                  </a:moveTo>
                  <a:lnTo>
                    <a:pt x="60934" y="8382"/>
                  </a:lnTo>
                  <a:lnTo>
                    <a:pt x="60439" y="8547"/>
                  </a:lnTo>
                  <a:lnTo>
                    <a:pt x="58699" y="9118"/>
                  </a:lnTo>
                  <a:lnTo>
                    <a:pt x="58254" y="9258"/>
                  </a:lnTo>
                  <a:lnTo>
                    <a:pt x="58369" y="9385"/>
                  </a:lnTo>
                  <a:lnTo>
                    <a:pt x="58458" y="9512"/>
                  </a:lnTo>
                  <a:lnTo>
                    <a:pt x="58953" y="9347"/>
                  </a:lnTo>
                  <a:lnTo>
                    <a:pt x="60147" y="8953"/>
                  </a:lnTo>
                  <a:lnTo>
                    <a:pt x="60706" y="8788"/>
                  </a:lnTo>
                  <a:lnTo>
                    <a:pt x="61137" y="8636"/>
                  </a:lnTo>
                  <a:close/>
                </a:path>
                <a:path w="67310" h="75564">
                  <a:moveTo>
                    <a:pt x="61569" y="19024"/>
                  </a:moveTo>
                  <a:lnTo>
                    <a:pt x="61379" y="18796"/>
                  </a:lnTo>
                  <a:lnTo>
                    <a:pt x="61112" y="18465"/>
                  </a:lnTo>
                  <a:lnTo>
                    <a:pt x="60553" y="17805"/>
                  </a:lnTo>
                  <a:lnTo>
                    <a:pt x="60375" y="17589"/>
                  </a:lnTo>
                  <a:lnTo>
                    <a:pt x="59347" y="17957"/>
                  </a:lnTo>
                  <a:lnTo>
                    <a:pt x="59537" y="18186"/>
                  </a:lnTo>
                  <a:lnTo>
                    <a:pt x="59817" y="18516"/>
                  </a:lnTo>
                  <a:lnTo>
                    <a:pt x="60083" y="18846"/>
                  </a:lnTo>
                  <a:lnTo>
                    <a:pt x="60363" y="19177"/>
                  </a:lnTo>
                  <a:lnTo>
                    <a:pt x="60540" y="19392"/>
                  </a:lnTo>
                  <a:lnTo>
                    <a:pt x="61569" y="19024"/>
                  </a:lnTo>
                  <a:close/>
                </a:path>
                <a:path w="67310" h="75564">
                  <a:moveTo>
                    <a:pt x="62509" y="65036"/>
                  </a:moveTo>
                  <a:lnTo>
                    <a:pt x="62217" y="63182"/>
                  </a:lnTo>
                  <a:lnTo>
                    <a:pt x="62090" y="62471"/>
                  </a:lnTo>
                  <a:lnTo>
                    <a:pt x="62039" y="62090"/>
                  </a:lnTo>
                  <a:lnTo>
                    <a:pt x="60947" y="62344"/>
                  </a:lnTo>
                  <a:lnTo>
                    <a:pt x="61010" y="62763"/>
                  </a:lnTo>
                  <a:lnTo>
                    <a:pt x="61417" y="65303"/>
                  </a:lnTo>
                  <a:lnTo>
                    <a:pt x="62509" y="65036"/>
                  </a:lnTo>
                  <a:close/>
                </a:path>
                <a:path w="67310" h="75564">
                  <a:moveTo>
                    <a:pt x="64452" y="11544"/>
                  </a:moveTo>
                  <a:lnTo>
                    <a:pt x="64287" y="11379"/>
                  </a:lnTo>
                  <a:lnTo>
                    <a:pt x="62344" y="11379"/>
                  </a:lnTo>
                  <a:lnTo>
                    <a:pt x="61950" y="11442"/>
                  </a:lnTo>
                  <a:lnTo>
                    <a:pt x="61849" y="11696"/>
                  </a:lnTo>
                  <a:lnTo>
                    <a:pt x="61772" y="11912"/>
                  </a:lnTo>
                  <a:lnTo>
                    <a:pt x="61925" y="12077"/>
                  </a:lnTo>
                  <a:lnTo>
                    <a:pt x="62166" y="12077"/>
                  </a:lnTo>
                  <a:lnTo>
                    <a:pt x="63881" y="12077"/>
                  </a:lnTo>
                  <a:lnTo>
                    <a:pt x="64274" y="12014"/>
                  </a:lnTo>
                  <a:lnTo>
                    <a:pt x="64363" y="11760"/>
                  </a:lnTo>
                  <a:lnTo>
                    <a:pt x="64452" y="11544"/>
                  </a:lnTo>
                  <a:close/>
                </a:path>
                <a:path w="67310" h="75564">
                  <a:moveTo>
                    <a:pt x="64566" y="2095"/>
                  </a:moveTo>
                  <a:lnTo>
                    <a:pt x="63525" y="2006"/>
                  </a:lnTo>
                  <a:lnTo>
                    <a:pt x="63233" y="2336"/>
                  </a:lnTo>
                  <a:lnTo>
                    <a:pt x="62903" y="2717"/>
                  </a:lnTo>
                  <a:lnTo>
                    <a:pt x="62572" y="3111"/>
                  </a:lnTo>
                  <a:lnTo>
                    <a:pt x="61810" y="4000"/>
                  </a:lnTo>
                  <a:lnTo>
                    <a:pt x="62852" y="4089"/>
                  </a:lnTo>
                  <a:lnTo>
                    <a:pt x="63461" y="3378"/>
                  </a:lnTo>
                  <a:lnTo>
                    <a:pt x="63792" y="2984"/>
                  </a:lnTo>
                  <a:lnTo>
                    <a:pt x="64566" y="2095"/>
                  </a:lnTo>
                  <a:close/>
                </a:path>
                <a:path w="67310" h="75564">
                  <a:moveTo>
                    <a:pt x="66763" y="4292"/>
                  </a:moveTo>
                  <a:lnTo>
                    <a:pt x="66370" y="3949"/>
                  </a:lnTo>
                  <a:lnTo>
                    <a:pt x="66001" y="4051"/>
                  </a:lnTo>
                  <a:lnTo>
                    <a:pt x="65798" y="4191"/>
                  </a:lnTo>
                  <a:lnTo>
                    <a:pt x="65468" y="4406"/>
                  </a:lnTo>
                  <a:lnTo>
                    <a:pt x="65138" y="4635"/>
                  </a:lnTo>
                  <a:lnTo>
                    <a:pt x="64592" y="4991"/>
                  </a:lnTo>
                  <a:lnTo>
                    <a:pt x="64566" y="5270"/>
                  </a:lnTo>
                  <a:lnTo>
                    <a:pt x="64973" y="5626"/>
                  </a:lnTo>
                  <a:lnTo>
                    <a:pt x="65328" y="5511"/>
                  </a:lnTo>
                  <a:lnTo>
                    <a:pt x="65532" y="5384"/>
                  </a:lnTo>
                  <a:lnTo>
                    <a:pt x="65862" y="5156"/>
                  </a:lnTo>
                  <a:lnTo>
                    <a:pt x="66192" y="4940"/>
                  </a:lnTo>
                  <a:lnTo>
                    <a:pt x="66522" y="4711"/>
                  </a:lnTo>
                  <a:lnTo>
                    <a:pt x="66738" y="4572"/>
                  </a:lnTo>
                  <a:lnTo>
                    <a:pt x="66763" y="4292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2" name="object 2662" descr=""/>
            <p:cNvSpPr/>
            <p:nvPr/>
          </p:nvSpPr>
          <p:spPr>
            <a:xfrm>
              <a:off x="2515578" y="2547708"/>
              <a:ext cx="80645" cy="62865"/>
            </a:xfrm>
            <a:custGeom>
              <a:avLst/>
              <a:gdLst/>
              <a:ahLst/>
              <a:cxnLst/>
              <a:rect l="l" t="t" r="r" b="b"/>
              <a:pathLst>
                <a:path w="80644" h="62864">
                  <a:moveTo>
                    <a:pt x="2489" y="47790"/>
                  </a:moveTo>
                  <a:lnTo>
                    <a:pt x="1993" y="47421"/>
                  </a:lnTo>
                  <a:lnTo>
                    <a:pt x="1778" y="47256"/>
                  </a:lnTo>
                  <a:lnTo>
                    <a:pt x="1549" y="47091"/>
                  </a:lnTo>
                  <a:lnTo>
                    <a:pt x="952" y="46634"/>
                  </a:lnTo>
                  <a:lnTo>
                    <a:pt x="0" y="47180"/>
                  </a:lnTo>
                  <a:lnTo>
                    <a:pt x="495" y="47548"/>
                  </a:lnTo>
                  <a:lnTo>
                    <a:pt x="711" y="47713"/>
                  </a:lnTo>
                  <a:lnTo>
                    <a:pt x="939" y="47879"/>
                  </a:lnTo>
                  <a:lnTo>
                    <a:pt x="1536" y="48336"/>
                  </a:lnTo>
                  <a:lnTo>
                    <a:pt x="2489" y="47790"/>
                  </a:lnTo>
                  <a:close/>
                </a:path>
                <a:path w="80644" h="62864">
                  <a:moveTo>
                    <a:pt x="4546" y="56908"/>
                  </a:moveTo>
                  <a:lnTo>
                    <a:pt x="4025" y="56959"/>
                  </a:lnTo>
                  <a:lnTo>
                    <a:pt x="3771" y="56997"/>
                  </a:lnTo>
                  <a:lnTo>
                    <a:pt x="3492" y="57073"/>
                  </a:lnTo>
                  <a:lnTo>
                    <a:pt x="3352" y="57264"/>
                  </a:lnTo>
                  <a:lnTo>
                    <a:pt x="3073" y="57645"/>
                  </a:lnTo>
                  <a:lnTo>
                    <a:pt x="2806" y="58039"/>
                  </a:lnTo>
                  <a:lnTo>
                    <a:pt x="2527" y="58420"/>
                  </a:lnTo>
                  <a:lnTo>
                    <a:pt x="2413" y="58585"/>
                  </a:lnTo>
                  <a:lnTo>
                    <a:pt x="2921" y="58547"/>
                  </a:lnTo>
                  <a:lnTo>
                    <a:pt x="3187" y="58508"/>
                  </a:lnTo>
                  <a:lnTo>
                    <a:pt x="3467" y="58420"/>
                  </a:lnTo>
                  <a:lnTo>
                    <a:pt x="3594" y="58229"/>
                  </a:lnTo>
                  <a:lnTo>
                    <a:pt x="4152" y="57467"/>
                  </a:lnTo>
                  <a:lnTo>
                    <a:pt x="4419" y="57073"/>
                  </a:lnTo>
                  <a:lnTo>
                    <a:pt x="4546" y="56908"/>
                  </a:lnTo>
                  <a:close/>
                </a:path>
                <a:path w="80644" h="62864">
                  <a:moveTo>
                    <a:pt x="5143" y="43789"/>
                  </a:moveTo>
                  <a:lnTo>
                    <a:pt x="3695" y="42341"/>
                  </a:lnTo>
                  <a:lnTo>
                    <a:pt x="2679" y="42735"/>
                  </a:lnTo>
                  <a:lnTo>
                    <a:pt x="2908" y="42964"/>
                  </a:lnTo>
                  <a:lnTo>
                    <a:pt x="4127" y="44183"/>
                  </a:lnTo>
                  <a:lnTo>
                    <a:pt x="5143" y="43789"/>
                  </a:lnTo>
                  <a:close/>
                </a:path>
                <a:path w="80644" h="62864">
                  <a:moveTo>
                    <a:pt x="9410" y="53759"/>
                  </a:moveTo>
                  <a:lnTo>
                    <a:pt x="9182" y="53492"/>
                  </a:lnTo>
                  <a:lnTo>
                    <a:pt x="8839" y="53060"/>
                  </a:lnTo>
                  <a:lnTo>
                    <a:pt x="8699" y="52603"/>
                  </a:lnTo>
                  <a:lnTo>
                    <a:pt x="8724" y="52057"/>
                  </a:lnTo>
                  <a:lnTo>
                    <a:pt x="8724" y="51816"/>
                  </a:lnTo>
                  <a:lnTo>
                    <a:pt x="7645" y="51981"/>
                  </a:lnTo>
                  <a:lnTo>
                    <a:pt x="7632" y="52349"/>
                  </a:lnTo>
                  <a:lnTo>
                    <a:pt x="7620" y="52933"/>
                  </a:lnTo>
                  <a:lnTo>
                    <a:pt x="7797" y="53428"/>
                  </a:lnTo>
                  <a:lnTo>
                    <a:pt x="8166" y="53886"/>
                  </a:lnTo>
                  <a:lnTo>
                    <a:pt x="8369" y="54127"/>
                  </a:lnTo>
                  <a:lnTo>
                    <a:pt x="9410" y="53759"/>
                  </a:lnTo>
                  <a:close/>
                </a:path>
                <a:path w="80644" h="62864">
                  <a:moveTo>
                    <a:pt x="10718" y="31940"/>
                  </a:moveTo>
                  <a:lnTo>
                    <a:pt x="9626" y="32131"/>
                  </a:lnTo>
                  <a:lnTo>
                    <a:pt x="9626" y="32524"/>
                  </a:lnTo>
                  <a:lnTo>
                    <a:pt x="9626" y="34302"/>
                  </a:lnTo>
                  <a:lnTo>
                    <a:pt x="10718" y="34112"/>
                  </a:lnTo>
                  <a:lnTo>
                    <a:pt x="10718" y="31940"/>
                  </a:lnTo>
                  <a:close/>
                </a:path>
                <a:path w="80644" h="62864">
                  <a:moveTo>
                    <a:pt x="14681" y="59258"/>
                  </a:moveTo>
                  <a:lnTo>
                    <a:pt x="13589" y="59461"/>
                  </a:lnTo>
                  <a:lnTo>
                    <a:pt x="13589" y="59867"/>
                  </a:lnTo>
                  <a:lnTo>
                    <a:pt x="13589" y="61849"/>
                  </a:lnTo>
                  <a:lnTo>
                    <a:pt x="14681" y="61645"/>
                  </a:lnTo>
                  <a:lnTo>
                    <a:pt x="14681" y="59258"/>
                  </a:lnTo>
                  <a:close/>
                </a:path>
                <a:path w="80644" h="62864">
                  <a:moveTo>
                    <a:pt x="18694" y="30848"/>
                  </a:moveTo>
                  <a:lnTo>
                    <a:pt x="18542" y="30721"/>
                  </a:lnTo>
                  <a:lnTo>
                    <a:pt x="15290" y="30721"/>
                  </a:lnTo>
                  <a:lnTo>
                    <a:pt x="14871" y="30797"/>
                  </a:lnTo>
                  <a:lnTo>
                    <a:pt x="14782" y="31026"/>
                  </a:lnTo>
                  <a:lnTo>
                    <a:pt x="14706" y="31254"/>
                  </a:lnTo>
                  <a:lnTo>
                    <a:pt x="14859" y="31381"/>
                  </a:lnTo>
                  <a:lnTo>
                    <a:pt x="15087" y="31381"/>
                  </a:lnTo>
                  <a:lnTo>
                    <a:pt x="18110" y="31381"/>
                  </a:lnTo>
                  <a:lnTo>
                    <a:pt x="18529" y="31318"/>
                  </a:lnTo>
                  <a:lnTo>
                    <a:pt x="18605" y="31076"/>
                  </a:lnTo>
                  <a:lnTo>
                    <a:pt x="18694" y="30848"/>
                  </a:lnTo>
                  <a:close/>
                </a:path>
                <a:path w="80644" h="62864">
                  <a:moveTo>
                    <a:pt x="19278" y="20802"/>
                  </a:moveTo>
                  <a:lnTo>
                    <a:pt x="19024" y="20701"/>
                  </a:lnTo>
                  <a:lnTo>
                    <a:pt x="17462" y="20116"/>
                  </a:lnTo>
                  <a:lnTo>
                    <a:pt x="17145" y="20167"/>
                  </a:lnTo>
                  <a:lnTo>
                    <a:pt x="16929" y="20307"/>
                  </a:lnTo>
                  <a:lnTo>
                    <a:pt x="16586" y="20637"/>
                  </a:lnTo>
                  <a:lnTo>
                    <a:pt x="16840" y="20739"/>
                  </a:lnTo>
                  <a:lnTo>
                    <a:pt x="18402" y="21323"/>
                  </a:lnTo>
                  <a:lnTo>
                    <a:pt x="18719" y="21285"/>
                  </a:lnTo>
                  <a:lnTo>
                    <a:pt x="18935" y="21132"/>
                  </a:lnTo>
                  <a:lnTo>
                    <a:pt x="19278" y="20802"/>
                  </a:lnTo>
                  <a:close/>
                </a:path>
                <a:path w="80644" h="62864">
                  <a:moveTo>
                    <a:pt x="19507" y="45364"/>
                  </a:moveTo>
                  <a:lnTo>
                    <a:pt x="18783" y="45237"/>
                  </a:lnTo>
                  <a:lnTo>
                    <a:pt x="16471" y="44805"/>
                  </a:lnTo>
                  <a:lnTo>
                    <a:pt x="15849" y="45504"/>
                  </a:lnTo>
                  <a:lnTo>
                    <a:pt x="16573" y="45631"/>
                  </a:lnTo>
                  <a:lnTo>
                    <a:pt x="17183" y="45745"/>
                  </a:lnTo>
                  <a:lnTo>
                    <a:pt x="17780" y="45847"/>
                  </a:lnTo>
                  <a:lnTo>
                    <a:pt x="18884" y="46050"/>
                  </a:lnTo>
                  <a:lnTo>
                    <a:pt x="19507" y="45364"/>
                  </a:lnTo>
                  <a:close/>
                </a:path>
                <a:path w="80644" h="62864">
                  <a:moveTo>
                    <a:pt x="20205" y="34950"/>
                  </a:moveTo>
                  <a:lnTo>
                    <a:pt x="19088" y="35077"/>
                  </a:lnTo>
                  <a:lnTo>
                    <a:pt x="18973" y="35547"/>
                  </a:lnTo>
                  <a:lnTo>
                    <a:pt x="18859" y="35991"/>
                  </a:lnTo>
                  <a:lnTo>
                    <a:pt x="18757" y="36423"/>
                  </a:lnTo>
                  <a:lnTo>
                    <a:pt x="18643" y="36868"/>
                  </a:lnTo>
                  <a:lnTo>
                    <a:pt x="18516" y="37388"/>
                  </a:lnTo>
                  <a:lnTo>
                    <a:pt x="19634" y="37261"/>
                  </a:lnTo>
                  <a:lnTo>
                    <a:pt x="19850" y="36347"/>
                  </a:lnTo>
                  <a:lnTo>
                    <a:pt x="20205" y="34950"/>
                  </a:lnTo>
                  <a:close/>
                </a:path>
                <a:path w="80644" h="62864">
                  <a:moveTo>
                    <a:pt x="20256" y="59245"/>
                  </a:moveTo>
                  <a:lnTo>
                    <a:pt x="20129" y="58839"/>
                  </a:lnTo>
                  <a:lnTo>
                    <a:pt x="20066" y="58674"/>
                  </a:lnTo>
                  <a:lnTo>
                    <a:pt x="19964" y="58343"/>
                  </a:lnTo>
                  <a:lnTo>
                    <a:pt x="19824" y="57924"/>
                  </a:lnTo>
                  <a:lnTo>
                    <a:pt x="18732" y="58229"/>
                  </a:lnTo>
                  <a:lnTo>
                    <a:pt x="18872" y="58635"/>
                  </a:lnTo>
                  <a:lnTo>
                    <a:pt x="18923" y="58801"/>
                  </a:lnTo>
                  <a:lnTo>
                    <a:pt x="18986" y="58966"/>
                  </a:lnTo>
                  <a:lnTo>
                    <a:pt x="19037" y="59131"/>
                  </a:lnTo>
                  <a:lnTo>
                    <a:pt x="19177" y="59550"/>
                  </a:lnTo>
                  <a:lnTo>
                    <a:pt x="20256" y="59245"/>
                  </a:lnTo>
                  <a:close/>
                </a:path>
                <a:path w="80644" h="62864">
                  <a:moveTo>
                    <a:pt x="21183" y="25857"/>
                  </a:moveTo>
                  <a:lnTo>
                    <a:pt x="18669" y="25857"/>
                  </a:lnTo>
                  <a:lnTo>
                    <a:pt x="18465" y="26670"/>
                  </a:lnTo>
                  <a:lnTo>
                    <a:pt x="19202" y="26670"/>
                  </a:lnTo>
                  <a:lnTo>
                    <a:pt x="20980" y="26670"/>
                  </a:lnTo>
                  <a:lnTo>
                    <a:pt x="21183" y="25857"/>
                  </a:lnTo>
                  <a:close/>
                </a:path>
                <a:path w="80644" h="62864">
                  <a:moveTo>
                    <a:pt x="23012" y="15100"/>
                  </a:moveTo>
                  <a:lnTo>
                    <a:pt x="22390" y="14871"/>
                  </a:lnTo>
                  <a:lnTo>
                    <a:pt x="20688" y="14236"/>
                  </a:lnTo>
                  <a:lnTo>
                    <a:pt x="19812" y="14782"/>
                  </a:lnTo>
                  <a:lnTo>
                    <a:pt x="20421" y="15011"/>
                  </a:lnTo>
                  <a:lnTo>
                    <a:pt x="22123" y="15646"/>
                  </a:lnTo>
                  <a:lnTo>
                    <a:pt x="23012" y="15100"/>
                  </a:lnTo>
                  <a:close/>
                </a:path>
                <a:path w="80644" h="62864">
                  <a:moveTo>
                    <a:pt x="23139" y="39954"/>
                  </a:moveTo>
                  <a:lnTo>
                    <a:pt x="22529" y="39471"/>
                  </a:lnTo>
                  <a:lnTo>
                    <a:pt x="21996" y="39700"/>
                  </a:lnTo>
                  <a:lnTo>
                    <a:pt x="21424" y="39941"/>
                  </a:lnTo>
                  <a:lnTo>
                    <a:pt x="20967" y="40347"/>
                  </a:lnTo>
                  <a:lnTo>
                    <a:pt x="20726" y="40932"/>
                  </a:lnTo>
                  <a:lnTo>
                    <a:pt x="20485" y="41465"/>
                  </a:lnTo>
                  <a:lnTo>
                    <a:pt x="21577" y="41402"/>
                  </a:lnTo>
                  <a:lnTo>
                    <a:pt x="21894" y="40652"/>
                  </a:lnTo>
                  <a:lnTo>
                    <a:pt x="22098" y="40411"/>
                  </a:lnTo>
                  <a:lnTo>
                    <a:pt x="22453" y="40259"/>
                  </a:lnTo>
                  <a:lnTo>
                    <a:pt x="23139" y="39954"/>
                  </a:lnTo>
                  <a:close/>
                </a:path>
                <a:path w="80644" h="62864">
                  <a:moveTo>
                    <a:pt x="24803" y="21285"/>
                  </a:moveTo>
                  <a:lnTo>
                    <a:pt x="23710" y="21297"/>
                  </a:lnTo>
                  <a:lnTo>
                    <a:pt x="23533" y="21742"/>
                  </a:lnTo>
                  <a:lnTo>
                    <a:pt x="23418" y="22021"/>
                  </a:lnTo>
                  <a:lnTo>
                    <a:pt x="23317" y="22288"/>
                  </a:lnTo>
                  <a:lnTo>
                    <a:pt x="22974" y="23139"/>
                  </a:lnTo>
                  <a:lnTo>
                    <a:pt x="24066" y="23126"/>
                  </a:lnTo>
                  <a:lnTo>
                    <a:pt x="24244" y="22682"/>
                  </a:lnTo>
                  <a:lnTo>
                    <a:pt x="24345" y="22415"/>
                  </a:lnTo>
                  <a:lnTo>
                    <a:pt x="24574" y="21856"/>
                  </a:lnTo>
                  <a:lnTo>
                    <a:pt x="24803" y="21285"/>
                  </a:lnTo>
                  <a:close/>
                </a:path>
                <a:path w="80644" h="62864">
                  <a:moveTo>
                    <a:pt x="27165" y="31750"/>
                  </a:moveTo>
                  <a:lnTo>
                    <a:pt x="26136" y="31838"/>
                  </a:lnTo>
                  <a:lnTo>
                    <a:pt x="25984" y="32131"/>
                  </a:lnTo>
                  <a:lnTo>
                    <a:pt x="25869" y="32346"/>
                  </a:lnTo>
                  <a:lnTo>
                    <a:pt x="25768" y="32575"/>
                  </a:lnTo>
                  <a:lnTo>
                    <a:pt x="25654" y="32791"/>
                  </a:lnTo>
                  <a:lnTo>
                    <a:pt x="25552" y="33007"/>
                  </a:lnTo>
                  <a:lnTo>
                    <a:pt x="26581" y="32918"/>
                  </a:lnTo>
                  <a:lnTo>
                    <a:pt x="26733" y="32613"/>
                  </a:lnTo>
                  <a:lnTo>
                    <a:pt x="26835" y="32397"/>
                  </a:lnTo>
                  <a:lnTo>
                    <a:pt x="26949" y="32181"/>
                  </a:lnTo>
                  <a:lnTo>
                    <a:pt x="27165" y="31750"/>
                  </a:lnTo>
                  <a:close/>
                </a:path>
                <a:path w="80644" h="62864">
                  <a:moveTo>
                    <a:pt x="28295" y="7620"/>
                  </a:moveTo>
                  <a:lnTo>
                    <a:pt x="28117" y="7480"/>
                  </a:lnTo>
                  <a:lnTo>
                    <a:pt x="27927" y="7315"/>
                  </a:lnTo>
                  <a:lnTo>
                    <a:pt x="27520" y="7467"/>
                  </a:lnTo>
                  <a:lnTo>
                    <a:pt x="27343" y="7569"/>
                  </a:lnTo>
                  <a:lnTo>
                    <a:pt x="26733" y="7899"/>
                  </a:lnTo>
                  <a:lnTo>
                    <a:pt x="26136" y="8229"/>
                  </a:lnTo>
                  <a:lnTo>
                    <a:pt x="25323" y="8674"/>
                  </a:lnTo>
                  <a:lnTo>
                    <a:pt x="25260" y="8864"/>
                  </a:lnTo>
                  <a:lnTo>
                    <a:pt x="25628" y="9182"/>
                  </a:lnTo>
                  <a:lnTo>
                    <a:pt x="26035" y="9017"/>
                  </a:lnTo>
                  <a:lnTo>
                    <a:pt x="26212" y="8928"/>
                  </a:lnTo>
                  <a:lnTo>
                    <a:pt x="26822" y="8597"/>
                  </a:lnTo>
                  <a:lnTo>
                    <a:pt x="27419" y="8267"/>
                  </a:lnTo>
                  <a:lnTo>
                    <a:pt x="28232" y="7823"/>
                  </a:lnTo>
                  <a:lnTo>
                    <a:pt x="28295" y="7620"/>
                  </a:lnTo>
                  <a:close/>
                </a:path>
                <a:path w="80644" h="62864">
                  <a:moveTo>
                    <a:pt x="29883" y="13690"/>
                  </a:moveTo>
                  <a:lnTo>
                    <a:pt x="29718" y="13220"/>
                  </a:lnTo>
                  <a:lnTo>
                    <a:pt x="29489" y="12623"/>
                  </a:lnTo>
                  <a:lnTo>
                    <a:pt x="29057" y="11404"/>
                  </a:lnTo>
                  <a:lnTo>
                    <a:pt x="28879" y="10922"/>
                  </a:lnTo>
                  <a:lnTo>
                    <a:pt x="27800" y="11226"/>
                  </a:lnTo>
                  <a:lnTo>
                    <a:pt x="27965" y="11696"/>
                  </a:lnTo>
                  <a:lnTo>
                    <a:pt x="28181" y="12306"/>
                  </a:lnTo>
                  <a:lnTo>
                    <a:pt x="28409" y="12903"/>
                  </a:lnTo>
                  <a:lnTo>
                    <a:pt x="28625" y="13512"/>
                  </a:lnTo>
                  <a:lnTo>
                    <a:pt x="28803" y="13995"/>
                  </a:lnTo>
                  <a:lnTo>
                    <a:pt x="29883" y="13690"/>
                  </a:lnTo>
                  <a:close/>
                </a:path>
                <a:path w="80644" h="62864">
                  <a:moveTo>
                    <a:pt x="30619" y="18643"/>
                  </a:moveTo>
                  <a:lnTo>
                    <a:pt x="30543" y="18186"/>
                  </a:lnTo>
                  <a:lnTo>
                    <a:pt x="30480" y="17856"/>
                  </a:lnTo>
                  <a:lnTo>
                    <a:pt x="30378" y="17195"/>
                  </a:lnTo>
                  <a:lnTo>
                    <a:pt x="30302" y="16764"/>
                  </a:lnTo>
                  <a:lnTo>
                    <a:pt x="29210" y="17030"/>
                  </a:lnTo>
                  <a:lnTo>
                    <a:pt x="29286" y="17487"/>
                  </a:lnTo>
                  <a:lnTo>
                    <a:pt x="29337" y="17818"/>
                  </a:lnTo>
                  <a:lnTo>
                    <a:pt x="29400" y="18148"/>
                  </a:lnTo>
                  <a:lnTo>
                    <a:pt x="29451" y="18478"/>
                  </a:lnTo>
                  <a:lnTo>
                    <a:pt x="29527" y="18910"/>
                  </a:lnTo>
                  <a:lnTo>
                    <a:pt x="30619" y="18643"/>
                  </a:lnTo>
                  <a:close/>
                </a:path>
                <a:path w="80644" h="62864">
                  <a:moveTo>
                    <a:pt x="30772" y="41643"/>
                  </a:moveTo>
                  <a:lnTo>
                    <a:pt x="30505" y="41427"/>
                  </a:lnTo>
                  <a:lnTo>
                    <a:pt x="29616" y="40767"/>
                  </a:lnTo>
                  <a:lnTo>
                    <a:pt x="29184" y="40436"/>
                  </a:lnTo>
                  <a:lnTo>
                    <a:pt x="28879" y="40220"/>
                  </a:lnTo>
                  <a:lnTo>
                    <a:pt x="27889" y="40652"/>
                  </a:lnTo>
                  <a:lnTo>
                    <a:pt x="28168" y="40855"/>
                  </a:lnTo>
                  <a:lnTo>
                    <a:pt x="28613" y="41186"/>
                  </a:lnTo>
                  <a:lnTo>
                    <a:pt x="29044" y="41516"/>
                  </a:lnTo>
                  <a:lnTo>
                    <a:pt x="29781" y="42062"/>
                  </a:lnTo>
                  <a:lnTo>
                    <a:pt x="30772" y="41643"/>
                  </a:lnTo>
                  <a:close/>
                </a:path>
                <a:path w="80644" h="62864">
                  <a:moveTo>
                    <a:pt x="31635" y="57137"/>
                  </a:moveTo>
                  <a:lnTo>
                    <a:pt x="29006" y="56007"/>
                  </a:lnTo>
                  <a:lnTo>
                    <a:pt x="28016" y="56426"/>
                  </a:lnTo>
                  <a:lnTo>
                    <a:pt x="28397" y="56591"/>
                  </a:lnTo>
                  <a:lnTo>
                    <a:pt x="30378" y="57429"/>
                  </a:lnTo>
                  <a:lnTo>
                    <a:pt x="30645" y="57556"/>
                  </a:lnTo>
                  <a:lnTo>
                    <a:pt x="31635" y="57137"/>
                  </a:lnTo>
                  <a:close/>
                </a:path>
                <a:path w="80644" h="62864">
                  <a:moveTo>
                    <a:pt x="32385" y="58559"/>
                  </a:moveTo>
                  <a:lnTo>
                    <a:pt x="31305" y="58674"/>
                  </a:lnTo>
                  <a:lnTo>
                    <a:pt x="31089" y="58826"/>
                  </a:lnTo>
                  <a:lnTo>
                    <a:pt x="30480" y="59270"/>
                  </a:lnTo>
                  <a:lnTo>
                    <a:pt x="29883" y="59715"/>
                  </a:lnTo>
                  <a:lnTo>
                    <a:pt x="28829" y="60477"/>
                  </a:lnTo>
                  <a:lnTo>
                    <a:pt x="29908" y="60375"/>
                  </a:lnTo>
                  <a:lnTo>
                    <a:pt x="31330" y="59334"/>
                  </a:lnTo>
                  <a:lnTo>
                    <a:pt x="31927" y="58889"/>
                  </a:lnTo>
                  <a:lnTo>
                    <a:pt x="32385" y="58559"/>
                  </a:lnTo>
                  <a:close/>
                </a:path>
                <a:path w="80644" h="62864">
                  <a:moveTo>
                    <a:pt x="33261" y="53390"/>
                  </a:moveTo>
                  <a:lnTo>
                    <a:pt x="32537" y="52768"/>
                  </a:lnTo>
                  <a:lnTo>
                    <a:pt x="31661" y="51993"/>
                  </a:lnTo>
                  <a:lnTo>
                    <a:pt x="31381" y="51752"/>
                  </a:lnTo>
                  <a:lnTo>
                    <a:pt x="30365" y="52171"/>
                  </a:lnTo>
                  <a:lnTo>
                    <a:pt x="30645" y="52412"/>
                  </a:lnTo>
                  <a:lnTo>
                    <a:pt x="31089" y="52793"/>
                  </a:lnTo>
                  <a:lnTo>
                    <a:pt x="31521" y="53187"/>
                  </a:lnTo>
                  <a:lnTo>
                    <a:pt x="32245" y="53809"/>
                  </a:lnTo>
                  <a:lnTo>
                    <a:pt x="33261" y="53390"/>
                  </a:lnTo>
                  <a:close/>
                </a:path>
                <a:path w="80644" h="62864">
                  <a:moveTo>
                    <a:pt x="34036" y="292"/>
                  </a:moveTo>
                  <a:lnTo>
                    <a:pt x="33959" y="0"/>
                  </a:lnTo>
                  <a:lnTo>
                    <a:pt x="33477" y="114"/>
                  </a:lnTo>
                  <a:lnTo>
                    <a:pt x="32308" y="469"/>
                  </a:lnTo>
                  <a:lnTo>
                    <a:pt x="31762" y="647"/>
                  </a:lnTo>
                  <a:lnTo>
                    <a:pt x="31216" y="787"/>
                  </a:lnTo>
                  <a:lnTo>
                    <a:pt x="31292" y="1079"/>
                  </a:lnTo>
                  <a:lnTo>
                    <a:pt x="31775" y="952"/>
                  </a:lnTo>
                  <a:lnTo>
                    <a:pt x="33578" y="406"/>
                  </a:lnTo>
                  <a:lnTo>
                    <a:pt x="34036" y="292"/>
                  </a:lnTo>
                  <a:close/>
                </a:path>
                <a:path w="80644" h="62864">
                  <a:moveTo>
                    <a:pt x="35509" y="3530"/>
                  </a:moveTo>
                  <a:lnTo>
                    <a:pt x="34886" y="3098"/>
                  </a:lnTo>
                  <a:lnTo>
                    <a:pt x="34378" y="3327"/>
                  </a:lnTo>
                  <a:lnTo>
                    <a:pt x="33883" y="3556"/>
                  </a:lnTo>
                  <a:lnTo>
                    <a:pt x="33388" y="3771"/>
                  </a:lnTo>
                  <a:lnTo>
                    <a:pt x="32893" y="4000"/>
                  </a:lnTo>
                  <a:lnTo>
                    <a:pt x="32207" y="4305"/>
                  </a:lnTo>
                  <a:lnTo>
                    <a:pt x="32829" y="4737"/>
                  </a:lnTo>
                  <a:lnTo>
                    <a:pt x="33832" y="4279"/>
                  </a:lnTo>
                  <a:lnTo>
                    <a:pt x="34328" y="4064"/>
                  </a:lnTo>
                  <a:lnTo>
                    <a:pt x="34823" y="3835"/>
                  </a:lnTo>
                  <a:lnTo>
                    <a:pt x="35509" y="3530"/>
                  </a:lnTo>
                  <a:close/>
                </a:path>
                <a:path w="80644" h="62864">
                  <a:moveTo>
                    <a:pt x="36576" y="50520"/>
                  </a:moveTo>
                  <a:lnTo>
                    <a:pt x="36042" y="50228"/>
                  </a:lnTo>
                  <a:lnTo>
                    <a:pt x="35064" y="49669"/>
                  </a:lnTo>
                  <a:lnTo>
                    <a:pt x="34251" y="48958"/>
                  </a:lnTo>
                  <a:lnTo>
                    <a:pt x="33261" y="47650"/>
                  </a:lnTo>
                  <a:lnTo>
                    <a:pt x="32232" y="48082"/>
                  </a:lnTo>
                  <a:lnTo>
                    <a:pt x="32575" y="48539"/>
                  </a:lnTo>
                  <a:lnTo>
                    <a:pt x="33286" y="49491"/>
                  </a:lnTo>
                  <a:lnTo>
                    <a:pt x="34175" y="50266"/>
                  </a:lnTo>
                  <a:lnTo>
                    <a:pt x="35217" y="50863"/>
                  </a:lnTo>
                  <a:lnTo>
                    <a:pt x="35636" y="51092"/>
                  </a:lnTo>
                  <a:lnTo>
                    <a:pt x="36576" y="50520"/>
                  </a:lnTo>
                  <a:close/>
                </a:path>
                <a:path w="80644" h="62864">
                  <a:moveTo>
                    <a:pt x="37160" y="48348"/>
                  </a:moveTo>
                  <a:lnTo>
                    <a:pt x="36271" y="47523"/>
                  </a:lnTo>
                  <a:lnTo>
                    <a:pt x="36004" y="46964"/>
                  </a:lnTo>
                  <a:lnTo>
                    <a:pt x="35966" y="46278"/>
                  </a:lnTo>
                  <a:lnTo>
                    <a:pt x="35928" y="45808"/>
                  </a:lnTo>
                  <a:lnTo>
                    <a:pt x="34836" y="46062"/>
                  </a:lnTo>
                  <a:lnTo>
                    <a:pt x="34874" y="46570"/>
                  </a:lnTo>
                  <a:lnTo>
                    <a:pt x="34925" y="47320"/>
                  </a:lnTo>
                  <a:lnTo>
                    <a:pt x="35242" y="47967"/>
                  </a:lnTo>
                  <a:lnTo>
                    <a:pt x="36131" y="48793"/>
                  </a:lnTo>
                  <a:lnTo>
                    <a:pt x="37160" y="48348"/>
                  </a:lnTo>
                  <a:close/>
                </a:path>
                <a:path w="80644" h="62864">
                  <a:moveTo>
                    <a:pt x="37198" y="16662"/>
                  </a:moveTo>
                  <a:lnTo>
                    <a:pt x="37122" y="16370"/>
                  </a:lnTo>
                  <a:lnTo>
                    <a:pt x="36893" y="15595"/>
                  </a:lnTo>
                  <a:lnTo>
                    <a:pt x="36791" y="15214"/>
                  </a:lnTo>
                  <a:lnTo>
                    <a:pt x="36703" y="14922"/>
                  </a:lnTo>
                  <a:lnTo>
                    <a:pt x="35623" y="15227"/>
                  </a:lnTo>
                  <a:lnTo>
                    <a:pt x="35699" y="15506"/>
                  </a:lnTo>
                  <a:lnTo>
                    <a:pt x="35814" y="15887"/>
                  </a:lnTo>
                  <a:lnTo>
                    <a:pt x="35915" y="16281"/>
                  </a:lnTo>
                  <a:lnTo>
                    <a:pt x="36118" y="16954"/>
                  </a:lnTo>
                  <a:lnTo>
                    <a:pt x="37198" y="16662"/>
                  </a:lnTo>
                  <a:close/>
                </a:path>
                <a:path w="80644" h="62864">
                  <a:moveTo>
                    <a:pt x="37236" y="53873"/>
                  </a:moveTo>
                  <a:lnTo>
                    <a:pt x="36690" y="53543"/>
                  </a:lnTo>
                  <a:lnTo>
                    <a:pt x="36258" y="53263"/>
                  </a:lnTo>
                  <a:lnTo>
                    <a:pt x="35814" y="52984"/>
                  </a:lnTo>
                  <a:lnTo>
                    <a:pt x="35369" y="52717"/>
                  </a:lnTo>
                  <a:lnTo>
                    <a:pt x="34937" y="52438"/>
                  </a:lnTo>
                  <a:lnTo>
                    <a:pt x="34010" y="53035"/>
                  </a:lnTo>
                  <a:lnTo>
                    <a:pt x="34544" y="53365"/>
                  </a:lnTo>
                  <a:lnTo>
                    <a:pt x="36296" y="54457"/>
                  </a:lnTo>
                  <a:lnTo>
                    <a:pt x="37236" y="53873"/>
                  </a:lnTo>
                  <a:close/>
                </a:path>
                <a:path w="80644" h="62864">
                  <a:moveTo>
                    <a:pt x="37287" y="61061"/>
                  </a:moveTo>
                  <a:lnTo>
                    <a:pt x="36207" y="61175"/>
                  </a:lnTo>
                  <a:lnTo>
                    <a:pt x="36068" y="61531"/>
                  </a:lnTo>
                  <a:lnTo>
                    <a:pt x="35915" y="61722"/>
                  </a:lnTo>
                  <a:lnTo>
                    <a:pt x="35636" y="61823"/>
                  </a:lnTo>
                  <a:lnTo>
                    <a:pt x="35204" y="61899"/>
                  </a:lnTo>
                  <a:lnTo>
                    <a:pt x="35026" y="62331"/>
                  </a:lnTo>
                  <a:lnTo>
                    <a:pt x="35191" y="62420"/>
                  </a:lnTo>
                  <a:lnTo>
                    <a:pt x="36156" y="62420"/>
                  </a:lnTo>
                  <a:lnTo>
                    <a:pt x="36855" y="62115"/>
                  </a:lnTo>
                  <a:lnTo>
                    <a:pt x="37147" y="61391"/>
                  </a:lnTo>
                  <a:lnTo>
                    <a:pt x="37287" y="61061"/>
                  </a:lnTo>
                  <a:close/>
                </a:path>
                <a:path w="80644" h="62864">
                  <a:moveTo>
                    <a:pt x="37439" y="6794"/>
                  </a:moveTo>
                  <a:lnTo>
                    <a:pt x="37109" y="6362"/>
                  </a:lnTo>
                  <a:lnTo>
                    <a:pt x="36715" y="5867"/>
                  </a:lnTo>
                  <a:lnTo>
                    <a:pt x="36334" y="5372"/>
                  </a:lnTo>
                  <a:lnTo>
                    <a:pt x="35941" y="4876"/>
                  </a:lnTo>
                  <a:lnTo>
                    <a:pt x="35648" y="4495"/>
                  </a:lnTo>
                  <a:lnTo>
                    <a:pt x="34620" y="4914"/>
                  </a:lnTo>
                  <a:lnTo>
                    <a:pt x="34950" y="5346"/>
                  </a:lnTo>
                  <a:lnTo>
                    <a:pt x="35331" y="5842"/>
                  </a:lnTo>
                  <a:lnTo>
                    <a:pt x="35725" y="6337"/>
                  </a:lnTo>
                  <a:lnTo>
                    <a:pt x="36398" y="7213"/>
                  </a:lnTo>
                  <a:lnTo>
                    <a:pt x="37439" y="6794"/>
                  </a:lnTo>
                  <a:close/>
                </a:path>
                <a:path w="80644" h="62864">
                  <a:moveTo>
                    <a:pt x="37998" y="57086"/>
                  </a:moveTo>
                  <a:lnTo>
                    <a:pt x="36842" y="56794"/>
                  </a:lnTo>
                  <a:lnTo>
                    <a:pt x="36398" y="56692"/>
                  </a:lnTo>
                  <a:lnTo>
                    <a:pt x="35966" y="56578"/>
                  </a:lnTo>
                  <a:lnTo>
                    <a:pt x="35394" y="56438"/>
                  </a:lnTo>
                  <a:lnTo>
                    <a:pt x="34886" y="57238"/>
                  </a:lnTo>
                  <a:lnTo>
                    <a:pt x="35598" y="57416"/>
                  </a:lnTo>
                  <a:lnTo>
                    <a:pt x="36042" y="57531"/>
                  </a:lnTo>
                  <a:lnTo>
                    <a:pt x="36474" y="57632"/>
                  </a:lnTo>
                  <a:lnTo>
                    <a:pt x="37477" y="57886"/>
                  </a:lnTo>
                  <a:lnTo>
                    <a:pt x="37998" y="57086"/>
                  </a:lnTo>
                  <a:close/>
                </a:path>
                <a:path w="80644" h="62864">
                  <a:moveTo>
                    <a:pt x="38430" y="29946"/>
                  </a:moveTo>
                  <a:lnTo>
                    <a:pt x="37846" y="29743"/>
                  </a:lnTo>
                  <a:lnTo>
                    <a:pt x="37553" y="29502"/>
                  </a:lnTo>
                  <a:lnTo>
                    <a:pt x="37185" y="28854"/>
                  </a:lnTo>
                  <a:lnTo>
                    <a:pt x="36169" y="29260"/>
                  </a:lnTo>
                  <a:lnTo>
                    <a:pt x="37465" y="30314"/>
                  </a:lnTo>
                  <a:lnTo>
                    <a:pt x="37744" y="30238"/>
                  </a:lnTo>
                  <a:lnTo>
                    <a:pt x="37985" y="30149"/>
                  </a:lnTo>
                  <a:lnTo>
                    <a:pt x="38430" y="29946"/>
                  </a:lnTo>
                  <a:close/>
                </a:path>
                <a:path w="80644" h="62864">
                  <a:moveTo>
                    <a:pt x="39027" y="43713"/>
                  </a:moveTo>
                  <a:lnTo>
                    <a:pt x="37947" y="43802"/>
                  </a:lnTo>
                  <a:lnTo>
                    <a:pt x="37744" y="44094"/>
                  </a:lnTo>
                  <a:lnTo>
                    <a:pt x="37401" y="44602"/>
                  </a:lnTo>
                  <a:lnTo>
                    <a:pt x="37274" y="45135"/>
                  </a:lnTo>
                  <a:lnTo>
                    <a:pt x="37401" y="45745"/>
                  </a:lnTo>
                  <a:lnTo>
                    <a:pt x="37465" y="46101"/>
                  </a:lnTo>
                  <a:lnTo>
                    <a:pt x="38557" y="45834"/>
                  </a:lnTo>
                  <a:lnTo>
                    <a:pt x="38379" y="44958"/>
                  </a:lnTo>
                  <a:lnTo>
                    <a:pt x="38468" y="44526"/>
                  </a:lnTo>
                  <a:lnTo>
                    <a:pt x="38747" y="44107"/>
                  </a:lnTo>
                  <a:lnTo>
                    <a:pt x="39027" y="43713"/>
                  </a:lnTo>
                  <a:close/>
                </a:path>
                <a:path w="80644" h="62864">
                  <a:moveTo>
                    <a:pt x="40220" y="46380"/>
                  </a:moveTo>
                  <a:lnTo>
                    <a:pt x="39128" y="46558"/>
                  </a:lnTo>
                  <a:lnTo>
                    <a:pt x="39065" y="46977"/>
                  </a:lnTo>
                  <a:lnTo>
                    <a:pt x="39014" y="47358"/>
                  </a:lnTo>
                  <a:lnTo>
                    <a:pt x="38950" y="47752"/>
                  </a:lnTo>
                  <a:lnTo>
                    <a:pt x="38836" y="48615"/>
                  </a:lnTo>
                  <a:lnTo>
                    <a:pt x="39928" y="48450"/>
                  </a:lnTo>
                  <a:lnTo>
                    <a:pt x="39992" y="48018"/>
                  </a:lnTo>
                  <a:lnTo>
                    <a:pt x="40043" y="47637"/>
                  </a:lnTo>
                  <a:lnTo>
                    <a:pt x="40106" y="47256"/>
                  </a:lnTo>
                  <a:lnTo>
                    <a:pt x="40220" y="46380"/>
                  </a:lnTo>
                  <a:close/>
                </a:path>
                <a:path w="80644" h="62864">
                  <a:moveTo>
                    <a:pt x="40525" y="52146"/>
                  </a:moveTo>
                  <a:lnTo>
                    <a:pt x="39433" y="52247"/>
                  </a:lnTo>
                  <a:lnTo>
                    <a:pt x="39243" y="52539"/>
                  </a:lnTo>
                  <a:lnTo>
                    <a:pt x="38252" y="54025"/>
                  </a:lnTo>
                  <a:lnTo>
                    <a:pt x="37985" y="54432"/>
                  </a:lnTo>
                  <a:lnTo>
                    <a:pt x="39065" y="54330"/>
                  </a:lnTo>
                  <a:lnTo>
                    <a:pt x="40246" y="52552"/>
                  </a:lnTo>
                  <a:lnTo>
                    <a:pt x="40525" y="52146"/>
                  </a:lnTo>
                  <a:close/>
                </a:path>
                <a:path w="80644" h="62864">
                  <a:moveTo>
                    <a:pt x="41325" y="17221"/>
                  </a:moveTo>
                  <a:lnTo>
                    <a:pt x="40208" y="17360"/>
                  </a:lnTo>
                  <a:lnTo>
                    <a:pt x="40157" y="17868"/>
                  </a:lnTo>
                  <a:lnTo>
                    <a:pt x="40106" y="18364"/>
                  </a:lnTo>
                  <a:lnTo>
                    <a:pt x="40043" y="18859"/>
                  </a:lnTo>
                  <a:lnTo>
                    <a:pt x="39928" y="19926"/>
                  </a:lnTo>
                  <a:lnTo>
                    <a:pt x="41033" y="19786"/>
                  </a:lnTo>
                  <a:lnTo>
                    <a:pt x="41097" y="19278"/>
                  </a:lnTo>
                  <a:lnTo>
                    <a:pt x="41198" y="18288"/>
                  </a:lnTo>
                  <a:lnTo>
                    <a:pt x="41262" y="17792"/>
                  </a:lnTo>
                  <a:lnTo>
                    <a:pt x="41325" y="17221"/>
                  </a:lnTo>
                  <a:close/>
                </a:path>
                <a:path w="80644" h="62864">
                  <a:moveTo>
                    <a:pt x="42113" y="59004"/>
                  </a:moveTo>
                  <a:lnTo>
                    <a:pt x="41021" y="59156"/>
                  </a:lnTo>
                  <a:lnTo>
                    <a:pt x="41021" y="59461"/>
                  </a:lnTo>
                  <a:lnTo>
                    <a:pt x="41021" y="61607"/>
                  </a:lnTo>
                  <a:lnTo>
                    <a:pt x="42113" y="61455"/>
                  </a:lnTo>
                  <a:lnTo>
                    <a:pt x="42113" y="59004"/>
                  </a:lnTo>
                  <a:close/>
                </a:path>
                <a:path w="80644" h="62864">
                  <a:moveTo>
                    <a:pt x="42125" y="43738"/>
                  </a:moveTo>
                  <a:lnTo>
                    <a:pt x="41033" y="43942"/>
                  </a:lnTo>
                  <a:lnTo>
                    <a:pt x="40995" y="44335"/>
                  </a:lnTo>
                  <a:lnTo>
                    <a:pt x="40944" y="44945"/>
                  </a:lnTo>
                  <a:lnTo>
                    <a:pt x="40881" y="45542"/>
                  </a:lnTo>
                  <a:lnTo>
                    <a:pt x="40792" y="46621"/>
                  </a:lnTo>
                  <a:lnTo>
                    <a:pt x="41884" y="46431"/>
                  </a:lnTo>
                  <a:lnTo>
                    <a:pt x="41922" y="46037"/>
                  </a:lnTo>
                  <a:lnTo>
                    <a:pt x="42024" y="44818"/>
                  </a:lnTo>
                  <a:lnTo>
                    <a:pt x="42087" y="44208"/>
                  </a:lnTo>
                  <a:lnTo>
                    <a:pt x="42125" y="43738"/>
                  </a:lnTo>
                  <a:close/>
                </a:path>
                <a:path w="80644" h="62864">
                  <a:moveTo>
                    <a:pt x="43637" y="49491"/>
                  </a:moveTo>
                  <a:lnTo>
                    <a:pt x="40601" y="48945"/>
                  </a:lnTo>
                  <a:lnTo>
                    <a:pt x="39979" y="49631"/>
                  </a:lnTo>
                  <a:lnTo>
                    <a:pt x="40703" y="49758"/>
                  </a:lnTo>
                  <a:lnTo>
                    <a:pt x="43014" y="50177"/>
                  </a:lnTo>
                  <a:lnTo>
                    <a:pt x="43637" y="49491"/>
                  </a:lnTo>
                  <a:close/>
                </a:path>
                <a:path w="80644" h="62864">
                  <a:moveTo>
                    <a:pt x="43916" y="3619"/>
                  </a:moveTo>
                  <a:lnTo>
                    <a:pt x="42532" y="2235"/>
                  </a:lnTo>
                  <a:lnTo>
                    <a:pt x="41529" y="2628"/>
                  </a:lnTo>
                  <a:lnTo>
                    <a:pt x="41719" y="2819"/>
                  </a:lnTo>
                  <a:lnTo>
                    <a:pt x="42913" y="4013"/>
                  </a:lnTo>
                  <a:lnTo>
                    <a:pt x="43916" y="3619"/>
                  </a:lnTo>
                  <a:close/>
                </a:path>
                <a:path w="80644" h="62864">
                  <a:moveTo>
                    <a:pt x="44094" y="27927"/>
                  </a:moveTo>
                  <a:lnTo>
                    <a:pt x="43002" y="28079"/>
                  </a:lnTo>
                  <a:lnTo>
                    <a:pt x="43002" y="28397"/>
                  </a:lnTo>
                  <a:lnTo>
                    <a:pt x="43002" y="30391"/>
                  </a:lnTo>
                  <a:lnTo>
                    <a:pt x="44094" y="30238"/>
                  </a:lnTo>
                  <a:lnTo>
                    <a:pt x="44094" y="27927"/>
                  </a:lnTo>
                  <a:close/>
                </a:path>
                <a:path w="80644" h="62864">
                  <a:moveTo>
                    <a:pt x="44932" y="9893"/>
                  </a:moveTo>
                  <a:lnTo>
                    <a:pt x="44551" y="9245"/>
                  </a:lnTo>
                  <a:lnTo>
                    <a:pt x="44386" y="8978"/>
                  </a:lnTo>
                  <a:lnTo>
                    <a:pt x="44221" y="8699"/>
                  </a:lnTo>
                  <a:lnTo>
                    <a:pt x="44043" y="8407"/>
                  </a:lnTo>
                  <a:lnTo>
                    <a:pt x="42976" y="8750"/>
                  </a:lnTo>
                  <a:lnTo>
                    <a:pt x="43205" y="9118"/>
                  </a:lnTo>
                  <a:lnTo>
                    <a:pt x="43370" y="9398"/>
                  </a:lnTo>
                  <a:lnTo>
                    <a:pt x="43535" y="9664"/>
                  </a:lnTo>
                  <a:lnTo>
                    <a:pt x="43700" y="9944"/>
                  </a:lnTo>
                  <a:lnTo>
                    <a:pt x="43878" y="10236"/>
                  </a:lnTo>
                  <a:lnTo>
                    <a:pt x="44932" y="9893"/>
                  </a:lnTo>
                  <a:close/>
                </a:path>
                <a:path w="80644" h="62864">
                  <a:moveTo>
                    <a:pt x="45618" y="53454"/>
                  </a:moveTo>
                  <a:lnTo>
                    <a:pt x="44767" y="53289"/>
                  </a:lnTo>
                  <a:lnTo>
                    <a:pt x="44157" y="53187"/>
                  </a:lnTo>
                  <a:lnTo>
                    <a:pt x="43548" y="53073"/>
                  </a:lnTo>
                  <a:lnTo>
                    <a:pt x="43319" y="53035"/>
                  </a:lnTo>
                  <a:lnTo>
                    <a:pt x="42951" y="53086"/>
                  </a:lnTo>
                  <a:lnTo>
                    <a:pt x="42646" y="53441"/>
                  </a:lnTo>
                  <a:lnTo>
                    <a:pt x="42633" y="53619"/>
                  </a:lnTo>
                  <a:lnTo>
                    <a:pt x="42887" y="53670"/>
                  </a:lnTo>
                  <a:lnTo>
                    <a:pt x="43497" y="53784"/>
                  </a:lnTo>
                  <a:lnTo>
                    <a:pt x="44094" y="53886"/>
                  </a:lnTo>
                  <a:lnTo>
                    <a:pt x="44704" y="54000"/>
                  </a:lnTo>
                  <a:lnTo>
                    <a:pt x="44945" y="54038"/>
                  </a:lnTo>
                  <a:lnTo>
                    <a:pt x="45313" y="53987"/>
                  </a:lnTo>
                  <a:lnTo>
                    <a:pt x="45478" y="53797"/>
                  </a:lnTo>
                  <a:lnTo>
                    <a:pt x="45605" y="53632"/>
                  </a:lnTo>
                  <a:lnTo>
                    <a:pt x="45618" y="53454"/>
                  </a:lnTo>
                  <a:close/>
                </a:path>
                <a:path w="80644" h="62864">
                  <a:moveTo>
                    <a:pt x="45872" y="44653"/>
                  </a:moveTo>
                  <a:lnTo>
                    <a:pt x="44767" y="44602"/>
                  </a:lnTo>
                  <a:lnTo>
                    <a:pt x="44513" y="45034"/>
                  </a:lnTo>
                  <a:lnTo>
                    <a:pt x="44183" y="45580"/>
                  </a:lnTo>
                  <a:lnTo>
                    <a:pt x="43853" y="46139"/>
                  </a:lnTo>
                  <a:lnTo>
                    <a:pt x="43205" y="47218"/>
                  </a:lnTo>
                  <a:lnTo>
                    <a:pt x="44310" y="47256"/>
                  </a:lnTo>
                  <a:lnTo>
                    <a:pt x="44564" y="46824"/>
                  </a:lnTo>
                  <a:lnTo>
                    <a:pt x="44894" y="46278"/>
                  </a:lnTo>
                  <a:lnTo>
                    <a:pt x="45224" y="45720"/>
                  </a:lnTo>
                  <a:lnTo>
                    <a:pt x="45872" y="44653"/>
                  </a:lnTo>
                  <a:close/>
                </a:path>
                <a:path w="80644" h="62864">
                  <a:moveTo>
                    <a:pt x="46748" y="24206"/>
                  </a:moveTo>
                  <a:lnTo>
                    <a:pt x="46672" y="23812"/>
                  </a:lnTo>
                  <a:lnTo>
                    <a:pt x="46558" y="23317"/>
                  </a:lnTo>
                  <a:lnTo>
                    <a:pt x="46355" y="22326"/>
                  </a:lnTo>
                  <a:lnTo>
                    <a:pt x="46266" y="21958"/>
                  </a:lnTo>
                  <a:lnTo>
                    <a:pt x="45173" y="22225"/>
                  </a:lnTo>
                  <a:lnTo>
                    <a:pt x="45262" y="22618"/>
                  </a:lnTo>
                  <a:lnTo>
                    <a:pt x="45364" y="23114"/>
                  </a:lnTo>
                  <a:lnTo>
                    <a:pt x="45478" y="23609"/>
                  </a:lnTo>
                  <a:lnTo>
                    <a:pt x="45656" y="24485"/>
                  </a:lnTo>
                  <a:lnTo>
                    <a:pt x="46748" y="24206"/>
                  </a:lnTo>
                  <a:close/>
                </a:path>
                <a:path w="80644" h="62864">
                  <a:moveTo>
                    <a:pt x="47142" y="49999"/>
                  </a:moveTo>
                  <a:lnTo>
                    <a:pt x="47028" y="49771"/>
                  </a:lnTo>
                  <a:lnTo>
                    <a:pt x="46812" y="49682"/>
                  </a:lnTo>
                  <a:lnTo>
                    <a:pt x="46558" y="49568"/>
                  </a:lnTo>
                  <a:lnTo>
                    <a:pt x="46228" y="49707"/>
                  </a:lnTo>
                  <a:lnTo>
                    <a:pt x="46050" y="49885"/>
                  </a:lnTo>
                  <a:lnTo>
                    <a:pt x="45605" y="50330"/>
                  </a:lnTo>
                  <a:lnTo>
                    <a:pt x="45173" y="50774"/>
                  </a:lnTo>
                  <a:lnTo>
                    <a:pt x="44729" y="51206"/>
                  </a:lnTo>
                  <a:lnTo>
                    <a:pt x="44551" y="51396"/>
                  </a:lnTo>
                  <a:lnTo>
                    <a:pt x="44653" y="51638"/>
                  </a:lnTo>
                  <a:lnTo>
                    <a:pt x="45123" y="51828"/>
                  </a:lnTo>
                  <a:lnTo>
                    <a:pt x="45453" y="51701"/>
                  </a:lnTo>
                  <a:lnTo>
                    <a:pt x="45643" y="51523"/>
                  </a:lnTo>
                  <a:lnTo>
                    <a:pt x="46075" y="51079"/>
                  </a:lnTo>
                  <a:lnTo>
                    <a:pt x="46520" y="50634"/>
                  </a:lnTo>
                  <a:lnTo>
                    <a:pt x="46951" y="50190"/>
                  </a:lnTo>
                  <a:lnTo>
                    <a:pt x="47142" y="49999"/>
                  </a:lnTo>
                  <a:close/>
                </a:path>
                <a:path w="80644" h="62864">
                  <a:moveTo>
                    <a:pt x="47713" y="58242"/>
                  </a:moveTo>
                  <a:lnTo>
                    <a:pt x="47358" y="57924"/>
                  </a:lnTo>
                  <a:lnTo>
                    <a:pt x="46469" y="57162"/>
                  </a:lnTo>
                  <a:lnTo>
                    <a:pt x="46037" y="56769"/>
                  </a:lnTo>
                  <a:lnTo>
                    <a:pt x="45707" y="56476"/>
                  </a:lnTo>
                  <a:lnTo>
                    <a:pt x="44678" y="56921"/>
                  </a:lnTo>
                  <a:lnTo>
                    <a:pt x="45034" y="57226"/>
                  </a:lnTo>
                  <a:lnTo>
                    <a:pt x="45478" y="57607"/>
                  </a:lnTo>
                  <a:lnTo>
                    <a:pt x="45910" y="58000"/>
                  </a:lnTo>
                  <a:lnTo>
                    <a:pt x="46355" y="58381"/>
                  </a:lnTo>
                  <a:lnTo>
                    <a:pt x="46685" y="58674"/>
                  </a:lnTo>
                  <a:lnTo>
                    <a:pt x="47713" y="58242"/>
                  </a:lnTo>
                  <a:close/>
                </a:path>
                <a:path w="80644" h="62864">
                  <a:moveTo>
                    <a:pt x="50634" y="34023"/>
                  </a:moveTo>
                  <a:lnTo>
                    <a:pt x="50088" y="33337"/>
                  </a:lnTo>
                  <a:lnTo>
                    <a:pt x="49999" y="33045"/>
                  </a:lnTo>
                  <a:lnTo>
                    <a:pt x="50114" y="32169"/>
                  </a:lnTo>
                  <a:lnTo>
                    <a:pt x="49009" y="32346"/>
                  </a:lnTo>
                  <a:lnTo>
                    <a:pt x="48958" y="32766"/>
                  </a:lnTo>
                  <a:lnTo>
                    <a:pt x="48895" y="33274"/>
                  </a:lnTo>
                  <a:lnTo>
                    <a:pt x="49009" y="33693"/>
                  </a:lnTo>
                  <a:lnTo>
                    <a:pt x="49593" y="34417"/>
                  </a:lnTo>
                  <a:lnTo>
                    <a:pt x="50634" y="34023"/>
                  </a:lnTo>
                  <a:close/>
                </a:path>
                <a:path w="80644" h="62864">
                  <a:moveTo>
                    <a:pt x="50939" y="40436"/>
                  </a:moveTo>
                  <a:lnTo>
                    <a:pt x="50596" y="39954"/>
                  </a:lnTo>
                  <a:lnTo>
                    <a:pt x="50050" y="39179"/>
                  </a:lnTo>
                  <a:lnTo>
                    <a:pt x="49860" y="38925"/>
                  </a:lnTo>
                  <a:lnTo>
                    <a:pt x="48882" y="39370"/>
                  </a:lnTo>
                  <a:lnTo>
                    <a:pt x="49237" y="39852"/>
                  </a:lnTo>
                  <a:lnTo>
                    <a:pt x="49504" y="40246"/>
                  </a:lnTo>
                  <a:lnTo>
                    <a:pt x="49784" y="40627"/>
                  </a:lnTo>
                  <a:lnTo>
                    <a:pt x="49961" y="40881"/>
                  </a:lnTo>
                  <a:lnTo>
                    <a:pt x="50939" y="40436"/>
                  </a:lnTo>
                  <a:close/>
                </a:path>
                <a:path w="80644" h="62864">
                  <a:moveTo>
                    <a:pt x="51079" y="19481"/>
                  </a:moveTo>
                  <a:lnTo>
                    <a:pt x="49987" y="19685"/>
                  </a:lnTo>
                  <a:lnTo>
                    <a:pt x="49949" y="20053"/>
                  </a:lnTo>
                  <a:lnTo>
                    <a:pt x="49898" y="20599"/>
                  </a:lnTo>
                  <a:lnTo>
                    <a:pt x="49834" y="21158"/>
                  </a:lnTo>
                  <a:lnTo>
                    <a:pt x="49745" y="22148"/>
                  </a:lnTo>
                  <a:lnTo>
                    <a:pt x="50838" y="21945"/>
                  </a:lnTo>
                  <a:lnTo>
                    <a:pt x="50876" y="21577"/>
                  </a:lnTo>
                  <a:lnTo>
                    <a:pt x="50977" y="20472"/>
                  </a:lnTo>
                  <a:lnTo>
                    <a:pt x="51041" y="19926"/>
                  </a:lnTo>
                  <a:lnTo>
                    <a:pt x="51079" y="19481"/>
                  </a:lnTo>
                  <a:close/>
                </a:path>
                <a:path w="80644" h="62864">
                  <a:moveTo>
                    <a:pt x="52349" y="53492"/>
                  </a:moveTo>
                  <a:lnTo>
                    <a:pt x="51777" y="52882"/>
                  </a:lnTo>
                  <a:lnTo>
                    <a:pt x="51231" y="53200"/>
                  </a:lnTo>
                  <a:lnTo>
                    <a:pt x="50571" y="53581"/>
                  </a:lnTo>
                  <a:lnTo>
                    <a:pt x="49911" y="53975"/>
                  </a:lnTo>
                  <a:lnTo>
                    <a:pt x="48615" y="54724"/>
                  </a:lnTo>
                  <a:lnTo>
                    <a:pt x="49187" y="55333"/>
                  </a:lnTo>
                  <a:lnTo>
                    <a:pt x="49733" y="55016"/>
                  </a:lnTo>
                  <a:lnTo>
                    <a:pt x="50393" y="54622"/>
                  </a:lnTo>
                  <a:lnTo>
                    <a:pt x="52349" y="53492"/>
                  </a:lnTo>
                  <a:close/>
                </a:path>
                <a:path w="80644" h="62864">
                  <a:moveTo>
                    <a:pt x="54559" y="15430"/>
                  </a:moveTo>
                  <a:lnTo>
                    <a:pt x="54241" y="15163"/>
                  </a:lnTo>
                  <a:lnTo>
                    <a:pt x="53771" y="15341"/>
                  </a:lnTo>
                  <a:lnTo>
                    <a:pt x="53632" y="15417"/>
                  </a:lnTo>
                  <a:lnTo>
                    <a:pt x="53022" y="15722"/>
                  </a:lnTo>
                  <a:lnTo>
                    <a:pt x="52565" y="16154"/>
                  </a:lnTo>
                  <a:lnTo>
                    <a:pt x="52260" y="16764"/>
                  </a:lnTo>
                  <a:lnTo>
                    <a:pt x="52146" y="16979"/>
                  </a:lnTo>
                  <a:lnTo>
                    <a:pt x="53187" y="16891"/>
                  </a:lnTo>
                  <a:lnTo>
                    <a:pt x="53555" y="16167"/>
                  </a:lnTo>
                  <a:lnTo>
                    <a:pt x="53848" y="15836"/>
                  </a:lnTo>
                  <a:lnTo>
                    <a:pt x="54457" y="15532"/>
                  </a:lnTo>
                  <a:close/>
                </a:path>
                <a:path w="80644" h="62864">
                  <a:moveTo>
                    <a:pt x="55524" y="32791"/>
                  </a:moveTo>
                  <a:lnTo>
                    <a:pt x="55257" y="32334"/>
                  </a:lnTo>
                  <a:lnTo>
                    <a:pt x="54381" y="30797"/>
                  </a:lnTo>
                  <a:lnTo>
                    <a:pt x="53327" y="31178"/>
                  </a:lnTo>
                  <a:lnTo>
                    <a:pt x="53594" y="31635"/>
                  </a:lnTo>
                  <a:lnTo>
                    <a:pt x="54470" y="33172"/>
                  </a:lnTo>
                  <a:lnTo>
                    <a:pt x="55524" y="32791"/>
                  </a:lnTo>
                  <a:close/>
                </a:path>
                <a:path w="80644" h="62864">
                  <a:moveTo>
                    <a:pt x="55880" y="22326"/>
                  </a:moveTo>
                  <a:lnTo>
                    <a:pt x="55702" y="22186"/>
                  </a:lnTo>
                  <a:lnTo>
                    <a:pt x="55524" y="22034"/>
                  </a:lnTo>
                  <a:lnTo>
                    <a:pt x="55092" y="22186"/>
                  </a:lnTo>
                  <a:lnTo>
                    <a:pt x="54927" y="22288"/>
                  </a:lnTo>
                  <a:lnTo>
                    <a:pt x="54089" y="22783"/>
                  </a:lnTo>
                  <a:lnTo>
                    <a:pt x="53479" y="23469"/>
                  </a:lnTo>
                  <a:lnTo>
                    <a:pt x="53111" y="24371"/>
                  </a:lnTo>
                  <a:lnTo>
                    <a:pt x="52971" y="24701"/>
                  </a:lnTo>
                  <a:lnTo>
                    <a:pt x="54038" y="24574"/>
                  </a:lnTo>
                  <a:lnTo>
                    <a:pt x="54190" y="24231"/>
                  </a:lnTo>
                  <a:lnTo>
                    <a:pt x="54483" y="23533"/>
                  </a:lnTo>
                  <a:lnTo>
                    <a:pt x="54952" y="22987"/>
                  </a:lnTo>
                  <a:lnTo>
                    <a:pt x="55600" y="22593"/>
                  </a:lnTo>
                  <a:lnTo>
                    <a:pt x="55791" y="22491"/>
                  </a:lnTo>
                  <a:lnTo>
                    <a:pt x="55880" y="22326"/>
                  </a:lnTo>
                  <a:close/>
                </a:path>
                <a:path w="80644" h="62864">
                  <a:moveTo>
                    <a:pt x="56057" y="7874"/>
                  </a:moveTo>
                  <a:lnTo>
                    <a:pt x="55156" y="7543"/>
                  </a:lnTo>
                  <a:lnTo>
                    <a:pt x="54737" y="7823"/>
                  </a:lnTo>
                  <a:lnTo>
                    <a:pt x="52146" y="9563"/>
                  </a:lnTo>
                  <a:lnTo>
                    <a:pt x="53047" y="9893"/>
                  </a:lnTo>
                  <a:lnTo>
                    <a:pt x="56057" y="7874"/>
                  </a:lnTo>
                  <a:close/>
                </a:path>
                <a:path w="80644" h="62864">
                  <a:moveTo>
                    <a:pt x="57556" y="28181"/>
                  </a:moveTo>
                  <a:lnTo>
                    <a:pt x="53721" y="28181"/>
                  </a:lnTo>
                  <a:lnTo>
                    <a:pt x="53505" y="28968"/>
                  </a:lnTo>
                  <a:lnTo>
                    <a:pt x="54241" y="28968"/>
                  </a:lnTo>
                  <a:lnTo>
                    <a:pt x="57340" y="28968"/>
                  </a:lnTo>
                  <a:lnTo>
                    <a:pt x="57556" y="28181"/>
                  </a:lnTo>
                  <a:close/>
                </a:path>
                <a:path w="80644" h="62864">
                  <a:moveTo>
                    <a:pt x="59486" y="34061"/>
                  </a:moveTo>
                  <a:lnTo>
                    <a:pt x="58394" y="34239"/>
                  </a:lnTo>
                  <a:lnTo>
                    <a:pt x="58331" y="34594"/>
                  </a:lnTo>
                  <a:lnTo>
                    <a:pt x="58178" y="35420"/>
                  </a:lnTo>
                  <a:lnTo>
                    <a:pt x="58102" y="35814"/>
                  </a:lnTo>
                  <a:lnTo>
                    <a:pt x="59194" y="35636"/>
                  </a:lnTo>
                  <a:lnTo>
                    <a:pt x="59359" y="34721"/>
                  </a:lnTo>
                  <a:lnTo>
                    <a:pt x="59486" y="34061"/>
                  </a:lnTo>
                  <a:close/>
                </a:path>
                <a:path w="80644" h="62864">
                  <a:moveTo>
                    <a:pt x="60286" y="18592"/>
                  </a:moveTo>
                  <a:lnTo>
                    <a:pt x="59194" y="18796"/>
                  </a:lnTo>
                  <a:lnTo>
                    <a:pt x="59194" y="19215"/>
                  </a:lnTo>
                  <a:lnTo>
                    <a:pt x="59194" y="21221"/>
                  </a:lnTo>
                  <a:lnTo>
                    <a:pt x="60286" y="21018"/>
                  </a:lnTo>
                  <a:lnTo>
                    <a:pt x="60286" y="18592"/>
                  </a:lnTo>
                  <a:close/>
                </a:path>
                <a:path w="80644" h="62864">
                  <a:moveTo>
                    <a:pt x="60299" y="38696"/>
                  </a:moveTo>
                  <a:lnTo>
                    <a:pt x="59194" y="38849"/>
                  </a:lnTo>
                  <a:lnTo>
                    <a:pt x="59194" y="39357"/>
                  </a:lnTo>
                  <a:lnTo>
                    <a:pt x="59194" y="41097"/>
                  </a:lnTo>
                  <a:lnTo>
                    <a:pt x="60299" y="40944"/>
                  </a:lnTo>
                  <a:lnTo>
                    <a:pt x="60299" y="38696"/>
                  </a:lnTo>
                  <a:close/>
                </a:path>
                <a:path w="80644" h="62864">
                  <a:moveTo>
                    <a:pt x="60439" y="23850"/>
                  </a:moveTo>
                  <a:lnTo>
                    <a:pt x="59347" y="23964"/>
                  </a:lnTo>
                  <a:lnTo>
                    <a:pt x="59194" y="24345"/>
                  </a:lnTo>
                  <a:lnTo>
                    <a:pt x="58978" y="24892"/>
                  </a:lnTo>
                  <a:lnTo>
                    <a:pt x="58750" y="25450"/>
                  </a:lnTo>
                  <a:lnTo>
                    <a:pt x="58381" y="26377"/>
                  </a:lnTo>
                  <a:lnTo>
                    <a:pt x="59474" y="26250"/>
                  </a:lnTo>
                  <a:lnTo>
                    <a:pt x="60058" y="24777"/>
                  </a:lnTo>
                  <a:lnTo>
                    <a:pt x="60439" y="23850"/>
                  </a:lnTo>
                  <a:close/>
                </a:path>
                <a:path w="80644" h="62864">
                  <a:moveTo>
                    <a:pt x="64960" y="31457"/>
                  </a:moveTo>
                  <a:lnTo>
                    <a:pt x="63855" y="31610"/>
                  </a:lnTo>
                  <a:lnTo>
                    <a:pt x="63817" y="32092"/>
                  </a:lnTo>
                  <a:lnTo>
                    <a:pt x="63766" y="32804"/>
                  </a:lnTo>
                  <a:lnTo>
                    <a:pt x="63703" y="33528"/>
                  </a:lnTo>
                  <a:lnTo>
                    <a:pt x="63614" y="34798"/>
                  </a:lnTo>
                  <a:lnTo>
                    <a:pt x="64719" y="34645"/>
                  </a:lnTo>
                  <a:lnTo>
                    <a:pt x="64858" y="32727"/>
                  </a:lnTo>
                  <a:lnTo>
                    <a:pt x="64922" y="32004"/>
                  </a:lnTo>
                  <a:lnTo>
                    <a:pt x="64960" y="31457"/>
                  </a:lnTo>
                  <a:close/>
                </a:path>
                <a:path w="80644" h="62864">
                  <a:moveTo>
                    <a:pt x="66421" y="20980"/>
                  </a:moveTo>
                  <a:lnTo>
                    <a:pt x="65328" y="21056"/>
                  </a:lnTo>
                  <a:lnTo>
                    <a:pt x="65176" y="21437"/>
                  </a:lnTo>
                  <a:lnTo>
                    <a:pt x="64897" y="22098"/>
                  </a:lnTo>
                  <a:lnTo>
                    <a:pt x="64630" y="22758"/>
                  </a:lnTo>
                  <a:lnTo>
                    <a:pt x="64350" y="23418"/>
                  </a:lnTo>
                  <a:lnTo>
                    <a:pt x="64135" y="23952"/>
                  </a:lnTo>
                  <a:lnTo>
                    <a:pt x="65214" y="23863"/>
                  </a:lnTo>
                  <a:lnTo>
                    <a:pt x="65366" y="23482"/>
                  </a:lnTo>
                  <a:lnTo>
                    <a:pt x="66205" y="21501"/>
                  </a:lnTo>
                  <a:lnTo>
                    <a:pt x="66421" y="20980"/>
                  </a:lnTo>
                  <a:close/>
                </a:path>
                <a:path w="80644" h="62864">
                  <a:moveTo>
                    <a:pt x="66789" y="11658"/>
                  </a:moveTo>
                  <a:lnTo>
                    <a:pt x="65176" y="10858"/>
                  </a:lnTo>
                  <a:lnTo>
                    <a:pt x="64731" y="10629"/>
                  </a:lnTo>
                  <a:lnTo>
                    <a:pt x="63931" y="11290"/>
                  </a:lnTo>
                  <a:lnTo>
                    <a:pt x="64554" y="11595"/>
                  </a:lnTo>
                  <a:lnTo>
                    <a:pt x="65544" y="12090"/>
                  </a:lnTo>
                  <a:lnTo>
                    <a:pt x="65989" y="12319"/>
                  </a:lnTo>
                  <a:lnTo>
                    <a:pt x="66789" y="11658"/>
                  </a:lnTo>
                  <a:close/>
                </a:path>
                <a:path w="80644" h="62864">
                  <a:moveTo>
                    <a:pt x="71589" y="25488"/>
                  </a:moveTo>
                  <a:lnTo>
                    <a:pt x="70497" y="25666"/>
                  </a:lnTo>
                  <a:lnTo>
                    <a:pt x="70434" y="26009"/>
                  </a:lnTo>
                  <a:lnTo>
                    <a:pt x="70319" y="26555"/>
                  </a:lnTo>
                  <a:lnTo>
                    <a:pt x="70218" y="27114"/>
                  </a:lnTo>
                  <a:lnTo>
                    <a:pt x="70027" y="28041"/>
                  </a:lnTo>
                  <a:lnTo>
                    <a:pt x="71120" y="27863"/>
                  </a:lnTo>
                  <a:lnTo>
                    <a:pt x="71183" y="27520"/>
                  </a:lnTo>
                  <a:lnTo>
                    <a:pt x="71412" y="26416"/>
                  </a:lnTo>
                  <a:lnTo>
                    <a:pt x="71513" y="25857"/>
                  </a:lnTo>
                  <a:lnTo>
                    <a:pt x="71589" y="25488"/>
                  </a:lnTo>
                  <a:close/>
                </a:path>
                <a:path w="80644" h="62864">
                  <a:moveTo>
                    <a:pt x="72415" y="36131"/>
                  </a:moveTo>
                  <a:lnTo>
                    <a:pt x="71424" y="36182"/>
                  </a:lnTo>
                  <a:lnTo>
                    <a:pt x="71272" y="36449"/>
                  </a:lnTo>
                  <a:lnTo>
                    <a:pt x="70967" y="36982"/>
                  </a:lnTo>
                  <a:lnTo>
                    <a:pt x="70866" y="37541"/>
                  </a:lnTo>
                  <a:lnTo>
                    <a:pt x="70929" y="38150"/>
                  </a:lnTo>
                  <a:lnTo>
                    <a:pt x="70954" y="38341"/>
                  </a:lnTo>
                  <a:lnTo>
                    <a:pt x="72047" y="38138"/>
                  </a:lnTo>
                  <a:lnTo>
                    <a:pt x="72021" y="37858"/>
                  </a:lnTo>
                  <a:lnTo>
                    <a:pt x="71958" y="37274"/>
                  </a:lnTo>
                  <a:lnTo>
                    <a:pt x="72059" y="36766"/>
                  </a:lnTo>
                  <a:lnTo>
                    <a:pt x="72339" y="36258"/>
                  </a:lnTo>
                  <a:lnTo>
                    <a:pt x="72415" y="36131"/>
                  </a:lnTo>
                  <a:close/>
                </a:path>
                <a:path w="80644" h="62864">
                  <a:moveTo>
                    <a:pt x="72821" y="16078"/>
                  </a:moveTo>
                  <a:lnTo>
                    <a:pt x="72415" y="15557"/>
                  </a:lnTo>
                  <a:lnTo>
                    <a:pt x="71793" y="14795"/>
                  </a:lnTo>
                  <a:lnTo>
                    <a:pt x="70764" y="15151"/>
                  </a:lnTo>
                  <a:lnTo>
                    <a:pt x="70954" y="15392"/>
                  </a:lnTo>
                  <a:lnTo>
                    <a:pt x="71170" y="15671"/>
                  </a:lnTo>
                  <a:lnTo>
                    <a:pt x="71399" y="15938"/>
                  </a:lnTo>
                  <a:lnTo>
                    <a:pt x="71615" y="16217"/>
                  </a:lnTo>
                  <a:lnTo>
                    <a:pt x="71793" y="16433"/>
                  </a:lnTo>
                  <a:lnTo>
                    <a:pt x="72821" y="16078"/>
                  </a:lnTo>
                  <a:close/>
                </a:path>
                <a:path w="80644" h="62864">
                  <a:moveTo>
                    <a:pt x="74079" y="39966"/>
                  </a:moveTo>
                  <a:lnTo>
                    <a:pt x="72288" y="39535"/>
                  </a:lnTo>
                  <a:lnTo>
                    <a:pt x="71132" y="39268"/>
                  </a:lnTo>
                  <a:lnTo>
                    <a:pt x="69570" y="38887"/>
                  </a:lnTo>
                  <a:lnTo>
                    <a:pt x="68694" y="39497"/>
                  </a:lnTo>
                  <a:lnTo>
                    <a:pt x="69329" y="39649"/>
                  </a:lnTo>
                  <a:lnTo>
                    <a:pt x="70485" y="39928"/>
                  </a:lnTo>
                  <a:lnTo>
                    <a:pt x="71640" y="40195"/>
                  </a:lnTo>
                  <a:lnTo>
                    <a:pt x="73202" y="40576"/>
                  </a:lnTo>
                  <a:lnTo>
                    <a:pt x="74079" y="39966"/>
                  </a:lnTo>
                  <a:close/>
                </a:path>
                <a:path w="80644" h="62864">
                  <a:moveTo>
                    <a:pt x="79044" y="19431"/>
                  </a:moveTo>
                  <a:lnTo>
                    <a:pt x="78740" y="19138"/>
                  </a:lnTo>
                  <a:lnTo>
                    <a:pt x="77965" y="18364"/>
                  </a:lnTo>
                  <a:lnTo>
                    <a:pt x="77571" y="17983"/>
                  </a:lnTo>
                  <a:lnTo>
                    <a:pt x="77292" y="17703"/>
                  </a:lnTo>
                  <a:lnTo>
                    <a:pt x="76263" y="18110"/>
                  </a:lnTo>
                  <a:lnTo>
                    <a:pt x="76568" y="18415"/>
                  </a:lnTo>
                  <a:lnTo>
                    <a:pt x="78003" y="19850"/>
                  </a:lnTo>
                  <a:lnTo>
                    <a:pt x="79044" y="19431"/>
                  </a:lnTo>
                  <a:close/>
                </a:path>
                <a:path w="80644" h="62864">
                  <a:moveTo>
                    <a:pt x="79578" y="24206"/>
                  </a:moveTo>
                  <a:lnTo>
                    <a:pt x="78498" y="24333"/>
                  </a:lnTo>
                  <a:lnTo>
                    <a:pt x="78371" y="24688"/>
                  </a:lnTo>
                  <a:lnTo>
                    <a:pt x="78206" y="25133"/>
                  </a:lnTo>
                  <a:lnTo>
                    <a:pt x="78041" y="25565"/>
                  </a:lnTo>
                  <a:lnTo>
                    <a:pt x="77749" y="26352"/>
                  </a:lnTo>
                  <a:lnTo>
                    <a:pt x="78828" y="26212"/>
                  </a:lnTo>
                  <a:lnTo>
                    <a:pt x="79286" y="24980"/>
                  </a:lnTo>
                  <a:lnTo>
                    <a:pt x="79578" y="24206"/>
                  </a:lnTo>
                  <a:close/>
                </a:path>
                <a:path w="80644" h="62864">
                  <a:moveTo>
                    <a:pt x="80162" y="33362"/>
                  </a:moveTo>
                  <a:lnTo>
                    <a:pt x="79095" y="33286"/>
                  </a:lnTo>
                  <a:lnTo>
                    <a:pt x="78803" y="33578"/>
                  </a:lnTo>
                  <a:lnTo>
                    <a:pt x="77673" y="34709"/>
                  </a:lnTo>
                  <a:lnTo>
                    <a:pt x="78740" y="34785"/>
                  </a:lnTo>
                  <a:lnTo>
                    <a:pt x="79032" y="34480"/>
                  </a:lnTo>
                  <a:lnTo>
                    <a:pt x="79248" y="34264"/>
                  </a:lnTo>
                  <a:lnTo>
                    <a:pt x="79476" y="34048"/>
                  </a:lnTo>
                  <a:lnTo>
                    <a:pt x="79692" y="33820"/>
                  </a:lnTo>
                  <a:lnTo>
                    <a:pt x="80162" y="33362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3" name="object 2663" descr=""/>
            <p:cNvSpPr/>
            <p:nvPr/>
          </p:nvSpPr>
          <p:spPr>
            <a:xfrm>
              <a:off x="2539758" y="2591447"/>
              <a:ext cx="29209" cy="22860"/>
            </a:xfrm>
            <a:custGeom>
              <a:avLst/>
              <a:gdLst/>
              <a:ahLst/>
              <a:cxnLst/>
              <a:rect l="l" t="t" r="r" b="b"/>
              <a:pathLst>
                <a:path w="29210" h="22860">
                  <a:moveTo>
                    <a:pt x="3200" y="13804"/>
                  </a:moveTo>
                  <a:lnTo>
                    <a:pt x="2438" y="13893"/>
                  </a:lnTo>
                  <a:lnTo>
                    <a:pt x="1447" y="13995"/>
                  </a:lnTo>
                  <a:lnTo>
                    <a:pt x="952" y="14058"/>
                  </a:lnTo>
                  <a:lnTo>
                    <a:pt x="482" y="14109"/>
                  </a:lnTo>
                  <a:lnTo>
                    <a:pt x="0" y="14605"/>
                  </a:lnTo>
                  <a:lnTo>
                    <a:pt x="762" y="14516"/>
                  </a:lnTo>
                  <a:lnTo>
                    <a:pt x="1257" y="14465"/>
                  </a:lnTo>
                  <a:lnTo>
                    <a:pt x="1752" y="14401"/>
                  </a:lnTo>
                  <a:lnTo>
                    <a:pt x="2717" y="14300"/>
                  </a:lnTo>
                  <a:lnTo>
                    <a:pt x="3200" y="13804"/>
                  </a:lnTo>
                  <a:close/>
                </a:path>
                <a:path w="29210" h="22860">
                  <a:moveTo>
                    <a:pt x="7391" y="19151"/>
                  </a:moveTo>
                  <a:lnTo>
                    <a:pt x="6527" y="18770"/>
                  </a:lnTo>
                  <a:lnTo>
                    <a:pt x="6108" y="19126"/>
                  </a:lnTo>
                  <a:lnTo>
                    <a:pt x="5676" y="19519"/>
                  </a:lnTo>
                  <a:lnTo>
                    <a:pt x="4787" y="20281"/>
                  </a:lnTo>
                  <a:lnTo>
                    <a:pt x="4241" y="20777"/>
                  </a:lnTo>
                  <a:lnTo>
                    <a:pt x="5092" y="21158"/>
                  </a:lnTo>
                  <a:lnTo>
                    <a:pt x="5511" y="20789"/>
                  </a:lnTo>
                  <a:lnTo>
                    <a:pt x="5956" y="20408"/>
                  </a:lnTo>
                  <a:lnTo>
                    <a:pt x="6388" y="20015"/>
                  </a:lnTo>
                  <a:lnTo>
                    <a:pt x="7391" y="19151"/>
                  </a:lnTo>
                  <a:close/>
                </a:path>
                <a:path w="29210" h="22860">
                  <a:moveTo>
                    <a:pt x="11493" y="19862"/>
                  </a:moveTo>
                  <a:lnTo>
                    <a:pt x="10401" y="20053"/>
                  </a:lnTo>
                  <a:lnTo>
                    <a:pt x="10350" y="20434"/>
                  </a:lnTo>
                  <a:lnTo>
                    <a:pt x="10198" y="21755"/>
                  </a:lnTo>
                  <a:lnTo>
                    <a:pt x="10134" y="22199"/>
                  </a:lnTo>
                  <a:lnTo>
                    <a:pt x="11239" y="22009"/>
                  </a:lnTo>
                  <a:lnTo>
                    <a:pt x="11277" y="21628"/>
                  </a:lnTo>
                  <a:lnTo>
                    <a:pt x="11328" y="21183"/>
                  </a:lnTo>
                  <a:lnTo>
                    <a:pt x="11391" y="20751"/>
                  </a:lnTo>
                  <a:lnTo>
                    <a:pt x="11493" y="19862"/>
                  </a:lnTo>
                  <a:close/>
                </a:path>
                <a:path w="29210" h="22860">
                  <a:moveTo>
                    <a:pt x="15354" y="20701"/>
                  </a:moveTo>
                  <a:lnTo>
                    <a:pt x="15138" y="19799"/>
                  </a:lnTo>
                  <a:lnTo>
                    <a:pt x="15087" y="19570"/>
                  </a:lnTo>
                  <a:lnTo>
                    <a:pt x="14973" y="19113"/>
                  </a:lnTo>
                  <a:lnTo>
                    <a:pt x="13881" y="19392"/>
                  </a:lnTo>
                  <a:lnTo>
                    <a:pt x="13995" y="19862"/>
                  </a:lnTo>
                  <a:lnTo>
                    <a:pt x="14147" y="20523"/>
                  </a:lnTo>
                  <a:lnTo>
                    <a:pt x="14262" y="20993"/>
                  </a:lnTo>
                  <a:lnTo>
                    <a:pt x="15354" y="20701"/>
                  </a:lnTo>
                  <a:close/>
                </a:path>
                <a:path w="29210" h="22860">
                  <a:moveTo>
                    <a:pt x="17945" y="0"/>
                  </a:moveTo>
                  <a:lnTo>
                    <a:pt x="16852" y="203"/>
                  </a:lnTo>
                  <a:lnTo>
                    <a:pt x="16814" y="596"/>
                  </a:lnTo>
                  <a:lnTo>
                    <a:pt x="16764" y="1206"/>
                  </a:lnTo>
                  <a:lnTo>
                    <a:pt x="16700" y="1803"/>
                  </a:lnTo>
                  <a:lnTo>
                    <a:pt x="16611" y="2882"/>
                  </a:lnTo>
                  <a:lnTo>
                    <a:pt x="17703" y="2692"/>
                  </a:lnTo>
                  <a:lnTo>
                    <a:pt x="17741" y="2298"/>
                  </a:lnTo>
                  <a:lnTo>
                    <a:pt x="17843" y="1079"/>
                  </a:lnTo>
                  <a:lnTo>
                    <a:pt x="17907" y="469"/>
                  </a:lnTo>
                  <a:lnTo>
                    <a:pt x="17945" y="0"/>
                  </a:lnTo>
                  <a:close/>
                </a:path>
                <a:path w="29210" h="22860">
                  <a:moveTo>
                    <a:pt x="19773" y="22047"/>
                  </a:moveTo>
                  <a:lnTo>
                    <a:pt x="19583" y="21005"/>
                  </a:lnTo>
                  <a:lnTo>
                    <a:pt x="19545" y="20726"/>
                  </a:lnTo>
                  <a:lnTo>
                    <a:pt x="19456" y="20256"/>
                  </a:lnTo>
                  <a:lnTo>
                    <a:pt x="18364" y="20535"/>
                  </a:lnTo>
                  <a:lnTo>
                    <a:pt x="18453" y="21018"/>
                  </a:lnTo>
                  <a:lnTo>
                    <a:pt x="18605" y="21844"/>
                  </a:lnTo>
                  <a:lnTo>
                    <a:pt x="18681" y="22313"/>
                  </a:lnTo>
                  <a:lnTo>
                    <a:pt x="19773" y="22047"/>
                  </a:lnTo>
                  <a:close/>
                </a:path>
                <a:path w="29210" h="22860">
                  <a:moveTo>
                    <a:pt x="22771" y="18313"/>
                  </a:moveTo>
                  <a:lnTo>
                    <a:pt x="22326" y="17741"/>
                  </a:lnTo>
                  <a:lnTo>
                    <a:pt x="21564" y="16751"/>
                  </a:lnTo>
                  <a:lnTo>
                    <a:pt x="21374" y="16510"/>
                  </a:lnTo>
                  <a:lnTo>
                    <a:pt x="20421" y="16979"/>
                  </a:lnTo>
                  <a:lnTo>
                    <a:pt x="20853" y="17538"/>
                  </a:lnTo>
                  <a:lnTo>
                    <a:pt x="21247" y="18034"/>
                  </a:lnTo>
                  <a:lnTo>
                    <a:pt x="21628" y="18529"/>
                  </a:lnTo>
                  <a:lnTo>
                    <a:pt x="21818" y="18770"/>
                  </a:lnTo>
                  <a:lnTo>
                    <a:pt x="22771" y="18313"/>
                  </a:lnTo>
                  <a:close/>
                </a:path>
                <a:path w="29210" h="22860">
                  <a:moveTo>
                    <a:pt x="25057" y="3594"/>
                  </a:moveTo>
                  <a:lnTo>
                    <a:pt x="24917" y="3581"/>
                  </a:lnTo>
                  <a:lnTo>
                    <a:pt x="24726" y="3606"/>
                  </a:lnTo>
                  <a:lnTo>
                    <a:pt x="23825" y="3721"/>
                  </a:lnTo>
                  <a:lnTo>
                    <a:pt x="22974" y="4038"/>
                  </a:lnTo>
                  <a:lnTo>
                    <a:pt x="22377" y="4737"/>
                  </a:lnTo>
                  <a:lnTo>
                    <a:pt x="22161" y="4978"/>
                  </a:lnTo>
                  <a:lnTo>
                    <a:pt x="23190" y="4838"/>
                  </a:lnTo>
                  <a:lnTo>
                    <a:pt x="23355" y="4648"/>
                  </a:lnTo>
                  <a:lnTo>
                    <a:pt x="23583" y="4368"/>
                  </a:lnTo>
                  <a:lnTo>
                    <a:pt x="23876" y="4076"/>
                  </a:lnTo>
                  <a:lnTo>
                    <a:pt x="24257" y="4025"/>
                  </a:lnTo>
                  <a:lnTo>
                    <a:pt x="24422" y="4013"/>
                  </a:lnTo>
                  <a:lnTo>
                    <a:pt x="24904" y="3949"/>
                  </a:lnTo>
                  <a:lnTo>
                    <a:pt x="25057" y="3594"/>
                  </a:lnTo>
                  <a:close/>
                </a:path>
                <a:path w="29210" h="22860">
                  <a:moveTo>
                    <a:pt x="27368" y="18872"/>
                  </a:moveTo>
                  <a:lnTo>
                    <a:pt x="27152" y="18503"/>
                  </a:lnTo>
                  <a:lnTo>
                    <a:pt x="26873" y="18072"/>
                  </a:lnTo>
                  <a:lnTo>
                    <a:pt x="26593" y="17627"/>
                  </a:lnTo>
                  <a:lnTo>
                    <a:pt x="26327" y="17183"/>
                  </a:lnTo>
                  <a:lnTo>
                    <a:pt x="26149" y="16903"/>
                  </a:lnTo>
                  <a:lnTo>
                    <a:pt x="25082" y="17233"/>
                  </a:lnTo>
                  <a:lnTo>
                    <a:pt x="25311" y="17602"/>
                  </a:lnTo>
                  <a:lnTo>
                    <a:pt x="26136" y="18923"/>
                  </a:lnTo>
                  <a:lnTo>
                    <a:pt x="26314" y="19215"/>
                  </a:lnTo>
                  <a:lnTo>
                    <a:pt x="27368" y="18872"/>
                  </a:lnTo>
                  <a:close/>
                </a:path>
                <a:path w="29210" h="22860">
                  <a:moveTo>
                    <a:pt x="27520" y="6578"/>
                  </a:moveTo>
                  <a:lnTo>
                    <a:pt x="27381" y="6108"/>
                  </a:lnTo>
                  <a:lnTo>
                    <a:pt x="26733" y="6248"/>
                  </a:lnTo>
                  <a:lnTo>
                    <a:pt x="26238" y="6362"/>
                  </a:lnTo>
                  <a:lnTo>
                    <a:pt x="25742" y="6464"/>
                  </a:lnTo>
                  <a:lnTo>
                    <a:pt x="25247" y="6578"/>
                  </a:lnTo>
                  <a:lnTo>
                    <a:pt x="24587" y="6718"/>
                  </a:lnTo>
                  <a:lnTo>
                    <a:pt x="24726" y="7200"/>
                  </a:lnTo>
                  <a:lnTo>
                    <a:pt x="25374" y="7061"/>
                  </a:lnTo>
                  <a:lnTo>
                    <a:pt x="26365" y="6832"/>
                  </a:lnTo>
                  <a:lnTo>
                    <a:pt x="26860" y="6731"/>
                  </a:lnTo>
                  <a:lnTo>
                    <a:pt x="27520" y="6578"/>
                  </a:lnTo>
                  <a:close/>
                </a:path>
                <a:path w="29210" h="22860">
                  <a:moveTo>
                    <a:pt x="29095" y="13931"/>
                  </a:moveTo>
                  <a:lnTo>
                    <a:pt x="27901" y="13563"/>
                  </a:lnTo>
                  <a:lnTo>
                    <a:pt x="26797" y="13233"/>
                  </a:lnTo>
                  <a:lnTo>
                    <a:pt x="26352" y="13106"/>
                  </a:lnTo>
                  <a:lnTo>
                    <a:pt x="25514" y="13754"/>
                  </a:lnTo>
                  <a:lnTo>
                    <a:pt x="26162" y="13944"/>
                  </a:lnTo>
                  <a:lnTo>
                    <a:pt x="27813" y="14439"/>
                  </a:lnTo>
                  <a:lnTo>
                    <a:pt x="28257" y="14579"/>
                  </a:lnTo>
                  <a:lnTo>
                    <a:pt x="29095" y="13931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4" name="object 2664" descr=""/>
            <p:cNvSpPr/>
            <p:nvPr/>
          </p:nvSpPr>
          <p:spPr>
            <a:xfrm>
              <a:off x="2567012" y="2615136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4">
                  <a:moveTo>
                    <a:pt x="12623" y="0"/>
                  </a:moveTo>
                  <a:lnTo>
                    <a:pt x="6985" y="3416"/>
                  </a:lnTo>
                  <a:lnTo>
                    <a:pt x="5156" y="6946"/>
                  </a:lnTo>
                  <a:lnTo>
                    <a:pt x="1460" y="11328"/>
                  </a:lnTo>
                  <a:lnTo>
                    <a:pt x="0" y="13830"/>
                  </a:lnTo>
                  <a:lnTo>
                    <a:pt x="863" y="16560"/>
                  </a:lnTo>
                  <a:lnTo>
                    <a:pt x="1384" y="21551"/>
                  </a:lnTo>
                  <a:lnTo>
                    <a:pt x="6680" y="23114"/>
                  </a:lnTo>
                  <a:lnTo>
                    <a:pt x="13538" y="20523"/>
                  </a:lnTo>
                  <a:lnTo>
                    <a:pt x="15494" y="18542"/>
                  </a:lnTo>
                  <a:lnTo>
                    <a:pt x="21882" y="8940"/>
                  </a:lnTo>
                  <a:lnTo>
                    <a:pt x="20789" y="5715"/>
                  </a:lnTo>
                  <a:lnTo>
                    <a:pt x="19545" y="2057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rgbClr val="F0C4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5" name="object 2665" descr=""/>
            <p:cNvSpPr/>
            <p:nvPr/>
          </p:nvSpPr>
          <p:spPr>
            <a:xfrm>
              <a:off x="2452725" y="2605911"/>
              <a:ext cx="36830" cy="48260"/>
            </a:xfrm>
            <a:custGeom>
              <a:avLst/>
              <a:gdLst/>
              <a:ahLst/>
              <a:cxnLst/>
              <a:rect l="l" t="t" r="r" b="b"/>
              <a:pathLst>
                <a:path w="36830" h="48260">
                  <a:moveTo>
                    <a:pt x="33985" y="0"/>
                  </a:moveTo>
                  <a:lnTo>
                    <a:pt x="33045" y="596"/>
                  </a:lnTo>
                  <a:lnTo>
                    <a:pt x="0" y="45948"/>
                  </a:lnTo>
                  <a:lnTo>
                    <a:pt x="939" y="45859"/>
                  </a:lnTo>
                  <a:lnTo>
                    <a:pt x="2057" y="45897"/>
                  </a:lnTo>
                  <a:lnTo>
                    <a:pt x="3175" y="46469"/>
                  </a:lnTo>
                  <a:lnTo>
                    <a:pt x="3886" y="47790"/>
                  </a:lnTo>
                  <a:lnTo>
                    <a:pt x="10100" y="39441"/>
                  </a:lnTo>
                  <a:lnTo>
                    <a:pt x="36791" y="1778"/>
                  </a:lnTo>
                  <a:lnTo>
                    <a:pt x="36525" y="584"/>
                  </a:lnTo>
                  <a:lnTo>
                    <a:pt x="35255" y="292"/>
                  </a:lnTo>
                  <a:lnTo>
                    <a:pt x="33985" y="0"/>
                  </a:lnTo>
                  <a:close/>
                </a:path>
              </a:pathLst>
            </a:custGeom>
            <a:solidFill>
              <a:srgbClr val="E4C7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6" name="object 2666" descr=""/>
            <p:cNvSpPr/>
            <p:nvPr/>
          </p:nvSpPr>
          <p:spPr>
            <a:xfrm>
              <a:off x="2450668" y="2651760"/>
              <a:ext cx="38100" cy="17780"/>
            </a:xfrm>
            <a:custGeom>
              <a:avLst/>
              <a:gdLst/>
              <a:ahLst/>
              <a:cxnLst/>
              <a:rect l="l" t="t" r="r" b="b"/>
              <a:pathLst>
                <a:path w="38100" h="17780">
                  <a:moveTo>
                    <a:pt x="5930" y="1943"/>
                  </a:moveTo>
                  <a:lnTo>
                    <a:pt x="5880" y="1816"/>
                  </a:lnTo>
                  <a:lnTo>
                    <a:pt x="5854" y="1689"/>
                  </a:lnTo>
                  <a:lnTo>
                    <a:pt x="5219" y="622"/>
                  </a:lnTo>
                  <a:lnTo>
                    <a:pt x="4102" y="50"/>
                  </a:lnTo>
                  <a:lnTo>
                    <a:pt x="2984" y="12"/>
                  </a:lnTo>
                  <a:lnTo>
                    <a:pt x="2667" y="0"/>
                  </a:lnTo>
                  <a:lnTo>
                    <a:pt x="2349" y="38"/>
                  </a:lnTo>
                  <a:lnTo>
                    <a:pt x="2044" y="101"/>
                  </a:lnTo>
                  <a:lnTo>
                    <a:pt x="965" y="1587"/>
                  </a:lnTo>
                  <a:lnTo>
                    <a:pt x="0" y="2895"/>
                  </a:lnTo>
                  <a:lnTo>
                    <a:pt x="3657" y="4521"/>
                  </a:lnTo>
                  <a:lnTo>
                    <a:pt x="5143" y="2921"/>
                  </a:lnTo>
                  <a:lnTo>
                    <a:pt x="5930" y="1943"/>
                  </a:lnTo>
                  <a:close/>
                </a:path>
                <a:path w="38100" h="17780">
                  <a:moveTo>
                    <a:pt x="38049" y="14452"/>
                  </a:moveTo>
                  <a:lnTo>
                    <a:pt x="37731" y="13906"/>
                  </a:lnTo>
                  <a:lnTo>
                    <a:pt x="37274" y="13436"/>
                  </a:lnTo>
                  <a:lnTo>
                    <a:pt x="36703" y="13144"/>
                  </a:lnTo>
                  <a:lnTo>
                    <a:pt x="35852" y="12700"/>
                  </a:lnTo>
                  <a:lnTo>
                    <a:pt x="34823" y="12700"/>
                  </a:lnTo>
                  <a:lnTo>
                    <a:pt x="33921" y="13030"/>
                  </a:lnTo>
                  <a:lnTo>
                    <a:pt x="33235" y="14071"/>
                  </a:lnTo>
                  <a:lnTo>
                    <a:pt x="32905" y="14605"/>
                  </a:lnTo>
                  <a:lnTo>
                    <a:pt x="32016" y="15963"/>
                  </a:lnTo>
                  <a:lnTo>
                    <a:pt x="35750" y="17399"/>
                  </a:lnTo>
                  <a:lnTo>
                    <a:pt x="37160" y="15684"/>
                  </a:lnTo>
                  <a:lnTo>
                    <a:pt x="37566" y="15138"/>
                  </a:lnTo>
                  <a:lnTo>
                    <a:pt x="38049" y="14452"/>
                  </a:lnTo>
                  <a:close/>
                </a:path>
              </a:pathLst>
            </a:custGeom>
            <a:solidFill>
              <a:srgbClr val="D6AA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7" name="object 2667" descr=""/>
            <p:cNvSpPr/>
            <p:nvPr/>
          </p:nvSpPr>
          <p:spPr>
            <a:xfrm>
              <a:off x="2484597" y="2612762"/>
              <a:ext cx="37465" cy="53975"/>
            </a:xfrm>
            <a:custGeom>
              <a:avLst/>
              <a:gdLst/>
              <a:ahLst/>
              <a:cxnLst/>
              <a:rect l="l" t="t" r="r" b="b"/>
              <a:pathLst>
                <a:path w="37464" h="53975">
                  <a:moveTo>
                    <a:pt x="34417" y="0"/>
                  </a:moveTo>
                  <a:lnTo>
                    <a:pt x="33515" y="647"/>
                  </a:lnTo>
                  <a:lnTo>
                    <a:pt x="0" y="52019"/>
                  </a:lnTo>
                  <a:lnTo>
                    <a:pt x="901" y="51689"/>
                  </a:lnTo>
                  <a:lnTo>
                    <a:pt x="1930" y="51689"/>
                  </a:lnTo>
                  <a:lnTo>
                    <a:pt x="3352" y="52425"/>
                  </a:lnTo>
                  <a:lnTo>
                    <a:pt x="3810" y="52895"/>
                  </a:lnTo>
                  <a:lnTo>
                    <a:pt x="4127" y="53441"/>
                  </a:lnTo>
                  <a:lnTo>
                    <a:pt x="10538" y="43783"/>
                  </a:lnTo>
                  <a:lnTo>
                    <a:pt x="37312" y="1612"/>
                  </a:lnTo>
                  <a:lnTo>
                    <a:pt x="36982" y="431"/>
                  </a:lnTo>
                  <a:lnTo>
                    <a:pt x="35699" y="215"/>
                  </a:lnTo>
                  <a:lnTo>
                    <a:pt x="34417" y="0"/>
                  </a:lnTo>
                  <a:close/>
                </a:path>
              </a:pathLst>
            </a:custGeom>
            <a:solidFill>
              <a:srgbClr val="E4C7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8" name="object 2668" descr=""/>
            <p:cNvSpPr/>
            <p:nvPr/>
          </p:nvSpPr>
          <p:spPr>
            <a:xfrm>
              <a:off x="2507919" y="2665169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3175" y="0"/>
                  </a:moveTo>
                  <a:lnTo>
                    <a:pt x="2387" y="139"/>
                  </a:lnTo>
                  <a:lnTo>
                    <a:pt x="1905" y="787"/>
                  </a:lnTo>
                  <a:lnTo>
                    <a:pt x="1435" y="1447"/>
                  </a:lnTo>
                  <a:lnTo>
                    <a:pt x="0" y="3403"/>
                  </a:lnTo>
                  <a:lnTo>
                    <a:pt x="3657" y="5029"/>
                  </a:lnTo>
                  <a:lnTo>
                    <a:pt x="4851" y="3721"/>
                  </a:lnTo>
                  <a:lnTo>
                    <a:pt x="5207" y="3352"/>
                  </a:lnTo>
                  <a:lnTo>
                    <a:pt x="5715" y="2730"/>
                  </a:lnTo>
                  <a:lnTo>
                    <a:pt x="6337" y="1930"/>
                  </a:lnTo>
                  <a:lnTo>
                    <a:pt x="5943" y="1282"/>
                  </a:lnTo>
                  <a:lnTo>
                    <a:pt x="5397" y="749"/>
                  </a:lnTo>
                  <a:lnTo>
                    <a:pt x="4711" y="419"/>
                  </a:lnTo>
                  <a:lnTo>
                    <a:pt x="3987" y="76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D6AA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9" name="object 2669" descr=""/>
            <p:cNvSpPr/>
            <p:nvPr/>
          </p:nvSpPr>
          <p:spPr>
            <a:xfrm>
              <a:off x="2510302" y="2615584"/>
              <a:ext cx="40005" cy="52069"/>
            </a:xfrm>
            <a:custGeom>
              <a:avLst/>
              <a:gdLst/>
              <a:ahLst/>
              <a:cxnLst/>
              <a:rect l="l" t="t" r="r" b="b"/>
              <a:pathLst>
                <a:path w="40005" h="52069">
                  <a:moveTo>
                    <a:pt x="36753" y="0"/>
                  </a:moveTo>
                  <a:lnTo>
                    <a:pt x="35814" y="596"/>
                  </a:lnTo>
                  <a:lnTo>
                    <a:pt x="0" y="49720"/>
                  </a:lnTo>
                  <a:lnTo>
                    <a:pt x="787" y="49580"/>
                  </a:lnTo>
                  <a:lnTo>
                    <a:pt x="1600" y="49657"/>
                  </a:lnTo>
                  <a:lnTo>
                    <a:pt x="3009" y="50330"/>
                  </a:lnTo>
                  <a:lnTo>
                    <a:pt x="3568" y="50876"/>
                  </a:lnTo>
                  <a:lnTo>
                    <a:pt x="3949" y="51523"/>
                  </a:lnTo>
                  <a:lnTo>
                    <a:pt x="10947" y="42061"/>
                  </a:lnTo>
                  <a:lnTo>
                    <a:pt x="39560" y="1778"/>
                  </a:lnTo>
                  <a:lnTo>
                    <a:pt x="39293" y="584"/>
                  </a:lnTo>
                  <a:lnTo>
                    <a:pt x="38023" y="292"/>
                  </a:lnTo>
                  <a:lnTo>
                    <a:pt x="36753" y="0"/>
                  </a:lnTo>
                  <a:close/>
                </a:path>
              </a:pathLst>
            </a:custGeom>
            <a:solidFill>
              <a:srgbClr val="E4C7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70" name="object 2670" descr="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455894" y="2377105"/>
              <a:ext cx="160629" cy="91176"/>
            </a:xfrm>
            <a:prstGeom prst="rect">
              <a:avLst/>
            </a:prstGeom>
          </p:spPr>
        </p:pic>
        <p:pic>
          <p:nvPicPr>
            <p:cNvPr id="2671" name="object 2671" descr="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509875" y="2400504"/>
              <a:ext cx="53708" cy="23240"/>
            </a:xfrm>
            <a:prstGeom prst="rect">
              <a:avLst/>
            </a:prstGeom>
          </p:spPr>
        </p:pic>
        <p:sp>
          <p:nvSpPr>
            <p:cNvPr id="2672" name="object 2672" descr=""/>
            <p:cNvSpPr/>
            <p:nvPr/>
          </p:nvSpPr>
          <p:spPr>
            <a:xfrm>
              <a:off x="2455909" y="2375821"/>
              <a:ext cx="161290" cy="92710"/>
            </a:xfrm>
            <a:custGeom>
              <a:avLst/>
              <a:gdLst/>
              <a:ahLst/>
              <a:cxnLst/>
              <a:rect l="l" t="t" r="r" b="b"/>
              <a:pathLst>
                <a:path w="161289" h="92710">
                  <a:moveTo>
                    <a:pt x="22237" y="0"/>
                  </a:moveTo>
                  <a:lnTo>
                    <a:pt x="763" y="25853"/>
                  </a:lnTo>
                  <a:lnTo>
                    <a:pt x="1968" y="34925"/>
                  </a:lnTo>
                  <a:lnTo>
                    <a:pt x="0" y="43141"/>
                  </a:lnTo>
                  <a:lnTo>
                    <a:pt x="19431" y="77012"/>
                  </a:lnTo>
                  <a:lnTo>
                    <a:pt x="64477" y="91939"/>
                  </a:lnTo>
                  <a:lnTo>
                    <a:pt x="73025" y="92468"/>
                  </a:lnTo>
                  <a:lnTo>
                    <a:pt x="80988" y="92265"/>
                  </a:lnTo>
                  <a:lnTo>
                    <a:pt x="123026" y="86092"/>
                  </a:lnTo>
                  <a:lnTo>
                    <a:pt x="157924" y="61887"/>
                  </a:lnTo>
                  <a:lnTo>
                    <a:pt x="160680" y="56502"/>
                  </a:lnTo>
                  <a:lnTo>
                    <a:pt x="160439" y="51447"/>
                  </a:lnTo>
                  <a:lnTo>
                    <a:pt x="126018" y="16287"/>
                  </a:lnTo>
                  <a:lnTo>
                    <a:pt x="72105" y="5862"/>
                  </a:lnTo>
                  <a:lnTo>
                    <a:pt x="53357" y="7592"/>
                  </a:lnTo>
                  <a:lnTo>
                    <a:pt x="34429" y="12763"/>
                  </a:lnTo>
                  <a:lnTo>
                    <a:pt x="34099" y="14439"/>
                  </a:lnTo>
                  <a:lnTo>
                    <a:pt x="48848" y="10567"/>
                  </a:lnTo>
                  <a:lnTo>
                    <a:pt x="63830" y="8439"/>
                  </a:lnTo>
                  <a:lnTo>
                    <a:pt x="102275" y="10687"/>
                  </a:lnTo>
                  <a:lnTo>
                    <a:pt x="138747" y="24902"/>
                  </a:lnTo>
                  <a:lnTo>
                    <a:pt x="156458" y="47398"/>
                  </a:lnTo>
                  <a:lnTo>
                    <a:pt x="155401" y="55211"/>
                  </a:lnTo>
                  <a:lnTo>
                    <a:pt x="114655" y="83901"/>
                  </a:lnTo>
                  <a:lnTo>
                    <a:pt x="82750" y="87758"/>
                  </a:lnTo>
                  <a:lnTo>
                    <a:pt x="66763" y="86982"/>
                  </a:lnTo>
                  <a:lnTo>
                    <a:pt x="26123" y="75895"/>
                  </a:lnTo>
                  <a:lnTo>
                    <a:pt x="21005" y="73888"/>
                  </a:lnTo>
                  <a:lnTo>
                    <a:pt x="15633" y="69837"/>
                  </a:lnTo>
                  <a:lnTo>
                    <a:pt x="6312" y="59549"/>
                  </a:lnTo>
                  <a:lnTo>
                    <a:pt x="2873" y="49182"/>
                  </a:lnTo>
                  <a:lnTo>
                    <a:pt x="3182" y="40474"/>
                  </a:lnTo>
                  <a:lnTo>
                    <a:pt x="5105" y="35166"/>
                  </a:lnTo>
                  <a:lnTo>
                    <a:pt x="3200" y="29273"/>
                  </a:lnTo>
                  <a:lnTo>
                    <a:pt x="2311" y="20015"/>
                  </a:lnTo>
                  <a:lnTo>
                    <a:pt x="9499" y="6578"/>
                  </a:lnTo>
                  <a:lnTo>
                    <a:pt x="17653" y="2082"/>
                  </a:lnTo>
                  <a:lnTo>
                    <a:pt x="26530" y="2552"/>
                  </a:lnTo>
                  <a:lnTo>
                    <a:pt x="22237" y="0"/>
                  </a:lnTo>
                  <a:close/>
                </a:path>
              </a:pathLst>
            </a:custGeom>
            <a:solidFill>
              <a:srgbClr val="5B5A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73" name="object 2673" descr=""/>
            <p:cNvSpPr/>
            <p:nvPr/>
          </p:nvSpPr>
          <p:spPr>
            <a:xfrm>
              <a:off x="2562246" y="2417051"/>
              <a:ext cx="27305" cy="21590"/>
            </a:xfrm>
            <a:custGeom>
              <a:avLst/>
              <a:gdLst/>
              <a:ahLst/>
              <a:cxnLst/>
              <a:rect l="l" t="t" r="r" b="b"/>
              <a:pathLst>
                <a:path w="27305" h="21589">
                  <a:moveTo>
                    <a:pt x="419" y="0"/>
                  </a:moveTo>
                  <a:lnTo>
                    <a:pt x="266" y="25"/>
                  </a:lnTo>
                  <a:lnTo>
                    <a:pt x="0" y="1536"/>
                  </a:lnTo>
                  <a:lnTo>
                    <a:pt x="5524" y="2755"/>
                  </a:lnTo>
                  <a:lnTo>
                    <a:pt x="10972" y="4597"/>
                  </a:lnTo>
                  <a:lnTo>
                    <a:pt x="19951" y="10858"/>
                  </a:lnTo>
                  <a:lnTo>
                    <a:pt x="24485" y="16230"/>
                  </a:lnTo>
                  <a:lnTo>
                    <a:pt x="26136" y="21513"/>
                  </a:lnTo>
                  <a:lnTo>
                    <a:pt x="27241" y="21145"/>
                  </a:lnTo>
                  <a:lnTo>
                    <a:pt x="27203" y="20878"/>
                  </a:lnTo>
                  <a:lnTo>
                    <a:pt x="22763" y="13039"/>
                  </a:lnTo>
                  <a:lnTo>
                    <a:pt x="16679" y="6972"/>
                  </a:lnTo>
                  <a:lnTo>
                    <a:pt x="9202" y="2647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2C68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74" name="object 2674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559595" y="2418589"/>
              <a:ext cx="28790" cy="23812"/>
            </a:xfrm>
            <a:prstGeom prst="rect">
              <a:avLst/>
            </a:prstGeom>
          </p:spPr>
        </p:pic>
        <p:sp>
          <p:nvSpPr>
            <p:cNvPr id="2675" name="object 2675" descr=""/>
            <p:cNvSpPr/>
            <p:nvPr/>
          </p:nvSpPr>
          <p:spPr>
            <a:xfrm>
              <a:off x="2549578" y="2404791"/>
              <a:ext cx="40005" cy="17145"/>
            </a:xfrm>
            <a:custGeom>
              <a:avLst/>
              <a:gdLst/>
              <a:ahLst/>
              <a:cxnLst/>
              <a:rect l="l" t="t" r="r" b="b"/>
              <a:pathLst>
                <a:path w="40005" h="17144">
                  <a:moveTo>
                    <a:pt x="17557" y="1511"/>
                  </a:moveTo>
                  <a:lnTo>
                    <a:pt x="7289" y="1511"/>
                  </a:lnTo>
                  <a:lnTo>
                    <a:pt x="14516" y="1803"/>
                  </a:lnTo>
                  <a:lnTo>
                    <a:pt x="27533" y="6172"/>
                  </a:lnTo>
                  <a:lnTo>
                    <a:pt x="34886" y="11048"/>
                  </a:lnTo>
                  <a:lnTo>
                    <a:pt x="38747" y="16814"/>
                  </a:lnTo>
                  <a:lnTo>
                    <a:pt x="39941" y="15989"/>
                  </a:lnTo>
                  <a:lnTo>
                    <a:pt x="39916" y="15824"/>
                  </a:lnTo>
                  <a:lnTo>
                    <a:pt x="39801" y="15671"/>
                  </a:lnTo>
                  <a:lnTo>
                    <a:pt x="31690" y="7800"/>
                  </a:lnTo>
                  <a:lnTo>
                    <a:pt x="22220" y="2644"/>
                  </a:lnTo>
                  <a:lnTo>
                    <a:pt x="17557" y="1511"/>
                  </a:lnTo>
                  <a:close/>
                </a:path>
                <a:path w="40005" h="17144">
                  <a:moveTo>
                    <a:pt x="380" y="0"/>
                  </a:moveTo>
                  <a:lnTo>
                    <a:pt x="165" y="0"/>
                  </a:lnTo>
                  <a:lnTo>
                    <a:pt x="0" y="88"/>
                  </a:lnTo>
                  <a:lnTo>
                    <a:pt x="215" y="2006"/>
                  </a:lnTo>
                  <a:lnTo>
                    <a:pt x="7289" y="1511"/>
                  </a:lnTo>
                  <a:lnTo>
                    <a:pt x="17557" y="1511"/>
                  </a:lnTo>
                  <a:lnTo>
                    <a:pt x="11685" y="84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2C68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76" name="object 2676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549791" y="2406587"/>
              <a:ext cx="38531" cy="23710"/>
            </a:xfrm>
            <a:prstGeom prst="rect">
              <a:avLst/>
            </a:prstGeom>
          </p:spPr>
        </p:pic>
        <p:sp>
          <p:nvSpPr>
            <p:cNvPr id="2677" name="object 2677" descr=""/>
            <p:cNvSpPr/>
            <p:nvPr/>
          </p:nvSpPr>
          <p:spPr>
            <a:xfrm>
              <a:off x="2523949" y="2412595"/>
              <a:ext cx="42545" cy="11430"/>
            </a:xfrm>
            <a:custGeom>
              <a:avLst/>
              <a:gdLst/>
              <a:ahLst/>
              <a:cxnLst/>
              <a:rect l="l" t="t" r="r" b="b"/>
              <a:pathLst>
                <a:path w="42544" h="11430">
                  <a:moveTo>
                    <a:pt x="31077" y="0"/>
                  </a:moveTo>
                  <a:lnTo>
                    <a:pt x="20308" y="513"/>
                  </a:lnTo>
                  <a:lnTo>
                    <a:pt x="9967" y="3804"/>
                  </a:lnTo>
                  <a:lnTo>
                    <a:pt x="88" y="9722"/>
                  </a:lnTo>
                  <a:lnTo>
                    <a:pt x="0" y="9875"/>
                  </a:lnTo>
                  <a:lnTo>
                    <a:pt x="1181" y="11399"/>
                  </a:lnTo>
                  <a:lnTo>
                    <a:pt x="6972" y="7297"/>
                  </a:lnTo>
                  <a:lnTo>
                    <a:pt x="13318" y="3796"/>
                  </a:lnTo>
                  <a:lnTo>
                    <a:pt x="26682" y="769"/>
                  </a:lnTo>
                  <a:lnTo>
                    <a:pt x="34457" y="769"/>
                  </a:lnTo>
                  <a:lnTo>
                    <a:pt x="31077" y="0"/>
                  </a:lnTo>
                  <a:close/>
                </a:path>
                <a:path w="42544" h="11430">
                  <a:moveTo>
                    <a:pt x="34457" y="769"/>
                  </a:moveTo>
                  <a:lnTo>
                    <a:pt x="26682" y="769"/>
                  </a:lnTo>
                  <a:lnTo>
                    <a:pt x="35496" y="1112"/>
                  </a:lnTo>
                  <a:lnTo>
                    <a:pt x="41795" y="4033"/>
                  </a:lnTo>
                  <a:lnTo>
                    <a:pt x="42379" y="2699"/>
                  </a:lnTo>
                  <a:lnTo>
                    <a:pt x="42100" y="2509"/>
                  </a:lnTo>
                  <a:lnTo>
                    <a:pt x="34457" y="769"/>
                  </a:lnTo>
                  <a:close/>
                </a:path>
              </a:pathLst>
            </a:custGeom>
            <a:solidFill>
              <a:srgbClr val="2C68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78" name="object 2678" descr="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525128" y="2413978"/>
              <a:ext cx="40627" cy="25234"/>
            </a:xfrm>
            <a:prstGeom prst="rect">
              <a:avLst/>
            </a:prstGeom>
          </p:spPr>
        </p:pic>
        <p:sp>
          <p:nvSpPr>
            <p:cNvPr id="2679" name="object 2679" descr=""/>
            <p:cNvSpPr/>
            <p:nvPr/>
          </p:nvSpPr>
          <p:spPr>
            <a:xfrm>
              <a:off x="2546544" y="2418935"/>
              <a:ext cx="34290" cy="27305"/>
            </a:xfrm>
            <a:custGeom>
              <a:avLst/>
              <a:gdLst/>
              <a:ahLst/>
              <a:cxnLst/>
              <a:rect l="l" t="t" r="r" b="b"/>
              <a:pathLst>
                <a:path w="34289" h="27305">
                  <a:moveTo>
                    <a:pt x="520" y="0"/>
                  </a:moveTo>
                  <a:lnTo>
                    <a:pt x="327" y="50"/>
                  </a:lnTo>
                  <a:lnTo>
                    <a:pt x="0" y="1930"/>
                  </a:lnTo>
                  <a:lnTo>
                    <a:pt x="6934" y="3454"/>
                  </a:lnTo>
                  <a:lnTo>
                    <a:pt x="13779" y="5765"/>
                  </a:lnTo>
                  <a:lnTo>
                    <a:pt x="25044" y="13627"/>
                  </a:lnTo>
                  <a:lnTo>
                    <a:pt x="30733" y="20370"/>
                  </a:lnTo>
                  <a:lnTo>
                    <a:pt x="32804" y="27000"/>
                  </a:lnTo>
                  <a:lnTo>
                    <a:pt x="34188" y="26542"/>
                  </a:lnTo>
                  <a:lnTo>
                    <a:pt x="34137" y="26212"/>
                  </a:lnTo>
                  <a:lnTo>
                    <a:pt x="28570" y="16365"/>
                  </a:lnTo>
                  <a:lnTo>
                    <a:pt x="20937" y="8745"/>
                  </a:lnTo>
                  <a:lnTo>
                    <a:pt x="11554" y="3318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2C68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80" name="object 2680" descr="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543239" y="2420861"/>
              <a:ext cx="36118" cy="29895"/>
            </a:xfrm>
            <a:prstGeom prst="rect">
              <a:avLst/>
            </a:prstGeom>
          </p:spPr>
        </p:pic>
        <p:sp>
          <p:nvSpPr>
            <p:cNvPr id="2681" name="object 2681" descr=""/>
            <p:cNvSpPr/>
            <p:nvPr/>
          </p:nvSpPr>
          <p:spPr>
            <a:xfrm>
              <a:off x="2502229" y="2430471"/>
              <a:ext cx="29209" cy="28575"/>
            </a:xfrm>
            <a:custGeom>
              <a:avLst/>
              <a:gdLst/>
              <a:ahLst/>
              <a:cxnLst/>
              <a:rect l="l" t="t" r="r" b="b"/>
              <a:pathLst>
                <a:path w="29210" h="28575">
                  <a:moveTo>
                    <a:pt x="24551" y="0"/>
                  </a:moveTo>
                  <a:lnTo>
                    <a:pt x="17273" y="2654"/>
                  </a:lnTo>
                  <a:lnTo>
                    <a:pt x="14162" y="5003"/>
                  </a:lnTo>
                  <a:lnTo>
                    <a:pt x="8987" y="8453"/>
                  </a:lnTo>
                  <a:lnTo>
                    <a:pt x="3453" y="13319"/>
                  </a:lnTo>
                  <a:lnTo>
                    <a:pt x="0" y="18694"/>
                  </a:lnTo>
                  <a:lnTo>
                    <a:pt x="1068" y="23672"/>
                  </a:lnTo>
                  <a:lnTo>
                    <a:pt x="5145" y="28066"/>
                  </a:lnTo>
                  <a:lnTo>
                    <a:pt x="14619" y="23850"/>
                  </a:lnTo>
                  <a:lnTo>
                    <a:pt x="18366" y="20993"/>
                  </a:lnTo>
                  <a:lnTo>
                    <a:pt x="22830" y="17467"/>
                  </a:lnTo>
                  <a:lnTo>
                    <a:pt x="27040" y="13096"/>
                  </a:lnTo>
                  <a:lnTo>
                    <a:pt x="29078" y="8130"/>
                  </a:lnTo>
                  <a:lnTo>
                    <a:pt x="27027" y="2819"/>
                  </a:lnTo>
                  <a:lnTo>
                    <a:pt x="24551" y="0"/>
                  </a:lnTo>
                  <a:close/>
                </a:path>
              </a:pathLst>
            </a:custGeom>
            <a:solidFill>
              <a:srgbClr val="DFE7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2" name="object 2682" descr=""/>
            <p:cNvSpPr/>
            <p:nvPr/>
          </p:nvSpPr>
          <p:spPr>
            <a:xfrm>
              <a:off x="2501277" y="2434577"/>
              <a:ext cx="25400" cy="22225"/>
            </a:xfrm>
            <a:custGeom>
              <a:avLst/>
              <a:gdLst/>
              <a:ahLst/>
              <a:cxnLst/>
              <a:rect l="l" t="t" r="r" b="b"/>
              <a:pathLst>
                <a:path w="25400" h="22225">
                  <a:moveTo>
                    <a:pt x="1587" y="15354"/>
                  </a:moveTo>
                  <a:lnTo>
                    <a:pt x="0" y="18618"/>
                  </a:lnTo>
                  <a:lnTo>
                    <a:pt x="1422" y="18834"/>
                  </a:lnTo>
                  <a:lnTo>
                    <a:pt x="1587" y="15354"/>
                  </a:lnTo>
                  <a:close/>
                </a:path>
                <a:path w="25400" h="22225">
                  <a:moveTo>
                    <a:pt x="10744" y="20180"/>
                  </a:moveTo>
                  <a:lnTo>
                    <a:pt x="1422" y="18834"/>
                  </a:lnTo>
                  <a:lnTo>
                    <a:pt x="1295" y="21805"/>
                  </a:lnTo>
                  <a:lnTo>
                    <a:pt x="9144" y="20675"/>
                  </a:lnTo>
                  <a:lnTo>
                    <a:pt x="10744" y="20180"/>
                  </a:lnTo>
                  <a:close/>
                </a:path>
                <a:path w="25400" h="22225">
                  <a:moveTo>
                    <a:pt x="14554" y="18986"/>
                  </a:moveTo>
                  <a:lnTo>
                    <a:pt x="10744" y="20180"/>
                  </a:lnTo>
                  <a:lnTo>
                    <a:pt x="11925" y="20345"/>
                  </a:lnTo>
                  <a:lnTo>
                    <a:pt x="14554" y="18986"/>
                  </a:lnTo>
                  <a:close/>
                </a:path>
                <a:path w="25400" h="22225">
                  <a:moveTo>
                    <a:pt x="17983" y="5588"/>
                  </a:moveTo>
                  <a:lnTo>
                    <a:pt x="17907" y="5257"/>
                  </a:lnTo>
                  <a:lnTo>
                    <a:pt x="17678" y="5511"/>
                  </a:lnTo>
                  <a:lnTo>
                    <a:pt x="17983" y="5588"/>
                  </a:lnTo>
                  <a:close/>
                </a:path>
                <a:path w="25400" h="22225">
                  <a:moveTo>
                    <a:pt x="20929" y="368"/>
                  </a:moveTo>
                  <a:lnTo>
                    <a:pt x="20307" y="0"/>
                  </a:lnTo>
                  <a:lnTo>
                    <a:pt x="15735" y="1993"/>
                  </a:lnTo>
                  <a:lnTo>
                    <a:pt x="11049" y="4991"/>
                  </a:lnTo>
                  <a:lnTo>
                    <a:pt x="1866" y="9372"/>
                  </a:lnTo>
                  <a:lnTo>
                    <a:pt x="1587" y="15354"/>
                  </a:lnTo>
                  <a:lnTo>
                    <a:pt x="2984" y="12496"/>
                  </a:lnTo>
                  <a:lnTo>
                    <a:pt x="9512" y="6489"/>
                  </a:lnTo>
                  <a:lnTo>
                    <a:pt x="13004" y="4457"/>
                  </a:lnTo>
                  <a:lnTo>
                    <a:pt x="16357" y="2311"/>
                  </a:lnTo>
                  <a:lnTo>
                    <a:pt x="20929" y="368"/>
                  </a:lnTo>
                  <a:close/>
                </a:path>
                <a:path w="25400" h="22225">
                  <a:moveTo>
                    <a:pt x="22009" y="11709"/>
                  </a:moveTo>
                  <a:lnTo>
                    <a:pt x="21412" y="4025"/>
                  </a:lnTo>
                  <a:lnTo>
                    <a:pt x="21336" y="3086"/>
                  </a:lnTo>
                  <a:lnTo>
                    <a:pt x="20980" y="3149"/>
                  </a:lnTo>
                  <a:lnTo>
                    <a:pt x="20980" y="6870"/>
                  </a:lnTo>
                  <a:lnTo>
                    <a:pt x="20472" y="9182"/>
                  </a:lnTo>
                  <a:lnTo>
                    <a:pt x="18529" y="13385"/>
                  </a:lnTo>
                  <a:lnTo>
                    <a:pt x="14668" y="16916"/>
                  </a:lnTo>
                  <a:lnTo>
                    <a:pt x="10312" y="17970"/>
                  </a:lnTo>
                  <a:lnTo>
                    <a:pt x="8826" y="18122"/>
                  </a:lnTo>
                  <a:lnTo>
                    <a:pt x="7556" y="17602"/>
                  </a:lnTo>
                  <a:lnTo>
                    <a:pt x="10858" y="17259"/>
                  </a:lnTo>
                  <a:lnTo>
                    <a:pt x="11455" y="16929"/>
                  </a:lnTo>
                  <a:lnTo>
                    <a:pt x="14325" y="15328"/>
                  </a:lnTo>
                  <a:lnTo>
                    <a:pt x="15824" y="13716"/>
                  </a:lnTo>
                  <a:lnTo>
                    <a:pt x="18389" y="11417"/>
                  </a:lnTo>
                  <a:lnTo>
                    <a:pt x="19126" y="10312"/>
                  </a:lnTo>
                  <a:lnTo>
                    <a:pt x="19697" y="7696"/>
                  </a:lnTo>
                  <a:lnTo>
                    <a:pt x="19672" y="6324"/>
                  </a:lnTo>
                  <a:lnTo>
                    <a:pt x="17983" y="5588"/>
                  </a:lnTo>
                  <a:lnTo>
                    <a:pt x="18529" y="8064"/>
                  </a:lnTo>
                  <a:lnTo>
                    <a:pt x="18097" y="9969"/>
                  </a:lnTo>
                  <a:lnTo>
                    <a:pt x="17640" y="10858"/>
                  </a:lnTo>
                  <a:lnTo>
                    <a:pt x="13335" y="15252"/>
                  </a:lnTo>
                  <a:lnTo>
                    <a:pt x="11557" y="15976"/>
                  </a:lnTo>
                  <a:lnTo>
                    <a:pt x="9613" y="16929"/>
                  </a:lnTo>
                  <a:lnTo>
                    <a:pt x="8331" y="16433"/>
                  </a:lnTo>
                  <a:lnTo>
                    <a:pt x="7721" y="14465"/>
                  </a:lnTo>
                  <a:lnTo>
                    <a:pt x="7962" y="13728"/>
                  </a:lnTo>
                  <a:lnTo>
                    <a:pt x="9575" y="15392"/>
                  </a:lnTo>
                  <a:lnTo>
                    <a:pt x="10769" y="15087"/>
                  </a:lnTo>
                  <a:lnTo>
                    <a:pt x="14643" y="12611"/>
                  </a:lnTo>
                  <a:lnTo>
                    <a:pt x="15709" y="11785"/>
                  </a:lnTo>
                  <a:lnTo>
                    <a:pt x="16281" y="11531"/>
                  </a:lnTo>
                  <a:lnTo>
                    <a:pt x="17106" y="10464"/>
                  </a:lnTo>
                  <a:lnTo>
                    <a:pt x="17487" y="9702"/>
                  </a:lnTo>
                  <a:lnTo>
                    <a:pt x="17513" y="9309"/>
                  </a:lnTo>
                  <a:lnTo>
                    <a:pt x="17348" y="8978"/>
                  </a:lnTo>
                  <a:lnTo>
                    <a:pt x="16535" y="7353"/>
                  </a:lnTo>
                  <a:lnTo>
                    <a:pt x="16535" y="9309"/>
                  </a:lnTo>
                  <a:lnTo>
                    <a:pt x="16205" y="10160"/>
                  </a:lnTo>
                  <a:lnTo>
                    <a:pt x="15494" y="11315"/>
                  </a:lnTo>
                  <a:lnTo>
                    <a:pt x="14846" y="11607"/>
                  </a:lnTo>
                  <a:lnTo>
                    <a:pt x="13716" y="12496"/>
                  </a:lnTo>
                  <a:lnTo>
                    <a:pt x="13119" y="13144"/>
                  </a:lnTo>
                  <a:lnTo>
                    <a:pt x="12217" y="14046"/>
                  </a:lnTo>
                  <a:lnTo>
                    <a:pt x="11417" y="14706"/>
                  </a:lnTo>
                  <a:lnTo>
                    <a:pt x="9613" y="14211"/>
                  </a:lnTo>
                  <a:lnTo>
                    <a:pt x="12230" y="11607"/>
                  </a:lnTo>
                  <a:lnTo>
                    <a:pt x="13449" y="10896"/>
                  </a:lnTo>
                  <a:lnTo>
                    <a:pt x="14541" y="9702"/>
                  </a:lnTo>
                  <a:lnTo>
                    <a:pt x="14795" y="9461"/>
                  </a:lnTo>
                  <a:lnTo>
                    <a:pt x="15176" y="8978"/>
                  </a:lnTo>
                  <a:lnTo>
                    <a:pt x="16535" y="9309"/>
                  </a:lnTo>
                  <a:lnTo>
                    <a:pt x="16535" y="7353"/>
                  </a:lnTo>
                  <a:lnTo>
                    <a:pt x="14198" y="9029"/>
                  </a:lnTo>
                  <a:lnTo>
                    <a:pt x="13500" y="9702"/>
                  </a:lnTo>
                  <a:lnTo>
                    <a:pt x="13347" y="9867"/>
                  </a:lnTo>
                  <a:lnTo>
                    <a:pt x="12814" y="10477"/>
                  </a:lnTo>
                  <a:lnTo>
                    <a:pt x="8102" y="13525"/>
                  </a:lnTo>
                  <a:lnTo>
                    <a:pt x="8394" y="13081"/>
                  </a:lnTo>
                  <a:lnTo>
                    <a:pt x="8966" y="12573"/>
                  </a:lnTo>
                  <a:lnTo>
                    <a:pt x="9842" y="11582"/>
                  </a:lnTo>
                  <a:lnTo>
                    <a:pt x="10947" y="10718"/>
                  </a:lnTo>
                  <a:lnTo>
                    <a:pt x="13462" y="8661"/>
                  </a:lnTo>
                  <a:lnTo>
                    <a:pt x="14808" y="7696"/>
                  </a:lnTo>
                  <a:lnTo>
                    <a:pt x="16294" y="6705"/>
                  </a:lnTo>
                  <a:lnTo>
                    <a:pt x="16624" y="6629"/>
                  </a:lnTo>
                  <a:lnTo>
                    <a:pt x="17665" y="5511"/>
                  </a:lnTo>
                  <a:lnTo>
                    <a:pt x="17411" y="5499"/>
                  </a:lnTo>
                  <a:lnTo>
                    <a:pt x="17208" y="5397"/>
                  </a:lnTo>
                  <a:lnTo>
                    <a:pt x="16865" y="5372"/>
                  </a:lnTo>
                  <a:lnTo>
                    <a:pt x="14300" y="7010"/>
                  </a:lnTo>
                  <a:lnTo>
                    <a:pt x="11874" y="8839"/>
                  </a:lnTo>
                  <a:lnTo>
                    <a:pt x="8839" y="11493"/>
                  </a:lnTo>
                  <a:lnTo>
                    <a:pt x="7099" y="12712"/>
                  </a:lnTo>
                  <a:lnTo>
                    <a:pt x="5994" y="16891"/>
                  </a:lnTo>
                  <a:lnTo>
                    <a:pt x="5588" y="16268"/>
                  </a:lnTo>
                  <a:lnTo>
                    <a:pt x="5930" y="12941"/>
                  </a:lnTo>
                  <a:lnTo>
                    <a:pt x="7416" y="11658"/>
                  </a:lnTo>
                  <a:lnTo>
                    <a:pt x="10693" y="8153"/>
                  </a:lnTo>
                  <a:lnTo>
                    <a:pt x="12801" y="6400"/>
                  </a:lnTo>
                  <a:lnTo>
                    <a:pt x="15557" y="5054"/>
                  </a:lnTo>
                  <a:lnTo>
                    <a:pt x="17119" y="4495"/>
                  </a:lnTo>
                  <a:lnTo>
                    <a:pt x="19050" y="4025"/>
                  </a:lnTo>
                  <a:lnTo>
                    <a:pt x="20980" y="6870"/>
                  </a:lnTo>
                  <a:lnTo>
                    <a:pt x="20980" y="3149"/>
                  </a:lnTo>
                  <a:lnTo>
                    <a:pt x="17995" y="3581"/>
                  </a:lnTo>
                  <a:lnTo>
                    <a:pt x="15354" y="4432"/>
                  </a:lnTo>
                  <a:lnTo>
                    <a:pt x="15100" y="4495"/>
                  </a:lnTo>
                  <a:lnTo>
                    <a:pt x="14109" y="4876"/>
                  </a:lnTo>
                  <a:lnTo>
                    <a:pt x="14020" y="5080"/>
                  </a:lnTo>
                  <a:lnTo>
                    <a:pt x="12280" y="6019"/>
                  </a:lnTo>
                  <a:lnTo>
                    <a:pt x="10693" y="7112"/>
                  </a:lnTo>
                  <a:lnTo>
                    <a:pt x="7658" y="10096"/>
                  </a:lnTo>
                  <a:lnTo>
                    <a:pt x="5168" y="12217"/>
                  </a:lnTo>
                  <a:lnTo>
                    <a:pt x="3238" y="19050"/>
                  </a:lnTo>
                  <a:lnTo>
                    <a:pt x="9893" y="19240"/>
                  </a:lnTo>
                  <a:lnTo>
                    <a:pt x="12560" y="18122"/>
                  </a:lnTo>
                  <a:lnTo>
                    <a:pt x="16751" y="16357"/>
                  </a:lnTo>
                  <a:lnTo>
                    <a:pt x="22009" y="11709"/>
                  </a:lnTo>
                  <a:close/>
                </a:path>
                <a:path w="25400" h="22225">
                  <a:moveTo>
                    <a:pt x="25133" y="2844"/>
                  </a:moveTo>
                  <a:lnTo>
                    <a:pt x="20942" y="381"/>
                  </a:lnTo>
                  <a:lnTo>
                    <a:pt x="23507" y="4457"/>
                  </a:lnTo>
                  <a:lnTo>
                    <a:pt x="23634" y="4991"/>
                  </a:lnTo>
                  <a:lnTo>
                    <a:pt x="22936" y="10452"/>
                  </a:lnTo>
                  <a:lnTo>
                    <a:pt x="21602" y="12496"/>
                  </a:lnTo>
                  <a:lnTo>
                    <a:pt x="17170" y="17627"/>
                  </a:lnTo>
                  <a:lnTo>
                    <a:pt x="14554" y="18986"/>
                  </a:lnTo>
                  <a:lnTo>
                    <a:pt x="17792" y="17970"/>
                  </a:lnTo>
                  <a:lnTo>
                    <a:pt x="23444" y="13716"/>
                  </a:lnTo>
                  <a:lnTo>
                    <a:pt x="25133" y="2844"/>
                  </a:lnTo>
                  <a:close/>
                </a:path>
              </a:pathLst>
            </a:custGeom>
            <a:solidFill>
              <a:srgbClr val="C5D4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83" name="object 2683" descr="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472855" y="2408670"/>
              <a:ext cx="48907" cy="25552"/>
            </a:xfrm>
            <a:prstGeom prst="rect">
              <a:avLst/>
            </a:prstGeom>
          </p:spPr>
        </p:pic>
        <p:sp>
          <p:nvSpPr>
            <p:cNvPr id="2684" name="object 2684" descr=""/>
            <p:cNvSpPr/>
            <p:nvPr/>
          </p:nvSpPr>
          <p:spPr>
            <a:xfrm>
              <a:off x="2548581" y="2435375"/>
              <a:ext cx="18415" cy="17780"/>
            </a:xfrm>
            <a:custGeom>
              <a:avLst/>
              <a:gdLst/>
              <a:ahLst/>
              <a:cxnLst/>
              <a:rect l="l" t="t" r="r" b="b"/>
              <a:pathLst>
                <a:path w="18414" h="17780">
                  <a:moveTo>
                    <a:pt x="0" y="0"/>
                  </a:moveTo>
                  <a:lnTo>
                    <a:pt x="3314" y="3670"/>
                  </a:lnTo>
                  <a:lnTo>
                    <a:pt x="10312" y="11353"/>
                  </a:lnTo>
                  <a:lnTo>
                    <a:pt x="17703" y="17665"/>
                  </a:lnTo>
                  <a:lnTo>
                    <a:pt x="18161" y="17399"/>
                  </a:lnTo>
                  <a:lnTo>
                    <a:pt x="13538" y="7988"/>
                  </a:lnTo>
                  <a:lnTo>
                    <a:pt x="5219" y="28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BB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5" name="object 2685" descr=""/>
            <p:cNvSpPr/>
            <p:nvPr/>
          </p:nvSpPr>
          <p:spPr>
            <a:xfrm>
              <a:off x="2562131" y="2443377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0" y="0"/>
                  </a:moveTo>
                  <a:lnTo>
                    <a:pt x="4610" y="9397"/>
                  </a:lnTo>
                  <a:lnTo>
                    <a:pt x="7302" y="7873"/>
                  </a:lnTo>
                  <a:lnTo>
                    <a:pt x="3467" y="8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AB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6" name="object 2686" descr=""/>
            <p:cNvSpPr/>
            <p:nvPr/>
          </p:nvSpPr>
          <p:spPr>
            <a:xfrm>
              <a:off x="2548327" y="2434398"/>
              <a:ext cx="17780" cy="10160"/>
            </a:xfrm>
            <a:custGeom>
              <a:avLst/>
              <a:gdLst/>
              <a:ahLst/>
              <a:cxnLst/>
              <a:rect l="l" t="t" r="r" b="b"/>
              <a:pathLst>
                <a:path w="17780" h="10160">
                  <a:moveTo>
                    <a:pt x="863" y="0"/>
                  </a:moveTo>
                  <a:lnTo>
                    <a:pt x="0" y="698"/>
                  </a:lnTo>
                  <a:lnTo>
                    <a:pt x="254" y="977"/>
                  </a:lnTo>
                  <a:lnTo>
                    <a:pt x="5473" y="3873"/>
                  </a:lnTo>
                  <a:lnTo>
                    <a:pt x="13792" y="8966"/>
                  </a:lnTo>
                  <a:lnTo>
                    <a:pt x="17272" y="9791"/>
                  </a:lnTo>
                  <a:lnTo>
                    <a:pt x="15481" y="6603"/>
                  </a:lnTo>
                  <a:lnTo>
                    <a:pt x="5549" y="2171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B587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7" name="object 2687" descr=""/>
            <p:cNvSpPr/>
            <p:nvPr/>
          </p:nvSpPr>
          <p:spPr>
            <a:xfrm>
              <a:off x="2537378" y="2443235"/>
              <a:ext cx="18415" cy="17780"/>
            </a:xfrm>
            <a:custGeom>
              <a:avLst/>
              <a:gdLst/>
              <a:ahLst/>
              <a:cxnLst/>
              <a:rect l="l" t="t" r="r" b="b"/>
              <a:pathLst>
                <a:path w="18414" h="17780">
                  <a:moveTo>
                    <a:pt x="0" y="0"/>
                  </a:moveTo>
                  <a:lnTo>
                    <a:pt x="3314" y="3670"/>
                  </a:lnTo>
                  <a:lnTo>
                    <a:pt x="10312" y="11353"/>
                  </a:lnTo>
                  <a:lnTo>
                    <a:pt x="17703" y="17665"/>
                  </a:lnTo>
                  <a:lnTo>
                    <a:pt x="18161" y="17399"/>
                  </a:lnTo>
                  <a:lnTo>
                    <a:pt x="13538" y="7988"/>
                  </a:lnTo>
                  <a:lnTo>
                    <a:pt x="5219" y="28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9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8" name="object 2688" descr=""/>
            <p:cNvSpPr/>
            <p:nvPr/>
          </p:nvSpPr>
          <p:spPr>
            <a:xfrm>
              <a:off x="2550929" y="2451237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0" y="0"/>
                  </a:moveTo>
                  <a:lnTo>
                    <a:pt x="4610" y="9397"/>
                  </a:lnTo>
                  <a:lnTo>
                    <a:pt x="7302" y="7873"/>
                  </a:lnTo>
                  <a:lnTo>
                    <a:pt x="3467" y="8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AB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9" name="object 2689" descr=""/>
            <p:cNvSpPr/>
            <p:nvPr/>
          </p:nvSpPr>
          <p:spPr>
            <a:xfrm>
              <a:off x="2537124" y="2442260"/>
              <a:ext cx="17780" cy="10160"/>
            </a:xfrm>
            <a:custGeom>
              <a:avLst/>
              <a:gdLst/>
              <a:ahLst/>
              <a:cxnLst/>
              <a:rect l="l" t="t" r="r" b="b"/>
              <a:pathLst>
                <a:path w="17780" h="10160">
                  <a:moveTo>
                    <a:pt x="863" y="0"/>
                  </a:moveTo>
                  <a:lnTo>
                    <a:pt x="0" y="698"/>
                  </a:lnTo>
                  <a:lnTo>
                    <a:pt x="254" y="977"/>
                  </a:lnTo>
                  <a:lnTo>
                    <a:pt x="5473" y="3873"/>
                  </a:lnTo>
                  <a:lnTo>
                    <a:pt x="13792" y="8966"/>
                  </a:lnTo>
                  <a:lnTo>
                    <a:pt x="17272" y="9791"/>
                  </a:lnTo>
                  <a:lnTo>
                    <a:pt x="15481" y="6603"/>
                  </a:lnTo>
                  <a:lnTo>
                    <a:pt x="5549" y="2171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B587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0" name="object 2690" descr=""/>
            <p:cNvSpPr/>
            <p:nvPr/>
          </p:nvSpPr>
          <p:spPr>
            <a:xfrm>
              <a:off x="2549478" y="2436302"/>
              <a:ext cx="13335" cy="22225"/>
            </a:xfrm>
            <a:custGeom>
              <a:avLst/>
              <a:gdLst/>
              <a:ahLst/>
              <a:cxnLst/>
              <a:rect l="l" t="t" r="r" b="b"/>
              <a:pathLst>
                <a:path w="13335" h="22225">
                  <a:moveTo>
                    <a:pt x="507" y="0"/>
                  </a:moveTo>
                  <a:lnTo>
                    <a:pt x="0" y="127"/>
                  </a:lnTo>
                  <a:lnTo>
                    <a:pt x="1930" y="10439"/>
                  </a:lnTo>
                  <a:lnTo>
                    <a:pt x="8585" y="17576"/>
                  </a:lnTo>
                  <a:lnTo>
                    <a:pt x="12826" y="21767"/>
                  </a:lnTo>
                  <a:lnTo>
                    <a:pt x="10617" y="17348"/>
                  </a:lnTo>
                  <a:lnTo>
                    <a:pt x="5930" y="8064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D6BB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1" name="object 2691" descr=""/>
            <p:cNvSpPr/>
            <p:nvPr/>
          </p:nvSpPr>
          <p:spPr>
            <a:xfrm>
              <a:off x="2546423" y="2436430"/>
              <a:ext cx="5080" cy="10795"/>
            </a:xfrm>
            <a:custGeom>
              <a:avLst/>
              <a:gdLst/>
              <a:ahLst/>
              <a:cxnLst/>
              <a:rect l="l" t="t" r="r" b="b"/>
              <a:pathLst>
                <a:path w="5080" h="10794">
                  <a:moveTo>
                    <a:pt x="3048" y="0"/>
                  </a:moveTo>
                  <a:lnTo>
                    <a:pt x="50" y="749"/>
                  </a:lnTo>
                  <a:lnTo>
                    <a:pt x="1041" y="5257"/>
                  </a:lnTo>
                  <a:lnTo>
                    <a:pt x="1854" y="8585"/>
                  </a:lnTo>
                  <a:lnTo>
                    <a:pt x="4978" y="10299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CBAB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2" name="object 2692" descr=""/>
            <p:cNvSpPr/>
            <p:nvPr/>
          </p:nvSpPr>
          <p:spPr>
            <a:xfrm>
              <a:off x="2548266" y="2445008"/>
              <a:ext cx="14604" cy="13970"/>
            </a:xfrm>
            <a:custGeom>
              <a:avLst/>
              <a:gdLst/>
              <a:ahLst/>
              <a:cxnLst/>
              <a:rect l="l" t="t" r="r" b="b"/>
              <a:pathLst>
                <a:path w="14605" h="13969">
                  <a:moveTo>
                    <a:pt x="0" y="0"/>
                  </a:moveTo>
                  <a:lnTo>
                    <a:pt x="876" y="3555"/>
                  </a:lnTo>
                  <a:lnTo>
                    <a:pt x="9258" y="10490"/>
                  </a:lnTo>
                  <a:lnTo>
                    <a:pt x="13195" y="13842"/>
                  </a:lnTo>
                  <a:lnTo>
                    <a:pt x="14211" y="13398"/>
                  </a:lnTo>
                  <a:lnTo>
                    <a:pt x="14033" y="13068"/>
                  </a:lnTo>
                  <a:lnTo>
                    <a:pt x="9791" y="8877"/>
                  </a:lnTo>
                  <a:lnTo>
                    <a:pt x="3136" y="17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87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3" name="object 2693" descr=""/>
            <p:cNvSpPr/>
            <p:nvPr/>
          </p:nvSpPr>
          <p:spPr>
            <a:xfrm>
              <a:off x="2538106" y="2434171"/>
              <a:ext cx="8255" cy="24130"/>
            </a:xfrm>
            <a:custGeom>
              <a:avLst/>
              <a:gdLst/>
              <a:ahLst/>
              <a:cxnLst/>
              <a:rect l="l" t="t" r="r" b="b"/>
              <a:pathLst>
                <a:path w="8255" h="24130">
                  <a:moveTo>
                    <a:pt x="7645" y="0"/>
                  </a:moveTo>
                  <a:lnTo>
                    <a:pt x="5892" y="4622"/>
                  </a:lnTo>
                  <a:lnTo>
                    <a:pt x="2247" y="14363"/>
                  </a:lnTo>
                  <a:lnTo>
                    <a:pt x="0" y="23812"/>
                  </a:lnTo>
                  <a:lnTo>
                    <a:pt x="444" y="24104"/>
                  </a:lnTo>
                  <a:lnTo>
                    <a:pt x="6718" y="15697"/>
                  </a:lnTo>
                  <a:lnTo>
                    <a:pt x="7442" y="5956"/>
                  </a:lnTo>
                  <a:lnTo>
                    <a:pt x="7645" y="0"/>
                  </a:lnTo>
                  <a:close/>
                </a:path>
              </a:pathLst>
            </a:custGeom>
            <a:solidFill>
              <a:srgbClr val="D6BB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4" name="object 2694" descr=""/>
            <p:cNvSpPr/>
            <p:nvPr/>
          </p:nvSpPr>
          <p:spPr>
            <a:xfrm>
              <a:off x="2538550" y="2449881"/>
              <a:ext cx="7620" cy="10160"/>
            </a:xfrm>
            <a:custGeom>
              <a:avLst/>
              <a:gdLst/>
              <a:ahLst/>
              <a:cxnLst/>
              <a:rect l="l" t="t" r="r" b="b"/>
              <a:pathLst>
                <a:path w="7619" h="10160">
                  <a:moveTo>
                    <a:pt x="6261" y="0"/>
                  </a:moveTo>
                  <a:lnTo>
                    <a:pt x="0" y="8394"/>
                  </a:lnTo>
                  <a:lnTo>
                    <a:pt x="2590" y="10096"/>
                  </a:lnTo>
                  <a:lnTo>
                    <a:pt x="5219" y="6299"/>
                  </a:lnTo>
                  <a:lnTo>
                    <a:pt x="7111" y="3454"/>
                  </a:lnTo>
                  <a:lnTo>
                    <a:pt x="6553" y="1142"/>
                  </a:lnTo>
                  <a:lnTo>
                    <a:pt x="6261" y="0"/>
                  </a:lnTo>
                  <a:close/>
                </a:path>
              </a:pathLst>
            </a:custGeom>
            <a:solidFill>
              <a:srgbClr val="CBAB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5" name="object 2695" descr=""/>
            <p:cNvSpPr/>
            <p:nvPr/>
          </p:nvSpPr>
          <p:spPr>
            <a:xfrm>
              <a:off x="2544817" y="2433821"/>
              <a:ext cx="3175" cy="19685"/>
            </a:xfrm>
            <a:custGeom>
              <a:avLst/>
              <a:gdLst/>
              <a:ahLst/>
              <a:cxnLst/>
              <a:rect l="l" t="t" r="r" b="b"/>
              <a:pathLst>
                <a:path w="3175" h="19685">
                  <a:moveTo>
                    <a:pt x="1066" y="0"/>
                  </a:moveTo>
                  <a:lnTo>
                    <a:pt x="939" y="355"/>
                  </a:lnTo>
                  <a:lnTo>
                    <a:pt x="736" y="6311"/>
                  </a:lnTo>
                  <a:lnTo>
                    <a:pt x="0" y="16040"/>
                  </a:lnTo>
                  <a:lnTo>
                    <a:pt x="850" y="19519"/>
                  </a:lnTo>
                  <a:lnTo>
                    <a:pt x="2861" y="16484"/>
                  </a:lnTo>
                  <a:lnTo>
                    <a:pt x="2285" y="5600"/>
                  </a:lnTo>
                  <a:lnTo>
                    <a:pt x="2082" y="444"/>
                  </a:lnTo>
                  <a:lnTo>
                    <a:pt x="1066" y="0"/>
                  </a:lnTo>
                  <a:close/>
                </a:path>
                <a:path w="3175" h="19685">
                  <a:moveTo>
                    <a:pt x="2955" y="16433"/>
                  </a:moveTo>
                  <a:close/>
                </a:path>
              </a:pathLst>
            </a:custGeom>
            <a:solidFill>
              <a:srgbClr val="B587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6" name="object 2696" descr=""/>
            <p:cNvSpPr/>
            <p:nvPr/>
          </p:nvSpPr>
          <p:spPr>
            <a:xfrm>
              <a:off x="2512390" y="2405519"/>
              <a:ext cx="36195" cy="9525"/>
            </a:xfrm>
            <a:custGeom>
              <a:avLst/>
              <a:gdLst/>
              <a:ahLst/>
              <a:cxnLst/>
              <a:rect l="l" t="t" r="r" b="b"/>
              <a:pathLst>
                <a:path w="36194" h="9525">
                  <a:moveTo>
                    <a:pt x="6959" y="7810"/>
                  </a:moveTo>
                  <a:lnTo>
                    <a:pt x="4991" y="5765"/>
                  </a:lnTo>
                  <a:lnTo>
                    <a:pt x="4305" y="1828"/>
                  </a:lnTo>
                  <a:lnTo>
                    <a:pt x="0" y="6464"/>
                  </a:lnTo>
                  <a:lnTo>
                    <a:pt x="0" y="6934"/>
                  </a:lnTo>
                  <a:lnTo>
                    <a:pt x="673" y="6705"/>
                  </a:lnTo>
                  <a:lnTo>
                    <a:pt x="2425" y="6108"/>
                  </a:lnTo>
                  <a:lnTo>
                    <a:pt x="4279" y="6565"/>
                  </a:lnTo>
                  <a:lnTo>
                    <a:pt x="5562" y="7912"/>
                  </a:lnTo>
                  <a:lnTo>
                    <a:pt x="5918" y="8267"/>
                  </a:lnTo>
                  <a:lnTo>
                    <a:pt x="6959" y="7810"/>
                  </a:lnTo>
                  <a:close/>
                </a:path>
                <a:path w="36194" h="9525">
                  <a:moveTo>
                    <a:pt x="23418" y="5549"/>
                  </a:moveTo>
                  <a:lnTo>
                    <a:pt x="19253" y="5435"/>
                  </a:lnTo>
                  <a:lnTo>
                    <a:pt x="15608" y="7277"/>
                  </a:lnTo>
                  <a:lnTo>
                    <a:pt x="9931" y="4394"/>
                  </a:lnTo>
                  <a:lnTo>
                    <a:pt x="8255" y="1905"/>
                  </a:lnTo>
                  <a:lnTo>
                    <a:pt x="5613" y="0"/>
                  </a:lnTo>
                  <a:lnTo>
                    <a:pt x="4660" y="558"/>
                  </a:lnTo>
                  <a:lnTo>
                    <a:pt x="5168" y="927"/>
                  </a:lnTo>
                  <a:lnTo>
                    <a:pt x="7543" y="2654"/>
                  </a:lnTo>
                  <a:lnTo>
                    <a:pt x="9398" y="6616"/>
                  </a:lnTo>
                  <a:lnTo>
                    <a:pt x="15468" y="9334"/>
                  </a:lnTo>
                  <a:lnTo>
                    <a:pt x="18859" y="6248"/>
                  </a:lnTo>
                  <a:lnTo>
                    <a:pt x="22821" y="6350"/>
                  </a:lnTo>
                  <a:lnTo>
                    <a:pt x="23418" y="5549"/>
                  </a:lnTo>
                  <a:close/>
                </a:path>
                <a:path w="36194" h="9525">
                  <a:moveTo>
                    <a:pt x="30721" y="965"/>
                  </a:moveTo>
                  <a:lnTo>
                    <a:pt x="29730" y="1066"/>
                  </a:lnTo>
                  <a:lnTo>
                    <a:pt x="29514" y="1219"/>
                  </a:lnTo>
                  <a:lnTo>
                    <a:pt x="26924" y="3073"/>
                  </a:lnTo>
                  <a:lnTo>
                    <a:pt x="23876" y="3695"/>
                  </a:lnTo>
                  <a:lnTo>
                    <a:pt x="20510" y="3035"/>
                  </a:lnTo>
                  <a:lnTo>
                    <a:pt x="19570" y="3416"/>
                  </a:lnTo>
                  <a:lnTo>
                    <a:pt x="26250" y="5384"/>
                  </a:lnTo>
                  <a:lnTo>
                    <a:pt x="27393" y="3352"/>
                  </a:lnTo>
                  <a:lnTo>
                    <a:pt x="30721" y="965"/>
                  </a:lnTo>
                  <a:close/>
                </a:path>
                <a:path w="36194" h="9525">
                  <a:moveTo>
                    <a:pt x="35623" y="2133"/>
                  </a:moveTo>
                  <a:lnTo>
                    <a:pt x="32753" y="1536"/>
                  </a:lnTo>
                  <a:lnTo>
                    <a:pt x="31965" y="4368"/>
                  </a:lnTo>
                  <a:lnTo>
                    <a:pt x="31508" y="5080"/>
                  </a:lnTo>
                  <a:lnTo>
                    <a:pt x="30848" y="5613"/>
                  </a:lnTo>
                  <a:lnTo>
                    <a:pt x="29375" y="6108"/>
                  </a:lnTo>
                  <a:lnTo>
                    <a:pt x="29565" y="6896"/>
                  </a:lnTo>
                  <a:lnTo>
                    <a:pt x="31432" y="6273"/>
                  </a:lnTo>
                  <a:lnTo>
                    <a:pt x="34620" y="3708"/>
                  </a:lnTo>
                  <a:lnTo>
                    <a:pt x="35623" y="2133"/>
                  </a:lnTo>
                  <a:close/>
                </a:path>
              </a:pathLst>
            </a:custGeom>
            <a:solidFill>
              <a:srgbClr val="CFD5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7" name="object 2697" descr=""/>
            <p:cNvSpPr/>
            <p:nvPr/>
          </p:nvSpPr>
          <p:spPr>
            <a:xfrm>
              <a:off x="2502039" y="2410447"/>
              <a:ext cx="17780" cy="12065"/>
            </a:xfrm>
            <a:custGeom>
              <a:avLst/>
              <a:gdLst/>
              <a:ahLst/>
              <a:cxnLst/>
              <a:rect l="l" t="t" r="r" b="b"/>
              <a:pathLst>
                <a:path w="17780" h="12064">
                  <a:moveTo>
                    <a:pt x="2628" y="4864"/>
                  </a:moveTo>
                  <a:lnTo>
                    <a:pt x="2044" y="4445"/>
                  </a:lnTo>
                  <a:lnTo>
                    <a:pt x="1231" y="3886"/>
                  </a:lnTo>
                  <a:lnTo>
                    <a:pt x="965" y="3695"/>
                  </a:lnTo>
                  <a:lnTo>
                    <a:pt x="0" y="4140"/>
                  </a:lnTo>
                  <a:lnTo>
                    <a:pt x="190" y="4267"/>
                  </a:lnTo>
                  <a:lnTo>
                    <a:pt x="596" y="4546"/>
                  </a:lnTo>
                  <a:lnTo>
                    <a:pt x="1003" y="4838"/>
                  </a:lnTo>
                  <a:lnTo>
                    <a:pt x="1409" y="5118"/>
                  </a:lnTo>
                  <a:lnTo>
                    <a:pt x="1676" y="5295"/>
                  </a:lnTo>
                  <a:lnTo>
                    <a:pt x="2628" y="4864"/>
                  </a:lnTo>
                  <a:close/>
                </a:path>
                <a:path w="17780" h="12064">
                  <a:moveTo>
                    <a:pt x="3721" y="1409"/>
                  </a:moveTo>
                  <a:lnTo>
                    <a:pt x="2628" y="1219"/>
                  </a:lnTo>
                  <a:lnTo>
                    <a:pt x="2489" y="889"/>
                  </a:lnTo>
                  <a:lnTo>
                    <a:pt x="2527" y="0"/>
                  </a:lnTo>
                  <a:lnTo>
                    <a:pt x="1409" y="152"/>
                  </a:lnTo>
                  <a:lnTo>
                    <a:pt x="1384" y="660"/>
                  </a:lnTo>
                  <a:lnTo>
                    <a:pt x="1346" y="1447"/>
                  </a:lnTo>
                  <a:lnTo>
                    <a:pt x="1854" y="1968"/>
                  </a:lnTo>
                  <a:lnTo>
                    <a:pt x="2616" y="2095"/>
                  </a:lnTo>
                  <a:lnTo>
                    <a:pt x="3162" y="2197"/>
                  </a:lnTo>
                  <a:lnTo>
                    <a:pt x="3721" y="1409"/>
                  </a:lnTo>
                  <a:close/>
                </a:path>
                <a:path w="17780" h="12064">
                  <a:moveTo>
                    <a:pt x="5511" y="6845"/>
                  </a:moveTo>
                  <a:lnTo>
                    <a:pt x="5080" y="6680"/>
                  </a:lnTo>
                  <a:lnTo>
                    <a:pt x="4711" y="6553"/>
                  </a:lnTo>
                  <a:lnTo>
                    <a:pt x="4584" y="6299"/>
                  </a:lnTo>
                  <a:lnTo>
                    <a:pt x="4584" y="5626"/>
                  </a:lnTo>
                  <a:lnTo>
                    <a:pt x="3479" y="5829"/>
                  </a:lnTo>
                  <a:lnTo>
                    <a:pt x="3479" y="6235"/>
                  </a:lnTo>
                  <a:lnTo>
                    <a:pt x="3479" y="6718"/>
                  </a:lnTo>
                  <a:lnTo>
                    <a:pt x="3746" y="7035"/>
                  </a:lnTo>
                  <a:lnTo>
                    <a:pt x="4508" y="7315"/>
                  </a:lnTo>
                  <a:lnTo>
                    <a:pt x="5511" y="6845"/>
                  </a:lnTo>
                  <a:close/>
                </a:path>
                <a:path w="17780" h="12064">
                  <a:moveTo>
                    <a:pt x="6070" y="3327"/>
                  </a:moveTo>
                  <a:lnTo>
                    <a:pt x="5753" y="3060"/>
                  </a:lnTo>
                  <a:lnTo>
                    <a:pt x="5562" y="2946"/>
                  </a:lnTo>
                  <a:lnTo>
                    <a:pt x="5524" y="2781"/>
                  </a:lnTo>
                  <a:lnTo>
                    <a:pt x="5613" y="2578"/>
                  </a:lnTo>
                  <a:lnTo>
                    <a:pt x="5867" y="2095"/>
                  </a:lnTo>
                  <a:lnTo>
                    <a:pt x="4762" y="2209"/>
                  </a:lnTo>
                  <a:lnTo>
                    <a:pt x="4584" y="2540"/>
                  </a:lnTo>
                  <a:lnTo>
                    <a:pt x="4394" y="2895"/>
                  </a:lnTo>
                  <a:lnTo>
                    <a:pt x="4406" y="3225"/>
                  </a:lnTo>
                  <a:lnTo>
                    <a:pt x="4724" y="3505"/>
                  </a:lnTo>
                  <a:lnTo>
                    <a:pt x="5029" y="3759"/>
                  </a:lnTo>
                  <a:lnTo>
                    <a:pt x="6070" y="3327"/>
                  </a:lnTo>
                  <a:close/>
                </a:path>
                <a:path w="17780" h="12064">
                  <a:moveTo>
                    <a:pt x="8991" y="8686"/>
                  </a:moveTo>
                  <a:lnTo>
                    <a:pt x="8255" y="8674"/>
                  </a:lnTo>
                  <a:lnTo>
                    <a:pt x="7975" y="8674"/>
                  </a:lnTo>
                  <a:lnTo>
                    <a:pt x="7874" y="8331"/>
                  </a:lnTo>
                  <a:lnTo>
                    <a:pt x="7861" y="8128"/>
                  </a:lnTo>
                  <a:lnTo>
                    <a:pt x="7835" y="7835"/>
                  </a:lnTo>
                  <a:lnTo>
                    <a:pt x="6731" y="8051"/>
                  </a:lnTo>
                  <a:lnTo>
                    <a:pt x="6756" y="8420"/>
                  </a:lnTo>
                  <a:lnTo>
                    <a:pt x="6794" y="9017"/>
                  </a:lnTo>
                  <a:lnTo>
                    <a:pt x="7277" y="9220"/>
                  </a:lnTo>
                  <a:lnTo>
                    <a:pt x="7797" y="9232"/>
                  </a:lnTo>
                  <a:lnTo>
                    <a:pt x="8166" y="9232"/>
                  </a:lnTo>
                  <a:lnTo>
                    <a:pt x="8991" y="8686"/>
                  </a:lnTo>
                  <a:close/>
                </a:path>
                <a:path w="17780" h="12064">
                  <a:moveTo>
                    <a:pt x="9842" y="5600"/>
                  </a:moveTo>
                  <a:lnTo>
                    <a:pt x="9588" y="5562"/>
                  </a:lnTo>
                  <a:lnTo>
                    <a:pt x="9321" y="5461"/>
                  </a:lnTo>
                  <a:lnTo>
                    <a:pt x="9232" y="5295"/>
                  </a:lnTo>
                  <a:lnTo>
                    <a:pt x="9334" y="5054"/>
                  </a:lnTo>
                  <a:lnTo>
                    <a:pt x="9436" y="4660"/>
                  </a:lnTo>
                  <a:lnTo>
                    <a:pt x="8331" y="4826"/>
                  </a:lnTo>
                  <a:lnTo>
                    <a:pt x="8229" y="5194"/>
                  </a:lnTo>
                  <a:lnTo>
                    <a:pt x="8089" y="5702"/>
                  </a:lnTo>
                  <a:lnTo>
                    <a:pt x="8407" y="6070"/>
                  </a:lnTo>
                  <a:lnTo>
                    <a:pt x="8902" y="6159"/>
                  </a:lnTo>
                  <a:lnTo>
                    <a:pt x="9131" y="6197"/>
                  </a:lnTo>
                  <a:lnTo>
                    <a:pt x="9525" y="6146"/>
                  </a:lnTo>
                  <a:lnTo>
                    <a:pt x="9817" y="5791"/>
                  </a:lnTo>
                  <a:lnTo>
                    <a:pt x="9842" y="5600"/>
                  </a:lnTo>
                  <a:close/>
                </a:path>
                <a:path w="17780" h="12064">
                  <a:moveTo>
                    <a:pt x="13119" y="10871"/>
                  </a:moveTo>
                  <a:lnTo>
                    <a:pt x="12014" y="10871"/>
                  </a:lnTo>
                  <a:lnTo>
                    <a:pt x="11760" y="10642"/>
                  </a:lnTo>
                  <a:lnTo>
                    <a:pt x="11595" y="10337"/>
                  </a:lnTo>
                  <a:lnTo>
                    <a:pt x="11417" y="9982"/>
                  </a:lnTo>
                  <a:lnTo>
                    <a:pt x="10337" y="10350"/>
                  </a:lnTo>
                  <a:lnTo>
                    <a:pt x="10490" y="10629"/>
                  </a:lnTo>
                  <a:lnTo>
                    <a:pt x="10795" y="11214"/>
                  </a:lnTo>
                  <a:lnTo>
                    <a:pt x="11290" y="11455"/>
                  </a:lnTo>
                  <a:lnTo>
                    <a:pt x="12331" y="11455"/>
                  </a:lnTo>
                  <a:lnTo>
                    <a:pt x="13119" y="10871"/>
                  </a:lnTo>
                  <a:close/>
                </a:path>
                <a:path w="17780" h="12064">
                  <a:moveTo>
                    <a:pt x="14211" y="8216"/>
                  </a:moveTo>
                  <a:lnTo>
                    <a:pt x="13436" y="7988"/>
                  </a:lnTo>
                  <a:lnTo>
                    <a:pt x="13119" y="7670"/>
                  </a:lnTo>
                  <a:lnTo>
                    <a:pt x="12827" y="6832"/>
                  </a:lnTo>
                  <a:lnTo>
                    <a:pt x="11734" y="7150"/>
                  </a:lnTo>
                  <a:lnTo>
                    <a:pt x="11836" y="7454"/>
                  </a:lnTo>
                  <a:lnTo>
                    <a:pt x="12039" y="8051"/>
                  </a:lnTo>
                  <a:lnTo>
                    <a:pt x="12458" y="8445"/>
                  </a:lnTo>
                  <a:lnTo>
                    <a:pt x="13068" y="8623"/>
                  </a:lnTo>
                  <a:lnTo>
                    <a:pt x="13309" y="8699"/>
                  </a:lnTo>
                  <a:lnTo>
                    <a:pt x="13627" y="8648"/>
                  </a:lnTo>
                  <a:lnTo>
                    <a:pt x="13944" y="8445"/>
                  </a:lnTo>
                  <a:lnTo>
                    <a:pt x="14211" y="8216"/>
                  </a:lnTo>
                  <a:close/>
                </a:path>
                <a:path w="17780" h="12064">
                  <a:moveTo>
                    <a:pt x="17538" y="10109"/>
                  </a:moveTo>
                  <a:lnTo>
                    <a:pt x="16738" y="9613"/>
                  </a:lnTo>
                  <a:lnTo>
                    <a:pt x="16560" y="9271"/>
                  </a:lnTo>
                  <a:lnTo>
                    <a:pt x="16484" y="8864"/>
                  </a:lnTo>
                  <a:lnTo>
                    <a:pt x="16421" y="8496"/>
                  </a:lnTo>
                  <a:lnTo>
                    <a:pt x="15303" y="8763"/>
                  </a:lnTo>
                  <a:lnTo>
                    <a:pt x="15379" y="9156"/>
                  </a:lnTo>
                  <a:lnTo>
                    <a:pt x="15481" y="9702"/>
                  </a:lnTo>
                  <a:lnTo>
                    <a:pt x="15760" y="10071"/>
                  </a:lnTo>
                  <a:lnTo>
                    <a:pt x="16230" y="10363"/>
                  </a:lnTo>
                  <a:lnTo>
                    <a:pt x="16522" y="10553"/>
                  </a:lnTo>
                  <a:lnTo>
                    <a:pt x="17538" y="10109"/>
                  </a:lnTo>
                  <a:close/>
                </a:path>
              </a:pathLst>
            </a:custGeom>
            <a:solidFill>
              <a:srgbClr val="C3A33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98" name="object 2698" descr="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893314" y="1967813"/>
              <a:ext cx="18973" cy="9829"/>
            </a:xfrm>
            <a:prstGeom prst="rect">
              <a:avLst/>
            </a:prstGeom>
          </p:spPr>
        </p:pic>
        <p:sp>
          <p:nvSpPr>
            <p:cNvPr id="2699" name="object 2699" descr=""/>
            <p:cNvSpPr/>
            <p:nvPr/>
          </p:nvSpPr>
          <p:spPr>
            <a:xfrm>
              <a:off x="2476373" y="2412111"/>
              <a:ext cx="60325" cy="20955"/>
            </a:xfrm>
            <a:custGeom>
              <a:avLst/>
              <a:gdLst/>
              <a:ahLst/>
              <a:cxnLst/>
              <a:rect l="l" t="t" r="r" b="b"/>
              <a:pathLst>
                <a:path w="60325" h="20955">
                  <a:moveTo>
                    <a:pt x="2286" y="14287"/>
                  </a:moveTo>
                  <a:lnTo>
                    <a:pt x="2070" y="13500"/>
                  </a:lnTo>
                  <a:lnTo>
                    <a:pt x="1384" y="13652"/>
                  </a:lnTo>
                  <a:lnTo>
                    <a:pt x="1231" y="13576"/>
                  </a:lnTo>
                  <a:lnTo>
                    <a:pt x="1168" y="13436"/>
                  </a:lnTo>
                  <a:lnTo>
                    <a:pt x="1193" y="13258"/>
                  </a:lnTo>
                  <a:lnTo>
                    <a:pt x="1244" y="12674"/>
                  </a:lnTo>
                  <a:lnTo>
                    <a:pt x="114" y="12814"/>
                  </a:lnTo>
                  <a:lnTo>
                    <a:pt x="76" y="13335"/>
                  </a:lnTo>
                  <a:lnTo>
                    <a:pt x="0" y="14224"/>
                  </a:lnTo>
                  <a:lnTo>
                    <a:pt x="825" y="14605"/>
                  </a:lnTo>
                  <a:lnTo>
                    <a:pt x="1600" y="14439"/>
                  </a:lnTo>
                  <a:lnTo>
                    <a:pt x="2286" y="14287"/>
                  </a:lnTo>
                  <a:close/>
                </a:path>
                <a:path w="60325" h="20955">
                  <a:moveTo>
                    <a:pt x="4292" y="17310"/>
                  </a:moveTo>
                  <a:lnTo>
                    <a:pt x="4152" y="16725"/>
                  </a:lnTo>
                  <a:lnTo>
                    <a:pt x="3479" y="16916"/>
                  </a:lnTo>
                  <a:lnTo>
                    <a:pt x="3263" y="16979"/>
                  </a:lnTo>
                  <a:lnTo>
                    <a:pt x="3149" y="16548"/>
                  </a:lnTo>
                  <a:lnTo>
                    <a:pt x="3073" y="16040"/>
                  </a:lnTo>
                  <a:lnTo>
                    <a:pt x="1955" y="16306"/>
                  </a:lnTo>
                  <a:lnTo>
                    <a:pt x="2032" y="16738"/>
                  </a:lnTo>
                  <a:lnTo>
                    <a:pt x="2146" y="17513"/>
                  </a:lnTo>
                  <a:lnTo>
                    <a:pt x="2984" y="17691"/>
                  </a:lnTo>
                  <a:lnTo>
                    <a:pt x="4292" y="17310"/>
                  </a:lnTo>
                  <a:close/>
                </a:path>
                <a:path w="60325" h="20955">
                  <a:moveTo>
                    <a:pt x="6299" y="13614"/>
                  </a:moveTo>
                  <a:lnTo>
                    <a:pt x="6007" y="13512"/>
                  </a:lnTo>
                  <a:lnTo>
                    <a:pt x="5791" y="13550"/>
                  </a:lnTo>
                  <a:lnTo>
                    <a:pt x="5168" y="13665"/>
                  </a:lnTo>
                  <a:lnTo>
                    <a:pt x="4686" y="13423"/>
                  </a:lnTo>
                  <a:lnTo>
                    <a:pt x="4305" y="12941"/>
                  </a:lnTo>
                  <a:lnTo>
                    <a:pt x="4013" y="12585"/>
                  </a:lnTo>
                  <a:lnTo>
                    <a:pt x="2959" y="12992"/>
                  </a:lnTo>
                  <a:lnTo>
                    <a:pt x="3860" y="14147"/>
                  </a:lnTo>
                  <a:lnTo>
                    <a:pt x="4762" y="14452"/>
                  </a:lnTo>
                  <a:lnTo>
                    <a:pt x="5880" y="14249"/>
                  </a:lnTo>
                  <a:lnTo>
                    <a:pt x="6273" y="14147"/>
                  </a:lnTo>
                  <a:lnTo>
                    <a:pt x="6299" y="13614"/>
                  </a:lnTo>
                  <a:close/>
                </a:path>
                <a:path w="60325" h="20955">
                  <a:moveTo>
                    <a:pt x="8280" y="16687"/>
                  </a:moveTo>
                  <a:lnTo>
                    <a:pt x="8013" y="16637"/>
                  </a:lnTo>
                  <a:lnTo>
                    <a:pt x="7708" y="16573"/>
                  </a:lnTo>
                  <a:lnTo>
                    <a:pt x="7581" y="16306"/>
                  </a:lnTo>
                  <a:lnTo>
                    <a:pt x="7632" y="16027"/>
                  </a:lnTo>
                  <a:lnTo>
                    <a:pt x="7696" y="15595"/>
                  </a:lnTo>
                  <a:lnTo>
                    <a:pt x="6591" y="15773"/>
                  </a:lnTo>
                  <a:lnTo>
                    <a:pt x="6438" y="16738"/>
                  </a:lnTo>
                  <a:lnTo>
                    <a:pt x="6781" y="17145"/>
                  </a:lnTo>
                  <a:lnTo>
                    <a:pt x="7340" y="17246"/>
                  </a:lnTo>
                  <a:lnTo>
                    <a:pt x="7569" y="17284"/>
                  </a:lnTo>
                  <a:lnTo>
                    <a:pt x="7962" y="17233"/>
                  </a:lnTo>
                  <a:lnTo>
                    <a:pt x="8115" y="17030"/>
                  </a:lnTo>
                  <a:lnTo>
                    <a:pt x="8255" y="16865"/>
                  </a:lnTo>
                  <a:lnTo>
                    <a:pt x="8280" y="16687"/>
                  </a:lnTo>
                  <a:close/>
                </a:path>
                <a:path w="60325" h="20955">
                  <a:moveTo>
                    <a:pt x="10477" y="13957"/>
                  </a:moveTo>
                  <a:lnTo>
                    <a:pt x="10426" y="13779"/>
                  </a:lnTo>
                  <a:lnTo>
                    <a:pt x="10388" y="13614"/>
                  </a:lnTo>
                  <a:lnTo>
                    <a:pt x="9918" y="13728"/>
                  </a:lnTo>
                  <a:lnTo>
                    <a:pt x="9740" y="13639"/>
                  </a:lnTo>
                  <a:lnTo>
                    <a:pt x="9588" y="13385"/>
                  </a:lnTo>
                  <a:lnTo>
                    <a:pt x="9461" y="13119"/>
                  </a:lnTo>
                  <a:lnTo>
                    <a:pt x="8394" y="13487"/>
                  </a:lnTo>
                  <a:lnTo>
                    <a:pt x="8750" y="14287"/>
                  </a:lnTo>
                  <a:lnTo>
                    <a:pt x="9372" y="14262"/>
                  </a:lnTo>
                  <a:lnTo>
                    <a:pt x="9918" y="14097"/>
                  </a:lnTo>
                  <a:lnTo>
                    <a:pt x="10477" y="13957"/>
                  </a:lnTo>
                  <a:close/>
                </a:path>
                <a:path w="60325" h="20955">
                  <a:moveTo>
                    <a:pt x="13817" y="16446"/>
                  </a:moveTo>
                  <a:lnTo>
                    <a:pt x="12941" y="16090"/>
                  </a:lnTo>
                  <a:lnTo>
                    <a:pt x="12522" y="16446"/>
                  </a:lnTo>
                  <a:lnTo>
                    <a:pt x="12331" y="16548"/>
                  </a:lnTo>
                  <a:lnTo>
                    <a:pt x="12192" y="16510"/>
                  </a:lnTo>
                  <a:lnTo>
                    <a:pt x="12090" y="16332"/>
                  </a:lnTo>
                  <a:lnTo>
                    <a:pt x="11772" y="15951"/>
                  </a:lnTo>
                  <a:lnTo>
                    <a:pt x="10731" y="16383"/>
                  </a:lnTo>
                  <a:lnTo>
                    <a:pt x="11074" y="16814"/>
                  </a:lnTo>
                  <a:lnTo>
                    <a:pt x="11620" y="17475"/>
                  </a:lnTo>
                  <a:lnTo>
                    <a:pt x="12611" y="17475"/>
                  </a:lnTo>
                  <a:lnTo>
                    <a:pt x="13246" y="16929"/>
                  </a:lnTo>
                  <a:lnTo>
                    <a:pt x="13817" y="16446"/>
                  </a:lnTo>
                  <a:close/>
                </a:path>
                <a:path w="60325" h="20955">
                  <a:moveTo>
                    <a:pt x="15481" y="13677"/>
                  </a:moveTo>
                  <a:lnTo>
                    <a:pt x="14376" y="13754"/>
                  </a:lnTo>
                  <a:lnTo>
                    <a:pt x="14185" y="14109"/>
                  </a:lnTo>
                  <a:lnTo>
                    <a:pt x="14046" y="14135"/>
                  </a:lnTo>
                  <a:lnTo>
                    <a:pt x="13970" y="13868"/>
                  </a:lnTo>
                  <a:lnTo>
                    <a:pt x="13830" y="13449"/>
                  </a:lnTo>
                  <a:lnTo>
                    <a:pt x="12738" y="13766"/>
                  </a:lnTo>
                  <a:lnTo>
                    <a:pt x="12865" y="14173"/>
                  </a:lnTo>
                  <a:lnTo>
                    <a:pt x="13220" y="15252"/>
                  </a:lnTo>
                  <a:lnTo>
                    <a:pt x="14744" y="15036"/>
                  </a:lnTo>
                  <a:lnTo>
                    <a:pt x="15227" y="14160"/>
                  </a:lnTo>
                  <a:lnTo>
                    <a:pt x="15481" y="13677"/>
                  </a:lnTo>
                  <a:close/>
                </a:path>
                <a:path w="60325" h="20955">
                  <a:moveTo>
                    <a:pt x="18948" y="17602"/>
                  </a:moveTo>
                  <a:lnTo>
                    <a:pt x="18300" y="17246"/>
                  </a:lnTo>
                  <a:lnTo>
                    <a:pt x="17805" y="17449"/>
                  </a:lnTo>
                  <a:lnTo>
                    <a:pt x="17589" y="17538"/>
                  </a:lnTo>
                  <a:lnTo>
                    <a:pt x="17335" y="17348"/>
                  </a:lnTo>
                  <a:lnTo>
                    <a:pt x="17195" y="17208"/>
                  </a:lnTo>
                  <a:lnTo>
                    <a:pt x="16916" y="16954"/>
                  </a:lnTo>
                  <a:lnTo>
                    <a:pt x="15875" y="17360"/>
                  </a:lnTo>
                  <a:lnTo>
                    <a:pt x="16167" y="17640"/>
                  </a:lnTo>
                  <a:lnTo>
                    <a:pt x="16751" y="18186"/>
                  </a:lnTo>
                  <a:lnTo>
                    <a:pt x="17526" y="18199"/>
                  </a:lnTo>
                  <a:lnTo>
                    <a:pt x="18237" y="17894"/>
                  </a:lnTo>
                  <a:lnTo>
                    <a:pt x="18948" y="17602"/>
                  </a:lnTo>
                  <a:close/>
                </a:path>
                <a:path w="60325" h="20955">
                  <a:moveTo>
                    <a:pt x="19456" y="12776"/>
                  </a:moveTo>
                  <a:lnTo>
                    <a:pt x="18694" y="12877"/>
                  </a:lnTo>
                  <a:lnTo>
                    <a:pt x="18542" y="12839"/>
                  </a:lnTo>
                  <a:lnTo>
                    <a:pt x="18376" y="12611"/>
                  </a:lnTo>
                  <a:lnTo>
                    <a:pt x="18186" y="12319"/>
                  </a:lnTo>
                  <a:lnTo>
                    <a:pt x="17119" y="12674"/>
                  </a:lnTo>
                  <a:lnTo>
                    <a:pt x="17360" y="13042"/>
                  </a:lnTo>
                  <a:lnTo>
                    <a:pt x="17627" y="13462"/>
                  </a:lnTo>
                  <a:lnTo>
                    <a:pt x="18072" y="13525"/>
                  </a:lnTo>
                  <a:lnTo>
                    <a:pt x="18542" y="13462"/>
                  </a:lnTo>
                  <a:lnTo>
                    <a:pt x="19062" y="13398"/>
                  </a:lnTo>
                  <a:lnTo>
                    <a:pt x="19456" y="12776"/>
                  </a:lnTo>
                  <a:close/>
                </a:path>
                <a:path w="60325" h="20955">
                  <a:moveTo>
                    <a:pt x="22491" y="14922"/>
                  </a:moveTo>
                  <a:lnTo>
                    <a:pt x="21602" y="14528"/>
                  </a:lnTo>
                  <a:lnTo>
                    <a:pt x="21158" y="14846"/>
                  </a:lnTo>
                  <a:lnTo>
                    <a:pt x="20955" y="14770"/>
                  </a:lnTo>
                  <a:lnTo>
                    <a:pt x="20650" y="14224"/>
                  </a:lnTo>
                  <a:lnTo>
                    <a:pt x="19596" y="14655"/>
                  </a:lnTo>
                  <a:lnTo>
                    <a:pt x="19913" y="15138"/>
                  </a:lnTo>
                  <a:lnTo>
                    <a:pt x="20358" y="15836"/>
                  </a:lnTo>
                  <a:lnTo>
                    <a:pt x="21285" y="15798"/>
                  </a:lnTo>
                  <a:lnTo>
                    <a:pt x="22491" y="14922"/>
                  </a:lnTo>
                  <a:close/>
                </a:path>
                <a:path w="60325" h="20955">
                  <a:moveTo>
                    <a:pt x="24511" y="11328"/>
                  </a:moveTo>
                  <a:lnTo>
                    <a:pt x="23647" y="10871"/>
                  </a:lnTo>
                  <a:lnTo>
                    <a:pt x="23228" y="11277"/>
                  </a:lnTo>
                  <a:lnTo>
                    <a:pt x="23050" y="11366"/>
                  </a:lnTo>
                  <a:lnTo>
                    <a:pt x="22479" y="11277"/>
                  </a:lnTo>
                  <a:lnTo>
                    <a:pt x="21945" y="12103"/>
                  </a:lnTo>
                  <a:lnTo>
                    <a:pt x="22682" y="12217"/>
                  </a:lnTo>
                  <a:lnTo>
                    <a:pt x="23177" y="12293"/>
                  </a:lnTo>
                  <a:lnTo>
                    <a:pt x="23609" y="12179"/>
                  </a:lnTo>
                  <a:lnTo>
                    <a:pt x="23964" y="11836"/>
                  </a:lnTo>
                  <a:lnTo>
                    <a:pt x="24511" y="11328"/>
                  </a:lnTo>
                  <a:close/>
                </a:path>
                <a:path w="60325" h="20955">
                  <a:moveTo>
                    <a:pt x="24663" y="18503"/>
                  </a:moveTo>
                  <a:lnTo>
                    <a:pt x="23545" y="18630"/>
                  </a:lnTo>
                  <a:lnTo>
                    <a:pt x="23406" y="19062"/>
                  </a:lnTo>
                  <a:lnTo>
                    <a:pt x="23342" y="19354"/>
                  </a:lnTo>
                  <a:lnTo>
                    <a:pt x="23152" y="19481"/>
                  </a:lnTo>
                  <a:lnTo>
                    <a:pt x="22834" y="19431"/>
                  </a:lnTo>
                  <a:lnTo>
                    <a:pt x="22415" y="19304"/>
                  </a:lnTo>
                  <a:lnTo>
                    <a:pt x="21526" y="19926"/>
                  </a:lnTo>
                  <a:lnTo>
                    <a:pt x="22174" y="20116"/>
                  </a:lnTo>
                  <a:lnTo>
                    <a:pt x="23152" y="20396"/>
                  </a:lnTo>
                  <a:lnTo>
                    <a:pt x="24193" y="19926"/>
                  </a:lnTo>
                  <a:lnTo>
                    <a:pt x="24523" y="18961"/>
                  </a:lnTo>
                  <a:lnTo>
                    <a:pt x="24663" y="18503"/>
                  </a:lnTo>
                  <a:close/>
                </a:path>
                <a:path w="60325" h="20955">
                  <a:moveTo>
                    <a:pt x="25260" y="13385"/>
                  </a:moveTo>
                  <a:lnTo>
                    <a:pt x="24193" y="13512"/>
                  </a:lnTo>
                  <a:lnTo>
                    <a:pt x="24104" y="13792"/>
                  </a:lnTo>
                  <a:lnTo>
                    <a:pt x="24244" y="13804"/>
                  </a:lnTo>
                  <a:lnTo>
                    <a:pt x="23952" y="13830"/>
                  </a:lnTo>
                  <a:lnTo>
                    <a:pt x="23266" y="14147"/>
                  </a:lnTo>
                  <a:lnTo>
                    <a:pt x="23545" y="14236"/>
                  </a:lnTo>
                  <a:lnTo>
                    <a:pt x="24079" y="14427"/>
                  </a:lnTo>
                  <a:lnTo>
                    <a:pt x="25006" y="14185"/>
                  </a:lnTo>
                  <a:lnTo>
                    <a:pt x="25196" y="13601"/>
                  </a:lnTo>
                  <a:lnTo>
                    <a:pt x="25260" y="13385"/>
                  </a:lnTo>
                  <a:close/>
                </a:path>
                <a:path w="60325" h="20955">
                  <a:moveTo>
                    <a:pt x="26479" y="15875"/>
                  </a:moveTo>
                  <a:lnTo>
                    <a:pt x="25361" y="15913"/>
                  </a:lnTo>
                  <a:lnTo>
                    <a:pt x="25146" y="16294"/>
                  </a:lnTo>
                  <a:lnTo>
                    <a:pt x="24980" y="16395"/>
                  </a:lnTo>
                  <a:lnTo>
                    <a:pt x="24409" y="16395"/>
                  </a:lnTo>
                  <a:lnTo>
                    <a:pt x="23761" y="17094"/>
                  </a:lnTo>
                  <a:lnTo>
                    <a:pt x="25196" y="17272"/>
                  </a:lnTo>
                  <a:lnTo>
                    <a:pt x="25844" y="16992"/>
                  </a:lnTo>
                  <a:lnTo>
                    <a:pt x="26187" y="16383"/>
                  </a:lnTo>
                  <a:lnTo>
                    <a:pt x="26479" y="15875"/>
                  </a:lnTo>
                  <a:close/>
                </a:path>
                <a:path w="60325" h="20955">
                  <a:moveTo>
                    <a:pt x="27863" y="7620"/>
                  </a:moveTo>
                  <a:lnTo>
                    <a:pt x="26784" y="7759"/>
                  </a:lnTo>
                  <a:lnTo>
                    <a:pt x="26695" y="8039"/>
                  </a:lnTo>
                  <a:lnTo>
                    <a:pt x="26657" y="8242"/>
                  </a:lnTo>
                  <a:lnTo>
                    <a:pt x="26454" y="8356"/>
                  </a:lnTo>
                  <a:lnTo>
                    <a:pt x="26149" y="8470"/>
                  </a:lnTo>
                  <a:lnTo>
                    <a:pt x="26339" y="8775"/>
                  </a:lnTo>
                  <a:lnTo>
                    <a:pt x="26860" y="8610"/>
                  </a:lnTo>
                  <a:lnTo>
                    <a:pt x="27355" y="8445"/>
                  </a:lnTo>
                  <a:lnTo>
                    <a:pt x="27673" y="8267"/>
                  </a:lnTo>
                  <a:lnTo>
                    <a:pt x="27787" y="7848"/>
                  </a:lnTo>
                  <a:lnTo>
                    <a:pt x="27863" y="7620"/>
                  </a:lnTo>
                  <a:close/>
                </a:path>
                <a:path w="60325" h="20955">
                  <a:moveTo>
                    <a:pt x="29057" y="13804"/>
                  </a:moveTo>
                  <a:lnTo>
                    <a:pt x="27940" y="13931"/>
                  </a:lnTo>
                  <a:lnTo>
                    <a:pt x="27800" y="14338"/>
                  </a:lnTo>
                  <a:lnTo>
                    <a:pt x="27749" y="14554"/>
                  </a:lnTo>
                  <a:lnTo>
                    <a:pt x="27622" y="14693"/>
                  </a:lnTo>
                  <a:lnTo>
                    <a:pt x="27432" y="14770"/>
                  </a:lnTo>
                  <a:lnTo>
                    <a:pt x="27241" y="14808"/>
                  </a:lnTo>
                  <a:lnTo>
                    <a:pt x="26835" y="14909"/>
                  </a:lnTo>
                  <a:lnTo>
                    <a:pt x="26809" y="15176"/>
                  </a:lnTo>
                  <a:lnTo>
                    <a:pt x="26797" y="15417"/>
                  </a:lnTo>
                  <a:lnTo>
                    <a:pt x="27101" y="15494"/>
                  </a:lnTo>
                  <a:lnTo>
                    <a:pt x="27305" y="15455"/>
                  </a:lnTo>
                  <a:lnTo>
                    <a:pt x="28054" y="15316"/>
                  </a:lnTo>
                  <a:lnTo>
                    <a:pt x="28638" y="14960"/>
                  </a:lnTo>
                  <a:lnTo>
                    <a:pt x="29057" y="13804"/>
                  </a:lnTo>
                  <a:close/>
                </a:path>
                <a:path w="60325" h="20955">
                  <a:moveTo>
                    <a:pt x="29514" y="11493"/>
                  </a:moveTo>
                  <a:lnTo>
                    <a:pt x="28422" y="11607"/>
                  </a:lnTo>
                  <a:lnTo>
                    <a:pt x="28232" y="11861"/>
                  </a:lnTo>
                  <a:lnTo>
                    <a:pt x="28028" y="12141"/>
                  </a:lnTo>
                  <a:lnTo>
                    <a:pt x="27813" y="12420"/>
                  </a:lnTo>
                  <a:lnTo>
                    <a:pt x="27343" y="13068"/>
                  </a:lnTo>
                  <a:lnTo>
                    <a:pt x="28435" y="12941"/>
                  </a:lnTo>
                  <a:lnTo>
                    <a:pt x="28625" y="12687"/>
                  </a:lnTo>
                  <a:lnTo>
                    <a:pt x="28829" y="12407"/>
                  </a:lnTo>
                  <a:lnTo>
                    <a:pt x="29044" y="12128"/>
                  </a:lnTo>
                  <a:lnTo>
                    <a:pt x="29248" y="11849"/>
                  </a:lnTo>
                  <a:lnTo>
                    <a:pt x="29514" y="11493"/>
                  </a:lnTo>
                  <a:close/>
                </a:path>
                <a:path w="60325" h="20955">
                  <a:moveTo>
                    <a:pt x="30124" y="9944"/>
                  </a:moveTo>
                  <a:lnTo>
                    <a:pt x="29895" y="8623"/>
                  </a:lnTo>
                  <a:lnTo>
                    <a:pt x="28778" y="8890"/>
                  </a:lnTo>
                  <a:lnTo>
                    <a:pt x="28854" y="9283"/>
                  </a:lnTo>
                  <a:lnTo>
                    <a:pt x="28816" y="9436"/>
                  </a:lnTo>
                  <a:lnTo>
                    <a:pt x="28841" y="9575"/>
                  </a:lnTo>
                  <a:lnTo>
                    <a:pt x="28930" y="9702"/>
                  </a:lnTo>
                  <a:lnTo>
                    <a:pt x="28702" y="9664"/>
                  </a:lnTo>
                  <a:lnTo>
                    <a:pt x="28321" y="9702"/>
                  </a:lnTo>
                  <a:lnTo>
                    <a:pt x="28028" y="10058"/>
                  </a:lnTo>
                  <a:lnTo>
                    <a:pt x="27990" y="10248"/>
                  </a:lnTo>
                  <a:lnTo>
                    <a:pt x="28257" y="10287"/>
                  </a:lnTo>
                  <a:lnTo>
                    <a:pt x="29044" y="10388"/>
                  </a:lnTo>
                  <a:lnTo>
                    <a:pt x="30124" y="9944"/>
                  </a:lnTo>
                  <a:close/>
                </a:path>
                <a:path w="60325" h="20955">
                  <a:moveTo>
                    <a:pt x="31597" y="10172"/>
                  </a:moveTo>
                  <a:lnTo>
                    <a:pt x="30480" y="10223"/>
                  </a:lnTo>
                  <a:lnTo>
                    <a:pt x="30251" y="10579"/>
                  </a:lnTo>
                  <a:lnTo>
                    <a:pt x="29845" y="10541"/>
                  </a:lnTo>
                  <a:lnTo>
                    <a:pt x="28956" y="11163"/>
                  </a:lnTo>
                  <a:lnTo>
                    <a:pt x="29603" y="11315"/>
                  </a:lnTo>
                  <a:lnTo>
                    <a:pt x="30264" y="11468"/>
                  </a:lnTo>
                  <a:lnTo>
                    <a:pt x="30937" y="11252"/>
                  </a:lnTo>
                  <a:lnTo>
                    <a:pt x="31597" y="10172"/>
                  </a:lnTo>
                  <a:close/>
                </a:path>
                <a:path w="60325" h="20955">
                  <a:moveTo>
                    <a:pt x="44119" y="4622"/>
                  </a:moveTo>
                  <a:lnTo>
                    <a:pt x="43903" y="4546"/>
                  </a:lnTo>
                  <a:lnTo>
                    <a:pt x="43434" y="4406"/>
                  </a:lnTo>
                  <a:lnTo>
                    <a:pt x="42189" y="4000"/>
                  </a:lnTo>
                  <a:lnTo>
                    <a:pt x="41402" y="4711"/>
                  </a:lnTo>
                  <a:lnTo>
                    <a:pt x="41617" y="4775"/>
                  </a:lnTo>
                  <a:lnTo>
                    <a:pt x="43027" y="5232"/>
                  </a:lnTo>
                  <a:lnTo>
                    <a:pt x="43332" y="5321"/>
                  </a:lnTo>
                  <a:lnTo>
                    <a:pt x="44119" y="4622"/>
                  </a:lnTo>
                  <a:close/>
                </a:path>
                <a:path w="60325" h="20955">
                  <a:moveTo>
                    <a:pt x="44170" y="990"/>
                  </a:moveTo>
                  <a:lnTo>
                    <a:pt x="43421" y="1079"/>
                  </a:lnTo>
                  <a:lnTo>
                    <a:pt x="43065" y="1130"/>
                  </a:lnTo>
                  <a:lnTo>
                    <a:pt x="42824" y="863"/>
                  </a:lnTo>
                  <a:lnTo>
                    <a:pt x="42608" y="0"/>
                  </a:lnTo>
                  <a:lnTo>
                    <a:pt x="41579" y="469"/>
                  </a:lnTo>
                  <a:lnTo>
                    <a:pt x="41706" y="965"/>
                  </a:lnTo>
                  <a:lnTo>
                    <a:pt x="41897" y="1727"/>
                  </a:lnTo>
                  <a:lnTo>
                    <a:pt x="42545" y="2082"/>
                  </a:lnTo>
                  <a:lnTo>
                    <a:pt x="43865" y="1905"/>
                  </a:lnTo>
                  <a:lnTo>
                    <a:pt x="44170" y="990"/>
                  </a:lnTo>
                  <a:close/>
                </a:path>
                <a:path w="60325" h="20955">
                  <a:moveTo>
                    <a:pt x="46964" y="2133"/>
                  </a:moveTo>
                  <a:lnTo>
                    <a:pt x="46583" y="1968"/>
                  </a:lnTo>
                  <a:lnTo>
                    <a:pt x="46367" y="1917"/>
                  </a:lnTo>
                  <a:lnTo>
                    <a:pt x="46278" y="1778"/>
                  </a:lnTo>
                  <a:lnTo>
                    <a:pt x="46304" y="1549"/>
                  </a:lnTo>
                  <a:lnTo>
                    <a:pt x="46405" y="1016"/>
                  </a:lnTo>
                  <a:lnTo>
                    <a:pt x="45377" y="1447"/>
                  </a:lnTo>
                  <a:lnTo>
                    <a:pt x="45313" y="1816"/>
                  </a:lnTo>
                  <a:lnTo>
                    <a:pt x="45237" y="2209"/>
                  </a:lnTo>
                  <a:lnTo>
                    <a:pt x="45351" y="2527"/>
                  </a:lnTo>
                  <a:lnTo>
                    <a:pt x="45732" y="2692"/>
                  </a:lnTo>
                  <a:lnTo>
                    <a:pt x="46101" y="2844"/>
                  </a:lnTo>
                  <a:lnTo>
                    <a:pt x="46964" y="2133"/>
                  </a:lnTo>
                  <a:close/>
                </a:path>
                <a:path w="60325" h="20955">
                  <a:moveTo>
                    <a:pt x="47459" y="5651"/>
                  </a:moveTo>
                  <a:lnTo>
                    <a:pt x="46215" y="4762"/>
                  </a:lnTo>
                  <a:lnTo>
                    <a:pt x="45212" y="5283"/>
                  </a:lnTo>
                  <a:lnTo>
                    <a:pt x="45339" y="5676"/>
                  </a:lnTo>
                  <a:lnTo>
                    <a:pt x="45478" y="6134"/>
                  </a:lnTo>
                  <a:lnTo>
                    <a:pt x="45834" y="6362"/>
                  </a:lnTo>
                  <a:lnTo>
                    <a:pt x="46304" y="6388"/>
                  </a:lnTo>
                  <a:lnTo>
                    <a:pt x="46634" y="6400"/>
                  </a:lnTo>
                  <a:lnTo>
                    <a:pt x="47459" y="5651"/>
                  </a:lnTo>
                  <a:close/>
                </a:path>
                <a:path w="60325" h="20955">
                  <a:moveTo>
                    <a:pt x="51269" y="3390"/>
                  </a:moveTo>
                  <a:lnTo>
                    <a:pt x="51244" y="3200"/>
                  </a:lnTo>
                  <a:lnTo>
                    <a:pt x="50977" y="3238"/>
                  </a:lnTo>
                  <a:lnTo>
                    <a:pt x="50698" y="3225"/>
                  </a:lnTo>
                  <a:lnTo>
                    <a:pt x="50571" y="3086"/>
                  </a:lnTo>
                  <a:lnTo>
                    <a:pt x="50596" y="2832"/>
                  </a:lnTo>
                  <a:lnTo>
                    <a:pt x="50584" y="2425"/>
                  </a:lnTo>
                  <a:lnTo>
                    <a:pt x="49568" y="2895"/>
                  </a:lnTo>
                  <a:lnTo>
                    <a:pt x="49580" y="3289"/>
                  </a:lnTo>
                  <a:lnTo>
                    <a:pt x="49593" y="3822"/>
                  </a:lnTo>
                  <a:lnTo>
                    <a:pt x="50012" y="4076"/>
                  </a:lnTo>
                  <a:lnTo>
                    <a:pt x="50507" y="4013"/>
                  </a:lnTo>
                  <a:lnTo>
                    <a:pt x="50749" y="3975"/>
                  </a:lnTo>
                  <a:lnTo>
                    <a:pt x="51104" y="3810"/>
                  </a:lnTo>
                  <a:lnTo>
                    <a:pt x="51269" y="3390"/>
                  </a:lnTo>
                  <a:close/>
                </a:path>
                <a:path w="60325" h="20955">
                  <a:moveTo>
                    <a:pt x="51333" y="6400"/>
                  </a:moveTo>
                  <a:lnTo>
                    <a:pt x="50622" y="6616"/>
                  </a:lnTo>
                  <a:lnTo>
                    <a:pt x="50355" y="6692"/>
                  </a:lnTo>
                  <a:lnTo>
                    <a:pt x="50165" y="6400"/>
                  </a:lnTo>
                  <a:lnTo>
                    <a:pt x="49987" y="5930"/>
                  </a:lnTo>
                  <a:lnTo>
                    <a:pt x="48983" y="6451"/>
                  </a:lnTo>
                  <a:lnTo>
                    <a:pt x="49123" y="6807"/>
                  </a:lnTo>
                  <a:lnTo>
                    <a:pt x="49339" y="7366"/>
                  </a:lnTo>
                  <a:lnTo>
                    <a:pt x="49847" y="7416"/>
                  </a:lnTo>
                  <a:lnTo>
                    <a:pt x="50711" y="7162"/>
                  </a:lnTo>
                  <a:lnTo>
                    <a:pt x="51333" y="6400"/>
                  </a:lnTo>
                  <a:close/>
                </a:path>
                <a:path w="60325" h="20955">
                  <a:moveTo>
                    <a:pt x="55930" y="7251"/>
                  </a:moveTo>
                  <a:lnTo>
                    <a:pt x="55219" y="7467"/>
                  </a:lnTo>
                  <a:lnTo>
                    <a:pt x="54864" y="7581"/>
                  </a:lnTo>
                  <a:lnTo>
                    <a:pt x="54559" y="7442"/>
                  </a:lnTo>
                  <a:lnTo>
                    <a:pt x="54025" y="6908"/>
                  </a:lnTo>
                  <a:lnTo>
                    <a:pt x="53111" y="7569"/>
                  </a:lnTo>
                  <a:lnTo>
                    <a:pt x="53340" y="7797"/>
                  </a:lnTo>
                  <a:lnTo>
                    <a:pt x="53797" y="8267"/>
                  </a:lnTo>
                  <a:lnTo>
                    <a:pt x="54356" y="8356"/>
                  </a:lnTo>
                  <a:lnTo>
                    <a:pt x="55346" y="8051"/>
                  </a:lnTo>
                  <a:lnTo>
                    <a:pt x="55930" y="7251"/>
                  </a:lnTo>
                  <a:close/>
                </a:path>
                <a:path w="60325" h="20955">
                  <a:moveTo>
                    <a:pt x="56184" y="4406"/>
                  </a:moveTo>
                  <a:lnTo>
                    <a:pt x="55372" y="4406"/>
                  </a:lnTo>
                  <a:lnTo>
                    <a:pt x="54965" y="4203"/>
                  </a:lnTo>
                  <a:lnTo>
                    <a:pt x="54444" y="3492"/>
                  </a:lnTo>
                  <a:lnTo>
                    <a:pt x="53492" y="4114"/>
                  </a:lnTo>
                  <a:lnTo>
                    <a:pt x="53682" y="4381"/>
                  </a:lnTo>
                  <a:lnTo>
                    <a:pt x="54051" y="4889"/>
                  </a:lnTo>
                  <a:lnTo>
                    <a:pt x="54571" y="5143"/>
                  </a:lnTo>
                  <a:lnTo>
                    <a:pt x="55448" y="5143"/>
                  </a:lnTo>
                  <a:lnTo>
                    <a:pt x="55753" y="4991"/>
                  </a:lnTo>
                  <a:lnTo>
                    <a:pt x="55905" y="4800"/>
                  </a:lnTo>
                  <a:lnTo>
                    <a:pt x="56184" y="4406"/>
                  </a:lnTo>
                  <a:close/>
                </a:path>
                <a:path w="60325" h="20955">
                  <a:moveTo>
                    <a:pt x="59931" y="5219"/>
                  </a:moveTo>
                  <a:lnTo>
                    <a:pt x="58381" y="4013"/>
                  </a:lnTo>
                  <a:lnTo>
                    <a:pt x="57391" y="4597"/>
                  </a:lnTo>
                  <a:lnTo>
                    <a:pt x="57581" y="4953"/>
                  </a:lnTo>
                  <a:lnTo>
                    <a:pt x="57835" y="5448"/>
                  </a:lnTo>
                  <a:lnTo>
                    <a:pt x="58216" y="5715"/>
                  </a:lnTo>
                  <a:lnTo>
                    <a:pt x="59080" y="5943"/>
                  </a:lnTo>
                  <a:lnTo>
                    <a:pt x="59931" y="5219"/>
                  </a:lnTo>
                  <a:close/>
                </a:path>
              </a:pathLst>
            </a:custGeom>
            <a:solidFill>
              <a:srgbClr val="C3A3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0" name="object 2700" descr=""/>
            <p:cNvSpPr/>
            <p:nvPr/>
          </p:nvSpPr>
          <p:spPr>
            <a:xfrm>
              <a:off x="2508455" y="2428391"/>
              <a:ext cx="30480" cy="27940"/>
            </a:xfrm>
            <a:custGeom>
              <a:avLst/>
              <a:gdLst/>
              <a:ahLst/>
              <a:cxnLst/>
              <a:rect l="l" t="t" r="r" b="b"/>
              <a:pathLst>
                <a:path w="30480" h="27939">
                  <a:moveTo>
                    <a:pt x="8675" y="0"/>
                  </a:moveTo>
                  <a:lnTo>
                    <a:pt x="3860" y="1681"/>
                  </a:lnTo>
                  <a:lnTo>
                    <a:pt x="0" y="6253"/>
                  </a:lnTo>
                  <a:lnTo>
                    <a:pt x="5346" y="15143"/>
                  </a:lnTo>
                  <a:lnTo>
                    <a:pt x="8648" y="18508"/>
                  </a:lnTo>
                  <a:lnTo>
                    <a:pt x="12697" y="22506"/>
                  </a:lnTo>
                  <a:lnTo>
                    <a:pt x="17551" y="26147"/>
                  </a:lnTo>
                  <a:lnTo>
                    <a:pt x="22729" y="27559"/>
                  </a:lnTo>
                  <a:lnTo>
                    <a:pt x="27749" y="24871"/>
                  </a:lnTo>
                  <a:lnTo>
                    <a:pt x="30251" y="22064"/>
                  </a:lnTo>
                  <a:lnTo>
                    <a:pt x="26708" y="15181"/>
                  </a:lnTo>
                  <a:lnTo>
                    <a:pt x="23990" y="12374"/>
                  </a:lnTo>
                  <a:lnTo>
                    <a:pt x="19939" y="7662"/>
                  </a:lnTo>
                  <a:lnTo>
                    <a:pt x="14435" y="2765"/>
                  </a:lnTo>
                  <a:lnTo>
                    <a:pt x="8675" y="0"/>
                  </a:lnTo>
                  <a:close/>
                </a:path>
              </a:pathLst>
            </a:custGeom>
            <a:solidFill>
              <a:srgbClr val="DFE7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1" name="object 2701" descr=""/>
            <p:cNvSpPr/>
            <p:nvPr/>
          </p:nvSpPr>
          <p:spPr>
            <a:xfrm>
              <a:off x="2510002" y="2427960"/>
              <a:ext cx="24130" cy="23495"/>
            </a:xfrm>
            <a:custGeom>
              <a:avLst/>
              <a:gdLst/>
              <a:ahLst/>
              <a:cxnLst/>
              <a:rect l="l" t="t" r="r" b="b"/>
              <a:pathLst>
                <a:path w="24130" h="23494">
                  <a:moveTo>
                    <a:pt x="2971" y="1435"/>
                  </a:moveTo>
                  <a:lnTo>
                    <a:pt x="0" y="1663"/>
                  </a:lnTo>
                  <a:lnTo>
                    <a:pt x="2095" y="9321"/>
                  </a:lnTo>
                  <a:lnTo>
                    <a:pt x="2781" y="10833"/>
                  </a:lnTo>
                  <a:lnTo>
                    <a:pt x="2971" y="1435"/>
                  </a:lnTo>
                  <a:close/>
                </a:path>
                <a:path w="24130" h="23494">
                  <a:moveTo>
                    <a:pt x="4432" y="14478"/>
                  </a:moveTo>
                  <a:lnTo>
                    <a:pt x="2781" y="10833"/>
                  </a:lnTo>
                  <a:lnTo>
                    <a:pt x="2755" y="12039"/>
                  </a:lnTo>
                  <a:lnTo>
                    <a:pt x="4432" y="14478"/>
                  </a:lnTo>
                  <a:close/>
                </a:path>
                <a:path w="24130" h="23494">
                  <a:moveTo>
                    <a:pt x="6438" y="1168"/>
                  </a:moveTo>
                  <a:lnTo>
                    <a:pt x="3009" y="0"/>
                  </a:lnTo>
                  <a:lnTo>
                    <a:pt x="2971" y="1435"/>
                  </a:lnTo>
                  <a:lnTo>
                    <a:pt x="6438" y="1168"/>
                  </a:lnTo>
                  <a:close/>
                </a:path>
                <a:path w="24130" h="23494">
                  <a:moveTo>
                    <a:pt x="18453" y="16129"/>
                  </a:moveTo>
                  <a:lnTo>
                    <a:pt x="18173" y="15925"/>
                  </a:lnTo>
                  <a:lnTo>
                    <a:pt x="18148" y="16243"/>
                  </a:lnTo>
                  <a:lnTo>
                    <a:pt x="18453" y="16129"/>
                  </a:lnTo>
                  <a:close/>
                </a:path>
                <a:path w="24130" h="23494">
                  <a:moveTo>
                    <a:pt x="21056" y="19265"/>
                  </a:moveTo>
                  <a:lnTo>
                    <a:pt x="20142" y="16002"/>
                  </a:lnTo>
                  <a:lnTo>
                    <a:pt x="19837" y="15354"/>
                  </a:lnTo>
                  <a:lnTo>
                    <a:pt x="19837" y="17106"/>
                  </a:lnTo>
                  <a:lnTo>
                    <a:pt x="17246" y="19380"/>
                  </a:lnTo>
                  <a:lnTo>
                    <a:pt x="4597" y="8686"/>
                  </a:lnTo>
                  <a:lnTo>
                    <a:pt x="4953" y="7391"/>
                  </a:lnTo>
                  <a:lnTo>
                    <a:pt x="5689" y="10604"/>
                  </a:lnTo>
                  <a:lnTo>
                    <a:pt x="8026" y="13804"/>
                  </a:lnTo>
                  <a:lnTo>
                    <a:pt x="9842" y="15113"/>
                  </a:lnTo>
                  <a:lnTo>
                    <a:pt x="12407" y="17360"/>
                  </a:lnTo>
                  <a:lnTo>
                    <a:pt x="13589" y="17945"/>
                  </a:lnTo>
                  <a:lnTo>
                    <a:pt x="16624" y="18237"/>
                  </a:lnTo>
                  <a:lnTo>
                    <a:pt x="17627" y="18008"/>
                  </a:lnTo>
                  <a:lnTo>
                    <a:pt x="17907" y="17081"/>
                  </a:lnTo>
                  <a:lnTo>
                    <a:pt x="18148" y="16243"/>
                  </a:lnTo>
                  <a:lnTo>
                    <a:pt x="15748" y="17081"/>
                  </a:lnTo>
                  <a:lnTo>
                    <a:pt x="13804" y="16891"/>
                  </a:lnTo>
                  <a:lnTo>
                    <a:pt x="12865" y="16548"/>
                  </a:lnTo>
                  <a:lnTo>
                    <a:pt x="7988" y="12814"/>
                  </a:lnTo>
                  <a:lnTo>
                    <a:pt x="7035" y="11137"/>
                  </a:lnTo>
                  <a:lnTo>
                    <a:pt x="5854" y="9334"/>
                  </a:lnTo>
                  <a:lnTo>
                    <a:pt x="6197" y="8001"/>
                  </a:lnTo>
                  <a:lnTo>
                    <a:pt x="8077" y="7137"/>
                  </a:lnTo>
                  <a:lnTo>
                    <a:pt x="8839" y="7302"/>
                  </a:lnTo>
                  <a:lnTo>
                    <a:pt x="7391" y="9093"/>
                  </a:lnTo>
                  <a:lnTo>
                    <a:pt x="7912" y="10426"/>
                  </a:lnTo>
                  <a:lnTo>
                    <a:pt x="8343" y="11760"/>
                  </a:lnTo>
                  <a:lnTo>
                    <a:pt x="8801" y="12293"/>
                  </a:lnTo>
                  <a:lnTo>
                    <a:pt x="10185" y="13373"/>
                  </a:lnTo>
                  <a:lnTo>
                    <a:pt x="10782" y="13779"/>
                  </a:lnTo>
                  <a:lnTo>
                    <a:pt x="11722" y="14744"/>
                  </a:lnTo>
                  <a:lnTo>
                    <a:pt x="12052" y="15278"/>
                  </a:lnTo>
                  <a:lnTo>
                    <a:pt x="13195" y="15963"/>
                  </a:lnTo>
                  <a:lnTo>
                    <a:pt x="14249" y="16332"/>
                  </a:lnTo>
                  <a:lnTo>
                    <a:pt x="15862" y="15252"/>
                  </a:lnTo>
                  <a:lnTo>
                    <a:pt x="16319" y="14947"/>
                  </a:lnTo>
                  <a:lnTo>
                    <a:pt x="14376" y="13017"/>
                  </a:lnTo>
                  <a:lnTo>
                    <a:pt x="14376" y="14465"/>
                  </a:lnTo>
                  <a:lnTo>
                    <a:pt x="14287" y="15252"/>
                  </a:lnTo>
                  <a:lnTo>
                    <a:pt x="13398" y="15036"/>
                  </a:lnTo>
                  <a:lnTo>
                    <a:pt x="12166" y="14465"/>
                  </a:lnTo>
                  <a:lnTo>
                    <a:pt x="11798" y="13855"/>
                  </a:lnTo>
                  <a:lnTo>
                    <a:pt x="10769" y="12839"/>
                  </a:lnTo>
                  <a:lnTo>
                    <a:pt x="9918" y="12230"/>
                  </a:lnTo>
                  <a:lnTo>
                    <a:pt x="9055" y="11544"/>
                  </a:lnTo>
                  <a:lnTo>
                    <a:pt x="8305" y="10833"/>
                  </a:lnTo>
                  <a:lnTo>
                    <a:pt x="8572" y="8991"/>
                  </a:lnTo>
                  <a:lnTo>
                    <a:pt x="10426" y="10426"/>
                  </a:lnTo>
                  <a:lnTo>
                    <a:pt x="11493" y="11290"/>
                  </a:lnTo>
                  <a:lnTo>
                    <a:pt x="12344" y="12407"/>
                  </a:lnTo>
                  <a:lnTo>
                    <a:pt x="13462" y="13169"/>
                  </a:lnTo>
                  <a:lnTo>
                    <a:pt x="13919" y="13550"/>
                  </a:lnTo>
                  <a:lnTo>
                    <a:pt x="14312" y="13779"/>
                  </a:lnTo>
                  <a:lnTo>
                    <a:pt x="14376" y="14465"/>
                  </a:lnTo>
                  <a:lnTo>
                    <a:pt x="14376" y="13017"/>
                  </a:lnTo>
                  <a:lnTo>
                    <a:pt x="14198" y="12839"/>
                  </a:lnTo>
                  <a:lnTo>
                    <a:pt x="13436" y="12230"/>
                  </a:lnTo>
                  <a:lnTo>
                    <a:pt x="12674" y="11734"/>
                  </a:lnTo>
                  <a:lnTo>
                    <a:pt x="10401" y="8991"/>
                  </a:lnTo>
                  <a:lnTo>
                    <a:pt x="9080" y="7429"/>
                  </a:lnTo>
                  <a:lnTo>
                    <a:pt x="9525" y="7645"/>
                  </a:lnTo>
                  <a:lnTo>
                    <a:pt x="10096" y="8140"/>
                  </a:lnTo>
                  <a:lnTo>
                    <a:pt x="11201" y="8890"/>
                  </a:lnTo>
                  <a:lnTo>
                    <a:pt x="12192" y="9893"/>
                  </a:lnTo>
                  <a:lnTo>
                    <a:pt x="14452" y="12026"/>
                  </a:lnTo>
                  <a:lnTo>
                    <a:pt x="15659" y="13347"/>
                  </a:lnTo>
                  <a:lnTo>
                    <a:pt x="16827" y="14706"/>
                  </a:lnTo>
                  <a:lnTo>
                    <a:pt x="16865" y="14859"/>
                  </a:lnTo>
                  <a:lnTo>
                    <a:pt x="16979" y="15036"/>
                  </a:lnTo>
                  <a:lnTo>
                    <a:pt x="18173" y="15925"/>
                  </a:lnTo>
                  <a:lnTo>
                    <a:pt x="18135" y="15011"/>
                  </a:lnTo>
                  <a:lnTo>
                    <a:pt x="16281" y="12763"/>
                  </a:lnTo>
                  <a:lnTo>
                    <a:pt x="14363" y="10756"/>
                  </a:lnTo>
                  <a:lnTo>
                    <a:pt x="11163" y="7899"/>
                  </a:lnTo>
                  <a:lnTo>
                    <a:pt x="10490" y="7137"/>
                  </a:lnTo>
                  <a:lnTo>
                    <a:pt x="9740" y="6311"/>
                  </a:lnTo>
                  <a:lnTo>
                    <a:pt x="5473" y="5740"/>
                  </a:lnTo>
                  <a:lnTo>
                    <a:pt x="6032" y="5257"/>
                  </a:lnTo>
                  <a:lnTo>
                    <a:pt x="9372" y="5181"/>
                  </a:lnTo>
                  <a:lnTo>
                    <a:pt x="10896" y="6553"/>
                  </a:lnTo>
                  <a:lnTo>
                    <a:pt x="14706" y="9321"/>
                  </a:lnTo>
                  <a:lnTo>
                    <a:pt x="16713" y="11201"/>
                  </a:lnTo>
                  <a:lnTo>
                    <a:pt x="18389" y="13766"/>
                  </a:lnTo>
                  <a:lnTo>
                    <a:pt x="19126" y="15252"/>
                  </a:lnTo>
                  <a:lnTo>
                    <a:pt x="19837" y="17106"/>
                  </a:lnTo>
                  <a:lnTo>
                    <a:pt x="19837" y="15354"/>
                  </a:lnTo>
                  <a:lnTo>
                    <a:pt x="18973" y="13500"/>
                  </a:lnTo>
                  <a:lnTo>
                    <a:pt x="18935" y="13347"/>
                  </a:lnTo>
                  <a:lnTo>
                    <a:pt x="18389" y="12306"/>
                  </a:lnTo>
                  <a:lnTo>
                    <a:pt x="18224" y="12255"/>
                  </a:lnTo>
                  <a:lnTo>
                    <a:pt x="17030" y="10642"/>
                  </a:lnTo>
                  <a:lnTo>
                    <a:pt x="15748" y="9194"/>
                  </a:lnTo>
                  <a:lnTo>
                    <a:pt x="12369" y="6502"/>
                  </a:lnTo>
                  <a:lnTo>
                    <a:pt x="10922" y="5181"/>
                  </a:lnTo>
                  <a:lnTo>
                    <a:pt x="10007" y="4343"/>
                  </a:lnTo>
                  <a:lnTo>
                    <a:pt x="2984" y="3263"/>
                  </a:lnTo>
                  <a:lnTo>
                    <a:pt x="3619" y="9893"/>
                  </a:lnTo>
                  <a:lnTo>
                    <a:pt x="7315" y="16344"/>
                  </a:lnTo>
                  <a:lnTo>
                    <a:pt x="12585" y="20993"/>
                  </a:lnTo>
                  <a:lnTo>
                    <a:pt x="20497" y="19380"/>
                  </a:lnTo>
                  <a:lnTo>
                    <a:pt x="21056" y="19265"/>
                  </a:lnTo>
                  <a:close/>
                </a:path>
                <a:path w="24130" h="23494">
                  <a:moveTo>
                    <a:pt x="23685" y="18529"/>
                  </a:moveTo>
                  <a:lnTo>
                    <a:pt x="19710" y="21767"/>
                  </a:lnTo>
                  <a:lnTo>
                    <a:pt x="13931" y="21742"/>
                  </a:lnTo>
                  <a:lnTo>
                    <a:pt x="11734" y="20675"/>
                  </a:lnTo>
                  <a:lnTo>
                    <a:pt x="6096" y="16903"/>
                  </a:lnTo>
                  <a:lnTo>
                    <a:pt x="4432" y="14478"/>
                  </a:lnTo>
                  <a:lnTo>
                    <a:pt x="5829" y="17564"/>
                  </a:lnTo>
                  <a:lnTo>
                    <a:pt x="10756" y="22644"/>
                  </a:lnTo>
                  <a:lnTo>
                    <a:pt x="21755" y="22999"/>
                  </a:lnTo>
                  <a:lnTo>
                    <a:pt x="22288" y="21767"/>
                  </a:lnTo>
                  <a:lnTo>
                    <a:pt x="23685" y="18529"/>
                  </a:lnTo>
                  <a:close/>
                </a:path>
                <a:path w="24130" h="23494">
                  <a:moveTo>
                    <a:pt x="23977" y="17856"/>
                  </a:moveTo>
                  <a:lnTo>
                    <a:pt x="21450" y="13563"/>
                  </a:lnTo>
                  <a:lnTo>
                    <a:pt x="17894" y="9271"/>
                  </a:lnTo>
                  <a:lnTo>
                    <a:pt x="12407" y="711"/>
                  </a:lnTo>
                  <a:lnTo>
                    <a:pt x="6438" y="1168"/>
                  </a:lnTo>
                  <a:lnTo>
                    <a:pt x="9448" y="2197"/>
                  </a:lnTo>
                  <a:lnTo>
                    <a:pt x="16205" y="7937"/>
                  </a:lnTo>
                  <a:lnTo>
                    <a:pt x="18669" y="11150"/>
                  </a:lnTo>
                  <a:lnTo>
                    <a:pt x="21196" y="14211"/>
                  </a:lnTo>
                  <a:lnTo>
                    <a:pt x="23685" y="18529"/>
                  </a:lnTo>
                  <a:lnTo>
                    <a:pt x="23977" y="17856"/>
                  </a:lnTo>
                  <a:close/>
                </a:path>
              </a:pathLst>
            </a:custGeom>
            <a:solidFill>
              <a:srgbClr val="C5D4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02" name="object 2702" descr="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519006" y="2423210"/>
              <a:ext cx="32156" cy="32703"/>
            </a:xfrm>
            <a:prstGeom prst="rect">
              <a:avLst/>
            </a:prstGeom>
          </p:spPr>
        </p:pic>
        <p:sp>
          <p:nvSpPr>
            <p:cNvPr id="2703" name="object 2703" descr=""/>
            <p:cNvSpPr/>
            <p:nvPr/>
          </p:nvSpPr>
          <p:spPr>
            <a:xfrm>
              <a:off x="2588251" y="2424858"/>
              <a:ext cx="23495" cy="30480"/>
            </a:xfrm>
            <a:custGeom>
              <a:avLst/>
              <a:gdLst/>
              <a:ahLst/>
              <a:cxnLst/>
              <a:rect l="l" t="t" r="r" b="b"/>
              <a:pathLst>
                <a:path w="23494" h="30480">
                  <a:moveTo>
                    <a:pt x="1220" y="14573"/>
                  </a:moveTo>
                  <a:lnTo>
                    <a:pt x="279" y="17271"/>
                  </a:lnTo>
                  <a:lnTo>
                    <a:pt x="0" y="23164"/>
                  </a:lnTo>
                  <a:lnTo>
                    <a:pt x="546" y="28168"/>
                  </a:lnTo>
                  <a:lnTo>
                    <a:pt x="2146" y="28981"/>
                  </a:lnTo>
                  <a:lnTo>
                    <a:pt x="3898" y="30175"/>
                  </a:lnTo>
                  <a:lnTo>
                    <a:pt x="3708" y="25234"/>
                  </a:lnTo>
                  <a:lnTo>
                    <a:pt x="1220" y="14573"/>
                  </a:lnTo>
                  <a:close/>
                </a:path>
                <a:path w="23494" h="30480">
                  <a:moveTo>
                    <a:pt x="20167" y="0"/>
                  </a:moveTo>
                  <a:lnTo>
                    <a:pt x="15493" y="0"/>
                  </a:lnTo>
                  <a:lnTo>
                    <a:pt x="7848" y="4635"/>
                  </a:lnTo>
                  <a:lnTo>
                    <a:pt x="3530" y="7950"/>
                  </a:lnTo>
                  <a:lnTo>
                    <a:pt x="1224" y="14562"/>
                  </a:lnTo>
                  <a:lnTo>
                    <a:pt x="12433" y="4876"/>
                  </a:lnTo>
                  <a:lnTo>
                    <a:pt x="18211" y="2514"/>
                  </a:lnTo>
                  <a:lnTo>
                    <a:pt x="23026" y="2514"/>
                  </a:lnTo>
                  <a:lnTo>
                    <a:pt x="20167" y="0"/>
                  </a:lnTo>
                  <a:close/>
                </a:path>
                <a:path w="23494" h="30480">
                  <a:moveTo>
                    <a:pt x="23026" y="2514"/>
                  </a:moveTo>
                  <a:lnTo>
                    <a:pt x="18211" y="2514"/>
                  </a:lnTo>
                  <a:lnTo>
                    <a:pt x="23228" y="2692"/>
                  </a:lnTo>
                  <a:lnTo>
                    <a:pt x="23026" y="2514"/>
                  </a:lnTo>
                  <a:close/>
                </a:path>
              </a:pathLst>
            </a:custGeom>
            <a:solidFill>
              <a:srgbClr val="5B5A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4" name="object 2704" descr=""/>
            <p:cNvSpPr/>
            <p:nvPr/>
          </p:nvSpPr>
          <p:spPr>
            <a:xfrm>
              <a:off x="2454579" y="2367279"/>
              <a:ext cx="163195" cy="135255"/>
            </a:xfrm>
            <a:custGeom>
              <a:avLst/>
              <a:gdLst/>
              <a:ahLst/>
              <a:cxnLst/>
              <a:rect l="l" t="t" r="r" b="b"/>
              <a:pathLst>
                <a:path w="163194" h="135255">
                  <a:moveTo>
                    <a:pt x="162229" y="64960"/>
                  </a:moveTo>
                  <a:lnTo>
                    <a:pt x="161937" y="61252"/>
                  </a:lnTo>
                  <a:lnTo>
                    <a:pt x="161671" y="62763"/>
                  </a:lnTo>
                  <a:lnTo>
                    <a:pt x="160058" y="66306"/>
                  </a:lnTo>
                  <a:lnTo>
                    <a:pt x="159029" y="62750"/>
                  </a:lnTo>
                  <a:lnTo>
                    <a:pt x="158076" y="61315"/>
                  </a:lnTo>
                  <a:lnTo>
                    <a:pt x="156895" y="60274"/>
                  </a:lnTo>
                  <a:lnTo>
                    <a:pt x="151879" y="60096"/>
                  </a:lnTo>
                  <a:lnTo>
                    <a:pt x="146100" y="62458"/>
                  </a:lnTo>
                  <a:lnTo>
                    <a:pt x="134886" y="72148"/>
                  </a:lnTo>
                  <a:lnTo>
                    <a:pt x="137375" y="82816"/>
                  </a:lnTo>
                  <a:lnTo>
                    <a:pt x="137668" y="88925"/>
                  </a:lnTo>
                  <a:lnTo>
                    <a:pt x="94907" y="99847"/>
                  </a:lnTo>
                  <a:lnTo>
                    <a:pt x="84937" y="100418"/>
                  </a:lnTo>
                  <a:lnTo>
                    <a:pt x="75603" y="100317"/>
                  </a:lnTo>
                  <a:lnTo>
                    <a:pt x="30200" y="89573"/>
                  </a:lnTo>
                  <a:lnTo>
                    <a:pt x="1930" y="62064"/>
                  </a:lnTo>
                  <a:lnTo>
                    <a:pt x="1270" y="53162"/>
                  </a:lnTo>
                  <a:lnTo>
                    <a:pt x="1320" y="51689"/>
                  </a:lnTo>
                  <a:lnTo>
                    <a:pt x="0" y="65125"/>
                  </a:lnTo>
                  <a:lnTo>
                    <a:pt x="18440" y="109613"/>
                  </a:lnTo>
                  <a:lnTo>
                    <a:pt x="63119" y="133273"/>
                  </a:lnTo>
                  <a:lnTo>
                    <a:pt x="76860" y="134861"/>
                  </a:lnTo>
                  <a:lnTo>
                    <a:pt x="90703" y="134670"/>
                  </a:lnTo>
                  <a:lnTo>
                    <a:pt x="131914" y="121488"/>
                  </a:lnTo>
                  <a:lnTo>
                    <a:pt x="160629" y="80899"/>
                  </a:lnTo>
                  <a:lnTo>
                    <a:pt x="162229" y="64960"/>
                  </a:lnTo>
                  <a:close/>
                </a:path>
                <a:path w="163194" h="135255">
                  <a:moveTo>
                    <a:pt x="162572" y="44780"/>
                  </a:moveTo>
                  <a:lnTo>
                    <a:pt x="136321" y="9372"/>
                  </a:lnTo>
                  <a:lnTo>
                    <a:pt x="97243" y="177"/>
                  </a:lnTo>
                  <a:lnTo>
                    <a:pt x="83312" y="0"/>
                  </a:lnTo>
                  <a:lnTo>
                    <a:pt x="69430" y="1117"/>
                  </a:lnTo>
                  <a:lnTo>
                    <a:pt x="59664" y="2324"/>
                  </a:lnTo>
                  <a:lnTo>
                    <a:pt x="52882" y="4826"/>
                  </a:lnTo>
                  <a:lnTo>
                    <a:pt x="38417" y="9753"/>
                  </a:lnTo>
                  <a:lnTo>
                    <a:pt x="31991" y="12661"/>
                  </a:lnTo>
                  <a:lnTo>
                    <a:pt x="25641" y="16217"/>
                  </a:lnTo>
                  <a:lnTo>
                    <a:pt x="21450" y="18973"/>
                  </a:lnTo>
                  <a:lnTo>
                    <a:pt x="20751" y="18681"/>
                  </a:lnTo>
                  <a:lnTo>
                    <a:pt x="19837" y="18313"/>
                  </a:lnTo>
                  <a:lnTo>
                    <a:pt x="18440" y="18427"/>
                  </a:lnTo>
                  <a:lnTo>
                    <a:pt x="16459" y="20027"/>
                  </a:lnTo>
                  <a:lnTo>
                    <a:pt x="15989" y="20929"/>
                  </a:lnTo>
                  <a:lnTo>
                    <a:pt x="15951" y="23418"/>
                  </a:lnTo>
                  <a:lnTo>
                    <a:pt x="16243" y="24142"/>
                  </a:lnTo>
                  <a:lnTo>
                    <a:pt x="17678" y="24701"/>
                  </a:lnTo>
                  <a:lnTo>
                    <a:pt x="19240" y="25285"/>
                  </a:lnTo>
                  <a:lnTo>
                    <a:pt x="21094" y="24701"/>
                  </a:lnTo>
                  <a:lnTo>
                    <a:pt x="22923" y="22313"/>
                  </a:lnTo>
                  <a:lnTo>
                    <a:pt x="22618" y="21158"/>
                  </a:lnTo>
                  <a:lnTo>
                    <a:pt x="25196" y="19634"/>
                  </a:lnTo>
                  <a:lnTo>
                    <a:pt x="60553" y="5219"/>
                  </a:lnTo>
                  <a:lnTo>
                    <a:pt x="91160" y="3225"/>
                  </a:lnTo>
                  <a:lnTo>
                    <a:pt x="106451" y="4470"/>
                  </a:lnTo>
                  <a:lnTo>
                    <a:pt x="146126" y="21386"/>
                  </a:lnTo>
                  <a:lnTo>
                    <a:pt x="157848" y="39878"/>
                  </a:lnTo>
                  <a:lnTo>
                    <a:pt x="155765" y="52070"/>
                  </a:lnTo>
                  <a:lnTo>
                    <a:pt x="149034" y="54063"/>
                  </a:lnTo>
                  <a:lnTo>
                    <a:pt x="134340" y="59232"/>
                  </a:lnTo>
                  <a:lnTo>
                    <a:pt x="134620" y="65201"/>
                  </a:lnTo>
                  <a:lnTo>
                    <a:pt x="135496" y="66725"/>
                  </a:lnTo>
                  <a:lnTo>
                    <a:pt x="136817" y="68008"/>
                  </a:lnTo>
                  <a:lnTo>
                    <a:pt x="138277" y="65862"/>
                  </a:lnTo>
                  <a:lnTo>
                    <a:pt x="137795" y="62306"/>
                  </a:lnTo>
                  <a:lnTo>
                    <a:pt x="142100" y="59156"/>
                  </a:lnTo>
                  <a:lnTo>
                    <a:pt x="153784" y="53721"/>
                  </a:lnTo>
                  <a:lnTo>
                    <a:pt x="159639" y="50088"/>
                  </a:lnTo>
                  <a:lnTo>
                    <a:pt x="162572" y="4478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5" name="object 2705" descr=""/>
            <p:cNvSpPr/>
            <p:nvPr/>
          </p:nvSpPr>
          <p:spPr>
            <a:xfrm>
              <a:off x="2603144" y="2440220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2120" y="0"/>
                  </a:moveTo>
                  <a:lnTo>
                    <a:pt x="431" y="622"/>
                  </a:lnTo>
                  <a:lnTo>
                    <a:pt x="0" y="1422"/>
                  </a:lnTo>
                  <a:lnTo>
                    <a:pt x="965" y="2298"/>
                  </a:lnTo>
                  <a:lnTo>
                    <a:pt x="3949" y="3289"/>
                  </a:lnTo>
                  <a:lnTo>
                    <a:pt x="3289" y="3225"/>
                  </a:lnTo>
                  <a:lnTo>
                    <a:pt x="9626" y="4114"/>
                  </a:lnTo>
                  <a:lnTo>
                    <a:pt x="10210" y="1727"/>
                  </a:lnTo>
                  <a:lnTo>
                    <a:pt x="8026" y="1574"/>
                  </a:lnTo>
                  <a:lnTo>
                    <a:pt x="5651" y="1409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5B5A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06" name="object 2706" descr="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587398" y="2136301"/>
              <a:ext cx="282468" cy="149572"/>
            </a:xfrm>
            <a:prstGeom prst="rect">
              <a:avLst/>
            </a:prstGeom>
          </p:spPr>
        </p:pic>
        <p:sp>
          <p:nvSpPr>
            <p:cNvPr id="2707" name="object 2707" descr=""/>
            <p:cNvSpPr/>
            <p:nvPr/>
          </p:nvSpPr>
          <p:spPr>
            <a:xfrm>
              <a:off x="2741533" y="2369910"/>
              <a:ext cx="183515" cy="153670"/>
            </a:xfrm>
            <a:custGeom>
              <a:avLst/>
              <a:gdLst/>
              <a:ahLst/>
              <a:cxnLst/>
              <a:rect l="l" t="t" r="r" b="b"/>
              <a:pathLst>
                <a:path w="183514" h="153669">
                  <a:moveTo>
                    <a:pt x="108411" y="0"/>
                  </a:moveTo>
                  <a:lnTo>
                    <a:pt x="67301" y="816"/>
                  </a:lnTo>
                  <a:lnTo>
                    <a:pt x="30688" y="16600"/>
                  </a:lnTo>
                  <a:lnTo>
                    <a:pt x="6077" y="47781"/>
                  </a:lnTo>
                  <a:lnTo>
                    <a:pt x="0" y="76197"/>
                  </a:lnTo>
                  <a:lnTo>
                    <a:pt x="4607" y="103103"/>
                  </a:lnTo>
                  <a:lnTo>
                    <a:pt x="19068" y="125992"/>
                  </a:lnTo>
                  <a:lnTo>
                    <a:pt x="42551" y="142357"/>
                  </a:lnTo>
                  <a:lnTo>
                    <a:pt x="68389" y="150229"/>
                  </a:lnTo>
                  <a:lnTo>
                    <a:pt x="95012" y="153173"/>
                  </a:lnTo>
                  <a:lnTo>
                    <a:pt x="121440" y="150214"/>
                  </a:lnTo>
                  <a:lnTo>
                    <a:pt x="146691" y="140376"/>
                  </a:lnTo>
                  <a:lnTo>
                    <a:pt x="168347" y="121721"/>
                  </a:lnTo>
                  <a:lnTo>
                    <a:pt x="180835" y="96863"/>
                  </a:lnTo>
                  <a:lnTo>
                    <a:pt x="183103" y="69057"/>
                  </a:lnTo>
                  <a:lnTo>
                    <a:pt x="174098" y="41558"/>
                  </a:lnTo>
                  <a:lnTo>
                    <a:pt x="146512" y="13723"/>
                  </a:lnTo>
                  <a:lnTo>
                    <a:pt x="108411" y="0"/>
                  </a:lnTo>
                  <a:close/>
                </a:path>
              </a:pathLst>
            </a:custGeom>
            <a:solidFill>
              <a:srgbClr val="B3C5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8" name="object 2708" descr=""/>
            <p:cNvSpPr/>
            <p:nvPr/>
          </p:nvSpPr>
          <p:spPr>
            <a:xfrm>
              <a:off x="2741834" y="2366840"/>
              <a:ext cx="183515" cy="153670"/>
            </a:xfrm>
            <a:custGeom>
              <a:avLst/>
              <a:gdLst/>
              <a:ahLst/>
              <a:cxnLst/>
              <a:rect l="l" t="t" r="r" b="b"/>
              <a:pathLst>
                <a:path w="183514" h="153669">
                  <a:moveTo>
                    <a:pt x="108411" y="0"/>
                  </a:moveTo>
                  <a:lnTo>
                    <a:pt x="67301" y="816"/>
                  </a:lnTo>
                  <a:lnTo>
                    <a:pt x="30688" y="16600"/>
                  </a:lnTo>
                  <a:lnTo>
                    <a:pt x="6077" y="47781"/>
                  </a:lnTo>
                  <a:lnTo>
                    <a:pt x="0" y="76197"/>
                  </a:lnTo>
                  <a:lnTo>
                    <a:pt x="4607" y="103103"/>
                  </a:lnTo>
                  <a:lnTo>
                    <a:pt x="19068" y="125992"/>
                  </a:lnTo>
                  <a:lnTo>
                    <a:pt x="42551" y="142357"/>
                  </a:lnTo>
                  <a:lnTo>
                    <a:pt x="68389" y="150229"/>
                  </a:lnTo>
                  <a:lnTo>
                    <a:pt x="95012" y="153175"/>
                  </a:lnTo>
                  <a:lnTo>
                    <a:pt x="121440" y="150219"/>
                  </a:lnTo>
                  <a:lnTo>
                    <a:pt x="146691" y="140389"/>
                  </a:lnTo>
                  <a:lnTo>
                    <a:pt x="168347" y="121727"/>
                  </a:lnTo>
                  <a:lnTo>
                    <a:pt x="180835" y="96864"/>
                  </a:lnTo>
                  <a:lnTo>
                    <a:pt x="183103" y="69057"/>
                  </a:lnTo>
                  <a:lnTo>
                    <a:pt x="174098" y="41558"/>
                  </a:lnTo>
                  <a:lnTo>
                    <a:pt x="146512" y="13723"/>
                  </a:lnTo>
                  <a:lnTo>
                    <a:pt x="108411" y="0"/>
                  </a:lnTo>
                  <a:close/>
                </a:path>
              </a:pathLst>
            </a:custGeom>
            <a:solidFill>
              <a:srgbClr val="D7DE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9" name="object 2709" descr=""/>
            <p:cNvSpPr/>
            <p:nvPr/>
          </p:nvSpPr>
          <p:spPr>
            <a:xfrm>
              <a:off x="2780524" y="2400527"/>
              <a:ext cx="106045" cy="89535"/>
            </a:xfrm>
            <a:custGeom>
              <a:avLst/>
              <a:gdLst/>
              <a:ahLst/>
              <a:cxnLst/>
              <a:rect l="l" t="t" r="r" b="b"/>
              <a:pathLst>
                <a:path w="106044" h="89535">
                  <a:moveTo>
                    <a:pt x="50596" y="0"/>
                  </a:moveTo>
                  <a:lnTo>
                    <a:pt x="22485" y="7302"/>
                  </a:lnTo>
                  <a:lnTo>
                    <a:pt x="3496" y="28381"/>
                  </a:lnTo>
                  <a:lnTo>
                    <a:pt x="0" y="44761"/>
                  </a:lnTo>
                  <a:lnTo>
                    <a:pt x="2658" y="60271"/>
                  </a:lnTo>
                  <a:lnTo>
                    <a:pt x="10994" y="73465"/>
                  </a:lnTo>
                  <a:lnTo>
                    <a:pt x="24528" y="82902"/>
                  </a:lnTo>
                  <a:lnTo>
                    <a:pt x="39428" y="87440"/>
                  </a:lnTo>
                  <a:lnTo>
                    <a:pt x="54779" y="89136"/>
                  </a:lnTo>
                  <a:lnTo>
                    <a:pt x="70015" y="87429"/>
                  </a:lnTo>
                  <a:lnTo>
                    <a:pt x="84573" y="81759"/>
                  </a:lnTo>
                  <a:lnTo>
                    <a:pt x="97057" y="71003"/>
                  </a:lnTo>
                  <a:lnTo>
                    <a:pt x="104255" y="56673"/>
                  </a:lnTo>
                  <a:lnTo>
                    <a:pt x="105562" y="40643"/>
                  </a:lnTo>
                  <a:lnTo>
                    <a:pt x="100372" y="24787"/>
                  </a:lnTo>
                  <a:lnTo>
                    <a:pt x="79375" y="5989"/>
                  </a:lnTo>
                  <a:lnTo>
                    <a:pt x="50596" y="0"/>
                  </a:lnTo>
                  <a:close/>
                </a:path>
              </a:pathLst>
            </a:custGeom>
            <a:solidFill>
              <a:srgbClr val="B3C5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0" name="object 2710" descr=""/>
            <p:cNvSpPr/>
            <p:nvPr/>
          </p:nvSpPr>
          <p:spPr>
            <a:xfrm>
              <a:off x="2780698" y="2398756"/>
              <a:ext cx="106045" cy="89535"/>
            </a:xfrm>
            <a:custGeom>
              <a:avLst/>
              <a:gdLst/>
              <a:ahLst/>
              <a:cxnLst/>
              <a:rect l="l" t="t" r="r" b="b"/>
              <a:pathLst>
                <a:path w="106044" h="89535">
                  <a:moveTo>
                    <a:pt x="50596" y="0"/>
                  </a:moveTo>
                  <a:lnTo>
                    <a:pt x="22485" y="7302"/>
                  </a:lnTo>
                  <a:lnTo>
                    <a:pt x="3496" y="28381"/>
                  </a:lnTo>
                  <a:lnTo>
                    <a:pt x="0" y="44761"/>
                  </a:lnTo>
                  <a:lnTo>
                    <a:pt x="2658" y="60271"/>
                  </a:lnTo>
                  <a:lnTo>
                    <a:pt x="10994" y="73465"/>
                  </a:lnTo>
                  <a:lnTo>
                    <a:pt x="24528" y="82902"/>
                  </a:lnTo>
                  <a:lnTo>
                    <a:pt x="39428" y="87440"/>
                  </a:lnTo>
                  <a:lnTo>
                    <a:pt x="54779" y="89136"/>
                  </a:lnTo>
                  <a:lnTo>
                    <a:pt x="70015" y="87429"/>
                  </a:lnTo>
                  <a:lnTo>
                    <a:pt x="84573" y="81759"/>
                  </a:lnTo>
                  <a:lnTo>
                    <a:pt x="97057" y="71003"/>
                  </a:lnTo>
                  <a:lnTo>
                    <a:pt x="104255" y="56673"/>
                  </a:lnTo>
                  <a:lnTo>
                    <a:pt x="105562" y="40643"/>
                  </a:lnTo>
                  <a:lnTo>
                    <a:pt x="100372" y="24787"/>
                  </a:lnTo>
                  <a:lnTo>
                    <a:pt x="79375" y="5989"/>
                  </a:lnTo>
                  <a:lnTo>
                    <a:pt x="50596" y="0"/>
                  </a:lnTo>
                  <a:close/>
                </a:path>
              </a:pathLst>
            </a:custGeom>
            <a:solidFill>
              <a:srgbClr val="D7DE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1" name="object 2711" descr=""/>
            <p:cNvSpPr/>
            <p:nvPr/>
          </p:nvSpPr>
          <p:spPr>
            <a:xfrm>
              <a:off x="2779492" y="2393103"/>
              <a:ext cx="22225" cy="29845"/>
            </a:xfrm>
            <a:custGeom>
              <a:avLst/>
              <a:gdLst/>
              <a:ahLst/>
              <a:cxnLst/>
              <a:rect l="l" t="t" r="r" b="b"/>
              <a:pathLst>
                <a:path w="22225" h="29844">
                  <a:moveTo>
                    <a:pt x="1498" y="0"/>
                  </a:moveTo>
                  <a:lnTo>
                    <a:pt x="1460" y="685"/>
                  </a:lnTo>
                  <a:lnTo>
                    <a:pt x="1244" y="5283"/>
                  </a:lnTo>
                  <a:lnTo>
                    <a:pt x="0" y="23253"/>
                  </a:lnTo>
                  <a:lnTo>
                    <a:pt x="4000" y="28727"/>
                  </a:lnTo>
                  <a:lnTo>
                    <a:pt x="12611" y="29375"/>
                  </a:lnTo>
                  <a:lnTo>
                    <a:pt x="15900" y="28473"/>
                  </a:lnTo>
                  <a:lnTo>
                    <a:pt x="17686" y="25059"/>
                  </a:lnTo>
                  <a:lnTo>
                    <a:pt x="19377" y="17687"/>
                  </a:lnTo>
                  <a:lnTo>
                    <a:pt x="20815" y="9235"/>
                  </a:lnTo>
                  <a:lnTo>
                    <a:pt x="21971" y="1866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2" name="object 2712" descr=""/>
            <p:cNvSpPr/>
            <p:nvPr/>
          </p:nvSpPr>
          <p:spPr>
            <a:xfrm>
              <a:off x="2780954" y="2389235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3" name="object 2713" descr=""/>
            <p:cNvSpPr/>
            <p:nvPr/>
          </p:nvSpPr>
          <p:spPr>
            <a:xfrm>
              <a:off x="2781994" y="2390115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4" name="object 2714" descr=""/>
            <p:cNvSpPr/>
            <p:nvPr/>
          </p:nvSpPr>
          <p:spPr>
            <a:xfrm>
              <a:off x="2787797" y="239286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9A29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5" name="object 2715" descr=""/>
            <p:cNvSpPr/>
            <p:nvPr/>
          </p:nvSpPr>
          <p:spPr>
            <a:xfrm>
              <a:off x="2782532" y="2389873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692"/>
                  </a:moveTo>
                  <a:lnTo>
                    <a:pt x="6311" y="1752"/>
                  </a:lnTo>
                  <a:lnTo>
                    <a:pt x="5664" y="1435"/>
                  </a:lnTo>
                  <a:lnTo>
                    <a:pt x="5270" y="1358"/>
                  </a:lnTo>
                  <a:lnTo>
                    <a:pt x="4648" y="1244"/>
                  </a:lnTo>
                  <a:lnTo>
                    <a:pt x="3975" y="1422"/>
                  </a:lnTo>
                  <a:lnTo>
                    <a:pt x="3517" y="1841"/>
                  </a:lnTo>
                  <a:lnTo>
                    <a:pt x="3403" y="1714"/>
                  </a:lnTo>
                  <a:lnTo>
                    <a:pt x="3251" y="1587"/>
                  </a:lnTo>
                  <a:lnTo>
                    <a:pt x="2019" y="1066"/>
                  </a:lnTo>
                  <a:lnTo>
                    <a:pt x="1016" y="1727"/>
                  </a:lnTo>
                  <a:lnTo>
                    <a:pt x="508" y="2946"/>
                  </a:lnTo>
                  <a:lnTo>
                    <a:pt x="1422" y="2908"/>
                  </a:lnTo>
                  <a:lnTo>
                    <a:pt x="1892" y="1778"/>
                  </a:lnTo>
                  <a:lnTo>
                    <a:pt x="2921" y="1739"/>
                  </a:lnTo>
                  <a:lnTo>
                    <a:pt x="2641" y="3175"/>
                  </a:lnTo>
                  <a:lnTo>
                    <a:pt x="2362" y="3403"/>
                  </a:lnTo>
                  <a:lnTo>
                    <a:pt x="2057" y="3594"/>
                  </a:lnTo>
                  <a:lnTo>
                    <a:pt x="1803" y="3568"/>
                  </a:lnTo>
                  <a:lnTo>
                    <a:pt x="1549" y="3594"/>
                  </a:lnTo>
                  <a:lnTo>
                    <a:pt x="1270" y="3708"/>
                  </a:lnTo>
                  <a:lnTo>
                    <a:pt x="0" y="4267"/>
                  </a:lnTo>
                  <a:lnTo>
                    <a:pt x="88" y="6019"/>
                  </a:lnTo>
                  <a:lnTo>
                    <a:pt x="1676" y="6604"/>
                  </a:lnTo>
                  <a:lnTo>
                    <a:pt x="2463" y="6184"/>
                  </a:lnTo>
                  <a:lnTo>
                    <a:pt x="1943" y="6007"/>
                  </a:lnTo>
                  <a:lnTo>
                    <a:pt x="1397" y="5803"/>
                  </a:lnTo>
                  <a:lnTo>
                    <a:pt x="927" y="4914"/>
                  </a:lnTo>
                  <a:lnTo>
                    <a:pt x="2286" y="3619"/>
                  </a:lnTo>
                  <a:lnTo>
                    <a:pt x="2679" y="5257"/>
                  </a:lnTo>
                  <a:lnTo>
                    <a:pt x="2654" y="5715"/>
                  </a:lnTo>
                  <a:lnTo>
                    <a:pt x="2616" y="6134"/>
                  </a:lnTo>
                  <a:lnTo>
                    <a:pt x="3530" y="6045"/>
                  </a:lnTo>
                  <a:lnTo>
                    <a:pt x="3568" y="5702"/>
                  </a:lnTo>
                  <a:lnTo>
                    <a:pt x="3619" y="4978"/>
                  </a:lnTo>
                  <a:lnTo>
                    <a:pt x="3276" y="4216"/>
                  </a:lnTo>
                  <a:lnTo>
                    <a:pt x="2705" y="3835"/>
                  </a:lnTo>
                  <a:lnTo>
                    <a:pt x="3149" y="3505"/>
                  </a:lnTo>
                  <a:lnTo>
                    <a:pt x="3594" y="3022"/>
                  </a:lnTo>
                  <a:lnTo>
                    <a:pt x="3695" y="2540"/>
                  </a:lnTo>
                  <a:lnTo>
                    <a:pt x="3949" y="2463"/>
                  </a:lnTo>
                  <a:lnTo>
                    <a:pt x="4178" y="1841"/>
                  </a:lnTo>
                  <a:lnTo>
                    <a:pt x="4978" y="1473"/>
                  </a:lnTo>
                  <a:lnTo>
                    <a:pt x="5295" y="2171"/>
                  </a:lnTo>
                  <a:lnTo>
                    <a:pt x="5537" y="2667"/>
                  </a:lnTo>
                  <a:lnTo>
                    <a:pt x="4584" y="3225"/>
                  </a:lnTo>
                  <a:lnTo>
                    <a:pt x="5397" y="3225"/>
                  </a:lnTo>
                  <a:lnTo>
                    <a:pt x="5588" y="3124"/>
                  </a:lnTo>
                  <a:lnTo>
                    <a:pt x="5905" y="2921"/>
                  </a:lnTo>
                  <a:lnTo>
                    <a:pt x="6413" y="2692"/>
                  </a:lnTo>
                  <a:close/>
                </a:path>
                <a:path w="16510" h="8889">
                  <a:moveTo>
                    <a:pt x="11023" y="8115"/>
                  </a:moveTo>
                  <a:lnTo>
                    <a:pt x="10922" y="7175"/>
                  </a:lnTo>
                  <a:lnTo>
                    <a:pt x="10274" y="6858"/>
                  </a:lnTo>
                  <a:lnTo>
                    <a:pt x="9880" y="6781"/>
                  </a:lnTo>
                  <a:lnTo>
                    <a:pt x="8991" y="6616"/>
                  </a:lnTo>
                  <a:lnTo>
                    <a:pt x="8001" y="7035"/>
                  </a:lnTo>
                  <a:lnTo>
                    <a:pt x="7683" y="7899"/>
                  </a:lnTo>
                  <a:lnTo>
                    <a:pt x="7632" y="8051"/>
                  </a:lnTo>
                  <a:lnTo>
                    <a:pt x="8509" y="8026"/>
                  </a:lnTo>
                  <a:lnTo>
                    <a:pt x="8788" y="7264"/>
                  </a:lnTo>
                  <a:lnTo>
                    <a:pt x="9588" y="6896"/>
                  </a:lnTo>
                  <a:lnTo>
                    <a:pt x="9906" y="7594"/>
                  </a:lnTo>
                  <a:lnTo>
                    <a:pt x="10147" y="8089"/>
                  </a:lnTo>
                  <a:lnTo>
                    <a:pt x="9194" y="8648"/>
                  </a:lnTo>
                  <a:lnTo>
                    <a:pt x="10007" y="8648"/>
                  </a:lnTo>
                  <a:lnTo>
                    <a:pt x="10198" y="8547"/>
                  </a:lnTo>
                  <a:lnTo>
                    <a:pt x="10515" y="8343"/>
                  </a:lnTo>
                  <a:lnTo>
                    <a:pt x="11023" y="8115"/>
                  </a:lnTo>
                  <a:close/>
                </a:path>
                <a:path w="16510" h="8889">
                  <a:moveTo>
                    <a:pt x="13233" y="1117"/>
                  </a:moveTo>
                  <a:lnTo>
                    <a:pt x="11798" y="787"/>
                  </a:lnTo>
                  <a:lnTo>
                    <a:pt x="11290" y="673"/>
                  </a:lnTo>
                  <a:lnTo>
                    <a:pt x="10871" y="774"/>
                  </a:lnTo>
                  <a:lnTo>
                    <a:pt x="10528" y="1016"/>
                  </a:lnTo>
                  <a:lnTo>
                    <a:pt x="9906" y="0"/>
                  </a:lnTo>
                  <a:lnTo>
                    <a:pt x="7569" y="660"/>
                  </a:lnTo>
                  <a:lnTo>
                    <a:pt x="8331" y="2286"/>
                  </a:lnTo>
                  <a:lnTo>
                    <a:pt x="9194" y="2019"/>
                  </a:lnTo>
                  <a:lnTo>
                    <a:pt x="8978" y="1549"/>
                  </a:lnTo>
                  <a:lnTo>
                    <a:pt x="9334" y="1295"/>
                  </a:lnTo>
                  <a:lnTo>
                    <a:pt x="9791" y="1168"/>
                  </a:lnTo>
                  <a:lnTo>
                    <a:pt x="9766" y="1320"/>
                  </a:lnTo>
                  <a:lnTo>
                    <a:pt x="9753" y="1765"/>
                  </a:lnTo>
                  <a:lnTo>
                    <a:pt x="9664" y="2070"/>
                  </a:lnTo>
                  <a:lnTo>
                    <a:pt x="9525" y="2387"/>
                  </a:lnTo>
                  <a:lnTo>
                    <a:pt x="9436" y="2705"/>
                  </a:lnTo>
                  <a:lnTo>
                    <a:pt x="9334" y="3009"/>
                  </a:lnTo>
                  <a:lnTo>
                    <a:pt x="10261" y="2959"/>
                  </a:lnTo>
                  <a:lnTo>
                    <a:pt x="10452" y="2324"/>
                  </a:lnTo>
                  <a:lnTo>
                    <a:pt x="10845" y="838"/>
                  </a:lnTo>
                  <a:lnTo>
                    <a:pt x="11582" y="1447"/>
                  </a:lnTo>
                  <a:lnTo>
                    <a:pt x="11633" y="1701"/>
                  </a:lnTo>
                  <a:lnTo>
                    <a:pt x="11709" y="2209"/>
                  </a:lnTo>
                  <a:lnTo>
                    <a:pt x="11595" y="2565"/>
                  </a:lnTo>
                  <a:lnTo>
                    <a:pt x="11379" y="2844"/>
                  </a:lnTo>
                  <a:lnTo>
                    <a:pt x="11074" y="3048"/>
                  </a:lnTo>
                  <a:lnTo>
                    <a:pt x="10668" y="3365"/>
                  </a:lnTo>
                  <a:lnTo>
                    <a:pt x="11557" y="3429"/>
                  </a:lnTo>
                  <a:lnTo>
                    <a:pt x="11772" y="3238"/>
                  </a:lnTo>
                  <a:lnTo>
                    <a:pt x="12547" y="2628"/>
                  </a:lnTo>
                  <a:lnTo>
                    <a:pt x="13233" y="1117"/>
                  </a:lnTo>
                  <a:close/>
                </a:path>
                <a:path w="16510" h="8889">
                  <a:moveTo>
                    <a:pt x="15963" y="2413"/>
                  </a:moveTo>
                  <a:lnTo>
                    <a:pt x="13106" y="2908"/>
                  </a:lnTo>
                  <a:lnTo>
                    <a:pt x="13449" y="4343"/>
                  </a:lnTo>
                  <a:lnTo>
                    <a:pt x="12407" y="4648"/>
                  </a:lnTo>
                  <a:lnTo>
                    <a:pt x="12306" y="5854"/>
                  </a:lnTo>
                  <a:lnTo>
                    <a:pt x="12585" y="7188"/>
                  </a:lnTo>
                  <a:lnTo>
                    <a:pt x="13500" y="7023"/>
                  </a:lnTo>
                  <a:lnTo>
                    <a:pt x="13347" y="6273"/>
                  </a:lnTo>
                  <a:lnTo>
                    <a:pt x="13055" y="5194"/>
                  </a:lnTo>
                  <a:lnTo>
                    <a:pt x="13563" y="4889"/>
                  </a:lnTo>
                  <a:lnTo>
                    <a:pt x="14084" y="4978"/>
                  </a:lnTo>
                  <a:lnTo>
                    <a:pt x="14338" y="5232"/>
                  </a:lnTo>
                  <a:lnTo>
                    <a:pt x="14300" y="5651"/>
                  </a:lnTo>
                  <a:lnTo>
                    <a:pt x="14287" y="5943"/>
                  </a:lnTo>
                  <a:lnTo>
                    <a:pt x="14224" y="6210"/>
                  </a:lnTo>
                  <a:lnTo>
                    <a:pt x="14084" y="6477"/>
                  </a:lnTo>
                  <a:lnTo>
                    <a:pt x="13970" y="6756"/>
                  </a:lnTo>
                  <a:lnTo>
                    <a:pt x="14884" y="6731"/>
                  </a:lnTo>
                  <a:lnTo>
                    <a:pt x="14998" y="6438"/>
                  </a:lnTo>
                  <a:lnTo>
                    <a:pt x="15354" y="5600"/>
                  </a:lnTo>
                  <a:lnTo>
                    <a:pt x="15201" y="4597"/>
                  </a:lnTo>
                  <a:lnTo>
                    <a:pt x="14376" y="4343"/>
                  </a:lnTo>
                  <a:lnTo>
                    <a:pt x="14185" y="3937"/>
                  </a:lnTo>
                  <a:lnTo>
                    <a:pt x="14605" y="3810"/>
                  </a:lnTo>
                  <a:lnTo>
                    <a:pt x="15062" y="3683"/>
                  </a:lnTo>
                  <a:lnTo>
                    <a:pt x="15024" y="3835"/>
                  </a:lnTo>
                  <a:lnTo>
                    <a:pt x="15024" y="4381"/>
                  </a:lnTo>
                  <a:lnTo>
                    <a:pt x="15938" y="4318"/>
                  </a:lnTo>
                  <a:lnTo>
                    <a:pt x="15951" y="4102"/>
                  </a:lnTo>
                  <a:lnTo>
                    <a:pt x="15963" y="2413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6" name="object 2716" descr=""/>
            <p:cNvSpPr/>
            <p:nvPr/>
          </p:nvSpPr>
          <p:spPr>
            <a:xfrm>
              <a:off x="2759725" y="2399979"/>
              <a:ext cx="22225" cy="29845"/>
            </a:xfrm>
            <a:custGeom>
              <a:avLst/>
              <a:gdLst/>
              <a:ahLst/>
              <a:cxnLst/>
              <a:rect l="l" t="t" r="r" b="b"/>
              <a:pathLst>
                <a:path w="22225" h="29844">
                  <a:moveTo>
                    <a:pt x="1498" y="0"/>
                  </a:moveTo>
                  <a:lnTo>
                    <a:pt x="1460" y="685"/>
                  </a:lnTo>
                  <a:lnTo>
                    <a:pt x="1244" y="5283"/>
                  </a:lnTo>
                  <a:lnTo>
                    <a:pt x="0" y="23253"/>
                  </a:lnTo>
                  <a:lnTo>
                    <a:pt x="4000" y="28727"/>
                  </a:lnTo>
                  <a:lnTo>
                    <a:pt x="12611" y="29375"/>
                  </a:lnTo>
                  <a:lnTo>
                    <a:pt x="15900" y="28473"/>
                  </a:lnTo>
                  <a:lnTo>
                    <a:pt x="17686" y="25059"/>
                  </a:lnTo>
                  <a:lnTo>
                    <a:pt x="19377" y="17687"/>
                  </a:lnTo>
                  <a:lnTo>
                    <a:pt x="20815" y="9235"/>
                  </a:lnTo>
                  <a:lnTo>
                    <a:pt x="21971" y="1866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7" name="object 2717" descr=""/>
            <p:cNvSpPr/>
            <p:nvPr/>
          </p:nvSpPr>
          <p:spPr>
            <a:xfrm>
              <a:off x="2761187" y="2396110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8" name="object 2718" descr=""/>
            <p:cNvSpPr/>
            <p:nvPr/>
          </p:nvSpPr>
          <p:spPr>
            <a:xfrm>
              <a:off x="2762228" y="2396989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9" name="object 2719" descr=""/>
            <p:cNvSpPr/>
            <p:nvPr/>
          </p:nvSpPr>
          <p:spPr>
            <a:xfrm>
              <a:off x="2768029" y="239974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AA7E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0" name="object 2720" descr=""/>
            <p:cNvSpPr/>
            <p:nvPr/>
          </p:nvSpPr>
          <p:spPr>
            <a:xfrm>
              <a:off x="2762770" y="2396756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692"/>
                  </a:moveTo>
                  <a:lnTo>
                    <a:pt x="6311" y="1752"/>
                  </a:lnTo>
                  <a:lnTo>
                    <a:pt x="5664" y="1435"/>
                  </a:lnTo>
                  <a:lnTo>
                    <a:pt x="5270" y="1358"/>
                  </a:lnTo>
                  <a:lnTo>
                    <a:pt x="4648" y="1244"/>
                  </a:lnTo>
                  <a:lnTo>
                    <a:pt x="3975" y="1422"/>
                  </a:lnTo>
                  <a:lnTo>
                    <a:pt x="3517" y="1841"/>
                  </a:lnTo>
                  <a:lnTo>
                    <a:pt x="3403" y="1714"/>
                  </a:lnTo>
                  <a:lnTo>
                    <a:pt x="3251" y="1587"/>
                  </a:lnTo>
                  <a:lnTo>
                    <a:pt x="2019" y="1066"/>
                  </a:lnTo>
                  <a:lnTo>
                    <a:pt x="1016" y="1727"/>
                  </a:lnTo>
                  <a:lnTo>
                    <a:pt x="508" y="2946"/>
                  </a:lnTo>
                  <a:lnTo>
                    <a:pt x="1422" y="2908"/>
                  </a:lnTo>
                  <a:lnTo>
                    <a:pt x="1892" y="1778"/>
                  </a:lnTo>
                  <a:lnTo>
                    <a:pt x="2921" y="1739"/>
                  </a:lnTo>
                  <a:lnTo>
                    <a:pt x="2641" y="3175"/>
                  </a:lnTo>
                  <a:lnTo>
                    <a:pt x="2362" y="3403"/>
                  </a:lnTo>
                  <a:lnTo>
                    <a:pt x="2057" y="3594"/>
                  </a:lnTo>
                  <a:lnTo>
                    <a:pt x="1803" y="3568"/>
                  </a:lnTo>
                  <a:lnTo>
                    <a:pt x="1549" y="3594"/>
                  </a:lnTo>
                  <a:lnTo>
                    <a:pt x="1270" y="3708"/>
                  </a:lnTo>
                  <a:lnTo>
                    <a:pt x="0" y="4267"/>
                  </a:lnTo>
                  <a:lnTo>
                    <a:pt x="88" y="6019"/>
                  </a:lnTo>
                  <a:lnTo>
                    <a:pt x="1676" y="6604"/>
                  </a:lnTo>
                  <a:lnTo>
                    <a:pt x="2463" y="6184"/>
                  </a:lnTo>
                  <a:lnTo>
                    <a:pt x="1943" y="6007"/>
                  </a:lnTo>
                  <a:lnTo>
                    <a:pt x="1397" y="5803"/>
                  </a:lnTo>
                  <a:lnTo>
                    <a:pt x="927" y="4914"/>
                  </a:lnTo>
                  <a:lnTo>
                    <a:pt x="2286" y="3619"/>
                  </a:lnTo>
                  <a:lnTo>
                    <a:pt x="2679" y="5257"/>
                  </a:lnTo>
                  <a:lnTo>
                    <a:pt x="2654" y="5715"/>
                  </a:lnTo>
                  <a:lnTo>
                    <a:pt x="2616" y="6134"/>
                  </a:lnTo>
                  <a:lnTo>
                    <a:pt x="3530" y="6045"/>
                  </a:lnTo>
                  <a:lnTo>
                    <a:pt x="3568" y="5702"/>
                  </a:lnTo>
                  <a:lnTo>
                    <a:pt x="3619" y="4978"/>
                  </a:lnTo>
                  <a:lnTo>
                    <a:pt x="3276" y="4216"/>
                  </a:lnTo>
                  <a:lnTo>
                    <a:pt x="2705" y="3835"/>
                  </a:lnTo>
                  <a:lnTo>
                    <a:pt x="3149" y="3505"/>
                  </a:lnTo>
                  <a:lnTo>
                    <a:pt x="3594" y="3022"/>
                  </a:lnTo>
                  <a:lnTo>
                    <a:pt x="3695" y="2540"/>
                  </a:lnTo>
                  <a:lnTo>
                    <a:pt x="3949" y="2463"/>
                  </a:lnTo>
                  <a:lnTo>
                    <a:pt x="4178" y="1841"/>
                  </a:lnTo>
                  <a:lnTo>
                    <a:pt x="4978" y="1473"/>
                  </a:lnTo>
                  <a:lnTo>
                    <a:pt x="5295" y="2171"/>
                  </a:lnTo>
                  <a:lnTo>
                    <a:pt x="5537" y="2667"/>
                  </a:lnTo>
                  <a:lnTo>
                    <a:pt x="4584" y="3225"/>
                  </a:lnTo>
                  <a:lnTo>
                    <a:pt x="5397" y="3225"/>
                  </a:lnTo>
                  <a:lnTo>
                    <a:pt x="5588" y="3124"/>
                  </a:lnTo>
                  <a:lnTo>
                    <a:pt x="5905" y="2921"/>
                  </a:lnTo>
                  <a:lnTo>
                    <a:pt x="6413" y="2692"/>
                  </a:lnTo>
                  <a:close/>
                </a:path>
                <a:path w="16510" h="8889">
                  <a:moveTo>
                    <a:pt x="11010" y="8102"/>
                  </a:moveTo>
                  <a:lnTo>
                    <a:pt x="10909" y="7162"/>
                  </a:lnTo>
                  <a:lnTo>
                    <a:pt x="10261" y="6845"/>
                  </a:lnTo>
                  <a:lnTo>
                    <a:pt x="9867" y="6769"/>
                  </a:lnTo>
                  <a:lnTo>
                    <a:pt x="8978" y="6604"/>
                  </a:lnTo>
                  <a:lnTo>
                    <a:pt x="7988" y="7023"/>
                  </a:lnTo>
                  <a:lnTo>
                    <a:pt x="7670" y="7886"/>
                  </a:lnTo>
                  <a:lnTo>
                    <a:pt x="7620" y="8039"/>
                  </a:lnTo>
                  <a:lnTo>
                    <a:pt x="8496" y="8013"/>
                  </a:lnTo>
                  <a:lnTo>
                    <a:pt x="8775" y="7251"/>
                  </a:lnTo>
                  <a:lnTo>
                    <a:pt x="9575" y="6883"/>
                  </a:lnTo>
                  <a:lnTo>
                    <a:pt x="9893" y="7581"/>
                  </a:lnTo>
                  <a:lnTo>
                    <a:pt x="10134" y="8077"/>
                  </a:lnTo>
                  <a:lnTo>
                    <a:pt x="9182" y="8636"/>
                  </a:lnTo>
                  <a:lnTo>
                    <a:pt x="9994" y="8636"/>
                  </a:lnTo>
                  <a:lnTo>
                    <a:pt x="10185" y="8534"/>
                  </a:lnTo>
                  <a:lnTo>
                    <a:pt x="10502" y="8331"/>
                  </a:lnTo>
                  <a:lnTo>
                    <a:pt x="11010" y="8102"/>
                  </a:lnTo>
                  <a:close/>
                </a:path>
                <a:path w="16510" h="8889">
                  <a:moveTo>
                    <a:pt x="13220" y="1117"/>
                  </a:moveTo>
                  <a:lnTo>
                    <a:pt x="11785" y="787"/>
                  </a:lnTo>
                  <a:lnTo>
                    <a:pt x="11277" y="673"/>
                  </a:lnTo>
                  <a:lnTo>
                    <a:pt x="10858" y="774"/>
                  </a:lnTo>
                  <a:lnTo>
                    <a:pt x="10515" y="1016"/>
                  </a:lnTo>
                  <a:lnTo>
                    <a:pt x="9893" y="0"/>
                  </a:lnTo>
                  <a:lnTo>
                    <a:pt x="7556" y="660"/>
                  </a:lnTo>
                  <a:lnTo>
                    <a:pt x="8318" y="2286"/>
                  </a:lnTo>
                  <a:lnTo>
                    <a:pt x="9182" y="2019"/>
                  </a:lnTo>
                  <a:lnTo>
                    <a:pt x="8966" y="1549"/>
                  </a:lnTo>
                  <a:lnTo>
                    <a:pt x="9321" y="1295"/>
                  </a:lnTo>
                  <a:lnTo>
                    <a:pt x="9779" y="1168"/>
                  </a:lnTo>
                  <a:lnTo>
                    <a:pt x="9753" y="1320"/>
                  </a:lnTo>
                  <a:lnTo>
                    <a:pt x="9740" y="1765"/>
                  </a:lnTo>
                  <a:lnTo>
                    <a:pt x="9652" y="2070"/>
                  </a:lnTo>
                  <a:lnTo>
                    <a:pt x="9512" y="2387"/>
                  </a:lnTo>
                  <a:lnTo>
                    <a:pt x="9423" y="2705"/>
                  </a:lnTo>
                  <a:lnTo>
                    <a:pt x="9321" y="3009"/>
                  </a:lnTo>
                  <a:lnTo>
                    <a:pt x="10248" y="2959"/>
                  </a:lnTo>
                  <a:lnTo>
                    <a:pt x="10439" y="2324"/>
                  </a:lnTo>
                  <a:lnTo>
                    <a:pt x="10833" y="838"/>
                  </a:lnTo>
                  <a:lnTo>
                    <a:pt x="11569" y="1447"/>
                  </a:lnTo>
                  <a:lnTo>
                    <a:pt x="11620" y="1701"/>
                  </a:lnTo>
                  <a:lnTo>
                    <a:pt x="11696" y="2209"/>
                  </a:lnTo>
                  <a:lnTo>
                    <a:pt x="11582" y="2565"/>
                  </a:lnTo>
                  <a:lnTo>
                    <a:pt x="11366" y="2844"/>
                  </a:lnTo>
                  <a:lnTo>
                    <a:pt x="11061" y="3048"/>
                  </a:lnTo>
                  <a:lnTo>
                    <a:pt x="10655" y="3365"/>
                  </a:lnTo>
                  <a:lnTo>
                    <a:pt x="11544" y="3429"/>
                  </a:lnTo>
                  <a:lnTo>
                    <a:pt x="11760" y="3238"/>
                  </a:lnTo>
                  <a:lnTo>
                    <a:pt x="12534" y="2628"/>
                  </a:lnTo>
                  <a:lnTo>
                    <a:pt x="13220" y="1117"/>
                  </a:lnTo>
                  <a:close/>
                </a:path>
                <a:path w="16510" h="8889">
                  <a:moveTo>
                    <a:pt x="15951" y="2400"/>
                  </a:moveTo>
                  <a:lnTo>
                    <a:pt x="13093" y="2895"/>
                  </a:lnTo>
                  <a:lnTo>
                    <a:pt x="13436" y="4330"/>
                  </a:lnTo>
                  <a:lnTo>
                    <a:pt x="12395" y="4635"/>
                  </a:lnTo>
                  <a:lnTo>
                    <a:pt x="12293" y="5842"/>
                  </a:lnTo>
                  <a:lnTo>
                    <a:pt x="12573" y="7175"/>
                  </a:lnTo>
                  <a:lnTo>
                    <a:pt x="13487" y="7010"/>
                  </a:lnTo>
                  <a:lnTo>
                    <a:pt x="13335" y="6261"/>
                  </a:lnTo>
                  <a:lnTo>
                    <a:pt x="13042" y="5181"/>
                  </a:lnTo>
                  <a:lnTo>
                    <a:pt x="13563" y="4876"/>
                  </a:lnTo>
                  <a:lnTo>
                    <a:pt x="14071" y="4965"/>
                  </a:lnTo>
                  <a:lnTo>
                    <a:pt x="14325" y="5219"/>
                  </a:lnTo>
                  <a:lnTo>
                    <a:pt x="14287" y="5638"/>
                  </a:lnTo>
                  <a:lnTo>
                    <a:pt x="14274" y="5930"/>
                  </a:lnTo>
                  <a:lnTo>
                    <a:pt x="14211" y="6197"/>
                  </a:lnTo>
                  <a:lnTo>
                    <a:pt x="14071" y="6464"/>
                  </a:lnTo>
                  <a:lnTo>
                    <a:pt x="13957" y="6743"/>
                  </a:lnTo>
                  <a:lnTo>
                    <a:pt x="14871" y="6718"/>
                  </a:lnTo>
                  <a:lnTo>
                    <a:pt x="14986" y="6426"/>
                  </a:lnTo>
                  <a:lnTo>
                    <a:pt x="15341" y="5588"/>
                  </a:lnTo>
                  <a:lnTo>
                    <a:pt x="15189" y="4584"/>
                  </a:lnTo>
                  <a:lnTo>
                    <a:pt x="14363" y="4330"/>
                  </a:lnTo>
                  <a:lnTo>
                    <a:pt x="14173" y="3924"/>
                  </a:lnTo>
                  <a:lnTo>
                    <a:pt x="14592" y="3797"/>
                  </a:lnTo>
                  <a:lnTo>
                    <a:pt x="15049" y="3670"/>
                  </a:lnTo>
                  <a:lnTo>
                    <a:pt x="15011" y="3822"/>
                  </a:lnTo>
                  <a:lnTo>
                    <a:pt x="15011" y="4368"/>
                  </a:lnTo>
                  <a:lnTo>
                    <a:pt x="15925" y="4305"/>
                  </a:lnTo>
                  <a:lnTo>
                    <a:pt x="15938" y="4089"/>
                  </a:lnTo>
                  <a:lnTo>
                    <a:pt x="15951" y="240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1" name="object 2721" descr=""/>
            <p:cNvSpPr/>
            <p:nvPr/>
          </p:nvSpPr>
          <p:spPr>
            <a:xfrm>
              <a:off x="2859394" y="2383490"/>
              <a:ext cx="22225" cy="29845"/>
            </a:xfrm>
            <a:custGeom>
              <a:avLst/>
              <a:gdLst/>
              <a:ahLst/>
              <a:cxnLst/>
              <a:rect l="l" t="t" r="r" b="b"/>
              <a:pathLst>
                <a:path w="22225" h="29844">
                  <a:moveTo>
                    <a:pt x="1498" y="0"/>
                  </a:moveTo>
                  <a:lnTo>
                    <a:pt x="1460" y="685"/>
                  </a:lnTo>
                  <a:lnTo>
                    <a:pt x="1244" y="5283"/>
                  </a:lnTo>
                  <a:lnTo>
                    <a:pt x="0" y="23266"/>
                  </a:lnTo>
                  <a:lnTo>
                    <a:pt x="4000" y="28727"/>
                  </a:lnTo>
                  <a:lnTo>
                    <a:pt x="12611" y="29375"/>
                  </a:lnTo>
                  <a:lnTo>
                    <a:pt x="15900" y="28473"/>
                  </a:lnTo>
                  <a:lnTo>
                    <a:pt x="17686" y="25059"/>
                  </a:lnTo>
                  <a:lnTo>
                    <a:pt x="19377" y="17687"/>
                  </a:lnTo>
                  <a:lnTo>
                    <a:pt x="20815" y="9235"/>
                  </a:lnTo>
                  <a:lnTo>
                    <a:pt x="21971" y="1866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2" name="object 2722" descr=""/>
            <p:cNvSpPr/>
            <p:nvPr/>
          </p:nvSpPr>
          <p:spPr>
            <a:xfrm>
              <a:off x="2860856" y="2379622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3" name="object 2723" descr=""/>
            <p:cNvSpPr/>
            <p:nvPr/>
          </p:nvSpPr>
          <p:spPr>
            <a:xfrm>
              <a:off x="2861897" y="2380502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4" name="object 2724" descr=""/>
            <p:cNvSpPr/>
            <p:nvPr/>
          </p:nvSpPr>
          <p:spPr>
            <a:xfrm>
              <a:off x="2867700" y="238325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9A29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5" name="object 2725" descr=""/>
            <p:cNvSpPr/>
            <p:nvPr/>
          </p:nvSpPr>
          <p:spPr>
            <a:xfrm>
              <a:off x="2862440" y="2380259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705"/>
                  </a:moveTo>
                  <a:lnTo>
                    <a:pt x="6311" y="1765"/>
                  </a:lnTo>
                  <a:lnTo>
                    <a:pt x="5664" y="1447"/>
                  </a:lnTo>
                  <a:lnTo>
                    <a:pt x="5270" y="1371"/>
                  </a:lnTo>
                  <a:lnTo>
                    <a:pt x="4648" y="1257"/>
                  </a:lnTo>
                  <a:lnTo>
                    <a:pt x="3975" y="1435"/>
                  </a:lnTo>
                  <a:lnTo>
                    <a:pt x="3517" y="1854"/>
                  </a:lnTo>
                  <a:lnTo>
                    <a:pt x="3403" y="1727"/>
                  </a:lnTo>
                  <a:lnTo>
                    <a:pt x="3251" y="1600"/>
                  </a:lnTo>
                  <a:lnTo>
                    <a:pt x="2019" y="1079"/>
                  </a:lnTo>
                  <a:lnTo>
                    <a:pt x="1016" y="1739"/>
                  </a:lnTo>
                  <a:lnTo>
                    <a:pt x="508" y="2959"/>
                  </a:lnTo>
                  <a:lnTo>
                    <a:pt x="1422" y="2921"/>
                  </a:lnTo>
                  <a:lnTo>
                    <a:pt x="1892" y="1790"/>
                  </a:lnTo>
                  <a:lnTo>
                    <a:pt x="2921" y="1752"/>
                  </a:lnTo>
                  <a:lnTo>
                    <a:pt x="2641" y="3175"/>
                  </a:lnTo>
                  <a:lnTo>
                    <a:pt x="2362" y="3416"/>
                  </a:lnTo>
                  <a:lnTo>
                    <a:pt x="2057" y="3606"/>
                  </a:lnTo>
                  <a:lnTo>
                    <a:pt x="1803" y="3581"/>
                  </a:lnTo>
                  <a:lnTo>
                    <a:pt x="1549" y="3606"/>
                  </a:lnTo>
                  <a:lnTo>
                    <a:pt x="1270" y="3721"/>
                  </a:lnTo>
                  <a:lnTo>
                    <a:pt x="0" y="4279"/>
                  </a:lnTo>
                  <a:lnTo>
                    <a:pt x="88" y="6032"/>
                  </a:lnTo>
                  <a:lnTo>
                    <a:pt x="1676" y="6616"/>
                  </a:lnTo>
                  <a:lnTo>
                    <a:pt x="2463" y="6197"/>
                  </a:lnTo>
                  <a:lnTo>
                    <a:pt x="1943" y="6019"/>
                  </a:lnTo>
                  <a:lnTo>
                    <a:pt x="1397" y="5816"/>
                  </a:lnTo>
                  <a:lnTo>
                    <a:pt x="927" y="4927"/>
                  </a:lnTo>
                  <a:lnTo>
                    <a:pt x="2286" y="3632"/>
                  </a:lnTo>
                  <a:lnTo>
                    <a:pt x="2679" y="5270"/>
                  </a:lnTo>
                  <a:lnTo>
                    <a:pt x="2654" y="5727"/>
                  </a:lnTo>
                  <a:lnTo>
                    <a:pt x="2616" y="6146"/>
                  </a:lnTo>
                  <a:lnTo>
                    <a:pt x="3530" y="6057"/>
                  </a:lnTo>
                  <a:lnTo>
                    <a:pt x="3568" y="5715"/>
                  </a:lnTo>
                  <a:lnTo>
                    <a:pt x="3619" y="4991"/>
                  </a:lnTo>
                  <a:lnTo>
                    <a:pt x="3276" y="4229"/>
                  </a:lnTo>
                  <a:lnTo>
                    <a:pt x="2705" y="3848"/>
                  </a:lnTo>
                  <a:lnTo>
                    <a:pt x="3149" y="3517"/>
                  </a:lnTo>
                  <a:lnTo>
                    <a:pt x="3594" y="3022"/>
                  </a:lnTo>
                  <a:lnTo>
                    <a:pt x="3695" y="2552"/>
                  </a:lnTo>
                  <a:lnTo>
                    <a:pt x="3949" y="2476"/>
                  </a:lnTo>
                  <a:lnTo>
                    <a:pt x="4178" y="1854"/>
                  </a:lnTo>
                  <a:lnTo>
                    <a:pt x="4978" y="1485"/>
                  </a:lnTo>
                  <a:lnTo>
                    <a:pt x="5295" y="2184"/>
                  </a:lnTo>
                  <a:lnTo>
                    <a:pt x="5537" y="2679"/>
                  </a:lnTo>
                  <a:lnTo>
                    <a:pt x="4584" y="3238"/>
                  </a:lnTo>
                  <a:lnTo>
                    <a:pt x="5397" y="3238"/>
                  </a:lnTo>
                  <a:lnTo>
                    <a:pt x="5588" y="3136"/>
                  </a:lnTo>
                  <a:lnTo>
                    <a:pt x="5905" y="2933"/>
                  </a:lnTo>
                  <a:lnTo>
                    <a:pt x="6413" y="2705"/>
                  </a:lnTo>
                  <a:close/>
                </a:path>
                <a:path w="16510" h="8889">
                  <a:moveTo>
                    <a:pt x="11010" y="8115"/>
                  </a:moveTo>
                  <a:lnTo>
                    <a:pt x="10909" y="7175"/>
                  </a:lnTo>
                  <a:lnTo>
                    <a:pt x="10261" y="6858"/>
                  </a:lnTo>
                  <a:lnTo>
                    <a:pt x="9867" y="6781"/>
                  </a:lnTo>
                  <a:lnTo>
                    <a:pt x="8978" y="6616"/>
                  </a:lnTo>
                  <a:lnTo>
                    <a:pt x="7988" y="7035"/>
                  </a:lnTo>
                  <a:lnTo>
                    <a:pt x="7670" y="7899"/>
                  </a:lnTo>
                  <a:lnTo>
                    <a:pt x="7620" y="8051"/>
                  </a:lnTo>
                  <a:lnTo>
                    <a:pt x="8496" y="8026"/>
                  </a:lnTo>
                  <a:lnTo>
                    <a:pt x="8775" y="7264"/>
                  </a:lnTo>
                  <a:lnTo>
                    <a:pt x="9575" y="6896"/>
                  </a:lnTo>
                  <a:lnTo>
                    <a:pt x="9893" y="7594"/>
                  </a:lnTo>
                  <a:lnTo>
                    <a:pt x="10134" y="8089"/>
                  </a:lnTo>
                  <a:lnTo>
                    <a:pt x="9182" y="8648"/>
                  </a:lnTo>
                  <a:lnTo>
                    <a:pt x="9994" y="8648"/>
                  </a:lnTo>
                  <a:lnTo>
                    <a:pt x="10185" y="8547"/>
                  </a:lnTo>
                  <a:lnTo>
                    <a:pt x="10502" y="8343"/>
                  </a:lnTo>
                  <a:lnTo>
                    <a:pt x="11010" y="8115"/>
                  </a:lnTo>
                  <a:close/>
                </a:path>
                <a:path w="16510" h="8889">
                  <a:moveTo>
                    <a:pt x="13220" y="1117"/>
                  </a:moveTo>
                  <a:lnTo>
                    <a:pt x="11785" y="787"/>
                  </a:lnTo>
                  <a:lnTo>
                    <a:pt x="11277" y="673"/>
                  </a:lnTo>
                  <a:lnTo>
                    <a:pt x="10858" y="774"/>
                  </a:lnTo>
                  <a:lnTo>
                    <a:pt x="10515" y="1016"/>
                  </a:lnTo>
                  <a:lnTo>
                    <a:pt x="9893" y="0"/>
                  </a:lnTo>
                  <a:lnTo>
                    <a:pt x="7556" y="660"/>
                  </a:lnTo>
                  <a:lnTo>
                    <a:pt x="8318" y="2286"/>
                  </a:lnTo>
                  <a:lnTo>
                    <a:pt x="9182" y="2019"/>
                  </a:lnTo>
                  <a:lnTo>
                    <a:pt x="8966" y="1549"/>
                  </a:lnTo>
                  <a:lnTo>
                    <a:pt x="9321" y="1295"/>
                  </a:lnTo>
                  <a:lnTo>
                    <a:pt x="9779" y="1168"/>
                  </a:lnTo>
                  <a:lnTo>
                    <a:pt x="9753" y="1320"/>
                  </a:lnTo>
                  <a:lnTo>
                    <a:pt x="9740" y="1765"/>
                  </a:lnTo>
                  <a:lnTo>
                    <a:pt x="9652" y="2070"/>
                  </a:lnTo>
                  <a:lnTo>
                    <a:pt x="9512" y="2387"/>
                  </a:lnTo>
                  <a:lnTo>
                    <a:pt x="9423" y="2705"/>
                  </a:lnTo>
                  <a:lnTo>
                    <a:pt x="9321" y="3009"/>
                  </a:lnTo>
                  <a:lnTo>
                    <a:pt x="10248" y="2959"/>
                  </a:lnTo>
                  <a:lnTo>
                    <a:pt x="10439" y="2324"/>
                  </a:lnTo>
                  <a:lnTo>
                    <a:pt x="10833" y="838"/>
                  </a:lnTo>
                  <a:lnTo>
                    <a:pt x="11569" y="1447"/>
                  </a:lnTo>
                  <a:lnTo>
                    <a:pt x="11620" y="1701"/>
                  </a:lnTo>
                  <a:lnTo>
                    <a:pt x="11696" y="2209"/>
                  </a:lnTo>
                  <a:lnTo>
                    <a:pt x="11582" y="2565"/>
                  </a:lnTo>
                  <a:lnTo>
                    <a:pt x="11366" y="2844"/>
                  </a:lnTo>
                  <a:lnTo>
                    <a:pt x="11061" y="3048"/>
                  </a:lnTo>
                  <a:lnTo>
                    <a:pt x="10655" y="3365"/>
                  </a:lnTo>
                  <a:lnTo>
                    <a:pt x="11544" y="3429"/>
                  </a:lnTo>
                  <a:lnTo>
                    <a:pt x="12534" y="2628"/>
                  </a:lnTo>
                  <a:lnTo>
                    <a:pt x="13220" y="1117"/>
                  </a:lnTo>
                  <a:close/>
                </a:path>
                <a:path w="16510" h="8889">
                  <a:moveTo>
                    <a:pt x="15951" y="2413"/>
                  </a:moveTo>
                  <a:lnTo>
                    <a:pt x="13093" y="2908"/>
                  </a:lnTo>
                  <a:lnTo>
                    <a:pt x="13436" y="4343"/>
                  </a:lnTo>
                  <a:lnTo>
                    <a:pt x="12395" y="4648"/>
                  </a:lnTo>
                  <a:lnTo>
                    <a:pt x="12293" y="5854"/>
                  </a:lnTo>
                  <a:lnTo>
                    <a:pt x="12573" y="7188"/>
                  </a:lnTo>
                  <a:lnTo>
                    <a:pt x="13487" y="7023"/>
                  </a:lnTo>
                  <a:lnTo>
                    <a:pt x="13335" y="6273"/>
                  </a:lnTo>
                  <a:lnTo>
                    <a:pt x="13042" y="5194"/>
                  </a:lnTo>
                  <a:lnTo>
                    <a:pt x="13563" y="4889"/>
                  </a:lnTo>
                  <a:lnTo>
                    <a:pt x="14071" y="4978"/>
                  </a:lnTo>
                  <a:lnTo>
                    <a:pt x="14325" y="5232"/>
                  </a:lnTo>
                  <a:lnTo>
                    <a:pt x="14287" y="5651"/>
                  </a:lnTo>
                  <a:lnTo>
                    <a:pt x="14274" y="5943"/>
                  </a:lnTo>
                  <a:lnTo>
                    <a:pt x="14211" y="6210"/>
                  </a:lnTo>
                  <a:lnTo>
                    <a:pt x="14071" y="6477"/>
                  </a:lnTo>
                  <a:lnTo>
                    <a:pt x="13957" y="6756"/>
                  </a:lnTo>
                  <a:lnTo>
                    <a:pt x="14871" y="6731"/>
                  </a:lnTo>
                  <a:lnTo>
                    <a:pt x="14986" y="6438"/>
                  </a:lnTo>
                  <a:lnTo>
                    <a:pt x="15341" y="5600"/>
                  </a:lnTo>
                  <a:lnTo>
                    <a:pt x="15189" y="4597"/>
                  </a:lnTo>
                  <a:lnTo>
                    <a:pt x="14363" y="4343"/>
                  </a:lnTo>
                  <a:lnTo>
                    <a:pt x="14173" y="3937"/>
                  </a:lnTo>
                  <a:lnTo>
                    <a:pt x="14592" y="3810"/>
                  </a:lnTo>
                  <a:lnTo>
                    <a:pt x="15049" y="3670"/>
                  </a:lnTo>
                  <a:lnTo>
                    <a:pt x="15011" y="3835"/>
                  </a:lnTo>
                  <a:lnTo>
                    <a:pt x="15011" y="4381"/>
                  </a:lnTo>
                  <a:lnTo>
                    <a:pt x="15925" y="4318"/>
                  </a:lnTo>
                  <a:lnTo>
                    <a:pt x="15938" y="4102"/>
                  </a:lnTo>
                  <a:lnTo>
                    <a:pt x="15951" y="2413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6" name="object 2726" descr=""/>
            <p:cNvSpPr/>
            <p:nvPr/>
          </p:nvSpPr>
          <p:spPr>
            <a:xfrm>
              <a:off x="2839747" y="2389336"/>
              <a:ext cx="22225" cy="29845"/>
            </a:xfrm>
            <a:custGeom>
              <a:avLst/>
              <a:gdLst/>
              <a:ahLst/>
              <a:cxnLst/>
              <a:rect l="l" t="t" r="r" b="b"/>
              <a:pathLst>
                <a:path w="22225" h="29844">
                  <a:moveTo>
                    <a:pt x="1498" y="0"/>
                  </a:moveTo>
                  <a:lnTo>
                    <a:pt x="1460" y="685"/>
                  </a:lnTo>
                  <a:lnTo>
                    <a:pt x="1244" y="5283"/>
                  </a:lnTo>
                  <a:lnTo>
                    <a:pt x="0" y="23266"/>
                  </a:lnTo>
                  <a:lnTo>
                    <a:pt x="4000" y="28727"/>
                  </a:lnTo>
                  <a:lnTo>
                    <a:pt x="12611" y="29375"/>
                  </a:lnTo>
                  <a:lnTo>
                    <a:pt x="15900" y="28473"/>
                  </a:lnTo>
                  <a:lnTo>
                    <a:pt x="17686" y="25059"/>
                  </a:lnTo>
                  <a:lnTo>
                    <a:pt x="19377" y="17687"/>
                  </a:lnTo>
                  <a:lnTo>
                    <a:pt x="20815" y="9235"/>
                  </a:lnTo>
                  <a:lnTo>
                    <a:pt x="21958" y="1879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7" name="object 2727" descr=""/>
            <p:cNvSpPr/>
            <p:nvPr/>
          </p:nvSpPr>
          <p:spPr>
            <a:xfrm>
              <a:off x="2841211" y="2385469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8" name="object 2728" descr=""/>
            <p:cNvSpPr/>
            <p:nvPr/>
          </p:nvSpPr>
          <p:spPr>
            <a:xfrm>
              <a:off x="2842251" y="2386348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9" name="object 2729" descr=""/>
            <p:cNvSpPr/>
            <p:nvPr/>
          </p:nvSpPr>
          <p:spPr>
            <a:xfrm>
              <a:off x="2848053" y="238910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AA7E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0" name="object 2730" descr=""/>
            <p:cNvSpPr/>
            <p:nvPr/>
          </p:nvSpPr>
          <p:spPr>
            <a:xfrm>
              <a:off x="2842793" y="2386114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692"/>
                  </a:moveTo>
                  <a:lnTo>
                    <a:pt x="6311" y="1752"/>
                  </a:lnTo>
                  <a:lnTo>
                    <a:pt x="5664" y="1435"/>
                  </a:lnTo>
                  <a:lnTo>
                    <a:pt x="5270" y="1358"/>
                  </a:lnTo>
                  <a:lnTo>
                    <a:pt x="4648" y="1244"/>
                  </a:lnTo>
                  <a:lnTo>
                    <a:pt x="3975" y="1422"/>
                  </a:lnTo>
                  <a:lnTo>
                    <a:pt x="3517" y="1841"/>
                  </a:lnTo>
                  <a:lnTo>
                    <a:pt x="3403" y="1714"/>
                  </a:lnTo>
                  <a:lnTo>
                    <a:pt x="3251" y="1587"/>
                  </a:lnTo>
                  <a:lnTo>
                    <a:pt x="2019" y="1066"/>
                  </a:lnTo>
                  <a:lnTo>
                    <a:pt x="1016" y="1727"/>
                  </a:lnTo>
                  <a:lnTo>
                    <a:pt x="508" y="2946"/>
                  </a:lnTo>
                  <a:lnTo>
                    <a:pt x="1422" y="2908"/>
                  </a:lnTo>
                  <a:lnTo>
                    <a:pt x="1892" y="1778"/>
                  </a:lnTo>
                  <a:lnTo>
                    <a:pt x="2921" y="1739"/>
                  </a:lnTo>
                  <a:lnTo>
                    <a:pt x="2641" y="3175"/>
                  </a:lnTo>
                  <a:lnTo>
                    <a:pt x="2362" y="3403"/>
                  </a:lnTo>
                  <a:lnTo>
                    <a:pt x="2057" y="3594"/>
                  </a:lnTo>
                  <a:lnTo>
                    <a:pt x="1803" y="3568"/>
                  </a:lnTo>
                  <a:lnTo>
                    <a:pt x="1549" y="3594"/>
                  </a:lnTo>
                  <a:lnTo>
                    <a:pt x="1270" y="3708"/>
                  </a:lnTo>
                  <a:lnTo>
                    <a:pt x="0" y="4267"/>
                  </a:lnTo>
                  <a:lnTo>
                    <a:pt x="88" y="6019"/>
                  </a:lnTo>
                  <a:lnTo>
                    <a:pt x="1676" y="6604"/>
                  </a:lnTo>
                  <a:lnTo>
                    <a:pt x="2463" y="6184"/>
                  </a:lnTo>
                  <a:lnTo>
                    <a:pt x="1943" y="6007"/>
                  </a:lnTo>
                  <a:lnTo>
                    <a:pt x="1397" y="5803"/>
                  </a:lnTo>
                  <a:lnTo>
                    <a:pt x="927" y="4914"/>
                  </a:lnTo>
                  <a:lnTo>
                    <a:pt x="2286" y="3619"/>
                  </a:lnTo>
                  <a:lnTo>
                    <a:pt x="2679" y="5257"/>
                  </a:lnTo>
                  <a:lnTo>
                    <a:pt x="2654" y="5715"/>
                  </a:lnTo>
                  <a:lnTo>
                    <a:pt x="2616" y="6134"/>
                  </a:lnTo>
                  <a:lnTo>
                    <a:pt x="3530" y="6045"/>
                  </a:lnTo>
                  <a:lnTo>
                    <a:pt x="3568" y="5702"/>
                  </a:lnTo>
                  <a:lnTo>
                    <a:pt x="3619" y="4978"/>
                  </a:lnTo>
                  <a:lnTo>
                    <a:pt x="3276" y="4216"/>
                  </a:lnTo>
                  <a:lnTo>
                    <a:pt x="2705" y="3835"/>
                  </a:lnTo>
                  <a:lnTo>
                    <a:pt x="3149" y="3505"/>
                  </a:lnTo>
                  <a:lnTo>
                    <a:pt x="3594" y="3009"/>
                  </a:lnTo>
                  <a:lnTo>
                    <a:pt x="3695" y="2540"/>
                  </a:lnTo>
                  <a:lnTo>
                    <a:pt x="3949" y="2463"/>
                  </a:lnTo>
                  <a:lnTo>
                    <a:pt x="4178" y="1841"/>
                  </a:lnTo>
                  <a:lnTo>
                    <a:pt x="4978" y="1473"/>
                  </a:lnTo>
                  <a:lnTo>
                    <a:pt x="5295" y="2171"/>
                  </a:lnTo>
                  <a:lnTo>
                    <a:pt x="5537" y="2667"/>
                  </a:lnTo>
                  <a:lnTo>
                    <a:pt x="4584" y="3225"/>
                  </a:lnTo>
                  <a:lnTo>
                    <a:pt x="5397" y="3225"/>
                  </a:lnTo>
                  <a:lnTo>
                    <a:pt x="5588" y="3124"/>
                  </a:lnTo>
                  <a:lnTo>
                    <a:pt x="5905" y="2921"/>
                  </a:lnTo>
                  <a:lnTo>
                    <a:pt x="6413" y="2692"/>
                  </a:lnTo>
                  <a:close/>
                </a:path>
                <a:path w="16510" h="8889">
                  <a:moveTo>
                    <a:pt x="11010" y="8102"/>
                  </a:moveTo>
                  <a:lnTo>
                    <a:pt x="10909" y="7162"/>
                  </a:lnTo>
                  <a:lnTo>
                    <a:pt x="10261" y="6845"/>
                  </a:lnTo>
                  <a:lnTo>
                    <a:pt x="9867" y="6769"/>
                  </a:lnTo>
                  <a:lnTo>
                    <a:pt x="8978" y="6604"/>
                  </a:lnTo>
                  <a:lnTo>
                    <a:pt x="7988" y="7023"/>
                  </a:lnTo>
                  <a:lnTo>
                    <a:pt x="7670" y="7886"/>
                  </a:lnTo>
                  <a:lnTo>
                    <a:pt x="7620" y="8039"/>
                  </a:lnTo>
                  <a:lnTo>
                    <a:pt x="8496" y="8013"/>
                  </a:lnTo>
                  <a:lnTo>
                    <a:pt x="8775" y="7251"/>
                  </a:lnTo>
                  <a:lnTo>
                    <a:pt x="9575" y="6883"/>
                  </a:lnTo>
                  <a:lnTo>
                    <a:pt x="10121" y="8077"/>
                  </a:lnTo>
                  <a:lnTo>
                    <a:pt x="9359" y="8534"/>
                  </a:lnTo>
                  <a:lnTo>
                    <a:pt x="9182" y="8636"/>
                  </a:lnTo>
                  <a:lnTo>
                    <a:pt x="9994" y="8636"/>
                  </a:lnTo>
                  <a:lnTo>
                    <a:pt x="10185" y="8534"/>
                  </a:lnTo>
                  <a:lnTo>
                    <a:pt x="10502" y="8331"/>
                  </a:lnTo>
                  <a:lnTo>
                    <a:pt x="11010" y="8102"/>
                  </a:lnTo>
                  <a:close/>
                </a:path>
                <a:path w="16510" h="8889">
                  <a:moveTo>
                    <a:pt x="13220" y="1117"/>
                  </a:moveTo>
                  <a:lnTo>
                    <a:pt x="11785" y="787"/>
                  </a:lnTo>
                  <a:lnTo>
                    <a:pt x="11277" y="673"/>
                  </a:lnTo>
                  <a:lnTo>
                    <a:pt x="10858" y="774"/>
                  </a:lnTo>
                  <a:lnTo>
                    <a:pt x="10515" y="1016"/>
                  </a:lnTo>
                  <a:lnTo>
                    <a:pt x="9893" y="0"/>
                  </a:lnTo>
                  <a:lnTo>
                    <a:pt x="7556" y="660"/>
                  </a:lnTo>
                  <a:lnTo>
                    <a:pt x="8318" y="2286"/>
                  </a:lnTo>
                  <a:lnTo>
                    <a:pt x="9182" y="2019"/>
                  </a:lnTo>
                  <a:lnTo>
                    <a:pt x="8966" y="1549"/>
                  </a:lnTo>
                  <a:lnTo>
                    <a:pt x="9321" y="1295"/>
                  </a:lnTo>
                  <a:lnTo>
                    <a:pt x="9779" y="1168"/>
                  </a:lnTo>
                  <a:lnTo>
                    <a:pt x="9753" y="1320"/>
                  </a:lnTo>
                  <a:lnTo>
                    <a:pt x="9740" y="1765"/>
                  </a:lnTo>
                  <a:lnTo>
                    <a:pt x="9652" y="2070"/>
                  </a:lnTo>
                  <a:lnTo>
                    <a:pt x="9512" y="2387"/>
                  </a:lnTo>
                  <a:lnTo>
                    <a:pt x="9423" y="2705"/>
                  </a:lnTo>
                  <a:lnTo>
                    <a:pt x="9321" y="3009"/>
                  </a:lnTo>
                  <a:lnTo>
                    <a:pt x="10248" y="2959"/>
                  </a:lnTo>
                  <a:lnTo>
                    <a:pt x="10439" y="2324"/>
                  </a:lnTo>
                  <a:lnTo>
                    <a:pt x="10833" y="838"/>
                  </a:lnTo>
                  <a:lnTo>
                    <a:pt x="11569" y="1447"/>
                  </a:lnTo>
                  <a:lnTo>
                    <a:pt x="11620" y="1701"/>
                  </a:lnTo>
                  <a:lnTo>
                    <a:pt x="11696" y="2209"/>
                  </a:lnTo>
                  <a:lnTo>
                    <a:pt x="11582" y="2565"/>
                  </a:lnTo>
                  <a:lnTo>
                    <a:pt x="11366" y="2844"/>
                  </a:lnTo>
                  <a:lnTo>
                    <a:pt x="11061" y="3048"/>
                  </a:lnTo>
                  <a:lnTo>
                    <a:pt x="10655" y="3365"/>
                  </a:lnTo>
                  <a:lnTo>
                    <a:pt x="11544" y="3429"/>
                  </a:lnTo>
                  <a:lnTo>
                    <a:pt x="12534" y="2628"/>
                  </a:lnTo>
                  <a:lnTo>
                    <a:pt x="13220" y="1117"/>
                  </a:lnTo>
                  <a:close/>
                </a:path>
                <a:path w="16510" h="8889">
                  <a:moveTo>
                    <a:pt x="15951" y="2400"/>
                  </a:moveTo>
                  <a:lnTo>
                    <a:pt x="13093" y="2895"/>
                  </a:lnTo>
                  <a:lnTo>
                    <a:pt x="13436" y="4330"/>
                  </a:lnTo>
                  <a:lnTo>
                    <a:pt x="12395" y="4635"/>
                  </a:lnTo>
                  <a:lnTo>
                    <a:pt x="12293" y="5842"/>
                  </a:lnTo>
                  <a:lnTo>
                    <a:pt x="12573" y="7175"/>
                  </a:lnTo>
                  <a:lnTo>
                    <a:pt x="13487" y="7010"/>
                  </a:lnTo>
                  <a:lnTo>
                    <a:pt x="13335" y="6261"/>
                  </a:lnTo>
                  <a:lnTo>
                    <a:pt x="13042" y="5181"/>
                  </a:lnTo>
                  <a:lnTo>
                    <a:pt x="13563" y="4876"/>
                  </a:lnTo>
                  <a:lnTo>
                    <a:pt x="14071" y="4965"/>
                  </a:lnTo>
                  <a:lnTo>
                    <a:pt x="14325" y="5219"/>
                  </a:lnTo>
                  <a:lnTo>
                    <a:pt x="14287" y="5638"/>
                  </a:lnTo>
                  <a:lnTo>
                    <a:pt x="14274" y="5930"/>
                  </a:lnTo>
                  <a:lnTo>
                    <a:pt x="14211" y="6197"/>
                  </a:lnTo>
                  <a:lnTo>
                    <a:pt x="14071" y="6464"/>
                  </a:lnTo>
                  <a:lnTo>
                    <a:pt x="13957" y="6743"/>
                  </a:lnTo>
                  <a:lnTo>
                    <a:pt x="14871" y="6718"/>
                  </a:lnTo>
                  <a:lnTo>
                    <a:pt x="14986" y="6426"/>
                  </a:lnTo>
                  <a:lnTo>
                    <a:pt x="15341" y="5588"/>
                  </a:lnTo>
                  <a:lnTo>
                    <a:pt x="15189" y="4584"/>
                  </a:lnTo>
                  <a:lnTo>
                    <a:pt x="14363" y="4330"/>
                  </a:lnTo>
                  <a:lnTo>
                    <a:pt x="14173" y="3924"/>
                  </a:lnTo>
                  <a:lnTo>
                    <a:pt x="14592" y="3797"/>
                  </a:lnTo>
                  <a:lnTo>
                    <a:pt x="15049" y="3670"/>
                  </a:lnTo>
                  <a:lnTo>
                    <a:pt x="15011" y="3822"/>
                  </a:lnTo>
                  <a:lnTo>
                    <a:pt x="15011" y="4368"/>
                  </a:lnTo>
                  <a:lnTo>
                    <a:pt x="15925" y="4305"/>
                  </a:lnTo>
                  <a:lnTo>
                    <a:pt x="15938" y="4089"/>
                  </a:lnTo>
                  <a:lnTo>
                    <a:pt x="15951" y="240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1" name="object 2731" descr=""/>
            <p:cNvSpPr/>
            <p:nvPr/>
          </p:nvSpPr>
          <p:spPr>
            <a:xfrm>
              <a:off x="2788649" y="2409155"/>
              <a:ext cx="71755" cy="40640"/>
            </a:xfrm>
            <a:custGeom>
              <a:avLst/>
              <a:gdLst/>
              <a:ahLst/>
              <a:cxnLst/>
              <a:rect l="l" t="t" r="r" b="b"/>
              <a:pathLst>
                <a:path w="71755" h="40639">
                  <a:moveTo>
                    <a:pt x="71551" y="0"/>
                  </a:moveTo>
                  <a:lnTo>
                    <a:pt x="1219" y="4419"/>
                  </a:lnTo>
                  <a:lnTo>
                    <a:pt x="0" y="15443"/>
                  </a:lnTo>
                  <a:lnTo>
                    <a:pt x="76" y="20599"/>
                  </a:lnTo>
                  <a:lnTo>
                    <a:pt x="5877" y="23698"/>
                  </a:lnTo>
                  <a:lnTo>
                    <a:pt x="31499" y="36953"/>
                  </a:lnTo>
                  <a:lnTo>
                    <a:pt x="37465" y="39916"/>
                  </a:lnTo>
                  <a:lnTo>
                    <a:pt x="39128" y="40538"/>
                  </a:lnTo>
                  <a:lnTo>
                    <a:pt x="40982" y="39115"/>
                  </a:lnTo>
                  <a:lnTo>
                    <a:pt x="61858" y="22415"/>
                  </a:lnTo>
                  <a:lnTo>
                    <a:pt x="67691" y="17843"/>
                  </a:lnTo>
                  <a:lnTo>
                    <a:pt x="68097" y="17551"/>
                  </a:lnTo>
                  <a:lnTo>
                    <a:pt x="68364" y="17119"/>
                  </a:lnTo>
                  <a:lnTo>
                    <a:pt x="68478" y="16636"/>
                  </a:lnTo>
                  <a:lnTo>
                    <a:pt x="71551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2" name="object 2732" descr=""/>
            <p:cNvSpPr/>
            <p:nvPr/>
          </p:nvSpPr>
          <p:spPr>
            <a:xfrm>
              <a:off x="2792047" y="2391919"/>
              <a:ext cx="66040" cy="39370"/>
            </a:xfrm>
            <a:custGeom>
              <a:avLst/>
              <a:gdLst/>
              <a:ahLst/>
              <a:cxnLst/>
              <a:rect l="l" t="t" r="r" b="b"/>
              <a:pathLst>
                <a:path w="66039" h="39369">
                  <a:moveTo>
                    <a:pt x="31165" y="0"/>
                  </a:moveTo>
                  <a:lnTo>
                    <a:pt x="0" y="21107"/>
                  </a:lnTo>
                  <a:lnTo>
                    <a:pt x="3454" y="23204"/>
                  </a:lnTo>
                  <a:lnTo>
                    <a:pt x="8447" y="25785"/>
                  </a:lnTo>
                  <a:lnTo>
                    <a:pt x="36868" y="39179"/>
                  </a:lnTo>
                  <a:lnTo>
                    <a:pt x="65824" y="17437"/>
                  </a:lnTo>
                  <a:lnTo>
                    <a:pt x="311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3" name="object 2733" descr=""/>
            <p:cNvSpPr/>
            <p:nvPr/>
          </p:nvSpPr>
          <p:spPr>
            <a:xfrm>
              <a:off x="2790037" y="2390757"/>
              <a:ext cx="70485" cy="42545"/>
            </a:xfrm>
            <a:custGeom>
              <a:avLst/>
              <a:gdLst/>
              <a:ahLst/>
              <a:cxnLst/>
              <a:rect l="l" t="t" r="r" b="b"/>
              <a:pathLst>
                <a:path w="70485" h="42544">
                  <a:moveTo>
                    <a:pt x="33274" y="0"/>
                  </a:moveTo>
                  <a:lnTo>
                    <a:pt x="4" y="22263"/>
                  </a:lnTo>
                  <a:lnTo>
                    <a:pt x="0" y="22948"/>
                  </a:lnTo>
                  <a:lnTo>
                    <a:pt x="105" y="23329"/>
                  </a:lnTo>
                  <a:lnTo>
                    <a:pt x="39536" y="42240"/>
                  </a:lnTo>
                  <a:lnTo>
                    <a:pt x="40234" y="42151"/>
                  </a:lnTo>
                  <a:lnTo>
                    <a:pt x="42566" y="40335"/>
                  </a:lnTo>
                  <a:lnTo>
                    <a:pt x="38875" y="40335"/>
                  </a:lnTo>
                  <a:lnTo>
                    <a:pt x="35497" y="38760"/>
                  </a:lnTo>
                  <a:lnTo>
                    <a:pt x="36239" y="38112"/>
                  </a:lnTo>
                  <a:lnTo>
                    <a:pt x="34151" y="38112"/>
                  </a:lnTo>
                  <a:lnTo>
                    <a:pt x="31077" y="36664"/>
                  </a:lnTo>
                  <a:lnTo>
                    <a:pt x="31621" y="36042"/>
                  </a:lnTo>
                  <a:lnTo>
                    <a:pt x="29757" y="36042"/>
                  </a:lnTo>
                  <a:lnTo>
                    <a:pt x="24994" y="33769"/>
                  </a:lnTo>
                  <a:lnTo>
                    <a:pt x="25473" y="32854"/>
                  </a:lnTo>
                  <a:lnTo>
                    <a:pt x="23076" y="32854"/>
                  </a:lnTo>
                  <a:lnTo>
                    <a:pt x="21324" y="32016"/>
                  </a:lnTo>
                  <a:lnTo>
                    <a:pt x="21796" y="31280"/>
                  </a:lnTo>
                  <a:lnTo>
                    <a:pt x="19800" y="31280"/>
                  </a:lnTo>
                  <a:lnTo>
                    <a:pt x="15294" y="29095"/>
                  </a:lnTo>
                  <a:lnTo>
                    <a:pt x="15379" y="28790"/>
                  </a:lnTo>
                  <a:lnTo>
                    <a:pt x="15646" y="28359"/>
                  </a:lnTo>
                  <a:lnTo>
                    <a:pt x="13793" y="28359"/>
                  </a:lnTo>
                  <a:lnTo>
                    <a:pt x="9881" y="26428"/>
                  </a:lnTo>
                  <a:lnTo>
                    <a:pt x="10312" y="25641"/>
                  </a:lnTo>
                  <a:lnTo>
                    <a:pt x="8332" y="25641"/>
                  </a:lnTo>
                  <a:lnTo>
                    <a:pt x="5326" y="24129"/>
                  </a:lnTo>
                  <a:lnTo>
                    <a:pt x="3099" y="22948"/>
                  </a:lnTo>
                  <a:lnTo>
                    <a:pt x="2007" y="22263"/>
                  </a:lnTo>
                  <a:lnTo>
                    <a:pt x="6795" y="19024"/>
                  </a:lnTo>
                  <a:lnTo>
                    <a:pt x="9260" y="19024"/>
                  </a:lnTo>
                  <a:lnTo>
                    <a:pt x="8116" y="18135"/>
                  </a:lnTo>
                  <a:lnTo>
                    <a:pt x="10910" y="16243"/>
                  </a:lnTo>
                  <a:lnTo>
                    <a:pt x="13141" y="16243"/>
                  </a:lnTo>
                  <a:lnTo>
                    <a:pt x="12058" y="15570"/>
                  </a:lnTo>
                  <a:lnTo>
                    <a:pt x="15698" y="12992"/>
                  </a:lnTo>
                  <a:lnTo>
                    <a:pt x="18693" y="12992"/>
                  </a:lnTo>
                  <a:lnTo>
                    <a:pt x="17209" y="11976"/>
                  </a:lnTo>
                  <a:lnTo>
                    <a:pt x="19787" y="10223"/>
                  </a:lnTo>
                  <a:lnTo>
                    <a:pt x="22084" y="10223"/>
                  </a:lnTo>
                  <a:lnTo>
                    <a:pt x="21133" y="9321"/>
                  </a:lnTo>
                  <a:lnTo>
                    <a:pt x="23381" y="7797"/>
                  </a:lnTo>
                  <a:lnTo>
                    <a:pt x="26079" y="7797"/>
                  </a:lnTo>
                  <a:lnTo>
                    <a:pt x="24765" y="6857"/>
                  </a:lnTo>
                  <a:lnTo>
                    <a:pt x="27051" y="5308"/>
                  </a:lnTo>
                  <a:lnTo>
                    <a:pt x="29306" y="5308"/>
                  </a:lnTo>
                  <a:lnTo>
                    <a:pt x="28207" y="4533"/>
                  </a:lnTo>
                  <a:lnTo>
                    <a:pt x="33173" y="1155"/>
                  </a:lnTo>
                  <a:lnTo>
                    <a:pt x="35637" y="1155"/>
                  </a:lnTo>
                  <a:lnTo>
                    <a:pt x="33274" y="0"/>
                  </a:lnTo>
                  <a:close/>
                </a:path>
                <a:path w="70485" h="42544">
                  <a:moveTo>
                    <a:pt x="42390" y="37033"/>
                  </a:moveTo>
                  <a:lnTo>
                    <a:pt x="39713" y="37033"/>
                  </a:lnTo>
                  <a:lnTo>
                    <a:pt x="41695" y="38226"/>
                  </a:lnTo>
                  <a:lnTo>
                    <a:pt x="38875" y="40335"/>
                  </a:lnTo>
                  <a:lnTo>
                    <a:pt x="42566" y="40335"/>
                  </a:lnTo>
                  <a:lnTo>
                    <a:pt x="46430" y="37325"/>
                  </a:lnTo>
                  <a:lnTo>
                    <a:pt x="42901" y="37325"/>
                  </a:lnTo>
                  <a:lnTo>
                    <a:pt x="42390" y="37033"/>
                  </a:lnTo>
                  <a:close/>
                </a:path>
                <a:path w="70485" h="42544">
                  <a:moveTo>
                    <a:pt x="40145" y="35750"/>
                  </a:moveTo>
                  <a:lnTo>
                    <a:pt x="36640" y="36067"/>
                  </a:lnTo>
                  <a:lnTo>
                    <a:pt x="34151" y="38112"/>
                  </a:lnTo>
                  <a:lnTo>
                    <a:pt x="36239" y="38112"/>
                  </a:lnTo>
                  <a:lnTo>
                    <a:pt x="37300" y="37185"/>
                  </a:lnTo>
                  <a:lnTo>
                    <a:pt x="39713" y="37033"/>
                  </a:lnTo>
                  <a:lnTo>
                    <a:pt x="42390" y="37033"/>
                  </a:lnTo>
                  <a:lnTo>
                    <a:pt x="40145" y="35750"/>
                  </a:lnTo>
                  <a:close/>
                </a:path>
                <a:path w="70485" h="42544">
                  <a:moveTo>
                    <a:pt x="42801" y="32156"/>
                  </a:moveTo>
                  <a:lnTo>
                    <a:pt x="40869" y="32156"/>
                  </a:lnTo>
                  <a:lnTo>
                    <a:pt x="44984" y="35763"/>
                  </a:lnTo>
                  <a:lnTo>
                    <a:pt x="42901" y="37325"/>
                  </a:lnTo>
                  <a:lnTo>
                    <a:pt x="46430" y="37325"/>
                  </a:lnTo>
                  <a:lnTo>
                    <a:pt x="49594" y="34861"/>
                  </a:lnTo>
                  <a:lnTo>
                    <a:pt x="46178" y="34861"/>
                  </a:lnTo>
                  <a:lnTo>
                    <a:pt x="42801" y="32156"/>
                  </a:lnTo>
                  <a:close/>
                </a:path>
                <a:path w="70485" h="42544">
                  <a:moveTo>
                    <a:pt x="41326" y="30975"/>
                  </a:moveTo>
                  <a:lnTo>
                    <a:pt x="34151" y="31445"/>
                  </a:lnTo>
                  <a:lnTo>
                    <a:pt x="29757" y="36042"/>
                  </a:lnTo>
                  <a:lnTo>
                    <a:pt x="31621" y="36042"/>
                  </a:lnTo>
                  <a:lnTo>
                    <a:pt x="34849" y="32346"/>
                  </a:lnTo>
                  <a:lnTo>
                    <a:pt x="40869" y="32156"/>
                  </a:lnTo>
                  <a:lnTo>
                    <a:pt x="42801" y="32156"/>
                  </a:lnTo>
                  <a:lnTo>
                    <a:pt x="41326" y="30975"/>
                  </a:lnTo>
                  <a:close/>
                </a:path>
                <a:path w="70485" h="42544">
                  <a:moveTo>
                    <a:pt x="43387" y="28701"/>
                  </a:moveTo>
                  <a:lnTo>
                    <a:pt x="38774" y="28701"/>
                  </a:lnTo>
                  <a:lnTo>
                    <a:pt x="39663" y="28867"/>
                  </a:lnTo>
                  <a:lnTo>
                    <a:pt x="40526" y="29095"/>
                  </a:lnTo>
                  <a:lnTo>
                    <a:pt x="43904" y="30365"/>
                  </a:lnTo>
                  <a:lnTo>
                    <a:pt x="46190" y="31495"/>
                  </a:lnTo>
                  <a:lnTo>
                    <a:pt x="48070" y="33439"/>
                  </a:lnTo>
                  <a:lnTo>
                    <a:pt x="46178" y="34861"/>
                  </a:lnTo>
                  <a:lnTo>
                    <a:pt x="49594" y="34861"/>
                  </a:lnTo>
                  <a:lnTo>
                    <a:pt x="52496" y="32600"/>
                  </a:lnTo>
                  <a:lnTo>
                    <a:pt x="49188" y="32600"/>
                  </a:lnTo>
                  <a:lnTo>
                    <a:pt x="47232" y="30822"/>
                  </a:lnTo>
                  <a:lnTo>
                    <a:pt x="45149" y="29425"/>
                  </a:lnTo>
                  <a:lnTo>
                    <a:pt x="43387" y="28701"/>
                  </a:lnTo>
                  <a:close/>
                </a:path>
                <a:path w="70485" h="42544">
                  <a:moveTo>
                    <a:pt x="22084" y="10223"/>
                  </a:moveTo>
                  <a:lnTo>
                    <a:pt x="19787" y="10223"/>
                  </a:lnTo>
                  <a:lnTo>
                    <a:pt x="21121" y="11506"/>
                  </a:lnTo>
                  <a:lnTo>
                    <a:pt x="22530" y="12598"/>
                  </a:lnTo>
                  <a:lnTo>
                    <a:pt x="24067" y="13436"/>
                  </a:lnTo>
                  <a:lnTo>
                    <a:pt x="23699" y="13766"/>
                  </a:lnTo>
                  <a:lnTo>
                    <a:pt x="26874" y="28155"/>
                  </a:lnTo>
                  <a:lnTo>
                    <a:pt x="27344" y="28803"/>
                  </a:lnTo>
                  <a:lnTo>
                    <a:pt x="27725" y="28968"/>
                  </a:lnTo>
                  <a:lnTo>
                    <a:pt x="25845" y="29921"/>
                  </a:lnTo>
                  <a:lnTo>
                    <a:pt x="24230" y="31178"/>
                  </a:lnTo>
                  <a:lnTo>
                    <a:pt x="23076" y="32854"/>
                  </a:lnTo>
                  <a:lnTo>
                    <a:pt x="25473" y="32854"/>
                  </a:lnTo>
                  <a:lnTo>
                    <a:pt x="26277" y="31318"/>
                  </a:lnTo>
                  <a:lnTo>
                    <a:pt x="28614" y="29781"/>
                  </a:lnTo>
                  <a:lnTo>
                    <a:pt x="31281" y="29006"/>
                  </a:lnTo>
                  <a:lnTo>
                    <a:pt x="37097" y="28790"/>
                  </a:lnTo>
                  <a:lnTo>
                    <a:pt x="38774" y="28701"/>
                  </a:lnTo>
                  <a:lnTo>
                    <a:pt x="43387" y="28701"/>
                  </a:lnTo>
                  <a:lnTo>
                    <a:pt x="42799" y="28460"/>
                  </a:lnTo>
                  <a:lnTo>
                    <a:pt x="44831" y="28295"/>
                  </a:lnTo>
                  <a:lnTo>
                    <a:pt x="45517" y="28155"/>
                  </a:lnTo>
                  <a:lnTo>
                    <a:pt x="45822" y="27927"/>
                  </a:lnTo>
                  <a:lnTo>
                    <a:pt x="47303" y="27927"/>
                  </a:lnTo>
                  <a:lnTo>
                    <a:pt x="46228" y="26085"/>
                  </a:lnTo>
                  <a:lnTo>
                    <a:pt x="45759" y="21374"/>
                  </a:lnTo>
                  <a:lnTo>
                    <a:pt x="43968" y="21374"/>
                  </a:lnTo>
                  <a:lnTo>
                    <a:pt x="42533" y="17945"/>
                  </a:lnTo>
                  <a:lnTo>
                    <a:pt x="41275" y="15214"/>
                  </a:lnTo>
                  <a:lnTo>
                    <a:pt x="40348" y="14084"/>
                  </a:lnTo>
                  <a:lnTo>
                    <a:pt x="41870" y="13461"/>
                  </a:lnTo>
                  <a:lnTo>
                    <a:pt x="39586" y="13461"/>
                  </a:lnTo>
                  <a:lnTo>
                    <a:pt x="39104" y="13258"/>
                  </a:lnTo>
                  <a:lnTo>
                    <a:pt x="38202" y="13080"/>
                  </a:lnTo>
                  <a:lnTo>
                    <a:pt x="34367" y="12788"/>
                  </a:lnTo>
                  <a:lnTo>
                    <a:pt x="26480" y="12788"/>
                  </a:lnTo>
                  <a:lnTo>
                    <a:pt x="24473" y="11899"/>
                  </a:lnTo>
                  <a:lnTo>
                    <a:pt x="22619" y="10731"/>
                  </a:lnTo>
                  <a:lnTo>
                    <a:pt x="22084" y="10223"/>
                  </a:lnTo>
                  <a:close/>
                </a:path>
                <a:path w="70485" h="42544">
                  <a:moveTo>
                    <a:pt x="47303" y="27927"/>
                  </a:moveTo>
                  <a:lnTo>
                    <a:pt x="45822" y="27927"/>
                  </a:lnTo>
                  <a:lnTo>
                    <a:pt x="46813" y="29590"/>
                  </a:lnTo>
                  <a:lnTo>
                    <a:pt x="48159" y="31038"/>
                  </a:lnTo>
                  <a:lnTo>
                    <a:pt x="49738" y="32016"/>
                  </a:lnTo>
                  <a:lnTo>
                    <a:pt x="49777" y="32156"/>
                  </a:lnTo>
                  <a:lnTo>
                    <a:pt x="49188" y="32600"/>
                  </a:lnTo>
                  <a:lnTo>
                    <a:pt x="52496" y="32600"/>
                  </a:lnTo>
                  <a:lnTo>
                    <a:pt x="54322" y="31178"/>
                  </a:lnTo>
                  <a:lnTo>
                    <a:pt x="51093" y="31178"/>
                  </a:lnTo>
                  <a:lnTo>
                    <a:pt x="48095" y="29286"/>
                  </a:lnTo>
                  <a:lnTo>
                    <a:pt x="47303" y="27927"/>
                  </a:lnTo>
                  <a:close/>
                </a:path>
                <a:path w="70485" h="42544">
                  <a:moveTo>
                    <a:pt x="24363" y="27270"/>
                  </a:moveTo>
                  <a:lnTo>
                    <a:pt x="19800" y="31280"/>
                  </a:lnTo>
                  <a:lnTo>
                    <a:pt x="21796" y="31280"/>
                  </a:lnTo>
                  <a:lnTo>
                    <a:pt x="24363" y="27270"/>
                  </a:lnTo>
                  <a:close/>
                </a:path>
                <a:path w="70485" h="42544">
                  <a:moveTo>
                    <a:pt x="54203" y="10236"/>
                  </a:moveTo>
                  <a:lnTo>
                    <a:pt x="51220" y="10236"/>
                  </a:lnTo>
                  <a:lnTo>
                    <a:pt x="55423" y="12357"/>
                  </a:lnTo>
                  <a:lnTo>
                    <a:pt x="50508" y="16649"/>
                  </a:lnTo>
                  <a:lnTo>
                    <a:pt x="50483" y="23875"/>
                  </a:lnTo>
                  <a:lnTo>
                    <a:pt x="55334" y="27990"/>
                  </a:lnTo>
                  <a:lnTo>
                    <a:pt x="51093" y="31178"/>
                  </a:lnTo>
                  <a:lnTo>
                    <a:pt x="54322" y="31178"/>
                  </a:lnTo>
                  <a:lnTo>
                    <a:pt x="59606" y="27063"/>
                  </a:lnTo>
                  <a:lnTo>
                    <a:pt x="56566" y="27063"/>
                  </a:lnTo>
                  <a:lnTo>
                    <a:pt x="52683" y="23329"/>
                  </a:lnTo>
                  <a:lnTo>
                    <a:pt x="52557" y="21462"/>
                  </a:lnTo>
                  <a:lnTo>
                    <a:pt x="52439" y="16890"/>
                  </a:lnTo>
                  <a:lnTo>
                    <a:pt x="56706" y="13004"/>
                  </a:lnTo>
                  <a:lnTo>
                    <a:pt x="59863" y="13004"/>
                  </a:lnTo>
                  <a:lnTo>
                    <a:pt x="54203" y="10236"/>
                  </a:lnTo>
                  <a:close/>
                </a:path>
                <a:path w="70485" h="42544">
                  <a:moveTo>
                    <a:pt x="13141" y="16243"/>
                  </a:moveTo>
                  <a:lnTo>
                    <a:pt x="10910" y="16243"/>
                  </a:lnTo>
                  <a:lnTo>
                    <a:pt x="14783" y="19049"/>
                  </a:lnTo>
                  <a:lnTo>
                    <a:pt x="15699" y="23075"/>
                  </a:lnTo>
                  <a:lnTo>
                    <a:pt x="15823" y="24358"/>
                  </a:lnTo>
                  <a:lnTo>
                    <a:pt x="13793" y="28359"/>
                  </a:lnTo>
                  <a:lnTo>
                    <a:pt x="15646" y="28359"/>
                  </a:lnTo>
                  <a:lnTo>
                    <a:pt x="18111" y="24358"/>
                  </a:lnTo>
                  <a:lnTo>
                    <a:pt x="16676" y="18440"/>
                  </a:lnTo>
                  <a:lnTo>
                    <a:pt x="13141" y="16243"/>
                  </a:lnTo>
                  <a:close/>
                </a:path>
                <a:path w="70485" h="42544">
                  <a:moveTo>
                    <a:pt x="20768" y="14412"/>
                  </a:moveTo>
                  <a:lnTo>
                    <a:pt x="22328" y="15481"/>
                  </a:lnTo>
                  <a:lnTo>
                    <a:pt x="24902" y="20675"/>
                  </a:lnTo>
                  <a:lnTo>
                    <a:pt x="24960" y="21310"/>
                  </a:lnTo>
                  <a:lnTo>
                    <a:pt x="24710" y="26729"/>
                  </a:lnTo>
                  <a:lnTo>
                    <a:pt x="24363" y="27270"/>
                  </a:lnTo>
                  <a:lnTo>
                    <a:pt x="26074" y="25768"/>
                  </a:lnTo>
                  <a:lnTo>
                    <a:pt x="23902" y="15290"/>
                  </a:lnTo>
                  <a:lnTo>
                    <a:pt x="20768" y="14412"/>
                  </a:lnTo>
                  <a:close/>
                </a:path>
                <a:path w="70485" h="42544">
                  <a:moveTo>
                    <a:pt x="59863" y="13004"/>
                  </a:moveTo>
                  <a:lnTo>
                    <a:pt x="56706" y="13004"/>
                  </a:lnTo>
                  <a:lnTo>
                    <a:pt x="60262" y="14795"/>
                  </a:lnTo>
                  <a:lnTo>
                    <a:pt x="58522" y="15481"/>
                  </a:lnTo>
                  <a:lnTo>
                    <a:pt x="57664" y="16890"/>
                  </a:lnTo>
                  <a:lnTo>
                    <a:pt x="57547" y="19024"/>
                  </a:lnTo>
                  <a:lnTo>
                    <a:pt x="57671" y="21462"/>
                  </a:lnTo>
                  <a:lnTo>
                    <a:pt x="58916" y="23075"/>
                  </a:lnTo>
                  <a:lnTo>
                    <a:pt x="60630" y="24015"/>
                  </a:lnTo>
                  <a:lnTo>
                    <a:pt x="56566" y="27063"/>
                  </a:lnTo>
                  <a:lnTo>
                    <a:pt x="59606" y="27063"/>
                  </a:lnTo>
                  <a:lnTo>
                    <a:pt x="64660" y="23126"/>
                  </a:lnTo>
                  <a:lnTo>
                    <a:pt x="61811" y="23126"/>
                  </a:lnTo>
                  <a:lnTo>
                    <a:pt x="60656" y="22453"/>
                  </a:lnTo>
                  <a:lnTo>
                    <a:pt x="59805" y="21310"/>
                  </a:lnTo>
                  <a:lnTo>
                    <a:pt x="59350" y="19049"/>
                  </a:lnTo>
                  <a:lnTo>
                    <a:pt x="59464" y="16890"/>
                  </a:lnTo>
                  <a:lnTo>
                    <a:pt x="59627" y="15544"/>
                  </a:lnTo>
                  <a:lnTo>
                    <a:pt x="65035" y="15544"/>
                  </a:lnTo>
                  <a:lnTo>
                    <a:pt x="59863" y="13004"/>
                  </a:lnTo>
                  <a:close/>
                </a:path>
                <a:path w="70485" h="42544">
                  <a:moveTo>
                    <a:pt x="9260" y="19024"/>
                  </a:moveTo>
                  <a:lnTo>
                    <a:pt x="6795" y="19024"/>
                  </a:lnTo>
                  <a:lnTo>
                    <a:pt x="8751" y="20675"/>
                  </a:lnTo>
                  <a:lnTo>
                    <a:pt x="9093" y="22263"/>
                  </a:lnTo>
                  <a:lnTo>
                    <a:pt x="9219" y="23571"/>
                  </a:lnTo>
                  <a:lnTo>
                    <a:pt x="8332" y="25641"/>
                  </a:lnTo>
                  <a:lnTo>
                    <a:pt x="10312" y="25641"/>
                  </a:lnTo>
                  <a:lnTo>
                    <a:pt x="11277" y="23875"/>
                  </a:lnTo>
                  <a:lnTo>
                    <a:pt x="11154" y="22263"/>
                  </a:lnTo>
                  <a:lnTo>
                    <a:pt x="10681" y="20129"/>
                  </a:lnTo>
                  <a:lnTo>
                    <a:pt x="9260" y="19024"/>
                  </a:lnTo>
                  <a:close/>
                </a:path>
                <a:path w="70485" h="42544">
                  <a:moveTo>
                    <a:pt x="65035" y="15544"/>
                  </a:moveTo>
                  <a:lnTo>
                    <a:pt x="59627" y="15544"/>
                  </a:lnTo>
                  <a:lnTo>
                    <a:pt x="61557" y="15570"/>
                  </a:lnTo>
                  <a:lnTo>
                    <a:pt x="67831" y="18605"/>
                  </a:lnTo>
                  <a:lnTo>
                    <a:pt x="61811" y="23126"/>
                  </a:lnTo>
                  <a:lnTo>
                    <a:pt x="64660" y="23126"/>
                  </a:lnTo>
                  <a:lnTo>
                    <a:pt x="70188" y="18821"/>
                  </a:lnTo>
                  <a:lnTo>
                    <a:pt x="70206" y="18097"/>
                  </a:lnTo>
                  <a:lnTo>
                    <a:pt x="65035" y="15544"/>
                  </a:lnTo>
                  <a:close/>
                </a:path>
                <a:path w="70485" h="42544">
                  <a:moveTo>
                    <a:pt x="49711" y="8039"/>
                  </a:moveTo>
                  <a:lnTo>
                    <a:pt x="46851" y="8039"/>
                  </a:lnTo>
                  <a:lnTo>
                    <a:pt x="49683" y="9461"/>
                  </a:lnTo>
                  <a:lnTo>
                    <a:pt x="45550" y="10948"/>
                  </a:lnTo>
                  <a:lnTo>
                    <a:pt x="44095" y="16243"/>
                  </a:lnTo>
                  <a:lnTo>
                    <a:pt x="43968" y="21374"/>
                  </a:lnTo>
                  <a:lnTo>
                    <a:pt x="45759" y="21374"/>
                  </a:lnTo>
                  <a:lnTo>
                    <a:pt x="45525" y="19024"/>
                  </a:lnTo>
                  <a:lnTo>
                    <a:pt x="45606" y="17945"/>
                  </a:lnTo>
                  <a:lnTo>
                    <a:pt x="46406" y="11010"/>
                  </a:lnTo>
                  <a:lnTo>
                    <a:pt x="51093" y="10286"/>
                  </a:lnTo>
                  <a:lnTo>
                    <a:pt x="54203" y="10236"/>
                  </a:lnTo>
                  <a:lnTo>
                    <a:pt x="49711" y="8039"/>
                  </a:lnTo>
                  <a:close/>
                </a:path>
                <a:path w="70485" h="42544">
                  <a:moveTo>
                    <a:pt x="18693" y="12992"/>
                  </a:moveTo>
                  <a:lnTo>
                    <a:pt x="15698" y="12992"/>
                  </a:lnTo>
                  <a:lnTo>
                    <a:pt x="20768" y="14412"/>
                  </a:lnTo>
                  <a:lnTo>
                    <a:pt x="18693" y="12992"/>
                  </a:lnTo>
                  <a:close/>
                </a:path>
                <a:path w="70485" h="42544">
                  <a:moveTo>
                    <a:pt x="44855" y="5664"/>
                  </a:moveTo>
                  <a:lnTo>
                    <a:pt x="42114" y="5664"/>
                  </a:lnTo>
                  <a:lnTo>
                    <a:pt x="45352" y="7289"/>
                  </a:lnTo>
                  <a:lnTo>
                    <a:pt x="44158" y="10388"/>
                  </a:lnTo>
                  <a:lnTo>
                    <a:pt x="42088" y="12369"/>
                  </a:lnTo>
                  <a:lnTo>
                    <a:pt x="39586" y="13461"/>
                  </a:lnTo>
                  <a:lnTo>
                    <a:pt x="41870" y="13461"/>
                  </a:lnTo>
                  <a:lnTo>
                    <a:pt x="43142" y="12941"/>
                  </a:lnTo>
                  <a:lnTo>
                    <a:pt x="45415" y="11120"/>
                  </a:lnTo>
                  <a:lnTo>
                    <a:pt x="45517" y="10960"/>
                  </a:lnTo>
                  <a:lnTo>
                    <a:pt x="46851" y="8039"/>
                  </a:lnTo>
                  <a:lnTo>
                    <a:pt x="49711" y="8039"/>
                  </a:lnTo>
                  <a:lnTo>
                    <a:pt x="44855" y="5664"/>
                  </a:lnTo>
                  <a:close/>
                </a:path>
                <a:path w="70485" h="42544">
                  <a:moveTo>
                    <a:pt x="31966" y="12712"/>
                  </a:moveTo>
                  <a:lnTo>
                    <a:pt x="28283" y="12712"/>
                  </a:lnTo>
                  <a:lnTo>
                    <a:pt x="27255" y="12738"/>
                  </a:lnTo>
                  <a:lnTo>
                    <a:pt x="26480" y="12788"/>
                  </a:lnTo>
                  <a:lnTo>
                    <a:pt x="34367" y="12788"/>
                  </a:lnTo>
                  <a:lnTo>
                    <a:pt x="31966" y="12712"/>
                  </a:lnTo>
                  <a:close/>
                </a:path>
                <a:path w="70485" h="42544">
                  <a:moveTo>
                    <a:pt x="26079" y="7797"/>
                  </a:moveTo>
                  <a:lnTo>
                    <a:pt x="23381" y="7797"/>
                  </a:lnTo>
                  <a:lnTo>
                    <a:pt x="26543" y="10071"/>
                  </a:lnTo>
                  <a:lnTo>
                    <a:pt x="30900" y="11175"/>
                  </a:lnTo>
                  <a:lnTo>
                    <a:pt x="38012" y="10312"/>
                  </a:lnTo>
                  <a:lnTo>
                    <a:pt x="38389" y="9969"/>
                  </a:lnTo>
                  <a:lnTo>
                    <a:pt x="31738" y="9969"/>
                  </a:lnTo>
                  <a:lnTo>
                    <a:pt x="27534" y="8839"/>
                  </a:lnTo>
                  <a:lnTo>
                    <a:pt x="26079" y="7797"/>
                  </a:lnTo>
                  <a:close/>
                </a:path>
                <a:path w="70485" h="42544">
                  <a:moveTo>
                    <a:pt x="40753" y="3657"/>
                  </a:moveTo>
                  <a:lnTo>
                    <a:pt x="38139" y="3657"/>
                  </a:lnTo>
                  <a:lnTo>
                    <a:pt x="40622" y="4911"/>
                  </a:lnTo>
                  <a:lnTo>
                    <a:pt x="40488" y="5079"/>
                  </a:lnTo>
                  <a:lnTo>
                    <a:pt x="39015" y="7124"/>
                  </a:lnTo>
                  <a:lnTo>
                    <a:pt x="37440" y="8724"/>
                  </a:lnTo>
                  <a:lnTo>
                    <a:pt x="31738" y="9969"/>
                  </a:lnTo>
                  <a:lnTo>
                    <a:pt x="38389" y="9969"/>
                  </a:lnTo>
                  <a:lnTo>
                    <a:pt x="40209" y="8318"/>
                  </a:lnTo>
                  <a:lnTo>
                    <a:pt x="42114" y="5664"/>
                  </a:lnTo>
                  <a:lnTo>
                    <a:pt x="44855" y="5664"/>
                  </a:lnTo>
                  <a:lnTo>
                    <a:pt x="40753" y="3657"/>
                  </a:lnTo>
                  <a:close/>
                </a:path>
                <a:path w="70485" h="42544">
                  <a:moveTo>
                    <a:pt x="29306" y="5308"/>
                  </a:moveTo>
                  <a:lnTo>
                    <a:pt x="27051" y="5308"/>
                  </a:lnTo>
                  <a:lnTo>
                    <a:pt x="30633" y="7454"/>
                  </a:lnTo>
                  <a:lnTo>
                    <a:pt x="35268" y="6857"/>
                  </a:lnTo>
                  <a:lnTo>
                    <a:pt x="35690" y="6388"/>
                  </a:lnTo>
                  <a:lnTo>
                    <a:pt x="30836" y="6388"/>
                  </a:lnTo>
                  <a:lnTo>
                    <a:pt x="29306" y="5308"/>
                  </a:lnTo>
                  <a:close/>
                </a:path>
                <a:path w="70485" h="42544">
                  <a:moveTo>
                    <a:pt x="35637" y="1155"/>
                  </a:moveTo>
                  <a:lnTo>
                    <a:pt x="33173" y="1155"/>
                  </a:lnTo>
                  <a:lnTo>
                    <a:pt x="36945" y="3238"/>
                  </a:lnTo>
                  <a:lnTo>
                    <a:pt x="34722" y="5727"/>
                  </a:lnTo>
                  <a:lnTo>
                    <a:pt x="30836" y="6388"/>
                  </a:lnTo>
                  <a:lnTo>
                    <a:pt x="35690" y="6388"/>
                  </a:lnTo>
                  <a:lnTo>
                    <a:pt x="38139" y="3657"/>
                  </a:lnTo>
                  <a:lnTo>
                    <a:pt x="40753" y="3657"/>
                  </a:lnTo>
                  <a:lnTo>
                    <a:pt x="35637" y="1155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4" name="object 2734" descr=""/>
            <p:cNvSpPr/>
            <p:nvPr/>
          </p:nvSpPr>
          <p:spPr>
            <a:xfrm>
              <a:off x="2814891" y="2404579"/>
              <a:ext cx="20955" cy="14604"/>
            </a:xfrm>
            <a:custGeom>
              <a:avLst/>
              <a:gdLst/>
              <a:ahLst/>
              <a:cxnLst/>
              <a:rect l="l" t="t" r="r" b="b"/>
              <a:pathLst>
                <a:path w="20955" h="14605">
                  <a:moveTo>
                    <a:pt x="8788" y="14008"/>
                  </a:moveTo>
                  <a:lnTo>
                    <a:pt x="7289" y="9398"/>
                  </a:lnTo>
                  <a:lnTo>
                    <a:pt x="5981" y="4724"/>
                  </a:lnTo>
                  <a:lnTo>
                    <a:pt x="4864" y="0"/>
                  </a:lnTo>
                  <a:lnTo>
                    <a:pt x="2184" y="0"/>
                  </a:lnTo>
                  <a:lnTo>
                    <a:pt x="0" y="114"/>
                  </a:lnTo>
                  <a:lnTo>
                    <a:pt x="50" y="342"/>
                  </a:lnTo>
                  <a:lnTo>
                    <a:pt x="1016" y="4838"/>
                  </a:lnTo>
                  <a:lnTo>
                    <a:pt x="3073" y="14033"/>
                  </a:lnTo>
                  <a:lnTo>
                    <a:pt x="3225" y="14173"/>
                  </a:lnTo>
                  <a:lnTo>
                    <a:pt x="5727" y="14122"/>
                  </a:lnTo>
                  <a:lnTo>
                    <a:pt x="8788" y="14008"/>
                  </a:lnTo>
                  <a:close/>
                </a:path>
                <a:path w="20955" h="14605">
                  <a:moveTo>
                    <a:pt x="20358" y="13360"/>
                  </a:moveTo>
                  <a:lnTo>
                    <a:pt x="20281" y="13182"/>
                  </a:lnTo>
                  <a:lnTo>
                    <a:pt x="19405" y="11303"/>
                  </a:lnTo>
                  <a:lnTo>
                    <a:pt x="15900" y="2070"/>
                  </a:lnTo>
                  <a:lnTo>
                    <a:pt x="14211" y="508"/>
                  </a:lnTo>
                  <a:lnTo>
                    <a:pt x="12928" y="330"/>
                  </a:lnTo>
                  <a:lnTo>
                    <a:pt x="11239" y="203"/>
                  </a:lnTo>
                  <a:lnTo>
                    <a:pt x="12052" y="4851"/>
                  </a:lnTo>
                  <a:lnTo>
                    <a:pt x="13411" y="9385"/>
                  </a:lnTo>
                  <a:lnTo>
                    <a:pt x="15303" y="13703"/>
                  </a:lnTo>
                  <a:lnTo>
                    <a:pt x="18148" y="13538"/>
                  </a:lnTo>
                  <a:lnTo>
                    <a:pt x="20358" y="13360"/>
                  </a:lnTo>
                  <a:close/>
                </a:path>
              </a:pathLst>
            </a:custGeom>
            <a:solidFill>
              <a:srgbClr val="F2D6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5" name="object 2735" descr=""/>
            <p:cNvSpPr/>
            <p:nvPr/>
          </p:nvSpPr>
          <p:spPr>
            <a:xfrm>
              <a:off x="2820362" y="2404473"/>
              <a:ext cx="9525" cy="14604"/>
            </a:xfrm>
            <a:custGeom>
              <a:avLst/>
              <a:gdLst/>
              <a:ahLst/>
              <a:cxnLst/>
              <a:rect l="l" t="t" r="r" b="b"/>
              <a:pathLst>
                <a:path w="9525" h="14605">
                  <a:moveTo>
                    <a:pt x="2971" y="0"/>
                  </a:moveTo>
                  <a:lnTo>
                    <a:pt x="2108" y="203"/>
                  </a:lnTo>
                  <a:lnTo>
                    <a:pt x="0" y="203"/>
                  </a:lnTo>
                  <a:lnTo>
                    <a:pt x="1117" y="4927"/>
                  </a:lnTo>
                  <a:lnTo>
                    <a:pt x="2425" y="9601"/>
                  </a:lnTo>
                  <a:lnTo>
                    <a:pt x="3937" y="14211"/>
                  </a:lnTo>
                  <a:lnTo>
                    <a:pt x="6032" y="14135"/>
                  </a:lnTo>
                  <a:lnTo>
                    <a:pt x="6883" y="13766"/>
                  </a:lnTo>
                  <a:lnTo>
                    <a:pt x="8915" y="13639"/>
                  </a:lnTo>
                  <a:lnTo>
                    <a:pt x="7023" y="9321"/>
                  </a:lnTo>
                  <a:lnTo>
                    <a:pt x="5664" y="4787"/>
                  </a:lnTo>
                  <a:lnTo>
                    <a:pt x="4851" y="139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F1C5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6" name="object 2736" descr=""/>
            <p:cNvSpPr/>
            <p:nvPr/>
          </p:nvSpPr>
          <p:spPr>
            <a:xfrm>
              <a:off x="2792044" y="2391917"/>
              <a:ext cx="66040" cy="27305"/>
            </a:xfrm>
            <a:custGeom>
              <a:avLst/>
              <a:gdLst/>
              <a:ahLst/>
              <a:cxnLst/>
              <a:rect l="l" t="t" r="r" b="b"/>
              <a:pathLst>
                <a:path w="66039" h="27305">
                  <a:moveTo>
                    <a:pt x="7302" y="22161"/>
                  </a:moveTo>
                  <a:lnTo>
                    <a:pt x="6731" y="19519"/>
                  </a:lnTo>
                  <a:lnTo>
                    <a:pt x="4787" y="17868"/>
                  </a:lnTo>
                  <a:lnTo>
                    <a:pt x="0" y="21107"/>
                  </a:lnTo>
                  <a:lnTo>
                    <a:pt x="1092" y="21793"/>
                  </a:lnTo>
                  <a:lnTo>
                    <a:pt x="3378" y="22999"/>
                  </a:lnTo>
                  <a:lnTo>
                    <a:pt x="6311" y="24485"/>
                  </a:lnTo>
                  <a:lnTo>
                    <a:pt x="7302" y="22161"/>
                  </a:lnTo>
                  <a:close/>
                </a:path>
                <a:path w="66039" h="27305">
                  <a:moveTo>
                    <a:pt x="13919" y="22987"/>
                  </a:moveTo>
                  <a:lnTo>
                    <a:pt x="12776" y="17907"/>
                  </a:lnTo>
                  <a:lnTo>
                    <a:pt x="8890" y="15087"/>
                  </a:lnTo>
                  <a:lnTo>
                    <a:pt x="6096" y="16979"/>
                  </a:lnTo>
                  <a:lnTo>
                    <a:pt x="8661" y="18973"/>
                  </a:lnTo>
                  <a:lnTo>
                    <a:pt x="9423" y="22428"/>
                  </a:lnTo>
                  <a:lnTo>
                    <a:pt x="7861" y="25273"/>
                  </a:lnTo>
                  <a:lnTo>
                    <a:pt x="11772" y="27203"/>
                  </a:lnTo>
                  <a:lnTo>
                    <a:pt x="13919" y="22987"/>
                  </a:lnTo>
                  <a:close/>
                </a:path>
                <a:path w="66039" h="27305">
                  <a:moveTo>
                    <a:pt x="34937" y="2082"/>
                  </a:moveTo>
                  <a:lnTo>
                    <a:pt x="31165" y="0"/>
                  </a:lnTo>
                  <a:lnTo>
                    <a:pt x="26187" y="3365"/>
                  </a:lnTo>
                  <a:lnTo>
                    <a:pt x="28829" y="5219"/>
                  </a:lnTo>
                  <a:lnTo>
                    <a:pt x="32715" y="4572"/>
                  </a:lnTo>
                  <a:lnTo>
                    <a:pt x="34937" y="2082"/>
                  </a:lnTo>
                  <a:close/>
                </a:path>
                <a:path w="66039" h="27305">
                  <a:moveTo>
                    <a:pt x="38684" y="3797"/>
                  </a:moveTo>
                  <a:lnTo>
                    <a:pt x="36131" y="2514"/>
                  </a:lnTo>
                  <a:lnTo>
                    <a:pt x="33248" y="5702"/>
                  </a:lnTo>
                  <a:lnTo>
                    <a:pt x="28613" y="6299"/>
                  </a:lnTo>
                  <a:lnTo>
                    <a:pt x="25044" y="4152"/>
                  </a:lnTo>
                  <a:lnTo>
                    <a:pt x="22758" y="5702"/>
                  </a:lnTo>
                  <a:lnTo>
                    <a:pt x="25514" y="7683"/>
                  </a:lnTo>
                  <a:lnTo>
                    <a:pt x="29730" y="8813"/>
                  </a:lnTo>
                  <a:lnTo>
                    <a:pt x="35433" y="7581"/>
                  </a:lnTo>
                  <a:lnTo>
                    <a:pt x="36995" y="5969"/>
                  </a:lnTo>
                  <a:lnTo>
                    <a:pt x="38481" y="3924"/>
                  </a:lnTo>
                  <a:lnTo>
                    <a:pt x="38684" y="3797"/>
                  </a:lnTo>
                  <a:close/>
                </a:path>
                <a:path w="66039" h="27305">
                  <a:moveTo>
                    <a:pt x="65824" y="17449"/>
                  </a:moveTo>
                  <a:lnTo>
                    <a:pt x="59626" y="14414"/>
                  </a:lnTo>
                  <a:lnTo>
                    <a:pt x="57619" y="14389"/>
                  </a:lnTo>
                  <a:lnTo>
                    <a:pt x="57251" y="17449"/>
                  </a:lnTo>
                  <a:lnTo>
                    <a:pt x="57797" y="20154"/>
                  </a:lnTo>
                  <a:lnTo>
                    <a:pt x="58648" y="21297"/>
                  </a:lnTo>
                  <a:lnTo>
                    <a:pt x="59804" y="21971"/>
                  </a:lnTo>
                  <a:lnTo>
                    <a:pt x="65824" y="17449"/>
                  </a:lnTo>
                  <a:close/>
                </a:path>
              </a:pathLst>
            </a:custGeom>
            <a:solidFill>
              <a:srgbClr val="F3D1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7" name="object 2737" descr=""/>
            <p:cNvSpPr/>
            <p:nvPr/>
          </p:nvSpPr>
          <p:spPr>
            <a:xfrm>
              <a:off x="2821114" y="2422918"/>
              <a:ext cx="13970" cy="8255"/>
            </a:xfrm>
            <a:custGeom>
              <a:avLst/>
              <a:gdLst/>
              <a:ahLst/>
              <a:cxnLst/>
              <a:rect l="l" t="t" r="r" b="b"/>
              <a:pathLst>
                <a:path w="13969" h="8255">
                  <a:moveTo>
                    <a:pt x="10604" y="6083"/>
                  </a:moveTo>
                  <a:lnTo>
                    <a:pt x="8636" y="4889"/>
                  </a:lnTo>
                  <a:lnTo>
                    <a:pt x="6223" y="5041"/>
                  </a:lnTo>
                  <a:lnTo>
                    <a:pt x="4419" y="6604"/>
                  </a:lnTo>
                  <a:lnTo>
                    <a:pt x="7797" y="8191"/>
                  </a:lnTo>
                  <a:lnTo>
                    <a:pt x="10604" y="6083"/>
                  </a:lnTo>
                  <a:close/>
                </a:path>
                <a:path w="13969" h="8255">
                  <a:moveTo>
                    <a:pt x="13893" y="3606"/>
                  </a:moveTo>
                  <a:lnTo>
                    <a:pt x="9791" y="0"/>
                  </a:lnTo>
                  <a:lnTo>
                    <a:pt x="3759" y="190"/>
                  </a:lnTo>
                  <a:lnTo>
                    <a:pt x="0" y="4508"/>
                  </a:lnTo>
                  <a:lnTo>
                    <a:pt x="3060" y="5956"/>
                  </a:lnTo>
                  <a:lnTo>
                    <a:pt x="5549" y="3911"/>
                  </a:lnTo>
                  <a:lnTo>
                    <a:pt x="9067" y="3594"/>
                  </a:lnTo>
                  <a:lnTo>
                    <a:pt x="11811" y="5168"/>
                  </a:lnTo>
                  <a:lnTo>
                    <a:pt x="13893" y="3606"/>
                  </a:lnTo>
                  <a:close/>
                </a:path>
              </a:pathLst>
            </a:custGeom>
            <a:solidFill>
              <a:srgbClr val="F6E2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8" name="object 2738" descr=""/>
            <p:cNvSpPr/>
            <p:nvPr/>
          </p:nvSpPr>
          <p:spPr>
            <a:xfrm>
              <a:off x="2842478" y="2403758"/>
              <a:ext cx="8255" cy="14604"/>
            </a:xfrm>
            <a:custGeom>
              <a:avLst/>
              <a:gdLst/>
              <a:ahLst/>
              <a:cxnLst/>
              <a:rect l="l" t="t" r="r" b="b"/>
              <a:pathLst>
                <a:path w="8255" h="14605">
                  <a:moveTo>
                    <a:pt x="4267" y="0"/>
                  </a:moveTo>
                  <a:lnTo>
                    <a:pt x="0" y="3886"/>
                  </a:lnTo>
                  <a:lnTo>
                    <a:pt x="152" y="10248"/>
                  </a:lnTo>
                  <a:lnTo>
                    <a:pt x="4127" y="14058"/>
                  </a:lnTo>
                  <a:lnTo>
                    <a:pt x="8191" y="11010"/>
                  </a:lnTo>
                  <a:lnTo>
                    <a:pt x="6476" y="10083"/>
                  </a:lnTo>
                  <a:lnTo>
                    <a:pt x="5219" y="8458"/>
                  </a:lnTo>
                  <a:lnTo>
                    <a:pt x="5016" y="4241"/>
                  </a:lnTo>
                  <a:lnTo>
                    <a:pt x="6083" y="2476"/>
                  </a:lnTo>
                  <a:lnTo>
                    <a:pt x="7823" y="1790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F3D1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9" name="object 2739" descr=""/>
            <p:cNvSpPr/>
            <p:nvPr/>
          </p:nvSpPr>
          <p:spPr>
            <a:xfrm>
              <a:off x="2806903" y="2408593"/>
              <a:ext cx="6350" cy="10160"/>
            </a:xfrm>
            <a:custGeom>
              <a:avLst/>
              <a:gdLst/>
              <a:ahLst/>
              <a:cxnLst/>
              <a:rect l="l" t="t" r="r" b="b"/>
              <a:pathLst>
                <a:path w="6350" h="10160">
                  <a:moveTo>
                    <a:pt x="4838" y="749"/>
                  </a:moveTo>
                  <a:lnTo>
                    <a:pt x="3365" y="279"/>
                  </a:lnTo>
                  <a:lnTo>
                    <a:pt x="2527" y="0"/>
                  </a:lnTo>
                  <a:lnTo>
                    <a:pt x="1524" y="457"/>
                  </a:lnTo>
                  <a:lnTo>
                    <a:pt x="1600" y="1816"/>
                  </a:lnTo>
                  <a:lnTo>
                    <a:pt x="2540" y="1739"/>
                  </a:lnTo>
                  <a:lnTo>
                    <a:pt x="2514" y="1346"/>
                  </a:lnTo>
                  <a:lnTo>
                    <a:pt x="3048" y="927"/>
                  </a:lnTo>
                  <a:lnTo>
                    <a:pt x="3327" y="952"/>
                  </a:lnTo>
                  <a:lnTo>
                    <a:pt x="3378" y="1397"/>
                  </a:lnTo>
                  <a:lnTo>
                    <a:pt x="3467" y="1574"/>
                  </a:lnTo>
                  <a:lnTo>
                    <a:pt x="3492" y="1765"/>
                  </a:lnTo>
                  <a:lnTo>
                    <a:pt x="3467" y="1968"/>
                  </a:lnTo>
                  <a:lnTo>
                    <a:pt x="3454" y="2451"/>
                  </a:lnTo>
                  <a:lnTo>
                    <a:pt x="2997" y="3378"/>
                  </a:lnTo>
                  <a:lnTo>
                    <a:pt x="2832" y="3746"/>
                  </a:lnTo>
                  <a:lnTo>
                    <a:pt x="3759" y="3797"/>
                  </a:lnTo>
                  <a:lnTo>
                    <a:pt x="3911" y="3454"/>
                  </a:lnTo>
                  <a:lnTo>
                    <a:pt x="4394" y="2413"/>
                  </a:lnTo>
                  <a:lnTo>
                    <a:pt x="4838" y="749"/>
                  </a:lnTo>
                  <a:close/>
                </a:path>
                <a:path w="6350" h="10160">
                  <a:moveTo>
                    <a:pt x="5918" y="7442"/>
                  </a:moveTo>
                  <a:lnTo>
                    <a:pt x="4660" y="7467"/>
                  </a:lnTo>
                  <a:lnTo>
                    <a:pt x="4406" y="7467"/>
                  </a:lnTo>
                  <a:lnTo>
                    <a:pt x="4165" y="7556"/>
                  </a:lnTo>
                  <a:lnTo>
                    <a:pt x="3949" y="7670"/>
                  </a:lnTo>
                  <a:lnTo>
                    <a:pt x="3314" y="5930"/>
                  </a:lnTo>
                  <a:lnTo>
                    <a:pt x="0" y="7099"/>
                  </a:lnTo>
                  <a:lnTo>
                    <a:pt x="1485" y="9169"/>
                  </a:lnTo>
                  <a:lnTo>
                    <a:pt x="2387" y="8991"/>
                  </a:lnTo>
                  <a:lnTo>
                    <a:pt x="2197" y="8724"/>
                  </a:lnTo>
                  <a:lnTo>
                    <a:pt x="2006" y="8521"/>
                  </a:lnTo>
                  <a:lnTo>
                    <a:pt x="1917" y="8293"/>
                  </a:lnTo>
                  <a:lnTo>
                    <a:pt x="1930" y="8013"/>
                  </a:lnTo>
                  <a:lnTo>
                    <a:pt x="2730" y="7378"/>
                  </a:lnTo>
                  <a:lnTo>
                    <a:pt x="3124" y="7442"/>
                  </a:lnTo>
                  <a:lnTo>
                    <a:pt x="3111" y="8178"/>
                  </a:lnTo>
                  <a:lnTo>
                    <a:pt x="3251" y="8305"/>
                  </a:lnTo>
                  <a:lnTo>
                    <a:pt x="2946" y="8699"/>
                  </a:lnTo>
                  <a:lnTo>
                    <a:pt x="2717" y="9144"/>
                  </a:lnTo>
                  <a:lnTo>
                    <a:pt x="2476" y="9880"/>
                  </a:lnTo>
                  <a:lnTo>
                    <a:pt x="3403" y="9880"/>
                  </a:lnTo>
                  <a:lnTo>
                    <a:pt x="3619" y="9245"/>
                  </a:lnTo>
                  <a:lnTo>
                    <a:pt x="3759" y="8724"/>
                  </a:lnTo>
                  <a:lnTo>
                    <a:pt x="4076" y="8483"/>
                  </a:lnTo>
                  <a:lnTo>
                    <a:pt x="4216" y="8140"/>
                  </a:lnTo>
                  <a:lnTo>
                    <a:pt x="4457" y="8140"/>
                  </a:lnTo>
                  <a:lnTo>
                    <a:pt x="4787" y="8483"/>
                  </a:lnTo>
                  <a:lnTo>
                    <a:pt x="4724" y="8826"/>
                  </a:lnTo>
                  <a:lnTo>
                    <a:pt x="4610" y="9144"/>
                  </a:lnTo>
                  <a:lnTo>
                    <a:pt x="4406" y="9436"/>
                  </a:lnTo>
                  <a:lnTo>
                    <a:pt x="4254" y="9702"/>
                  </a:lnTo>
                  <a:lnTo>
                    <a:pt x="5168" y="9753"/>
                  </a:lnTo>
                  <a:lnTo>
                    <a:pt x="5765" y="8699"/>
                  </a:lnTo>
                  <a:lnTo>
                    <a:pt x="5918" y="7442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0" name="object 2740" descr=""/>
            <p:cNvSpPr/>
            <p:nvPr/>
          </p:nvSpPr>
          <p:spPr>
            <a:xfrm>
              <a:off x="2793314" y="2409609"/>
              <a:ext cx="11430" cy="5080"/>
            </a:xfrm>
            <a:custGeom>
              <a:avLst/>
              <a:gdLst/>
              <a:ahLst/>
              <a:cxnLst/>
              <a:rect l="l" t="t" r="r" b="b"/>
              <a:pathLst>
                <a:path w="11430" h="5080">
                  <a:moveTo>
                    <a:pt x="3797" y="4140"/>
                  </a:moveTo>
                  <a:lnTo>
                    <a:pt x="3771" y="2895"/>
                  </a:lnTo>
                  <a:lnTo>
                    <a:pt x="2857" y="2070"/>
                  </a:lnTo>
                  <a:lnTo>
                    <a:pt x="673" y="2476"/>
                  </a:lnTo>
                  <a:lnTo>
                    <a:pt x="0" y="3454"/>
                  </a:lnTo>
                  <a:lnTo>
                    <a:pt x="965" y="4470"/>
                  </a:lnTo>
                  <a:lnTo>
                    <a:pt x="1828" y="4254"/>
                  </a:lnTo>
                  <a:lnTo>
                    <a:pt x="1663" y="4076"/>
                  </a:lnTo>
                  <a:lnTo>
                    <a:pt x="1397" y="3810"/>
                  </a:lnTo>
                  <a:lnTo>
                    <a:pt x="1181" y="3251"/>
                  </a:lnTo>
                  <a:lnTo>
                    <a:pt x="1511" y="2921"/>
                  </a:lnTo>
                  <a:lnTo>
                    <a:pt x="2222" y="2717"/>
                  </a:lnTo>
                  <a:lnTo>
                    <a:pt x="2654" y="2933"/>
                  </a:lnTo>
                  <a:lnTo>
                    <a:pt x="2794" y="3556"/>
                  </a:lnTo>
                  <a:lnTo>
                    <a:pt x="2857" y="3771"/>
                  </a:lnTo>
                  <a:lnTo>
                    <a:pt x="2882" y="4000"/>
                  </a:lnTo>
                  <a:lnTo>
                    <a:pt x="2857" y="4216"/>
                  </a:lnTo>
                  <a:lnTo>
                    <a:pt x="2870" y="4483"/>
                  </a:lnTo>
                  <a:lnTo>
                    <a:pt x="3797" y="4432"/>
                  </a:lnTo>
                  <a:lnTo>
                    <a:pt x="3797" y="4140"/>
                  </a:lnTo>
                  <a:close/>
                </a:path>
                <a:path w="11430" h="5080">
                  <a:moveTo>
                    <a:pt x="11341" y="1955"/>
                  </a:moveTo>
                  <a:lnTo>
                    <a:pt x="8356" y="0"/>
                  </a:lnTo>
                  <a:lnTo>
                    <a:pt x="7404" y="2425"/>
                  </a:lnTo>
                  <a:lnTo>
                    <a:pt x="8331" y="2476"/>
                  </a:lnTo>
                  <a:lnTo>
                    <a:pt x="8470" y="2120"/>
                  </a:lnTo>
                  <a:lnTo>
                    <a:pt x="8699" y="2590"/>
                  </a:lnTo>
                  <a:lnTo>
                    <a:pt x="8801" y="2819"/>
                  </a:lnTo>
                  <a:lnTo>
                    <a:pt x="8343" y="3124"/>
                  </a:lnTo>
                  <a:lnTo>
                    <a:pt x="9194" y="3378"/>
                  </a:lnTo>
                  <a:lnTo>
                    <a:pt x="11341" y="1955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1" name="object 2741" descr=""/>
            <p:cNvSpPr/>
            <p:nvPr/>
          </p:nvSpPr>
          <p:spPr>
            <a:xfrm>
              <a:off x="2827779" y="2400756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308" y="0"/>
                  </a:moveTo>
                  <a:lnTo>
                    <a:pt x="482" y="1143"/>
                  </a:lnTo>
                  <a:lnTo>
                    <a:pt x="126" y="1892"/>
                  </a:lnTo>
                  <a:lnTo>
                    <a:pt x="0" y="2171"/>
                  </a:lnTo>
                  <a:lnTo>
                    <a:pt x="914" y="2197"/>
                  </a:lnTo>
                  <a:lnTo>
                    <a:pt x="1041" y="1930"/>
                  </a:lnTo>
                  <a:lnTo>
                    <a:pt x="1181" y="1638"/>
                  </a:lnTo>
                  <a:lnTo>
                    <a:pt x="1777" y="495"/>
                  </a:lnTo>
                  <a:lnTo>
                    <a:pt x="2146" y="596"/>
                  </a:lnTo>
                  <a:lnTo>
                    <a:pt x="2082" y="825"/>
                  </a:lnTo>
                  <a:lnTo>
                    <a:pt x="2082" y="1066"/>
                  </a:lnTo>
                  <a:lnTo>
                    <a:pt x="2120" y="1308"/>
                  </a:lnTo>
                  <a:lnTo>
                    <a:pt x="2095" y="1701"/>
                  </a:lnTo>
                  <a:lnTo>
                    <a:pt x="1930" y="2032"/>
                  </a:lnTo>
                  <a:lnTo>
                    <a:pt x="1625" y="2273"/>
                  </a:lnTo>
                  <a:lnTo>
                    <a:pt x="1346" y="2540"/>
                  </a:lnTo>
                  <a:lnTo>
                    <a:pt x="2247" y="2616"/>
                  </a:lnTo>
                  <a:lnTo>
                    <a:pt x="3035" y="1866"/>
                  </a:lnTo>
                  <a:lnTo>
                    <a:pt x="3479" y="342"/>
                  </a:lnTo>
                  <a:lnTo>
                    <a:pt x="2298" y="152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2" name="object 2742" descr=""/>
            <p:cNvSpPr/>
            <p:nvPr/>
          </p:nvSpPr>
          <p:spPr>
            <a:xfrm>
              <a:off x="2819095" y="2392870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606" y="6045"/>
                  </a:moveTo>
                  <a:lnTo>
                    <a:pt x="3429" y="5842"/>
                  </a:lnTo>
                  <a:lnTo>
                    <a:pt x="2882" y="5194"/>
                  </a:lnTo>
                  <a:lnTo>
                    <a:pt x="2044" y="4495"/>
                  </a:lnTo>
                  <a:lnTo>
                    <a:pt x="1117" y="4711"/>
                  </a:lnTo>
                  <a:lnTo>
                    <a:pt x="0" y="4991"/>
                  </a:lnTo>
                  <a:lnTo>
                    <a:pt x="762" y="5842"/>
                  </a:lnTo>
                  <a:lnTo>
                    <a:pt x="812" y="6845"/>
                  </a:lnTo>
                  <a:lnTo>
                    <a:pt x="1739" y="6781"/>
                  </a:lnTo>
                  <a:lnTo>
                    <a:pt x="1714" y="6223"/>
                  </a:lnTo>
                  <a:lnTo>
                    <a:pt x="1511" y="5956"/>
                  </a:lnTo>
                  <a:lnTo>
                    <a:pt x="1511" y="5715"/>
                  </a:lnTo>
                  <a:lnTo>
                    <a:pt x="1320" y="5461"/>
                  </a:lnTo>
                  <a:lnTo>
                    <a:pt x="1409" y="5334"/>
                  </a:lnTo>
                  <a:lnTo>
                    <a:pt x="1790" y="5321"/>
                  </a:lnTo>
                  <a:lnTo>
                    <a:pt x="2082" y="5511"/>
                  </a:lnTo>
                  <a:lnTo>
                    <a:pt x="2336" y="5740"/>
                  </a:lnTo>
                  <a:lnTo>
                    <a:pt x="2540" y="6019"/>
                  </a:lnTo>
                  <a:lnTo>
                    <a:pt x="2717" y="6235"/>
                  </a:lnTo>
                  <a:lnTo>
                    <a:pt x="3606" y="6045"/>
                  </a:lnTo>
                  <a:close/>
                </a:path>
                <a:path w="6350" h="6985">
                  <a:moveTo>
                    <a:pt x="5905" y="1104"/>
                  </a:moveTo>
                  <a:lnTo>
                    <a:pt x="5283" y="165"/>
                  </a:lnTo>
                  <a:lnTo>
                    <a:pt x="4381" y="88"/>
                  </a:lnTo>
                  <a:lnTo>
                    <a:pt x="3136" y="0"/>
                  </a:lnTo>
                  <a:lnTo>
                    <a:pt x="2565" y="1117"/>
                  </a:lnTo>
                  <a:lnTo>
                    <a:pt x="2667" y="2209"/>
                  </a:lnTo>
                  <a:lnTo>
                    <a:pt x="2717" y="2654"/>
                  </a:lnTo>
                  <a:lnTo>
                    <a:pt x="3644" y="2565"/>
                  </a:lnTo>
                  <a:lnTo>
                    <a:pt x="3606" y="2133"/>
                  </a:lnTo>
                  <a:lnTo>
                    <a:pt x="3467" y="1765"/>
                  </a:lnTo>
                  <a:lnTo>
                    <a:pt x="3619" y="1536"/>
                  </a:lnTo>
                  <a:lnTo>
                    <a:pt x="4076" y="1460"/>
                  </a:lnTo>
                  <a:lnTo>
                    <a:pt x="4622" y="977"/>
                  </a:lnTo>
                  <a:lnTo>
                    <a:pt x="4394" y="1574"/>
                  </a:lnTo>
                  <a:lnTo>
                    <a:pt x="4051" y="1955"/>
                  </a:lnTo>
                  <a:lnTo>
                    <a:pt x="4953" y="2146"/>
                  </a:lnTo>
                  <a:lnTo>
                    <a:pt x="5219" y="1841"/>
                  </a:lnTo>
                  <a:lnTo>
                    <a:pt x="5905" y="1104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3" name="object 2743" descr=""/>
            <p:cNvSpPr/>
            <p:nvPr/>
          </p:nvSpPr>
          <p:spPr>
            <a:xfrm>
              <a:off x="2837107" y="241368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933" y="0"/>
                  </a:moveTo>
                  <a:lnTo>
                    <a:pt x="0" y="469"/>
                  </a:lnTo>
                  <a:lnTo>
                    <a:pt x="469" y="1993"/>
                  </a:lnTo>
                  <a:lnTo>
                    <a:pt x="1104" y="2895"/>
                  </a:lnTo>
                  <a:lnTo>
                    <a:pt x="1231" y="3086"/>
                  </a:lnTo>
                  <a:lnTo>
                    <a:pt x="2095" y="2895"/>
                  </a:lnTo>
                  <a:lnTo>
                    <a:pt x="1765" y="2425"/>
                  </a:lnTo>
                  <a:lnTo>
                    <a:pt x="901" y="1104"/>
                  </a:lnTo>
                  <a:lnTo>
                    <a:pt x="1549" y="711"/>
                  </a:lnTo>
                  <a:lnTo>
                    <a:pt x="2349" y="241"/>
                  </a:lnTo>
                  <a:lnTo>
                    <a:pt x="2692" y="2235"/>
                  </a:lnTo>
                  <a:lnTo>
                    <a:pt x="2730" y="2870"/>
                  </a:lnTo>
                  <a:lnTo>
                    <a:pt x="3670" y="2806"/>
                  </a:lnTo>
                  <a:lnTo>
                    <a:pt x="3657" y="2603"/>
                  </a:lnTo>
                  <a:lnTo>
                    <a:pt x="3581" y="1384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4" name="object 2744" descr=""/>
            <p:cNvSpPr/>
            <p:nvPr/>
          </p:nvSpPr>
          <p:spPr>
            <a:xfrm>
              <a:off x="2844431" y="2408897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711" y="3136"/>
                  </a:moveTo>
                  <a:lnTo>
                    <a:pt x="571" y="2235"/>
                  </a:lnTo>
                  <a:lnTo>
                    <a:pt x="0" y="2438"/>
                  </a:lnTo>
                  <a:lnTo>
                    <a:pt x="165" y="3492"/>
                  </a:lnTo>
                  <a:lnTo>
                    <a:pt x="711" y="3136"/>
                  </a:lnTo>
                  <a:close/>
                </a:path>
                <a:path w="9525" h="5080">
                  <a:moveTo>
                    <a:pt x="2946" y="2578"/>
                  </a:moveTo>
                  <a:lnTo>
                    <a:pt x="889" y="2133"/>
                  </a:lnTo>
                  <a:lnTo>
                    <a:pt x="673" y="2209"/>
                  </a:lnTo>
                  <a:lnTo>
                    <a:pt x="1803" y="2794"/>
                  </a:lnTo>
                  <a:lnTo>
                    <a:pt x="1676" y="3810"/>
                  </a:lnTo>
                  <a:lnTo>
                    <a:pt x="673" y="4800"/>
                  </a:lnTo>
                  <a:lnTo>
                    <a:pt x="1485" y="4914"/>
                  </a:lnTo>
                  <a:lnTo>
                    <a:pt x="2362" y="4025"/>
                  </a:lnTo>
                  <a:lnTo>
                    <a:pt x="2946" y="2578"/>
                  </a:lnTo>
                  <a:close/>
                </a:path>
                <a:path w="9525" h="5080">
                  <a:moveTo>
                    <a:pt x="9448" y="177"/>
                  </a:moveTo>
                  <a:lnTo>
                    <a:pt x="7467" y="0"/>
                  </a:lnTo>
                  <a:lnTo>
                    <a:pt x="7353" y="368"/>
                  </a:lnTo>
                  <a:lnTo>
                    <a:pt x="7264" y="2184"/>
                  </a:lnTo>
                  <a:lnTo>
                    <a:pt x="7747" y="1765"/>
                  </a:lnTo>
                  <a:lnTo>
                    <a:pt x="7962" y="368"/>
                  </a:lnTo>
                  <a:lnTo>
                    <a:pt x="8648" y="1168"/>
                  </a:lnTo>
                  <a:lnTo>
                    <a:pt x="8267" y="2197"/>
                  </a:lnTo>
                  <a:lnTo>
                    <a:pt x="9029" y="2209"/>
                  </a:lnTo>
                  <a:lnTo>
                    <a:pt x="9410" y="1168"/>
                  </a:lnTo>
                  <a:lnTo>
                    <a:pt x="9448" y="368"/>
                  </a:lnTo>
                  <a:lnTo>
                    <a:pt x="9448" y="177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5" name="object 2745" descr=""/>
            <p:cNvSpPr/>
            <p:nvPr/>
          </p:nvSpPr>
          <p:spPr>
            <a:xfrm>
              <a:off x="2818815" y="2420378"/>
              <a:ext cx="10160" cy="3810"/>
            </a:xfrm>
            <a:custGeom>
              <a:avLst/>
              <a:gdLst/>
              <a:ahLst/>
              <a:cxnLst/>
              <a:rect l="l" t="t" r="r" b="b"/>
              <a:pathLst>
                <a:path w="10160" h="3810">
                  <a:moveTo>
                    <a:pt x="3073" y="2540"/>
                  </a:moveTo>
                  <a:lnTo>
                    <a:pt x="2819" y="1600"/>
                  </a:lnTo>
                  <a:lnTo>
                    <a:pt x="1943" y="1409"/>
                  </a:lnTo>
                  <a:lnTo>
                    <a:pt x="647" y="1143"/>
                  </a:lnTo>
                  <a:lnTo>
                    <a:pt x="114" y="2298"/>
                  </a:lnTo>
                  <a:lnTo>
                    <a:pt x="25" y="3365"/>
                  </a:lnTo>
                  <a:lnTo>
                    <a:pt x="0" y="3759"/>
                  </a:lnTo>
                  <a:lnTo>
                    <a:pt x="927" y="3708"/>
                  </a:lnTo>
                  <a:lnTo>
                    <a:pt x="965" y="3289"/>
                  </a:lnTo>
                  <a:lnTo>
                    <a:pt x="825" y="2768"/>
                  </a:lnTo>
                  <a:lnTo>
                    <a:pt x="990" y="2552"/>
                  </a:lnTo>
                  <a:lnTo>
                    <a:pt x="1447" y="2628"/>
                  </a:lnTo>
                  <a:lnTo>
                    <a:pt x="1879" y="2476"/>
                  </a:lnTo>
                  <a:lnTo>
                    <a:pt x="1727" y="2768"/>
                  </a:lnTo>
                  <a:lnTo>
                    <a:pt x="1308" y="3149"/>
                  </a:lnTo>
                  <a:lnTo>
                    <a:pt x="2120" y="3416"/>
                  </a:lnTo>
                  <a:lnTo>
                    <a:pt x="3073" y="2540"/>
                  </a:lnTo>
                  <a:close/>
                </a:path>
                <a:path w="10160" h="3810">
                  <a:moveTo>
                    <a:pt x="9867" y="1905"/>
                  </a:moveTo>
                  <a:lnTo>
                    <a:pt x="9715" y="1689"/>
                  </a:lnTo>
                  <a:lnTo>
                    <a:pt x="9105" y="825"/>
                  </a:lnTo>
                  <a:lnTo>
                    <a:pt x="8191" y="0"/>
                  </a:lnTo>
                  <a:lnTo>
                    <a:pt x="6311" y="342"/>
                  </a:lnTo>
                  <a:lnTo>
                    <a:pt x="5651" y="1155"/>
                  </a:lnTo>
                  <a:lnTo>
                    <a:pt x="6527" y="1676"/>
                  </a:lnTo>
                  <a:lnTo>
                    <a:pt x="6731" y="1790"/>
                  </a:lnTo>
                  <a:lnTo>
                    <a:pt x="7607" y="1587"/>
                  </a:lnTo>
                  <a:lnTo>
                    <a:pt x="7315" y="1422"/>
                  </a:lnTo>
                  <a:lnTo>
                    <a:pt x="6896" y="927"/>
                  </a:lnTo>
                  <a:lnTo>
                    <a:pt x="6908" y="698"/>
                  </a:lnTo>
                  <a:lnTo>
                    <a:pt x="7366" y="736"/>
                  </a:lnTo>
                  <a:lnTo>
                    <a:pt x="7683" y="622"/>
                  </a:lnTo>
                  <a:lnTo>
                    <a:pt x="7937" y="736"/>
                  </a:lnTo>
                  <a:lnTo>
                    <a:pt x="8140" y="1054"/>
                  </a:lnTo>
                  <a:lnTo>
                    <a:pt x="8407" y="1295"/>
                  </a:lnTo>
                  <a:lnTo>
                    <a:pt x="8623" y="1574"/>
                  </a:lnTo>
                  <a:lnTo>
                    <a:pt x="8826" y="1854"/>
                  </a:lnTo>
                  <a:lnTo>
                    <a:pt x="8978" y="2082"/>
                  </a:lnTo>
                  <a:lnTo>
                    <a:pt x="9867" y="1905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6" name="object 2746" descr=""/>
            <p:cNvSpPr/>
            <p:nvPr/>
          </p:nvSpPr>
          <p:spPr>
            <a:xfrm>
              <a:off x="2823819" y="2424899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89" h="5714">
                  <a:moveTo>
                    <a:pt x="3111" y="1638"/>
                  </a:moveTo>
                  <a:lnTo>
                    <a:pt x="3009" y="1485"/>
                  </a:lnTo>
                  <a:lnTo>
                    <a:pt x="2565" y="800"/>
                  </a:lnTo>
                  <a:lnTo>
                    <a:pt x="1943" y="533"/>
                  </a:lnTo>
                  <a:lnTo>
                    <a:pt x="1143" y="711"/>
                  </a:lnTo>
                  <a:lnTo>
                    <a:pt x="482" y="850"/>
                  </a:lnTo>
                  <a:lnTo>
                    <a:pt x="0" y="1447"/>
                  </a:lnTo>
                  <a:lnTo>
                    <a:pt x="762" y="2197"/>
                  </a:lnTo>
                  <a:lnTo>
                    <a:pt x="1562" y="1968"/>
                  </a:lnTo>
                  <a:lnTo>
                    <a:pt x="1244" y="1651"/>
                  </a:lnTo>
                  <a:lnTo>
                    <a:pt x="1054" y="1092"/>
                  </a:lnTo>
                  <a:lnTo>
                    <a:pt x="1816" y="1066"/>
                  </a:lnTo>
                  <a:lnTo>
                    <a:pt x="1981" y="1422"/>
                  </a:lnTo>
                  <a:lnTo>
                    <a:pt x="2120" y="1625"/>
                  </a:lnTo>
                  <a:lnTo>
                    <a:pt x="2235" y="1816"/>
                  </a:lnTo>
                  <a:lnTo>
                    <a:pt x="3111" y="1638"/>
                  </a:lnTo>
                  <a:close/>
                </a:path>
                <a:path w="8889" h="5714">
                  <a:moveTo>
                    <a:pt x="7213" y="3644"/>
                  </a:moveTo>
                  <a:lnTo>
                    <a:pt x="4178" y="3238"/>
                  </a:lnTo>
                  <a:lnTo>
                    <a:pt x="4203" y="4978"/>
                  </a:lnTo>
                  <a:lnTo>
                    <a:pt x="4216" y="5308"/>
                  </a:lnTo>
                  <a:lnTo>
                    <a:pt x="5143" y="5245"/>
                  </a:lnTo>
                  <a:lnTo>
                    <a:pt x="5143" y="4902"/>
                  </a:lnTo>
                  <a:lnTo>
                    <a:pt x="5651" y="4660"/>
                  </a:lnTo>
                  <a:lnTo>
                    <a:pt x="5778" y="4762"/>
                  </a:lnTo>
                  <a:lnTo>
                    <a:pt x="5524" y="5194"/>
                  </a:lnTo>
                  <a:lnTo>
                    <a:pt x="5372" y="5511"/>
                  </a:lnTo>
                  <a:lnTo>
                    <a:pt x="6299" y="5549"/>
                  </a:lnTo>
                  <a:lnTo>
                    <a:pt x="7213" y="3644"/>
                  </a:lnTo>
                  <a:close/>
                </a:path>
                <a:path w="8889" h="5714">
                  <a:moveTo>
                    <a:pt x="8737" y="1308"/>
                  </a:moveTo>
                  <a:lnTo>
                    <a:pt x="8547" y="368"/>
                  </a:lnTo>
                  <a:lnTo>
                    <a:pt x="6756" y="0"/>
                  </a:lnTo>
                  <a:lnTo>
                    <a:pt x="5981" y="469"/>
                  </a:lnTo>
                  <a:lnTo>
                    <a:pt x="5384" y="1320"/>
                  </a:lnTo>
                  <a:lnTo>
                    <a:pt x="6223" y="1409"/>
                  </a:lnTo>
                  <a:lnTo>
                    <a:pt x="6375" y="1193"/>
                  </a:lnTo>
                  <a:lnTo>
                    <a:pt x="6629" y="825"/>
                  </a:lnTo>
                  <a:lnTo>
                    <a:pt x="6756" y="457"/>
                  </a:lnTo>
                  <a:lnTo>
                    <a:pt x="7518" y="889"/>
                  </a:lnTo>
                  <a:lnTo>
                    <a:pt x="7797" y="1257"/>
                  </a:lnTo>
                  <a:lnTo>
                    <a:pt x="7226" y="1511"/>
                  </a:lnTo>
                  <a:lnTo>
                    <a:pt x="6807" y="1689"/>
                  </a:lnTo>
                  <a:lnTo>
                    <a:pt x="7721" y="1739"/>
                  </a:lnTo>
                  <a:lnTo>
                    <a:pt x="8737" y="1308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7" name="object 2747" descr=""/>
            <p:cNvSpPr/>
            <p:nvPr/>
          </p:nvSpPr>
          <p:spPr>
            <a:xfrm>
              <a:off x="2810154" y="2400820"/>
              <a:ext cx="31750" cy="8890"/>
            </a:xfrm>
            <a:custGeom>
              <a:avLst/>
              <a:gdLst/>
              <a:ahLst/>
              <a:cxnLst/>
              <a:rect l="l" t="t" r="r" b="b"/>
              <a:pathLst>
                <a:path w="31750" h="8889">
                  <a:moveTo>
                    <a:pt x="2755" y="1866"/>
                  </a:moveTo>
                  <a:lnTo>
                    <a:pt x="762" y="1739"/>
                  </a:lnTo>
                  <a:lnTo>
                    <a:pt x="0" y="2197"/>
                  </a:lnTo>
                  <a:lnTo>
                    <a:pt x="304" y="3060"/>
                  </a:lnTo>
                  <a:lnTo>
                    <a:pt x="419" y="3352"/>
                  </a:lnTo>
                  <a:lnTo>
                    <a:pt x="1320" y="3187"/>
                  </a:lnTo>
                  <a:lnTo>
                    <a:pt x="1244" y="2984"/>
                  </a:lnTo>
                  <a:lnTo>
                    <a:pt x="1117" y="2628"/>
                  </a:lnTo>
                  <a:lnTo>
                    <a:pt x="1371" y="2235"/>
                  </a:lnTo>
                  <a:lnTo>
                    <a:pt x="1612" y="2667"/>
                  </a:lnTo>
                  <a:lnTo>
                    <a:pt x="1790" y="3009"/>
                  </a:lnTo>
                  <a:lnTo>
                    <a:pt x="1562" y="3568"/>
                  </a:lnTo>
                  <a:lnTo>
                    <a:pt x="1447" y="3898"/>
                  </a:lnTo>
                  <a:lnTo>
                    <a:pt x="1358" y="4178"/>
                  </a:lnTo>
                  <a:lnTo>
                    <a:pt x="2273" y="4178"/>
                  </a:lnTo>
                  <a:lnTo>
                    <a:pt x="2667" y="3060"/>
                  </a:lnTo>
                  <a:lnTo>
                    <a:pt x="2755" y="1866"/>
                  </a:lnTo>
                  <a:close/>
                </a:path>
                <a:path w="31750" h="8889">
                  <a:moveTo>
                    <a:pt x="9258" y="1244"/>
                  </a:moveTo>
                  <a:lnTo>
                    <a:pt x="8966" y="508"/>
                  </a:lnTo>
                  <a:lnTo>
                    <a:pt x="8229" y="279"/>
                  </a:lnTo>
                  <a:lnTo>
                    <a:pt x="7289" y="0"/>
                  </a:lnTo>
                  <a:lnTo>
                    <a:pt x="6477" y="609"/>
                  </a:lnTo>
                  <a:lnTo>
                    <a:pt x="6070" y="1397"/>
                  </a:lnTo>
                  <a:lnTo>
                    <a:pt x="5842" y="1866"/>
                  </a:lnTo>
                  <a:lnTo>
                    <a:pt x="6731" y="2032"/>
                  </a:lnTo>
                  <a:lnTo>
                    <a:pt x="6908" y="1663"/>
                  </a:lnTo>
                  <a:lnTo>
                    <a:pt x="6972" y="1498"/>
                  </a:lnTo>
                  <a:lnTo>
                    <a:pt x="7061" y="1346"/>
                  </a:lnTo>
                  <a:lnTo>
                    <a:pt x="7188" y="1219"/>
                  </a:lnTo>
                  <a:lnTo>
                    <a:pt x="7416" y="812"/>
                  </a:lnTo>
                  <a:lnTo>
                    <a:pt x="7683" y="939"/>
                  </a:lnTo>
                  <a:lnTo>
                    <a:pt x="8001" y="1625"/>
                  </a:lnTo>
                  <a:lnTo>
                    <a:pt x="7708" y="2057"/>
                  </a:lnTo>
                  <a:lnTo>
                    <a:pt x="8610" y="2235"/>
                  </a:lnTo>
                  <a:lnTo>
                    <a:pt x="8826" y="1892"/>
                  </a:lnTo>
                  <a:lnTo>
                    <a:pt x="9258" y="1244"/>
                  </a:lnTo>
                  <a:close/>
                </a:path>
                <a:path w="31750" h="8889">
                  <a:moveTo>
                    <a:pt x="25158" y="3848"/>
                  </a:moveTo>
                  <a:lnTo>
                    <a:pt x="23749" y="3556"/>
                  </a:lnTo>
                  <a:lnTo>
                    <a:pt x="22593" y="3327"/>
                  </a:lnTo>
                  <a:lnTo>
                    <a:pt x="21971" y="4305"/>
                  </a:lnTo>
                  <a:lnTo>
                    <a:pt x="21628" y="5626"/>
                  </a:lnTo>
                  <a:lnTo>
                    <a:pt x="22555" y="5613"/>
                  </a:lnTo>
                  <a:lnTo>
                    <a:pt x="22631" y="5321"/>
                  </a:lnTo>
                  <a:lnTo>
                    <a:pt x="22733" y="4914"/>
                  </a:lnTo>
                  <a:lnTo>
                    <a:pt x="22809" y="4711"/>
                  </a:lnTo>
                  <a:lnTo>
                    <a:pt x="22847" y="4381"/>
                  </a:lnTo>
                  <a:lnTo>
                    <a:pt x="23380" y="4140"/>
                  </a:lnTo>
                  <a:lnTo>
                    <a:pt x="23685" y="4356"/>
                  </a:lnTo>
                  <a:lnTo>
                    <a:pt x="24472" y="4546"/>
                  </a:lnTo>
                  <a:lnTo>
                    <a:pt x="23406" y="5448"/>
                  </a:lnTo>
                  <a:lnTo>
                    <a:pt x="23088" y="5829"/>
                  </a:lnTo>
                  <a:lnTo>
                    <a:pt x="22834" y="6159"/>
                  </a:lnTo>
                  <a:lnTo>
                    <a:pt x="23736" y="6223"/>
                  </a:lnTo>
                  <a:lnTo>
                    <a:pt x="24523" y="5270"/>
                  </a:lnTo>
                  <a:lnTo>
                    <a:pt x="25158" y="3848"/>
                  </a:lnTo>
                  <a:close/>
                </a:path>
                <a:path w="31750" h="8889">
                  <a:moveTo>
                    <a:pt x="31584" y="4000"/>
                  </a:moveTo>
                  <a:lnTo>
                    <a:pt x="29337" y="3467"/>
                  </a:lnTo>
                  <a:lnTo>
                    <a:pt x="28460" y="4826"/>
                  </a:lnTo>
                  <a:lnTo>
                    <a:pt x="27838" y="5765"/>
                  </a:lnTo>
                  <a:lnTo>
                    <a:pt x="28714" y="5842"/>
                  </a:lnTo>
                  <a:lnTo>
                    <a:pt x="29083" y="5283"/>
                  </a:lnTo>
                  <a:lnTo>
                    <a:pt x="29514" y="4546"/>
                  </a:lnTo>
                  <a:lnTo>
                    <a:pt x="29959" y="4241"/>
                  </a:lnTo>
                  <a:lnTo>
                    <a:pt x="30289" y="4864"/>
                  </a:lnTo>
                  <a:lnTo>
                    <a:pt x="29933" y="5676"/>
                  </a:lnTo>
                  <a:lnTo>
                    <a:pt x="29527" y="6197"/>
                  </a:lnTo>
                  <a:lnTo>
                    <a:pt x="28600" y="6362"/>
                  </a:lnTo>
                  <a:lnTo>
                    <a:pt x="27787" y="7175"/>
                  </a:lnTo>
                  <a:lnTo>
                    <a:pt x="28994" y="8534"/>
                  </a:lnTo>
                  <a:lnTo>
                    <a:pt x="29857" y="8255"/>
                  </a:lnTo>
                  <a:lnTo>
                    <a:pt x="29514" y="7874"/>
                  </a:lnTo>
                  <a:lnTo>
                    <a:pt x="29057" y="7264"/>
                  </a:lnTo>
                  <a:lnTo>
                    <a:pt x="29108" y="6985"/>
                  </a:lnTo>
                  <a:lnTo>
                    <a:pt x="29692" y="7048"/>
                  </a:lnTo>
                  <a:lnTo>
                    <a:pt x="30162" y="6858"/>
                  </a:lnTo>
                  <a:lnTo>
                    <a:pt x="30314" y="7048"/>
                  </a:lnTo>
                  <a:lnTo>
                    <a:pt x="30149" y="7645"/>
                  </a:lnTo>
                  <a:lnTo>
                    <a:pt x="30048" y="8077"/>
                  </a:lnTo>
                  <a:lnTo>
                    <a:pt x="30975" y="8102"/>
                  </a:lnTo>
                  <a:lnTo>
                    <a:pt x="31242" y="6896"/>
                  </a:lnTo>
                  <a:lnTo>
                    <a:pt x="30911" y="6426"/>
                  </a:lnTo>
                  <a:lnTo>
                    <a:pt x="30416" y="6248"/>
                  </a:lnTo>
                  <a:lnTo>
                    <a:pt x="30886" y="5626"/>
                  </a:lnTo>
                  <a:lnTo>
                    <a:pt x="31584" y="400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8" name="object 2748" descr=""/>
            <p:cNvSpPr/>
            <p:nvPr/>
          </p:nvSpPr>
          <p:spPr>
            <a:xfrm>
              <a:off x="2753575" y="2421465"/>
              <a:ext cx="55880" cy="38735"/>
            </a:xfrm>
            <a:custGeom>
              <a:avLst/>
              <a:gdLst/>
              <a:ahLst/>
              <a:cxnLst/>
              <a:rect l="l" t="t" r="r" b="b"/>
              <a:pathLst>
                <a:path w="55880" h="38735">
                  <a:moveTo>
                    <a:pt x="29867" y="36779"/>
                  </a:moveTo>
                  <a:lnTo>
                    <a:pt x="26302" y="36779"/>
                  </a:lnTo>
                  <a:lnTo>
                    <a:pt x="26391" y="37185"/>
                  </a:lnTo>
                  <a:lnTo>
                    <a:pt x="26687" y="37553"/>
                  </a:lnTo>
                  <a:lnTo>
                    <a:pt x="28258" y="38252"/>
                  </a:lnTo>
                  <a:lnTo>
                    <a:pt x="29325" y="37477"/>
                  </a:lnTo>
                  <a:lnTo>
                    <a:pt x="29867" y="36779"/>
                  </a:lnTo>
                  <a:close/>
                </a:path>
                <a:path w="55880" h="38735">
                  <a:moveTo>
                    <a:pt x="36672" y="36512"/>
                  </a:moveTo>
                  <a:lnTo>
                    <a:pt x="30074" y="36512"/>
                  </a:lnTo>
                  <a:lnTo>
                    <a:pt x="30802" y="37350"/>
                  </a:lnTo>
                  <a:lnTo>
                    <a:pt x="31713" y="38074"/>
                  </a:lnTo>
                  <a:lnTo>
                    <a:pt x="33199" y="38036"/>
                  </a:lnTo>
                  <a:lnTo>
                    <a:pt x="33783" y="37833"/>
                  </a:lnTo>
                  <a:lnTo>
                    <a:pt x="34011" y="37350"/>
                  </a:lnTo>
                  <a:lnTo>
                    <a:pt x="36017" y="37350"/>
                  </a:lnTo>
                  <a:lnTo>
                    <a:pt x="36672" y="36512"/>
                  </a:lnTo>
                  <a:close/>
                </a:path>
                <a:path w="55880" h="38735">
                  <a:moveTo>
                    <a:pt x="36751" y="36194"/>
                  </a:moveTo>
                  <a:lnTo>
                    <a:pt x="22873" y="36194"/>
                  </a:lnTo>
                  <a:lnTo>
                    <a:pt x="23547" y="37071"/>
                  </a:lnTo>
                  <a:lnTo>
                    <a:pt x="24410" y="37795"/>
                  </a:lnTo>
                  <a:lnTo>
                    <a:pt x="25807" y="37477"/>
                  </a:lnTo>
                  <a:lnTo>
                    <a:pt x="26150" y="37198"/>
                  </a:lnTo>
                  <a:lnTo>
                    <a:pt x="26302" y="36779"/>
                  </a:lnTo>
                  <a:lnTo>
                    <a:pt x="29867" y="36779"/>
                  </a:lnTo>
                  <a:lnTo>
                    <a:pt x="30074" y="36512"/>
                  </a:lnTo>
                  <a:lnTo>
                    <a:pt x="36672" y="36512"/>
                  </a:lnTo>
                  <a:lnTo>
                    <a:pt x="36751" y="36194"/>
                  </a:lnTo>
                  <a:close/>
                </a:path>
                <a:path w="55880" h="38735">
                  <a:moveTo>
                    <a:pt x="36017" y="37350"/>
                  </a:moveTo>
                  <a:lnTo>
                    <a:pt x="34011" y="37350"/>
                  </a:lnTo>
                  <a:lnTo>
                    <a:pt x="34786" y="37757"/>
                  </a:lnTo>
                  <a:lnTo>
                    <a:pt x="35764" y="37668"/>
                  </a:lnTo>
                  <a:lnTo>
                    <a:pt x="36017" y="37350"/>
                  </a:lnTo>
                  <a:close/>
                </a:path>
                <a:path w="55880" h="38735">
                  <a:moveTo>
                    <a:pt x="22873" y="36194"/>
                  </a:moveTo>
                  <a:lnTo>
                    <a:pt x="19178" y="36194"/>
                  </a:lnTo>
                  <a:lnTo>
                    <a:pt x="19889" y="37541"/>
                  </a:lnTo>
                  <a:lnTo>
                    <a:pt x="22073" y="37553"/>
                  </a:lnTo>
                  <a:lnTo>
                    <a:pt x="22873" y="36194"/>
                  </a:lnTo>
                  <a:close/>
                </a:path>
                <a:path w="55880" h="38735">
                  <a:moveTo>
                    <a:pt x="41930" y="35140"/>
                  </a:moveTo>
                  <a:lnTo>
                    <a:pt x="16625" y="35140"/>
                  </a:lnTo>
                  <a:lnTo>
                    <a:pt x="16746" y="35826"/>
                  </a:lnTo>
                  <a:lnTo>
                    <a:pt x="16888" y="36067"/>
                  </a:lnTo>
                  <a:lnTo>
                    <a:pt x="18047" y="36601"/>
                  </a:lnTo>
                  <a:lnTo>
                    <a:pt x="18670" y="36512"/>
                  </a:lnTo>
                  <a:lnTo>
                    <a:pt x="19178" y="36194"/>
                  </a:lnTo>
                  <a:lnTo>
                    <a:pt x="36751" y="36194"/>
                  </a:lnTo>
                  <a:lnTo>
                    <a:pt x="36729" y="35852"/>
                  </a:lnTo>
                  <a:lnTo>
                    <a:pt x="38587" y="35852"/>
                  </a:lnTo>
                  <a:lnTo>
                    <a:pt x="38863" y="35699"/>
                  </a:lnTo>
                  <a:lnTo>
                    <a:pt x="41636" y="35699"/>
                  </a:lnTo>
                  <a:lnTo>
                    <a:pt x="41784" y="35534"/>
                  </a:lnTo>
                  <a:lnTo>
                    <a:pt x="41930" y="35140"/>
                  </a:lnTo>
                  <a:close/>
                </a:path>
                <a:path w="55880" h="38735">
                  <a:moveTo>
                    <a:pt x="41636" y="35699"/>
                  </a:moveTo>
                  <a:lnTo>
                    <a:pt x="38863" y="35699"/>
                  </a:lnTo>
                  <a:lnTo>
                    <a:pt x="39084" y="36080"/>
                  </a:lnTo>
                  <a:lnTo>
                    <a:pt x="39434" y="36334"/>
                  </a:lnTo>
                  <a:lnTo>
                    <a:pt x="40539" y="36461"/>
                  </a:lnTo>
                  <a:lnTo>
                    <a:pt x="41123" y="36271"/>
                  </a:lnTo>
                  <a:lnTo>
                    <a:pt x="41636" y="35699"/>
                  </a:lnTo>
                  <a:close/>
                </a:path>
                <a:path w="55880" h="38735">
                  <a:moveTo>
                    <a:pt x="38587" y="35852"/>
                  </a:moveTo>
                  <a:lnTo>
                    <a:pt x="36729" y="35852"/>
                  </a:lnTo>
                  <a:lnTo>
                    <a:pt x="37174" y="36017"/>
                  </a:lnTo>
                  <a:lnTo>
                    <a:pt x="37644" y="36080"/>
                  </a:lnTo>
                  <a:lnTo>
                    <a:pt x="38406" y="35928"/>
                  </a:lnTo>
                  <a:lnTo>
                    <a:pt x="38587" y="35852"/>
                  </a:lnTo>
                  <a:close/>
                </a:path>
                <a:path w="55880" h="38735">
                  <a:moveTo>
                    <a:pt x="44383" y="34226"/>
                  </a:moveTo>
                  <a:lnTo>
                    <a:pt x="14060" y="34226"/>
                  </a:lnTo>
                  <a:lnTo>
                    <a:pt x="13983" y="35331"/>
                  </a:lnTo>
                  <a:lnTo>
                    <a:pt x="15368" y="35928"/>
                  </a:lnTo>
                  <a:lnTo>
                    <a:pt x="16054" y="35636"/>
                  </a:lnTo>
                  <a:lnTo>
                    <a:pt x="16625" y="35140"/>
                  </a:lnTo>
                  <a:lnTo>
                    <a:pt x="41930" y="35140"/>
                  </a:lnTo>
                  <a:lnTo>
                    <a:pt x="41987" y="34810"/>
                  </a:lnTo>
                  <a:lnTo>
                    <a:pt x="43719" y="34810"/>
                  </a:lnTo>
                  <a:lnTo>
                    <a:pt x="44298" y="34505"/>
                  </a:lnTo>
                  <a:lnTo>
                    <a:pt x="44383" y="34226"/>
                  </a:lnTo>
                  <a:close/>
                </a:path>
                <a:path w="55880" h="38735">
                  <a:moveTo>
                    <a:pt x="43719" y="34810"/>
                  </a:moveTo>
                  <a:lnTo>
                    <a:pt x="41987" y="34810"/>
                  </a:lnTo>
                  <a:lnTo>
                    <a:pt x="42177" y="34924"/>
                  </a:lnTo>
                  <a:lnTo>
                    <a:pt x="42762" y="35077"/>
                  </a:lnTo>
                  <a:lnTo>
                    <a:pt x="43333" y="35013"/>
                  </a:lnTo>
                  <a:lnTo>
                    <a:pt x="43719" y="34810"/>
                  </a:lnTo>
                  <a:close/>
                </a:path>
                <a:path w="55880" h="38735">
                  <a:moveTo>
                    <a:pt x="46794" y="32791"/>
                  </a:moveTo>
                  <a:lnTo>
                    <a:pt x="11443" y="32791"/>
                  </a:lnTo>
                  <a:lnTo>
                    <a:pt x="11342" y="32969"/>
                  </a:lnTo>
                  <a:lnTo>
                    <a:pt x="11253" y="33388"/>
                  </a:lnTo>
                  <a:lnTo>
                    <a:pt x="11926" y="34836"/>
                  </a:lnTo>
                  <a:lnTo>
                    <a:pt x="13158" y="34721"/>
                  </a:lnTo>
                  <a:lnTo>
                    <a:pt x="14060" y="34226"/>
                  </a:lnTo>
                  <a:lnTo>
                    <a:pt x="44383" y="34226"/>
                  </a:lnTo>
                  <a:lnTo>
                    <a:pt x="44324" y="33667"/>
                  </a:lnTo>
                  <a:lnTo>
                    <a:pt x="45619" y="33667"/>
                  </a:lnTo>
                  <a:lnTo>
                    <a:pt x="46457" y="33248"/>
                  </a:lnTo>
                  <a:lnTo>
                    <a:pt x="46794" y="32791"/>
                  </a:lnTo>
                  <a:close/>
                </a:path>
                <a:path w="55880" h="38735">
                  <a:moveTo>
                    <a:pt x="45619" y="33667"/>
                  </a:moveTo>
                  <a:lnTo>
                    <a:pt x="44324" y="33667"/>
                  </a:lnTo>
                  <a:lnTo>
                    <a:pt x="44857" y="33794"/>
                  </a:lnTo>
                  <a:lnTo>
                    <a:pt x="45416" y="33769"/>
                  </a:lnTo>
                  <a:lnTo>
                    <a:pt x="45619" y="33667"/>
                  </a:lnTo>
                  <a:close/>
                </a:path>
                <a:path w="55880" h="38735">
                  <a:moveTo>
                    <a:pt x="51010" y="29908"/>
                  </a:moveTo>
                  <a:lnTo>
                    <a:pt x="7799" y="29908"/>
                  </a:lnTo>
                  <a:lnTo>
                    <a:pt x="7710" y="30632"/>
                  </a:lnTo>
                  <a:lnTo>
                    <a:pt x="8267" y="31432"/>
                  </a:lnTo>
                  <a:lnTo>
                    <a:pt x="8702" y="31889"/>
                  </a:lnTo>
                  <a:lnTo>
                    <a:pt x="8637" y="32511"/>
                  </a:lnTo>
                  <a:lnTo>
                    <a:pt x="9170" y="32969"/>
                  </a:lnTo>
                  <a:lnTo>
                    <a:pt x="10275" y="33223"/>
                  </a:lnTo>
                  <a:lnTo>
                    <a:pt x="10885" y="33032"/>
                  </a:lnTo>
                  <a:lnTo>
                    <a:pt x="11443" y="32791"/>
                  </a:lnTo>
                  <a:lnTo>
                    <a:pt x="46794" y="32791"/>
                  </a:lnTo>
                  <a:lnTo>
                    <a:pt x="46915" y="32257"/>
                  </a:lnTo>
                  <a:lnTo>
                    <a:pt x="47207" y="32245"/>
                  </a:lnTo>
                  <a:lnTo>
                    <a:pt x="47499" y="32169"/>
                  </a:lnTo>
                  <a:lnTo>
                    <a:pt x="48019" y="31889"/>
                  </a:lnTo>
                  <a:lnTo>
                    <a:pt x="48210" y="31597"/>
                  </a:lnTo>
                  <a:lnTo>
                    <a:pt x="48286" y="31267"/>
                  </a:lnTo>
                  <a:lnTo>
                    <a:pt x="50356" y="31254"/>
                  </a:lnTo>
                  <a:lnTo>
                    <a:pt x="51055" y="30264"/>
                  </a:lnTo>
                  <a:lnTo>
                    <a:pt x="51010" y="29908"/>
                  </a:lnTo>
                  <a:close/>
                </a:path>
                <a:path w="55880" h="38735">
                  <a:moveTo>
                    <a:pt x="50298" y="31267"/>
                  </a:moveTo>
                  <a:lnTo>
                    <a:pt x="48286" y="31267"/>
                  </a:lnTo>
                  <a:lnTo>
                    <a:pt x="48693" y="31394"/>
                  </a:lnTo>
                  <a:lnTo>
                    <a:pt x="49543" y="31432"/>
                  </a:lnTo>
                  <a:lnTo>
                    <a:pt x="50298" y="31267"/>
                  </a:lnTo>
                  <a:close/>
                </a:path>
                <a:path w="55880" h="38735">
                  <a:moveTo>
                    <a:pt x="53977" y="25984"/>
                  </a:moveTo>
                  <a:lnTo>
                    <a:pt x="4464" y="25996"/>
                  </a:lnTo>
                  <a:lnTo>
                    <a:pt x="4052" y="26733"/>
                  </a:lnTo>
                  <a:lnTo>
                    <a:pt x="3862" y="27660"/>
                  </a:lnTo>
                  <a:lnTo>
                    <a:pt x="4801" y="28295"/>
                  </a:lnTo>
                  <a:lnTo>
                    <a:pt x="4954" y="28346"/>
                  </a:lnTo>
                  <a:lnTo>
                    <a:pt x="5119" y="28371"/>
                  </a:lnTo>
                  <a:lnTo>
                    <a:pt x="5163" y="29171"/>
                  </a:lnTo>
                  <a:lnTo>
                    <a:pt x="5276" y="29756"/>
                  </a:lnTo>
                  <a:lnTo>
                    <a:pt x="6656" y="29971"/>
                  </a:lnTo>
                  <a:lnTo>
                    <a:pt x="7799" y="29908"/>
                  </a:lnTo>
                  <a:lnTo>
                    <a:pt x="51010" y="29908"/>
                  </a:lnTo>
                  <a:lnTo>
                    <a:pt x="50984" y="29743"/>
                  </a:lnTo>
                  <a:lnTo>
                    <a:pt x="50750" y="29336"/>
                  </a:lnTo>
                  <a:lnTo>
                    <a:pt x="51385" y="29171"/>
                  </a:lnTo>
                  <a:lnTo>
                    <a:pt x="52033" y="28854"/>
                  </a:lnTo>
                  <a:lnTo>
                    <a:pt x="52573" y="28295"/>
                  </a:lnTo>
                  <a:lnTo>
                    <a:pt x="52655" y="27317"/>
                  </a:lnTo>
                  <a:lnTo>
                    <a:pt x="52058" y="26708"/>
                  </a:lnTo>
                  <a:lnTo>
                    <a:pt x="51702" y="26530"/>
                  </a:lnTo>
                  <a:lnTo>
                    <a:pt x="53201" y="26530"/>
                  </a:lnTo>
                  <a:lnTo>
                    <a:pt x="53925" y="26492"/>
                  </a:lnTo>
                  <a:lnTo>
                    <a:pt x="53977" y="25984"/>
                  </a:lnTo>
                  <a:close/>
                </a:path>
                <a:path w="55880" h="38735">
                  <a:moveTo>
                    <a:pt x="53201" y="26530"/>
                  </a:moveTo>
                  <a:lnTo>
                    <a:pt x="51702" y="26530"/>
                  </a:lnTo>
                  <a:lnTo>
                    <a:pt x="52477" y="26568"/>
                  </a:lnTo>
                  <a:lnTo>
                    <a:pt x="53201" y="26530"/>
                  </a:lnTo>
                  <a:close/>
                </a:path>
                <a:path w="55880" h="38735">
                  <a:moveTo>
                    <a:pt x="54725" y="23825"/>
                  </a:moveTo>
                  <a:lnTo>
                    <a:pt x="3417" y="23825"/>
                  </a:lnTo>
                  <a:lnTo>
                    <a:pt x="3135" y="24345"/>
                  </a:lnTo>
                  <a:lnTo>
                    <a:pt x="3022" y="24752"/>
                  </a:lnTo>
                  <a:lnTo>
                    <a:pt x="2947" y="25120"/>
                  </a:lnTo>
                  <a:lnTo>
                    <a:pt x="3735" y="25907"/>
                  </a:lnTo>
                  <a:lnTo>
                    <a:pt x="4103" y="25996"/>
                  </a:lnTo>
                  <a:lnTo>
                    <a:pt x="4471" y="25984"/>
                  </a:lnTo>
                  <a:lnTo>
                    <a:pt x="53977" y="25984"/>
                  </a:lnTo>
                  <a:lnTo>
                    <a:pt x="54103" y="24752"/>
                  </a:lnTo>
                  <a:lnTo>
                    <a:pt x="53671" y="24434"/>
                  </a:lnTo>
                  <a:lnTo>
                    <a:pt x="53112" y="24295"/>
                  </a:lnTo>
                  <a:lnTo>
                    <a:pt x="53930" y="24295"/>
                  </a:lnTo>
                  <a:lnTo>
                    <a:pt x="54369" y="24180"/>
                  </a:lnTo>
                  <a:lnTo>
                    <a:pt x="54725" y="23825"/>
                  </a:lnTo>
                  <a:close/>
                </a:path>
                <a:path w="55880" h="38735">
                  <a:moveTo>
                    <a:pt x="53930" y="24295"/>
                  </a:moveTo>
                  <a:lnTo>
                    <a:pt x="53112" y="24295"/>
                  </a:lnTo>
                  <a:lnTo>
                    <a:pt x="53734" y="24345"/>
                  </a:lnTo>
                  <a:lnTo>
                    <a:pt x="53930" y="24295"/>
                  </a:lnTo>
                  <a:close/>
                </a:path>
                <a:path w="55880" h="38735">
                  <a:moveTo>
                    <a:pt x="55470" y="22491"/>
                  </a:moveTo>
                  <a:lnTo>
                    <a:pt x="1601" y="22491"/>
                  </a:lnTo>
                  <a:lnTo>
                    <a:pt x="1537" y="23266"/>
                  </a:lnTo>
                  <a:lnTo>
                    <a:pt x="2287" y="24002"/>
                  </a:lnTo>
                  <a:lnTo>
                    <a:pt x="2896" y="24028"/>
                  </a:lnTo>
                  <a:lnTo>
                    <a:pt x="3417" y="23825"/>
                  </a:lnTo>
                  <a:lnTo>
                    <a:pt x="54725" y="23825"/>
                  </a:lnTo>
                  <a:lnTo>
                    <a:pt x="55462" y="23088"/>
                  </a:lnTo>
                  <a:lnTo>
                    <a:pt x="55470" y="22491"/>
                  </a:lnTo>
                  <a:close/>
                </a:path>
                <a:path w="55880" h="38735">
                  <a:moveTo>
                    <a:pt x="4954" y="10883"/>
                  </a:moveTo>
                  <a:lnTo>
                    <a:pt x="4268" y="10921"/>
                  </a:lnTo>
                  <a:lnTo>
                    <a:pt x="3252" y="11468"/>
                  </a:lnTo>
                  <a:lnTo>
                    <a:pt x="3100" y="11950"/>
                  </a:lnTo>
                  <a:lnTo>
                    <a:pt x="3506" y="12890"/>
                  </a:lnTo>
                  <a:lnTo>
                    <a:pt x="3963" y="13106"/>
                  </a:lnTo>
                  <a:lnTo>
                    <a:pt x="4395" y="13258"/>
                  </a:lnTo>
                  <a:lnTo>
                    <a:pt x="4077" y="13373"/>
                  </a:lnTo>
                  <a:lnTo>
                    <a:pt x="3760" y="13525"/>
                  </a:lnTo>
                  <a:lnTo>
                    <a:pt x="3138" y="14135"/>
                  </a:lnTo>
                  <a:lnTo>
                    <a:pt x="3051" y="14808"/>
                  </a:lnTo>
                  <a:lnTo>
                    <a:pt x="3252" y="15176"/>
                  </a:lnTo>
                  <a:lnTo>
                    <a:pt x="2884" y="15278"/>
                  </a:lnTo>
                  <a:lnTo>
                    <a:pt x="2553" y="15468"/>
                  </a:lnTo>
                  <a:lnTo>
                    <a:pt x="1842" y="16484"/>
                  </a:lnTo>
                  <a:lnTo>
                    <a:pt x="2198" y="17170"/>
                  </a:lnTo>
                  <a:lnTo>
                    <a:pt x="2769" y="17525"/>
                  </a:lnTo>
                  <a:lnTo>
                    <a:pt x="2020" y="17856"/>
                  </a:lnTo>
                  <a:lnTo>
                    <a:pt x="1309" y="18414"/>
                  </a:lnTo>
                  <a:lnTo>
                    <a:pt x="1652" y="19291"/>
                  </a:lnTo>
                  <a:lnTo>
                    <a:pt x="1741" y="19443"/>
                  </a:lnTo>
                  <a:lnTo>
                    <a:pt x="1233" y="19596"/>
                  </a:lnTo>
                  <a:lnTo>
                    <a:pt x="763" y="19862"/>
                  </a:lnTo>
                  <a:lnTo>
                    <a:pt x="0" y="21056"/>
                  </a:lnTo>
                  <a:lnTo>
                    <a:pt x="0" y="21513"/>
                  </a:lnTo>
                  <a:lnTo>
                    <a:pt x="344" y="22364"/>
                  </a:lnTo>
                  <a:lnTo>
                    <a:pt x="1410" y="22504"/>
                  </a:lnTo>
                  <a:lnTo>
                    <a:pt x="1601" y="22491"/>
                  </a:lnTo>
                  <a:lnTo>
                    <a:pt x="55470" y="22491"/>
                  </a:lnTo>
                  <a:lnTo>
                    <a:pt x="55474" y="22136"/>
                  </a:lnTo>
                  <a:lnTo>
                    <a:pt x="54557" y="21234"/>
                  </a:lnTo>
                  <a:lnTo>
                    <a:pt x="54268" y="21107"/>
                  </a:lnTo>
                  <a:lnTo>
                    <a:pt x="53925" y="21056"/>
                  </a:lnTo>
                  <a:lnTo>
                    <a:pt x="54242" y="20434"/>
                  </a:lnTo>
                  <a:lnTo>
                    <a:pt x="53760" y="19697"/>
                  </a:lnTo>
                  <a:lnTo>
                    <a:pt x="53049" y="19545"/>
                  </a:lnTo>
                  <a:lnTo>
                    <a:pt x="53912" y="19291"/>
                  </a:lnTo>
                  <a:lnTo>
                    <a:pt x="54877" y="18351"/>
                  </a:lnTo>
                  <a:lnTo>
                    <a:pt x="54027" y="17132"/>
                  </a:lnTo>
                  <a:lnTo>
                    <a:pt x="53798" y="16979"/>
                  </a:lnTo>
                  <a:lnTo>
                    <a:pt x="53544" y="16890"/>
                  </a:lnTo>
                  <a:lnTo>
                    <a:pt x="54141" y="16548"/>
                  </a:lnTo>
                  <a:lnTo>
                    <a:pt x="54522" y="15951"/>
                  </a:lnTo>
                  <a:lnTo>
                    <a:pt x="53709" y="14808"/>
                  </a:lnTo>
                  <a:lnTo>
                    <a:pt x="53277" y="14655"/>
                  </a:lnTo>
                  <a:lnTo>
                    <a:pt x="52820" y="14655"/>
                  </a:lnTo>
                  <a:lnTo>
                    <a:pt x="53146" y="14160"/>
                  </a:lnTo>
                  <a:lnTo>
                    <a:pt x="53042" y="13373"/>
                  </a:lnTo>
                  <a:lnTo>
                    <a:pt x="52274" y="12865"/>
                  </a:lnTo>
                  <a:lnTo>
                    <a:pt x="52045" y="12776"/>
                  </a:lnTo>
                  <a:lnTo>
                    <a:pt x="51804" y="12738"/>
                  </a:lnTo>
                  <a:lnTo>
                    <a:pt x="52321" y="11950"/>
                  </a:lnTo>
                  <a:lnTo>
                    <a:pt x="52403" y="10960"/>
                  </a:lnTo>
                  <a:lnTo>
                    <a:pt x="5640" y="10960"/>
                  </a:lnTo>
                  <a:lnTo>
                    <a:pt x="4954" y="10883"/>
                  </a:lnTo>
                  <a:close/>
                </a:path>
                <a:path w="55880" h="38735">
                  <a:moveTo>
                    <a:pt x="7481" y="8889"/>
                  </a:moveTo>
                  <a:lnTo>
                    <a:pt x="6884" y="8902"/>
                  </a:lnTo>
                  <a:lnTo>
                    <a:pt x="5640" y="9626"/>
                  </a:lnTo>
                  <a:lnTo>
                    <a:pt x="5398" y="10363"/>
                  </a:lnTo>
                  <a:lnTo>
                    <a:pt x="5640" y="10960"/>
                  </a:lnTo>
                  <a:lnTo>
                    <a:pt x="52403" y="10960"/>
                  </a:lnTo>
                  <a:lnTo>
                    <a:pt x="52414" y="10807"/>
                  </a:lnTo>
                  <a:lnTo>
                    <a:pt x="51106" y="9778"/>
                  </a:lnTo>
                  <a:lnTo>
                    <a:pt x="50051" y="9778"/>
                  </a:lnTo>
                  <a:lnTo>
                    <a:pt x="50268" y="9067"/>
                  </a:lnTo>
                  <a:lnTo>
                    <a:pt x="8053" y="9067"/>
                  </a:lnTo>
                  <a:lnTo>
                    <a:pt x="7481" y="8889"/>
                  </a:lnTo>
                  <a:close/>
                </a:path>
                <a:path w="55880" h="38735">
                  <a:moveTo>
                    <a:pt x="50572" y="9690"/>
                  </a:moveTo>
                  <a:lnTo>
                    <a:pt x="50051" y="9778"/>
                  </a:lnTo>
                  <a:lnTo>
                    <a:pt x="51106" y="9778"/>
                  </a:lnTo>
                  <a:lnTo>
                    <a:pt x="50572" y="9690"/>
                  </a:lnTo>
                  <a:close/>
                </a:path>
                <a:path w="55880" h="38735">
                  <a:moveTo>
                    <a:pt x="8751" y="6565"/>
                  </a:moveTo>
                  <a:lnTo>
                    <a:pt x="7761" y="7696"/>
                  </a:lnTo>
                  <a:lnTo>
                    <a:pt x="7694" y="7873"/>
                  </a:lnTo>
                  <a:lnTo>
                    <a:pt x="8053" y="9067"/>
                  </a:lnTo>
                  <a:lnTo>
                    <a:pt x="50268" y="9067"/>
                  </a:lnTo>
                  <a:lnTo>
                    <a:pt x="50356" y="8775"/>
                  </a:lnTo>
                  <a:lnTo>
                    <a:pt x="49730" y="7873"/>
                  </a:lnTo>
                  <a:lnTo>
                    <a:pt x="47626" y="7873"/>
                  </a:lnTo>
                  <a:lnTo>
                    <a:pt x="47899" y="7010"/>
                  </a:lnTo>
                  <a:lnTo>
                    <a:pt x="11024" y="7010"/>
                  </a:lnTo>
                  <a:lnTo>
                    <a:pt x="10758" y="6819"/>
                  </a:lnTo>
                  <a:lnTo>
                    <a:pt x="10440" y="6680"/>
                  </a:lnTo>
                  <a:lnTo>
                    <a:pt x="8751" y="6565"/>
                  </a:lnTo>
                  <a:close/>
                </a:path>
                <a:path w="55880" h="38735">
                  <a:moveTo>
                    <a:pt x="49607" y="7696"/>
                  </a:moveTo>
                  <a:lnTo>
                    <a:pt x="48159" y="7696"/>
                  </a:lnTo>
                  <a:lnTo>
                    <a:pt x="47626" y="7873"/>
                  </a:lnTo>
                  <a:lnTo>
                    <a:pt x="49730" y="7873"/>
                  </a:lnTo>
                  <a:lnTo>
                    <a:pt x="49607" y="7696"/>
                  </a:lnTo>
                  <a:close/>
                </a:path>
                <a:path w="55880" h="38735">
                  <a:moveTo>
                    <a:pt x="12078" y="4851"/>
                  </a:moveTo>
                  <a:lnTo>
                    <a:pt x="10850" y="5537"/>
                  </a:lnTo>
                  <a:lnTo>
                    <a:pt x="10516" y="6019"/>
                  </a:lnTo>
                  <a:lnTo>
                    <a:pt x="10760" y="6680"/>
                  </a:lnTo>
                  <a:lnTo>
                    <a:pt x="11024" y="7010"/>
                  </a:lnTo>
                  <a:lnTo>
                    <a:pt x="47899" y="7010"/>
                  </a:lnTo>
                  <a:lnTo>
                    <a:pt x="47800" y="6680"/>
                  </a:lnTo>
                  <a:lnTo>
                    <a:pt x="47323" y="5841"/>
                  </a:lnTo>
                  <a:lnTo>
                    <a:pt x="45759" y="5841"/>
                  </a:lnTo>
                  <a:lnTo>
                    <a:pt x="45690" y="5486"/>
                  </a:lnTo>
                  <a:lnTo>
                    <a:pt x="13221" y="5486"/>
                  </a:lnTo>
                  <a:lnTo>
                    <a:pt x="12713" y="5029"/>
                  </a:lnTo>
                  <a:lnTo>
                    <a:pt x="12078" y="4851"/>
                  </a:lnTo>
                  <a:close/>
                </a:path>
                <a:path w="55880" h="38735">
                  <a:moveTo>
                    <a:pt x="46140" y="5791"/>
                  </a:moveTo>
                  <a:lnTo>
                    <a:pt x="46000" y="5791"/>
                  </a:lnTo>
                  <a:lnTo>
                    <a:pt x="45759" y="5841"/>
                  </a:lnTo>
                  <a:lnTo>
                    <a:pt x="47323" y="5841"/>
                  </a:lnTo>
                  <a:lnTo>
                    <a:pt x="46140" y="5791"/>
                  </a:lnTo>
                  <a:close/>
                </a:path>
                <a:path w="55880" h="38735">
                  <a:moveTo>
                    <a:pt x="14314" y="3657"/>
                  </a:moveTo>
                  <a:lnTo>
                    <a:pt x="13346" y="4356"/>
                  </a:lnTo>
                  <a:lnTo>
                    <a:pt x="13221" y="5486"/>
                  </a:lnTo>
                  <a:lnTo>
                    <a:pt x="45690" y="5486"/>
                  </a:lnTo>
                  <a:lnTo>
                    <a:pt x="45543" y="5245"/>
                  </a:lnTo>
                  <a:lnTo>
                    <a:pt x="44973" y="4940"/>
                  </a:lnTo>
                  <a:lnTo>
                    <a:pt x="44070" y="4940"/>
                  </a:lnTo>
                  <a:lnTo>
                    <a:pt x="43943" y="4356"/>
                  </a:lnTo>
                  <a:lnTo>
                    <a:pt x="43771" y="4241"/>
                  </a:lnTo>
                  <a:lnTo>
                    <a:pt x="41962" y="4241"/>
                  </a:lnTo>
                  <a:lnTo>
                    <a:pt x="41926" y="3898"/>
                  </a:lnTo>
                  <a:lnTo>
                    <a:pt x="15533" y="3898"/>
                  </a:lnTo>
                  <a:lnTo>
                    <a:pt x="14314" y="3657"/>
                  </a:lnTo>
                  <a:close/>
                </a:path>
                <a:path w="55880" h="38735">
                  <a:moveTo>
                    <a:pt x="44425" y="4838"/>
                  </a:moveTo>
                  <a:lnTo>
                    <a:pt x="44070" y="4940"/>
                  </a:lnTo>
                  <a:lnTo>
                    <a:pt x="44973" y="4940"/>
                  </a:lnTo>
                  <a:lnTo>
                    <a:pt x="44806" y="4851"/>
                  </a:lnTo>
                  <a:lnTo>
                    <a:pt x="44425" y="4838"/>
                  </a:lnTo>
                  <a:close/>
                </a:path>
                <a:path w="55880" h="38735">
                  <a:moveTo>
                    <a:pt x="43257" y="3898"/>
                  </a:moveTo>
                  <a:lnTo>
                    <a:pt x="42330" y="4063"/>
                  </a:lnTo>
                  <a:lnTo>
                    <a:pt x="42127" y="4140"/>
                  </a:lnTo>
                  <a:lnTo>
                    <a:pt x="41962" y="4241"/>
                  </a:lnTo>
                  <a:lnTo>
                    <a:pt x="43771" y="4241"/>
                  </a:lnTo>
                  <a:lnTo>
                    <a:pt x="43257" y="3898"/>
                  </a:lnTo>
                  <a:close/>
                </a:path>
                <a:path w="55880" h="38735">
                  <a:moveTo>
                    <a:pt x="17019" y="2616"/>
                  </a:moveTo>
                  <a:lnTo>
                    <a:pt x="16015" y="3073"/>
                  </a:lnTo>
                  <a:lnTo>
                    <a:pt x="15533" y="3898"/>
                  </a:lnTo>
                  <a:lnTo>
                    <a:pt x="41926" y="3898"/>
                  </a:lnTo>
                  <a:lnTo>
                    <a:pt x="41826" y="3657"/>
                  </a:lnTo>
                  <a:lnTo>
                    <a:pt x="41519" y="3238"/>
                  </a:lnTo>
                  <a:lnTo>
                    <a:pt x="39599" y="3238"/>
                  </a:lnTo>
                  <a:lnTo>
                    <a:pt x="18924" y="3124"/>
                  </a:lnTo>
                  <a:lnTo>
                    <a:pt x="18644" y="2908"/>
                  </a:lnTo>
                  <a:lnTo>
                    <a:pt x="18327" y="2755"/>
                  </a:lnTo>
                  <a:lnTo>
                    <a:pt x="17019" y="2616"/>
                  </a:lnTo>
                  <a:close/>
                </a:path>
                <a:path w="55880" h="38735">
                  <a:moveTo>
                    <a:pt x="40565" y="2920"/>
                  </a:moveTo>
                  <a:lnTo>
                    <a:pt x="39726" y="3174"/>
                  </a:lnTo>
                  <a:lnTo>
                    <a:pt x="39599" y="3238"/>
                  </a:lnTo>
                  <a:lnTo>
                    <a:pt x="41519" y="3238"/>
                  </a:lnTo>
                  <a:lnTo>
                    <a:pt x="41314" y="2959"/>
                  </a:lnTo>
                  <a:lnTo>
                    <a:pt x="40565" y="2920"/>
                  </a:lnTo>
                  <a:close/>
                </a:path>
                <a:path w="55880" h="38735">
                  <a:moveTo>
                    <a:pt x="22886" y="634"/>
                  </a:moveTo>
                  <a:lnTo>
                    <a:pt x="21235" y="1295"/>
                  </a:lnTo>
                  <a:lnTo>
                    <a:pt x="20918" y="1663"/>
                  </a:lnTo>
                  <a:lnTo>
                    <a:pt x="20778" y="2057"/>
                  </a:lnTo>
                  <a:lnTo>
                    <a:pt x="20015" y="2057"/>
                  </a:lnTo>
                  <a:lnTo>
                    <a:pt x="19267" y="2412"/>
                  </a:lnTo>
                  <a:lnTo>
                    <a:pt x="18924" y="3124"/>
                  </a:lnTo>
                  <a:lnTo>
                    <a:pt x="39560" y="3124"/>
                  </a:lnTo>
                  <a:lnTo>
                    <a:pt x="39485" y="2908"/>
                  </a:lnTo>
                  <a:lnTo>
                    <a:pt x="39218" y="2616"/>
                  </a:lnTo>
                  <a:lnTo>
                    <a:pt x="39028" y="2552"/>
                  </a:lnTo>
                  <a:lnTo>
                    <a:pt x="37110" y="2552"/>
                  </a:lnTo>
                  <a:lnTo>
                    <a:pt x="37131" y="2336"/>
                  </a:lnTo>
                  <a:lnTo>
                    <a:pt x="24664" y="2336"/>
                  </a:lnTo>
                  <a:lnTo>
                    <a:pt x="24437" y="2057"/>
                  </a:lnTo>
                  <a:lnTo>
                    <a:pt x="20041" y="2044"/>
                  </a:lnTo>
                  <a:lnTo>
                    <a:pt x="24427" y="2044"/>
                  </a:lnTo>
                  <a:lnTo>
                    <a:pt x="23889" y="1384"/>
                  </a:lnTo>
                  <a:lnTo>
                    <a:pt x="22886" y="634"/>
                  </a:lnTo>
                  <a:close/>
                </a:path>
                <a:path w="55880" h="38735">
                  <a:moveTo>
                    <a:pt x="38228" y="2285"/>
                  </a:moveTo>
                  <a:lnTo>
                    <a:pt x="37656" y="2349"/>
                  </a:lnTo>
                  <a:lnTo>
                    <a:pt x="37110" y="2552"/>
                  </a:lnTo>
                  <a:lnTo>
                    <a:pt x="39028" y="2552"/>
                  </a:lnTo>
                  <a:lnTo>
                    <a:pt x="38228" y="2285"/>
                  </a:lnTo>
                  <a:close/>
                </a:path>
                <a:path w="55880" h="38735">
                  <a:moveTo>
                    <a:pt x="27788" y="25"/>
                  </a:moveTo>
                  <a:lnTo>
                    <a:pt x="25071" y="342"/>
                  </a:lnTo>
                  <a:lnTo>
                    <a:pt x="24664" y="2336"/>
                  </a:lnTo>
                  <a:lnTo>
                    <a:pt x="37131" y="2336"/>
                  </a:lnTo>
                  <a:lnTo>
                    <a:pt x="37055" y="1917"/>
                  </a:lnTo>
                  <a:lnTo>
                    <a:pt x="34570" y="1917"/>
                  </a:lnTo>
                  <a:lnTo>
                    <a:pt x="34528" y="1460"/>
                  </a:lnTo>
                  <a:lnTo>
                    <a:pt x="28690" y="1460"/>
                  </a:lnTo>
                  <a:lnTo>
                    <a:pt x="27788" y="25"/>
                  </a:lnTo>
                  <a:close/>
                </a:path>
                <a:path w="55880" h="38735">
                  <a:moveTo>
                    <a:pt x="35751" y="1181"/>
                  </a:moveTo>
                  <a:lnTo>
                    <a:pt x="35104" y="1435"/>
                  </a:lnTo>
                  <a:lnTo>
                    <a:pt x="34570" y="1917"/>
                  </a:lnTo>
                  <a:lnTo>
                    <a:pt x="37055" y="1917"/>
                  </a:lnTo>
                  <a:lnTo>
                    <a:pt x="36996" y="1765"/>
                  </a:lnTo>
                  <a:lnTo>
                    <a:pt x="35751" y="1181"/>
                  </a:lnTo>
                  <a:close/>
                </a:path>
                <a:path w="55880" h="38735">
                  <a:moveTo>
                    <a:pt x="29757" y="50"/>
                  </a:moveTo>
                  <a:lnTo>
                    <a:pt x="29008" y="609"/>
                  </a:lnTo>
                  <a:lnTo>
                    <a:pt x="28690" y="1460"/>
                  </a:lnTo>
                  <a:lnTo>
                    <a:pt x="34528" y="1460"/>
                  </a:lnTo>
                  <a:lnTo>
                    <a:pt x="34469" y="825"/>
                  </a:lnTo>
                  <a:lnTo>
                    <a:pt x="34166" y="609"/>
                  </a:lnTo>
                  <a:lnTo>
                    <a:pt x="31763" y="609"/>
                  </a:lnTo>
                  <a:lnTo>
                    <a:pt x="31560" y="330"/>
                  </a:lnTo>
                  <a:lnTo>
                    <a:pt x="31243" y="126"/>
                  </a:lnTo>
                  <a:lnTo>
                    <a:pt x="29757" y="50"/>
                  </a:lnTo>
                  <a:close/>
                </a:path>
                <a:path w="55880" h="38735">
                  <a:moveTo>
                    <a:pt x="33313" y="0"/>
                  </a:moveTo>
                  <a:lnTo>
                    <a:pt x="32068" y="419"/>
                  </a:lnTo>
                  <a:lnTo>
                    <a:pt x="31763" y="609"/>
                  </a:lnTo>
                  <a:lnTo>
                    <a:pt x="34166" y="609"/>
                  </a:lnTo>
                  <a:lnTo>
                    <a:pt x="333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9" name="object 2749" descr=""/>
            <p:cNvSpPr/>
            <p:nvPr/>
          </p:nvSpPr>
          <p:spPr>
            <a:xfrm>
              <a:off x="2766326" y="2430170"/>
              <a:ext cx="27305" cy="21590"/>
            </a:xfrm>
            <a:custGeom>
              <a:avLst/>
              <a:gdLst/>
              <a:ahLst/>
              <a:cxnLst/>
              <a:rect l="l" t="t" r="r" b="b"/>
              <a:pathLst>
                <a:path w="27305" h="21589">
                  <a:moveTo>
                    <a:pt x="12522" y="13322"/>
                  </a:moveTo>
                  <a:lnTo>
                    <a:pt x="12128" y="13182"/>
                  </a:lnTo>
                  <a:lnTo>
                    <a:pt x="10223" y="12306"/>
                  </a:lnTo>
                  <a:lnTo>
                    <a:pt x="10464" y="11188"/>
                  </a:lnTo>
                  <a:lnTo>
                    <a:pt x="9067" y="10896"/>
                  </a:lnTo>
                  <a:lnTo>
                    <a:pt x="7670" y="10744"/>
                  </a:lnTo>
                  <a:lnTo>
                    <a:pt x="4368" y="10909"/>
                  </a:lnTo>
                  <a:lnTo>
                    <a:pt x="2032" y="11671"/>
                  </a:lnTo>
                  <a:lnTo>
                    <a:pt x="2717" y="16383"/>
                  </a:lnTo>
                  <a:lnTo>
                    <a:pt x="4343" y="18376"/>
                  </a:lnTo>
                  <a:lnTo>
                    <a:pt x="6515" y="19278"/>
                  </a:lnTo>
                  <a:lnTo>
                    <a:pt x="11455" y="21336"/>
                  </a:lnTo>
                  <a:lnTo>
                    <a:pt x="10502" y="15925"/>
                  </a:lnTo>
                  <a:lnTo>
                    <a:pt x="12522" y="13322"/>
                  </a:lnTo>
                  <a:close/>
                </a:path>
                <a:path w="27305" h="21589">
                  <a:moveTo>
                    <a:pt x="12661" y="4991"/>
                  </a:moveTo>
                  <a:lnTo>
                    <a:pt x="11315" y="1181"/>
                  </a:lnTo>
                  <a:lnTo>
                    <a:pt x="10426" y="457"/>
                  </a:lnTo>
                  <a:lnTo>
                    <a:pt x="6972" y="863"/>
                  </a:lnTo>
                  <a:lnTo>
                    <a:pt x="5702" y="1600"/>
                  </a:lnTo>
                  <a:lnTo>
                    <a:pt x="4673" y="2413"/>
                  </a:lnTo>
                  <a:lnTo>
                    <a:pt x="2578" y="4076"/>
                  </a:lnTo>
                  <a:lnTo>
                    <a:pt x="0" y="8064"/>
                  </a:lnTo>
                  <a:lnTo>
                    <a:pt x="6146" y="10312"/>
                  </a:lnTo>
                  <a:lnTo>
                    <a:pt x="8648" y="10045"/>
                  </a:lnTo>
                  <a:lnTo>
                    <a:pt x="10972" y="9829"/>
                  </a:lnTo>
                  <a:lnTo>
                    <a:pt x="11188" y="9575"/>
                  </a:lnTo>
                  <a:lnTo>
                    <a:pt x="11442" y="9334"/>
                  </a:lnTo>
                  <a:lnTo>
                    <a:pt x="12026" y="9067"/>
                  </a:lnTo>
                  <a:lnTo>
                    <a:pt x="12585" y="8953"/>
                  </a:lnTo>
                  <a:lnTo>
                    <a:pt x="12395" y="6921"/>
                  </a:lnTo>
                  <a:lnTo>
                    <a:pt x="12661" y="4991"/>
                  </a:lnTo>
                  <a:close/>
                </a:path>
                <a:path w="27305" h="21589">
                  <a:moveTo>
                    <a:pt x="21856" y="18999"/>
                  </a:moveTo>
                  <a:lnTo>
                    <a:pt x="20840" y="16471"/>
                  </a:lnTo>
                  <a:lnTo>
                    <a:pt x="19888" y="15925"/>
                  </a:lnTo>
                  <a:lnTo>
                    <a:pt x="17957" y="14478"/>
                  </a:lnTo>
                  <a:lnTo>
                    <a:pt x="15608" y="12954"/>
                  </a:lnTo>
                  <a:lnTo>
                    <a:pt x="15024" y="13271"/>
                  </a:lnTo>
                  <a:lnTo>
                    <a:pt x="14300" y="13474"/>
                  </a:lnTo>
                  <a:lnTo>
                    <a:pt x="13601" y="13487"/>
                  </a:lnTo>
                  <a:lnTo>
                    <a:pt x="13131" y="15100"/>
                  </a:lnTo>
                  <a:lnTo>
                    <a:pt x="12992" y="15925"/>
                  </a:lnTo>
                  <a:lnTo>
                    <a:pt x="12915" y="17297"/>
                  </a:lnTo>
                  <a:lnTo>
                    <a:pt x="13436" y="20370"/>
                  </a:lnTo>
                  <a:lnTo>
                    <a:pt x="14732" y="21170"/>
                  </a:lnTo>
                  <a:lnTo>
                    <a:pt x="16662" y="20904"/>
                  </a:lnTo>
                  <a:lnTo>
                    <a:pt x="17360" y="20789"/>
                  </a:lnTo>
                  <a:lnTo>
                    <a:pt x="18059" y="20612"/>
                  </a:lnTo>
                  <a:lnTo>
                    <a:pt x="20027" y="19900"/>
                  </a:lnTo>
                  <a:lnTo>
                    <a:pt x="21856" y="18999"/>
                  </a:lnTo>
                  <a:close/>
                </a:path>
                <a:path w="27305" h="21589">
                  <a:moveTo>
                    <a:pt x="23202" y="6565"/>
                  </a:moveTo>
                  <a:lnTo>
                    <a:pt x="14325" y="0"/>
                  </a:lnTo>
                  <a:lnTo>
                    <a:pt x="13373" y="5359"/>
                  </a:lnTo>
                  <a:lnTo>
                    <a:pt x="14058" y="6743"/>
                  </a:lnTo>
                  <a:lnTo>
                    <a:pt x="13779" y="8890"/>
                  </a:lnTo>
                  <a:lnTo>
                    <a:pt x="14605" y="9017"/>
                  </a:lnTo>
                  <a:lnTo>
                    <a:pt x="15430" y="9359"/>
                  </a:lnTo>
                  <a:lnTo>
                    <a:pt x="16256" y="10160"/>
                  </a:lnTo>
                  <a:lnTo>
                    <a:pt x="16408" y="10363"/>
                  </a:lnTo>
                  <a:lnTo>
                    <a:pt x="16535" y="10579"/>
                  </a:lnTo>
                  <a:lnTo>
                    <a:pt x="18135" y="10109"/>
                  </a:lnTo>
                  <a:lnTo>
                    <a:pt x="19723" y="9436"/>
                  </a:lnTo>
                  <a:lnTo>
                    <a:pt x="22237" y="7632"/>
                  </a:lnTo>
                  <a:lnTo>
                    <a:pt x="23202" y="6565"/>
                  </a:lnTo>
                  <a:close/>
                </a:path>
                <a:path w="27305" h="21589">
                  <a:moveTo>
                    <a:pt x="27038" y="13309"/>
                  </a:moveTo>
                  <a:lnTo>
                    <a:pt x="26009" y="7188"/>
                  </a:lnTo>
                  <a:lnTo>
                    <a:pt x="23126" y="8877"/>
                  </a:lnTo>
                  <a:lnTo>
                    <a:pt x="16764" y="11417"/>
                  </a:lnTo>
                  <a:lnTo>
                    <a:pt x="16751" y="11684"/>
                  </a:lnTo>
                  <a:lnTo>
                    <a:pt x="16662" y="11925"/>
                  </a:lnTo>
                  <a:lnTo>
                    <a:pt x="16522" y="12153"/>
                  </a:lnTo>
                  <a:lnTo>
                    <a:pt x="17945" y="13601"/>
                  </a:lnTo>
                  <a:lnTo>
                    <a:pt x="19456" y="14693"/>
                  </a:lnTo>
                  <a:lnTo>
                    <a:pt x="21412" y="15113"/>
                  </a:lnTo>
                  <a:lnTo>
                    <a:pt x="25031" y="15887"/>
                  </a:lnTo>
                  <a:lnTo>
                    <a:pt x="27038" y="13309"/>
                  </a:lnTo>
                  <a:close/>
                </a:path>
              </a:pathLst>
            </a:custGeom>
            <a:solidFill>
              <a:srgbClr val="F3D1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0" name="object 2750" descr=""/>
            <p:cNvSpPr/>
            <p:nvPr/>
          </p:nvSpPr>
          <p:spPr>
            <a:xfrm>
              <a:off x="2757290" y="2429069"/>
              <a:ext cx="45085" cy="24130"/>
            </a:xfrm>
            <a:custGeom>
              <a:avLst/>
              <a:gdLst/>
              <a:ahLst/>
              <a:cxnLst/>
              <a:rect l="l" t="t" r="r" b="b"/>
              <a:pathLst>
                <a:path w="45085" h="24130">
                  <a:moveTo>
                    <a:pt x="38014" y="15367"/>
                  </a:moveTo>
                  <a:lnTo>
                    <a:pt x="35908" y="15367"/>
                  </a:lnTo>
                  <a:lnTo>
                    <a:pt x="39807" y="18542"/>
                  </a:lnTo>
                  <a:lnTo>
                    <a:pt x="38918" y="19050"/>
                  </a:lnTo>
                  <a:lnTo>
                    <a:pt x="38130" y="19685"/>
                  </a:lnTo>
                  <a:lnTo>
                    <a:pt x="36581" y="21336"/>
                  </a:lnTo>
                  <a:lnTo>
                    <a:pt x="36222" y="22098"/>
                  </a:lnTo>
                  <a:lnTo>
                    <a:pt x="36205" y="22479"/>
                  </a:lnTo>
                  <a:lnTo>
                    <a:pt x="36314" y="23114"/>
                  </a:lnTo>
                  <a:lnTo>
                    <a:pt x="36505" y="23368"/>
                  </a:lnTo>
                  <a:lnTo>
                    <a:pt x="38003" y="24130"/>
                  </a:lnTo>
                  <a:lnTo>
                    <a:pt x="40078" y="22733"/>
                  </a:lnTo>
                  <a:lnTo>
                    <a:pt x="38295" y="22733"/>
                  </a:lnTo>
                  <a:lnTo>
                    <a:pt x="37736" y="22479"/>
                  </a:lnTo>
                  <a:lnTo>
                    <a:pt x="37748" y="21717"/>
                  </a:lnTo>
                  <a:lnTo>
                    <a:pt x="39514" y="19939"/>
                  </a:lnTo>
                  <a:lnTo>
                    <a:pt x="40111" y="19558"/>
                  </a:lnTo>
                  <a:lnTo>
                    <a:pt x="40861" y="19177"/>
                  </a:lnTo>
                  <a:lnTo>
                    <a:pt x="43515" y="19177"/>
                  </a:lnTo>
                  <a:lnTo>
                    <a:pt x="44277" y="18288"/>
                  </a:lnTo>
                  <a:lnTo>
                    <a:pt x="44292" y="18161"/>
                  </a:lnTo>
                  <a:lnTo>
                    <a:pt x="42347" y="18161"/>
                  </a:lnTo>
                  <a:lnTo>
                    <a:pt x="42131" y="18034"/>
                  </a:lnTo>
                  <a:lnTo>
                    <a:pt x="41877" y="17907"/>
                  </a:lnTo>
                  <a:lnTo>
                    <a:pt x="41419" y="17907"/>
                  </a:lnTo>
                  <a:lnTo>
                    <a:pt x="40632" y="17526"/>
                  </a:lnTo>
                  <a:lnTo>
                    <a:pt x="38014" y="15367"/>
                  </a:lnTo>
                  <a:close/>
                </a:path>
                <a:path w="45085" h="24130">
                  <a:moveTo>
                    <a:pt x="22405" y="19685"/>
                  </a:moveTo>
                  <a:lnTo>
                    <a:pt x="20845" y="19685"/>
                  </a:lnTo>
                  <a:lnTo>
                    <a:pt x="20985" y="20828"/>
                  </a:lnTo>
                  <a:lnTo>
                    <a:pt x="21353" y="21590"/>
                  </a:lnTo>
                  <a:lnTo>
                    <a:pt x="22433" y="22606"/>
                  </a:lnTo>
                  <a:lnTo>
                    <a:pt x="23093" y="22860"/>
                  </a:lnTo>
                  <a:lnTo>
                    <a:pt x="24909" y="23114"/>
                  </a:lnTo>
                  <a:lnTo>
                    <a:pt x="26141" y="22860"/>
                  </a:lnTo>
                  <a:lnTo>
                    <a:pt x="28785" y="22098"/>
                  </a:lnTo>
                  <a:lnTo>
                    <a:pt x="23817" y="22098"/>
                  </a:lnTo>
                  <a:lnTo>
                    <a:pt x="22687" y="21336"/>
                  </a:lnTo>
                  <a:lnTo>
                    <a:pt x="22405" y="19685"/>
                  </a:lnTo>
                  <a:close/>
                </a:path>
                <a:path w="45085" h="24130">
                  <a:moveTo>
                    <a:pt x="43515" y="19177"/>
                  </a:moveTo>
                  <a:lnTo>
                    <a:pt x="40861" y="19177"/>
                  </a:lnTo>
                  <a:lnTo>
                    <a:pt x="41026" y="19304"/>
                  </a:lnTo>
                  <a:lnTo>
                    <a:pt x="41019" y="20066"/>
                  </a:lnTo>
                  <a:lnTo>
                    <a:pt x="40797" y="20701"/>
                  </a:lnTo>
                  <a:lnTo>
                    <a:pt x="39908" y="21590"/>
                  </a:lnTo>
                  <a:lnTo>
                    <a:pt x="38295" y="22733"/>
                  </a:lnTo>
                  <a:lnTo>
                    <a:pt x="40078" y="22733"/>
                  </a:lnTo>
                  <a:lnTo>
                    <a:pt x="41775" y="21590"/>
                  </a:lnTo>
                  <a:lnTo>
                    <a:pt x="42353" y="20701"/>
                  </a:lnTo>
                  <a:lnTo>
                    <a:pt x="42475" y="19685"/>
                  </a:lnTo>
                  <a:lnTo>
                    <a:pt x="42486" y="19431"/>
                  </a:lnTo>
                  <a:lnTo>
                    <a:pt x="43515" y="19177"/>
                  </a:lnTo>
                  <a:close/>
                </a:path>
                <a:path w="45085" h="24130">
                  <a:moveTo>
                    <a:pt x="7396" y="7366"/>
                  </a:moveTo>
                  <a:lnTo>
                    <a:pt x="4882" y="7366"/>
                  </a:lnTo>
                  <a:lnTo>
                    <a:pt x="4945" y="7493"/>
                  </a:lnTo>
                  <a:lnTo>
                    <a:pt x="5059" y="7620"/>
                  </a:lnTo>
                  <a:lnTo>
                    <a:pt x="5618" y="8001"/>
                  </a:lnTo>
                  <a:lnTo>
                    <a:pt x="7244" y="8382"/>
                  </a:lnTo>
                  <a:lnTo>
                    <a:pt x="9835" y="9271"/>
                  </a:lnTo>
                  <a:lnTo>
                    <a:pt x="9974" y="9652"/>
                  </a:lnTo>
                  <a:lnTo>
                    <a:pt x="10889" y="10795"/>
                  </a:lnTo>
                  <a:lnTo>
                    <a:pt x="11536" y="11176"/>
                  </a:lnTo>
                  <a:lnTo>
                    <a:pt x="12387" y="11557"/>
                  </a:lnTo>
                  <a:lnTo>
                    <a:pt x="11955" y="11684"/>
                  </a:lnTo>
                  <a:lnTo>
                    <a:pt x="10558" y="12700"/>
                  </a:lnTo>
                  <a:lnTo>
                    <a:pt x="10177" y="13589"/>
                  </a:lnTo>
                  <a:lnTo>
                    <a:pt x="10076" y="16383"/>
                  </a:lnTo>
                  <a:lnTo>
                    <a:pt x="11333" y="18669"/>
                  </a:lnTo>
                  <a:lnTo>
                    <a:pt x="13886" y="21082"/>
                  </a:lnTo>
                  <a:lnTo>
                    <a:pt x="16870" y="22479"/>
                  </a:lnTo>
                  <a:lnTo>
                    <a:pt x="19956" y="21209"/>
                  </a:lnTo>
                  <a:lnTo>
                    <a:pt x="20276" y="20828"/>
                  </a:lnTo>
                  <a:lnTo>
                    <a:pt x="17658" y="20828"/>
                  </a:lnTo>
                  <a:lnTo>
                    <a:pt x="16794" y="20701"/>
                  </a:lnTo>
                  <a:lnTo>
                    <a:pt x="15651" y="20193"/>
                  </a:lnTo>
                  <a:lnTo>
                    <a:pt x="13518" y="19304"/>
                  </a:lnTo>
                  <a:lnTo>
                    <a:pt x="12083" y="17526"/>
                  </a:lnTo>
                  <a:lnTo>
                    <a:pt x="11962" y="17272"/>
                  </a:lnTo>
                  <a:lnTo>
                    <a:pt x="11568" y="14605"/>
                  </a:lnTo>
                  <a:lnTo>
                    <a:pt x="11689" y="13843"/>
                  </a:lnTo>
                  <a:lnTo>
                    <a:pt x="12883" y="12446"/>
                  </a:lnTo>
                  <a:lnTo>
                    <a:pt x="14597" y="12192"/>
                  </a:lnTo>
                  <a:lnTo>
                    <a:pt x="20523" y="12192"/>
                  </a:lnTo>
                  <a:lnTo>
                    <a:pt x="20893" y="11176"/>
                  </a:lnTo>
                  <a:lnTo>
                    <a:pt x="15143" y="11176"/>
                  </a:lnTo>
                  <a:lnTo>
                    <a:pt x="11943" y="10033"/>
                  </a:lnTo>
                  <a:lnTo>
                    <a:pt x="11320" y="9398"/>
                  </a:lnTo>
                  <a:lnTo>
                    <a:pt x="11092" y="8001"/>
                  </a:lnTo>
                  <a:lnTo>
                    <a:pt x="9644" y="8001"/>
                  </a:lnTo>
                  <a:lnTo>
                    <a:pt x="7396" y="7366"/>
                  </a:lnTo>
                  <a:close/>
                </a:path>
                <a:path w="45085" h="24130">
                  <a:moveTo>
                    <a:pt x="26908" y="14351"/>
                  </a:moveTo>
                  <a:lnTo>
                    <a:pt x="24643" y="14351"/>
                  </a:lnTo>
                  <a:lnTo>
                    <a:pt x="28516" y="17018"/>
                  </a:lnTo>
                  <a:lnTo>
                    <a:pt x="29748" y="17907"/>
                  </a:lnTo>
                  <a:lnTo>
                    <a:pt x="30010" y="18542"/>
                  </a:lnTo>
                  <a:lnTo>
                    <a:pt x="30113" y="19431"/>
                  </a:lnTo>
                  <a:lnTo>
                    <a:pt x="29735" y="20320"/>
                  </a:lnTo>
                  <a:lnTo>
                    <a:pt x="28973" y="20828"/>
                  </a:lnTo>
                  <a:lnTo>
                    <a:pt x="27018" y="21590"/>
                  </a:lnTo>
                  <a:lnTo>
                    <a:pt x="26345" y="21717"/>
                  </a:lnTo>
                  <a:lnTo>
                    <a:pt x="23817" y="22098"/>
                  </a:lnTo>
                  <a:lnTo>
                    <a:pt x="28785" y="22098"/>
                  </a:lnTo>
                  <a:lnTo>
                    <a:pt x="30548" y="21590"/>
                  </a:lnTo>
                  <a:lnTo>
                    <a:pt x="31882" y="20320"/>
                  </a:lnTo>
                  <a:lnTo>
                    <a:pt x="31539" y="18034"/>
                  </a:lnTo>
                  <a:lnTo>
                    <a:pt x="31183" y="17653"/>
                  </a:lnTo>
                  <a:lnTo>
                    <a:pt x="30764" y="17272"/>
                  </a:lnTo>
                  <a:lnTo>
                    <a:pt x="34125" y="17272"/>
                  </a:lnTo>
                  <a:lnTo>
                    <a:pt x="34841" y="17018"/>
                  </a:lnTo>
                  <a:lnTo>
                    <a:pt x="35251" y="16383"/>
                  </a:lnTo>
                  <a:lnTo>
                    <a:pt x="32047" y="16383"/>
                  </a:lnTo>
                  <a:lnTo>
                    <a:pt x="28859" y="15748"/>
                  </a:lnTo>
                  <a:lnTo>
                    <a:pt x="27373" y="14859"/>
                  </a:lnTo>
                  <a:lnTo>
                    <a:pt x="26908" y="14351"/>
                  </a:lnTo>
                  <a:close/>
                </a:path>
                <a:path w="45085" h="24130">
                  <a:moveTo>
                    <a:pt x="20523" y="12192"/>
                  </a:moveTo>
                  <a:lnTo>
                    <a:pt x="16680" y="12192"/>
                  </a:lnTo>
                  <a:lnTo>
                    <a:pt x="18001" y="12319"/>
                  </a:lnTo>
                  <a:lnTo>
                    <a:pt x="19258" y="12573"/>
                  </a:lnTo>
                  <a:lnTo>
                    <a:pt x="19245" y="13462"/>
                  </a:lnTo>
                  <a:lnTo>
                    <a:pt x="20984" y="14478"/>
                  </a:lnTo>
                  <a:lnTo>
                    <a:pt x="21110" y="14732"/>
                  </a:lnTo>
                  <a:lnTo>
                    <a:pt x="20655" y="15367"/>
                  </a:lnTo>
                  <a:lnTo>
                    <a:pt x="19233" y="20066"/>
                  </a:lnTo>
                  <a:lnTo>
                    <a:pt x="17658" y="20828"/>
                  </a:lnTo>
                  <a:lnTo>
                    <a:pt x="20276" y="20828"/>
                  </a:lnTo>
                  <a:lnTo>
                    <a:pt x="20490" y="20574"/>
                  </a:lnTo>
                  <a:lnTo>
                    <a:pt x="20845" y="19685"/>
                  </a:lnTo>
                  <a:lnTo>
                    <a:pt x="22405" y="19685"/>
                  </a:lnTo>
                  <a:lnTo>
                    <a:pt x="22210" y="18542"/>
                  </a:lnTo>
                  <a:lnTo>
                    <a:pt x="22306" y="16637"/>
                  </a:lnTo>
                  <a:lnTo>
                    <a:pt x="22827" y="14859"/>
                  </a:lnTo>
                  <a:lnTo>
                    <a:pt x="23436" y="14859"/>
                  </a:lnTo>
                  <a:lnTo>
                    <a:pt x="24084" y="14605"/>
                  </a:lnTo>
                  <a:lnTo>
                    <a:pt x="24643" y="14351"/>
                  </a:lnTo>
                  <a:lnTo>
                    <a:pt x="26908" y="14351"/>
                  </a:lnTo>
                  <a:lnTo>
                    <a:pt x="26559" y="13970"/>
                  </a:lnTo>
                  <a:lnTo>
                    <a:pt x="22611" y="13970"/>
                  </a:lnTo>
                  <a:lnTo>
                    <a:pt x="21468" y="13589"/>
                  </a:lnTo>
                  <a:lnTo>
                    <a:pt x="20591" y="13208"/>
                  </a:lnTo>
                  <a:lnTo>
                    <a:pt x="20419" y="12700"/>
                  </a:lnTo>
                  <a:lnTo>
                    <a:pt x="20523" y="12192"/>
                  </a:lnTo>
                  <a:close/>
                </a:path>
                <a:path w="45085" h="24130">
                  <a:moveTo>
                    <a:pt x="42669" y="13716"/>
                  </a:moveTo>
                  <a:lnTo>
                    <a:pt x="39311" y="13716"/>
                  </a:lnTo>
                  <a:lnTo>
                    <a:pt x="41775" y="14478"/>
                  </a:lnTo>
                  <a:lnTo>
                    <a:pt x="43007" y="15621"/>
                  </a:lnTo>
                  <a:lnTo>
                    <a:pt x="42956" y="17018"/>
                  </a:lnTo>
                  <a:lnTo>
                    <a:pt x="42829" y="17780"/>
                  </a:lnTo>
                  <a:lnTo>
                    <a:pt x="42347" y="18161"/>
                  </a:lnTo>
                  <a:lnTo>
                    <a:pt x="44292" y="18161"/>
                  </a:lnTo>
                  <a:lnTo>
                    <a:pt x="44620" y="15367"/>
                  </a:lnTo>
                  <a:lnTo>
                    <a:pt x="43223" y="13970"/>
                  </a:lnTo>
                  <a:lnTo>
                    <a:pt x="42669" y="13716"/>
                  </a:lnTo>
                  <a:close/>
                </a:path>
                <a:path w="45085" h="24130">
                  <a:moveTo>
                    <a:pt x="34125" y="17272"/>
                  </a:moveTo>
                  <a:lnTo>
                    <a:pt x="30764" y="17272"/>
                  </a:lnTo>
                  <a:lnTo>
                    <a:pt x="33050" y="17653"/>
                  </a:lnTo>
                  <a:lnTo>
                    <a:pt x="34125" y="17272"/>
                  </a:lnTo>
                  <a:close/>
                </a:path>
                <a:path w="45085" h="24130">
                  <a:moveTo>
                    <a:pt x="36221" y="9525"/>
                  </a:moveTo>
                  <a:lnTo>
                    <a:pt x="33711" y="9525"/>
                  </a:lnTo>
                  <a:lnTo>
                    <a:pt x="34955" y="10287"/>
                  </a:lnTo>
                  <a:lnTo>
                    <a:pt x="35222" y="10668"/>
                  </a:lnTo>
                  <a:lnTo>
                    <a:pt x="35426" y="11938"/>
                  </a:lnTo>
                  <a:lnTo>
                    <a:pt x="35521" y="13208"/>
                  </a:lnTo>
                  <a:lnTo>
                    <a:pt x="35209" y="14351"/>
                  </a:lnTo>
                  <a:lnTo>
                    <a:pt x="33393" y="16129"/>
                  </a:lnTo>
                  <a:lnTo>
                    <a:pt x="32047" y="16383"/>
                  </a:lnTo>
                  <a:lnTo>
                    <a:pt x="35251" y="16383"/>
                  </a:lnTo>
                  <a:lnTo>
                    <a:pt x="35908" y="15367"/>
                  </a:lnTo>
                  <a:lnTo>
                    <a:pt x="38014" y="15367"/>
                  </a:lnTo>
                  <a:lnTo>
                    <a:pt x="36936" y="14478"/>
                  </a:lnTo>
                  <a:lnTo>
                    <a:pt x="38003" y="14097"/>
                  </a:lnTo>
                  <a:lnTo>
                    <a:pt x="39311" y="13716"/>
                  </a:lnTo>
                  <a:lnTo>
                    <a:pt x="42669" y="13716"/>
                  </a:lnTo>
                  <a:lnTo>
                    <a:pt x="41839" y="13335"/>
                  </a:lnTo>
                  <a:lnTo>
                    <a:pt x="36720" y="13335"/>
                  </a:lnTo>
                  <a:lnTo>
                    <a:pt x="36946" y="12319"/>
                  </a:lnTo>
                  <a:lnTo>
                    <a:pt x="36898" y="10541"/>
                  </a:lnTo>
                  <a:lnTo>
                    <a:pt x="36221" y="9525"/>
                  </a:lnTo>
                  <a:close/>
                </a:path>
                <a:path w="45085" h="24130">
                  <a:moveTo>
                    <a:pt x="9809" y="3302"/>
                  </a:moveTo>
                  <a:lnTo>
                    <a:pt x="7256" y="4191"/>
                  </a:lnTo>
                  <a:lnTo>
                    <a:pt x="5148" y="6223"/>
                  </a:lnTo>
                  <a:lnTo>
                    <a:pt x="5009" y="6477"/>
                  </a:lnTo>
                  <a:lnTo>
                    <a:pt x="3370" y="6604"/>
                  </a:lnTo>
                  <a:lnTo>
                    <a:pt x="1986" y="7620"/>
                  </a:lnTo>
                  <a:lnTo>
                    <a:pt x="752" y="10160"/>
                  </a:lnTo>
                  <a:lnTo>
                    <a:pt x="113" y="11938"/>
                  </a:lnTo>
                  <a:lnTo>
                    <a:pt x="0" y="12827"/>
                  </a:lnTo>
                  <a:lnTo>
                    <a:pt x="818" y="14732"/>
                  </a:lnTo>
                  <a:lnTo>
                    <a:pt x="1287" y="15113"/>
                  </a:lnTo>
                  <a:lnTo>
                    <a:pt x="3408" y="15748"/>
                  </a:lnTo>
                  <a:lnTo>
                    <a:pt x="6101" y="15113"/>
                  </a:lnTo>
                  <a:lnTo>
                    <a:pt x="6406" y="14351"/>
                  </a:lnTo>
                  <a:lnTo>
                    <a:pt x="3116" y="14351"/>
                  </a:lnTo>
                  <a:lnTo>
                    <a:pt x="2075" y="13843"/>
                  </a:lnTo>
                  <a:lnTo>
                    <a:pt x="1914" y="13589"/>
                  </a:lnTo>
                  <a:lnTo>
                    <a:pt x="1799" y="13208"/>
                  </a:lnTo>
                  <a:lnTo>
                    <a:pt x="1901" y="11176"/>
                  </a:lnTo>
                  <a:lnTo>
                    <a:pt x="1999" y="10795"/>
                  </a:lnTo>
                  <a:lnTo>
                    <a:pt x="6046" y="10795"/>
                  </a:lnTo>
                  <a:lnTo>
                    <a:pt x="5707" y="10287"/>
                  </a:lnTo>
                  <a:lnTo>
                    <a:pt x="2303" y="9906"/>
                  </a:lnTo>
                  <a:lnTo>
                    <a:pt x="2888" y="8509"/>
                  </a:lnTo>
                  <a:lnTo>
                    <a:pt x="3827" y="7620"/>
                  </a:lnTo>
                  <a:lnTo>
                    <a:pt x="4882" y="7366"/>
                  </a:lnTo>
                  <a:lnTo>
                    <a:pt x="7396" y="7366"/>
                  </a:lnTo>
                  <a:lnTo>
                    <a:pt x="6634" y="7112"/>
                  </a:lnTo>
                  <a:lnTo>
                    <a:pt x="6685" y="6350"/>
                  </a:lnTo>
                  <a:lnTo>
                    <a:pt x="6888" y="6223"/>
                  </a:lnTo>
                  <a:lnTo>
                    <a:pt x="8133" y="5207"/>
                  </a:lnTo>
                  <a:lnTo>
                    <a:pt x="9682" y="4572"/>
                  </a:lnTo>
                  <a:lnTo>
                    <a:pt x="11397" y="4445"/>
                  </a:lnTo>
                  <a:lnTo>
                    <a:pt x="13005" y="4445"/>
                  </a:lnTo>
                  <a:lnTo>
                    <a:pt x="14266" y="3429"/>
                  </a:lnTo>
                  <a:lnTo>
                    <a:pt x="12489" y="3429"/>
                  </a:lnTo>
                  <a:lnTo>
                    <a:pt x="9809" y="3302"/>
                  </a:lnTo>
                  <a:close/>
                </a:path>
                <a:path w="45085" h="24130">
                  <a:moveTo>
                    <a:pt x="6046" y="10795"/>
                  </a:moveTo>
                  <a:lnTo>
                    <a:pt x="1999" y="10795"/>
                  </a:lnTo>
                  <a:lnTo>
                    <a:pt x="3383" y="10922"/>
                  </a:lnTo>
                  <a:lnTo>
                    <a:pt x="4653" y="11176"/>
                  </a:lnTo>
                  <a:lnTo>
                    <a:pt x="5377" y="12700"/>
                  </a:lnTo>
                  <a:lnTo>
                    <a:pt x="5445" y="13462"/>
                  </a:lnTo>
                  <a:lnTo>
                    <a:pt x="5351" y="13716"/>
                  </a:lnTo>
                  <a:lnTo>
                    <a:pt x="4094" y="14351"/>
                  </a:lnTo>
                  <a:lnTo>
                    <a:pt x="6406" y="14351"/>
                  </a:lnTo>
                  <a:lnTo>
                    <a:pt x="6914" y="13081"/>
                  </a:lnTo>
                  <a:lnTo>
                    <a:pt x="6977" y="12192"/>
                  </a:lnTo>
                  <a:lnTo>
                    <a:pt x="6046" y="10795"/>
                  </a:lnTo>
                  <a:close/>
                </a:path>
                <a:path w="45085" h="24130">
                  <a:moveTo>
                    <a:pt x="24826" y="10541"/>
                  </a:moveTo>
                  <a:lnTo>
                    <a:pt x="22420" y="10541"/>
                  </a:lnTo>
                  <a:lnTo>
                    <a:pt x="23449" y="11049"/>
                  </a:lnTo>
                  <a:lnTo>
                    <a:pt x="24376" y="11938"/>
                  </a:lnTo>
                  <a:lnTo>
                    <a:pt x="24490" y="12192"/>
                  </a:lnTo>
                  <a:lnTo>
                    <a:pt x="24509" y="13208"/>
                  </a:lnTo>
                  <a:lnTo>
                    <a:pt x="23792" y="13970"/>
                  </a:lnTo>
                  <a:lnTo>
                    <a:pt x="26559" y="13970"/>
                  </a:lnTo>
                  <a:lnTo>
                    <a:pt x="25978" y="13335"/>
                  </a:lnTo>
                  <a:lnTo>
                    <a:pt x="26027" y="12700"/>
                  </a:lnTo>
                  <a:lnTo>
                    <a:pt x="29287" y="11430"/>
                  </a:lnTo>
                  <a:lnTo>
                    <a:pt x="25684" y="11430"/>
                  </a:lnTo>
                  <a:lnTo>
                    <a:pt x="25405" y="11049"/>
                  </a:lnTo>
                  <a:lnTo>
                    <a:pt x="24826" y="10541"/>
                  </a:lnTo>
                  <a:close/>
                </a:path>
                <a:path w="45085" h="24130">
                  <a:moveTo>
                    <a:pt x="40442" y="12700"/>
                  </a:moveTo>
                  <a:lnTo>
                    <a:pt x="38765" y="12700"/>
                  </a:lnTo>
                  <a:lnTo>
                    <a:pt x="36720" y="13335"/>
                  </a:lnTo>
                  <a:lnTo>
                    <a:pt x="41839" y="13335"/>
                  </a:lnTo>
                  <a:lnTo>
                    <a:pt x="40442" y="12700"/>
                  </a:lnTo>
                  <a:close/>
                </a:path>
                <a:path w="45085" h="24130">
                  <a:moveTo>
                    <a:pt x="29937" y="1778"/>
                  </a:moveTo>
                  <a:lnTo>
                    <a:pt x="26408" y="1778"/>
                  </a:lnTo>
                  <a:lnTo>
                    <a:pt x="28465" y="2159"/>
                  </a:lnTo>
                  <a:lnTo>
                    <a:pt x="30548" y="3937"/>
                  </a:lnTo>
                  <a:lnTo>
                    <a:pt x="31463" y="5207"/>
                  </a:lnTo>
                  <a:lnTo>
                    <a:pt x="31775" y="6604"/>
                  </a:lnTo>
                  <a:lnTo>
                    <a:pt x="31880" y="7493"/>
                  </a:lnTo>
                  <a:lnTo>
                    <a:pt x="31425" y="8382"/>
                  </a:lnTo>
                  <a:lnTo>
                    <a:pt x="29989" y="9398"/>
                  </a:lnTo>
                  <a:lnTo>
                    <a:pt x="28821" y="10287"/>
                  </a:lnTo>
                  <a:lnTo>
                    <a:pt x="27373" y="10922"/>
                  </a:lnTo>
                  <a:lnTo>
                    <a:pt x="25684" y="11430"/>
                  </a:lnTo>
                  <a:lnTo>
                    <a:pt x="29287" y="11430"/>
                  </a:lnTo>
                  <a:lnTo>
                    <a:pt x="30917" y="10795"/>
                  </a:lnTo>
                  <a:lnTo>
                    <a:pt x="33711" y="9525"/>
                  </a:lnTo>
                  <a:lnTo>
                    <a:pt x="36221" y="9525"/>
                  </a:lnTo>
                  <a:lnTo>
                    <a:pt x="35882" y="9017"/>
                  </a:lnTo>
                  <a:lnTo>
                    <a:pt x="32364" y="9017"/>
                  </a:lnTo>
                  <a:lnTo>
                    <a:pt x="34083" y="6477"/>
                  </a:lnTo>
                  <a:lnTo>
                    <a:pt x="34088" y="6223"/>
                  </a:lnTo>
                  <a:lnTo>
                    <a:pt x="32263" y="3302"/>
                  </a:lnTo>
                  <a:lnTo>
                    <a:pt x="29937" y="1778"/>
                  </a:lnTo>
                  <a:close/>
                </a:path>
                <a:path w="45085" h="24130">
                  <a:moveTo>
                    <a:pt x="21450" y="1905"/>
                  </a:moveTo>
                  <a:lnTo>
                    <a:pt x="19258" y="1905"/>
                  </a:lnTo>
                  <a:lnTo>
                    <a:pt x="20122" y="2413"/>
                  </a:lnTo>
                  <a:lnTo>
                    <a:pt x="21150" y="5334"/>
                  </a:lnTo>
                  <a:lnTo>
                    <a:pt x="21254" y="6223"/>
                  </a:lnTo>
                  <a:lnTo>
                    <a:pt x="21379" y="9906"/>
                  </a:lnTo>
                  <a:lnTo>
                    <a:pt x="20922" y="10033"/>
                  </a:lnTo>
                  <a:lnTo>
                    <a:pt x="20693" y="10160"/>
                  </a:lnTo>
                  <a:lnTo>
                    <a:pt x="20401" y="10287"/>
                  </a:lnTo>
                  <a:lnTo>
                    <a:pt x="19893" y="10795"/>
                  </a:lnTo>
                  <a:lnTo>
                    <a:pt x="15143" y="11176"/>
                  </a:lnTo>
                  <a:lnTo>
                    <a:pt x="20893" y="11176"/>
                  </a:lnTo>
                  <a:lnTo>
                    <a:pt x="20934" y="11049"/>
                  </a:lnTo>
                  <a:lnTo>
                    <a:pt x="21226" y="10795"/>
                  </a:lnTo>
                  <a:lnTo>
                    <a:pt x="22420" y="10541"/>
                  </a:lnTo>
                  <a:lnTo>
                    <a:pt x="24826" y="10541"/>
                  </a:lnTo>
                  <a:lnTo>
                    <a:pt x="24681" y="10414"/>
                  </a:lnTo>
                  <a:lnTo>
                    <a:pt x="23919" y="10033"/>
                  </a:lnTo>
                  <a:lnTo>
                    <a:pt x="23081" y="9906"/>
                  </a:lnTo>
                  <a:lnTo>
                    <a:pt x="23192" y="9017"/>
                  </a:lnTo>
                  <a:lnTo>
                    <a:pt x="23102" y="8001"/>
                  </a:lnTo>
                  <a:lnTo>
                    <a:pt x="22890" y="6223"/>
                  </a:lnTo>
                  <a:lnTo>
                    <a:pt x="23012" y="4445"/>
                  </a:lnTo>
                  <a:lnTo>
                    <a:pt x="23233" y="3175"/>
                  </a:lnTo>
                  <a:lnTo>
                    <a:pt x="23609" y="2921"/>
                  </a:lnTo>
                  <a:lnTo>
                    <a:pt x="21988" y="2921"/>
                  </a:lnTo>
                  <a:lnTo>
                    <a:pt x="21569" y="2032"/>
                  </a:lnTo>
                  <a:lnTo>
                    <a:pt x="21450" y="1905"/>
                  </a:lnTo>
                  <a:close/>
                </a:path>
                <a:path w="45085" h="24130">
                  <a:moveTo>
                    <a:pt x="33926" y="8382"/>
                  </a:moveTo>
                  <a:lnTo>
                    <a:pt x="33101" y="8763"/>
                  </a:lnTo>
                  <a:lnTo>
                    <a:pt x="32364" y="9017"/>
                  </a:lnTo>
                  <a:lnTo>
                    <a:pt x="35882" y="9017"/>
                  </a:lnTo>
                  <a:lnTo>
                    <a:pt x="35349" y="8636"/>
                  </a:lnTo>
                  <a:lnTo>
                    <a:pt x="33926" y="8382"/>
                  </a:lnTo>
                  <a:close/>
                </a:path>
                <a:path w="45085" h="24130">
                  <a:moveTo>
                    <a:pt x="13005" y="4445"/>
                  </a:moveTo>
                  <a:lnTo>
                    <a:pt x="11397" y="4445"/>
                  </a:lnTo>
                  <a:lnTo>
                    <a:pt x="10533" y="5334"/>
                  </a:lnTo>
                  <a:lnTo>
                    <a:pt x="9695" y="6604"/>
                  </a:lnTo>
                  <a:lnTo>
                    <a:pt x="9644" y="8001"/>
                  </a:lnTo>
                  <a:lnTo>
                    <a:pt x="11092" y="8001"/>
                  </a:lnTo>
                  <a:lnTo>
                    <a:pt x="10989" y="7366"/>
                  </a:lnTo>
                  <a:lnTo>
                    <a:pt x="11017" y="6858"/>
                  </a:lnTo>
                  <a:lnTo>
                    <a:pt x="12375" y="4953"/>
                  </a:lnTo>
                  <a:lnTo>
                    <a:pt x="13005" y="4445"/>
                  </a:lnTo>
                  <a:close/>
                </a:path>
                <a:path w="45085" h="24130">
                  <a:moveTo>
                    <a:pt x="17785" y="127"/>
                  </a:moveTo>
                  <a:lnTo>
                    <a:pt x="14495" y="1905"/>
                  </a:lnTo>
                  <a:lnTo>
                    <a:pt x="12692" y="3175"/>
                  </a:lnTo>
                  <a:lnTo>
                    <a:pt x="12489" y="3429"/>
                  </a:lnTo>
                  <a:lnTo>
                    <a:pt x="14266" y="3429"/>
                  </a:lnTo>
                  <a:lnTo>
                    <a:pt x="15054" y="2794"/>
                  </a:lnTo>
                  <a:lnTo>
                    <a:pt x="16273" y="2159"/>
                  </a:lnTo>
                  <a:lnTo>
                    <a:pt x="19258" y="1905"/>
                  </a:lnTo>
                  <a:lnTo>
                    <a:pt x="21450" y="1905"/>
                  </a:lnTo>
                  <a:lnTo>
                    <a:pt x="20972" y="1397"/>
                  </a:lnTo>
                  <a:lnTo>
                    <a:pt x="17785" y="127"/>
                  </a:lnTo>
                  <a:close/>
                </a:path>
                <a:path w="45085" h="24130">
                  <a:moveTo>
                    <a:pt x="25062" y="0"/>
                  </a:moveTo>
                  <a:lnTo>
                    <a:pt x="22585" y="2032"/>
                  </a:lnTo>
                  <a:lnTo>
                    <a:pt x="22242" y="2413"/>
                  </a:lnTo>
                  <a:lnTo>
                    <a:pt x="21988" y="2921"/>
                  </a:lnTo>
                  <a:lnTo>
                    <a:pt x="23609" y="2921"/>
                  </a:lnTo>
                  <a:lnTo>
                    <a:pt x="24173" y="2540"/>
                  </a:lnTo>
                  <a:lnTo>
                    <a:pt x="26408" y="1778"/>
                  </a:lnTo>
                  <a:lnTo>
                    <a:pt x="29937" y="1778"/>
                  </a:lnTo>
                  <a:lnTo>
                    <a:pt x="28580" y="889"/>
                  </a:lnTo>
                  <a:lnTo>
                    <a:pt x="25062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1" name="object 2751" descr=""/>
            <p:cNvSpPr/>
            <p:nvPr/>
          </p:nvSpPr>
          <p:spPr>
            <a:xfrm>
              <a:off x="2783675" y="2424836"/>
              <a:ext cx="19685" cy="31750"/>
            </a:xfrm>
            <a:custGeom>
              <a:avLst/>
              <a:gdLst/>
              <a:ahLst/>
              <a:cxnLst/>
              <a:rect l="l" t="t" r="r" b="b"/>
              <a:pathLst>
                <a:path w="19685" h="31750">
                  <a:moveTo>
                    <a:pt x="7289" y="27914"/>
                  </a:moveTo>
                  <a:lnTo>
                    <a:pt x="5803" y="27216"/>
                  </a:lnTo>
                  <a:lnTo>
                    <a:pt x="4279" y="26492"/>
                  </a:lnTo>
                  <a:lnTo>
                    <a:pt x="3200" y="27876"/>
                  </a:lnTo>
                  <a:lnTo>
                    <a:pt x="2755" y="29171"/>
                  </a:lnTo>
                  <a:lnTo>
                    <a:pt x="2120" y="28727"/>
                  </a:lnTo>
                  <a:lnTo>
                    <a:pt x="1397" y="28460"/>
                  </a:lnTo>
                  <a:lnTo>
                    <a:pt x="203" y="29108"/>
                  </a:lnTo>
                  <a:lnTo>
                    <a:pt x="0" y="29616"/>
                  </a:lnTo>
                  <a:lnTo>
                    <a:pt x="393" y="30721"/>
                  </a:lnTo>
                  <a:lnTo>
                    <a:pt x="1803" y="31381"/>
                  </a:lnTo>
                  <a:lnTo>
                    <a:pt x="2692" y="31115"/>
                  </a:lnTo>
                  <a:lnTo>
                    <a:pt x="1917" y="30746"/>
                  </a:lnTo>
                  <a:lnTo>
                    <a:pt x="762" y="30137"/>
                  </a:lnTo>
                  <a:lnTo>
                    <a:pt x="1346" y="28943"/>
                  </a:lnTo>
                  <a:lnTo>
                    <a:pt x="1816" y="29400"/>
                  </a:lnTo>
                  <a:lnTo>
                    <a:pt x="2425" y="29908"/>
                  </a:lnTo>
                  <a:lnTo>
                    <a:pt x="2755" y="30200"/>
                  </a:lnTo>
                  <a:lnTo>
                    <a:pt x="3263" y="30683"/>
                  </a:lnTo>
                  <a:lnTo>
                    <a:pt x="4140" y="30391"/>
                  </a:lnTo>
                  <a:lnTo>
                    <a:pt x="3517" y="29806"/>
                  </a:lnTo>
                  <a:lnTo>
                    <a:pt x="3835" y="28536"/>
                  </a:lnTo>
                  <a:lnTo>
                    <a:pt x="4521" y="27724"/>
                  </a:lnTo>
                  <a:lnTo>
                    <a:pt x="5181" y="27508"/>
                  </a:lnTo>
                  <a:lnTo>
                    <a:pt x="5588" y="28206"/>
                  </a:lnTo>
                  <a:lnTo>
                    <a:pt x="5664" y="28879"/>
                  </a:lnTo>
                  <a:lnTo>
                    <a:pt x="5308" y="28829"/>
                  </a:lnTo>
                  <a:lnTo>
                    <a:pt x="4889" y="28752"/>
                  </a:lnTo>
                  <a:lnTo>
                    <a:pt x="4254" y="29311"/>
                  </a:lnTo>
                  <a:lnTo>
                    <a:pt x="6286" y="29641"/>
                  </a:lnTo>
                  <a:lnTo>
                    <a:pt x="7289" y="27914"/>
                  </a:lnTo>
                  <a:close/>
                </a:path>
                <a:path w="19685" h="31750">
                  <a:moveTo>
                    <a:pt x="8305" y="3530"/>
                  </a:moveTo>
                  <a:lnTo>
                    <a:pt x="7912" y="2819"/>
                  </a:lnTo>
                  <a:lnTo>
                    <a:pt x="7670" y="2387"/>
                  </a:lnTo>
                  <a:lnTo>
                    <a:pt x="7239" y="2222"/>
                  </a:lnTo>
                  <a:lnTo>
                    <a:pt x="6337" y="2235"/>
                  </a:lnTo>
                  <a:lnTo>
                    <a:pt x="6019" y="2349"/>
                  </a:lnTo>
                  <a:lnTo>
                    <a:pt x="5765" y="2527"/>
                  </a:lnTo>
                  <a:lnTo>
                    <a:pt x="5346" y="1320"/>
                  </a:lnTo>
                  <a:lnTo>
                    <a:pt x="4330" y="0"/>
                  </a:lnTo>
                  <a:lnTo>
                    <a:pt x="2425" y="749"/>
                  </a:lnTo>
                  <a:lnTo>
                    <a:pt x="2120" y="1270"/>
                  </a:lnTo>
                  <a:lnTo>
                    <a:pt x="2324" y="2590"/>
                  </a:lnTo>
                  <a:lnTo>
                    <a:pt x="3022" y="3035"/>
                  </a:lnTo>
                  <a:lnTo>
                    <a:pt x="3898" y="3556"/>
                  </a:lnTo>
                  <a:lnTo>
                    <a:pt x="4800" y="3200"/>
                  </a:lnTo>
                  <a:lnTo>
                    <a:pt x="4076" y="2768"/>
                  </a:lnTo>
                  <a:lnTo>
                    <a:pt x="3721" y="2578"/>
                  </a:lnTo>
                  <a:lnTo>
                    <a:pt x="3238" y="1981"/>
                  </a:lnTo>
                  <a:lnTo>
                    <a:pt x="2921" y="1143"/>
                  </a:lnTo>
                  <a:lnTo>
                    <a:pt x="4305" y="1028"/>
                  </a:lnTo>
                  <a:lnTo>
                    <a:pt x="5054" y="3441"/>
                  </a:lnTo>
                  <a:lnTo>
                    <a:pt x="5003" y="3924"/>
                  </a:lnTo>
                  <a:lnTo>
                    <a:pt x="4991" y="4432"/>
                  </a:lnTo>
                  <a:lnTo>
                    <a:pt x="5080" y="5181"/>
                  </a:lnTo>
                  <a:lnTo>
                    <a:pt x="6057" y="5041"/>
                  </a:lnTo>
                  <a:lnTo>
                    <a:pt x="6032" y="4775"/>
                  </a:lnTo>
                  <a:lnTo>
                    <a:pt x="5930" y="4038"/>
                  </a:lnTo>
                  <a:lnTo>
                    <a:pt x="6019" y="3289"/>
                  </a:lnTo>
                  <a:lnTo>
                    <a:pt x="6350" y="2387"/>
                  </a:lnTo>
                  <a:lnTo>
                    <a:pt x="7442" y="3492"/>
                  </a:lnTo>
                  <a:lnTo>
                    <a:pt x="6642" y="5029"/>
                  </a:lnTo>
                  <a:lnTo>
                    <a:pt x="6553" y="5232"/>
                  </a:lnTo>
                  <a:lnTo>
                    <a:pt x="7480" y="5219"/>
                  </a:lnTo>
                  <a:lnTo>
                    <a:pt x="7937" y="4318"/>
                  </a:lnTo>
                  <a:lnTo>
                    <a:pt x="8305" y="3530"/>
                  </a:lnTo>
                  <a:close/>
                </a:path>
                <a:path w="19685" h="31750">
                  <a:moveTo>
                    <a:pt x="19545" y="13741"/>
                  </a:moveTo>
                  <a:lnTo>
                    <a:pt x="18948" y="12649"/>
                  </a:lnTo>
                  <a:lnTo>
                    <a:pt x="18046" y="12623"/>
                  </a:lnTo>
                  <a:lnTo>
                    <a:pt x="17780" y="12611"/>
                  </a:lnTo>
                  <a:lnTo>
                    <a:pt x="17551" y="12674"/>
                  </a:lnTo>
                  <a:lnTo>
                    <a:pt x="17335" y="12750"/>
                  </a:lnTo>
                  <a:lnTo>
                    <a:pt x="17272" y="12484"/>
                  </a:lnTo>
                  <a:lnTo>
                    <a:pt x="17145" y="12255"/>
                  </a:lnTo>
                  <a:lnTo>
                    <a:pt x="16967" y="12090"/>
                  </a:lnTo>
                  <a:lnTo>
                    <a:pt x="16662" y="11404"/>
                  </a:lnTo>
                  <a:lnTo>
                    <a:pt x="16598" y="10236"/>
                  </a:lnTo>
                  <a:lnTo>
                    <a:pt x="17856" y="10960"/>
                  </a:lnTo>
                  <a:lnTo>
                    <a:pt x="17894" y="11531"/>
                  </a:lnTo>
                  <a:lnTo>
                    <a:pt x="17830" y="11899"/>
                  </a:lnTo>
                  <a:lnTo>
                    <a:pt x="17767" y="12395"/>
                  </a:lnTo>
                  <a:lnTo>
                    <a:pt x="18745" y="12344"/>
                  </a:lnTo>
                  <a:lnTo>
                    <a:pt x="18973" y="10756"/>
                  </a:lnTo>
                  <a:lnTo>
                    <a:pt x="18135" y="9715"/>
                  </a:lnTo>
                  <a:lnTo>
                    <a:pt x="16052" y="10121"/>
                  </a:lnTo>
                  <a:lnTo>
                    <a:pt x="15519" y="11049"/>
                  </a:lnTo>
                  <a:lnTo>
                    <a:pt x="15913" y="11734"/>
                  </a:lnTo>
                  <a:lnTo>
                    <a:pt x="14833" y="11849"/>
                  </a:lnTo>
                  <a:lnTo>
                    <a:pt x="14439" y="12382"/>
                  </a:lnTo>
                  <a:lnTo>
                    <a:pt x="15494" y="13550"/>
                  </a:lnTo>
                  <a:lnTo>
                    <a:pt x="16179" y="13373"/>
                  </a:lnTo>
                  <a:lnTo>
                    <a:pt x="15316" y="12915"/>
                  </a:lnTo>
                  <a:lnTo>
                    <a:pt x="15570" y="11785"/>
                  </a:lnTo>
                  <a:lnTo>
                    <a:pt x="16446" y="12687"/>
                  </a:lnTo>
                  <a:lnTo>
                    <a:pt x="16471" y="13093"/>
                  </a:lnTo>
                  <a:lnTo>
                    <a:pt x="16383" y="13487"/>
                  </a:lnTo>
                  <a:lnTo>
                    <a:pt x="16154" y="13843"/>
                  </a:lnTo>
                  <a:lnTo>
                    <a:pt x="15989" y="14262"/>
                  </a:lnTo>
                  <a:lnTo>
                    <a:pt x="15875" y="14897"/>
                  </a:lnTo>
                  <a:lnTo>
                    <a:pt x="16827" y="14871"/>
                  </a:lnTo>
                  <a:lnTo>
                    <a:pt x="16979" y="14058"/>
                  </a:lnTo>
                  <a:lnTo>
                    <a:pt x="17119" y="13614"/>
                  </a:lnTo>
                  <a:lnTo>
                    <a:pt x="17449" y="13131"/>
                  </a:lnTo>
                  <a:lnTo>
                    <a:pt x="18084" y="12890"/>
                  </a:lnTo>
                  <a:lnTo>
                    <a:pt x="18326" y="13855"/>
                  </a:lnTo>
                  <a:lnTo>
                    <a:pt x="17411" y="14287"/>
                  </a:lnTo>
                  <a:lnTo>
                    <a:pt x="18364" y="14300"/>
                  </a:lnTo>
                  <a:lnTo>
                    <a:pt x="18567" y="14211"/>
                  </a:lnTo>
                  <a:lnTo>
                    <a:pt x="19545" y="13741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2" name="object 2752" descr=""/>
            <p:cNvSpPr/>
            <p:nvPr/>
          </p:nvSpPr>
          <p:spPr>
            <a:xfrm>
              <a:off x="2770784" y="2434894"/>
              <a:ext cx="20955" cy="12700"/>
            </a:xfrm>
            <a:custGeom>
              <a:avLst/>
              <a:gdLst/>
              <a:ahLst/>
              <a:cxnLst/>
              <a:rect l="l" t="t" r="r" b="b"/>
              <a:pathLst>
                <a:path w="20955" h="12700">
                  <a:moveTo>
                    <a:pt x="5397" y="9575"/>
                  </a:moveTo>
                  <a:lnTo>
                    <a:pt x="4902" y="8610"/>
                  </a:lnTo>
                  <a:lnTo>
                    <a:pt x="3644" y="8877"/>
                  </a:lnTo>
                  <a:lnTo>
                    <a:pt x="3429" y="8928"/>
                  </a:lnTo>
                  <a:lnTo>
                    <a:pt x="3263" y="8991"/>
                  </a:lnTo>
                  <a:lnTo>
                    <a:pt x="3111" y="9080"/>
                  </a:lnTo>
                  <a:lnTo>
                    <a:pt x="3187" y="8216"/>
                  </a:lnTo>
                  <a:lnTo>
                    <a:pt x="2222" y="7683"/>
                  </a:lnTo>
                  <a:lnTo>
                    <a:pt x="520" y="8128"/>
                  </a:lnTo>
                  <a:lnTo>
                    <a:pt x="0" y="9271"/>
                  </a:lnTo>
                  <a:lnTo>
                    <a:pt x="1066" y="10096"/>
                  </a:lnTo>
                  <a:lnTo>
                    <a:pt x="1511" y="9918"/>
                  </a:lnTo>
                  <a:lnTo>
                    <a:pt x="1308" y="9753"/>
                  </a:lnTo>
                  <a:lnTo>
                    <a:pt x="1041" y="9563"/>
                  </a:lnTo>
                  <a:lnTo>
                    <a:pt x="1206" y="8928"/>
                  </a:lnTo>
                  <a:lnTo>
                    <a:pt x="1447" y="8597"/>
                  </a:lnTo>
                  <a:lnTo>
                    <a:pt x="1625" y="8382"/>
                  </a:lnTo>
                  <a:lnTo>
                    <a:pt x="2184" y="8331"/>
                  </a:lnTo>
                  <a:lnTo>
                    <a:pt x="2578" y="9728"/>
                  </a:lnTo>
                  <a:lnTo>
                    <a:pt x="2413" y="11417"/>
                  </a:lnTo>
                  <a:lnTo>
                    <a:pt x="2654" y="12204"/>
                  </a:lnTo>
                  <a:lnTo>
                    <a:pt x="3619" y="12001"/>
                  </a:lnTo>
                  <a:lnTo>
                    <a:pt x="3365" y="11188"/>
                  </a:lnTo>
                  <a:lnTo>
                    <a:pt x="2959" y="10058"/>
                  </a:lnTo>
                  <a:lnTo>
                    <a:pt x="3479" y="9575"/>
                  </a:lnTo>
                  <a:lnTo>
                    <a:pt x="4229" y="8902"/>
                  </a:lnTo>
                  <a:lnTo>
                    <a:pt x="4597" y="10160"/>
                  </a:lnTo>
                  <a:lnTo>
                    <a:pt x="4495" y="10642"/>
                  </a:lnTo>
                  <a:lnTo>
                    <a:pt x="4406" y="10972"/>
                  </a:lnTo>
                  <a:lnTo>
                    <a:pt x="5054" y="10985"/>
                  </a:lnTo>
                  <a:lnTo>
                    <a:pt x="5397" y="9575"/>
                  </a:lnTo>
                  <a:close/>
                </a:path>
                <a:path w="20955" h="12700">
                  <a:moveTo>
                    <a:pt x="15646" y="1219"/>
                  </a:moveTo>
                  <a:lnTo>
                    <a:pt x="15595" y="1092"/>
                  </a:lnTo>
                  <a:lnTo>
                    <a:pt x="15341" y="571"/>
                  </a:lnTo>
                  <a:lnTo>
                    <a:pt x="15087" y="38"/>
                  </a:lnTo>
                  <a:lnTo>
                    <a:pt x="14795" y="38"/>
                  </a:lnTo>
                  <a:lnTo>
                    <a:pt x="14795" y="635"/>
                  </a:lnTo>
                  <a:lnTo>
                    <a:pt x="14554" y="1092"/>
                  </a:lnTo>
                  <a:lnTo>
                    <a:pt x="14452" y="1333"/>
                  </a:lnTo>
                  <a:lnTo>
                    <a:pt x="14084" y="1562"/>
                  </a:lnTo>
                  <a:lnTo>
                    <a:pt x="13779" y="1841"/>
                  </a:lnTo>
                  <a:lnTo>
                    <a:pt x="13677" y="1981"/>
                  </a:lnTo>
                  <a:lnTo>
                    <a:pt x="13614" y="1841"/>
                  </a:lnTo>
                  <a:lnTo>
                    <a:pt x="13271" y="1689"/>
                  </a:lnTo>
                  <a:lnTo>
                    <a:pt x="13131" y="1333"/>
                  </a:lnTo>
                  <a:lnTo>
                    <a:pt x="13157" y="1092"/>
                  </a:lnTo>
                  <a:lnTo>
                    <a:pt x="13512" y="546"/>
                  </a:lnTo>
                  <a:lnTo>
                    <a:pt x="13893" y="584"/>
                  </a:lnTo>
                  <a:lnTo>
                    <a:pt x="14376" y="571"/>
                  </a:lnTo>
                  <a:lnTo>
                    <a:pt x="14795" y="635"/>
                  </a:lnTo>
                  <a:lnTo>
                    <a:pt x="14795" y="38"/>
                  </a:lnTo>
                  <a:lnTo>
                    <a:pt x="12788" y="0"/>
                  </a:lnTo>
                  <a:lnTo>
                    <a:pt x="12242" y="1092"/>
                  </a:lnTo>
                  <a:lnTo>
                    <a:pt x="12217" y="1333"/>
                  </a:lnTo>
                  <a:lnTo>
                    <a:pt x="12979" y="2692"/>
                  </a:lnTo>
                  <a:lnTo>
                    <a:pt x="13919" y="2400"/>
                  </a:lnTo>
                  <a:lnTo>
                    <a:pt x="13690" y="1993"/>
                  </a:lnTo>
                  <a:lnTo>
                    <a:pt x="14528" y="2260"/>
                  </a:lnTo>
                  <a:lnTo>
                    <a:pt x="15646" y="1219"/>
                  </a:lnTo>
                  <a:close/>
                </a:path>
                <a:path w="20955" h="12700">
                  <a:moveTo>
                    <a:pt x="20777" y="7543"/>
                  </a:moveTo>
                  <a:lnTo>
                    <a:pt x="18846" y="5537"/>
                  </a:lnTo>
                  <a:lnTo>
                    <a:pt x="17297" y="6832"/>
                  </a:lnTo>
                  <a:lnTo>
                    <a:pt x="16637" y="7785"/>
                  </a:lnTo>
                  <a:lnTo>
                    <a:pt x="17526" y="7823"/>
                  </a:lnTo>
                  <a:lnTo>
                    <a:pt x="17691" y="7581"/>
                  </a:lnTo>
                  <a:lnTo>
                    <a:pt x="17843" y="7366"/>
                  </a:lnTo>
                  <a:lnTo>
                    <a:pt x="18110" y="6870"/>
                  </a:lnTo>
                  <a:lnTo>
                    <a:pt x="18376" y="6769"/>
                  </a:lnTo>
                  <a:lnTo>
                    <a:pt x="18707" y="6553"/>
                  </a:lnTo>
                  <a:lnTo>
                    <a:pt x="19075" y="6705"/>
                  </a:lnTo>
                  <a:lnTo>
                    <a:pt x="19253" y="6731"/>
                  </a:lnTo>
                  <a:lnTo>
                    <a:pt x="19405" y="6934"/>
                  </a:lnTo>
                  <a:lnTo>
                    <a:pt x="19570" y="7213"/>
                  </a:lnTo>
                  <a:lnTo>
                    <a:pt x="19177" y="7518"/>
                  </a:lnTo>
                  <a:lnTo>
                    <a:pt x="18935" y="7366"/>
                  </a:lnTo>
                  <a:lnTo>
                    <a:pt x="18122" y="7683"/>
                  </a:lnTo>
                  <a:lnTo>
                    <a:pt x="18986" y="8216"/>
                  </a:lnTo>
                  <a:lnTo>
                    <a:pt x="20777" y="7543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3" name="object 2753" descr=""/>
            <p:cNvSpPr/>
            <p:nvPr/>
          </p:nvSpPr>
          <p:spPr>
            <a:xfrm>
              <a:off x="2766221" y="242610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178" y="0"/>
                  </a:moveTo>
                  <a:lnTo>
                    <a:pt x="3200" y="1066"/>
                  </a:lnTo>
                  <a:lnTo>
                    <a:pt x="2705" y="2247"/>
                  </a:lnTo>
                  <a:lnTo>
                    <a:pt x="2413" y="2209"/>
                  </a:lnTo>
                  <a:lnTo>
                    <a:pt x="2108" y="2209"/>
                  </a:lnTo>
                  <a:lnTo>
                    <a:pt x="571" y="2654"/>
                  </a:lnTo>
                  <a:lnTo>
                    <a:pt x="0" y="4254"/>
                  </a:lnTo>
                  <a:lnTo>
                    <a:pt x="1536" y="5232"/>
                  </a:lnTo>
                  <a:lnTo>
                    <a:pt x="2413" y="4825"/>
                  </a:lnTo>
                  <a:lnTo>
                    <a:pt x="1295" y="4102"/>
                  </a:lnTo>
                  <a:lnTo>
                    <a:pt x="1346" y="2895"/>
                  </a:lnTo>
                  <a:lnTo>
                    <a:pt x="2387" y="2908"/>
                  </a:lnTo>
                  <a:lnTo>
                    <a:pt x="3441" y="2895"/>
                  </a:lnTo>
                  <a:lnTo>
                    <a:pt x="3568" y="4927"/>
                  </a:lnTo>
                  <a:lnTo>
                    <a:pt x="4559" y="4775"/>
                  </a:lnTo>
                  <a:lnTo>
                    <a:pt x="4457" y="3568"/>
                  </a:lnTo>
                  <a:lnTo>
                    <a:pt x="4076" y="2946"/>
                  </a:lnTo>
                  <a:lnTo>
                    <a:pt x="3530" y="2578"/>
                  </a:lnTo>
                  <a:lnTo>
                    <a:pt x="3657" y="2070"/>
                  </a:lnTo>
                  <a:lnTo>
                    <a:pt x="3848" y="1523"/>
                  </a:lnTo>
                  <a:lnTo>
                    <a:pt x="4660" y="876"/>
                  </a:lnTo>
                  <a:lnTo>
                    <a:pt x="5359" y="914"/>
                  </a:lnTo>
                  <a:lnTo>
                    <a:pt x="5499" y="1612"/>
                  </a:lnTo>
                  <a:lnTo>
                    <a:pt x="5499" y="2171"/>
                  </a:lnTo>
                  <a:lnTo>
                    <a:pt x="5295" y="2209"/>
                  </a:lnTo>
                  <a:lnTo>
                    <a:pt x="4724" y="2349"/>
                  </a:lnTo>
                  <a:lnTo>
                    <a:pt x="4787" y="2857"/>
                  </a:lnTo>
                  <a:lnTo>
                    <a:pt x="6553" y="2451"/>
                  </a:lnTo>
                  <a:lnTo>
                    <a:pt x="6946" y="876"/>
                  </a:lnTo>
                  <a:lnTo>
                    <a:pt x="5613" y="457"/>
                  </a:lnTo>
                  <a:lnTo>
                    <a:pt x="4178" y="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4" name="object 2754" descr=""/>
            <p:cNvSpPr/>
            <p:nvPr/>
          </p:nvSpPr>
          <p:spPr>
            <a:xfrm>
              <a:off x="2763482" y="2433218"/>
              <a:ext cx="37465" cy="14604"/>
            </a:xfrm>
            <a:custGeom>
              <a:avLst/>
              <a:gdLst/>
              <a:ahLst/>
              <a:cxnLst/>
              <a:rect l="l" t="t" r="r" b="b"/>
              <a:pathLst>
                <a:path w="37464" h="14605">
                  <a:moveTo>
                    <a:pt x="5753" y="0"/>
                  </a:moveTo>
                  <a:lnTo>
                    <a:pt x="3848" y="12"/>
                  </a:lnTo>
                  <a:lnTo>
                    <a:pt x="2019" y="584"/>
                  </a:lnTo>
                  <a:lnTo>
                    <a:pt x="533" y="1841"/>
                  </a:lnTo>
                  <a:lnTo>
                    <a:pt x="88" y="1993"/>
                  </a:lnTo>
                  <a:lnTo>
                    <a:pt x="0" y="2971"/>
                  </a:lnTo>
                  <a:lnTo>
                    <a:pt x="482" y="3124"/>
                  </a:lnTo>
                  <a:lnTo>
                    <a:pt x="863" y="3327"/>
                  </a:lnTo>
                  <a:lnTo>
                    <a:pt x="1498" y="3441"/>
                  </a:lnTo>
                  <a:lnTo>
                    <a:pt x="1917" y="3568"/>
                  </a:lnTo>
                  <a:lnTo>
                    <a:pt x="3683" y="4114"/>
                  </a:lnTo>
                  <a:lnTo>
                    <a:pt x="3581" y="2628"/>
                  </a:lnTo>
                  <a:lnTo>
                    <a:pt x="4610" y="1143"/>
                  </a:lnTo>
                  <a:lnTo>
                    <a:pt x="5753" y="0"/>
                  </a:lnTo>
                  <a:close/>
                </a:path>
                <a:path w="37464" h="14605">
                  <a:moveTo>
                    <a:pt x="37045" y="11303"/>
                  </a:moveTo>
                  <a:lnTo>
                    <a:pt x="35775" y="10045"/>
                  </a:lnTo>
                  <a:lnTo>
                    <a:pt x="33020" y="9309"/>
                  </a:lnTo>
                  <a:lnTo>
                    <a:pt x="31584" y="9715"/>
                  </a:lnTo>
                  <a:lnTo>
                    <a:pt x="30276" y="10248"/>
                  </a:lnTo>
                  <a:lnTo>
                    <a:pt x="32194" y="11798"/>
                  </a:lnTo>
                  <a:lnTo>
                    <a:pt x="33159" y="12560"/>
                  </a:lnTo>
                  <a:lnTo>
                    <a:pt x="33604" y="12928"/>
                  </a:lnTo>
                  <a:lnTo>
                    <a:pt x="34429" y="13576"/>
                  </a:lnTo>
                  <a:lnTo>
                    <a:pt x="35204" y="13906"/>
                  </a:lnTo>
                  <a:lnTo>
                    <a:pt x="36068" y="14211"/>
                  </a:lnTo>
                  <a:lnTo>
                    <a:pt x="36957" y="13931"/>
                  </a:lnTo>
                  <a:lnTo>
                    <a:pt x="37045" y="11303"/>
                  </a:lnTo>
                  <a:close/>
                </a:path>
              </a:pathLst>
            </a:custGeom>
            <a:solidFill>
              <a:srgbClr val="3990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5" name="object 2755" descr=""/>
            <p:cNvSpPr/>
            <p:nvPr/>
          </p:nvSpPr>
          <p:spPr>
            <a:xfrm>
              <a:off x="2758740" y="243957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81" y="0"/>
                  </a:moveTo>
                  <a:lnTo>
                    <a:pt x="114" y="876"/>
                  </a:lnTo>
                  <a:lnTo>
                    <a:pt x="0" y="1777"/>
                  </a:lnTo>
                  <a:lnTo>
                    <a:pt x="279" y="3822"/>
                  </a:lnTo>
                  <a:lnTo>
                    <a:pt x="1828" y="4394"/>
                  </a:lnTo>
                  <a:lnTo>
                    <a:pt x="3784" y="3479"/>
                  </a:lnTo>
                  <a:lnTo>
                    <a:pt x="4445" y="3162"/>
                  </a:lnTo>
                  <a:lnTo>
                    <a:pt x="4254" y="2222"/>
                  </a:lnTo>
                  <a:lnTo>
                    <a:pt x="3962" y="1600"/>
                  </a:lnTo>
                  <a:lnTo>
                    <a:pt x="3314" y="241"/>
                  </a:lnTo>
                  <a:lnTo>
                    <a:pt x="1739" y="8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DC42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6" name="object 2756" descr=""/>
            <p:cNvSpPr/>
            <p:nvPr/>
          </p:nvSpPr>
          <p:spPr>
            <a:xfrm>
              <a:off x="2777538" y="243886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895" y="0"/>
                  </a:moveTo>
                  <a:lnTo>
                    <a:pt x="77" y="2158"/>
                  </a:lnTo>
                  <a:lnTo>
                    <a:pt x="0" y="3213"/>
                  </a:lnTo>
                  <a:lnTo>
                    <a:pt x="44" y="3492"/>
                  </a:lnTo>
                  <a:lnTo>
                    <a:pt x="1136" y="3975"/>
                  </a:lnTo>
                  <a:lnTo>
                    <a:pt x="2355" y="4368"/>
                  </a:lnTo>
                  <a:lnTo>
                    <a:pt x="3613" y="4305"/>
                  </a:lnTo>
                  <a:lnTo>
                    <a:pt x="4934" y="3213"/>
                  </a:lnTo>
                  <a:lnTo>
                    <a:pt x="4578" y="2158"/>
                  </a:lnTo>
                  <a:lnTo>
                    <a:pt x="2978" y="584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E26B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7" name="object 2757" descr=""/>
            <p:cNvSpPr/>
            <p:nvPr/>
          </p:nvSpPr>
          <p:spPr>
            <a:xfrm>
              <a:off x="2794648" y="244795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05" y="0"/>
                  </a:moveTo>
                  <a:lnTo>
                    <a:pt x="2781" y="355"/>
                  </a:lnTo>
                  <a:lnTo>
                    <a:pt x="2095" y="774"/>
                  </a:lnTo>
                  <a:lnTo>
                    <a:pt x="1511" y="1333"/>
                  </a:lnTo>
                  <a:lnTo>
                    <a:pt x="0" y="2755"/>
                  </a:lnTo>
                  <a:lnTo>
                    <a:pt x="139" y="3505"/>
                  </a:lnTo>
                  <a:lnTo>
                    <a:pt x="317" y="4546"/>
                  </a:lnTo>
                  <a:lnTo>
                    <a:pt x="2692" y="2832"/>
                  </a:lnTo>
                  <a:lnTo>
                    <a:pt x="3086" y="2425"/>
                  </a:lnTo>
                  <a:lnTo>
                    <a:pt x="3682" y="1803"/>
                  </a:lnTo>
                  <a:lnTo>
                    <a:pt x="3975" y="1003"/>
                  </a:lnTo>
                  <a:lnTo>
                    <a:pt x="3886" y="165"/>
                  </a:lnTo>
                  <a:lnTo>
                    <a:pt x="3746" y="127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AA7E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8" name="object 2758" descr=""/>
            <p:cNvSpPr/>
            <p:nvPr/>
          </p:nvSpPr>
          <p:spPr>
            <a:xfrm>
              <a:off x="2757170" y="2421508"/>
              <a:ext cx="50800" cy="35560"/>
            </a:xfrm>
            <a:custGeom>
              <a:avLst/>
              <a:gdLst/>
              <a:ahLst/>
              <a:cxnLst/>
              <a:rect l="l" t="t" r="r" b="b"/>
              <a:pathLst>
                <a:path w="50800" h="35560">
                  <a:moveTo>
                    <a:pt x="4127" y="27813"/>
                  </a:moveTo>
                  <a:lnTo>
                    <a:pt x="3251" y="27559"/>
                  </a:lnTo>
                  <a:lnTo>
                    <a:pt x="2959" y="27482"/>
                  </a:lnTo>
                  <a:lnTo>
                    <a:pt x="2667" y="27444"/>
                  </a:lnTo>
                  <a:lnTo>
                    <a:pt x="2095" y="27330"/>
                  </a:lnTo>
                  <a:lnTo>
                    <a:pt x="1574" y="27127"/>
                  </a:lnTo>
                  <a:lnTo>
                    <a:pt x="1600" y="26885"/>
                  </a:lnTo>
                  <a:lnTo>
                    <a:pt x="2057" y="26568"/>
                  </a:lnTo>
                  <a:lnTo>
                    <a:pt x="2628" y="26797"/>
                  </a:lnTo>
                  <a:lnTo>
                    <a:pt x="3708" y="26047"/>
                  </a:lnTo>
                  <a:lnTo>
                    <a:pt x="2921" y="25717"/>
                  </a:lnTo>
                  <a:lnTo>
                    <a:pt x="1981" y="25323"/>
                  </a:lnTo>
                  <a:lnTo>
                    <a:pt x="444" y="25565"/>
                  </a:lnTo>
                  <a:lnTo>
                    <a:pt x="0" y="28155"/>
                  </a:lnTo>
                  <a:lnTo>
                    <a:pt x="1816" y="28257"/>
                  </a:lnTo>
                  <a:lnTo>
                    <a:pt x="3352" y="28702"/>
                  </a:lnTo>
                  <a:lnTo>
                    <a:pt x="4127" y="27813"/>
                  </a:lnTo>
                  <a:close/>
                </a:path>
                <a:path w="50800" h="35560">
                  <a:moveTo>
                    <a:pt x="6261" y="10312"/>
                  </a:moveTo>
                  <a:lnTo>
                    <a:pt x="5080" y="9194"/>
                  </a:lnTo>
                  <a:lnTo>
                    <a:pt x="4102" y="8623"/>
                  </a:lnTo>
                  <a:lnTo>
                    <a:pt x="1676" y="9347"/>
                  </a:lnTo>
                  <a:lnTo>
                    <a:pt x="1308" y="10375"/>
                  </a:lnTo>
                  <a:lnTo>
                    <a:pt x="2260" y="11696"/>
                  </a:lnTo>
                  <a:lnTo>
                    <a:pt x="3581" y="11353"/>
                  </a:lnTo>
                  <a:lnTo>
                    <a:pt x="3327" y="10998"/>
                  </a:lnTo>
                  <a:lnTo>
                    <a:pt x="3200" y="10820"/>
                  </a:lnTo>
                  <a:lnTo>
                    <a:pt x="3086" y="10642"/>
                  </a:lnTo>
                  <a:lnTo>
                    <a:pt x="2946" y="10045"/>
                  </a:lnTo>
                  <a:lnTo>
                    <a:pt x="2971" y="9855"/>
                  </a:lnTo>
                  <a:lnTo>
                    <a:pt x="3886" y="9537"/>
                  </a:lnTo>
                  <a:lnTo>
                    <a:pt x="4305" y="10071"/>
                  </a:lnTo>
                  <a:lnTo>
                    <a:pt x="4673" y="10426"/>
                  </a:lnTo>
                  <a:lnTo>
                    <a:pt x="4991" y="10718"/>
                  </a:lnTo>
                  <a:lnTo>
                    <a:pt x="6261" y="10312"/>
                  </a:lnTo>
                  <a:close/>
                </a:path>
                <a:path w="50800" h="35560">
                  <a:moveTo>
                    <a:pt x="8382" y="25806"/>
                  </a:moveTo>
                  <a:lnTo>
                    <a:pt x="8039" y="25285"/>
                  </a:lnTo>
                  <a:lnTo>
                    <a:pt x="7785" y="24892"/>
                  </a:lnTo>
                  <a:lnTo>
                    <a:pt x="5880" y="25234"/>
                  </a:lnTo>
                  <a:lnTo>
                    <a:pt x="5892" y="27114"/>
                  </a:lnTo>
                  <a:lnTo>
                    <a:pt x="5981" y="27749"/>
                  </a:lnTo>
                  <a:lnTo>
                    <a:pt x="6413" y="27241"/>
                  </a:lnTo>
                  <a:lnTo>
                    <a:pt x="6527" y="25806"/>
                  </a:lnTo>
                  <a:lnTo>
                    <a:pt x="6858" y="25285"/>
                  </a:lnTo>
                  <a:lnTo>
                    <a:pt x="7620" y="25806"/>
                  </a:lnTo>
                  <a:lnTo>
                    <a:pt x="7670" y="27241"/>
                  </a:lnTo>
                  <a:lnTo>
                    <a:pt x="8331" y="27216"/>
                  </a:lnTo>
                  <a:lnTo>
                    <a:pt x="8382" y="25806"/>
                  </a:lnTo>
                  <a:close/>
                </a:path>
                <a:path w="50800" h="35560">
                  <a:moveTo>
                    <a:pt x="11087" y="20421"/>
                  </a:moveTo>
                  <a:lnTo>
                    <a:pt x="11049" y="19240"/>
                  </a:lnTo>
                  <a:lnTo>
                    <a:pt x="11036" y="18897"/>
                  </a:lnTo>
                  <a:lnTo>
                    <a:pt x="9525" y="18618"/>
                  </a:lnTo>
                  <a:lnTo>
                    <a:pt x="9525" y="19240"/>
                  </a:lnTo>
                  <a:lnTo>
                    <a:pt x="9410" y="20421"/>
                  </a:lnTo>
                  <a:lnTo>
                    <a:pt x="8826" y="20688"/>
                  </a:lnTo>
                  <a:lnTo>
                    <a:pt x="8699" y="20739"/>
                  </a:lnTo>
                  <a:lnTo>
                    <a:pt x="8648" y="19329"/>
                  </a:lnTo>
                  <a:lnTo>
                    <a:pt x="9525" y="19240"/>
                  </a:lnTo>
                  <a:lnTo>
                    <a:pt x="9525" y="18618"/>
                  </a:lnTo>
                  <a:lnTo>
                    <a:pt x="8458" y="18415"/>
                  </a:lnTo>
                  <a:lnTo>
                    <a:pt x="7073" y="19215"/>
                  </a:lnTo>
                  <a:lnTo>
                    <a:pt x="7467" y="20993"/>
                  </a:lnTo>
                  <a:lnTo>
                    <a:pt x="8623" y="20777"/>
                  </a:lnTo>
                  <a:lnTo>
                    <a:pt x="8267" y="20942"/>
                  </a:lnTo>
                  <a:lnTo>
                    <a:pt x="9448" y="21183"/>
                  </a:lnTo>
                  <a:lnTo>
                    <a:pt x="11087" y="20421"/>
                  </a:lnTo>
                  <a:close/>
                </a:path>
                <a:path w="50800" h="35560">
                  <a:moveTo>
                    <a:pt x="16433" y="31978"/>
                  </a:moveTo>
                  <a:lnTo>
                    <a:pt x="16141" y="31686"/>
                  </a:lnTo>
                  <a:lnTo>
                    <a:pt x="15354" y="30861"/>
                  </a:lnTo>
                  <a:lnTo>
                    <a:pt x="13995" y="30238"/>
                  </a:lnTo>
                  <a:lnTo>
                    <a:pt x="11430" y="31178"/>
                  </a:lnTo>
                  <a:lnTo>
                    <a:pt x="12725" y="32613"/>
                  </a:lnTo>
                  <a:lnTo>
                    <a:pt x="13754" y="33477"/>
                  </a:lnTo>
                  <a:lnTo>
                    <a:pt x="15011" y="33058"/>
                  </a:lnTo>
                  <a:lnTo>
                    <a:pt x="14719" y="32816"/>
                  </a:lnTo>
                  <a:lnTo>
                    <a:pt x="14274" y="32918"/>
                  </a:lnTo>
                  <a:lnTo>
                    <a:pt x="13881" y="32600"/>
                  </a:lnTo>
                  <a:lnTo>
                    <a:pt x="13385" y="32308"/>
                  </a:lnTo>
                  <a:lnTo>
                    <a:pt x="13233" y="31800"/>
                  </a:lnTo>
                  <a:lnTo>
                    <a:pt x="13119" y="31381"/>
                  </a:lnTo>
                  <a:lnTo>
                    <a:pt x="13665" y="30988"/>
                  </a:lnTo>
                  <a:lnTo>
                    <a:pt x="14363" y="31330"/>
                  </a:lnTo>
                  <a:lnTo>
                    <a:pt x="14846" y="31623"/>
                  </a:lnTo>
                  <a:lnTo>
                    <a:pt x="15405" y="32194"/>
                  </a:lnTo>
                  <a:lnTo>
                    <a:pt x="16433" y="31978"/>
                  </a:lnTo>
                  <a:close/>
                </a:path>
                <a:path w="50800" h="35560">
                  <a:moveTo>
                    <a:pt x="22491" y="32512"/>
                  </a:moveTo>
                  <a:lnTo>
                    <a:pt x="22059" y="31038"/>
                  </a:lnTo>
                  <a:lnTo>
                    <a:pt x="20751" y="30873"/>
                  </a:lnTo>
                  <a:lnTo>
                    <a:pt x="19443" y="30708"/>
                  </a:lnTo>
                  <a:lnTo>
                    <a:pt x="18923" y="32029"/>
                  </a:lnTo>
                  <a:lnTo>
                    <a:pt x="18986" y="33248"/>
                  </a:lnTo>
                  <a:lnTo>
                    <a:pt x="17830" y="32981"/>
                  </a:lnTo>
                  <a:lnTo>
                    <a:pt x="17145" y="33515"/>
                  </a:lnTo>
                  <a:lnTo>
                    <a:pt x="15976" y="35090"/>
                  </a:lnTo>
                  <a:lnTo>
                    <a:pt x="16764" y="35090"/>
                  </a:lnTo>
                  <a:lnTo>
                    <a:pt x="17449" y="34582"/>
                  </a:lnTo>
                  <a:lnTo>
                    <a:pt x="17678" y="34302"/>
                  </a:lnTo>
                  <a:lnTo>
                    <a:pt x="18567" y="33426"/>
                  </a:lnTo>
                  <a:lnTo>
                    <a:pt x="18859" y="34556"/>
                  </a:lnTo>
                  <a:lnTo>
                    <a:pt x="18237" y="35382"/>
                  </a:lnTo>
                  <a:lnTo>
                    <a:pt x="18948" y="35382"/>
                  </a:lnTo>
                  <a:lnTo>
                    <a:pt x="19558" y="34594"/>
                  </a:lnTo>
                  <a:lnTo>
                    <a:pt x="19735" y="34099"/>
                  </a:lnTo>
                  <a:lnTo>
                    <a:pt x="19646" y="33693"/>
                  </a:lnTo>
                  <a:lnTo>
                    <a:pt x="19888" y="33591"/>
                  </a:lnTo>
                  <a:lnTo>
                    <a:pt x="20053" y="33413"/>
                  </a:lnTo>
                  <a:lnTo>
                    <a:pt x="19926" y="32867"/>
                  </a:lnTo>
                  <a:lnTo>
                    <a:pt x="19710" y="32321"/>
                  </a:lnTo>
                  <a:lnTo>
                    <a:pt x="20243" y="31508"/>
                  </a:lnTo>
                  <a:lnTo>
                    <a:pt x="22085" y="31724"/>
                  </a:lnTo>
                  <a:lnTo>
                    <a:pt x="20116" y="33388"/>
                  </a:lnTo>
                  <a:lnTo>
                    <a:pt x="20828" y="33693"/>
                  </a:lnTo>
                  <a:lnTo>
                    <a:pt x="21412" y="33286"/>
                  </a:lnTo>
                  <a:lnTo>
                    <a:pt x="22491" y="32512"/>
                  </a:lnTo>
                  <a:close/>
                </a:path>
                <a:path w="50800" h="35560">
                  <a:moveTo>
                    <a:pt x="24714" y="2425"/>
                  </a:moveTo>
                  <a:lnTo>
                    <a:pt x="24358" y="1028"/>
                  </a:lnTo>
                  <a:lnTo>
                    <a:pt x="24218" y="533"/>
                  </a:lnTo>
                  <a:lnTo>
                    <a:pt x="22644" y="88"/>
                  </a:lnTo>
                  <a:lnTo>
                    <a:pt x="20599" y="1447"/>
                  </a:lnTo>
                  <a:lnTo>
                    <a:pt x="20713" y="2540"/>
                  </a:lnTo>
                  <a:lnTo>
                    <a:pt x="21310" y="3073"/>
                  </a:lnTo>
                  <a:lnTo>
                    <a:pt x="20878" y="3556"/>
                  </a:lnTo>
                  <a:lnTo>
                    <a:pt x="20751" y="4051"/>
                  </a:lnTo>
                  <a:lnTo>
                    <a:pt x="20624" y="5702"/>
                  </a:lnTo>
                  <a:lnTo>
                    <a:pt x="21551" y="5778"/>
                  </a:lnTo>
                  <a:lnTo>
                    <a:pt x="21704" y="3200"/>
                  </a:lnTo>
                  <a:lnTo>
                    <a:pt x="23444" y="3848"/>
                  </a:lnTo>
                  <a:lnTo>
                    <a:pt x="22821" y="4724"/>
                  </a:lnTo>
                  <a:lnTo>
                    <a:pt x="22466" y="5753"/>
                  </a:lnTo>
                  <a:lnTo>
                    <a:pt x="23596" y="5727"/>
                  </a:lnTo>
                  <a:lnTo>
                    <a:pt x="24117" y="4279"/>
                  </a:lnTo>
                  <a:lnTo>
                    <a:pt x="24155" y="3200"/>
                  </a:lnTo>
                  <a:lnTo>
                    <a:pt x="24142" y="2679"/>
                  </a:lnTo>
                  <a:lnTo>
                    <a:pt x="24104" y="2540"/>
                  </a:lnTo>
                  <a:lnTo>
                    <a:pt x="23304" y="2527"/>
                  </a:lnTo>
                  <a:lnTo>
                    <a:pt x="22631" y="2514"/>
                  </a:lnTo>
                  <a:lnTo>
                    <a:pt x="22504" y="2527"/>
                  </a:lnTo>
                  <a:lnTo>
                    <a:pt x="22212" y="2324"/>
                  </a:lnTo>
                  <a:lnTo>
                    <a:pt x="22123" y="2108"/>
                  </a:lnTo>
                  <a:lnTo>
                    <a:pt x="22072" y="1790"/>
                  </a:lnTo>
                  <a:lnTo>
                    <a:pt x="22733" y="1028"/>
                  </a:lnTo>
                  <a:lnTo>
                    <a:pt x="23101" y="1790"/>
                  </a:lnTo>
                  <a:lnTo>
                    <a:pt x="23279" y="2425"/>
                  </a:lnTo>
                  <a:lnTo>
                    <a:pt x="24104" y="2540"/>
                  </a:lnTo>
                  <a:lnTo>
                    <a:pt x="24714" y="2425"/>
                  </a:lnTo>
                  <a:close/>
                </a:path>
                <a:path w="50800" h="35560">
                  <a:moveTo>
                    <a:pt x="31407" y="2082"/>
                  </a:moveTo>
                  <a:lnTo>
                    <a:pt x="31076" y="647"/>
                  </a:lnTo>
                  <a:lnTo>
                    <a:pt x="29743" y="304"/>
                  </a:lnTo>
                  <a:lnTo>
                    <a:pt x="28473" y="0"/>
                  </a:lnTo>
                  <a:lnTo>
                    <a:pt x="27203" y="901"/>
                  </a:lnTo>
                  <a:lnTo>
                    <a:pt x="27279" y="2222"/>
                  </a:lnTo>
                  <a:lnTo>
                    <a:pt x="27305" y="2844"/>
                  </a:lnTo>
                  <a:lnTo>
                    <a:pt x="27990" y="2616"/>
                  </a:lnTo>
                  <a:lnTo>
                    <a:pt x="28054" y="1930"/>
                  </a:lnTo>
                  <a:lnTo>
                    <a:pt x="28117" y="1244"/>
                  </a:lnTo>
                  <a:lnTo>
                    <a:pt x="29044" y="774"/>
                  </a:lnTo>
                  <a:lnTo>
                    <a:pt x="29540" y="1143"/>
                  </a:lnTo>
                  <a:lnTo>
                    <a:pt x="29933" y="1422"/>
                  </a:lnTo>
                  <a:lnTo>
                    <a:pt x="30353" y="2171"/>
                  </a:lnTo>
                  <a:lnTo>
                    <a:pt x="29476" y="3149"/>
                  </a:lnTo>
                  <a:lnTo>
                    <a:pt x="30111" y="3517"/>
                  </a:lnTo>
                  <a:lnTo>
                    <a:pt x="30518" y="3060"/>
                  </a:lnTo>
                  <a:lnTo>
                    <a:pt x="31407" y="2082"/>
                  </a:lnTo>
                  <a:close/>
                </a:path>
                <a:path w="50800" h="35560">
                  <a:moveTo>
                    <a:pt x="37414" y="25247"/>
                  </a:moveTo>
                  <a:lnTo>
                    <a:pt x="36207" y="24612"/>
                  </a:lnTo>
                  <a:lnTo>
                    <a:pt x="34137" y="24828"/>
                  </a:lnTo>
                  <a:lnTo>
                    <a:pt x="33083" y="25590"/>
                  </a:lnTo>
                  <a:lnTo>
                    <a:pt x="33667" y="26822"/>
                  </a:lnTo>
                  <a:lnTo>
                    <a:pt x="33807" y="27139"/>
                  </a:lnTo>
                  <a:lnTo>
                    <a:pt x="35115" y="26746"/>
                  </a:lnTo>
                  <a:lnTo>
                    <a:pt x="35039" y="26593"/>
                  </a:lnTo>
                  <a:lnTo>
                    <a:pt x="34874" y="26200"/>
                  </a:lnTo>
                  <a:lnTo>
                    <a:pt x="34861" y="25971"/>
                  </a:lnTo>
                  <a:lnTo>
                    <a:pt x="34861" y="25819"/>
                  </a:lnTo>
                  <a:lnTo>
                    <a:pt x="34925" y="25222"/>
                  </a:lnTo>
                  <a:lnTo>
                    <a:pt x="35140" y="25222"/>
                  </a:lnTo>
                  <a:lnTo>
                    <a:pt x="35687" y="25196"/>
                  </a:lnTo>
                  <a:lnTo>
                    <a:pt x="35483" y="26250"/>
                  </a:lnTo>
                  <a:lnTo>
                    <a:pt x="35280" y="26581"/>
                  </a:lnTo>
                  <a:lnTo>
                    <a:pt x="36499" y="26631"/>
                  </a:lnTo>
                  <a:lnTo>
                    <a:pt x="37414" y="25247"/>
                  </a:lnTo>
                  <a:close/>
                </a:path>
                <a:path w="50800" h="35560">
                  <a:moveTo>
                    <a:pt x="41376" y="10350"/>
                  </a:moveTo>
                  <a:lnTo>
                    <a:pt x="40220" y="9791"/>
                  </a:lnTo>
                  <a:lnTo>
                    <a:pt x="40093" y="9728"/>
                  </a:lnTo>
                  <a:lnTo>
                    <a:pt x="39852" y="9677"/>
                  </a:lnTo>
                  <a:lnTo>
                    <a:pt x="40398" y="8940"/>
                  </a:lnTo>
                  <a:lnTo>
                    <a:pt x="40322" y="7899"/>
                  </a:lnTo>
                  <a:lnTo>
                    <a:pt x="38036" y="7023"/>
                  </a:lnTo>
                  <a:lnTo>
                    <a:pt x="36614" y="8064"/>
                  </a:lnTo>
                  <a:lnTo>
                    <a:pt x="37033" y="9385"/>
                  </a:lnTo>
                  <a:lnTo>
                    <a:pt x="37160" y="9842"/>
                  </a:lnTo>
                  <a:lnTo>
                    <a:pt x="38138" y="9664"/>
                  </a:lnTo>
                  <a:lnTo>
                    <a:pt x="38011" y="9232"/>
                  </a:lnTo>
                  <a:lnTo>
                    <a:pt x="37858" y="8763"/>
                  </a:lnTo>
                  <a:lnTo>
                    <a:pt x="38061" y="7645"/>
                  </a:lnTo>
                  <a:lnTo>
                    <a:pt x="39395" y="8547"/>
                  </a:lnTo>
                  <a:lnTo>
                    <a:pt x="39331" y="9309"/>
                  </a:lnTo>
                  <a:lnTo>
                    <a:pt x="38519" y="9880"/>
                  </a:lnTo>
                  <a:lnTo>
                    <a:pt x="38087" y="10134"/>
                  </a:lnTo>
                  <a:lnTo>
                    <a:pt x="37731" y="10553"/>
                  </a:lnTo>
                  <a:lnTo>
                    <a:pt x="37515" y="11023"/>
                  </a:lnTo>
                  <a:lnTo>
                    <a:pt x="37274" y="10909"/>
                  </a:lnTo>
                  <a:lnTo>
                    <a:pt x="37007" y="10845"/>
                  </a:lnTo>
                  <a:lnTo>
                    <a:pt x="36334" y="10845"/>
                  </a:lnTo>
                  <a:lnTo>
                    <a:pt x="35852" y="10947"/>
                  </a:lnTo>
                  <a:lnTo>
                    <a:pt x="35064" y="11696"/>
                  </a:lnTo>
                  <a:lnTo>
                    <a:pt x="35509" y="12369"/>
                  </a:lnTo>
                  <a:lnTo>
                    <a:pt x="35318" y="13385"/>
                  </a:lnTo>
                  <a:lnTo>
                    <a:pt x="36677" y="13258"/>
                  </a:lnTo>
                  <a:lnTo>
                    <a:pt x="36804" y="12623"/>
                  </a:lnTo>
                  <a:lnTo>
                    <a:pt x="36690" y="12065"/>
                  </a:lnTo>
                  <a:lnTo>
                    <a:pt x="36728" y="11671"/>
                  </a:lnTo>
                  <a:lnTo>
                    <a:pt x="37071" y="11988"/>
                  </a:lnTo>
                  <a:lnTo>
                    <a:pt x="37287" y="12611"/>
                  </a:lnTo>
                  <a:lnTo>
                    <a:pt x="37388" y="13335"/>
                  </a:lnTo>
                  <a:lnTo>
                    <a:pt x="38773" y="13119"/>
                  </a:lnTo>
                  <a:lnTo>
                    <a:pt x="38658" y="12306"/>
                  </a:lnTo>
                  <a:lnTo>
                    <a:pt x="38481" y="11963"/>
                  </a:lnTo>
                  <a:lnTo>
                    <a:pt x="38239" y="11645"/>
                  </a:lnTo>
                  <a:lnTo>
                    <a:pt x="38366" y="11239"/>
                  </a:lnTo>
                  <a:lnTo>
                    <a:pt x="38430" y="11087"/>
                  </a:lnTo>
                  <a:lnTo>
                    <a:pt x="38608" y="10579"/>
                  </a:lnTo>
                  <a:lnTo>
                    <a:pt x="39725" y="10464"/>
                  </a:lnTo>
                  <a:lnTo>
                    <a:pt x="40106" y="10210"/>
                  </a:lnTo>
                  <a:lnTo>
                    <a:pt x="40132" y="10782"/>
                  </a:lnTo>
                  <a:lnTo>
                    <a:pt x="39865" y="11328"/>
                  </a:lnTo>
                  <a:lnTo>
                    <a:pt x="39128" y="11506"/>
                  </a:lnTo>
                  <a:lnTo>
                    <a:pt x="39204" y="12065"/>
                  </a:lnTo>
                  <a:lnTo>
                    <a:pt x="40830" y="11671"/>
                  </a:lnTo>
                  <a:lnTo>
                    <a:pt x="41376" y="10350"/>
                  </a:lnTo>
                  <a:close/>
                </a:path>
                <a:path w="50800" h="35560">
                  <a:moveTo>
                    <a:pt x="47853" y="30441"/>
                  </a:moveTo>
                  <a:lnTo>
                    <a:pt x="47726" y="29756"/>
                  </a:lnTo>
                  <a:lnTo>
                    <a:pt x="47231" y="29273"/>
                  </a:lnTo>
                  <a:lnTo>
                    <a:pt x="47815" y="26390"/>
                  </a:lnTo>
                  <a:lnTo>
                    <a:pt x="45694" y="26263"/>
                  </a:lnTo>
                  <a:lnTo>
                    <a:pt x="43764" y="26644"/>
                  </a:lnTo>
                  <a:lnTo>
                    <a:pt x="43929" y="27660"/>
                  </a:lnTo>
                  <a:lnTo>
                    <a:pt x="44780" y="27482"/>
                  </a:lnTo>
                  <a:lnTo>
                    <a:pt x="45339" y="27368"/>
                  </a:lnTo>
                  <a:lnTo>
                    <a:pt x="46532" y="27393"/>
                  </a:lnTo>
                  <a:lnTo>
                    <a:pt x="45720" y="28727"/>
                  </a:lnTo>
                  <a:lnTo>
                    <a:pt x="45275" y="28714"/>
                  </a:lnTo>
                  <a:lnTo>
                    <a:pt x="44818" y="28600"/>
                  </a:lnTo>
                  <a:lnTo>
                    <a:pt x="44297" y="28524"/>
                  </a:lnTo>
                  <a:lnTo>
                    <a:pt x="43510" y="28422"/>
                  </a:lnTo>
                  <a:lnTo>
                    <a:pt x="43192" y="29438"/>
                  </a:lnTo>
                  <a:lnTo>
                    <a:pt x="45326" y="29718"/>
                  </a:lnTo>
                  <a:lnTo>
                    <a:pt x="45961" y="29679"/>
                  </a:lnTo>
                  <a:lnTo>
                    <a:pt x="46253" y="30048"/>
                  </a:lnTo>
                  <a:lnTo>
                    <a:pt x="46418" y="30403"/>
                  </a:lnTo>
                  <a:lnTo>
                    <a:pt x="45872" y="31216"/>
                  </a:lnTo>
                  <a:lnTo>
                    <a:pt x="44513" y="30365"/>
                  </a:lnTo>
                  <a:lnTo>
                    <a:pt x="43776" y="29832"/>
                  </a:lnTo>
                  <a:lnTo>
                    <a:pt x="42481" y="30264"/>
                  </a:lnTo>
                  <a:lnTo>
                    <a:pt x="44107" y="31445"/>
                  </a:lnTo>
                  <a:lnTo>
                    <a:pt x="46342" y="32105"/>
                  </a:lnTo>
                  <a:lnTo>
                    <a:pt x="47853" y="30441"/>
                  </a:lnTo>
                  <a:close/>
                </a:path>
                <a:path w="50800" h="35560">
                  <a:moveTo>
                    <a:pt x="50444" y="22428"/>
                  </a:moveTo>
                  <a:lnTo>
                    <a:pt x="50368" y="21920"/>
                  </a:lnTo>
                  <a:lnTo>
                    <a:pt x="50266" y="21310"/>
                  </a:lnTo>
                  <a:lnTo>
                    <a:pt x="48895" y="21234"/>
                  </a:lnTo>
                  <a:lnTo>
                    <a:pt x="48514" y="21310"/>
                  </a:lnTo>
                  <a:lnTo>
                    <a:pt x="48374" y="20294"/>
                  </a:lnTo>
                  <a:lnTo>
                    <a:pt x="47523" y="19697"/>
                  </a:lnTo>
                  <a:lnTo>
                    <a:pt x="45478" y="19977"/>
                  </a:lnTo>
                  <a:lnTo>
                    <a:pt x="44246" y="20878"/>
                  </a:lnTo>
                  <a:lnTo>
                    <a:pt x="45453" y="22085"/>
                  </a:lnTo>
                  <a:lnTo>
                    <a:pt x="46697" y="21678"/>
                  </a:lnTo>
                  <a:lnTo>
                    <a:pt x="46278" y="21234"/>
                  </a:lnTo>
                  <a:lnTo>
                    <a:pt x="46189" y="20878"/>
                  </a:lnTo>
                  <a:lnTo>
                    <a:pt x="46418" y="20370"/>
                  </a:lnTo>
                  <a:lnTo>
                    <a:pt x="47167" y="20878"/>
                  </a:lnTo>
                  <a:lnTo>
                    <a:pt x="47142" y="22161"/>
                  </a:lnTo>
                  <a:lnTo>
                    <a:pt x="46799" y="22720"/>
                  </a:lnTo>
                  <a:lnTo>
                    <a:pt x="46545" y="23406"/>
                  </a:lnTo>
                  <a:lnTo>
                    <a:pt x="47891" y="23342"/>
                  </a:lnTo>
                  <a:lnTo>
                    <a:pt x="48120" y="22720"/>
                  </a:lnTo>
                  <a:lnTo>
                    <a:pt x="48234" y="22326"/>
                  </a:lnTo>
                  <a:lnTo>
                    <a:pt x="48526" y="21958"/>
                  </a:lnTo>
                  <a:lnTo>
                    <a:pt x="49085" y="22085"/>
                  </a:lnTo>
                  <a:lnTo>
                    <a:pt x="48577" y="22936"/>
                  </a:lnTo>
                  <a:lnTo>
                    <a:pt x="48171" y="23279"/>
                  </a:lnTo>
                  <a:lnTo>
                    <a:pt x="48717" y="23393"/>
                  </a:lnTo>
                  <a:lnTo>
                    <a:pt x="49009" y="23418"/>
                  </a:lnTo>
                  <a:lnTo>
                    <a:pt x="49428" y="23342"/>
                  </a:lnTo>
                  <a:lnTo>
                    <a:pt x="50444" y="22428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9" name="object 2759" descr=""/>
            <p:cNvSpPr/>
            <p:nvPr/>
          </p:nvSpPr>
          <p:spPr>
            <a:xfrm>
              <a:off x="2749781" y="2440797"/>
              <a:ext cx="28575" cy="32384"/>
            </a:xfrm>
            <a:custGeom>
              <a:avLst/>
              <a:gdLst/>
              <a:ahLst/>
              <a:cxnLst/>
              <a:rect l="l" t="t" r="r" b="b"/>
              <a:pathLst>
                <a:path w="28575" h="32385">
                  <a:moveTo>
                    <a:pt x="1917" y="0"/>
                  </a:moveTo>
                  <a:lnTo>
                    <a:pt x="0" y="15074"/>
                  </a:lnTo>
                  <a:lnTo>
                    <a:pt x="12280" y="27698"/>
                  </a:lnTo>
                  <a:lnTo>
                    <a:pt x="19773" y="31165"/>
                  </a:lnTo>
                  <a:lnTo>
                    <a:pt x="27279" y="32117"/>
                  </a:lnTo>
                  <a:lnTo>
                    <a:pt x="27952" y="22427"/>
                  </a:lnTo>
                  <a:lnTo>
                    <a:pt x="28346" y="21132"/>
                  </a:lnTo>
                  <a:lnTo>
                    <a:pt x="2006" y="2171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ECAC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0" name="object 2760" descr=""/>
            <p:cNvSpPr/>
            <p:nvPr/>
          </p:nvSpPr>
          <p:spPr>
            <a:xfrm>
              <a:off x="2776355" y="2446227"/>
              <a:ext cx="34290" cy="29209"/>
            </a:xfrm>
            <a:custGeom>
              <a:avLst/>
              <a:gdLst/>
              <a:ahLst/>
              <a:cxnLst/>
              <a:rect l="l" t="t" r="r" b="b"/>
              <a:pathLst>
                <a:path w="34289" h="29210">
                  <a:moveTo>
                    <a:pt x="1409" y="16382"/>
                  </a:moveTo>
                  <a:lnTo>
                    <a:pt x="1117" y="16636"/>
                  </a:lnTo>
                  <a:lnTo>
                    <a:pt x="304" y="24104"/>
                  </a:lnTo>
                  <a:lnTo>
                    <a:pt x="0" y="27393"/>
                  </a:lnTo>
                  <a:lnTo>
                    <a:pt x="457" y="27927"/>
                  </a:lnTo>
                  <a:lnTo>
                    <a:pt x="10566" y="28625"/>
                  </a:lnTo>
                  <a:lnTo>
                    <a:pt x="19900" y="25717"/>
                  </a:lnTo>
                  <a:lnTo>
                    <a:pt x="31597" y="18529"/>
                  </a:lnTo>
                  <a:lnTo>
                    <a:pt x="31803" y="16789"/>
                  </a:lnTo>
                  <a:lnTo>
                    <a:pt x="7899" y="16789"/>
                  </a:lnTo>
                  <a:lnTo>
                    <a:pt x="1409" y="16382"/>
                  </a:lnTo>
                  <a:close/>
                </a:path>
                <a:path w="34289" h="29210">
                  <a:moveTo>
                    <a:pt x="34277" y="0"/>
                  </a:moveTo>
                  <a:lnTo>
                    <a:pt x="27508" y="10159"/>
                  </a:lnTo>
                  <a:lnTo>
                    <a:pt x="27292" y="10350"/>
                  </a:lnTo>
                  <a:lnTo>
                    <a:pt x="26593" y="10858"/>
                  </a:lnTo>
                  <a:lnTo>
                    <a:pt x="25120" y="11798"/>
                  </a:lnTo>
                  <a:lnTo>
                    <a:pt x="24320" y="12242"/>
                  </a:lnTo>
                  <a:lnTo>
                    <a:pt x="22948" y="12877"/>
                  </a:lnTo>
                  <a:lnTo>
                    <a:pt x="22707" y="13017"/>
                  </a:lnTo>
                  <a:lnTo>
                    <a:pt x="21615" y="13461"/>
                  </a:lnTo>
                  <a:lnTo>
                    <a:pt x="20751" y="13766"/>
                  </a:lnTo>
                  <a:lnTo>
                    <a:pt x="14668" y="15481"/>
                  </a:lnTo>
                  <a:lnTo>
                    <a:pt x="7899" y="16789"/>
                  </a:lnTo>
                  <a:lnTo>
                    <a:pt x="31803" y="16789"/>
                  </a:lnTo>
                  <a:lnTo>
                    <a:pt x="32867" y="7810"/>
                  </a:lnTo>
                  <a:lnTo>
                    <a:pt x="34277" y="0"/>
                  </a:lnTo>
                  <a:close/>
                </a:path>
              </a:pathLst>
            </a:custGeom>
            <a:solidFill>
              <a:srgbClr val="EEB8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1" name="object 2761" descr=""/>
            <p:cNvSpPr/>
            <p:nvPr/>
          </p:nvSpPr>
          <p:spPr>
            <a:xfrm>
              <a:off x="2751747" y="2420175"/>
              <a:ext cx="60325" cy="43180"/>
            </a:xfrm>
            <a:custGeom>
              <a:avLst/>
              <a:gdLst/>
              <a:ahLst/>
              <a:cxnLst/>
              <a:rect l="l" t="t" r="r" b="b"/>
              <a:pathLst>
                <a:path w="60325" h="43180">
                  <a:moveTo>
                    <a:pt x="12852" y="8382"/>
                  </a:moveTo>
                  <a:lnTo>
                    <a:pt x="12611" y="8128"/>
                  </a:lnTo>
                  <a:lnTo>
                    <a:pt x="12852" y="8382"/>
                  </a:lnTo>
                  <a:close/>
                </a:path>
                <a:path w="60325" h="43180">
                  <a:moveTo>
                    <a:pt x="60032" y="20574"/>
                  </a:moveTo>
                  <a:lnTo>
                    <a:pt x="58839" y="15113"/>
                  </a:lnTo>
                  <a:lnTo>
                    <a:pt x="57302" y="13474"/>
                  </a:lnTo>
                  <a:lnTo>
                    <a:pt x="57302" y="23495"/>
                  </a:lnTo>
                  <a:lnTo>
                    <a:pt x="57289" y="24384"/>
                  </a:lnTo>
                  <a:lnTo>
                    <a:pt x="56197" y="25527"/>
                  </a:lnTo>
                  <a:lnTo>
                    <a:pt x="55562" y="25654"/>
                  </a:lnTo>
                  <a:lnTo>
                    <a:pt x="54940" y="25654"/>
                  </a:lnTo>
                  <a:lnTo>
                    <a:pt x="55499" y="25781"/>
                  </a:lnTo>
                  <a:lnTo>
                    <a:pt x="55930" y="26162"/>
                  </a:lnTo>
                  <a:lnTo>
                    <a:pt x="55753" y="27813"/>
                  </a:lnTo>
                  <a:lnTo>
                    <a:pt x="54305" y="27940"/>
                  </a:lnTo>
                  <a:lnTo>
                    <a:pt x="53530" y="27940"/>
                  </a:lnTo>
                  <a:lnTo>
                    <a:pt x="53886" y="28067"/>
                  </a:lnTo>
                  <a:lnTo>
                    <a:pt x="54483" y="28702"/>
                  </a:lnTo>
                  <a:lnTo>
                    <a:pt x="54470" y="29591"/>
                  </a:lnTo>
                  <a:lnTo>
                    <a:pt x="53860" y="30226"/>
                  </a:lnTo>
                  <a:lnTo>
                    <a:pt x="52578" y="30734"/>
                  </a:lnTo>
                  <a:lnTo>
                    <a:pt x="52819" y="31115"/>
                  </a:lnTo>
                  <a:lnTo>
                    <a:pt x="52882" y="31623"/>
                  </a:lnTo>
                  <a:lnTo>
                    <a:pt x="52184" y="32639"/>
                  </a:lnTo>
                  <a:lnTo>
                    <a:pt x="51384" y="32766"/>
                  </a:lnTo>
                  <a:lnTo>
                    <a:pt x="50533" y="32766"/>
                  </a:lnTo>
                  <a:lnTo>
                    <a:pt x="50317" y="32639"/>
                  </a:lnTo>
                  <a:lnTo>
                    <a:pt x="50114" y="32639"/>
                  </a:lnTo>
                  <a:lnTo>
                    <a:pt x="50038" y="32893"/>
                  </a:lnTo>
                  <a:lnTo>
                    <a:pt x="49860" y="33274"/>
                  </a:lnTo>
                  <a:lnTo>
                    <a:pt x="49034" y="33655"/>
                  </a:lnTo>
                  <a:lnTo>
                    <a:pt x="48742" y="33655"/>
                  </a:lnTo>
                  <a:lnTo>
                    <a:pt x="48641" y="34163"/>
                  </a:lnTo>
                  <a:lnTo>
                    <a:pt x="48285" y="34544"/>
                  </a:lnTo>
                  <a:lnTo>
                    <a:pt x="47244" y="35179"/>
                  </a:lnTo>
                  <a:lnTo>
                    <a:pt x="46697" y="35179"/>
                  </a:lnTo>
                  <a:lnTo>
                    <a:pt x="46151" y="35052"/>
                  </a:lnTo>
                  <a:lnTo>
                    <a:pt x="46139" y="35814"/>
                  </a:lnTo>
                  <a:lnTo>
                    <a:pt x="45161" y="36322"/>
                  </a:lnTo>
                  <a:lnTo>
                    <a:pt x="44589" y="36449"/>
                  </a:lnTo>
                  <a:lnTo>
                    <a:pt x="44005" y="36322"/>
                  </a:lnTo>
                  <a:lnTo>
                    <a:pt x="43815" y="36195"/>
                  </a:lnTo>
                  <a:lnTo>
                    <a:pt x="43675" y="36703"/>
                  </a:lnTo>
                  <a:lnTo>
                    <a:pt x="43611" y="36830"/>
                  </a:lnTo>
                  <a:lnTo>
                    <a:pt x="42964" y="37592"/>
                  </a:lnTo>
                  <a:lnTo>
                    <a:pt x="42367" y="37846"/>
                  </a:lnTo>
                  <a:lnTo>
                    <a:pt x="41262" y="37719"/>
                  </a:lnTo>
                  <a:lnTo>
                    <a:pt x="40906" y="37465"/>
                  </a:lnTo>
                  <a:lnTo>
                    <a:pt x="40690" y="37084"/>
                  </a:lnTo>
                  <a:lnTo>
                    <a:pt x="40474" y="37211"/>
                  </a:lnTo>
                  <a:lnTo>
                    <a:pt x="40233" y="37211"/>
                  </a:lnTo>
                  <a:lnTo>
                    <a:pt x="39471" y="37465"/>
                  </a:lnTo>
                  <a:lnTo>
                    <a:pt x="38569" y="37211"/>
                  </a:lnTo>
                  <a:lnTo>
                    <a:pt x="38493" y="37846"/>
                  </a:lnTo>
                  <a:lnTo>
                    <a:pt x="37592" y="38989"/>
                  </a:lnTo>
                  <a:lnTo>
                    <a:pt x="36614" y="39116"/>
                  </a:lnTo>
                  <a:lnTo>
                    <a:pt x="35852" y="38735"/>
                  </a:lnTo>
                  <a:lnTo>
                    <a:pt x="35610" y="39243"/>
                  </a:lnTo>
                  <a:lnTo>
                    <a:pt x="35026" y="39370"/>
                  </a:lnTo>
                  <a:lnTo>
                    <a:pt x="33540" y="39370"/>
                  </a:lnTo>
                  <a:lnTo>
                    <a:pt x="32626" y="38735"/>
                  </a:lnTo>
                  <a:lnTo>
                    <a:pt x="31902" y="37846"/>
                  </a:lnTo>
                  <a:lnTo>
                    <a:pt x="31153" y="38862"/>
                  </a:lnTo>
                  <a:lnTo>
                    <a:pt x="30086" y="39624"/>
                  </a:lnTo>
                  <a:lnTo>
                    <a:pt x="28956" y="39116"/>
                  </a:lnTo>
                  <a:lnTo>
                    <a:pt x="28676" y="38989"/>
                  </a:lnTo>
                  <a:lnTo>
                    <a:pt x="28371" y="38735"/>
                  </a:lnTo>
                  <a:lnTo>
                    <a:pt x="28282" y="38481"/>
                  </a:lnTo>
                  <a:lnTo>
                    <a:pt x="28181" y="38354"/>
                  </a:lnTo>
                  <a:lnTo>
                    <a:pt x="28130" y="38100"/>
                  </a:lnTo>
                  <a:lnTo>
                    <a:pt x="27978" y="38608"/>
                  </a:lnTo>
                  <a:lnTo>
                    <a:pt x="27635" y="38862"/>
                  </a:lnTo>
                  <a:lnTo>
                    <a:pt x="26238" y="39116"/>
                  </a:lnTo>
                  <a:lnTo>
                    <a:pt x="25882" y="38862"/>
                  </a:lnTo>
                  <a:lnTo>
                    <a:pt x="25374" y="38481"/>
                  </a:lnTo>
                  <a:lnTo>
                    <a:pt x="24714" y="37592"/>
                  </a:lnTo>
                  <a:lnTo>
                    <a:pt x="23901" y="38862"/>
                  </a:lnTo>
                  <a:lnTo>
                    <a:pt x="21717" y="38862"/>
                  </a:lnTo>
                  <a:lnTo>
                    <a:pt x="21209" y="37973"/>
                  </a:lnTo>
                  <a:lnTo>
                    <a:pt x="21005" y="37592"/>
                  </a:lnTo>
                  <a:lnTo>
                    <a:pt x="20497" y="37846"/>
                  </a:lnTo>
                  <a:lnTo>
                    <a:pt x="19875" y="37973"/>
                  </a:lnTo>
                  <a:lnTo>
                    <a:pt x="18783" y="37465"/>
                  </a:lnTo>
                  <a:lnTo>
                    <a:pt x="18681" y="37338"/>
                  </a:lnTo>
                  <a:lnTo>
                    <a:pt x="18580" y="37211"/>
                  </a:lnTo>
                  <a:lnTo>
                    <a:pt x="18465" y="36703"/>
                  </a:lnTo>
                  <a:lnTo>
                    <a:pt x="18453" y="36449"/>
                  </a:lnTo>
                  <a:lnTo>
                    <a:pt x="17881" y="36957"/>
                  </a:lnTo>
                  <a:lnTo>
                    <a:pt x="17195" y="37338"/>
                  </a:lnTo>
                  <a:lnTo>
                    <a:pt x="15811" y="36703"/>
                  </a:lnTo>
                  <a:lnTo>
                    <a:pt x="15735" y="36195"/>
                  </a:lnTo>
                  <a:lnTo>
                    <a:pt x="15887" y="35560"/>
                  </a:lnTo>
                  <a:lnTo>
                    <a:pt x="14986" y="36068"/>
                  </a:lnTo>
                  <a:lnTo>
                    <a:pt x="13766" y="36195"/>
                  </a:lnTo>
                  <a:lnTo>
                    <a:pt x="13131" y="34798"/>
                  </a:lnTo>
                  <a:lnTo>
                    <a:pt x="13093" y="34544"/>
                  </a:lnTo>
                  <a:lnTo>
                    <a:pt x="13195" y="34290"/>
                  </a:lnTo>
                  <a:lnTo>
                    <a:pt x="13271" y="34163"/>
                  </a:lnTo>
                  <a:lnTo>
                    <a:pt x="12712" y="34417"/>
                  </a:lnTo>
                  <a:lnTo>
                    <a:pt x="12103" y="34544"/>
                  </a:lnTo>
                  <a:lnTo>
                    <a:pt x="11010" y="34290"/>
                  </a:lnTo>
                  <a:lnTo>
                    <a:pt x="10477" y="33909"/>
                  </a:lnTo>
                  <a:lnTo>
                    <a:pt x="10579" y="33274"/>
                  </a:lnTo>
                  <a:lnTo>
                    <a:pt x="10071" y="32766"/>
                  </a:lnTo>
                  <a:lnTo>
                    <a:pt x="9537" y="32004"/>
                  </a:lnTo>
                  <a:lnTo>
                    <a:pt x="9601" y="31369"/>
                  </a:lnTo>
                  <a:lnTo>
                    <a:pt x="9626" y="31242"/>
                  </a:lnTo>
                  <a:lnTo>
                    <a:pt x="8483" y="31369"/>
                  </a:lnTo>
                  <a:lnTo>
                    <a:pt x="7023" y="31115"/>
                  </a:lnTo>
                  <a:lnTo>
                    <a:pt x="6946" y="29718"/>
                  </a:lnTo>
                  <a:lnTo>
                    <a:pt x="6629" y="29591"/>
                  </a:lnTo>
                  <a:lnTo>
                    <a:pt x="5689" y="28956"/>
                  </a:lnTo>
                  <a:lnTo>
                    <a:pt x="5880" y="28067"/>
                  </a:lnTo>
                  <a:lnTo>
                    <a:pt x="6299" y="27305"/>
                  </a:lnTo>
                  <a:lnTo>
                    <a:pt x="5562" y="27305"/>
                  </a:lnTo>
                  <a:lnTo>
                    <a:pt x="4775" y="26416"/>
                  </a:lnTo>
                  <a:lnTo>
                    <a:pt x="4927" y="25781"/>
                  </a:lnTo>
                  <a:lnTo>
                    <a:pt x="5118" y="25400"/>
                  </a:lnTo>
                  <a:lnTo>
                    <a:pt x="5245" y="25146"/>
                  </a:lnTo>
                  <a:lnTo>
                    <a:pt x="4724" y="25400"/>
                  </a:lnTo>
                  <a:lnTo>
                    <a:pt x="4114" y="25400"/>
                  </a:lnTo>
                  <a:lnTo>
                    <a:pt x="3365" y="24638"/>
                  </a:lnTo>
                  <a:lnTo>
                    <a:pt x="3429" y="23876"/>
                  </a:lnTo>
                  <a:lnTo>
                    <a:pt x="2171" y="23749"/>
                  </a:lnTo>
                  <a:lnTo>
                    <a:pt x="1727" y="22606"/>
                  </a:lnTo>
                  <a:lnTo>
                    <a:pt x="2590" y="21209"/>
                  </a:lnTo>
                  <a:lnTo>
                    <a:pt x="3060" y="20955"/>
                  </a:lnTo>
                  <a:lnTo>
                    <a:pt x="3568" y="20828"/>
                  </a:lnTo>
                  <a:lnTo>
                    <a:pt x="3479" y="20701"/>
                  </a:lnTo>
                  <a:lnTo>
                    <a:pt x="3136" y="19812"/>
                  </a:lnTo>
                  <a:lnTo>
                    <a:pt x="3848" y="19177"/>
                  </a:lnTo>
                  <a:lnTo>
                    <a:pt x="4597" y="18923"/>
                  </a:lnTo>
                  <a:lnTo>
                    <a:pt x="4025" y="18542"/>
                  </a:lnTo>
                  <a:lnTo>
                    <a:pt x="3683" y="17780"/>
                  </a:lnTo>
                  <a:lnTo>
                    <a:pt x="4381" y="16764"/>
                  </a:lnTo>
                  <a:lnTo>
                    <a:pt x="5080" y="16510"/>
                  </a:lnTo>
                  <a:lnTo>
                    <a:pt x="4851" y="16129"/>
                  </a:lnTo>
                  <a:lnTo>
                    <a:pt x="4940" y="15494"/>
                  </a:lnTo>
                  <a:lnTo>
                    <a:pt x="5600" y="14859"/>
                  </a:lnTo>
                  <a:lnTo>
                    <a:pt x="6223" y="14605"/>
                  </a:lnTo>
                  <a:lnTo>
                    <a:pt x="5791" y="14478"/>
                  </a:lnTo>
                  <a:lnTo>
                    <a:pt x="5346" y="14224"/>
                  </a:lnTo>
                  <a:lnTo>
                    <a:pt x="4927" y="13335"/>
                  </a:lnTo>
                  <a:lnTo>
                    <a:pt x="5080" y="12827"/>
                  </a:lnTo>
                  <a:lnTo>
                    <a:pt x="6096" y="12319"/>
                  </a:lnTo>
                  <a:lnTo>
                    <a:pt x="6781" y="12192"/>
                  </a:lnTo>
                  <a:lnTo>
                    <a:pt x="7467" y="12319"/>
                  </a:lnTo>
                  <a:lnTo>
                    <a:pt x="7416" y="12192"/>
                  </a:lnTo>
                  <a:lnTo>
                    <a:pt x="7226" y="11684"/>
                  </a:lnTo>
                  <a:lnTo>
                    <a:pt x="7467" y="10922"/>
                  </a:lnTo>
                  <a:lnTo>
                    <a:pt x="8712" y="10287"/>
                  </a:lnTo>
                  <a:lnTo>
                    <a:pt x="9309" y="10287"/>
                  </a:lnTo>
                  <a:lnTo>
                    <a:pt x="9880" y="10414"/>
                  </a:lnTo>
                  <a:lnTo>
                    <a:pt x="9842" y="10287"/>
                  </a:lnTo>
                  <a:lnTo>
                    <a:pt x="9537" y="9271"/>
                  </a:lnTo>
                  <a:lnTo>
                    <a:pt x="9601" y="9017"/>
                  </a:lnTo>
                  <a:lnTo>
                    <a:pt x="10591" y="7874"/>
                  </a:lnTo>
                  <a:lnTo>
                    <a:pt x="12280" y="8001"/>
                  </a:lnTo>
                  <a:lnTo>
                    <a:pt x="12598" y="8128"/>
                  </a:lnTo>
                  <a:lnTo>
                    <a:pt x="12522" y="7874"/>
                  </a:lnTo>
                  <a:lnTo>
                    <a:pt x="12509" y="7112"/>
                  </a:lnTo>
                  <a:lnTo>
                    <a:pt x="12687" y="6858"/>
                  </a:lnTo>
                  <a:lnTo>
                    <a:pt x="13906" y="6223"/>
                  </a:lnTo>
                  <a:lnTo>
                    <a:pt x="14554" y="6350"/>
                  </a:lnTo>
                  <a:lnTo>
                    <a:pt x="15049" y="6858"/>
                  </a:lnTo>
                  <a:lnTo>
                    <a:pt x="15087" y="6223"/>
                  </a:lnTo>
                  <a:lnTo>
                    <a:pt x="15138" y="5715"/>
                  </a:lnTo>
                  <a:lnTo>
                    <a:pt x="16141" y="4953"/>
                  </a:lnTo>
                  <a:lnTo>
                    <a:pt x="17259" y="5207"/>
                  </a:lnTo>
                  <a:lnTo>
                    <a:pt x="17526" y="4953"/>
                  </a:lnTo>
                  <a:lnTo>
                    <a:pt x="17843" y="4445"/>
                  </a:lnTo>
                  <a:lnTo>
                    <a:pt x="18846" y="3937"/>
                  </a:lnTo>
                  <a:lnTo>
                    <a:pt x="20154" y="4064"/>
                  </a:lnTo>
                  <a:lnTo>
                    <a:pt x="20485" y="4318"/>
                  </a:lnTo>
                  <a:lnTo>
                    <a:pt x="20751" y="4445"/>
                  </a:lnTo>
                  <a:lnTo>
                    <a:pt x="21018" y="3937"/>
                  </a:lnTo>
                  <a:lnTo>
                    <a:pt x="21094" y="3810"/>
                  </a:lnTo>
                  <a:lnTo>
                    <a:pt x="21869" y="3429"/>
                  </a:lnTo>
                  <a:lnTo>
                    <a:pt x="22606" y="3429"/>
                  </a:lnTo>
                  <a:lnTo>
                    <a:pt x="22745" y="3048"/>
                  </a:lnTo>
                  <a:lnTo>
                    <a:pt x="23063" y="2667"/>
                  </a:lnTo>
                  <a:lnTo>
                    <a:pt x="24714" y="2032"/>
                  </a:lnTo>
                  <a:lnTo>
                    <a:pt x="25717" y="2794"/>
                  </a:lnTo>
                  <a:lnTo>
                    <a:pt x="26492" y="3683"/>
                  </a:lnTo>
                  <a:lnTo>
                    <a:pt x="26822" y="2032"/>
                  </a:lnTo>
                  <a:lnTo>
                    <a:pt x="26898" y="1651"/>
                  </a:lnTo>
                  <a:lnTo>
                    <a:pt x="29629" y="1397"/>
                  </a:lnTo>
                  <a:lnTo>
                    <a:pt x="30530" y="2794"/>
                  </a:lnTo>
                  <a:lnTo>
                    <a:pt x="30835" y="1905"/>
                  </a:lnTo>
                  <a:lnTo>
                    <a:pt x="31584" y="1397"/>
                  </a:lnTo>
                  <a:lnTo>
                    <a:pt x="33070" y="1524"/>
                  </a:lnTo>
                  <a:lnTo>
                    <a:pt x="33388" y="1651"/>
                  </a:lnTo>
                  <a:lnTo>
                    <a:pt x="33604" y="1905"/>
                  </a:lnTo>
                  <a:lnTo>
                    <a:pt x="33896" y="1778"/>
                  </a:lnTo>
                  <a:lnTo>
                    <a:pt x="35140" y="1397"/>
                  </a:lnTo>
                  <a:lnTo>
                    <a:pt x="36296" y="2159"/>
                  </a:lnTo>
                  <a:lnTo>
                    <a:pt x="36398" y="3302"/>
                  </a:lnTo>
                  <a:lnTo>
                    <a:pt x="36931" y="2794"/>
                  </a:lnTo>
                  <a:lnTo>
                    <a:pt x="37592" y="2540"/>
                  </a:lnTo>
                  <a:lnTo>
                    <a:pt x="38823" y="3048"/>
                  </a:lnTo>
                  <a:lnTo>
                    <a:pt x="38938" y="3937"/>
                  </a:lnTo>
                  <a:lnTo>
                    <a:pt x="39484" y="3683"/>
                  </a:lnTo>
                  <a:lnTo>
                    <a:pt x="40055" y="3683"/>
                  </a:lnTo>
                  <a:lnTo>
                    <a:pt x="41059" y="3937"/>
                  </a:lnTo>
                  <a:lnTo>
                    <a:pt x="41313" y="4318"/>
                  </a:lnTo>
                  <a:lnTo>
                    <a:pt x="41427" y="4572"/>
                  </a:lnTo>
                  <a:lnTo>
                    <a:pt x="41681" y="4445"/>
                  </a:lnTo>
                  <a:lnTo>
                    <a:pt x="42392" y="4318"/>
                  </a:lnTo>
                  <a:lnTo>
                    <a:pt x="43141" y="4318"/>
                  </a:lnTo>
                  <a:lnTo>
                    <a:pt x="43700" y="5080"/>
                  </a:lnTo>
                  <a:lnTo>
                    <a:pt x="43789" y="5588"/>
                  </a:lnTo>
                  <a:lnTo>
                    <a:pt x="44157" y="5461"/>
                  </a:lnTo>
                  <a:lnTo>
                    <a:pt x="45085" y="5207"/>
                  </a:lnTo>
                  <a:lnTo>
                    <a:pt x="45770" y="5715"/>
                  </a:lnTo>
                  <a:lnTo>
                    <a:pt x="45910" y="6350"/>
                  </a:lnTo>
                  <a:lnTo>
                    <a:pt x="46253" y="6223"/>
                  </a:lnTo>
                  <a:lnTo>
                    <a:pt x="46634" y="6223"/>
                  </a:lnTo>
                  <a:lnTo>
                    <a:pt x="47371" y="6604"/>
                  </a:lnTo>
                  <a:lnTo>
                    <a:pt x="47548" y="6858"/>
                  </a:lnTo>
                  <a:lnTo>
                    <a:pt x="47586" y="7239"/>
                  </a:lnTo>
                  <a:lnTo>
                    <a:pt x="47840" y="7112"/>
                  </a:lnTo>
                  <a:lnTo>
                    <a:pt x="49136" y="7112"/>
                  </a:lnTo>
                  <a:lnTo>
                    <a:pt x="49618" y="8001"/>
                  </a:lnTo>
                  <a:lnTo>
                    <a:pt x="49720" y="8382"/>
                  </a:lnTo>
                  <a:lnTo>
                    <a:pt x="49466" y="9271"/>
                  </a:lnTo>
                  <a:lnTo>
                    <a:pt x="49987" y="9017"/>
                  </a:lnTo>
                  <a:lnTo>
                    <a:pt x="51435" y="9017"/>
                  </a:lnTo>
                  <a:lnTo>
                    <a:pt x="52108" y="10033"/>
                  </a:lnTo>
                  <a:lnTo>
                    <a:pt x="52108" y="10414"/>
                  </a:lnTo>
                  <a:lnTo>
                    <a:pt x="51879" y="11176"/>
                  </a:lnTo>
                  <a:lnTo>
                    <a:pt x="52400" y="11049"/>
                  </a:lnTo>
                  <a:lnTo>
                    <a:pt x="52933" y="11176"/>
                  </a:lnTo>
                  <a:lnTo>
                    <a:pt x="54241" y="12192"/>
                  </a:lnTo>
                  <a:lnTo>
                    <a:pt x="54178" y="13335"/>
                  </a:lnTo>
                  <a:lnTo>
                    <a:pt x="53632" y="14097"/>
                  </a:lnTo>
                  <a:lnTo>
                    <a:pt x="53873" y="14097"/>
                  </a:lnTo>
                  <a:lnTo>
                    <a:pt x="54978" y="14732"/>
                  </a:lnTo>
                  <a:lnTo>
                    <a:pt x="54991" y="15494"/>
                  </a:lnTo>
                  <a:lnTo>
                    <a:pt x="54648" y="16002"/>
                  </a:lnTo>
                  <a:lnTo>
                    <a:pt x="55105" y="16002"/>
                  </a:lnTo>
                  <a:lnTo>
                    <a:pt x="55537" y="16129"/>
                  </a:lnTo>
                  <a:lnTo>
                    <a:pt x="56362" y="17272"/>
                  </a:lnTo>
                  <a:lnTo>
                    <a:pt x="55968" y="17907"/>
                  </a:lnTo>
                  <a:lnTo>
                    <a:pt x="55372" y="18288"/>
                  </a:lnTo>
                  <a:lnTo>
                    <a:pt x="55626" y="18288"/>
                  </a:lnTo>
                  <a:lnTo>
                    <a:pt x="55854" y="18542"/>
                  </a:lnTo>
                  <a:lnTo>
                    <a:pt x="56705" y="19685"/>
                  </a:lnTo>
                  <a:lnTo>
                    <a:pt x="55740" y="20574"/>
                  </a:lnTo>
                  <a:lnTo>
                    <a:pt x="54876" y="20955"/>
                  </a:lnTo>
                  <a:lnTo>
                    <a:pt x="55587" y="21082"/>
                  </a:lnTo>
                  <a:lnTo>
                    <a:pt x="56070" y="21844"/>
                  </a:lnTo>
                  <a:lnTo>
                    <a:pt x="55753" y="22352"/>
                  </a:lnTo>
                  <a:lnTo>
                    <a:pt x="56426" y="22606"/>
                  </a:lnTo>
                  <a:lnTo>
                    <a:pt x="57302" y="23495"/>
                  </a:lnTo>
                  <a:lnTo>
                    <a:pt x="57302" y="13474"/>
                  </a:lnTo>
                  <a:lnTo>
                    <a:pt x="55029" y="11049"/>
                  </a:lnTo>
                  <a:lnTo>
                    <a:pt x="54076" y="10033"/>
                  </a:lnTo>
                  <a:lnTo>
                    <a:pt x="52679" y="9017"/>
                  </a:lnTo>
                  <a:lnTo>
                    <a:pt x="50076" y="7112"/>
                  </a:lnTo>
                  <a:lnTo>
                    <a:pt x="48856" y="6223"/>
                  </a:lnTo>
                  <a:lnTo>
                    <a:pt x="47472" y="5207"/>
                  </a:lnTo>
                  <a:lnTo>
                    <a:pt x="46253" y="4318"/>
                  </a:lnTo>
                  <a:lnTo>
                    <a:pt x="33477" y="0"/>
                  </a:lnTo>
                  <a:lnTo>
                    <a:pt x="21983" y="762"/>
                  </a:lnTo>
                  <a:lnTo>
                    <a:pt x="0" y="22352"/>
                  </a:lnTo>
                  <a:lnTo>
                    <a:pt x="127" y="23495"/>
                  </a:lnTo>
                  <a:lnTo>
                    <a:pt x="26225" y="41783"/>
                  </a:lnTo>
                  <a:lnTo>
                    <a:pt x="25755" y="42418"/>
                  </a:lnTo>
                  <a:lnTo>
                    <a:pt x="32042" y="42926"/>
                  </a:lnTo>
                  <a:lnTo>
                    <a:pt x="39103" y="41656"/>
                  </a:lnTo>
                  <a:lnTo>
                    <a:pt x="46215" y="39624"/>
                  </a:lnTo>
                  <a:lnTo>
                    <a:pt x="46761" y="39370"/>
                  </a:lnTo>
                  <a:lnTo>
                    <a:pt x="47307" y="39116"/>
                  </a:lnTo>
                  <a:lnTo>
                    <a:pt x="47802" y="38862"/>
                  </a:lnTo>
                  <a:lnTo>
                    <a:pt x="48933" y="38354"/>
                  </a:lnTo>
                  <a:lnTo>
                    <a:pt x="49758" y="37846"/>
                  </a:lnTo>
                  <a:lnTo>
                    <a:pt x="51206" y="36957"/>
                  </a:lnTo>
                  <a:lnTo>
                    <a:pt x="51841" y="36449"/>
                  </a:lnTo>
                  <a:lnTo>
                    <a:pt x="52793" y="35687"/>
                  </a:lnTo>
                  <a:lnTo>
                    <a:pt x="53225" y="35306"/>
                  </a:lnTo>
                  <a:lnTo>
                    <a:pt x="53378" y="35179"/>
                  </a:lnTo>
                  <a:lnTo>
                    <a:pt x="53835" y="34798"/>
                  </a:lnTo>
                  <a:lnTo>
                    <a:pt x="55003" y="33528"/>
                  </a:lnTo>
                  <a:lnTo>
                    <a:pt x="55600" y="32766"/>
                  </a:lnTo>
                  <a:lnTo>
                    <a:pt x="56172" y="32004"/>
                  </a:lnTo>
                  <a:lnTo>
                    <a:pt x="57124" y="30480"/>
                  </a:lnTo>
                  <a:lnTo>
                    <a:pt x="57467" y="29972"/>
                  </a:lnTo>
                  <a:lnTo>
                    <a:pt x="58166" y="28448"/>
                  </a:lnTo>
                  <a:lnTo>
                    <a:pt x="58458" y="27686"/>
                  </a:lnTo>
                  <a:lnTo>
                    <a:pt x="58699" y="26924"/>
                  </a:lnTo>
                  <a:lnTo>
                    <a:pt x="60020" y="21336"/>
                  </a:lnTo>
                  <a:lnTo>
                    <a:pt x="60032" y="20574"/>
                  </a:lnTo>
                  <a:close/>
                </a:path>
              </a:pathLst>
            </a:custGeom>
            <a:solidFill>
              <a:srgbClr val="F2D6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2" name="object 2762" descr=""/>
            <p:cNvSpPr/>
            <p:nvPr/>
          </p:nvSpPr>
          <p:spPr>
            <a:xfrm>
              <a:off x="2858791" y="2404391"/>
              <a:ext cx="55880" cy="38735"/>
            </a:xfrm>
            <a:custGeom>
              <a:avLst/>
              <a:gdLst/>
              <a:ahLst/>
              <a:cxnLst/>
              <a:rect l="l" t="t" r="r" b="b"/>
              <a:pathLst>
                <a:path w="55880" h="38735">
                  <a:moveTo>
                    <a:pt x="29867" y="36779"/>
                  </a:moveTo>
                  <a:lnTo>
                    <a:pt x="26302" y="36779"/>
                  </a:lnTo>
                  <a:lnTo>
                    <a:pt x="26391" y="37185"/>
                  </a:lnTo>
                  <a:lnTo>
                    <a:pt x="26687" y="37553"/>
                  </a:lnTo>
                  <a:lnTo>
                    <a:pt x="28258" y="38252"/>
                  </a:lnTo>
                  <a:lnTo>
                    <a:pt x="29325" y="37477"/>
                  </a:lnTo>
                  <a:lnTo>
                    <a:pt x="29867" y="36779"/>
                  </a:lnTo>
                  <a:close/>
                </a:path>
                <a:path w="55880" h="38735">
                  <a:moveTo>
                    <a:pt x="36672" y="36512"/>
                  </a:moveTo>
                  <a:lnTo>
                    <a:pt x="30074" y="36512"/>
                  </a:lnTo>
                  <a:lnTo>
                    <a:pt x="30802" y="37350"/>
                  </a:lnTo>
                  <a:lnTo>
                    <a:pt x="31713" y="38074"/>
                  </a:lnTo>
                  <a:lnTo>
                    <a:pt x="33199" y="38036"/>
                  </a:lnTo>
                  <a:lnTo>
                    <a:pt x="33783" y="37833"/>
                  </a:lnTo>
                  <a:lnTo>
                    <a:pt x="34011" y="37350"/>
                  </a:lnTo>
                  <a:lnTo>
                    <a:pt x="36017" y="37350"/>
                  </a:lnTo>
                  <a:lnTo>
                    <a:pt x="36672" y="36512"/>
                  </a:lnTo>
                  <a:close/>
                </a:path>
                <a:path w="55880" h="38735">
                  <a:moveTo>
                    <a:pt x="36751" y="36194"/>
                  </a:moveTo>
                  <a:lnTo>
                    <a:pt x="22873" y="36194"/>
                  </a:lnTo>
                  <a:lnTo>
                    <a:pt x="23547" y="37071"/>
                  </a:lnTo>
                  <a:lnTo>
                    <a:pt x="24410" y="37795"/>
                  </a:lnTo>
                  <a:lnTo>
                    <a:pt x="25807" y="37477"/>
                  </a:lnTo>
                  <a:lnTo>
                    <a:pt x="26150" y="37198"/>
                  </a:lnTo>
                  <a:lnTo>
                    <a:pt x="26302" y="36779"/>
                  </a:lnTo>
                  <a:lnTo>
                    <a:pt x="29867" y="36779"/>
                  </a:lnTo>
                  <a:lnTo>
                    <a:pt x="30074" y="36512"/>
                  </a:lnTo>
                  <a:lnTo>
                    <a:pt x="36672" y="36512"/>
                  </a:lnTo>
                  <a:lnTo>
                    <a:pt x="36751" y="36194"/>
                  </a:lnTo>
                  <a:close/>
                </a:path>
                <a:path w="55880" h="38735">
                  <a:moveTo>
                    <a:pt x="36017" y="37350"/>
                  </a:moveTo>
                  <a:lnTo>
                    <a:pt x="34011" y="37350"/>
                  </a:lnTo>
                  <a:lnTo>
                    <a:pt x="34786" y="37757"/>
                  </a:lnTo>
                  <a:lnTo>
                    <a:pt x="35764" y="37668"/>
                  </a:lnTo>
                  <a:lnTo>
                    <a:pt x="36017" y="37350"/>
                  </a:lnTo>
                  <a:close/>
                </a:path>
                <a:path w="55880" h="38735">
                  <a:moveTo>
                    <a:pt x="22873" y="36194"/>
                  </a:moveTo>
                  <a:lnTo>
                    <a:pt x="19178" y="36194"/>
                  </a:lnTo>
                  <a:lnTo>
                    <a:pt x="19889" y="37541"/>
                  </a:lnTo>
                  <a:lnTo>
                    <a:pt x="22073" y="37553"/>
                  </a:lnTo>
                  <a:lnTo>
                    <a:pt x="22873" y="36194"/>
                  </a:lnTo>
                  <a:close/>
                </a:path>
                <a:path w="55880" h="38735">
                  <a:moveTo>
                    <a:pt x="41930" y="35140"/>
                  </a:moveTo>
                  <a:lnTo>
                    <a:pt x="16625" y="35140"/>
                  </a:lnTo>
                  <a:lnTo>
                    <a:pt x="16746" y="35826"/>
                  </a:lnTo>
                  <a:lnTo>
                    <a:pt x="16888" y="36067"/>
                  </a:lnTo>
                  <a:lnTo>
                    <a:pt x="18047" y="36601"/>
                  </a:lnTo>
                  <a:lnTo>
                    <a:pt x="18670" y="36512"/>
                  </a:lnTo>
                  <a:lnTo>
                    <a:pt x="19178" y="36194"/>
                  </a:lnTo>
                  <a:lnTo>
                    <a:pt x="36751" y="36194"/>
                  </a:lnTo>
                  <a:lnTo>
                    <a:pt x="36729" y="35852"/>
                  </a:lnTo>
                  <a:lnTo>
                    <a:pt x="38587" y="35852"/>
                  </a:lnTo>
                  <a:lnTo>
                    <a:pt x="38863" y="35699"/>
                  </a:lnTo>
                  <a:lnTo>
                    <a:pt x="41636" y="35699"/>
                  </a:lnTo>
                  <a:lnTo>
                    <a:pt x="41784" y="35534"/>
                  </a:lnTo>
                  <a:lnTo>
                    <a:pt x="41930" y="35140"/>
                  </a:lnTo>
                  <a:close/>
                </a:path>
                <a:path w="55880" h="38735">
                  <a:moveTo>
                    <a:pt x="41636" y="35699"/>
                  </a:moveTo>
                  <a:lnTo>
                    <a:pt x="38863" y="35699"/>
                  </a:lnTo>
                  <a:lnTo>
                    <a:pt x="39084" y="36080"/>
                  </a:lnTo>
                  <a:lnTo>
                    <a:pt x="39434" y="36334"/>
                  </a:lnTo>
                  <a:lnTo>
                    <a:pt x="40539" y="36461"/>
                  </a:lnTo>
                  <a:lnTo>
                    <a:pt x="41123" y="36271"/>
                  </a:lnTo>
                  <a:lnTo>
                    <a:pt x="41636" y="35699"/>
                  </a:lnTo>
                  <a:close/>
                </a:path>
                <a:path w="55880" h="38735">
                  <a:moveTo>
                    <a:pt x="38587" y="35852"/>
                  </a:moveTo>
                  <a:lnTo>
                    <a:pt x="36729" y="35852"/>
                  </a:lnTo>
                  <a:lnTo>
                    <a:pt x="37174" y="36017"/>
                  </a:lnTo>
                  <a:lnTo>
                    <a:pt x="37644" y="36080"/>
                  </a:lnTo>
                  <a:lnTo>
                    <a:pt x="38406" y="35928"/>
                  </a:lnTo>
                  <a:lnTo>
                    <a:pt x="38587" y="35852"/>
                  </a:lnTo>
                  <a:close/>
                </a:path>
                <a:path w="55880" h="38735">
                  <a:moveTo>
                    <a:pt x="44383" y="34226"/>
                  </a:moveTo>
                  <a:lnTo>
                    <a:pt x="14060" y="34226"/>
                  </a:lnTo>
                  <a:lnTo>
                    <a:pt x="13983" y="35331"/>
                  </a:lnTo>
                  <a:lnTo>
                    <a:pt x="15368" y="35928"/>
                  </a:lnTo>
                  <a:lnTo>
                    <a:pt x="16054" y="35623"/>
                  </a:lnTo>
                  <a:lnTo>
                    <a:pt x="16625" y="35140"/>
                  </a:lnTo>
                  <a:lnTo>
                    <a:pt x="41930" y="35140"/>
                  </a:lnTo>
                  <a:lnTo>
                    <a:pt x="41987" y="34810"/>
                  </a:lnTo>
                  <a:lnTo>
                    <a:pt x="43719" y="34810"/>
                  </a:lnTo>
                  <a:lnTo>
                    <a:pt x="44298" y="34505"/>
                  </a:lnTo>
                  <a:lnTo>
                    <a:pt x="44383" y="34226"/>
                  </a:lnTo>
                  <a:close/>
                </a:path>
                <a:path w="55880" h="38735">
                  <a:moveTo>
                    <a:pt x="43719" y="34810"/>
                  </a:moveTo>
                  <a:lnTo>
                    <a:pt x="41987" y="34810"/>
                  </a:lnTo>
                  <a:lnTo>
                    <a:pt x="42177" y="34924"/>
                  </a:lnTo>
                  <a:lnTo>
                    <a:pt x="42762" y="35077"/>
                  </a:lnTo>
                  <a:lnTo>
                    <a:pt x="43333" y="35013"/>
                  </a:lnTo>
                  <a:lnTo>
                    <a:pt x="43719" y="34810"/>
                  </a:lnTo>
                  <a:close/>
                </a:path>
                <a:path w="55880" h="38735">
                  <a:moveTo>
                    <a:pt x="46794" y="32791"/>
                  </a:moveTo>
                  <a:lnTo>
                    <a:pt x="11443" y="32791"/>
                  </a:lnTo>
                  <a:lnTo>
                    <a:pt x="11342" y="32969"/>
                  </a:lnTo>
                  <a:lnTo>
                    <a:pt x="11253" y="33388"/>
                  </a:lnTo>
                  <a:lnTo>
                    <a:pt x="11926" y="34836"/>
                  </a:lnTo>
                  <a:lnTo>
                    <a:pt x="13158" y="34721"/>
                  </a:lnTo>
                  <a:lnTo>
                    <a:pt x="14060" y="34226"/>
                  </a:lnTo>
                  <a:lnTo>
                    <a:pt x="44383" y="34226"/>
                  </a:lnTo>
                  <a:lnTo>
                    <a:pt x="44324" y="33667"/>
                  </a:lnTo>
                  <a:lnTo>
                    <a:pt x="45619" y="33667"/>
                  </a:lnTo>
                  <a:lnTo>
                    <a:pt x="46457" y="33248"/>
                  </a:lnTo>
                  <a:lnTo>
                    <a:pt x="46794" y="32791"/>
                  </a:lnTo>
                  <a:close/>
                </a:path>
                <a:path w="55880" h="38735">
                  <a:moveTo>
                    <a:pt x="45619" y="33667"/>
                  </a:moveTo>
                  <a:lnTo>
                    <a:pt x="44324" y="33667"/>
                  </a:lnTo>
                  <a:lnTo>
                    <a:pt x="44857" y="33794"/>
                  </a:lnTo>
                  <a:lnTo>
                    <a:pt x="45416" y="33769"/>
                  </a:lnTo>
                  <a:lnTo>
                    <a:pt x="45619" y="33667"/>
                  </a:lnTo>
                  <a:close/>
                </a:path>
                <a:path w="55880" h="38735">
                  <a:moveTo>
                    <a:pt x="51010" y="29908"/>
                  </a:moveTo>
                  <a:lnTo>
                    <a:pt x="7799" y="29908"/>
                  </a:lnTo>
                  <a:lnTo>
                    <a:pt x="7710" y="30632"/>
                  </a:lnTo>
                  <a:lnTo>
                    <a:pt x="8268" y="31432"/>
                  </a:lnTo>
                  <a:lnTo>
                    <a:pt x="8714" y="31889"/>
                  </a:lnTo>
                  <a:lnTo>
                    <a:pt x="8637" y="32511"/>
                  </a:lnTo>
                  <a:lnTo>
                    <a:pt x="9170" y="32969"/>
                  </a:lnTo>
                  <a:lnTo>
                    <a:pt x="10275" y="33223"/>
                  </a:lnTo>
                  <a:lnTo>
                    <a:pt x="10885" y="33032"/>
                  </a:lnTo>
                  <a:lnTo>
                    <a:pt x="11443" y="32791"/>
                  </a:lnTo>
                  <a:lnTo>
                    <a:pt x="46794" y="32791"/>
                  </a:lnTo>
                  <a:lnTo>
                    <a:pt x="46915" y="32257"/>
                  </a:lnTo>
                  <a:lnTo>
                    <a:pt x="47207" y="32245"/>
                  </a:lnTo>
                  <a:lnTo>
                    <a:pt x="47499" y="32169"/>
                  </a:lnTo>
                  <a:lnTo>
                    <a:pt x="48019" y="31889"/>
                  </a:lnTo>
                  <a:lnTo>
                    <a:pt x="48210" y="31597"/>
                  </a:lnTo>
                  <a:lnTo>
                    <a:pt x="48286" y="31267"/>
                  </a:lnTo>
                  <a:lnTo>
                    <a:pt x="50356" y="31254"/>
                  </a:lnTo>
                  <a:lnTo>
                    <a:pt x="51055" y="30264"/>
                  </a:lnTo>
                  <a:lnTo>
                    <a:pt x="51010" y="29908"/>
                  </a:lnTo>
                  <a:close/>
                </a:path>
                <a:path w="55880" h="38735">
                  <a:moveTo>
                    <a:pt x="50298" y="31267"/>
                  </a:moveTo>
                  <a:lnTo>
                    <a:pt x="48286" y="31267"/>
                  </a:lnTo>
                  <a:lnTo>
                    <a:pt x="48693" y="31394"/>
                  </a:lnTo>
                  <a:lnTo>
                    <a:pt x="49543" y="31432"/>
                  </a:lnTo>
                  <a:lnTo>
                    <a:pt x="50298" y="31267"/>
                  </a:lnTo>
                  <a:close/>
                </a:path>
                <a:path w="55880" h="38735">
                  <a:moveTo>
                    <a:pt x="53977" y="25984"/>
                  </a:moveTo>
                  <a:lnTo>
                    <a:pt x="4464" y="25996"/>
                  </a:lnTo>
                  <a:lnTo>
                    <a:pt x="4052" y="26733"/>
                  </a:lnTo>
                  <a:lnTo>
                    <a:pt x="3862" y="27660"/>
                  </a:lnTo>
                  <a:lnTo>
                    <a:pt x="4801" y="28295"/>
                  </a:lnTo>
                  <a:lnTo>
                    <a:pt x="4954" y="28346"/>
                  </a:lnTo>
                  <a:lnTo>
                    <a:pt x="5119" y="28371"/>
                  </a:lnTo>
                  <a:lnTo>
                    <a:pt x="5163" y="29171"/>
                  </a:lnTo>
                  <a:lnTo>
                    <a:pt x="5276" y="29756"/>
                  </a:lnTo>
                  <a:lnTo>
                    <a:pt x="6656" y="29971"/>
                  </a:lnTo>
                  <a:lnTo>
                    <a:pt x="7799" y="29908"/>
                  </a:lnTo>
                  <a:lnTo>
                    <a:pt x="51010" y="29908"/>
                  </a:lnTo>
                  <a:lnTo>
                    <a:pt x="50984" y="29743"/>
                  </a:lnTo>
                  <a:lnTo>
                    <a:pt x="50750" y="29336"/>
                  </a:lnTo>
                  <a:lnTo>
                    <a:pt x="51385" y="29171"/>
                  </a:lnTo>
                  <a:lnTo>
                    <a:pt x="52033" y="28854"/>
                  </a:lnTo>
                  <a:lnTo>
                    <a:pt x="52573" y="28295"/>
                  </a:lnTo>
                  <a:lnTo>
                    <a:pt x="52655" y="27317"/>
                  </a:lnTo>
                  <a:lnTo>
                    <a:pt x="52058" y="26708"/>
                  </a:lnTo>
                  <a:lnTo>
                    <a:pt x="51702" y="26530"/>
                  </a:lnTo>
                  <a:lnTo>
                    <a:pt x="53201" y="26530"/>
                  </a:lnTo>
                  <a:lnTo>
                    <a:pt x="53925" y="26492"/>
                  </a:lnTo>
                  <a:lnTo>
                    <a:pt x="53977" y="25984"/>
                  </a:lnTo>
                  <a:close/>
                </a:path>
                <a:path w="55880" h="38735">
                  <a:moveTo>
                    <a:pt x="53201" y="26530"/>
                  </a:moveTo>
                  <a:lnTo>
                    <a:pt x="51702" y="26530"/>
                  </a:lnTo>
                  <a:lnTo>
                    <a:pt x="52477" y="26568"/>
                  </a:lnTo>
                  <a:lnTo>
                    <a:pt x="53201" y="26530"/>
                  </a:lnTo>
                  <a:close/>
                </a:path>
                <a:path w="55880" h="38735">
                  <a:moveTo>
                    <a:pt x="54725" y="23825"/>
                  </a:moveTo>
                  <a:lnTo>
                    <a:pt x="3417" y="23825"/>
                  </a:lnTo>
                  <a:lnTo>
                    <a:pt x="3135" y="24345"/>
                  </a:lnTo>
                  <a:lnTo>
                    <a:pt x="3022" y="24752"/>
                  </a:lnTo>
                  <a:lnTo>
                    <a:pt x="2947" y="25120"/>
                  </a:lnTo>
                  <a:lnTo>
                    <a:pt x="3735" y="25907"/>
                  </a:lnTo>
                  <a:lnTo>
                    <a:pt x="4103" y="25996"/>
                  </a:lnTo>
                  <a:lnTo>
                    <a:pt x="4471" y="25984"/>
                  </a:lnTo>
                  <a:lnTo>
                    <a:pt x="53977" y="25984"/>
                  </a:lnTo>
                  <a:lnTo>
                    <a:pt x="54103" y="24752"/>
                  </a:lnTo>
                  <a:lnTo>
                    <a:pt x="53671" y="24434"/>
                  </a:lnTo>
                  <a:lnTo>
                    <a:pt x="53112" y="24295"/>
                  </a:lnTo>
                  <a:lnTo>
                    <a:pt x="53930" y="24295"/>
                  </a:lnTo>
                  <a:lnTo>
                    <a:pt x="54369" y="24180"/>
                  </a:lnTo>
                  <a:lnTo>
                    <a:pt x="54725" y="23825"/>
                  </a:lnTo>
                  <a:close/>
                </a:path>
                <a:path w="55880" h="38735">
                  <a:moveTo>
                    <a:pt x="53930" y="24295"/>
                  </a:moveTo>
                  <a:lnTo>
                    <a:pt x="53112" y="24295"/>
                  </a:lnTo>
                  <a:lnTo>
                    <a:pt x="53734" y="24345"/>
                  </a:lnTo>
                  <a:lnTo>
                    <a:pt x="53930" y="24295"/>
                  </a:lnTo>
                  <a:close/>
                </a:path>
                <a:path w="55880" h="38735">
                  <a:moveTo>
                    <a:pt x="55470" y="22491"/>
                  </a:moveTo>
                  <a:lnTo>
                    <a:pt x="1601" y="22491"/>
                  </a:lnTo>
                  <a:lnTo>
                    <a:pt x="1537" y="23266"/>
                  </a:lnTo>
                  <a:lnTo>
                    <a:pt x="2287" y="24002"/>
                  </a:lnTo>
                  <a:lnTo>
                    <a:pt x="2896" y="24028"/>
                  </a:lnTo>
                  <a:lnTo>
                    <a:pt x="3417" y="23825"/>
                  </a:lnTo>
                  <a:lnTo>
                    <a:pt x="54725" y="23825"/>
                  </a:lnTo>
                  <a:lnTo>
                    <a:pt x="55462" y="23088"/>
                  </a:lnTo>
                  <a:lnTo>
                    <a:pt x="55470" y="22491"/>
                  </a:lnTo>
                  <a:close/>
                </a:path>
                <a:path w="55880" h="38735">
                  <a:moveTo>
                    <a:pt x="4954" y="10883"/>
                  </a:moveTo>
                  <a:lnTo>
                    <a:pt x="4268" y="10921"/>
                  </a:lnTo>
                  <a:lnTo>
                    <a:pt x="3252" y="11468"/>
                  </a:lnTo>
                  <a:lnTo>
                    <a:pt x="3100" y="11950"/>
                  </a:lnTo>
                  <a:lnTo>
                    <a:pt x="3506" y="12890"/>
                  </a:lnTo>
                  <a:lnTo>
                    <a:pt x="3963" y="13106"/>
                  </a:lnTo>
                  <a:lnTo>
                    <a:pt x="4395" y="13258"/>
                  </a:lnTo>
                  <a:lnTo>
                    <a:pt x="3760" y="13512"/>
                  </a:lnTo>
                  <a:lnTo>
                    <a:pt x="3138" y="14135"/>
                  </a:lnTo>
                  <a:lnTo>
                    <a:pt x="3051" y="14808"/>
                  </a:lnTo>
                  <a:lnTo>
                    <a:pt x="3252" y="15176"/>
                  </a:lnTo>
                  <a:lnTo>
                    <a:pt x="2884" y="15278"/>
                  </a:lnTo>
                  <a:lnTo>
                    <a:pt x="2553" y="15468"/>
                  </a:lnTo>
                  <a:lnTo>
                    <a:pt x="1842" y="16484"/>
                  </a:lnTo>
                  <a:lnTo>
                    <a:pt x="2198" y="17170"/>
                  </a:lnTo>
                  <a:lnTo>
                    <a:pt x="2769" y="17525"/>
                  </a:lnTo>
                  <a:lnTo>
                    <a:pt x="2020" y="17856"/>
                  </a:lnTo>
                  <a:lnTo>
                    <a:pt x="1309" y="18414"/>
                  </a:lnTo>
                  <a:lnTo>
                    <a:pt x="1652" y="19291"/>
                  </a:lnTo>
                  <a:lnTo>
                    <a:pt x="1741" y="19443"/>
                  </a:lnTo>
                  <a:lnTo>
                    <a:pt x="1233" y="19596"/>
                  </a:lnTo>
                  <a:lnTo>
                    <a:pt x="763" y="19862"/>
                  </a:lnTo>
                  <a:lnTo>
                    <a:pt x="0" y="21056"/>
                  </a:lnTo>
                  <a:lnTo>
                    <a:pt x="0" y="21513"/>
                  </a:lnTo>
                  <a:lnTo>
                    <a:pt x="344" y="22364"/>
                  </a:lnTo>
                  <a:lnTo>
                    <a:pt x="1410" y="22504"/>
                  </a:lnTo>
                  <a:lnTo>
                    <a:pt x="1601" y="22491"/>
                  </a:lnTo>
                  <a:lnTo>
                    <a:pt x="55470" y="22491"/>
                  </a:lnTo>
                  <a:lnTo>
                    <a:pt x="55474" y="22136"/>
                  </a:lnTo>
                  <a:lnTo>
                    <a:pt x="54557" y="21234"/>
                  </a:lnTo>
                  <a:lnTo>
                    <a:pt x="54268" y="21107"/>
                  </a:lnTo>
                  <a:lnTo>
                    <a:pt x="53925" y="21056"/>
                  </a:lnTo>
                  <a:lnTo>
                    <a:pt x="54242" y="20434"/>
                  </a:lnTo>
                  <a:lnTo>
                    <a:pt x="53760" y="19697"/>
                  </a:lnTo>
                  <a:lnTo>
                    <a:pt x="53049" y="19545"/>
                  </a:lnTo>
                  <a:lnTo>
                    <a:pt x="53912" y="19291"/>
                  </a:lnTo>
                  <a:lnTo>
                    <a:pt x="54877" y="18351"/>
                  </a:lnTo>
                  <a:lnTo>
                    <a:pt x="54027" y="17132"/>
                  </a:lnTo>
                  <a:lnTo>
                    <a:pt x="53798" y="16979"/>
                  </a:lnTo>
                  <a:lnTo>
                    <a:pt x="53544" y="16890"/>
                  </a:lnTo>
                  <a:lnTo>
                    <a:pt x="54141" y="16548"/>
                  </a:lnTo>
                  <a:lnTo>
                    <a:pt x="54522" y="15951"/>
                  </a:lnTo>
                  <a:lnTo>
                    <a:pt x="53709" y="14808"/>
                  </a:lnTo>
                  <a:lnTo>
                    <a:pt x="53277" y="14655"/>
                  </a:lnTo>
                  <a:lnTo>
                    <a:pt x="52820" y="14655"/>
                  </a:lnTo>
                  <a:lnTo>
                    <a:pt x="53146" y="14160"/>
                  </a:lnTo>
                  <a:lnTo>
                    <a:pt x="53138" y="13436"/>
                  </a:lnTo>
                  <a:lnTo>
                    <a:pt x="52274" y="12865"/>
                  </a:lnTo>
                  <a:lnTo>
                    <a:pt x="52045" y="12776"/>
                  </a:lnTo>
                  <a:lnTo>
                    <a:pt x="51804" y="12738"/>
                  </a:lnTo>
                  <a:lnTo>
                    <a:pt x="52321" y="11950"/>
                  </a:lnTo>
                  <a:lnTo>
                    <a:pt x="52403" y="10960"/>
                  </a:lnTo>
                  <a:lnTo>
                    <a:pt x="5640" y="10960"/>
                  </a:lnTo>
                  <a:lnTo>
                    <a:pt x="4954" y="10883"/>
                  </a:lnTo>
                  <a:close/>
                </a:path>
                <a:path w="55880" h="38735">
                  <a:moveTo>
                    <a:pt x="7481" y="8889"/>
                  </a:moveTo>
                  <a:lnTo>
                    <a:pt x="6884" y="8902"/>
                  </a:lnTo>
                  <a:lnTo>
                    <a:pt x="5640" y="9626"/>
                  </a:lnTo>
                  <a:lnTo>
                    <a:pt x="5398" y="10363"/>
                  </a:lnTo>
                  <a:lnTo>
                    <a:pt x="5640" y="10960"/>
                  </a:lnTo>
                  <a:lnTo>
                    <a:pt x="52403" y="10960"/>
                  </a:lnTo>
                  <a:lnTo>
                    <a:pt x="52414" y="10807"/>
                  </a:lnTo>
                  <a:lnTo>
                    <a:pt x="51106" y="9778"/>
                  </a:lnTo>
                  <a:lnTo>
                    <a:pt x="50051" y="9766"/>
                  </a:lnTo>
                  <a:lnTo>
                    <a:pt x="50266" y="9067"/>
                  </a:lnTo>
                  <a:lnTo>
                    <a:pt x="8053" y="9067"/>
                  </a:lnTo>
                  <a:lnTo>
                    <a:pt x="7481" y="8889"/>
                  </a:lnTo>
                  <a:close/>
                </a:path>
                <a:path w="55880" h="38735">
                  <a:moveTo>
                    <a:pt x="50572" y="9690"/>
                  </a:moveTo>
                  <a:lnTo>
                    <a:pt x="50051" y="9766"/>
                  </a:lnTo>
                  <a:lnTo>
                    <a:pt x="51029" y="9766"/>
                  </a:lnTo>
                  <a:lnTo>
                    <a:pt x="50572" y="9690"/>
                  </a:lnTo>
                  <a:close/>
                </a:path>
                <a:path w="55880" h="38735">
                  <a:moveTo>
                    <a:pt x="8764" y="6565"/>
                  </a:moveTo>
                  <a:lnTo>
                    <a:pt x="7762" y="7696"/>
                  </a:lnTo>
                  <a:lnTo>
                    <a:pt x="7694" y="7873"/>
                  </a:lnTo>
                  <a:lnTo>
                    <a:pt x="8053" y="9067"/>
                  </a:lnTo>
                  <a:lnTo>
                    <a:pt x="50266" y="9067"/>
                  </a:lnTo>
                  <a:lnTo>
                    <a:pt x="50356" y="8775"/>
                  </a:lnTo>
                  <a:lnTo>
                    <a:pt x="49730" y="7873"/>
                  </a:lnTo>
                  <a:lnTo>
                    <a:pt x="47638" y="7873"/>
                  </a:lnTo>
                  <a:lnTo>
                    <a:pt x="47900" y="7010"/>
                  </a:lnTo>
                  <a:lnTo>
                    <a:pt x="11024" y="7010"/>
                  </a:lnTo>
                  <a:lnTo>
                    <a:pt x="10758" y="6819"/>
                  </a:lnTo>
                  <a:lnTo>
                    <a:pt x="10440" y="6680"/>
                  </a:lnTo>
                  <a:lnTo>
                    <a:pt x="8764" y="6565"/>
                  </a:lnTo>
                  <a:close/>
                </a:path>
                <a:path w="55880" h="38735">
                  <a:moveTo>
                    <a:pt x="49607" y="7696"/>
                  </a:moveTo>
                  <a:lnTo>
                    <a:pt x="48159" y="7696"/>
                  </a:lnTo>
                  <a:lnTo>
                    <a:pt x="47819" y="7797"/>
                  </a:lnTo>
                  <a:lnTo>
                    <a:pt x="47638" y="7873"/>
                  </a:lnTo>
                  <a:lnTo>
                    <a:pt x="49730" y="7873"/>
                  </a:lnTo>
                  <a:lnTo>
                    <a:pt x="49607" y="7696"/>
                  </a:lnTo>
                  <a:close/>
                </a:path>
                <a:path w="55880" h="38735">
                  <a:moveTo>
                    <a:pt x="12078" y="4851"/>
                  </a:moveTo>
                  <a:lnTo>
                    <a:pt x="10850" y="5537"/>
                  </a:lnTo>
                  <a:lnTo>
                    <a:pt x="10516" y="6019"/>
                  </a:lnTo>
                  <a:lnTo>
                    <a:pt x="10760" y="6680"/>
                  </a:lnTo>
                  <a:lnTo>
                    <a:pt x="11024" y="7010"/>
                  </a:lnTo>
                  <a:lnTo>
                    <a:pt x="47900" y="7010"/>
                  </a:lnTo>
                  <a:lnTo>
                    <a:pt x="47800" y="6680"/>
                  </a:lnTo>
                  <a:lnTo>
                    <a:pt x="47323" y="5841"/>
                  </a:lnTo>
                  <a:lnTo>
                    <a:pt x="45759" y="5841"/>
                  </a:lnTo>
                  <a:lnTo>
                    <a:pt x="45690" y="5486"/>
                  </a:lnTo>
                  <a:lnTo>
                    <a:pt x="13221" y="5486"/>
                  </a:lnTo>
                  <a:lnTo>
                    <a:pt x="12713" y="5029"/>
                  </a:lnTo>
                  <a:lnTo>
                    <a:pt x="12078" y="4851"/>
                  </a:lnTo>
                  <a:close/>
                </a:path>
                <a:path w="55880" h="38735">
                  <a:moveTo>
                    <a:pt x="46140" y="5791"/>
                  </a:moveTo>
                  <a:lnTo>
                    <a:pt x="46000" y="5791"/>
                  </a:lnTo>
                  <a:lnTo>
                    <a:pt x="45759" y="5841"/>
                  </a:lnTo>
                  <a:lnTo>
                    <a:pt x="47323" y="5841"/>
                  </a:lnTo>
                  <a:lnTo>
                    <a:pt x="46140" y="5791"/>
                  </a:lnTo>
                  <a:close/>
                </a:path>
                <a:path w="55880" h="38735">
                  <a:moveTo>
                    <a:pt x="14314" y="3657"/>
                  </a:moveTo>
                  <a:lnTo>
                    <a:pt x="13346" y="4356"/>
                  </a:lnTo>
                  <a:lnTo>
                    <a:pt x="13221" y="5486"/>
                  </a:lnTo>
                  <a:lnTo>
                    <a:pt x="45690" y="5486"/>
                  </a:lnTo>
                  <a:lnTo>
                    <a:pt x="45543" y="5245"/>
                  </a:lnTo>
                  <a:lnTo>
                    <a:pt x="44973" y="4940"/>
                  </a:lnTo>
                  <a:lnTo>
                    <a:pt x="44070" y="4940"/>
                  </a:lnTo>
                  <a:lnTo>
                    <a:pt x="43943" y="4356"/>
                  </a:lnTo>
                  <a:lnTo>
                    <a:pt x="43771" y="4241"/>
                  </a:lnTo>
                  <a:lnTo>
                    <a:pt x="41962" y="4241"/>
                  </a:lnTo>
                  <a:lnTo>
                    <a:pt x="41926" y="3898"/>
                  </a:lnTo>
                  <a:lnTo>
                    <a:pt x="15533" y="3898"/>
                  </a:lnTo>
                  <a:lnTo>
                    <a:pt x="14314" y="3657"/>
                  </a:lnTo>
                  <a:close/>
                </a:path>
                <a:path w="55880" h="38735">
                  <a:moveTo>
                    <a:pt x="44425" y="4838"/>
                  </a:moveTo>
                  <a:lnTo>
                    <a:pt x="44070" y="4940"/>
                  </a:lnTo>
                  <a:lnTo>
                    <a:pt x="44973" y="4940"/>
                  </a:lnTo>
                  <a:lnTo>
                    <a:pt x="44806" y="4851"/>
                  </a:lnTo>
                  <a:lnTo>
                    <a:pt x="44425" y="4838"/>
                  </a:lnTo>
                  <a:close/>
                </a:path>
                <a:path w="55880" h="38735">
                  <a:moveTo>
                    <a:pt x="43257" y="3898"/>
                  </a:moveTo>
                  <a:lnTo>
                    <a:pt x="42330" y="4063"/>
                  </a:lnTo>
                  <a:lnTo>
                    <a:pt x="42127" y="4140"/>
                  </a:lnTo>
                  <a:lnTo>
                    <a:pt x="41962" y="4241"/>
                  </a:lnTo>
                  <a:lnTo>
                    <a:pt x="43771" y="4241"/>
                  </a:lnTo>
                  <a:lnTo>
                    <a:pt x="43257" y="3898"/>
                  </a:lnTo>
                  <a:close/>
                </a:path>
                <a:path w="55880" h="38735">
                  <a:moveTo>
                    <a:pt x="17019" y="2616"/>
                  </a:moveTo>
                  <a:lnTo>
                    <a:pt x="16015" y="3073"/>
                  </a:lnTo>
                  <a:lnTo>
                    <a:pt x="15533" y="3898"/>
                  </a:lnTo>
                  <a:lnTo>
                    <a:pt x="41926" y="3898"/>
                  </a:lnTo>
                  <a:lnTo>
                    <a:pt x="41826" y="3657"/>
                  </a:lnTo>
                  <a:lnTo>
                    <a:pt x="41519" y="3238"/>
                  </a:lnTo>
                  <a:lnTo>
                    <a:pt x="39599" y="3238"/>
                  </a:lnTo>
                  <a:lnTo>
                    <a:pt x="18924" y="3124"/>
                  </a:lnTo>
                  <a:lnTo>
                    <a:pt x="18644" y="2908"/>
                  </a:lnTo>
                  <a:lnTo>
                    <a:pt x="18327" y="2755"/>
                  </a:lnTo>
                  <a:lnTo>
                    <a:pt x="17019" y="2616"/>
                  </a:lnTo>
                  <a:close/>
                </a:path>
                <a:path w="55880" h="38735">
                  <a:moveTo>
                    <a:pt x="40565" y="2920"/>
                  </a:moveTo>
                  <a:lnTo>
                    <a:pt x="39726" y="3174"/>
                  </a:lnTo>
                  <a:lnTo>
                    <a:pt x="39599" y="3238"/>
                  </a:lnTo>
                  <a:lnTo>
                    <a:pt x="41519" y="3238"/>
                  </a:lnTo>
                  <a:lnTo>
                    <a:pt x="41314" y="2959"/>
                  </a:lnTo>
                  <a:lnTo>
                    <a:pt x="40565" y="2920"/>
                  </a:lnTo>
                  <a:close/>
                </a:path>
                <a:path w="55880" h="38735">
                  <a:moveTo>
                    <a:pt x="22886" y="634"/>
                  </a:moveTo>
                  <a:lnTo>
                    <a:pt x="21235" y="1295"/>
                  </a:lnTo>
                  <a:lnTo>
                    <a:pt x="20918" y="1663"/>
                  </a:lnTo>
                  <a:lnTo>
                    <a:pt x="20778" y="2057"/>
                  </a:lnTo>
                  <a:lnTo>
                    <a:pt x="20015" y="2057"/>
                  </a:lnTo>
                  <a:lnTo>
                    <a:pt x="19267" y="2412"/>
                  </a:lnTo>
                  <a:lnTo>
                    <a:pt x="18924" y="3124"/>
                  </a:lnTo>
                  <a:lnTo>
                    <a:pt x="39560" y="3124"/>
                  </a:lnTo>
                  <a:lnTo>
                    <a:pt x="39485" y="2908"/>
                  </a:lnTo>
                  <a:lnTo>
                    <a:pt x="39218" y="2616"/>
                  </a:lnTo>
                  <a:lnTo>
                    <a:pt x="39028" y="2552"/>
                  </a:lnTo>
                  <a:lnTo>
                    <a:pt x="37110" y="2552"/>
                  </a:lnTo>
                  <a:lnTo>
                    <a:pt x="37131" y="2336"/>
                  </a:lnTo>
                  <a:lnTo>
                    <a:pt x="24664" y="2336"/>
                  </a:lnTo>
                  <a:lnTo>
                    <a:pt x="24437" y="2057"/>
                  </a:lnTo>
                  <a:lnTo>
                    <a:pt x="20041" y="2044"/>
                  </a:lnTo>
                  <a:lnTo>
                    <a:pt x="24427" y="2044"/>
                  </a:lnTo>
                  <a:lnTo>
                    <a:pt x="23889" y="1384"/>
                  </a:lnTo>
                  <a:lnTo>
                    <a:pt x="22886" y="634"/>
                  </a:lnTo>
                  <a:close/>
                </a:path>
                <a:path w="55880" h="38735">
                  <a:moveTo>
                    <a:pt x="38228" y="2285"/>
                  </a:moveTo>
                  <a:lnTo>
                    <a:pt x="37656" y="2349"/>
                  </a:lnTo>
                  <a:lnTo>
                    <a:pt x="37110" y="2552"/>
                  </a:lnTo>
                  <a:lnTo>
                    <a:pt x="39028" y="2552"/>
                  </a:lnTo>
                  <a:lnTo>
                    <a:pt x="38228" y="2285"/>
                  </a:lnTo>
                  <a:close/>
                </a:path>
                <a:path w="55880" h="38735">
                  <a:moveTo>
                    <a:pt x="27788" y="25"/>
                  </a:moveTo>
                  <a:lnTo>
                    <a:pt x="25071" y="342"/>
                  </a:lnTo>
                  <a:lnTo>
                    <a:pt x="24664" y="2336"/>
                  </a:lnTo>
                  <a:lnTo>
                    <a:pt x="37131" y="2336"/>
                  </a:lnTo>
                  <a:lnTo>
                    <a:pt x="37055" y="1917"/>
                  </a:lnTo>
                  <a:lnTo>
                    <a:pt x="34570" y="1917"/>
                  </a:lnTo>
                  <a:lnTo>
                    <a:pt x="34528" y="1460"/>
                  </a:lnTo>
                  <a:lnTo>
                    <a:pt x="28690" y="1460"/>
                  </a:lnTo>
                  <a:lnTo>
                    <a:pt x="27788" y="25"/>
                  </a:lnTo>
                  <a:close/>
                </a:path>
                <a:path w="55880" h="38735">
                  <a:moveTo>
                    <a:pt x="35751" y="1181"/>
                  </a:moveTo>
                  <a:lnTo>
                    <a:pt x="35104" y="1435"/>
                  </a:lnTo>
                  <a:lnTo>
                    <a:pt x="34570" y="1917"/>
                  </a:lnTo>
                  <a:lnTo>
                    <a:pt x="37055" y="1917"/>
                  </a:lnTo>
                  <a:lnTo>
                    <a:pt x="36996" y="1765"/>
                  </a:lnTo>
                  <a:lnTo>
                    <a:pt x="35751" y="1181"/>
                  </a:lnTo>
                  <a:close/>
                </a:path>
                <a:path w="55880" h="38735">
                  <a:moveTo>
                    <a:pt x="29757" y="50"/>
                  </a:moveTo>
                  <a:lnTo>
                    <a:pt x="29008" y="609"/>
                  </a:lnTo>
                  <a:lnTo>
                    <a:pt x="28690" y="1460"/>
                  </a:lnTo>
                  <a:lnTo>
                    <a:pt x="34528" y="1460"/>
                  </a:lnTo>
                  <a:lnTo>
                    <a:pt x="34469" y="825"/>
                  </a:lnTo>
                  <a:lnTo>
                    <a:pt x="34166" y="609"/>
                  </a:lnTo>
                  <a:lnTo>
                    <a:pt x="31763" y="609"/>
                  </a:lnTo>
                  <a:lnTo>
                    <a:pt x="31560" y="330"/>
                  </a:lnTo>
                  <a:lnTo>
                    <a:pt x="31243" y="126"/>
                  </a:lnTo>
                  <a:lnTo>
                    <a:pt x="29757" y="50"/>
                  </a:lnTo>
                  <a:close/>
                </a:path>
                <a:path w="55880" h="38735">
                  <a:moveTo>
                    <a:pt x="33313" y="0"/>
                  </a:moveTo>
                  <a:lnTo>
                    <a:pt x="32068" y="419"/>
                  </a:lnTo>
                  <a:lnTo>
                    <a:pt x="31763" y="609"/>
                  </a:lnTo>
                  <a:lnTo>
                    <a:pt x="34166" y="609"/>
                  </a:lnTo>
                  <a:lnTo>
                    <a:pt x="333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3" name="object 2763" descr=""/>
            <p:cNvSpPr/>
            <p:nvPr/>
          </p:nvSpPr>
          <p:spPr>
            <a:xfrm>
              <a:off x="2871533" y="2413101"/>
              <a:ext cx="27305" cy="21590"/>
            </a:xfrm>
            <a:custGeom>
              <a:avLst/>
              <a:gdLst/>
              <a:ahLst/>
              <a:cxnLst/>
              <a:rect l="l" t="t" r="r" b="b"/>
              <a:pathLst>
                <a:path w="27305" h="21589">
                  <a:moveTo>
                    <a:pt x="12534" y="13309"/>
                  </a:moveTo>
                  <a:lnTo>
                    <a:pt x="12141" y="13169"/>
                  </a:lnTo>
                  <a:lnTo>
                    <a:pt x="10236" y="12293"/>
                  </a:lnTo>
                  <a:lnTo>
                    <a:pt x="10477" y="11176"/>
                  </a:lnTo>
                  <a:lnTo>
                    <a:pt x="9080" y="10883"/>
                  </a:lnTo>
                  <a:lnTo>
                    <a:pt x="7670" y="10731"/>
                  </a:lnTo>
                  <a:lnTo>
                    <a:pt x="4381" y="10896"/>
                  </a:lnTo>
                  <a:lnTo>
                    <a:pt x="2044" y="11658"/>
                  </a:lnTo>
                  <a:lnTo>
                    <a:pt x="2730" y="16370"/>
                  </a:lnTo>
                  <a:lnTo>
                    <a:pt x="4356" y="18364"/>
                  </a:lnTo>
                  <a:lnTo>
                    <a:pt x="6527" y="19265"/>
                  </a:lnTo>
                  <a:lnTo>
                    <a:pt x="11468" y="21323"/>
                  </a:lnTo>
                  <a:lnTo>
                    <a:pt x="10515" y="15913"/>
                  </a:lnTo>
                  <a:lnTo>
                    <a:pt x="12534" y="13309"/>
                  </a:lnTo>
                  <a:close/>
                </a:path>
                <a:path w="27305" h="21589">
                  <a:moveTo>
                    <a:pt x="12661" y="4991"/>
                  </a:moveTo>
                  <a:lnTo>
                    <a:pt x="11315" y="1181"/>
                  </a:lnTo>
                  <a:lnTo>
                    <a:pt x="10426" y="457"/>
                  </a:lnTo>
                  <a:lnTo>
                    <a:pt x="6972" y="863"/>
                  </a:lnTo>
                  <a:lnTo>
                    <a:pt x="5702" y="1600"/>
                  </a:lnTo>
                  <a:lnTo>
                    <a:pt x="4673" y="2413"/>
                  </a:lnTo>
                  <a:lnTo>
                    <a:pt x="2578" y="4076"/>
                  </a:lnTo>
                  <a:lnTo>
                    <a:pt x="0" y="8064"/>
                  </a:lnTo>
                  <a:lnTo>
                    <a:pt x="6134" y="10312"/>
                  </a:lnTo>
                  <a:lnTo>
                    <a:pt x="8648" y="10045"/>
                  </a:lnTo>
                  <a:lnTo>
                    <a:pt x="10972" y="9829"/>
                  </a:lnTo>
                  <a:lnTo>
                    <a:pt x="11188" y="9575"/>
                  </a:lnTo>
                  <a:lnTo>
                    <a:pt x="11442" y="9334"/>
                  </a:lnTo>
                  <a:lnTo>
                    <a:pt x="12026" y="9067"/>
                  </a:lnTo>
                  <a:lnTo>
                    <a:pt x="12585" y="8953"/>
                  </a:lnTo>
                  <a:lnTo>
                    <a:pt x="12395" y="6921"/>
                  </a:lnTo>
                  <a:lnTo>
                    <a:pt x="12661" y="4991"/>
                  </a:lnTo>
                  <a:close/>
                </a:path>
                <a:path w="27305" h="21589">
                  <a:moveTo>
                    <a:pt x="21869" y="18999"/>
                  </a:moveTo>
                  <a:lnTo>
                    <a:pt x="20853" y="16471"/>
                  </a:lnTo>
                  <a:lnTo>
                    <a:pt x="19900" y="15925"/>
                  </a:lnTo>
                  <a:lnTo>
                    <a:pt x="17970" y="14478"/>
                  </a:lnTo>
                  <a:lnTo>
                    <a:pt x="15621" y="12954"/>
                  </a:lnTo>
                  <a:lnTo>
                    <a:pt x="15036" y="13271"/>
                  </a:lnTo>
                  <a:lnTo>
                    <a:pt x="14312" y="13474"/>
                  </a:lnTo>
                  <a:lnTo>
                    <a:pt x="13614" y="13487"/>
                  </a:lnTo>
                  <a:lnTo>
                    <a:pt x="13144" y="15100"/>
                  </a:lnTo>
                  <a:lnTo>
                    <a:pt x="13004" y="15925"/>
                  </a:lnTo>
                  <a:lnTo>
                    <a:pt x="12928" y="17297"/>
                  </a:lnTo>
                  <a:lnTo>
                    <a:pt x="13449" y="20370"/>
                  </a:lnTo>
                  <a:lnTo>
                    <a:pt x="14744" y="21170"/>
                  </a:lnTo>
                  <a:lnTo>
                    <a:pt x="16675" y="20904"/>
                  </a:lnTo>
                  <a:lnTo>
                    <a:pt x="17373" y="20789"/>
                  </a:lnTo>
                  <a:lnTo>
                    <a:pt x="18072" y="20612"/>
                  </a:lnTo>
                  <a:lnTo>
                    <a:pt x="20040" y="19900"/>
                  </a:lnTo>
                  <a:lnTo>
                    <a:pt x="21869" y="18999"/>
                  </a:lnTo>
                  <a:close/>
                </a:path>
                <a:path w="27305" h="21589">
                  <a:moveTo>
                    <a:pt x="23228" y="6565"/>
                  </a:moveTo>
                  <a:lnTo>
                    <a:pt x="14338" y="0"/>
                  </a:lnTo>
                  <a:lnTo>
                    <a:pt x="13385" y="5359"/>
                  </a:lnTo>
                  <a:lnTo>
                    <a:pt x="14071" y="6743"/>
                  </a:lnTo>
                  <a:lnTo>
                    <a:pt x="13792" y="8890"/>
                  </a:lnTo>
                  <a:lnTo>
                    <a:pt x="14617" y="9017"/>
                  </a:lnTo>
                  <a:lnTo>
                    <a:pt x="15443" y="9359"/>
                  </a:lnTo>
                  <a:lnTo>
                    <a:pt x="16268" y="10160"/>
                  </a:lnTo>
                  <a:lnTo>
                    <a:pt x="16421" y="10363"/>
                  </a:lnTo>
                  <a:lnTo>
                    <a:pt x="16548" y="10579"/>
                  </a:lnTo>
                  <a:lnTo>
                    <a:pt x="18148" y="10109"/>
                  </a:lnTo>
                  <a:lnTo>
                    <a:pt x="19735" y="9436"/>
                  </a:lnTo>
                  <a:lnTo>
                    <a:pt x="22250" y="7632"/>
                  </a:lnTo>
                  <a:lnTo>
                    <a:pt x="23228" y="6565"/>
                  </a:lnTo>
                  <a:close/>
                </a:path>
                <a:path w="27305" h="21589">
                  <a:moveTo>
                    <a:pt x="27051" y="13309"/>
                  </a:moveTo>
                  <a:lnTo>
                    <a:pt x="26022" y="7188"/>
                  </a:lnTo>
                  <a:lnTo>
                    <a:pt x="23139" y="8877"/>
                  </a:lnTo>
                  <a:lnTo>
                    <a:pt x="16776" y="11417"/>
                  </a:lnTo>
                  <a:lnTo>
                    <a:pt x="16764" y="11684"/>
                  </a:lnTo>
                  <a:lnTo>
                    <a:pt x="16675" y="11925"/>
                  </a:lnTo>
                  <a:lnTo>
                    <a:pt x="16535" y="12153"/>
                  </a:lnTo>
                  <a:lnTo>
                    <a:pt x="17957" y="13601"/>
                  </a:lnTo>
                  <a:lnTo>
                    <a:pt x="19469" y="14693"/>
                  </a:lnTo>
                  <a:lnTo>
                    <a:pt x="21424" y="15113"/>
                  </a:lnTo>
                  <a:lnTo>
                    <a:pt x="25044" y="15875"/>
                  </a:lnTo>
                  <a:lnTo>
                    <a:pt x="27051" y="13309"/>
                  </a:lnTo>
                  <a:close/>
                </a:path>
              </a:pathLst>
            </a:custGeom>
            <a:solidFill>
              <a:srgbClr val="F3D1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4" name="object 2764" descr=""/>
            <p:cNvSpPr/>
            <p:nvPr/>
          </p:nvSpPr>
          <p:spPr>
            <a:xfrm>
              <a:off x="2862506" y="2411995"/>
              <a:ext cx="45085" cy="24130"/>
            </a:xfrm>
            <a:custGeom>
              <a:avLst/>
              <a:gdLst/>
              <a:ahLst/>
              <a:cxnLst/>
              <a:rect l="l" t="t" r="r" b="b"/>
              <a:pathLst>
                <a:path w="45085" h="24130">
                  <a:moveTo>
                    <a:pt x="38014" y="15367"/>
                  </a:moveTo>
                  <a:lnTo>
                    <a:pt x="35908" y="15367"/>
                  </a:lnTo>
                  <a:lnTo>
                    <a:pt x="39807" y="18542"/>
                  </a:lnTo>
                  <a:lnTo>
                    <a:pt x="38918" y="19050"/>
                  </a:lnTo>
                  <a:lnTo>
                    <a:pt x="38130" y="19685"/>
                  </a:lnTo>
                  <a:lnTo>
                    <a:pt x="36581" y="21336"/>
                  </a:lnTo>
                  <a:lnTo>
                    <a:pt x="36222" y="22098"/>
                  </a:lnTo>
                  <a:lnTo>
                    <a:pt x="36205" y="22479"/>
                  </a:lnTo>
                  <a:lnTo>
                    <a:pt x="36314" y="23114"/>
                  </a:lnTo>
                  <a:lnTo>
                    <a:pt x="36505" y="23368"/>
                  </a:lnTo>
                  <a:lnTo>
                    <a:pt x="38003" y="24130"/>
                  </a:lnTo>
                  <a:lnTo>
                    <a:pt x="40078" y="22733"/>
                  </a:lnTo>
                  <a:lnTo>
                    <a:pt x="38295" y="22733"/>
                  </a:lnTo>
                  <a:lnTo>
                    <a:pt x="37736" y="22479"/>
                  </a:lnTo>
                  <a:lnTo>
                    <a:pt x="37748" y="21717"/>
                  </a:lnTo>
                  <a:lnTo>
                    <a:pt x="39514" y="19939"/>
                  </a:lnTo>
                  <a:lnTo>
                    <a:pt x="40111" y="19558"/>
                  </a:lnTo>
                  <a:lnTo>
                    <a:pt x="40861" y="19177"/>
                  </a:lnTo>
                  <a:lnTo>
                    <a:pt x="43515" y="19177"/>
                  </a:lnTo>
                  <a:lnTo>
                    <a:pt x="44277" y="18288"/>
                  </a:lnTo>
                  <a:lnTo>
                    <a:pt x="44292" y="18161"/>
                  </a:lnTo>
                  <a:lnTo>
                    <a:pt x="42347" y="18161"/>
                  </a:lnTo>
                  <a:lnTo>
                    <a:pt x="42131" y="18034"/>
                  </a:lnTo>
                  <a:lnTo>
                    <a:pt x="41877" y="17907"/>
                  </a:lnTo>
                  <a:lnTo>
                    <a:pt x="41432" y="17907"/>
                  </a:lnTo>
                  <a:lnTo>
                    <a:pt x="40632" y="17526"/>
                  </a:lnTo>
                  <a:lnTo>
                    <a:pt x="38014" y="15367"/>
                  </a:lnTo>
                  <a:close/>
                </a:path>
                <a:path w="45085" h="24130">
                  <a:moveTo>
                    <a:pt x="22405" y="19685"/>
                  </a:moveTo>
                  <a:lnTo>
                    <a:pt x="20845" y="19685"/>
                  </a:lnTo>
                  <a:lnTo>
                    <a:pt x="20985" y="20828"/>
                  </a:lnTo>
                  <a:lnTo>
                    <a:pt x="21353" y="21590"/>
                  </a:lnTo>
                  <a:lnTo>
                    <a:pt x="22433" y="22606"/>
                  </a:lnTo>
                  <a:lnTo>
                    <a:pt x="23093" y="22860"/>
                  </a:lnTo>
                  <a:lnTo>
                    <a:pt x="24909" y="23114"/>
                  </a:lnTo>
                  <a:lnTo>
                    <a:pt x="26141" y="22860"/>
                  </a:lnTo>
                  <a:lnTo>
                    <a:pt x="28785" y="22098"/>
                  </a:lnTo>
                  <a:lnTo>
                    <a:pt x="23817" y="22098"/>
                  </a:lnTo>
                  <a:lnTo>
                    <a:pt x="22687" y="21336"/>
                  </a:lnTo>
                  <a:lnTo>
                    <a:pt x="22405" y="19685"/>
                  </a:lnTo>
                  <a:close/>
                </a:path>
                <a:path w="45085" h="24130">
                  <a:moveTo>
                    <a:pt x="43515" y="19177"/>
                  </a:moveTo>
                  <a:lnTo>
                    <a:pt x="40861" y="19177"/>
                  </a:lnTo>
                  <a:lnTo>
                    <a:pt x="41026" y="19304"/>
                  </a:lnTo>
                  <a:lnTo>
                    <a:pt x="41019" y="20066"/>
                  </a:lnTo>
                  <a:lnTo>
                    <a:pt x="40797" y="20701"/>
                  </a:lnTo>
                  <a:lnTo>
                    <a:pt x="39908" y="21590"/>
                  </a:lnTo>
                  <a:lnTo>
                    <a:pt x="38295" y="22733"/>
                  </a:lnTo>
                  <a:lnTo>
                    <a:pt x="40078" y="22733"/>
                  </a:lnTo>
                  <a:lnTo>
                    <a:pt x="41775" y="21590"/>
                  </a:lnTo>
                  <a:lnTo>
                    <a:pt x="42353" y="20701"/>
                  </a:lnTo>
                  <a:lnTo>
                    <a:pt x="42475" y="19685"/>
                  </a:lnTo>
                  <a:lnTo>
                    <a:pt x="42486" y="19431"/>
                  </a:lnTo>
                  <a:lnTo>
                    <a:pt x="43515" y="19177"/>
                  </a:lnTo>
                  <a:close/>
                </a:path>
                <a:path w="45085" h="24130">
                  <a:moveTo>
                    <a:pt x="7396" y="7366"/>
                  </a:moveTo>
                  <a:lnTo>
                    <a:pt x="4882" y="7366"/>
                  </a:lnTo>
                  <a:lnTo>
                    <a:pt x="4945" y="7493"/>
                  </a:lnTo>
                  <a:lnTo>
                    <a:pt x="5059" y="7620"/>
                  </a:lnTo>
                  <a:lnTo>
                    <a:pt x="5618" y="8001"/>
                  </a:lnTo>
                  <a:lnTo>
                    <a:pt x="7244" y="8382"/>
                  </a:lnTo>
                  <a:lnTo>
                    <a:pt x="9835" y="9271"/>
                  </a:lnTo>
                  <a:lnTo>
                    <a:pt x="9974" y="9652"/>
                  </a:lnTo>
                  <a:lnTo>
                    <a:pt x="10889" y="10795"/>
                  </a:lnTo>
                  <a:lnTo>
                    <a:pt x="11536" y="11176"/>
                  </a:lnTo>
                  <a:lnTo>
                    <a:pt x="12387" y="11557"/>
                  </a:lnTo>
                  <a:lnTo>
                    <a:pt x="11955" y="11684"/>
                  </a:lnTo>
                  <a:lnTo>
                    <a:pt x="10558" y="12700"/>
                  </a:lnTo>
                  <a:lnTo>
                    <a:pt x="10177" y="13589"/>
                  </a:lnTo>
                  <a:lnTo>
                    <a:pt x="10076" y="16383"/>
                  </a:lnTo>
                  <a:lnTo>
                    <a:pt x="11333" y="18669"/>
                  </a:lnTo>
                  <a:lnTo>
                    <a:pt x="13886" y="21082"/>
                  </a:lnTo>
                  <a:lnTo>
                    <a:pt x="16870" y="22479"/>
                  </a:lnTo>
                  <a:lnTo>
                    <a:pt x="19956" y="21209"/>
                  </a:lnTo>
                  <a:lnTo>
                    <a:pt x="20276" y="20828"/>
                  </a:lnTo>
                  <a:lnTo>
                    <a:pt x="17658" y="20828"/>
                  </a:lnTo>
                  <a:lnTo>
                    <a:pt x="16794" y="20701"/>
                  </a:lnTo>
                  <a:lnTo>
                    <a:pt x="15651" y="20193"/>
                  </a:lnTo>
                  <a:lnTo>
                    <a:pt x="13518" y="19304"/>
                  </a:lnTo>
                  <a:lnTo>
                    <a:pt x="12083" y="17526"/>
                  </a:lnTo>
                  <a:lnTo>
                    <a:pt x="11962" y="17272"/>
                  </a:lnTo>
                  <a:lnTo>
                    <a:pt x="11568" y="14605"/>
                  </a:lnTo>
                  <a:lnTo>
                    <a:pt x="11689" y="13843"/>
                  </a:lnTo>
                  <a:lnTo>
                    <a:pt x="12883" y="12446"/>
                  </a:lnTo>
                  <a:lnTo>
                    <a:pt x="14597" y="12192"/>
                  </a:lnTo>
                  <a:lnTo>
                    <a:pt x="20523" y="12192"/>
                  </a:lnTo>
                  <a:lnTo>
                    <a:pt x="20893" y="11176"/>
                  </a:lnTo>
                  <a:lnTo>
                    <a:pt x="15143" y="11176"/>
                  </a:lnTo>
                  <a:lnTo>
                    <a:pt x="11943" y="10033"/>
                  </a:lnTo>
                  <a:lnTo>
                    <a:pt x="11320" y="9398"/>
                  </a:lnTo>
                  <a:lnTo>
                    <a:pt x="11092" y="8001"/>
                  </a:lnTo>
                  <a:lnTo>
                    <a:pt x="9644" y="8001"/>
                  </a:lnTo>
                  <a:lnTo>
                    <a:pt x="7396" y="7366"/>
                  </a:lnTo>
                  <a:close/>
                </a:path>
                <a:path w="45085" h="24130">
                  <a:moveTo>
                    <a:pt x="26908" y="14351"/>
                  </a:moveTo>
                  <a:lnTo>
                    <a:pt x="24643" y="14351"/>
                  </a:lnTo>
                  <a:lnTo>
                    <a:pt x="28516" y="17018"/>
                  </a:lnTo>
                  <a:lnTo>
                    <a:pt x="29748" y="17907"/>
                  </a:lnTo>
                  <a:lnTo>
                    <a:pt x="30010" y="18542"/>
                  </a:lnTo>
                  <a:lnTo>
                    <a:pt x="30113" y="19431"/>
                  </a:lnTo>
                  <a:lnTo>
                    <a:pt x="29735" y="20320"/>
                  </a:lnTo>
                  <a:lnTo>
                    <a:pt x="28973" y="20828"/>
                  </a:lnTo>
                  <a:lnTo>
                    <a:pt x="27018" y="21590"/>
                  </a:lnTo>
                  <a:lnTo>
                    <a:pt x="26345" y="21717"/>
                  </a:lnTo>
                  <a:lnTo>
                    <a:pt x="23817" y="22098"/>
                  </a:lnTo>
                  <a:lnTo>
                    <a:pt x="28785" y="22098"/>
                  </a:lnTo>
                  <a:lnTo>
                    <a:pt x="30548" y="21590"/>
                  </a:lnTo>
                  <a:lnTo>
                    <a:pt x="31882" y="20320"/>
                  </a:lnTo>
                  <a:lnTo>
                    <a:pt x="31539" y="18034"/>
                  </a:lnTo>
                  <a:lnTo>
                    <a:pt x="31183" y="17653"/>
                  </a:lnTo>
                  <a:lnTo>
                    <a:pt x="30764" y="17272"/>
                  </a:lnTo>
                  <a:lnTo>
                    <a:pt x="34125" y="17272"/>
                  </a:lnTo>
                  <a:lnTo>
                    <a:pt x="34841" y="17018"/>
                  </a:lnTo>
                  <a:lnTo>
                    <a:pt x="35251" y="16383"/>
                  </a:lnTo>
                  <a:lnTo>
                    <a:pt x="32047" y="16383"/>
                  </a:lnTo>
                  <a:lnTo>
                    <a:pt x="28859" y="15748"/>
                  </a:lnTo>
                  <a:lnTo>
                    <a:pt x="27373" y="14859"/>
                  </a:lnTo>
                  <a:lnTo>
                    <a:pt x="26908" y="14351"/>
                  </a:lnTo>
                  <a:close/>
                </a:path>
                <a:path w="45085" h="24130">
                  <a:moveTo>
                    <a:pt x="20523" y="12192"/>
                  </a:moveTo>
                  <a:lnTo>
                    <a:pt x="16680" y="12192"/>
                  </a:lnTo>
                  <a:lnTo>
                    <a:pt x="18001" y="12319"/>
                  </a:lnTo>
                  <a:lnTo>
                    <a:pt x="19258" y="12573"/>
                  </a:lnTo>
                  <a:lnTo>
                    <a:pt x="19245" y="13462"/>
                  </a:lnTo>
                  <a:lnTo>
                    <a:pt x="20984" y="14478"/>
                  </a:lnTo>
                  <a:lnTo>
                    <a:pt x="21110" y="14732"/>
                  </a:lnTo>
                  <a:lnTo>
                    <a:pt x="20655" y="15367"/>
                  </a:lnTo>
                  <a:lnTo>
                    <a:pt x="19233" y="20066"/>
                  </a:lnTo>
                  <a:lnTo>
                    <a:pt x="17658" y="20828"/>
                  </a:lnTo>
                  <a:lnTo>
                    <a:pt x="20276" y="20828"/>
                  </a:lnTo>
                  <a:lnTo>
                    <a:pt x="20490" y="20574"/>
                  </a:lnTo>
                  <a:lnTo>
                    <a:pt x="20845" y="19685"/>
                  </a:lnTo>
                  <a:lnTo>
                    <a:pt x="22405" y="19685"/>
                  </a:lnTo>
                  <a:lnTo>
                    <a:pt x="22210" y="18542"/>
                  </a:lnTo>
                  <a:lnTo>
                    <a:pt x="22306" y="16637"/>
                  </a:lnTo>
                  <a:lnTo>
                    <a:pt x="22827" y="14859"/>
                  </a:lnTo>
                  <a:lnTo>
                    <a:pt x="23436" y="14859"/>
                  </a:lnTo>
                  <a:lnTo>
                    <a:pt x="24084" y="14605"/>
                  </a:lnTo>
                  <a:lnTo>
                    <a:pt x="24643" y="14351"/>
                  </a:lnTo>
                  <a:lnTo>
                    <a:pt x="26908" y="14351"/>
                  </a:lnTo>
                  <a:lnTo>
                    <a:pt x="26559" y="13970"/>
                  </a:lnTo>
                  <a:lnTo>
                    <a:pt x="22611" y="13970"/>
                  </a:lnTo>
                  <a:lnTo>
                    <a:pt x="21468" y="13589"/>
                  </a:lnTo>
                  <a:lnTo>
                    <a:pt x="20591" y="13208"/>
                  </a:lnTo>
                  <a:lnTo>
                    <a:pt x="20419" y="12700"/>
                  </a:lnTo>
                  <a:lnTo>
                    <a:pt x="20523" y="12192"/>
                  </a:lnTo>
                  <a:close/>
                </a:path>
                <a:path w="45085" h="24130">
                  <a:moveTo>
                    <a:pt x="42669" y="13716"/>
                  </a:moveTo>
                  <a:lnTo>
                    <a:pt x="39311" y="13716"/>
                  </a:lnTo>
                  <a:lnTo>
                    <a:pt x="41775" y="14478"/>
                  </a:lnTo>
                  <a:lnTo>
                    <a:pt x="43007" y="15621"/>
                  </a:lnTo>
                  <a:lnTo>
                    <a:pt x="42956" y="17018"/>
                  </a:lnTo>
                  <a:lnTo>
                    <a:pt x="42829" y="17780"/>
                  </a:lnTo>
                  <a:lnTo>
                    <a:pt x="42347" y="18161"/>
                  </a:lnTo>
                  <a:lnTo>
                    <a:pt x="44292" y="18161"/>
                  </a:lnTo>
                  <a:lnTo>
                    <a:pt x="44620" y="15367"/>
                  </a:lnTo>
                  <a:lnTo>
                    <a:pt x="43223" y="13970"/>
                  </a:lnTo>
                  <a:lnTo>
                    <a:pt x="42669" y="13716"/>
                  </a:lnTo>
                  <a:close/>
                </a:path>
                <a:path w="45085" h="24130">
                  <a:moveTo>
                    <a:pt x="34125" y="17272"/>
                  </a:moveTo>
                  <a:lnTo>
                    <a:pt x="30764" y="17272"/>
                  </a:lnTo>
                  <a:lnTo>
                    <a:pt x="33050" y="17653"/>
                  </a:lnTo>
                  <a:lnTo>
                    <a:pt x="34125" y="17272"/>
                  </a:lnTo>
                  <a:close/>
                </a:path>
                <a:path w="45085" h="24130">
                  <a:moveTo>
                    <a:pt x="36221" y="9525"/>
                  </a:moveTo>
                  <a:lnTo>
                    <a:pt x="33711" y="9525"/>
                  </a:lnTo>
                  <a:lnTo>
                    <a:pt x="34955" y="10287"/>
                  </a:lnTo>
                  <a:lnTo>
                    <a:pt x="35222" y="10668"/>
                  </a:lnTo>
                  <a:lnTo>
                    <a:pt x="35426" y="11938"/>
                  </a:lnTo>
                  <a:lnTo>
                    <a:pt x="35521" y="13208"/>
                  </a:lnTo>
                  <a:lnTo>
                    <a:pt x="35209" y="14351"/>
                  </a:lnTo>
                  <a:lnTo>
                    <a:pt x="33393" y="16129"/>
                  </a:lnTo>
                  <a:lnTo>
                    <a:pt x="32047" y="16383"/>
                  </a:lnTo>
                  <a:lnTo>
                    <a:pt x="35251" y="16383"/>
                  </a:lnTo>
                  <a:lnTo>
                    <a:pt x="35908" y="15367"/>
                  </a:lnTo>
                  <a:lnTo>
                    <a:pt x="38014" y="15367"/>
                  </a:lnTo>
                  <a:lnTo>
                    <a:pt x="36936" y="14478"/>
                  </a:lnTo>
                  <a:lnTo>
                    <a:pt x="38003" y="14097"/>
                  </a:lnTo>
                  <a:lnTo>
                    <a:pt x="39311" y="13716"/>
                  </a:lnTo>
                  <a:lnTo>
                    <a:pt x="42669" y="13716"/>
                  </a:lnTo>
                  <a:lnTo>
                    <a:pt x="41839" y="13335"/>
                  </a:lnTo>
                  <a:lnTo>
                    <a:pt x="36720" y="13335"/>
                  </a:lnTo>
                  <a:lnTo>
                    <a:pt x="36946" y="12319"/>
                  </a:lnTo>
                  <a:lnTo>
                    <a:pt x="36898" y="10541"/>
                  </a:lnTo>
                  <a:lnTo>
                    <a:pt x="36221" y="9525"/>
                  </a:lnTo>
                  <a:close/>
                </a:path>
                <a:path w="45085" h="24130">
                  <a:moveTo>
                    <a:pt x="9809" y="3302"/>
                  </a:moveTo>
                  <a:lnTo>
                    <a:pt x="7256" y="4191"/>
                  </a:lnTo>
                  <a:lnTo>
                    <a:pt x="5148" y="6223"/>
                  </a:lnTo>
                  <a:lnTo>
                    <a:pt x="5009" y="6477"/>
                  </a:lnTo>
                  <a:lnTo>
                    <a:pt x="3370" y="6604"/>
                  </a:lnTo>
                  <a:lnTo>
                    <a:pt x="1986" y="7620"/>
                  </a:lnTo>
                  <a:lnTo>
                    <a:pt x="752" y="10160"/>
                  </a:lnTo>
                  <a:lnTo>
                    <a:pt x="113" y="11938"/>
                  </a:lnTo>
                  <a:lnTo>
                    <a:pt x="0" y="12827"/>
                  </a:lnTo>
                  <a:lnTo>
                    <a:pt x="818" y="14732"/>
                  </a:lnTo>
                  <a:lnTo>
                    <a:pt x="1287" y="15113"/>
                  </a:lnTo>
                  <a:lnTo>
                    <a:pt x="3408" y="15748"/>
                  </a:lnTo>
                  <a:lnTo>
                    <a:pt x="6101" y="15113"/>
                  </a:lnTo>
                  <a:lnTo>
                    <a:pt x="6406" y="14351"/>
                  </a:lnTo>
                  <a:lnTo>
                    <a:pt x="3116" y="14351"/>
                  </a:lnTo>
                  <a:lnTo>
                    <a:pt x="2075" y="13843"/>
                  </a:lnTo>
                  <a:lnTo>
                    <a:pt x="1914" y="13589"/>
                  </a:lnTo>
                  <a:lnTo>
                    <a:pt x="1799" y="13208"/>
                  </a:lnTo>
                  <a:lnTo>
                    <a:pt x="1901" y="11176"/>
                  </a:lnTo>
                  <a:lnTo>
                    <a:pt x="1999" y="10795"/>
                  </a:lnTo>
                  <a:lnTo>
                    <a:pt x="6046" y="10795"/>
                  </a:lnTo>
                  <a:lnTo>
                    <a:pt x="5707" y="10287"/>
                  </a:lnTo>
                  <a:lnTo>
                    <a:pt x="2303" y="9906"/>
                  </a:lnTo>
                  <a:lnTo>
                    <a:pt x="2888" y="8509"/>
                  </a:lnTo>
                  <a:lnTo>
                    <a:pt x="3827" y="7620"/>
                  </a:lnTo>
                  <a:lnTo>
                    <a:pt x="4882" y="7366"/>
                  </a:lnTo>
                  <a:lnTo>
                    <a:pt x="7396" y="7366"/>
                  </a:lnTo>
                  <a:lnTo>
                    <a:pt x="6634" y="7112"/>
                  </a:lnTo>
                  <a:lnTo>
                    <a:pt x="6685" y="6350"/>
                  </a:lnTo>
                  <a:lnTo>
                    <a:pt x="6888" y="6223"/>
                  </a:lnTo>
                  <a:lnTo>
                    <a:pt x="8133" y="5207"/>
                  </a:lnTo>
                  <a:lnTo>
                    <a:pt x="9682" y="4572"/>
                  </a:lnTo>
                  <a:lnTo>
                    <a:pt x="11397" y="4445"/>
                  </a:lnTo>
                  <a:lnTo>
                    <a:pt x="13005" y="4445"/>
                  </a:lnTo>
                  <a:lnTo>
                    <a:pt x="14266" y="3429"/>
                  </a:lnTo>
                  <a:lnTo>
                    <a:pt x="12489" y="3429"/>
                  </a:lnTo>
                  <a:lnTo>
                    <a:pt x="9809" y="3302"/>
                  </a:lnTo>
                  <a:close/>
                </a:path>
                <a:path w="45085" h="24130">
                  <a:moveTo>
                    <a:pt x="6046" y="10795"/>
                  </a:moveTo>
                  <a:lnTo>
                    <a:pt x="1999" y="10795"/>
                  </a:lnTo>
                  <a:lnTo>
                    <a:pt x="3383" y="10922"/>
                  </a:lnTo>
                  <a:lnTo>
                    <a:pt x="4653" y="11176"/>
                  </a:lnTo>
                  <a:lnTo>
                    <a:pt x="5328" y="12573"/>
                  </a:lnTo>
                  <a:lnTo>
                    <a:pt x="5445" y="13462"/>
                  </a:lnTo>
                  <a:lnTo>
                    <a:pt x="5351" y="13716"/>
                  </a:lnTo>
                  <a:lnTo>
                    <a:pt x="4094" y="14351"/>
                  </a:lnTo>
                  <a:lnTo>
                    <a:pt x="6406" y="14351"/>
                  </a:lnTo>
                  <a:lnTo>
                    <a:pt x="6914" y="13081"/>
                  </a:lnTo>
                  <a:lnTo>
                    <a:pt x="6977" y="12192"/>
                  </a:lnTo>
                  <a:lnTo>
                    <a:pt x="6046" y="10795"/>
                  </a:lnTo>
                  <a:close/>
                </a:path>
                <a:path w="45085" h="24130">
                  <a:moveTo>
                    <a:pt x="24826" y="10541"/>
                  </a:moveTo>
                  <a:lnTo>
                    <a:pt x="22420" y="10541"/>
                  </a:lnTo>
                  <a:lnTo>
                    <a:pt x="23449" y="11049"/>
                  </a:lnTo>
                  <a:lnTo>
                    <a:pt x="24376" y="11938"/>
                  </a:lnTo>
                  <a:lnTo>
                    <a:pt x="24490" y="12192"/>
                  </a:lnTo>
                  <a:lnTo>
                    <a:pt x="24509" y="13208"/>
                  </a:lnTo>
                  <a:lnTo>
                    <a:pt x="23792" y="13970"/>
                  </a:lnTo>
                  <a:lnTo>
                    <a:pt x="26559" y="13970"/>
                  </a:lnTo>
                  <a:lnTo>
                    <a:pt x="25978" y="13335"/>
                  </a:lnTo>
                  <a:lnTo>
                    <a:pt x="26027" y="12700"/>
                  </a:lnTo>
                  <a:lnTo>
                    <a:pt x="29287" y="11430"/>
                  </a:lnTo>
                  <a:lnTo>
                    <a:pt x="25684" y="11430"/>
                  </a:lnTo>
                  <a:lnTo>
                    <a:pt x="25405" y="11049"/>
                  </a:lnTo>
                  <a:lnTo>
                    <a:pt x="24826" y="10541"/>
                  </a:lnTo>
                  <a:close/>
                </a:path>
                <a:path w="45085" h="24130">
                  <a:moveTo>
                    <a:pt x="40442" y="12700"/>
                  </a:moveTo>
                  <a:lnTo>
                    <a:pt x="38765" y="12700"/>
                  </a:lnTo>
                  <a:lnTo>
                    <a:pt x="36720" y="13335"/>
                  </a:lnTo>
                  <a:lnTo>
                    <a:pt x="41839" y="13335"/>
                  </a:lnTo>
                  <a:lnTo>
                    <a:pt x="40442" y="12700"/>
                  </a:lnTo>
                  <a:close/>
                </a:path>
                <a:path w="45085" h="24130">
                  <a:moveTo>
                    <a:pt x="29937" y="1778"/>
                  </a:moveTo>
                  <a:lnTo>
                    <a:pt x="26408" y="1778"/>
                  </a:lnTo>
                  <a:lnTo>
                    <a:pt x="28465" y="2159"/>
                  </a:lnTo>
                  <a:lnTo>
                    <a:pt x="30548" y="3937"/>
                  </a:lnTo>
                  <a:lnTo>
                    <a:pt x="31463" y="5207"/>
                  </a:lnTo>
                  <a:lnTo>
                    <a:pt x="31775" y="6604"/>
                  </a:lnTo>
                  <a:lnTo>
                    <a:pt x="31880" y="7493"/>
                  </a:lnTo>
                  <a:lnTo>
                    <a:pt x="31425" y="8382"/>
                  </a:lnTo>
                  <a:lnTo>
                    <a:pt x="29989" y="9398"/>
                  </a:lnTo>
                  <a:lnTo>
                    <a:pt x="28821" y="10287"/>
                  </a:lnTo>
                  <a:lnTo>
                    <a:pt x="27373" y="10922"/>
                  </a:lnTo>
                  <a:lnTo>
                    <a:pt x="25684" y="11430"/>
                  </a:lnTo>
                  <a:lnTo>
                    <a:pt x="29287" y="11430"/>
                  </a:lnTo>
                  <a:lnTo>
                    <a:pt x="30917" y="10795"/>
                  </a:lnTo>
                  <a:lnTo>
                    <a:pt x="33711" y="9525"/>
                  </a:lnTo>
                  <a:lnTo>
                    <a:pt x="36221" y="9525"/>
                  </a:lnTo>
                  <a:lnTo>
                    <a:pt x="35882" y="9017"/>
                  </a:lnTo>
                  <a:lnTo>
                    <a:pt x="32364" y="9017"/>
                  </a:lnTo>
                  <a:lnTo>
                    <a:pt x="34083" y="6477"/>
                  </a:lnTo>
                  <a:lnTo>
                    <a:pt x="34088" y="6223"/>
                  </a:lnTo>
                  <a:lnTo>
                    <a:pt x="32263" y="3302"/>
                  </a:lnTo>
                  <a:lnTo>
                    <a:pt x="29937" y="1778"/>
                  </a:lnTo>
                  <a:close/>
                </a:path>
                <a:path w="45085" h="24130">
                  <a:moveTo>
                    <a:pt x="21450" y="1905"/>
                  </a:moveTo>
                  <a:lnTo>
                    <a:pt x="19258" y="1905"/>
                  </a:lnTo>
                  <a:lnTo>
                    <a:pt x="20122" y="2413"/>
                  </a:lnTo>
                  <a:lnTo>
                    <a:pt x="21150" y="5334"/>
                  </a:lnTo>
                  <a:lnTo>
                    <a:pt x="21254" y="6223"/>
                  </a:lnTo>
                  <a:lnTo>
                    <a:pt x="21379" y="9906"/>
                  </a:lnTo>
                  <a:lnTo>
                    <a:pt x="20922" y="10033"/>
                  </a:lnTo>
                  <a:lnTo>
                    <a:pt x="20693" y="10160"/>
                  </a:lnTo>
                  <a:lnTo>
                    <a:pt x="20401" y="10287"/>
                  </a:lnTo>
                  <a:lnTo>
                    <a:pt x="19893" y="10795"/>
                  </a:lnTo>
                  <a:lnTo>
                    <a:pt x="15143" y="11176"/>
                  </a:lnTo>
                  <a:lnTo>
                    <a:pt x="20893" y="11176"/>
                  </a:lnTo>
                  <a:lnTo>
                    <a:pt x="20934" y="11049"/>
                  </a:lnTo>
                  <a:lnTo>
                    <a:pt x="21226" y="10795"/>
                  </a:lnTo>
                  <a:lnTo>
                    <a:pt x="22420" y="10541"/>
                  </a:lnTo>
                  <a:lnTo>
                    <a:pt x="24826" y="10541"/>
                  </a:lnTo>
                  <a:lnTo>
                    <a:pt x="24681" y="10414"/>
                  </a:lnTo>
                  <a:lnTo>
                    <a:pt x="23919" y="10033"/>
                  </a:lnTo>
                  <a:lnTo>
                    <a:pt x="23081" y="9906"/>
                  </a:lnTo>
                  <a:lnTo>
                    <a:pt x="23192" y="9017"/>
                  </a:lnTo>
                  <a:lnTo>
                    <a:pt x="23102" y="8001"/>
                  </a:lnTo>
                  <a:lnTo>
                    <a:pt x="22890" y="6223"/>
                  </a:lnTo>
                  <a:lnTo>
                    <a:pt x="23012" y="4445"/>
                  </a:lnTo>
                  <a:lnTo>
                    <a:pt x="23233" y="3175"/>
                  </a:lnTo>
                  <a:lnTo>
                    <a:pt x="23609" y="2921"/>
                  </a:lnTo>
                  <a:lnTo>
                    <a:pt x="21988" y="2921"/>
                  </a:lnTo>
                  <a:lnTo>
                    <a:pt x="21569" y="2032"/>
                  </a:lnTo>
                  <a:lnTo>
                    <a:pt x="21450" y="1905"/>
                  </a:lnTo>
                  <a:close/>
                </a:path>
                <a:path w="45085" h="24130">
                  <a:moveTo>
                    <a:pt x="33926" y="8382"/>
                  </a:moveTo>
                  <a:lnTo>
                    <a:pt x="33101" y="8763"/>
                  </a:lnTo>
                  <a:lnTo>
                    <a:pt x="32364" y="9017"/>
                  </a:lnTo>
                  <a:lnTo>
                    <a:pt x="35882" y="9017"/>
                  </a:lnTo>
                  <a:lnTo>
                    <a:pt x="35349" y="8636"/>
                  </a:lnTo>
                  <a:lnTo>
                    <a:pt x="33926" y="8382"/>
                  </a:lnTo>
                  <a:close/>
                </a:path>
                <a:path w="45085" h="24130">
                  <a:moveTo>
                    <a:pt x="13005" y="4445"/>
                  </a:moveTo>
                  <a:lnTo>
                    <a:pt x="11397" y="4445"/>
                  </a:lnTo>
                  <a:lnTo>
                    <a:pt x="10546" y="5334"/>
                  </a:lnTo>
                  <a:lnTo>
                    <a:pt x="9695" y="6604"/>
                  </a:lnTo>
                  <a:lnTo>
                    <a:pt x="9644" y="8001"/>
                  </a:lnTo>
                  <a:lnTo>
                    <a:pt x="11092" y="8001"/>
                  </a:lnTo>
                  <a:lnTo>
                    <a:pt x="10989" y="7366"/>
                  </a:lnTo>
                  <a:lnTo>
                    <a:pt x="11017" y="6858"/>
                  </a:lnTo>
                  <a:lnTo>
                    <a:pt x="12375" y="4953"/>
                  </a:lnTo>
                  <a:lnTo>
                    <a:pt x="13005" y="4445"/>
                  </a:lnTo>
                  <a:close/>
                </a:path>
                <a:path w="45085" h="24130">
                  <a:moveTo>
                    <a:pt x="17785" y="127"/>
                  </a:moveTo>
                  <a:lnTo>
                    <a:pt x="14495" y="1905"/>
                  </a:lnTo>
                  <a:lnTo>
                    <a:pt x="12692" y="3175"/>
                  </a:lnTo>
                  <a:lnTo>
                    <a:pt x="12489" y="3429"/>
                  </a:lnTo>
                  <a:lnTo>
                    <a:pt x="14266" y="3429"/>
                  </a:lnTo>
                  <a:lnTo>
                    <a:pt x="15054" y="2794"/>
                  </a:lnTo>
                  <a:lnTo>
                    <a:pt x="16273" y="2159"/>
                  </a:lnTo>
                  <a:lnTo>
                    <a:pt x="19258" y="1905"/>
                  </a:lnTo>
                  <a:lnTo>
                    <a:pt x="21450" y="1905"/>
                  </a:lnTo>
                  <a:lnTo>
                    <a:pt x="20972" y="1397"/>
                  </a:lnTo>
                  <a:lnTo>
                    <a:pt x="17785" y="127"/>
                  </a:lnTo>
                  <a:close/>
                </a:path>
                <a:path w="45085" h="24130">
                  <a:moveTo>
                    <a:pt x="25062" y="0"/>
                  </a:moveTo>
                  <a:lnTo>
                    <a:pt x="22585" y="2032"/>
                  </a:lnTo>
                  <a:lnTo>
                    <a:pt x="22242" y="2413"/>
                  </a:lnTo>
                  <a:lnTo>
                    <a:pt x="21988" y="2921"/>
                  </a:lnTo>
                  <a:lnTo>
                    <a:pt x="23609" y="2921"/>
                  </a:lnTo>
                  <a:lnTo>
                    <a:pt x="24173" y="2540"/>
                  </a:lnTo>
                  <a:lnTo>
                    <a:pt x="26408" y="1778"/>
                  </a:lnTo>
                  <a:lnTo>
                    <a:pt x="29937" y="1778"/>
                  </a:lnTo>
                  <a:lnTo>
                    <a:pt x="28580" y="889"/>
                  </a:lnTo>
                  <a:lnTo>
                    <a:pt x="25062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5" name="object 2765" descr=""/>
            <p:cNvSpPr/>
            <p:nvPr/>
          </p:nvSpPr>
          <p:spPr>
            <a:xfrm>
              <a:off x="2888894" y="2407767"/>
              <a:ext cx="19685" cy="31750"/>
            </a:xfrm>
            <a:custGeom>
              <a:avLst/>
              <a:gdLst/>
              <a:ahLst/>
              <a:cxnLst/>
              <a:rect l="l" t="t" r="r" b="b"/>
              <a:pathLst>
                <a:path w="19685" h="31750">
                  <a:moveTo>
                    <a:pt x="7289" y="27901"/>
                  </a:moveTo>
                  <a:lnTo>
                    <a:pt x="5803" y="27203"/>
                  </a:lnTo>
                  <a:lnTo>
                    <a:pt x="4279" y="26479"/>
                  </a:lnTo>
                  <a:lnTo>
                    <a:pt x="3200" y="27863"/>
                  </a:lnTo>
                  <a:lnTo>
                    <a:pt x="2755" y="29159"/>
                  </a:lnTo>
                  <a:lnTo>
                    <a:pt x="2120" y="28714"/>
                  </a:lnTo>
                  <a:lnTo>
                    <a:pt x="1397" y="28435"/>
                  </a:lnTo>
                  <a:lnTo>
                    <a:pt x="203" y="29095"/>
                  </a:lnTo>
                  <a:lnTo>
                    <a:pt x="0" y="29603"/>
                  </a:lnTo>
                  <a:lnTo>
                    <a:pt x="393" y="30708"/>
                  </a:lnTo>
                  <a:lnTo>
                    <a:pt x="1803" y="31369"/>
                  </a:lnTo>
                  <a:lnTo>
                    <a:pt x="2692" y="31102"/>
                  </a:lnTo>
                  <a:lnTo>
                    <a:pt x="1917" y="30734"/>
                  </a:lnTo>
                  <a:lnTo>
                    <a:pt x="762" y="30124"/>
                  </a:lnTo>
                  <a:lnTo>
                    <a:pt x="1346" y="28930"/>
                  </a:lnTo>
                  <a:lnTo>
                    <a:pt x="1816" y="29387"/>
                  </a:lnTo>
                  <a:lnTo>
                    <a:pt x="2425" y="29895"/>
                  </a:lnTo>
                  <a:lnTo>
                    <a:pt x="2755" y="30187"/>
                  </a:lnTo>
                  <a:lnTo>
                    <a:pt x="3263" y="30670"/>
                  </a:lnTo>
                  <a:lnTo>
                    <a:pt x="4140" y="30378"/>
                  </a:lnTo>
                  <a:lnTo>
                    <a:pt x="3517" y="29794"/>
                  </a:lnTo>
                  <a:lnTo>
                    <a:pt x="3835" y="28524"/>
                  </a:lnTo>
                  <a:lnTo>
                    <a:pt x="4521" y="27711"/>
                  </a:lnTo>
                  <a:lnTo>
                    <a:pt x="5181" y="27495"/>
                  </a:lnTo>
                  <a:lnTo>
                    <a:pt x="5588" y="28194"/>
                  </a:lnTo>
                  <a:lnTo>
                    <a:pt x="5664" y="28867"/>
                  </a:lnTo>
                  <a:lnTo>
                    <a:pt x="5308" y="28816"/>
                  </a:lnTo>
                  <a:lnTo>
                    <a:pt x="4889" y="28740"/>
                  </a:lnTo>
                  <a:lnTo>
                    <a:pt x="4254" y="29298"/>
                  </a:lnTo>
                  <a:lnTo>
                    <a:pt x="6286" y="29629"/>
                  </a:lnTo>
                  <a:lnTo>
                    <a:pt x="7289" y="27901"/>
                  </a:lnTo>
                  <a:close/>
                </a:path>
                <a:path w="19685" h="31750">
                  <a:moveTo>
                    <a:pt x="8305" y="3530"/>
                  </a:moveTo>
                  <a:lnTo>
                    <a:pt x="7912" y="2819"/>
                  </a:lnTo>
                  <a:lnTo>
                    <a:pt x="7670" y="2387"/>
                  </a:lnTo>
                  <a:lnTo>
                    <a:pt x="7239" y="2222"/>
                  </a:lnTo>
                  <a:lnTo>
                    <a:pt x="6337" y="2235"/>
                  </a:lnTo>
                  <a:lnTo>
                    <a:pt x="6019" y="2349"/>
                  </a:lnTo>
                  <a:lnTo>
                    <a:pt x="5765" y="2527"/>
                  </a:lnTo>
                  <a:lnTo>
                    <a:pt x="5346" y="1320"/>
                  </a:lnTo>
                  <a:lnTo>
                    <a:pt x="4330" y="0"/>
                  </a:lnTo>
                  <a:lnTo>
                    <a:pt x="2438" y="749"/>
                  </a:lnTo>
                  <a:lnTo>
                    <a:pt x="2120" y="1270"/>
                  </a:lnTo>
                  <a:lnTo>
                    <a:pt x="2324" y="2590"/>
                  </a:lnTo>
                  <a:lnTo>
                    <a:pt x="3022" y="3035"/>
                  </a:lnTo>
                  <a:lnTo>
                    <a:pt x="3898" y="3556"/>
                  </a:lnTo>
                  <a:lnTo>
                    <a:pt x="4800" y="3200"/>
                  </a:lnTo>
                  <a:lnTo>
                    <a:pt x="4076" y="2768"/>
                  </a:lnTo>
                  <a:lnTo>
                    <a:pt x="3721" y="2578"/>
                  </a:lnTo>
                  <a:lnTo>
                    <a:pt x="3238" y="1981"/>
                  </a:lnTo>
                  <a:lnTo>
                    <a:pt x="2921" y="1143"/>
                  </a:lnTo>
                  <a:lnTo>
                    <a:pt x="4305" y="1028"/>
                  </a:lnTo>
                  <a:lnTo>
                    <a:pt x="5054" y="3441"/>
                  </a:lnTo>
                  <a:lnTo>
                    <a:pt x="5003" y="3924"/>
                  </a:lnTo>
                  <a:lnTo>
                    <a:pt x="4991" y="4432"/>
                  </a:lnTo>
                  <a:lnTo>
                    <a:pt x="5080" y="5181"/>
                  </a:lnTo>
                  <a:lnTo>
                    <a:pt x="6057" y="5041"/>
                  </a:lnTo>
                  <a:lnTo>
                    <a:pt x="6032" y="4775"/>
                  </a:lnTo>
                  <a:lnTo>
                    <a:pt x="5930" y="4038"/>
                  </a:lnTo>
                  <a:lnTo>
                    <a:pt x="6019" y="3289"/>
                  </a:lnTo>
                  <a:lnTo>
                    <a:pt x="6350" y="2387"/>
                  </a:lnTo>
                  <a:lnTo>
                    <a:pt x="7442" y="3492"/>
                  </a:lnTo>
                  <a:lnTo>
                    <a:pt x="6642" y="5029"/>
                  </a:lnTo>
                  <a:lnTo>
                    <a:pt x="6553" y="5232"/>
                  </a:lnTo>
                  <a:lnTo>
                    <a:pt x="7480" y="5219"/>
                  </a:lnTo>
                  <a:lnTo>
                    <a:pt x="7937" y="4318"/>
                  </a:lnTo>
                  <a:lnTo>
                    <a:pt x="8305" y="3530"/>
                  </a:lnTo>
                  <a:close/>
                </a:path>
                <a:path w="19685" h="31750">
                  <a:moveTo>
                    <a:pt x="19545" y="13741"/>
                  </a:moveTo>
                  <a:lnTo>
                    <a:pt x="18948" y="12649"/>
                  </a:lnTo>
                  <a:lnTo>
                    <a:pt x="18046" y="12623"/>
                  </a:lnTo>
                  <a:lnTo>
                    <a:pt x="17780" y="12611"/>
                  </a:lnTo>
                  <a:lnTo>
                    <a:pt x="17551" y="12674"/>
                  </a:lnTo>
                  <a:lnTo>
                    <a:pt x="17335" y="12750"/>
                  </a:lnTo>
                  <a:lnTo>
                    <a:pt x="17272" y="12484"/>
                  </a:lnTo>
                  <a:lnTo>
                    <a:pt x="17145" y="12255"/>
                  </a:lnTo>
                  <a:lnTo>
                    <a:pt x="16967" y="12090"/>
                  </a:lnTo>
                  <a:lnTo>
                    <a:pt x="16662" y="11404"/>
                  </a:lnTo>
                  <a:lnTo>
                    <a:pt x="16598" y="10236"/>
                  </a:lnTo>
                  <a:lnTo>
                    <a:pt x="17856" y="10960"/>
                  </a:lnTo>
                  <a:lnTo>
                    <a:pt x="17894" y="11531"/>
                  </a:lnTo>
                  <a:lnTo>
                    <a:pt x="17830" y="11899"/>
                  </a:lnTo>
                  <a:lnTo>
                    <a:pt x="17767" y="12395"/>
                  </a:lnTo>
                  <a:lnTo>
                    <a:pt x="18745" y="12344"/>
                  </a:lnTo>
                  <a:lnTo>
                    <a:pt x="18973" y="10756"/>
                  </a:lnTo>
                  <a:lnTo>
                    <a:pt x="18135" y="9715"/>
                  </a:lnTo>
                  <a:lnTo>
                    <a:pt x="16052" y="10121"/>
                  </a:lnTo>
                  <a:lnTo>
                    <a:pt x="15519" y="11049"/>
                  </a:lnTo>
                  <a:lnTo>
                    <a:pt x="15913" y="11734"/>
                  </a:lnTo>
                  <a:lnTo>
                    <a:pt x="14833" y="11849"/>
                  </a:lnTo>
                  <a:lnTo>
                    <a:pt x="14439" y="12382"/>
                  </a:lnTo>
                  <a:lnTo>
                    <a:pt x="15494" y="13550"/>
                  </a:lnTo>
                  <a:lnTo>
                    <a:pt x="16179" y="13373"/>
                  </a:lnTo>
                  <a:lnTo>
                    <a:pt x="15316" y="12915"/>
                  </a:lnTo>
                  <a:lnTo>
                    <a:pt x="15570" y="11785"/>
                  </a:lnTo>
                  <a:lnTo>
                    <a:pt x="16446" y="12687"/>
                  </a:lnTo>
                  <a:lnTo>
                    <a:pt x="16471" y="13093"/>
                  </a:lnTo>
                  <a:lnTo>
                    <a:pt x="16383" y="13487"/>
                  </a:lnTo>
                  <a:lnTo>
                    <a:pt x="16154" y="13843"/>
                  </a:lnTo>
                  <a:lnTo>
                    <a:pt x="15989" y="14262"/>
                  </a:lnTo>
                  <a:lnTo>
                    <a:pt x="15875" y="14897"/>
                  </a:lnTo>
                  <a:lnTo>
                    <a:pt x="16827" y="14871"/>
                  </a:lnTo>
                  <a:lnTo>
                    <a:pt x="16891" y="14452"/>
                  </a:lnTo>
                  <a:lnTo>
                    <a:pt x="16941" y="14262"/>
                  </a:lnTo>
                  <a:lnTo>
                    <a:pt x="16979" y="14058"/>
                  </a:lnTo>
                  <a:lnTo>
                    <a:pt x="17119" y="13614"/>
                  </a:lnTo>
                  <a:lnTo>
                    <a:pt x="17449" y="13131"/>
                  </a:lnTo>
                  <a:lnTo>
                    <a:pt x="18084" y="12890"/>
                  </a:lnTo>
                  <a:lnTo>
                    <a:pt x="18326" y="13855"/>
                  </a:lnTo>
                  <a:lnTo>
                    <a:pt x="17411" y="14287"/>
                  </a:lnTo>
                  <a:lnTo>
                    <a:pt x="18364" y="14300"/>
                  </a:lnTo>
                  <a:lnTo>
                    <a:pt x="18567" y="14211"/>
                  </a:lnTo>
                  <a:lnTo>
                    <a:pt x="19545" y="13741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6" name="object 2766" descr=""/>
            <p:cNvSpPr/>
            <p:nvPr/>
          </p:nvSpPr>
          <p:spPr>
            <a:xfrm>
              <a:off x="2876004" y="2417826"/>
              <a:ext cx="20955" cy="12700"/>
            </a:xfrm>
            <a:custGeom>
              <a:avLst/>
              <a:gdLst/>
              <a:ahLst/>
              <a:cxnLst/>
              <a:rect l="l" t="t" r="r" b="b"/>
              <a:pathLst>
                <a:path w="20955" h="12700">
                  <a:moveTo>
                    <a:pt x="5397" y="9563"/>
                  </a:moveTo>
                  <a:lnTo>
                    <a:pt x="4902" y="8597"/>
                  </a:lnTo>
                  <a:lnTo>
                    <a:pt x="3644" y="8864"/>
                  </a:lnTo>
                  <a:lnTo>
                    <a:pt x="3429" y="8915"/>
                  </a:lnTo>
                  <a:lnTo>
                    <a:pt x="3263" y="8978"/>
                  </a:lnTo>
                  <a:lnTo>
                    <a:pt x="3111" y="9067"/>
                  </a:lnTo>
                  <a:lnTo>
                    <a:pt x="3187" y="8204"/>
                  </a:lnTo>
                  <a:lnTo>
                    <a:pt x="2222" y="7670"/>
                  </a:lnTo>
                  <a:lnTo>
                    <a:pt x="520" y="8115"/>
                  </a:lnTo>
                  <a:lnTo>
                    <a:pt x="0" y="9258"/>
                  </a:lnTo>
                  <a:lnTo>
                    <a:pt x="1066" y="10083"/>
                  </a:lnTo>
                  <a:lnTo>
                    <a:pt x="1511" y="9906"/>
                  </a:lnTo>
                  <a:lnTo>
                    <a:pt x="1308" y="9740"/>
                  </a:lnTo>
                  <a:lnTo>
                    <a:pt x="1041" y="9550"/>
                  </a:lnTo>
                  <a:lnTo>
                    <a:pt x="1206" y="8915"/>
                  </a:lnTo>
                  <a:lnTo>
                    <a:pt x="1447" y="8585"/>
                  </a:lnTo>
                  <a:lnTo>
                    <a:pt x="1625" y="8369"/>
                  </a:lnTo>
                  <a:lnTo>
                    <a:pt x="2184" y="8318"/>
                  </a:lnTo>
                  <a:lnTo>
                    <a:pt x="2578" y="9715"/>
                  </a:lnTo>
                  <a:lnTo>
                    <a:pt x="2413" y="11404"/>
                  </a:lnTo>
                  <a:lnTo>
                    <a:pt x="2654" y="12192"/>
                  </a:lnTo>
                  <a:lnTo>
                    <a:pt x="3619" y="11988"/>
                  </a:lnTo>
                  <a:lnTo>
                    <a:pt x="3365" y="11176"/>
                  </a:lnTo>
                  <a:lnTo>
                    <a:pt x="2959" y="10045"/>
                  </a:lnTo>
                  <a:lnTo>
                    <a:pt x="3479" y="9563"/>
                  </a:lnTo>
                  <a:lnTo>
                    <a:pt x="4229" y="8890"/>
                  </a:lnTo>
                  <a:lnTo>
                    <a:pt x="4610" y="10147"/>
                  </a:lnTo>
                  <a:lnTo>
                    <a:pt x="4495" y="10629"/>
                  </a:lnTo>
                  <a:lnTo>
                    <a:pt x="4406" y="10960"/>
                  </a:lnTo>
                  <a:lnTo>
                    <a:pt x="5054" y="10972"/>
                  </a:lnTo>
                  <a:lnTo>
                    <a:pt x="5397" y="9563"/>
                  </a:lnTo>
                  <a:close/>
                </a:path>
                <a:path w="20955" h="12700">
                  <a:moveTo>
                    <a:pt x="15646" y="1219"/>
                  </a:moveTo>
                  <a:lnTo>
                    <a:pt x="15595" y="1092"/>
                  </a:lnTo>
                  <a:lnTo>
                    <a:pt x="15341" y="571"/>
                  </a:lnTo>
                  <a:lnTo>
                    <a:pt x="15087" y="38"/>
                  </a:lnTo>
                  <a:lnTo>
                    <a:pt x="14795" y="38"/>
                  </a:lnTo>
                  <a:lnTo>
                    <a:pt x="14795" y="635"/>
                  </a:lnTo>
                  <a:lnTo>
                    <a:pt x="14554" y="1092"/>
                  </a:lnTo>
                  <a:lnTo>
                    <a:pt x="14452" y="1333"/>
                  </a:lnTo>
                  <a:lnTo>
                    <a:pt x="14084" y="1562"/>
                  </a:lnTo>
                  <a:lnTo>
                    <a:pt x="13779" y="1841"/>
                  </a:lnTo>
                  <a:lnTo>
                    <a:pt x="13677" y="1981"/>
                  </a:lnTo>
                  <a:lnTo>
                    <a:pt x="13614" y="1841"/>
                  </a:lnTo>
                  <a:lnTo>
                    <a:pt x="13271" y="1689"/>
                  </a:lnTo>
                  <a:lnTo>
                    <a:pt x="13119" y="1333"/>
                  </a:lnTo>
                  <a:lnTo>
                    <a:pt x="13157" y="1092"/>
                  </a:lnTo>
                  <a:lnTo>
                    <a:pt x="13512" y="546"/>
                  </a:lnTo>
                  <a:lnTo>
                    <a:pt x="13893" y="584"/>
                  </a:lnTo>
                  <a:lnTo>
                    <a:pt x="14376" y="571"/>
                  </a:lnTo>
                  <a:lnTo>
                    <a:pt x="14795" y="635"/>
                  </a:lnTo>
                  <a:lnTo>
                    <a:pt x="14795" y="38"/>
                  </a:lnTo>
                  <a:lnTo>
                    <a:pt x="12788" y="0"/>
                  </a:lnTo>
                  <a:lnTo>
                    <a:pt x="12242" y="1092"/>
                  </a:lnTo>
                  <a:lnTo>
                    <a:pt x="12217" y="1333"/>
                  </a:lnTo>
                  <a:lnTo>
                    <a:pt x="12979" y="2692"/>
                  </a:lnTo>
                  <a:lnTo>
                    <a:pt x="13919" y="2400"/>
                  </a:lnTo>
                  <a:lnTo>
                    <a:pt x="13690" y="1993"/>
                  </a:lnTo>
                  <a:lnTo>
                    <a:pt x="14528" y="2260"/>
                  </a:lnTo>
                  <a:lnTo>
                    <a:pt x="15646" y="1219"/>
                  </a:lnTo>
                  <a:close/>
                </a:path>
                <a:path w="20955" h="12700">
                  <a:moveTo>
                    <a:pt x="20777" y="7531"/>
                  </a:moveTo>
                  <a:lnTo>
                    <a:pt x="18846" y="5524"/>
                  </a:lnTo>
                  <a:lnTo>
                    <a:pt x="17310" y="6819"/>
                  </a:lnTo>
                  <a:lnTo>
                    <a:pt x="16637" y="7772"/>
                  </a:lnTo>
                  <a:lnTo>
                    <a:pt x="17526" y="7810"/>
                  </a:lnTo>
                  <a:lnTo>
                    <a:pt x="17691" y="7569"/>
                  </a:lnTo>
                  <a:lnTo>
                    <a:pt x="17843" y="7353"/>
                  </a:lnTo>
                  <a:lnTo>
                    <a:pt x="18110" y="6858"/>
                  </a:lnTo>
                  <a:lnTo>
                    <a:pt x="18376" y="6756"/>
                  </a:lnTo>
                  <a:lnTo>
                    <a:pt x="18707" y="6527"/>
                  </a:lnTo>
                  <a:lnTo>
                    <a:pt x="19075" y="6692"/>
                  </a:lnTo>
                  <a:lnTo>
                    <a:pt x="19253" y="6718"/>
                  </a:lnTo>
                  <a:lnTo>
                    <a:pt x="19405" y="6921"/>
                  </a:lnTo>
                  <a:lnTo>
                    <a:pt x="19570" y="7200"/>
                  </a:lnTo>
                  <a:lnTo>
                    <a:pt x="19177" y="7505"/>
                  </a:lnTo>
                  <a:lnTo>
                    <a:pt x="18935" y="7353"/>
                  </a:lnTo>
                  <a:lnTo>
                    <a:pt x="18122" y="7670"/>
                  </a:lnTo>
                  <a:lnTo>
                    <a:pt x="18986" y="8204"/>
                  </a:lnTo>
                  <a:lnTo>
                    <a:pt x="20777" y="7531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7" name="object 2767" descr=""/>
            <p:cNvSpPr/>
            <p:nvPr/>
          </p:nvSpPr>
          <p:spPr>
            <a:xfrm>
              <a:off x="2871436" y="240902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178" y="0"/>
                  </a:moveTo>
                  <a:lnTo>
                    <a:pt x="3200" y="1066"/>
                  </a:lnTo>
                  <a:lnTo>
                    <a:pt x="2705" y="2247"/>
                  </a:lnTo>
                  <a:lnTo>
                    <a:pt x="2413" y="2197"/>
                  </a:lnTo>
                  <a:lnTo>
                    <a:pt x="2108" y="2209"/>
                  </a:lnTo>
                  <a:lnTo>
                    <a:pt x="571" y="2654"/>
                  </a:lnTo>
                  <a:lnTo>
                    <a:pt x="0" y="4254"/>
                  </a:lnTo>
                  <a:lnTo>
                    <a:pt x="1536" y="5232"/>
                  </a:lnTo>
                  <a:lnTo>
                    <a:pt x="2413" y="4825"/>
                  </a:lnTo>
                  <a:lnTo>
                    <a:pt x="1295" y="4102"/>
                  </a:lnTo>
                  <a:lnTo>
                    <a:pt x="1346" y="2895"/>
                  </a:lnTo>
                  <a:lnTo>
                    <a:pt x="2387" y="2908"/>
                  </a:lnTo>
                  <a:lnTo>
                    <a:pt x="3441" y="2895"/>
                  </a:lnTo>
                  <a:lnTo>
                    <a:pt x="3568" y="4927"/>
                  </a:lnTo>
                  <a:lnTo>
                    <a:pt x="4559" y="4775"/>
                  </a:lnTo>
                  <a:lnTo>
                    <a:pt x="4457" y="3568"/>
                  </a:lnTo>
                  <a:lnTo>
                    <a:pt x="4076" y="2946"/>
                  </a:lnTo>
                  <a:lnTo>
                    <a:pt x="3530" y="2565"/>
                  </a:lnTo>
                  <a:lnTo>
                    <a:pt x="3657" y="2070"/>
                  </a:lnTo>
                  <a:lnTo>
                    <a:pt x="3848" y="1523"/>
                  </a:lnTo>
                  <a:lnTo>
                    <a:pt x="4660" y="876"/>
                  </a:lnTo>
                  <a:lnTo>
                    <a:pt x="5359" y="914"/>
                  </a:lnTo>
                  <a:lnTo>
                    <a:pt x="5499" y="1612"/>
                  </a:lnTo>
                  <a:lnTo>
                    <a:pt x="5499" y="2158"/>
                  </a:lnTo>
                  <a:lnTo>
                    <a:pt x="4724" y="2349"/>
                  </a:lnTo>
                  <a:lnTo>
                    <a:pt x="4787" y="2857"/>
                  </a:lnTo>
                  <a:lnTo>
                    <a:pt x="6553" y="2451"/>
                  </a:lnTo>
                  <a:lnTo>
                    <a:pt x="6946" y="876"/>
                  </a:lnTo>
                  <a:lnTo>
                    <a:pt x="5613" y="457"/>
                  </a:lnTo>
                  <a:lnTo>
                    <a:pt x="4178" y="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8" name="object 2768" descr=""/>
            <p:cNvSpPr/>
            <p:nvPr/>
          </p:nvSpPr>
          <p:spPr>
            <a:xfrm>
              <a:off x="2868701" y="2416136"/>
              <a:ext cx="37465" cy="14604"/>
            </a:xfrm>
            <a:custGeom>
              <a:avLst/>
              <a:gdLst/>
              <a:ahLst/>
              <a:cxnLst/>
              <a:rect l="l" t="t" r="r" b="b"/>
              <a:pathLst>
                <a:path w="37464" h="14605">
                  <a:moveTo>
                    <a:pt x="5753" y="0"/>
                  </a:moveTo>
                  <a:lnTo>
                    <a:pt x="3848" y="12"/>
                  </a:lnTo>
                  <a:lnTo>
                    <a:pt x="2019" y="584"/>
                  </a:lnTo>
                  <a:lnTo>
                    <a:pt x="533" y="1841"/>
                  </a:lnTo>
                  <a:lnTo>
                    <a:pt x="88" y="1993"/>
                  </a:lnTo>
                  <a:lnTo>
                    <a:pt x="0" y="2971"/>
                  </a:lnTo>
                  <a:lnTo>
                    <a:pt x="482" y="3124"/>
                  </a:lnTo>
                  <a:lnTo>
                    <a:pt x="863" y="3327"/>
                  </a:lnTo>
                  <a:lnTo>
                    <a:pt x="1498" y="3441"/>
                  </a:lnTo>
                  <a:lnTo>
                    <a:pt x="1917" y="3568"/>
                  </a:lnTo>
                  <a:lnTo>
                    <a:pt x="3683" y="4114"/>
                  </a:lnTo>
                  <a:lnTo>
                    <a:pt x="3581" y="2628"/>
                  </a:lnTo>
                  <a:lnTo>
                    <a:pt x="4610" y="1143"/>
                  </a:lnTo>
                  <a:lnTo>
                    <a:pt x="5753" y="0"/>
                  </a:lnTo>
                  <a:close/>
                </a:path>
                <a:path w="37464" h="14605">
                  <a:moveTo>
                    <a:pt x="37045" y="11315"/>
                  </a:moveTo>
                  <a:lnTo>
                    <a:pt x="35775" y="10058"/>
                  </a:lnTo>
                  <a:lnTo>
                    <a:pt x="33020" y="9321"/>
                  </a:lnTo>
                  <a:lnTo>
                    <a:pt x="31584" y="9728"/>
                  </a:lnTo>
                  <a:lnTo>
                    <a:pt x="30276" y="10261"/>
                  </a:lnTo>
                  <a:lnTo>
                    <a:pt x="32194" y="11811"/>
                  </a:lnTo>
                  <a:lnTo>
                    <a:pt x="33159" y="12573"/>
                  </a:lnTo>
                  <a:lnTo>
                    <a:pt x="33604" y="12941"/>
                  </a:lnTo>
                  <a:lnTo>
                    <a:pt x="34429" y="13589"/>
                  </a:lnTo>
                  <a:lnTo>
                    <a:pt x="35204" y="13919"/>
                  </a:lnTo>
                  <a:lnTo>
                    <a:pt x="36068" y="14224"/>
                  </a:lnTo>
                  <a:lnTo>
                    <a:pt x="36957" y="13944"/>
                  </a:lnTo>
                  <a:lnTo>
                    <a:pt x="37045" y="11315"/>
                  </a:lnTo>
                  <a:close/>
                </a:path>
              </a:pathLst>
            </a:custGeom>
            <a:solidFill>
              <a:srgbClr val="3990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9" name="object 2769" descr=""/>
            <p:cNvSpPr/>
            <p:nvPr/>
          </p:nvSpPr>
          <p:spPr>
            <a:xfrm>
              <a:off x="2863956" y="242250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81" y="0"/>
                  </a:moveTo>
                  <a:lnTo>
                    <a:pt x="114" y="876"/>
                  </a:lnTo>
                  <a:lnTo>
                    <a:pt x="0" y="1777"/>
                  </a:lnTo>
                  <a:lnTo>
                    <a:pt x="279" y="3822"/>
                  </a:lnTo>
                  <a:lnTo>
                    <a:pt x="1828" y="4394"/>
                  </a:lnTo>
                  <a:lnTo>
                    <a:pt x="3784" y="3479"/>
                  </a:lnTo>
                  <a:lnTo>
                    <a:pt x="4445" y="3162"/>
                  </a:lnTo>
                  <a:lnTo>
                    <a:pt x="4254" y="2222"/>
                  </a:lnTo>
                  <a:lnTo>
                    <a:pt x="3962" y="1600"/>
                  </a:lnTo>
                  <a:lnTo>
                    <a:pt x="3314" y="241"/>
                  </a:lnTo>
                  <a:lnTo>
                    <a:pt x="1739" y="8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DC42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0" name="object 2770" descr=""/>
            <p:cNvSpPr/>
            <p:nvPr/>
          </p:nvSpPr>
          <p:spPr>
            <a:xfrm>
              <a:off x="2882753" y="242179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895" y="0"/>
                  </a:moveTo>
                  <a:lnTo>
                    <a:pt x="77" y="2158"/>
                  </a:lnTo>
                  <a:lnTo>
                    <a:pt x="0" y="3213"/>
                  </a:lnTo>
                  <a:lnTo>
                    <a:pt x="44" y="3492"/>
                  </a:lnTo>
                  <a:lnTo>
                    <a:pt x="1136" y="3975"/>
                  </a:lnTo>
                  <a:lnTo>
                    <a:pt x="2355" y="4368"/>
                  </a:lnTo>
                  <a:lnTo>
                    <a:pt x="3613" y="4305"/>
                  </a:lnTo>
                  <a:lnTo>
                    <a:pt x="4934" y="3213"/>
                  </a:lnTo>
                  <a:lnTo>
                    <a:pt x="4578" y="2158"/>
                  </a:lnTo>
                  <a:lnTo>
                    <a:pt x="2978" y="584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E26B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1" name="object 2771" descr=""/>
            <p:cNvSpPr/>
            <p:nvPr/>
          </p:nvSpPr>
          <p:spPr>
            <a:xfrm>
              <a:off x="2899864" y="243088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05" y="0"/>
                  </a:moveTo>
                  <a:lnTo>
                    <a:pt x="2781" y="355"/>
                  </a:lnTo>
                  <a:lnTo>
                    <a:pt x="2095" y="774"/>
                  </a:lnTo>
                  <a:lnTo>
                    <a:pt x="1511" y="1333"/>
                  </a:lnTo>
                  <a:lnTo>
                    <a:pt x="0" y="2755"/>
                  </a:lnTo>
                  <a:lnTo>
                    <a:pt x="139" y="3505"/>
                  </a:lnTo>
                  <a:lnTo>
                    <a:pt x="317" y="4546"/>
                  </a:lnTo>
                  <a:lnTo>
                    <a:pt x="2692" y="2832"/>
                  </a:lnTo>
                  <a:lnTo>
                    <a:pt x="3086" y="2425"/>
                  </a:lnTo>
                  <a:lnTo>
                    <a:pt x="3682" y="1803"/>
                  </a:lnTo>
                  <a:lnTo>
                    <a:pt x="3975" y="1003"/>
                  </a:lnTo>
                  <a:lnTo>
                    <a:pt x="3886" y="165"/>
                  </a:lnTo>
                  <a:lnTo>
                    <a:pt x="3746" y="127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AA7E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2" name="object 2772" descr=""/>
            <p:cNvSpPr/>
            <p:nvPr/>
          </p:nvSpPr>
          <p:spPr>
            <a:xfrm>
              <a:off x="2862389" y="2404427"/>
              <a:ext cx="50800" cy="35560"/>
            </a:xfrm>
            <a:custGeom>
              <a:avLst/>
              <a:gdLst/>
              <a:ahLst/>
              <a:cxnLst/>
              <a:rect l="l" t="t" r="r" b="b"/>
              <a:pathLst>
                <a:path w="50800" h="35560">
                  <a:moveTo>
                    <a:pt x="4127" y="27825"/>
                  </a:moveTo>
                  <a:lnTo>
                    <a:pt x="3251" y="27571"/>
                  </a:lnTo>
                  <a:lnTo>
                    <a:pt x="2959" y="27495"/>
                  </a:lnTo>
                  <a:lnTo>
                    <a:pt x="2667" y="27457"/>
                  </a:lnTo>
                  <a:lnTo>
                    <a:pt x="2095" y="27343"/>
                  </a:lnTo>
                  <a:lnTo>
                    <a:pt x="1574" y="27139"/>
                  </a:lnTo>
                  <a:lnTo>
                    <a:pt x="1600" y="26898"/>
                  </a:lnTo>
                  <a:lnTo>
                    <a:pt x="2057" y="26581"/>
                  </a:lnTo>
                  <a:lnTo>
                    <a:pt x="2628" y="26809"/>
                  </a:lnTo>
                  <a:lnTo>
                    <a:pt x="3708" y="26060"/>
                  </a:lnTo>
                  <a:lnTo>
                    <a:pt x="2921" y="25730"/>
                  </a:lnTo>
                  <a:lnTo>
                    <a:pt x="1981" y="25336"/>
                  </a:lnTo>
                  <a:lnTo>
                    <a:pt x="444" y="25577"/>
                  </a:lnTo>
                  <a:lnTo>
                    <a:pt x="0" y="28168"/>
                  </a:lnTo>
                  <a:lnTo>
                    <a:pt x="1816" y="28270"/>
                  </a:lnTo>
                  <a:lnTo>
                    <a:pt x="3352" y="28714"/>
                  </a:lnTo>
                  <a:lnTo>
                    <a:pt x="4127" y="27825"/>
                  </a:lnTo>
                  <a:close/>
                </a:path>
                <a:path w="50800" h="35560">
                  <a:moveTo>
                    <a:pt x="6248" y="10312"/>
                  </a:moveTo>
                  <a:lnTo>
                    <a:pt x="5067" y="9194"/>
                  </a:lnTo>
                  <a:lnTo>
                    <a:pt x="4089" y="8623"/>
                  </a:lnTo>
                  <a:lnTo>
                    <a:pt x="1663" y="9347"/>
                  </a:lnTo>
                  <a:lnTo>
                    <a:pt x="1295" y="10375"/>
                  </a:lnTo>
                  <a:lnTo>
                    <a:pt x="2247" y="11696"/>
                  </a:lnTo>
                  <a:lnTo>
                    <a:pt x="3568" y="11353"/>
                  </a:lnTo>
                  <a:lnTo>
                    <a:pt x="3314" y="10998"/>
                  </a:lnTo>
                  <a:lnTo>
                    <a:pt x="3187" y="10820"/>
                  </a:lnTo>
                  <a:lnTo>
                    <a:pt x="3073" y="10642"/>
                  </a:lnTo>
                  <a:lnTo>
                    <a:pt x="2933" y="10045"/>
                  </a:lnTo>
                  <a:lnTo>
                    <a:pt x="2959" y="9855"/>
                  </a:lnTo>
                  <a:lnTo>
                    <a:pt x="3873" y="9537"/>
                  </a:lnTo>
                  <a:lnTo>
                    <a:pt x="4292" y="10071"/>
                  </a:lnTo>
                  <a:lnTo>
                    <a:pt x="4660" y="10426"/>
                  </a:lnTo>
                  <a:lnTo>
                    <a:pt x="4978" y="10718"/>
                  </a:lnTo>
                  <a:lnTo>
                    <a:pt x="6248" y="10312"/>
                  </a:lnTo>
                  <a:close/>
                </a:path>
                <a:path w="50800" h="35560">
                  <a:moveTo>
                    <a:pt x="8382" y="25819"/>
                  </a:moveTo>
                  <a:lnTo>
                    <a:pt x="8039" y="25298"/>
                  </a:lnTo>
                  <a:lnTo>
                    <a:pt x="7785" y="24904"/>
                  </a:lnTo>
                  <a:lnTo>
                    <a:pt x="5880" y="25247"/>
                  </a:lnTo>
                  <a:lnTo>
                    <a:pt x="5892" y="27127"/>
                  </a:lnTo>
                  <a:lnTo>
                    <a:pt x="5981" y="27762"/>
                  </a:lnTo>
                  <a:lnTo>
                    <a:pt x="6413" y="27254"/>
                  </a:lnTo>
                  <a:lnTo>
                    <a:pt x="6527" y="25819"/>
                  </a:lnTo>
                  <a:lnTo>
                    <a:pt x="6858" y="25298"/>
                  </a:lnTo>
                  <a:lnTo>
                    <a:pt x="7620" y="25819"/>
                  </a:lnTo>
                  <a:lnTo>
                    <a:pt x="7670" y="27254"/>
                  </a:lnTo>
                  <a:lnTo>
                    <a:pt x="8331" y="27228"/>
                  </a:lnTo>
                  <a:lnTo>
                    <a:pt x="8382" y="25819"/>
                  </a:lnTo>
                  <a:close/>
                </a:path>
                <a:path w="50800" h="35560">
                  <a:moveTo>
                    <a:pt x="11087" y="20434"/>
                  </a:moveTo>
                  <a:lnTo>
                    <a:pt x="11036" y="19253"/>
                  </a:lnTo>
                  <a:lnTo>
                    <a:pt x="11036" y="18910"/>
                  </a:lnTo>
                  <a:lnTo>
                    <a:pt x="9525" y="18630"/>
                  </a:lnTo>
                  <a:lnTo>
                    <a:pt x="9525" y="19253"/>
                  </a:lnTo>
                  <a:lnTo>
                    <a:pt x="9398" y="20434"/>
                  </a:lnTo>
                  <a:lnTo>
                    <a:pt x="8826" y="20688"/>
                  </a:lnTo>
                  <a:lnTo>
                    <a:pt x="8699" y="20751"/>
                  </a:lnTo>
                  <a:lnTo>
                    <a:pt x="8648" y="19342"/>
                  </a:lnTo>
                  <a:lnTo>
                    <a:pt x="9525" y="19253"/>
                  </a:lnTo>
                  <a:lnTo>
                    <a:pt x="9525" y="18630"/>
                  </a:lnTo>
                  <a:lnTo>
                    <a:pt x="8458" y="18427"/>
                  </a:lnTo>
                  <a:lnTo>
                    <a:pt x="7073" y="19227"/>
                  </a:lnTo>
                  <a:lnTo>
                    <a:pt x="7467" y="21005"/>
                  </a:lnTo>
                  <a:lnTo>
                    <a:pt x="8623" y="20789"/>
                  </a:lnTo>
                  <a:lnTo>
                    <a:pt x="8267" y="20955"/>
                  </a:lnTo>
                  <a:lnTo>
                    <a:pt x="9448" y="21196"/>
                  </a:lnTo>
                  <a:lnTo>
                    <a:pt x="11087" y="20434"/>
                  </a:lnTo>
                  <a:close/>
                </a:path>
                <a:path w="50800" h="35560">
                  <a:moveTo>
                    <a:pt x="16433" y="31991"/>
                  </a:moveTo>
                  <a:lnTo>
                    <a:pt x="16141" y="31699"/>
                  </a:lnTo>
                  <a:lnTo>
                    <a:pt x="15354" y="30873"/>
                  </a:lnTo>
                  <a:lnTo>
                    <a:pt x="13995" y="30251"/>
                  </a:lnTo>
                  <a:lnTo>
                    <a:pt x="12839" y="30683"/>
                  </a:lnTo>
                  <a:lnTo>
                    <a:pt x="11430" y="31191"/>
                  </a:lnTo>
                  <a:lnTo>
                    <a:pt x="12725" y="32626"/>
                  </a:lnTo>
                  <a:lnTo>
                    <a:pt x="13754" y="33489"/>
                  </a:lnTo>
                  <a:lnTo>
                    <a:pt x="15011" y="33070"/>
                  </a:lnTo>
                  <a:lnTo>
                    <a:pt x="14719" y="32829"/>
                  </a:lnTo>
                  <a:lnTo>
                    <a:pt x="14274" y="32931"/>
                  </a:lnTo>
                  <a:lnTo>
                    <a:pt x="13881" y="32613"/>
                  </a:lnTo>
                  <a:lnTo>
                    <a:pt x="13385" y="32321"/>
                  </a:lnTo>
                  <a:lnTo>
                    <a:pt x="13233" y="31813"/>
                  </a:lnTo>
                  <a:lnTo>
                    <a:pt x="13119" y="31394"/>
                  </a:lnTo>
                  <a:lnTo>
                    <a:pt x="13665" y="31000"/>
                  </a:lnTo>
                  <a:lnTo>
                    <a:pt x="14363" y="31343"/>
                  </a:lnTo>
                  <a:lnTo>
                    <a:pt x="14846" y="31635"/>
                  </a:lnTo>
                  <a:lnTo>
                    <a:pt x="15405" y="32207"/>
                  </a:lnTo>
                  <a:lnTo>
                    <a:pt x="16433" y="31991"/>
                  </a:lnTo>
                  <a:close/>
                </a:path>
                <a:path w="50800" h="35560">
                  <a:moveTo>
                    <a:pt x="22491" y="32512"/>
                  </a:moveTo>
                  <a:lnTo>
                    <a:pt x="22059" y="31038"/>
                  </a:lnTo>
                  <a:lnTo>
                    <a:pt x="20751" y="30873"/>
                  </a:lnTo>
                  <a:lnTo>
                    <a:pt x="19443" y="30708"/>
                  </a:lnTo>
                  <a:lnTo>
                    <a:pt x="18923" y="32042"/>
                  </a:lnTo>
                  <a:lnTo>
                    <a:pt x="18986" y="33248"/>
                  </a:lnTo>
                  <a:lnTo>
                    <a:pt x="17830" y="32981"/>
                  </a:lnTo>
                  <a:lnTo>
                    <a:pt x="17145" y="33515"/>
                  </a:lnTo>
                  <a:lnTo>
                    <a:pt x="15976" y="35090"/>
                  </a:lnTo>
                  <a:lnTo>
                    <a:pt x="16764" y="35090"/>
                  </a:lnTo>
                  <a:lnTo>
                    <a:pt x="17449" y="34582"/>
                  </a:lnTo>
                  <a:lnTo>
                    <a:pt x="17678" y="34302"/>
                  </a:lnTo>
                  <a:lnTo>
                    <a:pt x="18567" y="33426"/>
                  </a:lnTo>
                  <a:lnTo>
                    <a:pt x="18859" y="34556"/>
                  </a:lnTo>
                  <a:lnTo>
                    <a:pt x="18237" y="35382"/>
                  </a:lnTo>
                  <a:lnTo>
                    <a:pt x="18948" y="35382"/>
                  </a:lnTo>
                  <a:lnTo>
                    <a:pt x="19558" y="34594"/>
                  </a:lnTo>
                  <a:lnTo>
                    <a:pt x="19735" y="34099"/>
                  </a:lnTo>
                  <a:lnTo>
                    <a:pt x="19646" y="33705"/>
                  </a:lnTo>
                  <a:lnTo>
                    <a:pt x="19888" y="33591"/>
                  </a:lnTo>
                  <a:lnTo>
                    <a:pt x="20053" y="33413"/>
                  </a:lnTo>
                  <a:lnTo>
                    <a:pt x="19926" y="32867"/>
                  </a:lnTo>
                  <a:lnTo>
                    <a:pt x="19710" y="32321"/>
                  </a:lnTo>
                  <a:lnTo>
                    <a:pt x="20243" y="31508"/>
                  </a:lnTo>
                  <a:lnTo>
                    <a:pt x="22085" y="31724"/>
                  </a:lnTo>
                  <a:lnTo>
                    <a:pt x="20116" y="33388"/>
                  </a:lnTo>
                  <a:lnTo>
                    <a:pt x="20828" y="33693"/>
                  </a:lnTo>
                  <a:lnTo>
                    <a:pt x="21412" y="33286"/>
                  </a:lnTo>
                  <a:lnTo>
                    <a:pt x="22491" y="32512"/>
                  </a:lnTo>
                  <a:close/>
                </a:path>
                <a:path w="50800" h="35560">
                  <a:moveTo>
                    <a:pt x="24714" y="2425"/>
                  </a:moveTo>
                  <a:lnTo>
                    <a:pt x="24345" y="1028"/>
                  </a:lnTo>
                  <a:lnTo>
                    <a:pt x="24218" y="533"/>
                  </a:lnTo>
                  <a:lnTo>
                    <a:pt x="22644" y="88"/>
                  </a:lnTo>
                  <a:lnTo>
                    <a:pt x="20599" y="1447"/>
                  </a:lnTo>
                  <a:lnTo>
                    <a:pt x="20713" y="2540"/>
                  </a:lnTo>
                  <a:lnTo>
                    <a:pt x="21310" y="3073"/>
                  </a:lnTo>
                  <a:lnTo>
                    <a:pt x="20878" y="3556"/>
                  </a:lnTo>
                  <a:lnTo>
                    <a:pt x="20751" y="4051"/>
                  </a:lnTo>
                  <a:lnTo>
                    <a:pt x="20624" y="5702"/>
                  </a:lnTo>
                  <a:lnTo>
                    <a:pt x="21551" y="5778"/>
                  </a:lnTo>
                  <a:lnTo>
                    <a:pt x="21704" y="3200"/>
                  </a:lnTo>
                  <a:lnTo>
                    <a:pt x="23444" y="3848"/>
                  </a:lnTo>
                  <a:lnTo>
                    <a:pt x="22821" y="4724"/>
                  </a:lnTo>
                  <a:lnTo>
                    <a:pt x="22466" y="5753"/>
                  </a:lnTo>
                  <a:lnTo>
                    <a:pt x="23596" y="5727"/>
                  </a:lnTo>
                  <a:lnTo>
                    <a:pt x="24117" y="4279"/>
                  </a:lnTo>
                  <a:lnTo>
                    <a:pt x="24155" y="3200"/>
                  </a:lnTo>
                  <a:lnTo>
                    <a:pt x="24130" y="2679"/>
                  </a:lnTo>
                  <a:lnTo>
                    <a:pt x="24104" y="2540"/>
                  </a:lnTo>
                  <a:lnTo>
                    <a:pt x="23304" y="2527"/>
                  </a:lnTo>
                  <a:lnTo>
                    <a:pt x="22631" y="2514"/>
                  </a:lnTo>
                  <a:lnTo>
                    <a:pt x="22504" y="2527"/>
                  </a:lnTo>
                  <a:lnTo>
                    <a:pt x="22212" y="2324"/>
                  </a:lnTo>
                  <a:lnTo>
                    <a:pt x="22123" y="2108"/>
                  </a:lnTo>
                  <a:lnTo>
                    <a:pt x="22059" y="1790"/>
                  </a:lnTo>
                  <a:lnTo>
                    <a:pt x="22733" y="1028"/>
                  </a:lnTo>
                  <a:lnTo>
                    <a:pt x="23101" y="1790"/>
                  </a:lnTo>
                  <a:lnTo>
                    <a:pt x="23279" y="2425"/>
                  </a:lnTo>
                  <a:lnTo>
                    <a:pt x="24104" y="2540"/>
                  </a:lnTo>
                  <a:lnTo>
                    <a:pt x="24714" y="2425"/>
                  </a:lnTo>
                  <a:close/>
                </a:path>
                <a:path w="50800" h="35560">
                  <a:moveTo>
                    <a:pt x="31394" y="2082"/>
                  </a:moveTo>
                  <a:lnTo>
                    <a:pt x="31064" y="647"/>
                  </a:lnTo>
                  <a:lnTo>
                    <a:pt x="29730" y="304"/>
                  </a:lnTo>
                  <a:lnTo>
                    <a:pt x="28460" y="0"/>
                  </a:lnTo>
                  <a:lnTo>
                    <a:pt x="27190" y="901"/>
                  </a:lnTo>
                  <a:lnTo>
                    <a:pt x="27266" y="2222"/>
                  </a:lnTo>
                  <a:lnTo>
                    <a:pt x="27292" y="2844"/>
                  </a:lnTo>
                  <a:lnTo>
                    <a:pt x="27978" y="2616"/>
                  </a:lnTo>
                  <a:lnTo>
                    <a:pt x="28041" y="1930"/>
                  </a:lnTo>
                  <a:lnTo>
                    <a:pt x="28105" y="1244"/>
                  </a:lnTo>
                  <a:lnTo>
                    <a:pt x="29032" y="774"/>
                  </a:lnTo>
                  <a:lnTo>
                    <a:pt x="29527" y="1143"/>
                  </a:lnTo>
                  <a:lnTo>
                    <a:pt x="29921" y="1422"/>
                  </a:lnTo>
                  <a:lnTo>
                    <a:pt x="30340" y="2171"/>
                  </a:lnTo>
                  <a:lnTo>
                    <a:pt x="30022" y="2514"/>
                  </a:lnTo>
                  <a:lnTo>
                    <a:pt x="29464" y="3149"/>
                  </a:lnTo>
                  <a:lnTo>
                    <a:pt x="30099" y="3517"/>
                  </a:lnTo>
                  <a:lnTo>
                    <a:pt x="30505" y="3060"/>
                  </a:lnTo>
                  <a:lnTo>
                    <a:pt x="31394" y="2082"/>
                  </a:lnTo>
                  <a:close/>
                </a:path>
                <a:path w="50800" h="35560">
                  <a:moveTo>
                    <a:pt x="37401" y="25260"/>
                  </a:moveTo>
                  <a:lnTo>
                    <a:pt x="36195" y="24625"/>
                  </a:lnTo>
                  <a:lnTo>
                    <a:pt x="34124" y="24841"/>
                  </a:lnTo>
                  <a:lnTo>
                    <a:pt x="33070" y="25603"/>
                  </a:lnTo>
                  <a:lnTo>
                    <a:pt x="33655" y="26835"/>
                  </a:lnTo>
                  <a:lnTo>
                    <a:pt x="33794" y="27152"/>
                  </a:lnTo>
                  <a:lnTo>
                    <a:pt x="35102" y="26758"/>
                  </a:lnTo>
                  <a:lnTo>
                    <a:pt x="35026" y="26606"/>
                  </a:lnTo>
                  <a:lnTo>
                    <a:pt x="34861" y="26212"/>
                  </a:lnTo>
                  <a:lnTo>
                    <a:pt x="34848" y="25984"/>
                  </a:lnTo>
                  <a:lnTo>
                    <a:pt x="34848" y="25831"/>
                  </a:lnTo>
                  <a:lnTo>
                    <a:pt x="34912" y="25234"/>
                  </a:lnTo>
                  <a:lnTo>
                    <a:pt x="35128" y="25234"/>
                  </a:lnTo>
                  <a:lnTo>
                    <a:pt x="35674" y="25209"/>
                  </a:lnTo>
                  <a:lnTo>
                    <a:pt x="35471" y="26263"/>
                  </a:lnTo>
                  <a:lnTo>
                    <a:pt x="35267" y="26593"/>
                  </a:lnTo>
                  <a:lnTo>
                    <a:pt x="36487" y="26644"/>
                  </a:lnTo>
                  <a:lnTo>
                    <a:pt x="37401" y="25260"/>
                  </a:lnTo>
                  <a:close/>
                </a:path>
                <a:path w="50800" h="35560">
                  <a:moveTo>
                    <a:pt x="41376" y="10363"/>
                  </a:moveTo>
                  <a:lnTo>
                    <a:pt x="40220" y="9804"/>
                  </a:lnTo>
                  <a:lnTo>
                    <a:pt x="40093" y="9740"/>
                  </a:lnTo>
                  <a:lnTo>
                    <a:pt x="39852" y="9690"/>
                  </a:lnTo>
                  <a:lnTo>
                    <a:pt x="40398" y="8953"/>
                  </a:lnTo>
                  <a:lnTo>
                    <a:pt x="40322" y="7912"/>
                  </a:lnTo>
                  <a:lnTo>
                    <a:pt x="38036" y="7035"/>
                  </a:lnTo>
                  <a:lnTo>
                    <a:pt x="36614" y="8077"/>
                  </a:lnTo>
                  <a:lnTo>
                    <a:pt x="37033" y="9398"/>
                  </a:lnTo>
                  <a:lnTo>
                    <a:pt x="37160" y="9855"/>
                  </a:lnTo>
                  <a:lnTo>
                    <a:pt x="38138" y="9677"/>
                  </a:lnTo>
                  <a:lnTo>
                    <a:pt x="38011" y="9245"/>
                  </a:lnTo>
                  <a:lnTo>
                    <a:pt x="37858" y="8775"/>
                  </a:lnTo>
                  <a:lnTo>
                    <a:pt x="38061" y="7658"/>
                  </a:lnTo>
                  <a:lnTo>
                    <a:pt x="39395" y="8559"/>
                  </a:lnTo>
                  <a:lnTo>
                    <a:pt x="39331" y="9321"/>
                  </a:lnTo>
                  <a:lnTo>
                    <a:pt x="38519" y="9893"/>
                  </a:lnTo>
                  <a:lnTo>
                    <a:pt x="38087" y="10147"/>
                  </a:lnTo>
                  <a:lnTo>
                    <a:pt x="37731" y="10566"/>
                  </a:lnTo>
                  <a:lnTo>
                    <a:pt x="37515" y="11036"/>
                  </a:lnTo>
                  <a:lnTo>
                    <a:pt x="37274" y="10922"/>
                  </a:lnTo>
                  <a:lnTo>
                    <a:pt x="37007" y="10858"/>
                  </a:lnTo>
                  <a:lnTo>
                    <a:pt x="36347" y="10858"/>
                  </a:lnTo>
                  <a:lnTo>
                    <a:pt x="35852" y="10960"/>
                  </a:lnTo>
                  <a:lnTo>
                    <a:pt x="35064" y="11709"/>
                  </a:lnTo>
                  <a:lnTo>
                    <a:pt x="35509" y="12382"/>
                  </a:lnTo>
                  <a:lnTo>
                    <a:pt x="35318" y="13398"/>
                  </a:lnTo>
                  <a:lnTo>
                    <a:pt x="36677" y="13271"/>
                  </a:lnTo>
                  <a:lnTo>
                    <a:pt x="36804" y="12636"/>
                  </a:lnTo>
                  <a:lnTo>
                    <a:pt x="36690" y="12077"/>
                  </a:lnTo>
                  <a:lnTo>
                    <a:pt x="36728" y="11684"/>
                  </a:lnTo>
                  <a:lnTo>
                    <a:pt x="37071" y="12001"/>
                  </a:lnTo>
                  <a:lnTo>
                    <a:pt x="37287" y="12623"/>
                  </a:lnTo>
                  <a:lnTo>
                    <a:pt x="37388" y="13347"/>
                  </a:lnTo>
                  <a:lnTo>
                    <a:pt x="38773" y="13131"/>
                  </a:lnTo>
                  <a:lnTo>
                    <a:pt x="38658" y="12319"/>
                  </a:lnTo>
                  <a:lnTo>
                    <a:pt x="38481" y="11976"/>
                  </a:lnTo>
                  <a:lnTo>
                    <a:pt x="38239" y="11658"/>
                  </a:lnTo>
                  <a:lnTo>
                    <a:pt x="38366" y="11252"/>
                  </a:lnTo>
                  <a:lnTo>
                    <a:pt x="38430" y="11099"/>
                  </a:lnTo>
                  <a:lnTo>
                    <a:pt x="38608" y="10591"/>
                  </a:lnTo>
                  <a:lnTo>
                    <a:pt x="39725" y="10477"/>
                  </a:lnTo>
                  <a:lnTo>
                    <a:pt x="40106" y="10223"/>
                  </a:lnTo>
                  <a:lnTo>
                    <a:pt x="40132" y="10795"/>
                  </a:lnTo>
                  <a:lnTo>
                    <a:pt x="39865" y="11341"/>
                  </a:lnTo>
                  <a:lnTo>
                    <a:pt x="39128" y="11518"/>
                  </a:lnTo>
                  <a:lnTo>
                    <a:pt x="39204" y="12077"/>
                  </a:lnTo>
                  <a:lnTo>
                    <a:pt x="40830" y="11684"/>
                  </a:lnTo>
                  <a:lnTo>
                    <a:pt x="41376" y="10363"/>
                  </a:lnTo>
                  <a:close/>
                </a:path>
                <a:path w="50800" h="35560">
                  <a:moveTo>
                    <a:pt x="47853" y="30454"/>
                  </a:moveTo>
                  <a:lnTo>
                    <a:pt x="47726" y="29768"/>
                  </a:lnTo>
                  <a:lnTo>
                    <a:pt x="47231" y="29286"/>
                  </a:lnTo>
                  <a:lnTo>
                    <a:pt x="47815" y="26390"/>
                  </a:lnTo>
                  <a:lnTo>
                    <a:pt x="45694" y="26263"/>
                  </a:lnTo>
                  <a:lnTo>
                    <a:pt x="43764" y="26644"/>
                  </a:lnTo>
                  <a:lnTo>
                    <a:pt x="43929" y="27647"/>
                  </a:lnTo>
                  <a:lnTo>
                    <a:pt x="44780" y="27482"/>
                  </a:lnTo>
                  <a:lnTo>
                    <a:pt x="45339" y="27368"/>
                  </a:lnTo>
                  <a:lnTo>
                    <a:pt x="46532" y="27393"/>
                  </a:lnTo>
                  <a:lnTo>
                    <a:pt x="45707" y="28740"/>
                  </a:lnTo>
                  <a:lnTo>
                    <a:pt x="45339" y="28727"/>
                  </a:lnTo>
                  <a:lnTo>
                    <a:pt x="44818" y="28600"/>
                  </a:lnTo>
                  <a:lnTo>
                    <a:pt x="44297" y="28524"/>
                  </a:lnTo>
                  <a:lnTo>
                    <a:pt x="43510" y="28422"/>
                  </a:lnTo>
                  <a:lnTo>
                    <a:pt x="43192" y="29438"/>
                  </a:lnTo>
                  <a:lnTo>
                    <a:pt x="45326" y="29718"/>
                  </a:lnTo>
                  <a:lnTo>
                    <a:pt x="45961" y="29679"/>
                  </a:lnTo>
                  <a:lnTo>
                    <a:pt x="46253" y="30060"/>
                  </a:lnTo>
                  <a:lnTo>
                    <a:pt x="46418" y="30416"/>
                  </a:lnTo>
                  <a:lnTo>
                    <a:pt x="45872" y="31229"/>
                  </a:lnTo>
                  <a:lnTo>
                    <a:pt x="44513" y="30378"/>
                  </a:lnTo>
                  <a:lnTo>
                    <a:pt x="43776" y="29845"/>
                  </a:lnTo>
                  <a:lnTo>
                    <a:pt x="42481" y="30276"/>
                  </a:lnTo>
                  <a:lnTo>
                    <a:pt x="44107" y="31457"/>
                  </a:lnTo>
                  <a:lnTo>
                    <a:pt x="46342" y="32118"/>
                  </a:lnTo>
                  <a:lnTo>
                    <a:pt x="47853" y="30454"/>
                  </a:lnTo>
                  <a:close/>
                </a:path>
                <a:path w="50800" h="35560">
                  <a:moveTo>
                    <a:pt x="50444" y="22440"/>
                  </a:moveTo>
                  <a:lnTo>
                    <a:pt x="50368" y="21932"/>
                  </a:lnTo>
                  <a:lnTo>
                    <a:pt x="50266" y="21323"/>
                  </a:lnTo>
                  <a:lnTo>
                    <a:pt x="48895" y="21247"/>
                  </a:lnTo>
                  <a:lnTo>
                    <a:pt x="48514" y="21323"/>
                  </a:lnTo>
                  <a:lnTo>
                    <a:pt x="48374" y="20307"/>
                  </a:lnTo>
                  <a:lnTo>
                    <a:pt x="47523" y="19710"/>
                  </a:lnTo>
                  <a:lnTo>
                    <a:pt x="45478" y="19989"/>
                  </a:lnTo>
                  <a:lnTo>
                    <a:pt x="44246" y="20891"/>
                  </a:lnTo>
                  <a:lnTo>
                    <a:pt x="45453" y="22098"/>
                  </a:lnTo>
                  <a:lnTo>
                    <a:pt x="46697" y="21691"/>
                  </a:lnTo>
                  <a:lnTo>
                    <a:pt x="46266" y="21247"/>
                  </a:lnTo>
                  <a:lnTo>
                    <a:pt x="46177" y="20891"/>
                  </a:lnTo>
                  <a:lnTo>
                    <a:pt x="46418" y="20383"/>
                  </a:lnTo>
                  <a:lnTo>
                    <a:pt x="47167" y="20891"/>
                  </a:lnTo>
                  <a:lnTo>
                    <a:pt x="47142" y="22174"/>
                  </a:lnTo>
                  <a:lnTo>
                    <a:pt x="46799" y="22733"/>
                  </a:lnTo>
                  <a:lnTo>
                    <a:pt x="46545" y="23418"/>
                  </a:lnTo>
                  <a:lnTo>
                    <a:pt x="47891" y="23355"/>
                  </a:lnTo>
                  <a:lnTo>
                    <a:pt x="48120" y="22733"/>
                  </a:lnTo>
                  <a:lnTo>
                    <a:pt x="48234" y="22339"/>
                  </a:lnTo>
                  <a:lnTo>
                    <a:pt x="48526" y="21971"/>
                  </a:lnTo>
                  <a:lnTo>
                    <a:pt x="49072" y="22098"/>
                  </a:lnTo>
                  <a:lnTo>
                    <a:pt x="48577" y="22948"/>
                  </a:lnTo>
                  <a:lnTo>
                    <a:pt x="48171" y="23291"/>
                  </a:lnTo>
                  <a:lnTo>
                    <a:pt x="48717" y="23406"/>
                  </a:lnTo>
                  <a:lnTo>
                    <a:pt x="49009" y="23431"/>
                  </a:lnTo>
                  <a:lnTo>
                    <a:pt x="49428" y="23355"/>
                  </a:lnTo>
                  <a:lnTo>
                    <a:pt x="50444" y="2244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3" name="object 2773" descr=""/>
            <p:cNvSpPr/>
            <p:nvPr/>
          </p:nvSpPr>
          <p:spPr>
            <a:xfrm>
              <a:off x="2854996" y="2423722"/>
              <a:ext cx="28575" cy="32384"/>
            </a:xfrm>
            <a:custGeom>
              <a:avLst/>
              <a:gdLst/>
              <a:ahLst/>
              <a:cxnLst/>
              <a:rect l="l" t="t" r="r" b="b"/>
              <a:pathLst>
                <a:path w="28575" h="32385">
                  <a:moveTo>
                    <a:pt x="1917" y="0"/>
                  </a:moveTo>
                  <a:lnTo>
                    <a:pt x="0" y="15074"/>
                  </a:lnTo>
                  <a:lnTo>
                    <a:pt x="12280" y="27698"/>
                  </a:lnTo>
                  <a:lnTo>
                    <a:pt x="19773" y="31165"/>
                  </a:lnTo>
                  <a:lnTo>
                    <a:pt x="27279" y="32117"/>
                  </a:lnTo>
                  <a:lnTo>
                    <a:pt x="27952" y="22427"/>
                  </a:lnTo>
                  <a:lnTo>
                    <a:pt x="28346" y="21132"/>
                  </a:lnTo>
                  <a:lnTo>
                    <a:pt x="1993" y="2171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ECAC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4" name="object 2774" descr=""/>
            <p:cNvSpPr/>
            <p:nvPr/>
          </p:nvSpPr>
          <p:spPr>
            <a:xfrm>
              <a:off x="2881571" y="2429153"/>
              <a:ext cx="34290" cy="29209"/>
            </a:xfrm>
            <a:custGeom>
              <a:avLst/>
              <a:gdLst/>
              <a:ahLst/>
              <a:cxnLst/>
              <a:rect l="l" t="t" r="r" b="b"/>
              <a:pathLst>
                <a:path w="34289" h="29210">
                  <a:moveTo>
                    <a:pt x="1409" y="16382"/>
                  </a:moveTo>
                  <a:lnTo>
                    <a:pt x="1117" y="16636"/>
                  </a:lnTo>
                  <a:lnTo>
                    <a:pt x="304" y="24104"/>
                  </a:lnTo>
                  <a:lnTo>
                    <a:pt x="0" y="27393"/>
                  </a:lnTo>
                  <a:lnTo>
                    <a:pt x="457" y="27927"/>
                  </a:lnTo>
                  <a:lnTo>
                    <a:pt x="10566" y="28625"/>
                  </a:lnTo>
                  <a:lnTo>
                    <a:pt x="19900" y="25717"/>
                  </a:lnTo>
                  <a:lnTo>
                    <a:pt x="31597" y="18529"/>
                  </a:lnTo>
                  <a:lnTo>
                    <a:pt x="31803" y="16789"/>
                  </a:lnTo>
                  <a:lnTo>
                    <a:pt x="7899" y="16789"/>
                  </a:lnTo>
                  <a:lnTo>
                    <a:pt x="1409" y="16382"/>
                  </a:lnTo>
                  <a:close/>
                </a:path>
                <a:path w="34289" h="29210">
                  <a:moveTo>
                    <a:pt x="34277" y="0"/>
                  </a:moveTo>
                  <a:lnTo>
                    <a:pt x="27508" y="10159"/>
                  </a:lnTo>
                  <a:lnTo>
                    <a:pt x="27292" y="10350"/>
                  </a:lnTo>
                  <a:lnTo>
                    <a:pt x="26593" y="10858"/>
                  </a:lnTo>
                  <a:lnTo>
                    <a:pt x="25120" y="11798"/>
                  </a:lnTo>
                  <a:lnTo>
                    <a:pt x="24320" y="12242"/>
                  </a:lnTo>
                  <a:lnTo>
                    <a:pt x="22948" y="12877"/>
                  </a:lnTo>
                  <a:lnTo>
                    <a:pt x="22707" y="13017"/>
                  </a:lnTo>
                  <a:lnTo>
                    <a:pt x="21615" y="13461"/>
                  </a:lnTo>
                  <a:lnTo>
                    <a:pt x="20751" y="13766"/>
                  </a:lnTo>
                  <a:lnTo>
                    <a:pt x="14668" y="15481"/>
                  </a:lnTo>
                  <a:lnTo>
                    <a:pt x="7899" y="16789"/>
                  </a:lnTo>
                  <a:lnTo>
                    <a:pt x="31803" y="16789"/>
                  </a:lnTo>
                  <a:lnTo>
                    <a:pt x="32867" y="7810"/>
                  </a:lnTo>
                  <a:lnTo>
                    <a:pt x="34277" y="0"/>
                  </a:lnTo>
                  <a:close/>
                </a:path>
              </a:pathLst>
            </a:custGeom>
            <a:solidFill>
              <a:srgbClr val="EEB8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5" name="object 2775" descr=""/>
            <p:cNvSpPr/>
            <p:nvPr/>
          </p:nvSpPr>
          <p:spPr>
            <a:xfrm>
              <a:off x="2856966" y="2403106"/>
              <a:ext cx="60325" cy="43180"/>
            </a:xfrm>
            <a:custGeom>
              <a:avLst/>
              <a:gdLst/>
              <a:ahLst/>
              <a:cxnLst/>
              <a:rect l="l" t="t" r="r" b="b"/>
              <a:pathLst>
                <a:path w="60325" h="43180">
                  <a:moveTo>
                    <a:pt x="12839" y="8382"/>
                  </a:moveTo>
                  <a:lnTo>
                    <a:pt x="12598" y="8128"/>
                  </a:lnTo>
                  <a:lnTo>
                    <a:pt x="12839" y="8382"/>
                  </a:lnTo>
                  <a:close/>
                </a:path>
                <a:path w="60325" h="43180">
                  <a:moveTo>
                    <a:pt x="60032" y="20574"/>
                  </a:moveTo>
                  <a:lnTo>
                    <a:pt x="58826" y="15113"/>
                  </a:lnTo>
                  <a:lnTo>
                    <a:pt x="57289" y="13474"/>
                  </a:lnTo>
                  <a:lnTo>
                    <a:pt x="57289" y="23495"/>
                  </a:lnTo>
                  <a:lnTo>
                    <a:pt x="57277" y="24384"/>
                  </a:lnTo>
                  <a:lnTo>
                    <a:pt x="56184" y="25527"/>
                  </a:lnTo>
                  <a:lnTo>
                    <a:pt x="55549" y="25654"/>
                  </a:lnTo>
                  <a:lnTo>
                    <a:pt x="54927" y="25654"/>
                  </a:lnTo>
                  <a:lnTo>
                    <a:pt x="55486" y="25781"/>
                  </a:lnTo>
                  <a:lnTo>
                    <a:pt x="55918" y="26162"/>
                  </a:lnTo>
                  <a:lnTo>
                    <a:pt x="55740" y="27813"/>
                  </a:lnTo>
                  <a:lnTo>
                    <a:pt x="54292" y="27940"/>
                  </a:lnTo>
                  <a:lnTo>
                    <a:pt x="53517" y="27940"/>
                  </a:lnTo>
                  <a:lnTo>
                    <a:pt x="53873" y="28067"/>
                  </a:lnTo>
                  <a:lnTo>
                    <a:pt x="54470" y="28702"/>
                  </a:lnTo>
                  <a:lnTo>
                    <a:pt x="54470" y="29591"/>
                  </a:lnTo>
                  <a:lnTo>
                    <a:pt x="53848" y="30226"/>
                  </a:lnTo>
                  <a:lnTo>
                    <a:pt x="52565" y="30734"/>
                  </a:lnTo>
                  <a:lnTo>
                    <a:pt x="52806" y="31115"/>
                  </a:lnTo>
                  <a:lnTo>
                    <a:pt x="52870" y="31623"/>
                  </a:lnTo>
                  <a:lnTo>
                    <a:pt x="52171" y="32639"/>
                  </a:lnTo>
                  <a:lnTo>
                    <a:pt x="51371" y="32766"/>
                  </a:lnTo>
                  <a:lnTo>
                    <a:pt x="50520" y="32766"/>
                  </a:lnTo>
                  <a:lnTo>
                    <a:pt x="50304" y="32639"/>
                  </a:lnTo>
                  <a:lnTo>
                    <a:pt x="50101" y="32639"/>
                  </a:lnTo>
                  <a:lnTo>
                    <a:pt x="50038" y="32893"/>
                  </a:lnTo>
                  <a:lnTo>
                    <a:pt x="49847" y="33274"/>
                  </a:lnTo>
                  <a:lnTo>
                    <a:pt x="49022" y="33655"/>
                  </a:lnTo>
                  <a:lnTo>
                    <a:pt x="48729" y="33655"/>
                  </a:lnTo>
                  <a:lnTo>
                    <a:pt x="48628" y="34163"/>
                  </a:lnTo>
                  <a:lnTo>
                    <a:pt x="48272" y="34544"/>
                  </a:lnTo>
                  <a:lnTo>
                    <a:pt x="47231" y="35179"/>
                  </a:lnTo>
                  <a:lnTo>
                    <a:pt x="46685" y="35179"/>
                  </a:lnTo>
                  <a:lnTo>
                    <a:pt x="46139" y="35052"/>
                  </a:lnTo>
                  <a:lnTo>
                    <a:pt x="46126" y="35814"/>
                  </a:lnTo>
                  <a:lnTo>
                    <a:pt x="45148" y="36322"/>
                  </a:lnTo>
                  <a:lnTo>
                    <a:pt x="44589" y="36449"/>
                  </a:lnTo>
                  <a:lnTo>
                    <a:pt x="43992" y="36322"/>
                  </a:lnTo>
                  <a:lnTo>
                    <a:pt x="43802" y="36195"/>
                  </a:lnTo>
                  <a:lnTo>
                    <a:pt x="43675" y="36703"/>
                  </a:lnTo>
                  <a:lnTo>
                    <a:pt x="43599" y="36830"/>
                  </a:lnTo>
                  <a:lnTo>
                    <a:pt x="42951" y="37592"/>
                  </a:lnTo>
                  <a:lnTo>
                    <a:pt x="42354" y="37846"/>
                  </a:lnTo>
                  <a:lnTo>
                    <a:pt x="41249" y="37719"/>
                  </a:lnTo>
                  <a:lnTo>
                    <a:pt x="40894" y="37465"/>
                  </a:lnTo>
                  <a:lnTo>
                    <a:pt x="40678" y="37084"/>
                  </a:lnTo>
                  <a:lnTo>
                    <a:pt x="40462" y="37211"/>
                  </a:lnTo>
                  <a:lnTo>
                    <a:pt x="40220" y="37211"/>
                  </a:lnTo>
                  <a:lnTo>
                    <a:pt x="39458" y="37465"/>
                  </a:lnTo>
                  <a:lnTo>
                    <a:pt x="38557" y="37211"/>
                  </a:lnTo>
                  <a:lnTo>
                    <a:pt x="38481" y="37846"/>
                  </a:lnTo>
                  <a:lnTo>
                    <a:pt x="37579" y="38989"/>
                  </a:lnTo>
                  <a:lnTo>
                    <a:pt x="36601" y="39116"/>
                  </a:lnTo>
                  <a:lnTo>
                    <a:pt x="35839" y="38735"/>
                  </a:lnTo>
                  <a:lnTo>
                    <a:pt x="35598" y="39243"/>
                  </a:lnTo>
                  <a:lnTo>
                    <a:pt x="35013" y="39370"/>
                  </a:lnTo>
                  <a:lnTo>
                    <a:pt x="33540" y="39370"/>
                  </a:lnTo>
                  <a:lnTo>
                    <a:pt x="32613" y="38735"/>
                  </a:lnTo>
                  <a:lnTo>
                    <a:pt x="31889" y="37846"/>
                  </a:lnTo>
                  <a:lnTo>
                    <a:pt x="31140" y="38862"/>
                  </a:lnTo>
                  <a:lnTo>
                    <a:pt x="30073" y="39624"/>
                  </a:lnTo>
                  <a:lnTo>
                    <a:pt x="28943" y="39116"/>
                  </a:lnTo>
                  <a:lnTo>
                    <a:pt x="28663" y="38989"/>
                  </a:lnTo>
                  <a:lnTo>
                    <a:pt x="28359" y="38735"/>
                  </a:lnTo>
                  <a:lnTo>
                    <a:pt x="28270" y="38481"/>
                  </a:lnTo>
                  <a:lnTo>
                    <a:pt x="28168" y="38354"/>
                  </a:lnTo>
                  <a:lnTo>
                    <a:pt x="28117" y="38100"/>
                  </a:lnTo>
                  <a:lnTo>
                    <a:pt x="27965" y="38608"/>
                  </a:lnTo>
                  <a:lnTo>
                    <a:pt x="27622" y="38862"/>
                  </a:lnTo>
                  <a:lnTo>
                    <a:pt x="26225" y="39116"/>
                  </a:lnTo>
                  <a:lnTo>
                    <a:pt x="25882" y="38862"/>
                  </a:lnTo>
                  <a:lnTo>
                    <a:pt x="25361" y="38481"/>
                  </a:lnTo>
                  <a:lnTo>
                    <a:pt x="24701" y="37592"/>
                  </a:lnTo>
                  <a:lnTo>
                    <a:pt x="23888" y="38862"/>
                  </a:lnTo>
                  <a:lnTo>
                    <a:pt x="21704" y="38862"/>
                  </a:lnTo>
                  <a:lnTo>
                    <a:pt x="21209" y="37973"/>
                  </a:lnTo>
                  <a:lnTo>
                    <a:pt x="20993" y="37592"/>
                  </a:lnTo>
                  <a:lnTo>
                    <a:pt x="20485" y="37846"/>
                  </a:lnTo>
                  <a:lnTo>
                    <a:pt x="19862" y="37973"/>
                  </a:lnTo>
                  <a:lnTo>
                    <a:pt x="18770" y="37465"/>
                  </a:lnTo>
                  <a:lnTo>
                    <a:pt x="18681" y="37338"/>
                  </a:lnTo>
                  <a:lnTo>
                    <a:pt x="18580" y="37211"/>
                  </a:lnTo>
                  <a:lnTo>
                    <a:pt x="18453" y="36703"/>
                  </a:lnTo>
                  <a:lnTo>
                    <a:pt x="18440" y="36449"/>
                  </a:lnTo>
                  <a:lnTo>
                    <a:pt x="17868" y="36957"/>
                  </a:lnTo>
                  <a:lnTo>
                    <a:pt x="17183" y="37338"/>
                  </a:lnTo>
                  <a:lnTo>
                    <a:pt x="15798" y="36703"/>
                  </a:lnTo>
                  <a:lnTo>
                    <a:pt x="15722" y="36195"/>
                  </a:lnTo>
                  <a:lnTo>
                    <a:pt x="15875" y="35560"/>
                  </a:lnTo>
                  <a:lnTo>
                    <a:pt x="14973" y="36068"/>
                  </a:lnTo>
                  <a:lnTo>
                    <a:pt x="13754" y="36195"/>
                  </a:lnTo>
                  <a:lnTo>
                    <a:pt x="13131" y="34798"/>
                  </a:lnTo>
                  <a:lnTo>
                    <a:pt x="13093" y="34544"/>
                  </a:lnTo>
                  <a:lnTo>
                    <a:pt x="13195" y="34290"/>
                  </a:lnTo>
                  <a:lnTo>
                    <a:pt x="13258" y="34163"/>
                  </a:lnTo>
                  <a:lnTo>
                    <a:pt x="12700" y="34417"/>
                  </a:lnTo>
                  <a:lnTo>
                    <a:pt x="12090" y="34544"/>
                  </a:lnTo>
                  <a:lnTo>
                    <a:pt x="10998" y="34290"/>
                  </a:lnTo>
                  <a:lnTo>
                    <a:pt x="10464" y="33909"/>
                  </a:lnTo>
                  <a:lnTo>
                    <a:pt x="10566" y="33274"/>
                  </a:lnTo>
                  <a:lnTo>
                    <a:pt x="10058" y="32766"/>
                  </a:lnTo>
                  <a:lnTo>
                    <a:pt x="9525" y="32004"/>
                  </a:lnTo>
                  <a:lnTo>
                    <a:pt x="9601" y="31369"/>
                  </a:lnTo>
                  <a:lnTo>
                    <a:pt x="9613" y="31242"/>
                  </a:lnTo>
                  <a:lnTo>
                    <a:pt x="8470" y="31369"/>
                  </a:lnTo>
                  <a:lnTo>
                    <a:pt x="7010" y="31115"/>
                  </a:lnTo>
                  <a:lnTo>
                    <a:pt x="6934" y="29718"/>
                  </a:lnTo>
                  <a:lnTo>
                    <a:pt x="6616" y="29591"/>
                  </a:lnTo>
                  <a:lnTo>
                    <a:pt x="5676" y="28956"/>
                  </a:lnTo>
                  <a:lnTo>
                    <a:pt x="5867" y="28067"/>
                  </a:lnTo>
                  <a:lnTo>
                    <a:pt x="6286" y="27305"/>
                  </a:lnTo>
                  <a:lnTo>
                    <a:pt x="5549" y="27305"/>
                  </a:lnTo>
                  <a:lnTo>
                    <a:pt x="4762" y="26416"/>
                  </a:lnTo>
                  <a:lnTo>
                    <a:pt x="4914" y="25781"/>
                  </a:lnTo>
                  <a:lnTo>
                    <a:pt x="5105" y="25400"/>
                  </a:lnTo>
                  <a:lnTo>
                    <a:pt x="5232" y="25146"/>
                  </a:lnTo>
                  <a:lnTo>
                    <a:pt x="4711" y="25400"/>
                  </a:lnTo>
                  <a:lnTo>
                    <a:pt x="4102" y="25400"/>
                  </a:lnTo>
                  <a:lnTo>
                    <a:pt x="3352" y="24638"/>
                  </a:lnTo>
                  <a:lnTo>
                    <a:pt x="3429" y="23876"/>
                  </a:lnTo>
                  <a:lnTo>
                    <a:pt x="2159" y="23749"/>
                  </a:lnTo>
                  <a:lnTo>
                    <a:pt x="1714" y="22606"/>
                  </a:lnTo>
                  <a:lnTo>
                    <a:pt x="2578" y="21209"/>
                  </a:lnTo>
                  <a:lnTo>
                    <a:pt x="3048" y="20955"/>
                  </a:lnTo>
                  <a:lnTo>
                    <a:pt x="3556" y="20828"/>
                  </a:lnTo>
                  <a:lnTo>
                    <a:pt x="3467" y="20701"/>
                  </a:lnTo>
                  <a:lnTo>
                    <a:pt x="3124" y="19812"/>
                  </a:lnTo>
                  <a:lnTo>
                    <a:pt x="3835" y="19177"/>
                  </a:lnTo>
                  <a:lnTo>
                    <a:pt x="4584" y="18923"/>
                  </a:lnTo>
                  <a:lnTo>
                    <a:pt x="4013" y="18542"/>
                  </a:lnTo>
                  <a:lnTo>
                    <a:pt x="3670" y="17780"/>
                  </a:lnTo>
                  <a:lnTo>
                    <a:pt x="4368" y="16764"/>
                  </a:lnTo>
                  <a:lnTo>
                    <a:pt x="5080" y="16510"/>
                  </a:lnTo>
                  <a:lnTo>
                    <a:pt x="4838" y="16129"/>
                  </a:lnTo>
                  <a:lnTo>
                    <a:pt x="4927" y="15494"/>
                  </a:lnTo>
                  <a:lnTo>
                    <a:pt x="5588" y="14859"/>
                  </a:lnTo>
                  <a:lnTo>
                    <a:pt x="6210" y="14605"/>
                  </a:lnTo>
                  <a:lnTo>
                    <a:pt x="5778" y="14478"/>
                  </a:lnTo>
                  <a:lnTo>
                    <a:pt x="5334" y="14224"/>
                  </a:lnTo>
                  <a:lnTo>
                    <a:pt x="4914" y="13335"/>
                  </a:lnTo>
                  <a:lnTo>
                    <a:pt x="5067" y="12827"/>
                  </a:lnTo>
                  <a:lnTo>
                    <a:pt x="6083" y="12319"/>
                  </a:lnTo>
                  <a:lnTo>
                    <a:pt x="6769" y="12192"/>
                  </a:lnTo>
                  <a:lnTo>
                    <a:pt x="7454" y="12319"/>
                  </a:lnTo>
                  <a:lnTo>
                    <a:pt x="7404" y="12192"/>
                  </a:lnTo>
                  <a:lnTo>
                    <a:pt x="7213" y="11684"/>
                  </a:lnTo>
                  <a:lnTo>
                    <a:pt x="7467" y="10922"/>
                  </a:lnTo>
                  <a:lnTo>
                    <a:pt x="8699" y="10287"/>
                  </a:lnTo>
                  <a:lnTo>
                    <a:pt x="9296" y="10287"/>
                  </a:lnTo>
                  <a:lnTo>
                    <a:pt x="9880" y="10414"/>
                  </a:lnTo>
                  <a:lnTo>
                    <a:pt x="9842" y="10287"/>
                  </a:lnTo>
                  <a:lnTo>
                    <a:pt x="9525" y="9271"/>
                  </a:lnTo>
                  <a:lnTo>
                    <a:pt x="9601" y="9017"/>
                  </a:lnTo>
                  <a:lnTo>
                    <a:pt x="10579" y="7874"/>
                  </a:lnTo>
                  <a:lnTo>
                    <a:pt x="12268" y="8001"/>
                  </a:lnTo>
                  <a:lnTo>
                    <a:pt x="12585" y="8128"/>
                  </a:lnTo>
                  <a:lnTo>
                    <a:pt x="12509" y="7874"/>
                  </a:lnTo>
                  <a:lnTo>
                    <a:pt x="12509" y="7112"/>
                  </a:lnTo>
                  <a:lnTo>
                    <a:pt x="12674" y="6858"/>
                  </a:lnTo>
                  <a:lnTo>
                    <a:pt x="13893" y="6223"/>
                  </a:lnTo>
                  <a:lnTo>
                    <a:pt x="14541" y="6350"/>
                  </a:lnTo>
                  <a:lnTo>
                    <a:pt x="15036" y="6858"/>
                  </a:lnTo>
                  <a:lnTo>
                    <a:pt x="15087" y="6223"/>
                  </a:lnTo>
                  <a:lnTo>
                    <a:pt x="15125" y="5715"/>
                  </a:lnTo>
                  <a:lnTo>
                    <a:pt x="16129" y="4953"/>
                  </a:lnTo>
                  <a:lnTo>
                    <a:pt x="17246" y="5207"/>
                  </a:lnTo>
                  <a:lnTo>
                    <a:pt x="17526" y="4953"/>
                  </a:lnTo>
                  <a:lnTo>
                    <a:pt x="17830" y="4445"/>
                  </a:lnTo>
                  <a:lnTo>
                    <a:pt x="18834" y="3937"/>
                  </a:lnTo>
                  <a:lnTo>
                    <a:pt x="20142" y="4064"/>
                  </a:lnTo>
                  <a:lnTo>
                    <a:pt x="20472" y="4318"/>
                  </a:lnTo>
                  <a:lnTo>
                    <a:pt x="20739" y="4445"/>
                  </a:lnTo>
                  <a:lnTo>
                    <a:pt x="21018" y="3937"/>
                  </a:lnTo>
                  <a:lnTo>
                    <a:pt x="21082" y="3810"/>
                  </a:lnTo>
                  <a:lnTo>
                    <a:pt x="21856" y="3429"/>
                  </a:lnTo>
                  <a:lnTo>
                    <a:pt x="22593" y="3429"/>
                  </a:lnTo>
                  <a:lnTo>
                    <a:pt x="22733" y="3048"/>
                  </a:lnTo>
                  <a:lnTo>
                    <a:pt x="23050" y="2667"/>
                  </a:lnTo>
                  <a:lnTo>
                    <a:pt x="24701" y="2032"/>
                  </a:lnTo>
                  <a:lnTo>
                    <a:pt x="25704" y="2794"/>
                  </a:lnTo>
                  <a:lnTo>
                    <a:pt x="26479" y="3683"/>
                  </a:lnTo>
                  <a:lnTo>
                    <a:pt x="26809" y="2032"/>
                  </a:lnTo>
                  <a:lnTo>
                    <a:pt x="26885" y="1651"/>
                  </a:lnTo>
                  <a:lnTo>
                    <a:pt x="29616" y="1397"/>
                  </a:lnTo>
                  <a:lnTo>
                    <a:pt x="30518" y="2794"/>
                  </a:lnTo>
                  <a:lnTo>
                    <a:pt x="30822" y="1905"/>
                  </a:lnTo>
                  <a:lnTo>
                    <a:pt x="31572" y="1397"/>
                  </a:lnTo>
                  <a:lnTo>
                    <a:pt x="33058" y="1524"/>
                  </a:lnTo>
                  <a:lnTo>
                    <a:pt x="33375" y="1651"/>
                  </a:lnTo>
                  <a:lnTo>
                    <a:pt x="33591" y="1905"/>
                  </a:lnTo>
                  <a:lnTo>
                    <a:pt x="33883" y="1778"/>
                  </a:lnTo>
                  <a:lnTo>
                    <a:pt x="35128" y="1397"/>
                  </a:lnTo>
                  <a:lnTo>
                    <a:pt x="36283" y="2159"/>
                  </a:lnTo>
                  <a:lnTo>
                    <a:pt x="36385" y="3302"/>
                  </a:lnTo>
                  <a:lnTo>
                    <a:pt x="36918" y="2794"/>
                  </a:lnTo>
                  <a:lnTo>
                    <a:pt x="37579" y="2540"/>
                  </a:lnTo>
                  <a:lnTo>
                    <a:pt x="38811" y="3048"/>
                  </a:lnTo>
                  <a:lnTo>
                    <a:pt x="38925" y="3937"/>
                  </a:lnTo>
                  <a:lnTo>
                    <a:pt x="39471" y="3683"/>
                  </a:lnTo>
                  <a:lnTo>
                    <a:pt x="40043" y="3683"/>
                  </a:lnTo>
                  <a:lnTo>
                    <a:pt x="41046" y="3937"/>
                  </a:lnTo>
                  <a:lnTo>
                    <a:pt x="41300" y="4318"/>
                  </a:lnTo>
                  <a:lnTo>
                    <a:pt x="41414" y="4572"/>
                  </a:lnTo>
                  <a:lnTo>
                    <a:pt x="41668" y="4445"/>
                  </a:lnTo>
                  <a:lnTo>
                    <a:pt x="42379" y="4318"/>
                  </a:lnTo>
                  <a:lnTo>
                    <a:pt x="43129" y="4318"/>
                  </a:lnTo>
                  <a:lnTo>
                    <a:pt x="43688" y="5080"/>
                  </a:lnTo>
                  <a:lnTo>
                    <a:pt x="43776" y="5588"/>
                  </a:lnTo>
                  <a:lnTo>
                    <a:pt x="44145" y="5461"/>
                  </a:lnTo>
                  <a:lnTo>
                    <a:pt x="45072" y="5207"/>
                  </a:lnTo>
                  <a:lnTo>
                    <a:pt x="45758" y="5715"/>
                  </a:lnTo>
                  <a:lnTo>
                    <a:pt x="45897" y="6350"/>
                  </a:lnTo>
                  <a:lnTo>
                    <a:pt x="46240" y="6223"/>
                  </a:lnTo>
                  <a:lnTo>
                    <a:pt x="46621" y="6223"/>
                  </a:lnTo>
                  <a:lnTo>
                    <a:pt x="47358" y="6604"/>
                  </a:lnTo>
                  <a:lnTo>
                    <a:pt x="47536" y="6858"/>
                  </a:lnTo>
                  <a:lnTo>
                    <a:pt x="47574" y="7239"/>
                  </a:lnTo>
                  <a:lnTo>
                    <a:pt x="47828" y="7112"/>
                  </a:lnTo>
                  <a:lnTo>
                    <a:pt x="49123" y="7112"/>
                  </a:lnTo>
                  <a:lnTo>
                    <a:pt x="49606" y="8001"/>
                  </a:lnTo>
                  <a:lnTo>
                    <a:pt x="49707" y="8382"/>
                  </a:lnTo>
                  <a:lnTo>
                    <a:pt x="49453" y="9271"/>
                  </a:lnTo>
                  <a:lnTo>
                    <a:pt x="49974" y="9017"/>
                  </a:lnTo>
                  <a:lnTo>
                    <a:pt x="51422" y="9017"/>
                  </a:lnTo>
                  <a:lnTo>
                    <a:pt x="52108" y="10033"/>
                  </a:lnTo>
                  <a:lnTo>
                    <a:pt x="52108" y="10414"/>
                  </a:lnTo>
                  <a:lnTo>
                    <a:pt x="51866" y="11176"/>
                  </a:lnTo>
                  <a:lnTo>
                    <a:pt x="52387" y="11049"/>
                  </a:lnTo>
                  <a:lnTo>
                    <a:pt x="52920" y="11176"/>
                  </a:lnTo>
                  <a:lnTo>
                    <a:pt x="54229" y="12192"/>
                  </a:lnTo>
                  <a:lnTo>
                    <a:pt x="54165" y="13335"/>
                  </a:lnTo>
                  <a:lnTo>
                    <a:pt x="53619" y="14097"/>
                  </a:lnTo>
                  <a:lnTo>
                    <a:pt x="53860" y="14097"/>
                  </a:lnTo>
                  <a:lnTo>
                    <a:pt x="54965" y="14732"/>
                  </a:lnTo>
                  <a:lnTo>
                    <a:pt x="54991" y="15494"/>
                  </a:lnTo>
                  <a:lnTo>
                    <a:pt x="54635" y="16002"/>
                  </a:lnTo>
                  <a:lnTo>
                    <a:pt x="55092" y="16002"/>
                  </a:lnTo>
                  <a:lnTo>
                    <a:pt x="55524" y="16129"/>
                  </a:lnTo>
                  <a:lnTo>
                    <a:pt x="56349" y="17272"/>
                  </a:lnTo>
                  <a:lnTo>
                    <a:pt x="55956" y="17907"/>
                  </a:lnTo>
                  <a:lnTo>
                    <a:pt x="55359" y="18288"/>
                  </a:lnTo>
                  <a:lnTo>
                    <a:pt x="55613" y="18288"/>
                  </a:lnTo>
                  <a:lnTo>
                    <a:pt x="55841" y="18542"/>
                  </a:lnTo>
                  <a:lnTo>
                    <a:pt x="56692" y="19685"/>
                  </a:lnTo>
                  <a:lnTo>
                    <a:pt x="55727" y="20574"/>
                  </a:lnTo>
                  <a:lnTo>
                    <a:pt x="54864" y="20955"/>
                  </a:lnTo>
                  <a:lnTo>
                    <a:pt x="55575" y="21082"/>
                  </a:lnTo>
                  <a:lnTo>
                    <a:pt x="56057" y="21844"/>
                  </a:lnTo>
                  <a:lnTo>
                    <a:pt x="55740" y="22352"/>
                  </a:lnTo>
                  <a:lnTo>
                    <a:pt x="56413" y="22606"/>
                  </a:lnTo>
                  <a:lnTo>
                    <a:pt x="57289" y="23495"/>
                  </a:lnTo>
                  <a:lnTo>
                    <a:pt x="57289" y="13474"/>
                  </a:lnTo>
                  <a:lnTo>
                    <a:pt x="48856" y="6223"/>
                  </a:lnTo>
                  <a:lnTo>
                    <a:pt x="47472" y="5207"/>
                  </a:lnTo>
                  <a:lnTo>
                    <a:pt x="46253" y="4318"/>
                  </a:lnTo>
                  <a:lnTo>
                    <a:pt x="45377" y="3683"/>
                  </a:lnTo>
                  <a:lnTo>
                    <a:pt x="44513" y="3048"/>
                  </a:lnTo>
                  <a:lnTo>
                    <a:pt x="42672" y="2540"/>
                  </a:lnTo>
                  <a:lnTo>
                    <a:pt x="38531" y="1397"/>
                  </a:lnTo>
                  <a:lnTo>
                    <a:pt x="33477" y="0"/>
                  </a:lnTo>
                  <a:lnTo>
                    <a:pt x="21971" y="762"/>
                  </a:lnTo>
                  <a:lnTo>
                    <a:pt x="0" y="22352"/>
                  </a:lnTo>
                  <a:lnTo>
                    <a:pt x="114" y="23495"/>
                  </a:lnTo>
                  <a:lnTo>
                    <a:pt x="26212" y="41783"/>
                  </a:lnTo>
                  <a:lnTo>
                    <a:pt x="25742" y="42418"/>
                  </a:lnTo>
                  <a:lnTo>
                    <a:pt x="32029" y="42926"/>
                  </a:lnTo>
                  <a:lnTo>
                    <a:pt x="39090" y="41656"/>
                  </a:lnTo>
                  <a:lnTo>
                    <a:pt x="46202" y="39624"/>
                  </a:lnTo>
                  <a:lnTo>
                    <a:pt x="46748" y="39370"/>
                  </a:lnTo>
                  <a:lnTo>
                    <a:pt x="47294" y="39116"/>
                  </a:lnTo>
                  <a:lnTo>
                    <a:pt x="47790" y="38862"/>
                  </a:lnTo>
                  <a:lnTo>
                    <a:pt x="48920" y="38354"/>
                  </a:lnTo>
                  <a:lnTo>
                    <a:pt x="49745" y="37846"/>
                  </a:lnTo>
                  <a:lnTo>
                    <a:pt x="51193" y="36957"/>
                  </a:lnTo>
                  <a:lnTo>
                    <a:pt x="51828" y="36449"/>
                  </a:lnTo>
                  <a:lnTo>
                    <a:pt x="52349" y="36029"/>
                  </a:lnTo>
                  <a:lnTo>
                    <a:pt x="52781" y="35687"/>
                  </a:lnTo>
                  <a:lnTo>
                    <a:pt x="53225" y="35306"/>
                  </a:lnTo>
                  <a:lnTo>
                    <a:pt x="53378" y="35179"/>
                  </a:lnTo>
                  <a:lnTo>
                    <a:pt x="53822" y="34798"/>
                  </a:lnTo>
                  <a:lnTo>
                    <a:pt x="54610" y="33934"/>
                  </a:lnTo>
                  <a:lnTo>
                    <a:pt x="54991" y="33528"/>
                  </a:lnTo>
                  <a:lnTo>
                    <a:pt x="55359" y="33045"/>
                  </a:lnTo>
                  <a:lnTo>
                    <a:pt x="55587" y="32766"/>
                  </a:lnTo>
                  <a:lnTo>
                    <a:pt x="56553" y="31394"/>
                  </a:lnTo>
                  <a:lnTo>
                    <a:pt x="56172" y="32004"/>
                  </a:lnTo>
                  <a:lnTo>
                    <a:pt x="56515" y="31496"/>
                  </a:lnTo>
                  <a:lnTo>
                    <a:pt x="56654" y="31254"/>
                  </a:lnTo>
                  <a:lnTo>
                    <a:pt x="56756" y="31115"/>
                  </a:lnTo>
                  <a:lnTo>
                    <a:pt x="60020" y="21336"/>
                  </a:lnTo>
                  <a:lnTo>
                    <a:pt x="60032" y="20574"/>
                  </a:lnTo>
                  <a:close/>
                </a:path>
              </a:pathLst>
            </a:custGeom>
            <a:solidFill>
              <a:srgbClr val="F2D6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6" name="object 2776" descr=""/>
            <p:cNvSpPr/>
            <p:nvPr/>
          </p:nvSpPr>
          <p:spPr>
            <a:xfrm>
              <a:off x="2809369" y="2450205"/>
              <a:ext cx="71755" cy="40640"/>
            </a:xfrm>
            <a:custGeom>
              <a:avLst/>
              <a:gdLst/>
              <a:ahLst/>
              <a:cxnLst/>
              <a:rect l="l" t="t" r="r" b="b"/>
              <a:pathLst>
                <a:path w="71755" h="40639">
                  <a:moveTo>
                    <a:pt x="71551" y="0"/>
                  </a:moveTo>
                  <a:lnTo>
                    <a:pt x="1219" y="4419"/>
                  </a:lnTo>
                  <a:lnTo>
                    <a:pt x="0" y="15443"/>
                  </a:lnTo>
                  <a:lnTo>
                    <a:pt x="76" y="20599"/>
                  </a:lnTo>
                  <a:lnTo>
                    <a:pt x="5882" y="23698"/>
                  </a:lnTo>
                  <a:lnTo>
                    <a:pt x="31501" y="36953"/>
                  </a:lnTo>
                  <a:lnTo>
                    <a:pt x="37465" y="39916"/>
                  </a:lnTo>
                  <a:lnTo>
                    <a:pt x="39128" y="40538"/>
                  </a:lnTo>
                  <a:lnTo>
                    <a:pt x="40982" y="39115"/>
                  </a:lnTo>
                  <a:lnTo>
                    <a:pt x="61858" y="22415"/>
                  </a:lnTo>
                  <a:lnTo>
                    <a:pt x="67691" y="17843"/>
                  </a:lnTo>
                  <a:lnTo>
                    <a:pt x="68097" y="17551"/>
                  </a:lnTo>
                  <a:lnTo>
                    <a:pt x="68364" y="17119"/>
                  </a:lnTo>
                  <a:lnTo>
                    <a:pt x="68478" y="16624"/>
                  </a:lnTo>
                  <a:lnTo>
                    <a:pt x="71551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7" name="object 2777" descr=""/>
            <p:cNvSpPr/>
            <p:nvPr/>
          </p:nvSpPr>
          <p:spPr>
            <a:xfrm>
              <a:off x="2812768" y="2432968"/>
              <a:ext cx="66040" cy="39370"/>
            </a:xfrm>
            <a:custGeom>
              <a:avLst/>
              <a:gdLst/>
              <a:ahLst/>
              <a:cxnLst/>
              <a:rect l="l" t="t" r="r" b="b"/>
              <a:pathLst>
                <a:path w="66039" h="39369">
                  <a:moveTo>
                    <a:pt x="31165" y="0"/>
                  </a:moveTo>
                  <a:lnTo>
                    <a:pt x="0" y="21107"/>
                  </a:lnTo>
                  <a:lnTo>
                    <a:pt x="3454" y="23204"/>
                  </a:lnTo>
                  <a:lnTo>
                    <a:pt x="8447" y="25785"/>
                  </a:lnTo>
                  <a:lnTo>
                    <a:pt x="36868" y="39179"/>
                  </a:lnTo>
                  <a:lnTo>
                    <a:pt x="65824" y="17437"/>
                  </a:lnTo>
                  <a:lnTo>
                    <a:pt x="311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8" name="object 2778" descr=""/>
            <p:cNvSpPr/>
            <p:nvPr/>
          </p:nvSpPr>
          <p:spPr>
            <a:xfrm>
              <a:off x="2810757" y="2431807"/>
              <a:ext cx="70485" cy="42545"/>
            </a:xfrm>
            <a:custGeom>
              <a:avLst/>
              <a:gdLst/>
              <a:ahLst/>
              <a:cxnLst/>
              <a:rect l="l" t="t" r="r" b="b"/>
              <a:pathLst>
                <a:path w="70485" h="42544">
                  <a:moveTo>
                    <a:pt x="33274" y="0"/>
                  </a:moveTo>
                  <a:lnTo>
                    <a:pt x="4" y="22263"/>
                  </a:lnTo>
                  <a:lnTo>
                    <a:pt x="0" y="22948"/>
                  </a:lnTo>
                  <a:lnTo>
                    <a:pt x="105" y="23329"/>
                  </a:lnTo>
                  <a:lnTo>
                    <a:pt x="39536" y="42240"/>
                  </a:lnTo>
                  <a:lnTo>
                    <a:pt x="40234" y="42151"/>
                  </a:lnTo>
                  <a:lnTo>
                    <a:pt x="42566" y="40335"/>
                  </a:lnTo>
                  <a:lnTo>
                    <a:pt x="38875" y="40335"/>
                  </a:lnTo>
                  <a:lnTo>
                    <a:pt x="35497" y="38760"/>
                  </a:lnTo>
                  <a:lnTo>
                    <a:pt x="36239" y="38112"/>
                  </a:lnTo>
                  <a:lnTo>
                    <a:pt x="34151" y="38112"/>
                  </a:lnTo>
                  <a:lnTo>
                    <a:pt x="31077" y="36664"/>
                  </a:lnTo>
                  <a:lnTo>
                    <a:pt x="31621" y="36042"/>
                  </a:lnTo>
                  <a:lnTo>
                    <a:pt x="29757" y="36042"/>
                  </a:lnTo>
                  <a:lnTo>
                    <a:pt x="24994" y="33769"/>
                  </a:lnTo>
                  <a:lnTo>
                    <a:pt x="25473" y="32854"/>
                  </a:lnTo>
                  <a:lnTo>
                    <a:pt x="23076" y="32854"/>
                  </a:lnTo>
                  <a:lnTo>
                    <a:pt x="21324" y="32016"/>
                  </a:lnTo>
                  <a:lnTo>
                    <a:pt x="21796" y="31280"/>
                  </a:lnTo>
                  <a:lnTo>
                    <a:pt x="19800" y="31280"/>
                  </a:lnTo>
                  <a:lnTo>
                    <a:pt x="15294" y="29095"/>
                  </a:lnTo>
                  <a:lnTo>
                    <a:pt x="15379" y="28790"/>
                  </a:lnTo>
                  <a:lnTo>
                    <a:pt x="15646" y="28359"/>
                  </a:lnTo>
                  <a:lnTo>
                    <a:pt x="13793" y="28359"/>
                  </a:lnTo>
                  <a:lnTo>
                    <a:pt x="9881" y="26428"/>
                  </a:lnTo>
                  <a:lnTo>
                    <a:pt x="10312" y="25641"/>
                  </a:lnTo>
                  <a:lnTo>
                    <a:pt x="8332" y="25641"/>
                  </a:lnTo>
                  <a:lnTo>
                    <a:pt x="5326" y="24129"/>
                  </a:lnTo>
                  <a:lnTo>
                    <a:pt x="3099" y="22948"/>
                  </a:lnTo>
                  <a:lnTo>
                    <a:pt x="2007" y="22263"/>
                  </a:lnTo>
                  <a:lnTo>
                    <a:pt x="6795" y="19024"/>
                  </a:lnTo>
                  <a:lnTo>
                    <a:pt x="9260" y="19024"/>
                  </a:lnTo>
                  <a:lnTo>
                    <a:pt x="8116" y="18135"/>
                  </a:lnTo>
                  <a:lnTo>
                    <a:pt x="10910" y="16243"/>
                  </a:lnTo>
                  <a:lnTo>
                    <a:pt x="13141" y="16243"/>
                  </a:lnTo>
                  <a:lnTo>
                    <a:pt x="12058" y="15570"/>
                  </a:lnTo>
                  <a:lnTo>
                    <a:pt x="15698" y="12992"/>
                  </a:lnTo>
                  <a:lnTo>
                    <a:pt x="18693" y="12992"/>
                  </a:lnTo>
                  <a:lnTo>
                    <a:pt x="17209" y="11976"/>
                  </a:lnTo>
                  <a:lnTo>
                    <a:pt x="19787" y="10223"/>
                  </a:lnTo>
                  <a:lnTo>
                    <a:pt x="22084" y="10223"/>
                  </a:lnTo>
                  <a:lnTo>
                    <a:pt x="21133" y="9321"/>
                  </a:lnTo>
                  <a:lnTo>
                    <a:pt x="23381" y="7797"/>
                  </a:lnTo>
                  <a:lnTo>
                    <a:pt x="26079" y="7797"/>
                  </a:lnTo>
                  <a:lnTo>
                    <a:pt x="24765" y="6857"/>
                  </a:lnTo>
                  <a:lnTo>
                    <a:pt x="27051" y="5308"/>
                  </a:lnTo>
                  <a:lnTo>
                    <a:pt x="29306" y="5308"/>
                  </a:lnTo>
                  <a:lnTo>
                    <a:pt x="28207" y="4533"/>
                  </a:lnTo>
                  <a:lnTo>
                    <a:pt x="33173" y="1155"/>
                  </a:lnTo>
                  <a:lnTo>
                    <a:pt x="35637" y="1155"/>
                  </a:lnTo>
                  <a:lnTo>
                    <a:pt x="33274" y="0"/>
                  </a:lnTo>
                  <a:close/>
                </a:path>
                <a:path w="70485" h="42544">
                  <a:moveTo>
                    <a:pt x="42390" y="37033"/>
                  </a:moveTo>
                  <a:lnTo>
                    <a:pt x="39713" y="37033"/>
                  </a:lnTo>
                  <a:lnTo>
                    <a:pt x="41695" y="38226"/>
                  </a:lnTo>
                  <a:lnTo>
                    <a:pt x="38875" y="40335"/>
                  </a:lnTo>
                  <a:lnTo>
                    <a:pt x="42566" y="40335"/>
                  </a:lnTo>
                  <a:lnTo>
                    <a:pt x="46430" y="37325"/>
                  </a:lnTo>
                  <a:lnTo>
                    <a:pt x="42901" y="37325"/>
                  </a:lnTo>
                  <a:lnTo>
                    <a:pt x="42390" y="37033"/>
                  </a:lnTo>
                  <a:close/>
                </a:path>
                <a:path w="70485" h="42544">
                  <a:moveTo>
                    <a:pt x="40145" y="35750"/>
                  </a:moveTo>
                  <a:lnTo>
                    <a:pt x="36640" y="36067"/>
                  </a:lnTo>
                  <a:lnTo>
                    <a:pt x="34151" y="38112"/>
                  </a:lnTo>
                  <a:lnTo>
                    <a:pt x="36239" y="38112"/>
                  </a:lnTo>
                  <a:lnTo>
                    <a:pt x="37300" y="37185"/>
                  </a:lnTo>
                  <a:lnTo>
                    <a:pt x="39713" y="37033"/>
                  </a:lnTo>
                  <a:lnTo>
                    <a:pt x="42390" y="37033"/>
                  </a:lnTo>
                  <a:lnTo>
                    <a:pt x="40145" y="35750"/>
                  </a:lnTo>
                  <a:close/>
                </a:path>
                <a:path w="70485" h="42544">
                  <a:moveTo>
                    <a:pt x="42785" y="32143"/>
                  </a:moveTo>
                  <a:lnTo>
                    <a:pt x="40869" y="32143"/>
                  </a:lnTo>
                  <a:lnTo>
                    <a:pt x="44984" y="35763"/>
                  </a:lnTo>
                  <a:lnTo>
                    <a:pt x="42901" y="37325"/>
                  </a:lnTo>
                  <a:lnTo>
                    <a:pt x="46430" y="37325"/>
                  </a:lnTo>
                  <a:lnTo>
                    <a:pt x="49594" y="34861"/>
                  </a:lnTo>
                  <a:lnTo>
                    <a:pt x="46178" y="34861"/>
                  </a:lnTo>
                  <a:lnTo>
                    <a:pt x="42785" y="32143"/>
                  </a:lnTo>
                  <a:close/>
                </a:path>
                <a:path w="70485" h="42544">
                  <a:moveTo>
                    <a:pt x="41326" y="30975"/>
                  </a:moveTo>
                  <a:lnTo>
                    <a:pt x="34151" y="31445"/>
                  </a:lnTo>
                  <a:lnTo>
                    <a:pt x="29757" y="36042"/>
                  </a:lnTo>
                  <a:lnTo>
                    <a:pt x="31621" y="36042"/>
                  </a:lnTo>
                  <a:lnTo>
                    <a:pt x="34849" y="32346"/>
                  </a:lnTo>
                  <a:lnTo>
                    <a:pt x="40869" y="32143"/>
                  </a:lnTo>
                  <a:lnTo>
                    <a:pt x="42785" y="32143"/>
                  </a:lnTo>
                  <a:lnTo>
                    <a:pt x="41326" y="30975"/>
                  </a:lnTo>
                  <a:close/>
                </a:path>
                <a:path w="70485" h="42544">
                  <a:moveTo>
                    <a:pt x="43387" y="28701"/>
                  </a:moveTo>
                  <a:lnTo>
                    <a:pt x="38774" y="28701"/>
                  </a:lnTo>
                  <a:lnTo>
                    <a:pt x="39663" y="28867"/>
                  </a:lnTo>
                  <a:lnTo>
                    <a:pt x="40526" y="29095"/>
                  </a:lnTo>
                  <a:lnTo>
                    <a:pt x="43904" y="30365"/>
                  </a:lnTo>
                  <a:lnTo>
                    <a:pt x="46190" y="31495"/>
                  </a:lnTo>
                  <a:lnTo>
                    <a:pt x="48070" y="33439"/>
                  </a:lnTo>
                  <a:lnTo>
                    <a:pt x="46178" y="34861"/>
                  </a:lnTo>
                  <a:lnTo>
                    <a:pt x="49594" y="34861"/>
                  </a:lnTo>
                  <a:lnTo>
                    <a:pt x="52496" y="32600"/>
                  </a:lnTo>
                  <a:lnTo>
                    <a:pt x="49188" y="32600"/>
                  </a:lnTo>
                  <a:lnTo>
                    <a:pt x="47232" y="30822"/>
                  </a:lnTo>
                  <a:lnTo>
                    <a:pt x="45149" y="29425"/>
                  </a:lnTo>
                  <a:lnTo>
                    <a:pt x="43387" y="28701"/>
                  </a:lnTo>
                  <a:close/>
                </a:path>
                <a:path w="70485" h="42544">
                  <a:moveTo>
                    <a:pt x="22084" y="10223"/>
                  </a:moveTo>
                  <a:lnTo>
                    <a:pt x="19787" y="10223"/>
                  </a:lnTo>
                  <a:lnTo>
                    <a:pt x="21121" y="11506"/>
                  </a:lnTo>
                  <a:lnTo>
                    <a:pt x="22530" y="12598"/>
                  </a:lnTo>
                  <a:lnTo>
                    <a:pt x="24067" y="13436"/>
                  </a:lnTo>
                  <a:lnTo>
                    <a:pt x="23699" y="13766"/>
                  </a:lnTo>
                  <a:lnTo>
                    <a:pt x="26874" y="28155"/>
                  </a:lnTo>
                  <a:lnTo>
                    <a:pt x="27344" y="28803"/>
                  </a:lnTo>
                  <a:lnTo>
                    <a:pt x="27725" y="28968"/>
                  </a:lnTo>
                  <a:lnTo>
                    <a:pt x="25845" y="29921"/>
                  </a:lnTo>
                  <a:lnTo>
                    <a:pt x="24214" y="31178"/>
                  </a:lnTo>
                  <a:lnTo>
                    <a:pt x="23076" y="32854"/>
                  </a:lnTo>
                  <a:lnTo>
                    <a:pt x="25473" y="32854"/>
                  </a:lnTo>
                  <a:lnTo>
                    <a:pt x="26277" y="31318"/>
                  </a:lnTo>
                  <a:lnTo>
                    <a:pt x="28614" y="29781"/>
                  </a:lnTo>
                  <a:lnTo>
                    <a:pt x="31281" y="29006"/>
                  </a:lnTo>
                  <a:lnTo>
                    <a:pt x="37097" y="28790"/>
                  </a:lnTo>
                  <a:lnTo>
                    <a:pt x="38774" y="28701"/>
                  </a:lnTo>
                  <a:lnTo>
                    <a:pt x="43387" y="28701"/>
                  </a:lnTo>
                  <a:lnTo>
                    <a:pt x="42799" y="28460"/>
                  </a:lnTo>
                  <a:lnTo>
                    <a:pt x="44831" y="28295"/>
                  </a:lnTo>
                  <a:lnTo>
                    <a:pt x="45517" y="28155"/>
                  </a:lnTo>
                  <a:lnTo>
                    <a:pt x="45822" y="27927"/>
                  </a:lnTo>
                  <a:lnTo>
                    <a:pt x="47303" y="27927"/>
                  </a:lnTo>
                  <a:lnTo>
                    <a:pt x="46228" y="26085"/>
                  </a:lnTo>
                  <a:lnTo>
                    <a:pt x="45759" y="21374"/>
                  </a:lnTo>
                  <a:lnTo>
                    <a:pt x="43968" y="21374"/>
                  </a:lnTo>
                  <a:lnTo>
                    <a:pt x="42533" y="17945"/>
                  </a:lnTo>
                  <a:lnTo>
                    <a:pt x="41275" y="15214"/>
                  </a:lnTo>
                  <a:lnTo>
                    <a:pt x="40348" y="14084"/>
                  </a:lnTo>
                  <a:lnTo>
                    <a:pt x="41870" y="13461"/>
                  </a:lnTo>
                  <a:lnTo>
                    <a:pt x="39586" y="13461"/>
                  </a:lnTo>
                  <a:lnTo>
                    <a:pt x="39104" y="13258"/>
                  </a:lnTo>
                  <a:lnTo>
                    <a:pt x="38202" y="13080"/>
                  </a:lnTo>
                  <a:lnTo>
                    <a:pt x="34367" y="12788"/>
                  </a:lnTo>
                  <a:lnTo>
                    <a:pt x="26480" y="12788"/>
                  </a:lnTo>
                  <a:lnTo>
                    <a:pt x="24473" y="11899"/>
                  </a:lnTo>
                  <a:lnTo>
                    <a:pt x="22619" y="10731"/>
                  </a:lnTo>
                  <a:lnTo>
                    <a:pt x="22084" y="10223"/>
                  </a:lnTo>
                  <a:close/>
                </a:path>
                <a:path w="70485" h="42544">
                  <a:moveTo>
                    <a:pt x="47303" y="27927"/>
                  </a:moveTo>
                  <a:lnTo>
                    <a:pt x="45822" y="27927"/>
                  </a:lnTo>
                  <a:lnTo>
                    <a:pt x="46813" y="29590"/>
                  </a:lnTo>
                  <a:lnTo>
                    <a:pt x="48159" y="31038"/>
                  </a:lnTo>
                  <a:lnTo>
                    <a:pt x="49738" y="32016"/>
                  </a:lnTo>
                  <a:lnTo>
                    <a:pt x="49188" y="32600"/>
                  </a:lnTo>
                  <a:lnTo>
                    <a:pt x="52496" y="32600"/>
                  </a:lnTo>
                  <a:lnTo>
                    <a:pt x="54322" y="31178"/>
                  </a:lnTo>
                  <a:lnTo>
                    <a:pt x="51093" y="31178"/>
                  </a:lnTo>
                  <a:lnTo>
                    <a:pt x="48095" y="29286"/>
                  </a:lnTo>
                  <a:lnTo>
                    <a:pt x="47303" y="27927"/>
                  </a:lnTo>
                  <a:close/>
                </a:path>
                <a:path w="70485" h="42544">
                  <a:moveTo>
                    <a:pt x="24363" y="27270"/>
                  </a:moveTo>
                  <a:lnTo>
                    <a:pt x="19800" y="31280"/>
                  </a:lnTo>
                  <a:lnTo>
                    <a:pt x="21796" y="31280"/>
                  </a:lnTo>
                  <a:lnTo>
                    <a:pt x="24363" y="27270"/>
                  </a:lnTo>
                  <a:close/>
                </a:path>
                <a:path w="70485" h="42544">
                  <a:moveTo>
                    <a:pt x="54203" y="10236"/>
                  </a:moveTo>
                  <a:lnTo>
                    <a:pt x="51220" y="10236"/>
                  </a:lnTo>
                  <a:lnTo>
                    <a:pt x="55423" y="12357"/>
                  </a:lnTo>
                  <a:lnTo>
                    <a:pt x="50508" y="16649"/>
                  </a:lnTo>
                  <a:lnTo>
                    <a:pt x="50483" y="23875"/>
                  </a:lnTo>
                  <a:lnTo>
                    <a:pt x="55334" y="27990"/>
                  </a:lnTo>
                  <a:lnTo>
                    <a:pt x="51093" y="31178"/>
                  </a:lnTo>
                  <a:lnTo>
                    <a:pt x="54322" y="31178"/>
                  </a:lnTo>
                  <a:lnTo>
                    <a:pt x="59606" y="27063"/>
                  </a:lnTo>
                  <a:lnTo>
                    <a:pt x="56566" y="27063"/>
                  </a:lnTo>
                  <a:lnTo>
                    <a:pt x="52683" y="23329"/>
                  </a:lnTo>
                  <a:lnTo>
                    <a:pt x="52557" y="21462"/>
                  </a:lnTo>
                  <a:lnTo>
                    <a:pt x="52439" y="16890"/>
                  </a:lnTo>
                  <a:lnTo>
                    <a:pt x="56706" y="13004"/>
                  </a:lnTo>
                  <a:lnTo>
                    <a:pt x="59863" y="13004"/>
                  </a:lnTo>
                  <a:lnTo>
                    <a:pt x="54203" y="10236"/>
                  </a:lnTo>
                  <a:close/>
                </a:path>
                <a:path w="70485" h="42544">
                  <a:moveTo>
                    <a:pt x="13141" y="16243"/>
                  </a:moveTo>
                  <a:lnTo>
                    <a:pt x="10910" y="16243"/>
                  </a:lnTo>
                  <a:lnTo>
                    <a:pt x="14783" y="19049"/>
                  </a:lnTo>
                  <a:lnTo>
                    <a:pt x="15699" y="23075"/>
                  </a:lnTo>
                  <a:lnTo>
                    <a:pt x="15823" y="24358"/>
                  </a:lnTo>
                  <a:lnTo>
                    <a:pt x="13793" y="28359"/>
                  </a:lnTo>
                  <a:lnTo>
                    <a:pt x="15646" y="28359"/>
                  </a:lnTo>
                  <a:lnTo>
                    <a:pt x="18111" y="24358"/>
                  </a:lnTo>
                  <a:lnTo>
                    <a:pt x="16676" y="18440"/>
                  </a:lnTo>
                  <a:lnTo>
                    <a:pt x="13141" y="16243"/>
                  </a:lnTo>
                  <a:close/>
                </a:path>
                <a:path w="70485" h="42544">
                  <a:moveTo>
                    <a:pt x="20768" y="14412"/>
                  </a:moveTo>
                  <a:lnTo>
                    <a:pt x="22328" y="15481"/>
                  </a:lnTo>
                  <a:lnTo>
                    <a:pt x="24902" y="20675"/>
                  </a:lnTo>
                  <a:lnTo>
                    <a:pt x="24960" y="21310"/>
                  </a:lnTo>
                  <a:lnTo>
                    <a:pt x="24710" y="26729"/>
                  </a:lnTo>
                  <a:lnTo>
                    <a:pt x="24363" y="27270"/>
                  </a:lnTo>
                  <a:lnTo>
                    <a:pt x="26074" y="25768"/>
                  </a:lnTo>
                  <a:lnTo>
                    <a:pt x="23902" y="15290"/>
                  </a:lnTo>
                  <a:lnTo>
                    <a:pt x="20768" y="14412"/>
                  </a:lnTo>
                  <a:close/>
                </a:path>
                <a:path w="70485" h="42544">
                  <a:moveTo>
                    <a:pt x="59863" y="13004"/>
                  </a:moveTo>
                  <a:lnTo>
                    <a:pt x="56706" y="13004"/>
                  </a:lnTo>
                  <a:lnTo>
                    <a:pt x="60262" y="14795"/>
                  </a:lnTo>
                  <a:lnTo>
                    <a:pt x="58522" y="15481"/>
                  </a:lnTo>
                  <a:lnTo>
                    <a:pt x="57664" y="16890"/>
                  </a:lnTo>
                  <a:lnTo>
                    <a:pt x="57547" y="19024"/>
                  </a:lnTo>
                  <a:lnTo>
                    <a:pt x="57671" y="21462"/>
                  </a:lnTo>
                  <a:lnTo>
                    <a:pt x="58916" y="23075"/>
                  </a:lnTo>
                  <a:lnTo>
                    <a:pt x="60630" y="24015"/>
                  </a:lnTo>
                  <a:lnTo>
                    <a:pt x="56566" y="27063"/>
                  </a:lnTo>
                  <a:lnTo>
                    <a:pt x="59606" y="27063"/>
                  </a:lnTo>
                  <a:lnTo>
                    <a:pt x="64660" y="23126"/>
                  </a:lnTo>
                  <a:lnTo>
                    <a:pt x="61811" y="23126"/>
                  </a:lnTo>
                  <a:lnTo>
                    <a:pt x="60656" y="22453"/>
                  </a:lnTo>
                  <a:lnTo>
                    <a:pt x="59805" y="21310"/>
                  </a:lnTo>
                  <a:lnTo>
                    <a:pt x="59350" y="19049"/>
                  </a:lnTo>
                  <a:lnTo>
                    <a:pt x="59464" y="16890"/>
                  </a:lnTo>
                  <a:lnTo>
                    <a:pt x="59627" y="15544"/>
                  </a:lnTo>
                  <a:lnTo>
                    <a:pt x="65035" y="15544"/>
                  </a:lnTo>
                  <a:lnTo>
                    <a:pt x="59863" y="13004"/>
                  </a:lnTo>
                  <a:close/>
                </a:path>
                <a:path w="70485" h="42544">
                  <a:moveTo>
                    <a:pt x="9260" y="19024"/>
                  </a:moveTo>
                  <a:lnTo>
                    <a:pt x="6795" y="19024"/>
                  </a:lnTo>
                  <a:lnTo>
                    <a:pt x="8751" y="20675"/>
                  </a:lnTo>
                  <a:lnTo>
                    <a:pt x="9093" y="22263"/>
                  </a:lnTo>
                  <a:lnTo>
                    <a:pt x="9219" y="23571"/>
                  </a:lnTo>
                  <a:lnTo>
                    <a:pt x="8332" y="25641"/>
                  </a:lnTo>
                  <a:lnTo>
                    <a:pt x="10312" y="25641"/>
                  </a:lnTo>
                  <a:lnTo>
                    <a:pt x="11277" y="23875"/>
                  </a:lnTo>
                  <a:lnTo>
                    <a:pt x="11154" y="22263"/>
                  </a:lnTo>
                  <a:lnTo>
                    <a:pt x="10681" y="20129"/>
                  </a:lnTo>
                  <a:lnTo>
                    <a:pt x="9260" y="19024"/>
                  </a:lnTo>
                  <a:close/>
                </a:path>
                <a:path w="70485" h="42544">
                  <a:moveTo>
                    <a:pt x="65035" y="15544"/>
                  </a:moveTo>
                  <a:lnTo>
                    <a:pt x="59627" y="15544"/>
                  </a:lnTo>
                  <a:lnTo>
                    <a:pt x="61557" y="15570"/>
                  </a:lnTo>
                  <a:lnTo>
                    <a:pt x="67831" y="18605"/>
                  </a:lnTo>
                  <a:lnTo>
                    <a:pt x="61811" y="23126"/>
                  </a:lnTo>
                  <a:lnTo>
                    <a:pt x="64660" y="23126"/>
                  </a:lnTo>
                  <a:lnTo>
                    <a:pt x="70188" y="18821"/>
                  </a:lnTo>
                  <a:lnTo>
                    <a:pt x="70206" y="18097"/>
                  </a:lnTo>
                  <a:lnTo>
                    <a:pt x="65035" y="15544"/>
                  </a:lnTo>
                  <a:close/>
                </a:path>
                <a:path w="70485" h="42544">
                  <a:moveTo>
                    <a:pt x="49711" y="8039"/>
                  </a:moveTo>
                  <a:lnTo>
                    <a:pt x="46851" y="8039"/>
                  </a:lnTo>
                  <a:lnTo>
                    <a:pt x="49683" y="9461"/>
                  </a:lnTo>
                  <a:lnTo>
                    <a:pt x="45550" y="10948"/>
                  </a:lnTo>
                  <a:lnTo>
                    <a:pt x="44095" y="16243"/>
                  </a:lnTo>
                  <a:lnTo>
                    <a:pt x="43968" y="21374"/>
                  </a:lnTo>
                  <a:lnTo>
                    <a:pt x="45759" y="21374"/>
                  </a:lnTo>
                  <a:lnTo>
                    <a:pt x="45525" y="19024"/>
                  </a:lnTo>
                  <a:lnTo>
                    <a:pt x="45606" y="17945"/>
                  </a:lnTo>
                  <a:lnTo>
                    <a:pt x="46406" y="11010"/>
                  </a:lnTo>
                  <a:lnTo>
                    <a:pt x="51093" y="10286"/>
                  </a:lnTo>
                  <a:lnTo>
                    <a:pt x="54203" y="10236"/>
                  </a:lnTo>
                  <a:lnTo>
                    <a:pt x="49711" y="8039"/>
                  </a:lnTo>
                  <a:close/>
                </a:path>
                <a:path w="70485" h="42544">
                  <a:moveTo>
                    <a:pt x="18693" y="12992"/>
                  </a:moveTo>
                  <a:lnTo>
                    <a:pt x="15698" y="12992"/>
                  </a:lnTo>
                  <a:lnTo>
                    <a:pt x="20768" y="14412"/>
                  </a:lnTo>
                  <a:lnTo>
                    <a:pt x="18693" y="12992"/>
                  </a:lnTo>
                  <a:close/>
                </a:path>
                <a:path w="70485" h="42544">
                  <a:moveTo>
                    <a:pt x="44855" y="5664"/>
                  </a:moveTo>
                  <a:lnTo>
                    <a:pt x="42114" y="5664"/>
                  </a:lnTo>
                  <a:lnTo>
                    <a:pt x="45352" y="7289"/>
                  </a:lnTo>
                  <a:lnTo>
                    <a:pt x="44158" y="10388"/>
                  </a:lnTo>
                  <a:lnTo>
                    <a:pt x="42088" y="12369"/>
                  </a:lnTo>
                  <a:lnTo>
                    <a:pt x="39586" y="13461"/>
                  </a:lnTo>
                  <a:lnTo>
                    <a:pt x="41870" y="13461"/>
                  </a:lnTo>
                  <a:lnTo>
                    <a:pt x="43142" y="12941"/>
                  </a:lnTo>
                  <a:lnTo>
                    <a:pt x="45415" y="11120"/>
                  </a:lnTo>
                  <a:lnTo>
                    <a:pt x="45517" y="10960"/>
                  </a:lnTo>
                  <a:lnTo>
                    <a:pt x="46851" y="8039"/>
                  </a:lnTo>
                  <a:lnTo>
                    <a:pt x="49711" y="8039"/>
                  </a:lnTo>
                  <a:lnTo>
                    <a:pt x="44855" y="5664"/>
                  </a:lnTo>
                  <a:close/>
                </a:path>
                <a:path w="70485" h="42544">
                  <a:moveTo>
                    <a:pt x="31966" y="12712"/>
                  </a:moveTo>
                  <a:lnTo>
                    <a:pt x="28283" y="12712"/>
                  </a:lnTo>
                  <a:lnTo>
                    <a:pt x="27255" y="12738"/>
                  </a:lnTo>
                  <a:lnTo>
                    <a:pt x="26480" y="12788"/>
                  </a:lnTo>
                  <a:lnTo>
                    <a:pt x="34367" y="12788"/>
                  </a:lnTo>
                  <a:lnTo>
                    <a:pt x="31966" y="12712"/>
                  </a:lnTo>
                  <a:close/>
                </a:path>
                <a:path w="70485" h="42544">
                  <a:moveTo>
                    <a:pt x="26079" y="7797"/>
                  </a:moveTo>
                  <a:lnTo>
                    <a:pt x="23381" y="7797"/>
                  </a:lnTo>
                  <a:lnTo>
                    <a:pt x="26543" y="10071"/>
                  </a:lnTo>
                  <a:lnTo>
                    <a:pt x="30900" y="11175"/>
                  </a:lnTo>
                  <a:lnTo>
                    <a:pt x="38012" y="10312"/>
                  </a:lnTo>
                  <a:lnTo>
                    <a:pt x="38389" y="9969"/>
                  </a:lnTo>
                  <a:lnTo>
                    <a:pt x="31738" y="9969"/>
                  </a:lnTo>
                  <a:lnTo>
                    <a:pt x="27534" y="8839"/>
                  </a:lnTo>
                  <a:lnTo>
                    <a:pt x="26079" y="7797"/>
                  </a:lnTo>
                  <a:close/>
                </a:path>
                <a:path w="70485" h="42544">
                  <a:moveTo>
                    <a:pt x="40753" y="3657"/>
                  </a:moveTo>
                  <a:lnTo>
                    <a:pt x="38139" y="3657"/>
                  </a:lnTo>
                  <a:lnTo>
                    <a:pt x="40622" y="4911"/>
                  </a:lnTo>
                  <a:lnTo>
                    <a:pt x="40488" y="5079"/>
                  </a:lnTo>
                  <a:lnTo>
                    <a:pt x="39015" y="7124"/>
                  </a:lnTo>
                  <a:lnTo>
                    <a:pt x="37440" y="8724"/>
                  </a:lnTo>
                  <a:lnTo>
                    <a:pt x="31738" y="9969"/>
                  </a:lnTo>
                  <a:lnTo>
                    <a:pt x="38389" y="9969"/>
                  </a:lnTo>
                  <a:lnTo>
                    <a:pt x="40209" y="8318"/>
                  </a:lnTo>
                  <a:lnTo>
                    <a:pt x="42114" y="5664"/>
                  </a:lnTo>
                  <a:lnTo>
                    <a:pt x="44855" y="5664"/>
                  </a:lnTo>
                  <a:lnTo>
                    <a:pt x="40753" y="3657"/>
                  </a:lnTo>
                  <a:close/>
                </a:path>
                <a:path w="70485" h="42544">
                  <a:moveTo>
                    <a:pt x="29306" y="5308"/>
                  </a:moveTo>
                  <a:lnTo>
                    <a:pt x="27051" y="5308"/>
                  </a:lnTo>
                  <a:lnTo>
                    <a:pt x="30633" y="7454"/>
                  </a:lnTo>
                  <a:lnTo>
                    <a:pt x="35268" y="6857"/>
                  </a:lnTo>
                  <a:lnTo>
                    <a:pt x="35690" y="6388"/>
                  </a:lnTo>
                  <a:lnTo>
                    <a:pt x="30836" y="6388"/>
                  </a:lnTo>
                  <a:lnTo>
                    <a:pt x="29306" y="5308"/>
                  </a:lnTo>
                  <a:close/>
                </a:path>
                <a:path w="70485" h="42544">
                  <a:moveTo>
                    <a:pt x="35637" y="1155"/>
                  </a:moveTo>
                  <a:lnTo>
                    <a:pt x="33173" y="1155"/>
                  </a:lnTo>
                  <a:lnTo>
                    <a:pt x="36945" y="3238"/>
                  </a:lnTo>
                  <a:lnTo>
                    <a:pt x="34722" y="5727"/>
                  </a:lnTo>
                  <a:lnTo>
                    <a:pt x="30836" y="6388"/>
                  </a:lnTo>
                  <a:lnTo>
                    <a:pt x="35690" y="6388"/>
                  </a:lnTo>
                  <a:lnTo>
                    <a:pt x="38139" y="3657"/>
                  </a:lnTo>
                  <a:lnTo>
                    <a:pt x="40753" y="3657"/>
                  </a:lnTo>
                  <a:lnTo>
                    <a:pt x="35637" y="1155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9" name="object 2779" descr=""/>
            <p:cNvSpPr/>
            <p:nvPr/>
          </p:nvSpPr>
          <p:spPr>
            <a:xfrm>
              <a:off x="2835618" y="2445626"/>
              <a:ext cx="20955" cy="14604"/>
            </a:xfrm>
            <a:custGeom>
              <a:avLst/>
              <a:gdLst/>
              <a:ahLst/>
              <a:cxnLst/>
              <a:rect l="l" t="t" r="r" b="b"/>
              <a:pathLst>
                <a:path w="20955" h="14605">
                  <a:moveTo>
                    <a:pt x="8788" y="14008"/>
                  </a:moveTo>
                  <a:lnTo>
                    <a:pt x="7289" y="9398"/>
                  </a:lnTo>
                  <a:lnTo>
                    <a:pt x="5981" y="4724"/>
                  </a:lnTo>
                  <a:lnTo>
                    <a:pt x="4864" y="0"/>
                  </a:lnTo>
                  <a:lnTo>
                    <a:pt x="2184" y="0"/>
                  </a:lnTo>
                  <a:lnTo>
                    <a:pt x="0" y="114"/>
                  </a:lnTo>
                  <a:lnTo>
                    <a:pt x="50" y="342"/>
                  </a:lnTo>
                  <a:lnTo>
                    <a:pt x="1016" y="4838"/>
                  </a:lnTo>
                  <a:lnTo>
                    <a:pt x="3073" y="14033"/>
                  </a:lnTo>
                  <a:lnTo>
                    <a:pt x="3225" y="14173"/>
                  </a:lnTo>
                  <a:lnTo>
                    <a:pt x="5727" y="14122"/>
                  </a:lnTo>
                  <a:lnTo>
                    <a:pt x="8788" y="14008"/>
                  </a:lnTo>
                  <a:close/>
                </a:path>
                <a:path w="20955" h="14605">
                  <a:moveTo>
                    <a:pt x="20358" y="13373"/>
                  </a:moveTo>
                  <a:lnTo>
                    <a:pt x="20281" y="13195"/>
                  </a:lnTo>
                  <a:lnTo>
                    <a:pt x="19405" y="11315"/>
                  </a:lnTo>
                  <a:lnTo>
                    <a:pt x="15900" y="2082"/>
                  </a:lnTo>
                  <a:lnTo>
                    <a:pt x="14211" y="520"/>
                  </a:lnTo>
                  <a:lnTo>
                    <a:pt x="12928" y="342"/>
                  </a:lnTo>
                  <a:lnTo>
                    <a:pt x="11239" y="215"/>
                  </a:lnTo>
                  <a:lnTo>
                    <a:pt x="12052" y="4864"/>
                  </a:lnTo>
                  <a:lnTo>
                    <a:pt x="13411" y="9398"/>
                  </a:lnTo>
                  <a:lnTo>
                    <a:pt x="15303" y="13716"/>
                  </a:lnTo>
                  <a:lnTo>
                    <a:pt x="18148" y="13550"/>
                  </a:lnTo>
                  <a:lnTo>
                    <a:pt x="20358" y="13373"/>
                  </a:lnTo>
                  <a:close/>
                </a:path>
              </a:pathLst>
            </a:custGeom>
            <a:solidFill>
              <a:srgbClr val="F2D6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0" name="object 2780" descr=""/>
            <p:cNvSpPr/>
            <p:nvPr/>
          </p:nvSpPr>
          <p:spPr>
            <a:xfrm>
              <a:off x="2841082" y="2445523"/>
              <a:ext cx="9525" cy="14604"/>
            </a:xfrm>
            <a:custGeom>
              <a:avLst/>
              <a:gdLst/>
              <a:ahLst/>
              <a:cxnLst/>
              <a:rect l="l" t="t" r="r" b="b"/>
              <a:pathLst>
                <a:path w="9525" h="14605">
                  <a:moveTo>
                    <a:pt x="2971" y="0"/>
                  </a:moveTo>
                  <a:lnTo>
                    <a:pt x="2108" y="203"/>
                  </a:lnTo>
                  <a:lnTo>
                    <a:pt x="0" y="203"/>
                  </a:lnTo>
                  <a:lnTo>
                    <a:pt x="1117" y="4927"/>
                  </a:lnTo>
                  <a:lnTo>
                    <a:pt x="2425" y="9601"/>
                  </a:lnTo>
                  <a:lnTo>
                    <a:pt x="3937" y="14211"/>
                  </a:lnTo>
                  <a:lnTo>
                    <a:pt x="6032" y="14135"/>
                  </a:lnTo>
                  <a:lnTo>
                    <a:pt x="6883" y="13766"/>
                  </a:lnTo>
                  <a:lnTo>
                    <a:pt x="8915" y="13639"/>
                  </a:lnTo>
                  <a:lnTo>
                    <a:pt x="7023" y="9321"/>
                  </a:lnTo>
                  <a:lnTo>
                    <a:pt x="5664" y="4787"/>
                  </a:lnTo>
                  <a:lnTo>
                    <a:pt x="4851" y="139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F1C5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1" name="object 2781" descr=""/>
            <p:cNvSpPr/>
            <p:nvPr/>
          </p:nvSpPr>
          <p:spPr>
            <a:xfrm>
              <a:off x="2812757" y="2432977"/>
              <a:ext cx="66040" cy="27305"/>
            </a:xfrm>
            <a:custGeom>
              <a:avLst/>
              <a:gdLst/>
              <a:ahLst/>
              <a:cxnLst/>
              <a:rect l="l" t="t" r="r" b="b"/>
              <a:pathLst>
                <a:path w="66039" h="27305">
                  <a:moveTo>
                    <a:pt x="7302" y="22161"/>
                  </a:moveTo>
                  <a:lnTo>
                    <a:pt x="6731" y="19519"/>
                  </a:lnTo>
                  <a:lnTo>
                    <a:pt x="4787" y="17868"/>
                  </a:lnTo>
                  <a:lnTo>
                    <a:pt x="0" y="21107"/>
                  </a:lnTo>
                  <a:lnTo>
                    <a:pt x="1092" y="21793"/>
                  </a:lnTo>
                  <a:lnTo>
                    <a:pt x="3378" y="22999"/>
                  </a:lnTo>
                  <a:lnTo>
                    <a:pt x="6311" y="24485"/>
                  </a:lnTo>
                  <a:lnTo>
                    <a:pt x="7302" y="22161"/>
                  </a:lnTo>
                  <a:close/>
                </a:path>
                <a:path w="66039" h="27305">
                  <a:moveTo>
                    <a:pt x="13931" y="22974"/>
                  </a:moveTo>
                  <a:lnTo>
                    <a:pt x="12788" y="17894"/>
                  </a:lnTo>
                  <a:lnTo>
                    <a:pt x="8902" y="15074"/>
                  </a:lnTo>
                  <a:lnTo>
                    <a:pt x="6108" y="16967"/>
                  </a:lnTo>
                  <a:lnTo>
                    <a:pt x="8674" y="18961"/>
                  </a:lnTo>
                  <a:lnTo>
                    <a:pt x="9436" y="22415"/>
                  </a:lnTo>
                  <a:lnTo>
                    <a:pt x="7874" y="25260"/>
                  </a:lnTo>
                  <a:lnTo>
                    <a:pt x="11785" y="27190"/>
                  </a:lnTo>
                  <a:lnTo>
                    <a:pt x="13931" y="22974"/>
                  </a:lnTo>
                  <a:close/>
                </a:path>
                <a:path w="66039" h="27305">
                  <a:moveTo>
                    <a:pt x="34937" y="2082"/>
                  </a:moveTo>
                  <a:lnTo>
                    <a:pt x="31165" y="0"/>
                  </a:lnTo>
                  <a:lnTo>
                    <a:pt x="26187" y="3365"/>
                  </a:lnTo>
                  <a:lnTo>
                    <a:pt x="28829" y="5219"/>
                  </a:lnTo>
                  <a:lnTo>
                    <a:pt x="32715" y="4572"/>
                  </a:lnTo>
                  <a:lnTo>
                    <a:pt x="34937" y="2082"/>
                  </a:lnTo>
                  <a:close/>
                </a:path>
                <a:path w="66039" h="27305">
                  <a:moveTo>
                    <a:pt x="38696" y="3784"/>
                  </a:moveTo>
                  <a:lnTo>
                    <a:pt x="36144" y="2501"/>
                  </a:lnTo>
                  <a:lnTo>
                    <a:pt x="33261" y="5689"/>
                  </a:lnTo>
                  <a:lnTo>
                    <a:pt x="28625" y="6286"/>
                  </a:lnTo>
                  <a:lnTo>
                    <a:pt x="25057" y="4140"/>
                  </a:lnTo>
                  <a:lnTo>
                    <a:pt x="22771" y="5689"/>
                  </a:lnTo>
                  <a:lnTo>
                    <a:pt x="25527" y="7670"/>
                  </a:lnTo>
                  <a:lnTo>
                    <a:pt x="29743" y="8801"/>
                  </a:lnTo>
                  <a:lnTo>
                    <a:pt x="35445" y="7569"/>
                  </a:lnTo>
                  <a:lnTo>
                    <a:pt x="37007" y="5956"/>
                  </a:lnTo>
                  <a:lnTo>
                    <a:pt x="38493" y="3911"/>
                  </a:lnTo>
                  <a:lnTo>
                    <a:pt x="38696" y="3784"/>
                  </a:lnTo>
                  <a:close/>
                </a:path>
                <a:path w="66039" h="27305">
                  <a:moveTo>
                    <a:pt x="65824" y="17437"/>
                  </a:moveTo>
                  <a:lnTo>
                    <a:pt x="59626" y="14401"/>
                  </a:lnTo>
                  <a:lnTo>
                    <a:pt x="57619" y="14376"/>
                  </a:lnTo>
                  <a:lnTo>
                    <a:pt x="57251" y="17437"/>
                  </a:lnTo>
                  <a:lnTo>
                    <a:pt x="57797" y="20142"/>
                  </a:lnTo>
                  <a:lnTo>
                    <a:pt x="58648" y="21285"/>
                  </a:lnTo>
                  <a:lnTo>
                    <a:pt x="59804" y="21958"/>
                  </a:lnTo>
                  <a:lnTo>
                    <a:pt x="65824" y="17437"/>
                  </a:lnTo>
                  <a:close/>
                </a:path>
              </a:pathLst>
            </a:custGeom>
            <a:solidFill>
              <a:srgbClr val="F3D1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2" name="object 2782" descr=""/>
            <p:cNvSpPr/>
            <p:nvPr/>
          </p:nvSpPr>
          <p:spPr>
            <a:xfrm>
              <a:off x="2841841" y="2463952"/>
              <a:ext cx="13970" cy="8255"/>
            </a:xfrm>
            <a:custGeom>
              <a:avLst/>
              <a:gdLst/>
              <a:ahLst/>
              <a:cxnLst/>
              <a:rect l="l" t="t" r="r" b="b"/>
              <a:pathLst>
                <a:path w="13969" h="8255">
                  <a:moveTo>
                    <a:pt x="10591" y="6096"/>
                  </a:moveTo>
                  <a:lnTo>
                    <a:pt x="8623" y="4902"/>
                  </a:lnTo>
                  <a:lnTo>
                    <a:pt x="6210" y="5054"/>
                  </a:lnTo>
                  <a:lnTo>
                    <a:pt x="4406" y="6616"/>
                  </a:lnTo>
                  <a:lnTo>
                    <a:pt x="7785" y="8204"/>
                  </a:lnTo>
                  <a:lnTo>
                    <a:pt x="10591" y="6096"/>
                  </a:lnTo>
                  <a:close/>
                </a:path>
                <a:path w="13969" h="8255">
                  <a:moveTo>
                    <a:pt x="13893" y="3619"/>
                  </a:moveTo>
                  <a:lnTo>
                    <a:pt x="9791" y="0"/>
                  </a:lnTo>
                  <a:lnTo>
                    <a:pt x="3759" y="203"/>
                  </a:lnTo>
                  <a:lnTo>
                    <a:pt x="0" y="4521"/>
                  </a:lnTo>
                  <a:lnTo>
                    <a:pt x="3060" y="5969"/>
                  </a:lnTo>
                  <a:lnTo>
                    <a:pt x="5549" y="3924"/>
                  </a:lnTo>
                  <a:lnTo>
                    <a:pt x="9067" y="3606"/>
                  </a:lnTo>
                  <a:lnTo>
                    <a:pt x="11811" y="5181"/>
                  </a:lnTo>
                  <a:lnTo>
                    <a:pt x="13893" y="3619"/>
                  </a:lnTo>
                  <a:close/>
                </a:path>
              </a:pathLst>
            </a:custGeom>
            <a:solidFill>
              <a:srgbClr val="F6E2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3" name="object 2783" descr=""/>
            <p:cNvSpPr/>
            <p:nvPr/>
          </p:nvSpPr>
          <p:spPr>
            <a:xfrm>
              <a:off x="2863198" y="2444809"/>
              <a:ext cx="8255" cy="14604"/>
            </a:xfrm>
            <a:custGeom>
              <a:avLst/>
              <a:gdLst/>
              <a:ahLst/>
              <a:cxnLst/>
              <a:rect l="l" t="t" r="r" b="b"/>
              <a:pathLst>
                <a:path w="8255" h="14605">
                  <a:moveTo>
                    <a:pt x="4267" y="0"/>
                  </a:moveTo>
                  <a:lnTo>
                    <a:pt x="0" y="3886"/>
                  </a:lnTo>
                  <a:lnTo>
                    <a:pt x="152" y="10248"/>
                  </a:lnTo>
                  <a:lnTo>
                    <a:pt x="4127" y="14058"/>
                  </a:lnTo>
                  <a:lnTo>
                    <a:pt x="8191" y="11010"/>
                  </a:lnTo>
                  <a:lnTo>
                    <a:pt x="6476" y="10083"/>
                  </a:lnTo>
                  <a:lnTo>
                    <a:pt x="5219" y="8458"/>
                  </a:lnTo>
                  <a:lnTo>
                    <a:pt x="5016" y="4241"/>
                  </a:lnTo>
                  <a:lnTo>
                    <a:pt x="6083" y="2476"/>
                  </a:lnTo>
                  <a:lnTo>
                    <a:pt x="7823" y="1790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F3D1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4" name="object 2784" descr=""/>
            <p:cNvSpPr/>
            <p:nvPr/>
          </p:nvSpPr>
          <p:spPr>
            <a:xfrm>
              <a:off x="2827629" y="2449639"/>
              <a:ext cx="6350" cy="10160"/>
            </a:xfrm>
            <a:custGeom>
              <a:avLst/>
              <a:gdLst/>
              <a:ahLst/>
              <a:cxnLst/>
              <a:rect l="l" t="t" r="r" b="b"/>
              <a:pathLst>
                <a:path w="6350" h="10160">
                  <a:moveTo>
                    <a:pt x="4813" y="749"/>
                  </a:moveTo>
                  <a:lnTo>
                    <a:pt x="3352" y="279"/>
                  </a:lnTo>
                  <a:lnTo>
                    <a:pt x="2514" y="0"/>
                  </a:lnTo>
                  <a:lnTo>
                    <a:pt x="1511" y="457"/>
                  </a:lnTo>
                  <a:lnTo>
                    <a:pt x="1587" y="1816"/>
                  </a:lnTo>
                  <a:lnTo>
                    <a:pt x="2527" y="1739"/>
                  </a:lnTo>
                  <a:lnTo>
                    <a:pt x="2501" y="1346"/>
                  </a:lnTo>
                  <a:lnTo>
                    <a:pt x="3035" y="927"/>
                  </a:lnTo>
                  <a:lnTo>
                    <a:pt x="3314" y="952"/>
                  </a:lnTo>
                  <a:lnTo>
                    <a:pt x="3365" y="1397"/>
                  </a:lnTo>
                  <a:lnTo>
                    <a:pt x="3454" y="1574"/>
                  </a:lnTo>
                  <a:lnTo>
                    <a:pt x="3479" y="1765"/>
                  </a:lnTo>
                  <a:lnTo>
                    <a:pt x="3454" y="1968"/>
                  </a:lnTo>
                  <a:lnTo>
                    <a:pt x="3441" y="2451"/>
                  </a:lnTo>
                  <a:lnTo>
                    <a:pt x="2984" y="3378"/>
                  </a:lnTo>
                  <a:lnTo>
                    <a:pt x="2819" y="3746"/>
                  </a:lnTo>
                  <a:lnTo>
                    <a:pt x="3746" y="3797"/>
                  </a:lnTo>
                  <a:lnTo>
                    <a:pt x="3898" y="3454"/>
                  </a:lnTo>
                  <a:lnTo>
                    <a:pt x="4381" y="2413"/>
                  </a:lnTo>
                  <a:lnTo>
                    <a:pt x="4813" y="749"/>
                  </a:lnTo>
                  <a:close/>
                </a:path>
                <a:path w="6350" h="10160">
                  <a:moveTo>
                    <a:pt x="5918" y="7442"/>
                  </a:moveTo>
                  <a:lnTo>
                    <a:pt x="4660" y="7467"/>
                  </a:lnTo>
                  <a:lnTo>
                    <a:pt x="4406" y="7467"/>
                  </a:lnTo>
                  <a:lnTo>
                    <a:pt x="4165" y="7556"/>
                  </a:lnTo>
                  <a:lnTo>
                    <a:pt x="3949" y="7670"/>
                  </a:lnTo>
                  <a:lnTo>
                    <a:pt x="3314" y="5930"/>
                  </a:lnTo>
                  <a:lnTo>
                    <a:pt x="0" y="7099"/>
                  </a:lnTo>
                  <a:lnTo>
                    <a:pt x="1485" y="9169"/>
                  </a:lnTo>
                  <a:lnTo>
                    <a:pt x="2387" y="8991"/>
                  </a:lnTo>
                  <a:lnTo>
                    <a:pt x="2197" y="8724"/>
                  </a:lnTo>
                  <a:lnTo>
                    <a:pt x="2006" y="8521"/>
                  </a:lnTo>
                  <a:lnTo>
                    <a:pt x="1917" y="8293"/>
                  </a:lnTo>
                  <a:lnTo>
                    <a:pt x="1930" y="8013"/>
                  </a:lnTo>
                  <a:lnTo>
                    <a:pt x="2730" y="7378"/>
                  </a:lnTo>
                  <a:lnTo>
                    <a:pt x="3124" y="7442"/>
                  </a:lnTo>
                  <a:lnTo>
                    <a:pt x="3111" y="8178"/>
                  </a:lnTo>
                  <a:lnTo>
                    <a:pt x="3251" y="8305"/>
                  </a:lnTo>
                  <a:lnTo>
                    <a:pt x="2946" y="8699"/>
                  </a:lnTo>
                  <a:lnTo>
                    <a:pt x="2717" y="9144"/>
                  </a:lnTo>
                  <a:lnTo>
                    <a:pt x="2476" y="9880"/>
                  </a:lnTo>
                  <a:lnTo>
                    <a:pt x="3403" y="9880"/>
                  </a:lnTo>
                  <a:lnTo>
                    <a:pt x="3619" y="9245"/>
                  </a:lnTo>
                  <a:lnTo>
                    <a:pt x="3759" y="8724"/>
                  </a:lnTo>
                  <a:lnTo>
                    <a:pt x="4076" y="8483"/>
                  </a:lnTo>
                  <a:lnTo>
                    <a:pt x="4216" y="8140"/>
                  </a:lnTo>
                  <a:lnTo>
                    <a:pt x="4457" y="8140"/>
                  </a:lnTo>
                  <a:lnTo>
                    <a:pt x="4787" y="8483"/>
                  </a:lnTo>
                  <a:lnTo>
                    <a:pt x="4724" y="8826"/>
                  </a:lnTo>
                  <a:lnTo>
                    <a:pt x="4610" y="9144"/>
                  </a:lnTo>
                  <a:lnTo>
                    <a:pt x="4406" y="9436"/>
                  </a:lnTo>
                  <a:lnTo>
                    <a:pt x="4254" y="9702"/>
                  </a:lnTo>
                  <a:lnTo>
                    <a:pt x="5168" y="9753"/>
                  </a:lnTo>
                  <a:lnTo>
                    <a:pt x="5765" y="8699"/>
                  </a:lnTo>
                  <a:lnTo>
                    <a:pt x="5918" y="7442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5" name="object 2785" descr=""/>
            <p:cNvSpPr/>
            <p:nvPr/>
          </p:nvSpPr>
          <p:spPr>
            <a:xfrm>
              <a:off x="2814040" y="2450668"/>
              <a:ext cx="11430" cy="5080"/>
            </a:xfrm>
            <a:custGeom>
              <a:avLst/>
              <a:gdLst/>
              <a:ahLst/>
              <a:cxnLst/>
              <a:rect l="l" t="t" r="r" b="b"/>
              <a:pathLst>
                <a:path w="11430" h="5080">
                  <a:moveTo>
                    <a:pt x="3797" y="4127"/>
                  </a:moveTo>
                  <a:lnTo>
                    <a:pt x="3771" y="2882"/>
                  </a:lnTo>
                  <a:lnTo>
                    <a:pt x="2857" y="2057"/>
                  </a:lnTo>
                  <a:lnTo>
                    <a:pt x="673" y="2463"/>
                  </a:lnTo>
                  <a:lnTo>
                    <a:pt x="0" y="3441"/>
                  </a:lnTo>
                  <a:lnTo>
                    <a:pt x="965" y="4457"/>
                  </a:lnTo>
                  <a:lnTo>
                    <a:pt x="1828" y="4241"/>
                  </a:lnTo>
                  <a:lnTo>
                    <a:pt x="1663" y="4064"/>
                  </a:lnTo>
                  <a:lnTo>
                    <a:pt x="1397" y="3797"/>
                  </a:lnTo>
                  <a:lnTo>
                    <a:pt x="1181" y="3238"/>
                  </a:lnTo>
                  <a:lnTo>
                    <a:pt x="1511" y="2908"/>
                  </a:lnTo>
                  <a:lnTo>
                    <a:pt x="2222" y="2705"/>
                  </a:lnTo>
                  <a:lnTo>
                    <a:pt x="2654" y="2921"/>
                  </a:lnTo>
                  <a:lnTo>
                    <a:pt x="2794" y="3543"/>
                  </a:lnTo>
                  <a:lnTo>
                    <a:pt x="2857" y="3759"/>
                  </a:lnTo>
                  <a:lnTo>
                    <a:pt x="2882" y="3975"/>
                  </a:lnTo>
                  <a:lnTo>
                    <a:pt x="2857" y="4203"/>
                  </a:lnTo>
                  <a:lnTo>
                    <a:pt x="2870" y="4470"/>
                  </a:lnTo>
                  <a:lnTo>
                    <a:pt x="3797" y="4419"/>
                  </a:lnTo>
                  <a:lnTo>
                    <a:pt x="3797" y="4127"/>
                  </a:lnTo>
                  <a:close/>
                </a:path>
                <a:path w="11430" h="5080">
                  <a:moveTo>
                    <a:pt x="11328" y="1955"/>
                  </a:moveTo>
                  <a:lnTo>
                    <a:pt x="8343" y="0"/>
                  </a:lnTo>
                  <a:lnTo>
                    <a:pt x="7391" y="2425"/>
                  </a:lnTo>
                  <a:lnTo>
                    <a:pt x="8318" y="2476"/>
                  </a:lnTo>
                  <a:lnTo>
                    <a:pt x="8458" y="2120"/>
                  </a:lnTo>
                  <a:lnTo>
                    <a:pt x="8686" y="2590"/>
                  </a:lnTo>
                  <a:lnTo>
                    <a:pt x="8788" y="2819"/>
                  </a:lnTo>
                  <a:lnTo>
                    <a:pt x="8331" y="3124"/>
                  </a:lnTo>
                  <a:lnTo>
                    <a:pt x="9182" y="3378"/>
                  </a:lnTo>
                  <a:lnTo>
                    <a:pt x="11328" y="1955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6" name="object 2786" descr=""/>
            <p:cNvSpPr/>
            <p:nvPr/>
          </p:nvSpPr>
          <p:spPr>
            <a:xfrm>
              <a:off x="2848500" y="2441805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308" y="0"/>
                  </a:moveTo>
                  <a:lnTo>
                    <a:pt x="482" y="1143"/>
                  </a:lnTo>
                  <a:lnTo>
                    <a:pt x="126" y="1892"/>
                  </a:lnTo>
                  <a:lnTo>
                    <a:pt x="0" y="2171"/>
                  </a:lnTo>
                  <a:lnTo>
                    <a:pt x="914" y="2197"/>
                  </a:lnTo>
                  <a:lnTo>
                    <a:pt x="1041" y="1930"/>
                  </a:lnTo>
                  <a:lnTo>
                    <a:pt x="1777" y="495"/>
                  </a:lnTo>
                  <a:lnTo>
                    <a:pt x="2146" y="596"/>
                  </a:lnTo>
                  <a:lnTo>
                    <a:pt x="2082" y="825"/>
                  </a:lnTo>
                  <a:lnTo>
                    <a:pt x="2082" y="1066"/>
                  </a:lnTo>
                  <a:lnTo>
                    <a:pt x="2120" y="1308"/>
                  </a:lnTo>
                  <a:lnTo>
                    <a:pt x="2095" y="1701"/>
                  </a:lnTo>
                  <a:lnTo>
                    <a:pt x="1930" y="2032"/>
                  </a:lnTo>
                  <a:lnTo>
                    <a:pt x="1625" y="2273"/>
                  </a:lnTo>
                  <a:lnTo>
                    <a:pt x="1346" y="2540"/>
                  </a:lnTo>
                  <a:lnTo>
                    <a:pt x="2247" y="2616"/>
                  </a:lnTo>
                  <a:lnTo>
                    <a:pt x="3035" y="1866"/>
                  </a:lnTo>
                  <a:lnTo>
                    <a:pt x="3479" y="342"/>
                  </a:lnTo>
                  <a:lnTo>
                    <a:pt x="2298" y="152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7" name="object 2787" descr=""/>
            <p:cNvSpPr/>
            <p:nvPr/>
          </p:nvSpPr>
          <p:spPr>
            <a:xfrm>
              <a:off x="2839821" y="243391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606" y="6045"/>
                  </a:moveTo>
                  <a:lnTo>
                    <a:pt x="3429" y="5842"/>
                  </a:lnTo>
                  <a:lnTo>
                    <a:pt x="2882" y="5194"/>
                  </a:lnTo>
                  <a:lnTo>
                    <a:pt x="2044" y="4495"/>
                  </a:lnTo>
                  <a:lnTo>
                    <a:pt x="1117" y="4711"/>
                  </a:lnTo>
                  <a:lnTo>
                    <a:pt x="0" y="4991"/>
                  </a:lnTo>
                  <a:lnTo>
                    <a:pt x="762" y="5842"/>
                  </a:lnTo>
                  <a:lnTo>
                    <a:pt x="800" y="6565"/>
                  </a:lnTo>
                  <a:lnTo>
                    <a:pt x="800" y="6845"/>
                  </a:lnTo>
                  <a:lnTo>
                    <a:pt x="1739" y="6781"/>
                  </a:lnTo>
                  <a:lnTo>
                    <a:pt x="1714" y="6223"/>
                  </a:lnTo>
                  <a:lnTo>
                    <a:pt x="1511" y="5956"/>
                  </a:lnTo>
                  <a:lnTo>
                    <a:pt x="1511" y="5702"/>
                  </a:lnTo>
                  <a:lnTo>
                    <a:pt x="1320" y="5461"/>
                  </a:lnTo>
                  <a:lnTo>
                    <a:pt x="1409" y="5334"/>
                  </a:lnTo>
                  <a:lnTo>
                    <a:pt x="1790" y="5321"/>
                  </a:lnTo>
                  <a:lnTo>
                    <a:pt x="2082" y="5511"/>
                  </a:lnTo>
                  <a:lnTo>
                    <a:pt x="2336" y="5740"/>
                  </a:lnTo>
                  <a:lnTo>
                    <a:pt x="2540" y="6019"/>
                  </a:lnTo>
                  <a:lnTo>
                    <a:pt x="2717" y="6235"/>
                  </a:lnTo>
                  <a:lnTo>
                    <a:pt x="3606" y="6045"/>
                  </a:lnTo>
                  <a:close/>
                </a:path>
                <a:path w="6350" h="6985">
                  <a:moveTo>
                    <a:pt x="5892" y="1104"/>
                  </a:moveTo>
                  <a:lnTo>
                    <a:pt x="5270" y="165"/>
                  </a:lnTo>
                  <a:lnTo>
                    <a:pt x="4368" y="88"/>
                  </a:lnTo>
                  <a:lnTo>
                    <a:pt x="3124" y="0"/>
                  </a:lnTo>
                  <a:lnTo>
                    <a:pt x="2552" y="1117"/>
                  </a:lnTo>
                  <a:lnTo>
                    <a:pt x="2654" y="2209"/>
                  </a:lnTo>
                  <a:lnTo>
                    <a:pt x="2705" y="2654"/>
                  </a:lnTo>
                  <a:lnTo>
                    <a:pt x="3632" y="2565"/>
                  </a:lnTo>
                  <a:lnTo>
                    <a:pt x="3594" y="2133"/>
                  </a:lnTo>
                  <a:lnTo>
                    <a:pt x="3454" y="1765"/>
                  </a:lnTo>
                  <a:lnTo>
                    <a:pt x="3606" y="1536"/>
                  </a:lnTo>
                  <a:lnTo>
                    <a:pt x="4064" y="1460"/>
                  </a:lnTo>
                  <a:lnTo>
                    <a:pt x="4610" y="977"/>
                  </a:lnTo>
                  <a:lnTo>
                    <a:pt x="4381" y="1574"/>
                  </a:lnTo>
                  <a:lnTo>
                    <a:pt x="4038" y="1955"/>
                  </a:lnTo>
                  <a:lnTo>
                    <a:pt x="4940" y="2146"/>
                  </a:lnTo>
                  <a:lnTo>
                    <a:pt x="5207" y="1841"/>
                  </a:lnTo>
                  <a:lnTo>
                    <a:pt x="5892" y="1104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8" name="object 2788" descr=""/>
            <p:cNvSpPr/>
            <p:nvPr/>
          </p:nvSpPr>
          <p:spPr>
            <a:xfrm>
              <a:off x="2857827" y="2454731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2933" y="0"/>
                  </a:moveTo>
                  <a:lnTo>
                    <a:pt x="0" y="469"/>
                  </a:lnTo>
                  <a:lnTo>
                    <a:pt x="469" y="1993"/>
                  </a:lnTo>
                  <a:lnTo>
                    <a:pt x="1104" y="2895"/>
                  </a:lnTo>
                  <a:lnTo>
                    <a:pt x="1231" y="3086"/>
                  </a:lnTo>
                  <a:lnTo>
                    <a:pt x="2095" y="2895"/>
                  </a:lnTo>
                  <a:lnTo>
                    <a:pt x="1765" y="2425"/>
                  </a:lnTo>
                  <a:lnTo>
                    <a:pt x="901" y="1104"/>
                  </a:lnTo>
                  <a:lnTo>
                    <a:pt x="1549" y="711"/>
                  </a:lnTo>
                  <a:lnTo>
                    <a:pt x="2349" y="241"/>
                  </a:lnTo>
                  <a:lnTo>
                    <a:pt x="2692" y="2235"/>
                  </a:lnTo>
                  <a:lnTo>
                    <a:pt x="2730" y="2870"/>
                  </a:lnTo>
                  <a:lnTo>
                    <a:pt x="3670" y="2806"/>
                  </a:lnTo>
                  <a:lnTo>
                    <a:pt x="3657" y="2603"/>
                  </a:lnTo>
                  <a:lnTo>
                    <a:pt x="3581" y="1384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9" name="object 2789" descr=""/>
            <p:cNvSpPr/>
            <p:nvPr/>
          </p:nvSpPr>
          <p:spPr>
            <a:xfrm>
              <a:off x="2865158" y="2449944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711" y="3136"/>
                  </a:moveTo>
                  <a:lnTo>
                    <a:pt x="571" y="2247"/>
                  </a:lnTo>
                  <a:lnTo>
                    <a:pt x="0" y="2451"/>
                  </a:lnTo>
                  <a:lnTo>
                    <a:pt x="165" y="3492"/>
                  </a:lnTo>
                  <a:lnTo>
                    <a:pt x="711" y="3136"/>
                  </a:lnTo>
                  <a:close/>
                </a:path>
                <a:path w="9525" h="5080">
                  <a:moveTo>
                    <a:pt x="2946" y="2578"/>
                  </a:moveTo>
                  <a:lnTo>
                    <a:pt x="889" y="2133"/>
                  </a:lnTo>
                  <a:lnTo>
                    <a:pt x="673" y="2209"/>
                  </a:lnTo>
                  <a:lnTo>
                    <a:pt x="1803" y="2794"/>
                  </a:lnTo>
                  <a:lnTo>
                    <a:pt x="1676" y="3810"/>
                  </a:lnTo>
                  <a:lnTo>
                    <a:pt x="673" y="4800"/>
                  </a:lnTo>
                  <a:lnTo>
                    <a:pt x="1485" y="4914"/>
                  </a:lnTo>
                  <a:lnTo>
                    <a:pt x="2362" y="4025"/>
                  </a:lnTo>
                  <a:lnTo>
                    <a:pt x="2946" y="2578"/>
                  </a:lnTo>
                  <a:close/>
                </a:path>
                <a:path w="9525" h="5080">
                  <a:moveTo>
                    <a:pt x="9448" y="177"/>
                  </a:moveTo>
                  <a:lnTo>
                    <a:pt x="7467" y="0"/>
                  </a:lnTo>
                  <a:lnTo>
                    <a:pt x="7353" y="368"/>
                  </a:lnTo>
                  <a:lnTo>
                    <a:pt x="7264" y="2184"/>
                  </a:lnTo>
                  <a:lnTo>
                    <a:pt x="7747" y="1765"/>
                  </a:lnTo>
                  <a:lnTo>
                    <a:pt x="7962" y="368"/>
                  </a:lnTo>
                  <a:lnTo>
                    <a:pt x="8648" y="1168"/>
                  </a:lnTo>
                  <a:lnTo>
                    <a:pt x="8267" y="2197"/>
                  </a:lnTo>
                  <a:lnTo>
                    <a:pt x="9017" y="2209"/>
                  </a:lnTo>
                  <a:lnTo>
                    <a:pt x="9398" y="1168"/>
                  </a:lnTo>
                  <a:lnTo>
                    <a:pt x="9436" y="368"/>
                  </a:lnTo>
                  <a:lnTo>
                    <a:pt x="9448" y="177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0" name="object 2790" descr=""/>
            <p:cNvSpPr/>
            <p:nvPr/>
          </p:nvSpPr>
          <p:spPr>
            <a:xfrm>
              <a:off x="2839542" y="2461425"/>
              <a:ext cx="10160" cy="3810"/>
            </a:xfrm>
            <a:custGeom>
              <a:avLst/>
              <a:gdLst/>
              <a:ahLst/>
              <a:cxnLst/>
              <a:rect l="l" t="t" r="r" b="b"/>
              <a:pathLst>
                <a:path w="10160" h="3810">
                  <a:moveTo>
                    <a:pt x="3073" y="2540"/>
                  </a:moveTo>
                  <a:lnTo>
                    <a:pt x="2819" y="1600"/>
                  </a:lnTo>
                  <a:lnTo>
                    <a:pt x="1943" y="1409"/>
                  </a:lnTo>
                  <a:lnTo>
                    <a:pt x="647" y="1143"/>
                  </a:lnTo>
                  <a:lnTo>
                    <a:pt x="127" y="2298"/>
                  </a:lnTo>
                  <a:lnTo>
                    <a:pt x="25" y="3365"/>
                  </a:lnTo>
                  <a:lnTo>
                    <a:pt x="0" y="3759"/>
                  </a:lnTo>
                  <a:lnTo>
                    <a:pt x="927" y="3708"/>
                  </a:lnTo>
                  <a:lnTo>
                    <a:pt x="965" y="3289"/>
                  </a:lnTo>
                  <a:lnTo>
                    <a:pt x="825" y="2768"/>
                  </a:lnTo>
                  <a:lnTo>
                    <a:pt x="990" y="2552"/>
                  </a:lnTo>
                  <a:lnTo>
                    <a:pt x="1447" y="2628"/>
                  </a:lnTo>
                  <a:lnTo>
                    <a:pt x="1879" y="2476"/>
                  </a:lnTo>
                  <a:lnTo>
                    <a:pt x="1727" y="2768"/>
                  </a:lnTo>
                  <a:lnTo>
                    <a:pt x="1308" y="3149"/>
                  </a:lnTo>
                  <a:lnTo>
                    <a:pt x="2120" y="3416"/>
                  </a:lnTo>
                  <a:lnTo>
                    <a:pt x="3073" y="2540"/>
                  </a:lnTo>
                  <a:close/>
                </a:path>
                <a:path w="10160" h="3810">
                  <a:moveTo>
                    <a:pt x="9867" y="1905"/>
                  </a:moveTo>
                  <a:lnTo>
                    <a:pt x="9715" y="1689"/>
                  </a:lnTo>
                  <a:lnTo>
                    <a:pt x="9105" y="825"/>
                  </a:lnTo>
                  <a:lnTo>
                    <a:pt x="8191" y="0"/>
                  </a:lnTo>
                  <a:lnTo>
                    <a:pt x="6311" y="342"/>
                  </a:lnTo>
                  <a:lnTo>
                    <a:pt x="5651" y="1155"/>
                  </a:lnTo>
                  <a:lnTo>
                    <a:pt x="6527" y="1676"/>
                  </a:lnTo>
                  <a:lnTo>
                    <a:pt x="6731" y="1790"/>
                  </a:lnTo>
                  <a:lnTo>
                    <a:pt x="7607" y="1587"/>
                  </a:lnTo>
                  <a:lnTo>
                    <a:pt x="7315" y="1422"/>
                  </a:lnTo>
                  <a:lnTo>
                    <a:pt x="6896" y="927"/>
                  </a:lnTo>
                  <a:lnTo>
                    <a:pt x="6908" y="698"/>
                  </a:lnTo>
                  <a:lnTo>
                    <a:pt x="7366" y="736"/>
                  </a:lnTo>
                  <a:lnTo>
                    <a:pt x="7683" y="622"/>
                  </a:lnTo>
                  <a:lnTo>
                    <a:pt x="7937" y="736"/>
                  </a:lnTo>
                  <a:lnTo>
                    <a:pt x="8140" y="1054"/>
                  </a:lnTo>
                  <a:lnTo>
                    <a:pt x="8407" y="1295"/>
                  </a:lnTo>
                  <a:lnTo>
                    <a:pt x="8623" y="1574"/>
                  </a:lnTo>
                  <a:lnTo>
                    <a:pt x="8826" y="1854"/>
                  </a:lnTo>
                  <a:lnTo>
                    <a:pt x="8978" y="2082"/>
                  </a:lnTo>
                  <a:lnTo>
                    <a:pt x="9867" y="1905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1" name="object 2791" descr=""/>
            <p:cNvSpPr/>
            <p:nvPr/>
          </p:nvSpPr>
          <p:spPr>
            <a:xfrm>
              <a:off x="2844546" y="2465946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89" h="5714">
                  <a:moveTo>
                    <a:pt x="3111" y="1651"/>
                  </a:moveTo>
                  <a:lnTo>
                    <a:pt x="3009" y="1498"/>
                  </a:lnTo>
                  <a:lnTo>
                    <a:pt x="2565" y="812"/>
                  </a:lnTo>
                  <a:lnTo>
                    <a:pt x="1943" y="546"/>
                  </a:lnTo>
                  <a:lnTo>
                    <a:pt x="1143" y="723"/>
                  </a:lnTo>
                  <a:lnTo>
                    <a:pt x="482" y="863"/>
                  </a:lnTo>
                  <a:lnTo>
                    <a:pt x="0" y="1460"/>
                  </a:lnTo>
                  <a:lnTo>
                    <a:pt x="762" y="2209"/>
                  </a:lnTo>
                  <a:lnTo>
                    <a:pt x="1562" y="1981"/>
                  </a:lnTo>
                  <a:lnTo>
                    <a:pt x="1244" y="1663"/>
                  </a:lnTo>
                  <a:lnTo>
                    <a:pt x="1054" y="1104"/>
                  </a:lnTo>
                  <a:lnTo>
                    <a:pt x="1816" y="1079"/>
                  </a:lnTo>
                  <a:lnTo>
                    <a:pt x="1981" y="1435"/>
                  </a:lnTo>
                  <a:lnTo>
                    <a:pt x="2120" y="1638"/>
                  </a:lnTo>
                  <a:lnTo>
                    <a:pt x="2235" y="1828"/>
                  </a:lnTo>
                  <a:lnTo>
                    <a:pt x="3111" y="1651"/>
                  </a:lnTo>
                  <a:close/>
                </a:path>
                <a:path w="8889" h="5714">
                  <a:moveTo>
                    <a:pt x="7200" y="3644"/>
                  </a:moveTo>
                  <a:lnTo>
                    <a:pt x="4165" y="3238"/>
                  </a:lnTo>
                  <a:lnTo>
                    <a:pt x="4191" y="4978"/>
                  </a:lnTo>
                  <a:lnTo>
                    <a:pt x="4203" y="5308"/>
                  </a:lnTo>
                  <a:lnTo>
                    <a:pt x="5130" y="5245"/>
                  </a:lnTo>
                  <a:lnTo>
                    <a:pt x="5130" y="4902"/>
                  </a:lnTo>
                  <a:lnTo>
                    <a:pt x="5638" y="4660"/>
                  </a:lnTo>
                  <a:lnTo>
                    <a:pt x="5765" y="4762"/>
                  </a:lnTo>
                  <a:lnTo>
                    <a:pt x="5511" y="5194"/>
                  </a:lnTo>
                  <a:lnTo>
                    <a:pt x="5359" y="5511"/>
                  </a:lnTo>
                  <a:lnTo>
                    <a:pt x="6286" y="5549"/>
                  </a:lnTo>
                  <a:lnTo>
                    <a:pt x="7200" y="3644"/>
                  </a:lnTo>
                  <a:close/>
                </a:path>
                <a:path w="8889" h="5714">
                  <a:moveTo>
                    <a:pt x="8737" y="1308"/>
                  </a:moveTo>
                  <a:lnTo>
                    <a:pt x="8547" y="368"/>
                  </a:lnTo>
                  <a:lnTo>
                    <a:pt x="6756" y="0"/>
                  </a:lnTo>
                  <a:lnTo>
                    <a:pt x="5981" y="469"/>
                  </a:lnTo>
                  <a:lnTo>
                    <a:pt x="5384" y="1320"/>
                  </a:lnTo>
                  <a:lnTo>
                    <a:pt x="6223" y="1409"/>
                  </a:lnTo>
                  <a:lnTo>
                    <a:pt x="6375" y="1193"/>
                  </a:lnTo>
                  <a:lnTo>
                    <a:pt x="6629" y="825"/>
                  </a:lnTo>
                  <a:lnTo>
                    <a:pt x="6756" y="457"/>
                  </a:lnTo>
                  <a:lnTo>
                    <a:pt x="7518" y="889"/>
                  </a:lnTo>
                  <a:lnTo>
                    <a:pt x="7797" y="1257"/>
                  </a:lnTo>
                  <a:lnTo>
                    <a:pt x="7226" y="1511"/>
                  </a:lnTo>
                  <a:lnTo>
                    <a:pt x="6807" y="1689"/>
                  </a:lnTo>
                  <a:lnTo>
                    <a:pt x="7721" y="1739"/>
                  </a:lnTo>
                  <a:lnTo>
                    <a:pt x="8737" y="1308"/>
                  </a:lnTo>
                  <a:close/>
                </a:path>
              </a:pathLst>
            </a:custGeom>
            <a:solidFill>
              <a:srgbClr val="DAB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2" name="object 2792" descr=""/>
            <p:cNvSpPr/>
            <p:nvPr/>
          </p:nvSpPr>
          <p:spPr>
            <a:xfrm>
              <a:off x="2830868" y="2441867"/>
              <a:ext cx="31750" cy="8890"/>
            </a:xfrm>
            <a:custGeom>
              <a:avLst/>
              <a:gdLst/>
              <a:ahLst/>
              <a:cxnLst/>
              <a:rect l="l" t="t" r="r" b="b"/>
              <a:pathLst>
                <a:path w="31750" h="8889">
                  <a:moveTo>
                    <a:pt x="2755" y="1866"/>
                  </a:moveTo>
                  <a:lnTo>
                    <a:pt x="762" y="1739"/>
                  </a:lnTo>
                  <a:lnTo>
                    <a:pt x="0" y="2197"/>
                  </a:lnTo>
                  <a:lnTo>
                    <a:pt x="304" y="3060"/>
                  </a:lnTo>
                  <a:lnTo>
                    <a:pt x="419" y="3352"/>
                  </a:lnTo>
                  <a:lnTo>
                    <a:pt x="1320" y="3187"/>
                  </a:lnTo>
                  <a:lnTo>
                    <a:pt x="1244" y="2984"/>
                  </a:lnTo>
                  <a:lnTo>
                    <a:pt x="1117" y="2628"/>
                  </a:lnTo>
                  <a:lnTo>
                    <a:pt x="1371" y="2235"/>
                  </a:lnTo>
                  <a:lnTo>
                    <a:pt x="1612" y="2667"/>
                  </a:lnTo>
                  <a:lnTo>
                    <a:pt x="1790" y="3009"/>
                  </a:lnTo>
                  <a:lnTo>
                    <a:pt x="1562" y="3568"/>
                  </a:lnTo>
                  <a:lnTo>
                    <a:pt x="1447" y="3898"/>
                  </a:lnTo>
                  <a:lnTo>
                    <a:pt x="1358" y="4178"/>
                  </a:lnTo>
                  <a:lnTo>
                    <a:pt x="2273" y="4178"/>
                  </a:lnTo>
                  <a:lnTo>
                    <a:pt x="2667" y="3060"/>
                  </a:lnTo>
                  <a:lnTo>
                    <a:pt x="2755" y="1866"/>
                  </a:lnTo>
                  <a:close/>
                </a:path>
                <a:path w="31750" h="8889">
                  <a:moveTo>
                    <a:pt x="9258" y="1244"/>
                  </a:moveTo>
                  <a:lnTo>
                    <a:pt x="8966" y="508"/>
                  </a:lnTo>
                  <a:lnTo>
                    <a:pt x="8229" y="279"/>
                  </a:lnTo>
                  <a:lnTo>
                    <a:pt x="7289" y="0"/>
                  </a:lnTo>
                  <a:lnTo>
                    <a:pt x="6477" y="609"/>
                  </a:lnTo>
                  <a:lnTo>
                    <a:pt x="6070" y="1397"/>
                  </a:lnTo>
                  <a:lnTo>
                    <a:pt x="5842" y="1866"/>
                  </a:lnTo>
                  <a:lnTo>
                    <a:pt x="6731" y="2032"/>
                  </a:lnTo>
                  <a:lnTo>
                    <a:pt x="6908" y="1663"/>
                  </a:lnTo>
                  <a:lnTo>
                    <a:pt x="6972" y="1498"/>
                  </a:lnTo>
                  <a:lnTo>
                    <a:pt x="7061" y="1346"/>
                  </a:lnTo>
                  <a:lnTo>
                    <a:pt x="7188" y="1219"/>
                  </a:lnTo>
                  <a:lnTo>
                    <a:pt x="7416" y="812"/>
                  </a:lnTo>
                  <a:lnTo>
                    <a:pt x="7683" y="939"/>
                  </a:lnTo>
                  <a:lnTo>
                    <a:pt x="8001" y="1625"/>
                  </a:lnTo>
                  <a:lnTo>
                    <a:pt x="7708" y="2057"/>
                  </a:lnTo>
                  <a:lnTo>
                    <a:pt x="8610" y="2235"/>
                  </a:lnTo>
                  <a:lnTo>
                    <a:pt x="8826" y="1892"/>
                  </a:lnTo>
                  <a:lnTo>
                    <a:pt x="9258" y="1244"/>
                  </a:lnTo>
                  <a:close/>
                </a:path>
                <a:path w="31750" h="8889">
                  <a:moveTo>
                    <a:pt x="25171" y="3848"/>
                  </a:moveTo>
                  <a:lnTo>
                    <a:pt x="23761" y="3556"/>
                  </a:lnTo>
                  <a:lnTo>
                    <a:pt x="22606" y="3327"/>
                  </a:lnTo>
                  <a:lnTo>
                    <a:pt x="21983" y="4305"/>
                  </a:lnTo>
                  <a:lnTo>
                    <a:pt x="21640" y="5626"/>
                  </a:lnTo>
                  <a:lnTo>
                    <a:pt x="22567" y="5613"/>
                  </a:lnTo>
                  <a:lnTo>
                    <a:pt x="22644" y="5321"/>
                  </a:lnTo>
                  <a:lnTo>
                    <a:pt x="22745" y="4914"/>
                  </a:lnTo>
                  <a:lnTo>
                    <a:pt x="22821" y="4711"/>
                  </a:lnTo>
                  <a:lnTo>
                    <a:pt x="22860" y="4381"/>
                  </a:lnTo>
                  <a:lnTo>
                    <a:pt x="23393" y="4140"/>
                  </a:lnTo>
                  <a:lnTo>
                    <a:pt x="23698" y="4356"/>
                  </a:lnTo>
                  <a:lnTo>
                    <a:pt x="24485" y="4546"/>
                  </a:lnTo>
                  <a:lnTo>
                    <a:pt x="23418" y="5448"/>
                  </a:lnTo>
                  <a:lnTo>
                    <a:pt x="22847" y="6159"/>
                  </a:lnTo>
                  <a:lnTo>
                    <a:pt x="23749" y="6223"/>
                  </a:lnTo>
                  <a:lnTo>
                    <a:pt x="24536" y="5270"/>
                  </a:lnTo>
                  <a:lnTo>
                    <a:pt x="25171" y="3848"/>
                  </a:lnTo>
                  <a:close/>
                </a:path>
                <a:path w="31750" h="8889">
                  <a:moveTo>
                    <a:pt x="31597" y="4000"/>
                  </a:moveTo>
                  <a:lnTo>
                    <a:pt x="29349" y="3467"/>
                  </a:lnTo>
                  <a:lnTo>
                    <a:pt x="28473" y="4826"/>
                  </a:lnTo>
                  <a:lnTo>
                    <a:pt x="27851" y="5765"/>
                  </a:lnTo>
                  <a:lnTo>
                    <a:pt x="28727" y="5842"/>
                  </a:lnTo>
                  <a:lnTo>
                    <a:pt x="29095" y="5283"/>
                  </a:lnTo>
                  <a:lnTo>
                    <a:pt x="29527" y="4546"/>
                  </a:lnTo>
                  <a:lnTo>
                    <a:pt x="29972" y="4241"/>
                  </a:lnTo>
                  <a:lnTo>
                    <a:pt x="30302" y="4864"/>
                  </a:lnTo>
                  <a:lnTo>
                    <a:pt x="29946" y="5676"/>
                  </a:lnTo>
                  <a:lnTo>
                    <a:pt x="29540" y="6197"/>
                  </a:lnTo>
                  <a:lnTo>
                    <a:pt x="28613" y="6362"/>
                  </a:lnTo>
                  <a:lnTo>
                    <a:pt x="27800" y="7175"/>
                  </a:lnTo>
                  <a:lnTo>
                    <a:pt x="29006" y="8534"/>
                  </a:lnTo>
                  <a:lnTo>
                    <a:pt x="29870" y="8255"/>
                  </a:lnTo>
                  <a:lnTo>
                    <a:pt x="29527" y="7874"/>
                  </a:lnTo>
                  <a:lnTo>
                    <a:pt x="29070" y="7264"/>
                  </a:lnTo>
                  <a:lnTo>
                    <a:pt x="29121" y="6985"/>
                  </a:lnTo>
                  <a:lnTo>
                    <a:pt x="29705" y="7048"/>
                  </a:lnTo>
                  <a:lnTo>
                    <a:pt x="30175" y="6858"/>
                  </a:lnTo>
                  <a:lnTo>
                    <a:pt x="30327" y="7048"/>
                  </a:lnTo>
                  <a:lnTo>
                    <a:pt x="30162" y="7645"/>
                  </a:lnTo>
                  <a:lnTo>
                    <a:pt x="30060" y="8077"/>
                  </a:lnTo>
                  <a:lnTo>
                    <a:pt x="30988" y="8102"/>
                  </a:lnTo>
                  <a:lnTo>
                    <a:pt x="31254" y="6896"/>
                  </a:lnTo>
                  <a:lnTo>
                    <a:pt x="30924" y="6426"/>
                  </a:lnTo>
                  <a:lnTo>
                    <a:pt x="30429" y="6248"/>
                  </a:lnTo>
                  <a:lnTo>
                    <a:pt x="30899" y="5626"/>
                  </a:lnTo>
                  <a:lnTo>
                    <a:pt x="31597" y="400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3" name="object 2793" descr=""/>
            <p:cNvSpPr/>
            <p:nvPr/>
          </p:nvSpPr>
          <p:spPr>
            <a:xfrm>
              <a:off x="2884326" y="2462305"/>
              <a:ext cx="21590" cy="31750"/>
            </a:xfrm>
            <a:custGeom>
              <a:avLst/>
              <a:gdLst/>
              <a:ahLst/>
              <a:cxnLst/>
              <a:rect l="l" t="t" r="r" b="b"/>
              <a:pathLst>
                <a:path w="21589" h="31750">
                  <a:moveTo>
                    <a:pt x="787" y="0"/>
                  </a:moveTo>
                  <a:lnTo>
                    <a:pt x="749" y="685"/>
                  </a:lnTo>
                  <a:lnTo>
                    <a:pt x="533" y="5283"/>
                  </a:lnTo>
                  <a:lnTo>
                    <a:pt x="0" y="22885"/>
                  </a:lnTo>
                  <a:lnTo>
                    <a:pt x="2539" y="29921"/>
                  </a:lnTo>
                  <a:lnTo>
                    <a:pt x="11264" y="31572"/>
                  </a:lnTo>
                  <a:lnTo>
                    <a:pt x="15189" y="28473"/>
                  </a:lnTo>
                  <a:lnTo>
                    <a:pt x="16787" y="24689"/>
                  </a:lnTo>
                  <a:lnTo>
                    <a:pt x="18499" y="17359"/>
                  </a:lnTo>
                  <a:lnTo>
                    <a:pt x="20041" y="9112"/>
                  </a:lnTo>
                  <a:lnTo>
                    <a:pt x="21259" y="1866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4" name="object 2794" descr=""/>
            <p:cNvSpPr/>
            <p:nvPr/>
          </p:nvSpPr>
          <p:spPr>
            <a:xfrm>
              <a:off x="2885076" y="2458438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5" name="object 2795" descr=""/>
            <p:cNvSpPr/>
            <p:nvPr/>
          </p:nvSpPr>
          <p:spPr>
            <a:xfrm>
              <a:off x="2886118" y="2459317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6" name="object 2796" descr=""/>
            <p:cNvSpPr/>
            <p:nvPr/>
          </p:nvSpPr>
          <p:spPr>
            <a:xfrm>
              <a:off x="2891919" y="246207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9A29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7" name="object 2797" descr=""/>
            <p:cNvSpPr/>
            <p:nvPr/>
          </p:nvSpPr>
          <p:spPr>
            <a:xfrm>
              <a:off x="2886659" y="2459075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692"/>
                  </a:moveTo>
                  <a:lnTo>
                    <a:pt x="6311" y="1752"/>
                  </a:lnTo>
                  <a:lnTo>
                    <a:pt x="5664" y="1435"/>
                  </a:lnTo>
                  <a:lnTo>
                    <a:pt x="5270" y="1358"/>
                  </a:lnTo>
                  <a:lnTo>
                    <a:pt x="4648" y="1244"/>
                  </a:lnTo>
                  <a:lnTo>
                    <a:pt x="3975" y="1422"/>
                  </a:lnTo>
                  <a:lnTo>
                    <a:pt x="3517" y="1841"/>
                  </a:lnTo>
                  <a:lnTo>
                    <a:pt x="3403" y="1714"/>
                  </a:lnTo>
                  <a:lnTo>
                    <a:pt x="3251" y="1587"/>
                  </a:lnTo>
                  <a:lnTo>
                    <a:pt x="2019" y="1066"/>
                  </a:lnTo>
                  <a:lnTo>
                    <a:pt x="1016" y="1727"/>
                  </a:lnTo>
                  <a:lnTo>
                    <a:pt x="508" y="2946"/>
                  </a:lnTo>
                  <a:lnTo>
                    <a:pt x="1422" y="2908"/>
                  </a:lnTo>
                  <a:lnTo>
                    <a:pt x="1892" y="1778"/>
                  </a:lnTo>
                  <a:lnTo>
                    <a:pt x="2921" y="1739"/>
                  </a:lnTo>
                  <a:lnTo>
                    <a:pt x="2641" y="3162"/>
                  </a:lnTo>
                  <a:lnTo>
                    <a:pt x="2362" y="3403"/>
                  </a:lnTo>
                  <a:lnTo>
                    <a:pt x="2057" y="3594"/>
                  </a:lnTo>
                  <a:lnTo>
                    <a:pt x="1803" y="3568"/>
                  </a:lnTo>
                  <a:lnTo>
                    <a:pt x="1549" y="3594"/>
                  </a:lnTo>
                  <a:lnTo>
                    <a:pt x="1270" y="3708"/>
                  </a:lnTo>
                  <a:lnTo>
                    <a:pt x="0" y="4267"/>
                  </a:lnTo>
                  <a:lnTo>
                    <a:pt x="88" y="6019"/>
                  </a:lnTo>
                  <a:lnTo>
                    <a:pt x="1676" y="6604"/>
                  </a:lnTo>
                  <a:lnTo>
                    <a:pt x="2463" y="6184"/>
                  </a:lnTo>
                  <a:lnTo>
                    <a:pt x="1943" y="6007"/>
                  </a:lnTo>
                  <a:lnTo>
                    <a:pt x="1397" y="5803"/>
                  </a:lnTo>
                  <a:lnTo>
                    <a:pt x="927" y="4914"/>
                  </a:lnTo>
                  <a:lnTo>
                    <a:pt x="2286" y="3619"/>
                  </a:lnTo>
                  <a:lnTo>
                    <a:pt x="2692" y="5257"/>
                  </a:lnTo>
                  <a:lnTo>
                    <a:pt x="2616" y="6134"/>
                  </a:lnTo>
                  <a:lnTo>
                    <a:pt x="3530" y="6045"/>
                  </a:lnTo>
                  <a:lnTo>
                    <a:pt x="3568" y="5702"/>
                  </a:lnTo>
                  <a:lnTo>
                    <a:pt x="3619" y="4978"/>
                  </a:lnTo>
                  <a:lnTo>
                    <a:pt x="3276" y="4216"/>
                  </a:lnTo>
                  <a:lnTo>
                    <a:pt x="2705" y="3835"/>
                  </a:lnTo>
                  <a:lnTo>
                    <a:pt x="3149" y="3505"/>
                  </a:lnTo>
                  <a:lnTo>
                    <a:pt x="3594" y="3009"/>
                  </a:lnTo>
                  <a:lnTo>
                    <a:pt x="3695" y="2540"/>
                  </a:lnTo>
                  <a:lnTo>
                    <a:pt x="3949" y="2463"/>
                  </a:lnTo>
                  <a:lnTo>
                    <a:pt x="4178" y="1841"/>
                  </a:lnTo>
                  <a:lnTo>
                    <a:pt x="4978" y="1473"/>
                  </a:lnTo>
                  <a:lnTo>
                    <a:pt x="5295" y="2171"/>
                  </a:lnTo>
                  <a:lnTo>
                    <a:pt x="5537" y="2667"/>
                  </a:lnTo>
                  <a:lnTo>
                    <a:pt x="4584" y="3225"/>
                  </a:lnTo>
                  <a:lnTo>
                    <a:pt x="5397" y="3225"/>
                  </a:lnTo>
                  <a:lnTo>
                    <a:pt x="5588" y="3124"/>
                  </a:lnTo>
                  <a:lnTo>
                    <a:pt x="5905" y="2921"/>
                  </a:lnTo>
                  <a:lnTo>
                    <a:pt x="6413" y="2692"/>
                  </a:lnTo>
                  <a:close/>
                </a:path>
                <a:path w="16510" h="8889">
                  <a:moveTo>
                    <a:pt x="11010" y="8115"/>
                  </a:moveTo>
                  <a:lnTo>
                    <a:pt x="10909" y="7175"/>
                  </a:lnTo>
                  <a:lnTo>
                    <a:pt x="10261" y="6858"/>
                  </a:lnTo>
                  <a:lnTo>
                    <a:pt x="9867" y="6781"/>
                  </a:lnTo>
                  <a:lnTo>
                    <a:pt x="8978" y="6616"/>
                  </a:lnTo>
                  <a:lnTo>
                    <a:pt x="7988" y="7035"/>
                  </a:lnTo>
                  <a:lnTo>
                    <a:pt x="7670" y="7899"/>
                  </a:lnTo>
                  <a:lnTo>
                    <a:pt x="7620" y="8051"/>
                  </a:lnTo>
                  <a:lnTo>
                    <a:pt x="8496" y="8026"/>
                  </a:lnTo>
                  <a:lnTo>
                    <a:pt x="8775" y="7264"/>
                  </a:lnTo>
                  <a:lnTo>
                    <a:pt x="9575" y="6896"/>
                  </a:lnTo>
                  <a:lnTo>
                    <a:pt x="9893" y="7594"/>
                  </a:lnTo>
                  <a:lnTo>
                    <a:pt x="10134" y="8089"/>
                  </a:lnTo>
                  <a:lnTo>
                    <a:pt x="9182" y="8648"/>
                  </a:lnTo>
                  <a:lnTo>
                    <a:pt x="9994" y="8648"/>
                  </a:lnTo>
                  <a:lnTo>
                    <a:pt x="10185" y="8547"/>
                  </a:lnTo>
                  <a:lnTo>
                    <a:pt x="10502" y="8343"/>
                  </a:lnTo>
                  <a:lnTo>
                    <a:pt x="11010" y="8115"/>
                  </a:lnTo>
                  <a:close/>
                </a:path>
                <a:path w="16510" h="8889">
                  <a:moveTo>
                    <a:pt x="13220" y="1117"/>
                  </a:moveTo>
                  <a:lnTo>
                    <a:pt x="11785" y="787"/>
                  </a:lnTo>
                  <a:lnTo>
                    <a:pt x="11277" y="673"/>
                  </a:lnTo>
                  <a:lnTo>
                    <a:pt x="10858" y="774"/>
                  </a:lnTo>
                  <a:lnTo>
                    <a:pt x="10515" y="1016"/>
                  </a:lnTo>
                  <a:lnTo>
                    <a:pt x="9893" y="0"/>
                  </a:lnTo>
                  <a:lnTo>
                    <a:pt x="7556" y="660"/>
                  </a:lnTo>
                  <a:lnTo>
                    <a:pt x="8318" y="2286"/>
                  </a:lnTo>
                  <a:lnTo>
                    <a:pt x="9182" y="2019"/>
                  </a:lnTo>
                  <a:lnTo>
                    <a:pt x="8966" y="1549"/>
                  </a:lnTo>
                  <a:lnTo>
                    <a:pt x="9321" y="1295"/>
                  </a:lnTo>
                  <a:lnTo>
                    <a:pt x="9779" y="1168"/>
                  </a:lnTo>
                  <a:lnTo>
                    <a:pt x="9753" y="1320"/>
                  </a:lnTo>
                  <a:lnTo>
                    <a:pt x="9740" y="1765"/>
                  </a:lnTo>
                  <a:lnTo>
                    <a:pt x="9652" y="2070"/>
                  </a:lnTo>
                  <a:lnTo>
                    <a:pt x="9512" y="2387"/>
                  </a:lnTo>
                  <a:lnTo>
                    <a:pt x="9423" y="2705"/>
                  </a:lnTo>
                  <a:lnTo>
                    <a:pt x="9321" y="3009"/>
                  </a:lnTo>
                  <a:lnTo>
                    <a:pt x="10248" y="2959"/>
                  </a:lnTo>
                  <a:lnTo>
                    <a:pt x="10439" y="2324"/>
                  </a:lnTo>
                  <a:lnTo>
                    <a:pt x="10833" y="838"/>
                  </a:lnTo>
                  <a:lnTo>
                    <a:pt x="11569" y="1447"/>
                  </a:lnTo>
                  <a:lnTo>
                    <a:pt x="11620" y="1701"/>
                  </a:lnTo>
                  <a:lnTo>
                    <a:pt x="11696" y="2209"/>
                  </a:lnTo>
                  <a:lnTo>
                    <a:pt x="11582" y="2565"/>
                  </a:lnTo>
                  <a:lnTo>
                    <a:pt x="11366" y="2844"/>
                  </a:lnTo>
                  <a:lnTo>
                    <a:pt x="11061" y="3048"/>
                  </a:lnTo>
                  <a:lnTo>
                    <a:pt x="10655" y="3365"/>
                  </a:lnTo>
                  <a:lnTo>
                    <a:pt x="11544" y="3429"/>
                  </a:lnTo>
                  <a:lnTo>
                    <a:pt x="12534" y="2628"/>
                  </a:lnTo>
                  <a:lnTo>
                    <a:pt x="13220" y="1117"/>
                  </a:lnTo>
                  <a:close/>
                </a:path>
                <a:path w="16510" h="8889">
                  <a:moveTo>
                    <a:pt x="15951" y="2413"/>
                  </a:moveTo>
                  <a:lnTo>
                    <a:pt x="13093" y="2908"/>
                  </a:lnTo>
                  <a:lnTo>
                    <a:pt x="13436" y="4343"/>
                  </a:lnTo>
                  <a:lnTo>
                    <a:pt x="12395" y="4648"/>
                  </a:lnTo>
                  <a:lnTo>
                    <a:pt x="12293" y="5854"/>
                  </a:lnTo>
                  <a:lnTo>
                    <a:pt x="12573" y="7188"/>
                  </a:lnTo>
                  <a:lnTo>
                    <a:pt x="13487" y="7023"/>
                  </a:lnTo>
                  <a:lnTo>
                    <a:pt x="13335" y="6273"/>
                  </a:lnTo>
                  <a:lnTo>
                    <a:pt x="13042" y="5194"/>
                  </a:lnTo>
                  <a:lnTo>
                    <a:pt x="13550" y="4889"/>
                  </a:lnTo>
                  <a:lnTo>
                    <a:pt x="14071" y="4978"/>
                  </a:lnTo>
                  <a:lnTo>
                    <a:pt x="14325" y="5232"/>
                  </a:lnTo>
                  <a:lnTo>
                    <a:pt x="14287" y="5651"/>
                  </a:lnTo>
                  <a:lnTo>
                    <a:pt x="14274" y="5943"/>
                  </a:lnTo>
                  <a:lnTo>
                    <a:pt x="14211" y="6210"/>
                  </a:lnTo>
                  <a:lnTo>
                    <a:pt x="14071" y="6477"/>
                  </a:lnTo>
                  <a:lnTo>
                    <a:pt x="13957" y="6756"/>
                  </a:lnTo>
                  <a:lnTo>
                    <a:pt x="14871" y="6731"/>
                  </a:lnTo>
                  <a:lnTo>
                    <a:pt x="14986" y="6438"/>
                  </a:lnTo>
                  <a:lnTo>
                    <a:pt x="15341" y="5600"/>
                  </a:lnTo>
                  <a:lnTo>
                    <a:pt x="15189" y="4597"/>
                  </a:lnTo>
                  <a:lnTo>
                    <a:pt x="14363" y="4343"/>
                  </a:lnTo>
                  <a:lnTo>
                    <a:pt x="14173" y="3937"/>
                  </a:lnTo>
                  <a:lnTo>
                    <a:pt x="14592" y="3810"/>
                  </a:lnTo>
                  <a:lnTo>
                    <a:pt x="15049" y="3670"/>
                  </a:lnTo>
                  <a:lnTo>
                    <a:pt x="15011" y="3835"/>
                  </a:lnTo>
                  <a:lnTo>
                    <a:pt x="15011" y="4381"/>
                  </a:lnTo>
                  <a:lnTo>
                    <a:pt x="15925" y="4318"/>
                  </a:lnTo>
                  <a:lnTo>
                    <a:pt x="15938" y="4102"/>
                  </a:lnTo>
                  <a:lnTo>
                    <a:pt x="15951" y="2413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8" name="object 2798" descr=""/>
            <p:cNvSpPr/>
            <p:nvPr/>
          </p:nvSpPr>
          <p:spPr>
            <a:xfrm>
              <a:off x="2865047" y="2469163"/>
              <a:ext cx="20955" cy="30480"/>
            </a:xfrm>
            <a:custGeom>
              <a:avLst/>
              <a:gdLst/>
              <a:ahLst/>
              <a:cxnLst/>
              <a:rect l="l" t="t" r="r" b="b"/>
              <a:pathLst>
                <a:path w="20955" h="30480">
                  <a:moveTo>
                    <a:pt x="342" y="0"/>
                  </a:moveTo>
                  <a:lnTo>
                    <a:pt x="304" y="685"/>
                  </a:lnTo>
                  <a:lnTo>
                    <a:pt x="88" y="5283"/>
                  </a:lnTo>
                  <a:lnTo>
                    <a:pt x="0" y="22758"/>
                  </a:lnTo>
                  <a:lnTo>
                    <a:pt x="1270" y="29590"/>
                  </a:lnTo>
                  <a:lnTo>
                    <a:pt x="9766" y="30429"/>
                  </a:lnTo>
                  <a:lnTo>
                    <a:pt x="14744" y="28473"/>
                  </a:lnTo>
                  <a:lnTo>
                    <a:pt x="16493" y="24952"/>
                  </a:lnTo>
                  <a:lnTo>
                    <a:pt x="18187" y="17592"/>
                  </a:lnTo>
                  <a:lnTo>
                    <a:pt x="19647" y="9199"/>
                  </a:lnTo>
                  <a:lnTo>
                    <a:pt x="20815" y="1866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9" name="object 2799" descr=""/>
            <p:cNvSpPr/>
            <p:nvPr/>
          </p:nvSpPr>
          <p:spPr>
            <a:xfrm>
              <a:off x="2865353" y="2465296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0" name="object 2800" descr=""/>
            <p:cNvSpPr/>
            <p:nvPr/>
          </p:nvSpPr>
          <p:spPr>
            <a:xfrm>
              <a:off x="2866394" y="2466175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1" name="object 2801" descr=""/>
            <p:cNvSpPr/>
            <p:nvPr/>
          </p:nvSpPr>
          <p:spPr>
            <a:xfrm>
              <a:off x="2872197" y="246893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AA7E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2" name="object 2802" descr=""/>
            <p:cNvSpPr/>
            <p:nvPr/>
          </p:nvSpPr>
          <p:spPr>
            <a:xfrm>
              <a:off x="2866936" y="2465933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692"/>
                  </a:moveTo>
                  <a:lnTo>
                    <a:pt x="6311" y="1752"/>
                  </a:lnTo>
                  <a:lnTo>
                    <a:pt x="5664" y="1435"/>
                  </a:lnTo>
                  <a:lnTo>
                    <a:pt x="5270" y="1358"/>
                  </a:lnTo>
                  <a:lnTo>
                    <a:pt x="4648" y="1244"/>
                  </a:lnTo>
                  <a:lnTo>
                    <a:pt x="3975" y="1422"/>
                  </a:lnTo>
                  <a:lnTo>
                    <a:pt x="3517" y="1841"/>
                  </a:lnTo>
                  <a:lnTo>
                    <a:pt x="3403" y="1714"/>
                  </a:lnTo>
                  <a:lnTo>
                    <a:pt x="3251" y="1587"/>
                  </a:lnTo>
                  <a:lnTo>
                    <a:pt x="2019" y="1066"/>
                  </a:lnTo>
                  <a:lnTo>
                    <a:pt x="1016" y="1727"/>
                  </a:lnTo>
                  <a:lnTo>
                    <a:pt x="508" y="2946"/>
                  </a:lnTo>
                  <a:lnTo>
                    <a:pt x="1422" y="2908"/>
                  </a:lnTo>
                  <a:lnTo>
                    <a:pt x="1892" y="1778"/>
                  </a:lnTo>
                  <a:lnTo>
                    <a:pt x="2921" y="1739"/>
                  </a:lnTo>
                  <a:lnTo>
                    <a:pt x="2641" y="3175"/>
                  </a:lnTo>
                  <a:lnTo>
                    <a:pt x="2362" y="3403"/>
                  </a:lnTo>
                  <a:lnTo>
                    <a:pt x="2057" y="3594"/>
                  </a:lnTo>
                  <a:lnTo>
                    <a:pt x="1803" y="3568"/>
                  </a:lnTo>
                  <a:lnTo>
                    <a:pt x="1549" y="3594"/>
                  </a:lnTo>
                  <a:lnTo>
                    <a:pt x="1270" y="3708"/>
                  </a:lnTo>
                  <a:lnTo>
                    <a:pt x="0" y="4267"/>
                  </a:lnTo>
                  <a:lnTo>
                    <a:pt x="88" y="6019"/>
                  </a:lnTo>
                  <a:lnTo>
                    <a:pt x="1676" y="6604"/>
                  </a:lnTo>
                  <a:lnTo>
                    <a:pt x="2463" y="6184"/>
                  </a:lnTo>
                  <a:lnTo>
                    <a:pt x="1943" y="6007"/>
                  </a:lnTo>
                  <a:lnTo>
                    <a:pt x="1397" y="5803"/>
                  </a:lnTo>
                  <a:lnTo>
                    <a:pt x="927" y="4914"/>
                  </a:lnTo>
                  <a:lnTo>
                    <a:pt x="2286" y="3619"/>
                  </a:lnTo>
                  <a:lnTo>
                    <a:pt x="2679" y="5257"/>
                  </a:lnTo>
                  <a:lnTo>
                    <a:pt x="2654" y="5715"/>
                  </a:lnTo>
                  <a:lnTo>
                    <a:pt x="2616" y="6134"/>
                  </a:lnTo>
                  <a:lnTo>
                    <a:pt x="3530" y="6045"/>
                  </a:lnTo>
                  <a:lnTo>
                    <a:pt x="3568" y="5702"/>
                  </a:lnTo>
                  <a:lnTo>
                    <a:pt x="3619" y="4978"/>
                  </a:lnTo>
                  <a:lnTo>
                    <a:pt x="3276" y="4216"/>
                  </a:lnTo>
                  <a:lnTo>
                    <a:pt x="2705" y="3835"/>
                  </a:lnTo>
                  <a:lnTo>
                    <a:pt x="3149" y="3505"/>
                  </a:lnTo>
                  <a:lnTo>
                    <a:pt x="3594" y="3009"/>
                  </a:lnTo>
                  <a:lnTo>
                    <a:pt x="3695" y="2540"/>
                  </a:lnTo>
                  <a:lnTo>
                    <a:pt x="3949" y="2463"/>
                  </a:lnTo>
                  <a:lnTo>
                    <a:pt x="4178" y="1841"/>
                  </a:lnTo>
                  <a:lnTo>
                    <a:pt x="4978" y="1473"/>
                  </a:lnTo>
                  <a:lnTo>
                    <a:pt x="5295" y="2171"/>
                  </a:lnTo>
                  <a:lnTo>
                    <a:pt x="5537" y="2667"/>
                  </a:lnTo>
                  <a:lnTo>
                    <a:pt x="4584" y="3225"/>
                  </a:lnTo>
                  <a:lnTo>
                    <a:pt x="5397" y="3225"/>
                  </a:lnTo>
                  <a:lnTo>
                    <a:pt x="5588" y="3124"/>
                  </a:lnTo>
                  <a:lnTo>
                    <a:pt x="5905" y="2921"/>
                  </a:lnTo>
                  <a:lnTo>
                    <a:pt x="6413" y="2692"/>
                  </a:lnTo>
                  <a:close/>
                </a:path>
                <a:path w="16510" h="8889">
                  <a:moveTo>
                    <a:pt x="11010" y="8115"/>
                  </a:moveTo>
                  <a:lnTo>
                    <a:pt x="10909" y="7175"/>
                  </a:lnTo>
                  <a:lnTo>
                    <a:pt x="10261" y="6858"/>
                  </a:lnTo>
                  <a:lnTo>
                    <a:pt x="9867" y="6781"/>
                  </a:lnTo>
                  <a:lnTo>
                    <a:pt x="8978" y="6616"/>
                  </a:lnTo>
                  <a:lnTo>
                    <a:pt x="7988" y="7035"/>
                  </a:lnTo>
                  <a:lnTo>
                    <a:pt x="7670" y="7899"/>
                  </a:lnTo>
                  <a:lnTo>
                    <a:pt x="7620" y="8051"/>
                  </a:lnTo>
                  <a:lnTo>
                    <a:pt x="8496" y="8026"/>
                  </a:lnTo>
                  <a:lnTo>
                    <a:pt x="8775" y="7264"/>
                  </a:lnTo>
                  <a:lnTo>
                    <a:pt x="9575" y="6896"/>
                  </a:lnTo>
                  <a:lnTo>
                    <a:pt x="9893" y="7594"/>
                  </a:lnTo>
                  <a:lnTo>
                    <a:pt x="10134" y="8089"/>
                  </a:lnTo>
                  <a:lnTo>
                    <a:pt x="9182" y="8648"/>
                  </a:lnTo>
                  <a:lnTo>
                    <a:pt x="9994" y="8648"/>
                  </a:lnTo>
                  <a:lnTo>
                    <a:pt x="10185" y="8547"/>
                  </a:lnTo>
                  <a:lnTo>
                    <a:pt x="10502" y="8343"/>
                  </a:lnTo>
                  <a:lnTo>
                    <a:pt x="11010" y="8115"/>
                  </a:lnTo>
                  <a:close/>
                </a:path>
                <a:path w="16510" h="8889">
                  <a:moveTo>
                    <a:pt x="13220" y="1117"/>
                  </a:moveTo>
                  <a:lnTo>
                    <a:pt x="11785" y="787"/>
                  </a:lnTo>
                  <a:lnTo>
                    <a:pt x="11277" y="673"/>
                  </a:lnTo>
                  <a:lnTo>
                    <a:pt x="10858" y="774"/>
                  </a:lnTo>
                  <a:lnTo>
                    <a:pt x="10515" y="1016"/>
                  </a:lnTo>
                  <a:lnTo>
                    <a:pt x="9893" y="0"/>
                  </a:lnTo>
                  <a:lnTo>
                    <a:pt x="7556" y="660"/>
                  </a:lnTo>
                  <a:lnTo>
                    <a:pt x="8318" y="2286"/>
                  </a:lnTo>
                  <a:lnTo>
                    <a:pt x="9182" y="2019"/>
                  </a:lnTo>
                  <a:lnTo>
                    <a:pt x="8966" y="1549"/>
                  </a:lnTo>
                  <a:lnTo>
                    <a:pt x="9321" y="1295"/>
                  </a:lnTo>
                  <a:lnTo>
                    <a:pt x="9779" y="1168"/>
                  </a:lnTo>
                  <a:lnTo>
                    <a:pt x="9753" y="1320"/>
                  </a:lnTo>
                  <a:lnTo>
                    <a:pt x="9740" y="1765"/>
                  </a:lnTo>
                  <a:lnTo>
                    <a:pt x="9652" y="2070"/>
                  </a:lnTo>
                  <a:lnTo>
                    <a:pt x="9512" y="2387"/>
                  </a:lnTo>
                  <a:lnTo>
                    <a:pt x="9321" y="3009"/>
                  </a:lnTo>
                  <a:lnTo>
                    <a:pt x="10248" y="2959"/>
                  </a:lnTo>
                  <a:lnTo>
                    <a:pt x="10439" y="2324"/>
                  </a:lnTo>
                  <a:lnTo>
                    <a:pt x="10833" y="838"/>
                  </a:lnTo>
                  <a:lnTo>
                    <a:pt x="11569" y="1447"/>
                  </a:lnTo>
                  <a:lnTo>
                    <a:pt x="11620" y="1701"/>
                  </a:lnTo>
                  <a:lnTo>
                    <a:pt x="11696" y="2209"/>
                  </a:lnTo>
                  <a:lnTo>
                    <a:pt x="11582" y="2565"/>
                  </a:lnTo>
                  <a:lnTo>
                    <a:pt x="11366" y="2844"/>
                  </a:lnTo>
                  <a:lnTo>
                    <a:pt x="11061" y="3048"/>
                  </a:lnTo>
                  <a:lnTo>
                    <a:pt x="10655" y="3365"/>
                  </a:lnTo>
                  <a:lnTo>
                    <a:pt x="11544" y="3429"/>
                  </a:lnTo>
                  <a:lnTo>
                    <a:pt x="11760" y="3238"/>
                  </a:lnTo>
                  <a:lnTo>
                    <a:pt x="12534" y="2628"/>
                  </a:lnTo>
                  <a:lnTo>
                    <a:pt x="13220" y="1117"/>
                  </a:lnTo>
                  <a:close/>
                </a:path>
                <a:path w="16510" h="8889">
                  <a:moveTo>
                    <a:pt x="15951" y="2413"/>
                  </a:moveTo>
                  <a:lnTo>
                    <a:pt x="13093" y="2908"/>
                  </a:lnTo>
                  <a:lnTo>
                    <a:pt x="13436" y="4343"/>
                  </a:lnTo>
                  <a:lnTo>
                    <a:pt x="12395" y="4648"/>
                  </a:lnTo>
                  <a:lnTo>
                    <a:pt x="12293" y="5854"/>
                  </a:lnTo>
                  <a:lnTo>
                    <a:pt x="12573" y="7188"/>
                  </a:lnTo>
                  <a:lnTo>
                    <a:pt x="13487" y="7023"/>
                  </a:lnTo>
                  <a:lnTo>
                    <a:pt x="13335" y="6273"/>
                  </a:lnTo>
                  <a:lnTo>
                    <a:pt x="13042" y="5194"/>
                  </a:lnTo>
                  <a:lnTo>
                    <a:pt x="13563" y="4889"/>
                  </a:lnTo>
                  <a:lnTo>
                    <a:pt x="14071" y="4978"/>
                  </a:lnTo>
                  <a:lnTo>
                    <a:pt x="14325" y="5232"/>
                  </a:lnTo>
                  <a:lnTo>
                    <a:pt x="14287" y="5651"/>
                  </a:lnTo>
                  <a:lnTo>
                    <a:pt x="14274" y="5943"/>
                  </a:lnTo>
                  <a:lnTo>
                    <a:pt x="14211" y="6210"/>
                  </a:lnTo>
                  <a:lnTo>
                    <a:pt x="14071" y="6477"/>
                  </a:lnTo>
                  <a:lnTo>
                    <a:pt x="13957" y="6756"/>
                  </a:lnTo>
                  <a:lnTo>
                    <a:pt x="14871" y="6731"/>
                  </a:lnTo>
                  <a:lnTo>
                    <a:pt x="14986" y="6438"/>
                  </a:lnTo>
                  <a:lnTo>
                    <a:pt x="15341" y="5600"/>
                  </a:lnTo>
                  <a:lnTo>
                    <a:pt x="15189" y="4597"/>
                  </a:lnTo>
                  <a:lnTo>
                    <a:pt x="14363" y="4343"/>
                  </a:lnTo>
                  <a:lnTo>
                    <a:pt x="14173" y="3937"/>
                  </a:lnTo>
                  <a:lnTo>
                    <a:pt x="14592" y="3810"/>
                  </a:lnTo>
                  <a:lnTo>
                    <a:pt x="15049" y="3683"/>
                  </a:lnTo>
                  <a:lnTo>
                    <a:pt x="15011" y="3835"/>
                  </a:lnTo>
                  <a:lnTo>
                    <a:pt x="15011" y="4381"/>
                  </a:lnTo>
                  <a:lnTo>
                    <a:pt x="15925" y="4318"/>
                  </a:lnTo>
                  <a:lnTo>
                    <a:pt x="15938" y="4102"/>
                  </a:lnTo>
                  <a:lnTo>
                    <a:pt x="15951" y="2413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3" name="object 2803" descr=""/>
            <p:cNvSpPr/>
            <p:nvPr/>
          </p:nvSpPr>
          <p:spPr>
            <a:xfrm>
              <a:off x="2809623" y="2469596"/>
              <a:ext cx="22225" cy="31750"/>
            </a:xfrm>
            <a:custGeom>
              <a:avLst/>
              <a:gdLst/>
              <a:ahLst/>
              <a:cxnLst/>
              <a:rect l="l" t="t" r="r" b="b"/>
              <a:pathLst>
                <a:path w="22225" h="31750">
                  <a:moveTo>
                    <a:pt x="1498" y="0"/>
                  </a:moveTo>
                  <a:lnTo>
                    <a:pt x="1460" y="685"/>
                  </a:lnTo>
                  <a:lnTo>
                    <a:pt x="1244" y="5283"/>
                  </a:lnTo>
                  <a:lnTo>
                    <a:pt x="0" y="23266"/>
                  </a:lnTo>
                  <a:lnTo>
                    <a:pt x="4000" y="28727"/>
                  </a:lnTo>
                  <a:lnTo>
                    <a:pt x="11963" y="31445"/>
                  </a:lnTo>
                  <a:lnTo>
                    <a:pt x="15900" y="28473"/>
                  </a:lnTo>
                  <a:lnTo>
                    <a:pt x="17514" y="24705"/>
                  </a:lnTo>
                  <a:lnTo>
                    <a:pt x="19224" y="17373"/>
                  </a:lnTo>
                  <a:lnTo>
                    <a:pt x="20758" y="9117"/>
                  </a:lnTo>
                  <a:lnTo>
                    <a:pt x="21971" y="1879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4" name="object 2804" descr=""/>
            <p:cNvSpPr/>
            <p:nvPr/>
          </p:nvSpPr>
          <p:spPr>
            <a:xfrm>
              <a:off x="2811085" y="2465729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5" name="object 2805" descr=""/>
            <p:cNvSpPr/>
            <p:nvPr/>
          </p:nvSpPr>
          <p:spPr>
            <a:xfrm>
              <a:off x="2812126" y="2466609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6" name="object 2806" descr=""/>
            <p:cNvSpPr/>
            <p:nvPr/>
          </p:nvSpPr>
          <p:spPr>
            <a:xfrm>
              <a:off x="2817927" y="246936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9A29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7" name="object 2807" descr=""/>
            <p:cNvSpPr/>
            <p:nvPr/>
          </p:nvSpPr>
          <p:spPr>
            <a:xfrm>
              <a:off x="2812669" y="2466365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705"/>
                  </a:moveTo>
                  <a:lnTo>
                    <a:pt x="6311" y="1765"/>
                  </a:lnTo>
                  <a:lnTo>
                    <a:pt x="5664" y="1447"/>
                  </a:lnTo>
                  <a:lnTo>
                    <a:pt x="5270" y="1371"/>
                  </a:lnTo>
                  <a:lnTo>
                    <a:pt x="4648" y="1257"/>
                  </a:lnTo>
                  <a:lnTo>
                    <a:pt x="3975" y="1435"/>
                  </a:lnTo>
                  <a:lnTo>
                    <a:pt x="3517" y="1854"/>
                  </a:lnTo>
                  <a:lnTo>
                    <a:pt x="3403" y="1727"/>
                  </a:lnTo>
                  <a:lnTo>
                    <a:pt x="3251" y="1600"/>
                  </a:lnTo>
                  <a:lnTo>
                    <a:pt x="2019" y="1079"/>
                  </a:lnTo>
                  <a:lnTo>
                    <a:pt x="1016" y="1739"/>
                  </a:lnTo>
                  <a:lnTo>
                    <a:pt x="508" y="2959"/>
                  </a:lnTo>
                  <a:lnTo>
                    <a:pt x="1422" y="2921"/>
                  </a:lnTo>
                  <a:lnTo>
                    <a:pt x="1892" y="1790"/>
                  </a:lnTo>
                  <a:lnTo>
                    <a:pt x="2921" y="1752"/>
                  </a:lnTo>
                  <a:lnTo>
                    <a:pt x="2641" y="3187"/>
                  </a:lnTo>
                  <a:lnTo>
                    <a:pt x="2362" y="3416"/>
                  </a:lnTo>
                  <a:lnTo>
                    <a:pt x="2057" y="3606"/>
                  </a:lnTo>
                  <a:lnTo>
                    <a:pt x="1803" y="3581"/>
                  </a:lnTo>
                  <a:lnTo>
                    <a:pt x="1549" y="3606"/>
                  </a:lnTo>
                  <a:lnTo>
                    <a:pt x="1270" y="3721"/>
                  </a:lnTo>
                  <a:lnTo>
                    <a:pt x="0" y="4279"/>
                  </a:lnTo>
                  <a:lnTo>
                    <a:pt x="88" y="6032"/>
                  </a:lnTo>
                  <a:lnTo>
                    <a:pt x="1676" y="6616"/>
                  </a:lnTo>
                  <a:lnTo>
                    <a:pt x="2463" y="6197"/>
                  </a:lnTo>
                  <a:lnTo>
                    <a:pt x="1943" y="6019"/>
                  </a:lnTo>
                  <a:lnTo>
                    <a:pt x="1397" y="5816"/>
                  </a:lnTo>
                  <a:lnTo>
                    <a:pt x="927" y="4927"/>
                  </a:lnTo>
                  <a:lnTo>
                    <a:pt x="2286" y="3632"/>
                  </a:lnTo>
                  <a:lnTo>
                    <a:pt x="2679" y="5270"/>
                  </a:lnTo>
                  <a:lnTo>
                    <a:pt x="2654" y="5727"/>
                  </a:lnTo>
                  <a:lnTo>
                    <a:pt x="2616" y="6146"/>
                  </a:lnTo>
                  <a:lnTo>
                    <a:pt x="3530" y="6057"/>
                  </a:lnTo>
                  <a:lnTo>
                    <a:pt x="3568" y="5715"/>
                  </a:lnTo>
                  <a:lnTo>
                    <a:pt x="3619" y="4991"/>
                  </a:lnTo>
                  <a:lnTo>
                    <a:pt x="3276" y="4229"/>
                  </a:lnTo>
                  <a:lnTo>
                    <a:pt x="2705" y="3848"/>
                  </a:lnTo>
                  <a:lnTo>
                    <a:pt x="3149" y="3517"/>
                  </a:lnTo>
                  <a:lnTo>
                    <a:pt x="3594" y="3022"/>
                  </a:lnTo>
                  <a:lnTo>
                    <a:pt x="3695" y="2552"/>
                  </a:lnTo>
                  <a:lnTo>
                    <a:pt x="3949" y="2476"/>
                  </a:lnTo>
                  <a:lnTo>
                    <a:pt x="4178" y="1854"/>
                  </a:lnTo>
                  <a:lnTo>
                    <a:pt x="4978" y="1485"/>
                  </a:lnTo>
                  <a:lnTo>
                    <a:pt x="5295" y="2184"/>
                  </a:lnTo>
                  <a:lnTo>
                    <a:pt x="5537" y="2679"/>
                  </a:lnTo>
                  <a:lnTo>
                    <a:pt x="4584" y="3238"/>
                  </a:lnTo>
                  <a:lnTo>
                    <a:pt x="5397" y="3238"/>
                  </a:lnTo>
                  <a:lnTo>
                    <a:pt x="5588" y="3136"/>
                  </a:lnTo>
                  <a:lnTo>
                    <a:pt x="5905" y="2933"/>
                  </a:lnTo>
                  <a:lnTo>
                    <a:pt x="6413" y="2705"/>
                  </a:lnTo>
                  <a:close/>
                </a:path>
                <a:path w="16510" h="8889">
                  <a:moveTo>
                    <a:pt x="11010" y="8115"/>
                  </a:moveTo>
                  <a:lnTo>
                    <a:pt x="10909" y="7175"/>
                  </a:lnTo>
                  <a:lnTo>
                    <a:pt x="10261" y="6858"/>
                  </a:lnTo>
                  <a:lnTo>
                    <a:pt x="9867" y="6781"/>
                  </a:lnTo>
                  <a:lnTo>
                    <a:pt x="8978" y="6616"/>
                  </a:lnTo>
                  <a:lnTo>
                    <a:pt x="7988" y="7035"/>
                  </a:lnTo>
                  <a:lnTo>
                    <a:pt x="7670" y="7899"/>
                  </a:lnTo>
                  <a:lnTo>
                    <a:pt x="7620" y="8051"/>
                  </a:lnTo>
                  <a:lnTo>
                    <a:pt x="8496" y="8026"/>
                  </a:lnTo>
                  <a:lnTo>
                    <a:pt x="8775" y="7264"/>
                  </a:lnTo>
                  <a:lnTo>
                    <a:pt x="9575" y="6896"/>
                  </a:lnTo>
                  <a:lnTo>
                    <a:pt x="9893" y="7594"/>
                  </a:lnTo>
                  <a:lnTo>
                    <a:pt x="10134" y="8089"/>
                  </a:lnTo>
                  <a:lnTo>
                    <a:pt x="9182" y="8648"/>
                  </a:lnTo>
                  <a:lnTo>
                    <a:pt x="9994" y="8648"/>
                  </a:lnTo>
                  <a:lnTo>
                    <a:pt x="10185" y="8547"/>
                  </a:lnTo>
                  <a:lnTo>
                    <a:pt x="10502" y="8343"/>
                  </a:lnTo>
                  <a:lnTo>
                    <a:pt x="11010" y="8115"/>
                  </a:lnTo>
                  <a:close/>
                </a:path>
                <a:path w="16510" h="8889">
                  <a:moveTo>
                    <a:pt x="13220" y="1117"/>
                  </a:moveTo>
                  <a:lnTo>
                    <a:pt x="11785" y="787"/>
                  </a:lnTo>
                  <a:lnTo>
                    <a:pt x="11277" y="673"/>
                  </a:lnTo>
                  <a:lnTo>
                    <a:pt x="10858" y="774"/>
                  </a:lnTo>
                  <a:lnTo>
                    <a:pt x="10515" y="1016"/>
                  </a:lnTo>
                  <a:lnTo>
                    <a:pt x="9893" y="0"/>
                  </a:lnTo>
                  <a:lnTo>
                    <a:pt x="7556" y="660"/>
                  </a:lnTo>
                  <a:lnTo>
                    <a:pt x="8318" y="2286"/>
                  </a:lnTo>
                  <a:lnTo>
                    <a:pt x="9182" y="2019"/>
                  </a:lnTo>
                  <a:lnTo>
                    <a:pt x="8966" y="1549"/>
                  </a:lnTo>
                  <a:lnTo>
                    <a:pt x="9321" y="1295"/>
                  </a:lnTo>
                  <a:lnTo>
                    <a:pt x="9779" y="1168"/>
                  </a:lnTo>
                  <a:lnTo>
                    <a:pt x="9753" y="1320"/>
                  </a:lnTo>
                  <a:lnTo>
                    <a:pt x="9740" y="1765"/>
                  </a:lnTo>
                  <a:lnTo>
                    <a:pt x="9652" y="2070"/>
                  </a:lnTo>
                  <a:lnTo>
                    <a:pt x="9512" y="2387"/>
                  </a:lnTo>
                  <a:lnTo>
                    <a:pt x="9423" y="2705"/>
                  </a:lnTo>
                  <a:lnTo>
                    <a:pt x="9321" y="3009"/>
                  </a:lnTo>
                  <a:lnTo>
                    <a:pt x="10248" y="2959"/>
                  </a:lnTo>
                  <a:lnTo>
                    <a:pt x="10439" y="2324"/>
                  </a:lnTo>
                  <a:lnTo>
                    <a:pt x="10833" y="838"/>
                  </a:lnTo>
                  <a:lnTo>
                    <a:pt x="11569" y="1447"/>
                  </a:lnTo>
                  <a:lnTo>
                    <a:pt x="11620" y="1701"/>
                  </a:lnTo>
                  <a:lnTo>
                    <a:pt x="11696" y="2209"/>
                  </a:lnTo>
                  <a:lnTo>
                    <a:pt x="11582" y="2565"/>
                  </a:lnTo>
                  <a:lnTo>
                    <a:pt x="11366" y="2844"/>
                  </a:lnTo>
                  <a:lnTo>
                    <a:pt x="11061" y="3048"/>
                  </a:lnTo>
                  <a:lnTo>
                    <a:pt x="10655" y="3365"/>
                  </a:lnTo>
                  <a:lnTo>
                    <a:pt x="11544" y="3429"/>
                  </a:lnTo>
                  <a:lnTo>
                    <a:pt x="12534" y="2628"/>
                  </a:lnTo>
                  <a:lnTo>
                    <a:pt x="13220" y="1117"/>
                  </a:lnTo>
                  <a:close/>
                </a:path>
                <a:path w="16510" h="8889">
                  <a:moveTo>
                    <a:pt x="15951" y="2413"/>
                  </a:moveTo>
                  <a:lnTo>
                    <a:pt x="13093" y="2908"/>
                  </a:lnTo>
                  <a:lnTo>
                    <a:pt x="13436" y="4343"/>
                  </a:lnTo>
                  <a:lnTo>
                    <a:pt x="12395" y="4648"/>
                  </a:lnTo>
                  <a:lnTo>
                    <a:pt x="12293" y="5854"/>
                  </a:lnTo>
                  <a:lnTo>
                    <a:pt x="12573" y="7188"/>
                  </a:lnTo>
                  <a:lnTo>
                    <a:pt x="13487" y="7023"/>
                  </a:lnTo>
                  <a:lnTo>
                    <a:pt x="13335" y="6273"/>
                  </a:lnTo>
                  <a:lnTo>
                    <a:pt x="13042" y="5194"/>
                  </a:lnTo>
                  <a:lnTo>
                    <a:pt x="13563" y="4889"/>
                  </a:lnTo>
                  <a:lnTo>
                    <a:pt x="14071" y="4978"/>
                  </a:lnTo>
                  <a:lnTo>
                    <a:pt x="14325" y="5232"/>
                  </a:lnTo>
                  <a:lnTo>
                    <a:pt x="14287" y="5651"/>
                  </a:lnTo>
                  <a:lnTo>
                    <a:pt x="14274" y="5943"/>
                  </a:lnTo>
                  <a:lnTo>
                    <a:pt x="14211" y="6210"/>
                  </a:lnTo>
                  <a:lnTo>
                    <a:pt x="14071" y="6477"/>
                  </a:lnTo>
                  <a:lnTo>
                    <a:pt x="13957" y="6756"/>
                  </a:lnTo>
                  <a:lnTo>
                    <a:pt x="14871" y="6731"/>
                  </a:lnTo>
                  <a:lnTo>
                    <a:pt x="14986" y="6438"/>
                  </a:lnTo>
                  <a:lnTo>
                    <a:pt x="15341" y="5600"/>
                  </a:lnTo>
                  <a:lnTo>
                    <a:pt x="15189" y="4597"/>
                  </a:lnTo>
                  <a:lnTo>
                    <a:pt x="14363" y="4343"/>
                  </a:lnTo>
                  <a:lnTo>
                    <a:pt x="14173" y="3937"/>
                  </a:lnTo>
                  <a:lnTo>
                    <a:pt x="14592" y="3810"/>
                  </a:lnTo>
                  <a:lnTo>
                    <a:pt x="15049" y="3683"/>
                  </a:lnTo>
                  <a:lnTo>
                    <a:pt x="15011" y="3835"/>
                  </a:lnTo>
                  <a:lnTo>
                    <a:pt x="15011" y="4381"/>
                  </a:lnTo>
                  <a:lnTo>
                    <a:pt x="15925" y="4318"/>
                  </a:lnTo>
                  <a:lnTo>
                    <a:pt x="15938" y="4102"/>
                  </a:lnTo>
                  <a:lnTo>
                    <a:pt x="15951" y="2413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8" name="object 2808" descr=""/>
            <p:cNvSpPr/>
            <p:nvPr/>
          </p:nvSpPr>
          <p:spPr>
            <a:xfrm>
              <a:off x="2791584" y="2477030"/>
              <a:ext cx="21590" cy="31115"/>
            </a:xfrm>
            <a:custGeom>
              <a:avLst/>
              <a:gdLst/>
              <a:ahLst/>
              <a:cxnLst/>
              <a:rect l="l" t="t" r="r" b="b"/>
              <a:pathLst>
                <a:path w="21589" h="31114">
                  <a:moveTo>
                    <a:pt x="736" y="0"/>
                  </a:moveTo>
                  <a:lnTo>
                    <a:pt x="698" y="685"/>
                  </a:lnTo>
                  <a:lnTo>
                    <a:pt x="482" y="5283"/>
                  </a:lnTo>
                  <a:lnTo>
                    <a:pt x="0" y="22859"/>
                  </a:lnTo>
                  <a:lnTo>
                    <a:pt x="2286" y="29590"/>
                  </a:lnTo>
                  <a:lnTo>
                    <a:pt x="12788" y="30937"/>
                  </a:lnTo>
                  <a:lnTo>
                    <a:pt x="15138" y="28473"/>
                  </a:lnTo>
                  <a:lnTo>
                    <a:pt x="17192" y="24003"/>
                  </a:lnTo>
                  <a:lnTo>
                    <a:pt x="18853" y="16749"/>
                  </a:lnTo>
                  <a:lnTo>
                    <a:pt x="20142" y="8883"/>
                  </a:lnTo>
                  <a:lnTo>
                    <a:pt x="21209" y="1866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0B18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9" name="object 2809" descr=""/>
            <p:cNvSpPr/>
            <p:nvPr/>
          </p:nvSpPr>
          <p:spPr>
            <a:xfrm>
              <a:off x="2792285" y="2473161"/>
              <a:ext cx="20955" cy="12065"/>
            </a:xfrm>
            <a:custGeom>
              <a:avLst/>
              <a:gdLst/>
              <a:ahLst/>
              <a:cxnLst/>
              <a:rect l="l" t="t" r="r" b="b"/>
              <a:pathLst>
                <a:path w="20955" h="12064">
                  <a:moveTo>
                    <a:pt x="6896" y="0"/>
                  </a:moveTo>
                  <a:lnTo>
                    <a:pt x="457" y="736"/>
                  </a:lnTo>
                  <a:lnTo>
                    <a:pt x="0" y="4559"/>
                  </a:lnTo>
                  <a:lnTo>
                    <a:pt x="431" y="9994"/>
                  </a:lnTo>
                  <a:lnTo>
                    <a:pt x="5308" y="11087"/>
                  </a:lnTo>
                  <a:lnTo>
                    <a:pt x="14630" y="12001"/>
                  </a:lnTo>
                  <a:lnTo>
                    <a:pt x="20218" y="10274"/>
                  </a:lnTo>
                  <a:lnTo>
                    <a:pt x="20561" y="2387"/>
                  </a:lnTo>
                  <a:lnTo>
                    <a:pt x="12700" y="253"/>
                  </a:lnTo>
                  <a:lnTo>
                    <a:pt x="9702" y="126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2D39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0" name="object 2810" descr=""/>
            <p:cNvSpPr/>
            <p:nvPr/>
          </p:nvSpPr>
          <p:spPr>
            <a:xfrm>
              <a:off x="2793325" y="2474041"/>
              <a:ext cx="17780" cy="9525"/>
            </a:xfrm>
            <a:custGeom>
              <a:avLst/>
              <a:gdLst/>
              <a:ahLst/>
              <a:cxnLst/>
              <a:rect l="l" t="t" r="r" b="b"/>
              <a:pathLst>
                <a:path w="17780" h="9525">
                  <a:moveTo>
                    <a:pt x="4864" y="0"/>
                  </a:moveTo>
                  <a:lnTo>
                    <a:pt x="774" y="1219"/>
                  </a:lnTo>
                  <a:lnTo>
                    <a:pt x="355" y="4114"/>
                  </a:lnTo>
                  <a:lnTo>
                    <a:pt x="0" y="7823"/>
                  </a:lnTo>
                  <a:lnTo>
                    <a:pt x="6235" y="9359"/>
                  </a:lnTo>
                  <a:lnTo>
                    <a:pt x="12433" y="9055"/>
                  </a:lnTo>
                  <a:lnTo>
                    <a:pt x="17297" y="8356"/>
                  </a:lnTo>
                  <a:lnTo>
                    <a:pt x="17576" y="1739"/>
                  </a:lnTo>
                  <a:lnTo>
                    <a:pt x="11188" y="482"/>
                  </a:lnTo>
                  <a:lnTo>
                    <a:pt x="8674" y="292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1" name="object 2811" descr=""/>
            <p:cNvSpPr/>
            <p:nvPr/>
          </p:nvSpPr>
          <p:spPr>
            <a:xfrm>
              <a:off x="2799128" y="247679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65" y="0"/>
                  </a:moveTo>
                  <a:lnTo>
                    <a:pt x="1066" y="342"/>
                  </a:lnTo>
                  <a:lnTo>
                    <a:pt x="0" y="2438"/>
                  </a:lnTo>
                  <a:lnTo>
                    <a:pt x="1155" y="2844"/>
                  </a:lnTo>
                  <a:lnTo>
                    <a:pt x="3784" y="3174"/>
                  </a:lnTo>
                  <a:lnTo>
                    <a:pt x="4851" y="3505"/>
                  </a:lnTo>
                  <a:lnTo>
                    <a:pt x="6197" y="1587"/>
                  </a:lnTo>
                  <a:lnTo>
                    <a:pt x="4660" y="469"/>
                  </a:lnTo>
                  <a:lnTo>
                    <a:pt x="3746" y="26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AA7E5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2" name="object 2812" descr=""/>
            <p:cNvSpPr/>
            <p:nvPr/>
          </p:nvSpPr>
          <p:spPr>
            <a:xfrm>
              <a:off x="2793860" y="2473807"/>
              <a:ext cx="16510" cy="8890"/>
            </a:xfrm>
            <a:custGeom>
              <a:avLst/>
              <a:gdLst/>
              <a:ahLst/>
              <a:cxnLst/>
              <a:rect l="l" t="t" r="r" b="b"/>
              <a:pathLst>
                <a:path w="16510" h="8889">
                  <a:moveTo>
                    <a:pt x="6413" y="2692"/>
                  </a:moveTo>
                  <a:lnTo>
                    <a:pt x="6311" y="1752"/>
                  </a:lnTo>
                  <a:lnTo>
                    <a:pt x="5664" y="1435"/>
                  </a:lnTo>
                  <a:lnTo>
                    <a:pt x="5270" y="1358"/>
                  </a:lnTo>
                  <a:lnTo>
                    <a:pt x="4648" y="1244"/>
                  </a:lnTo>
                  <a:lnTo>
                    <a:pt x="3975" y="1422"/>
                  </a:lnTo>
                  <a:lnTo>
                    <a:pt x="3517" y="1841"/>
                  </a:lnTo>
                  <a:lnTo>
                    <a:pt x="3403" y="1714"/>
                  </a:lnTo>
                  <a:lnTo>
                    <a:pt x="3251" y="1587"/>
                  </a:lnTo>
                  <a:lnTo>
                    <a:pt x="2019" y="1066"/>
                  </a:lnTo>
                  <a:lnTo>
                    <a:pt x="1016" y="1727"/>
                  </a:lnTo>
                  <a:lnTo>
                    <a:pt x="508" y="2946"/>
                  </a:lnTo>
                  <a:lnTo>
                    <a:pt x="1422" y="2908"/>
                  </a:lnTo>
                  <a:lnTo>
                    <a:pt x="1892" y="1778"/>
                  </a:lnTo>
                  <a:lnTo>
                    <a:pt x="2921" y="1739"/>
                  </a:lnTo>
                  <a:lnTo>
                    <a:pt x="2641" y="3175"/>
                  </a:lnTo>
                  <a:lnTo>
                    <a:pt x="2362" y="3403"/>
                  </a:lnTo>
                  <a:lnTo>
                    <a:pt x="2057" y="3594"/>
                  </a:lnTo>
                  <a:lnTo>
                    <a:pt x="1803" y="3568"/>
                  </a:lnTo>
                  <a:lnTo>
                    <a:pt x="1549" y="3594"/>
                  </a:lnTo>
                  <a:lnTo>
                    <a:pt x="1270" y="3708"/>
                  </a:lnTo>
                  <a:lnTo>
                    <a:pt x="0" y="4267"/>
                  </a:lnTo>
                  <a:lnTo>
                    <a:pt x="88" y="6019"/>
                  </a:lnTo>
                  <a:lnTo>
                    <a:pt x="1676" y="6604"/>
                  </a:lnTo>
                  <a:lnTo>
                    <a:pt x="2463" y="6184"/>
                  </a:lnTo>
                  <a:lnTo>
                    <a:pt x="1943" y="6007"/>
                  </a:lnTo>
                  <a:lnTo>
                    <a:pt x="1397" y="5803"/>
                  </a:lnTo>
                  <a:lnTo>
                    <a:pt x="927" y="4914"/>
                  </a:lnTo>
                  <a:lnTo>
                    <a:pt x="2286" y="3619"/>
                  </a:lnTo>
                  <a:lnTo>
                    <a:pt x="2679" y="5257"/>
                  </a:lnTo>
                  <a:lnTo>
                    <a:pt x="2654" y="5715"/>
                  </a:lnTo>
                  <a:lnTo>
                    <a:pt x="2616" y="6134"/>
                  </a:lnTo>
                  <a:lnTo>
                    <a:pt x="3530" y="6045"/>
                  </a:lnTo>
                  <a:lnTo>
                    <a:pt x="3568" y="5702"/>
                  </a:lnTo>
                  <a:lnTo>
                    <a:pt x="3619" y="4978"/>
                  </a:lnTo>
                  <a:lnTo>
                    <a:pt x="3276" y="4216"/>
                  </a:lnTo>
                  <a:lnTo>
                    <a:pt x="2705" y="3835"/>
                  </a:lnTo>
                  <a:lnTo>
                    <a:pt x="3149" y="3505"/>
                  </a:lnTo>
                  <a:lnTo>
                    <a:pt x="3594" y="3022"/>
                  </a:lnTo>
                  <a:lnTo>
                    <a:pt x="3695" y="2540"/>
                  </a:lnTo>
                  <a:lnTo>
                    <a:pt x="3949" y="2463"/>
                  </a:lnTo>
                  <a:lnTo>
                    <a:pt x="4178" y="1841"/>
                  </a:lnTo>
                  <a:lnTo>
                    <a:pt x="4978" y="1473"/>
                  </a:lnTo>
                  <a:lnTo>
                    <a:pt x="5295" y="2171"/>
                  </a:lnTo>
                  <a:lnTo>
                    <a:pt x="5537" y="2667"/>
                  </a:lnTo>
                  <a:lnTo>
                    <a:pt x="4584" y="3225"/>
                  </a:lnTo>
                  <a:lnTo>
                    <a:pt x="5397" y="3225"/>
                  </a:lnTo>
                  <a:lnTo>
                    <a:pt x="5588" y="3124"/>
                  </a:lnTo>
                  <a:lnTo>
                    <a:pt x="5905" y="2921"/>
                  </a:lnTo>
                  <a:lnTo>
                    <a:pt x="6413" y="2692"/>
                  </a:lnTo>
                  <a:close/>
                </a:path>
                <a:path w="16510" h="8889">
                  <a:moveTo>
                    <a:pt x="11023" y="8102"/>
                  </a:moveTo>
                  <a:lnTo>
                    <a:pt x="10922" y="7162"/>
                  </a:lnTo>
                  <a:lnTo>
                    <a:pt x="10274" y="6845"/>
                  </a:lnTo>
                  <a:lnTo>
                    <a:pt x="9880" y="6769"/>
                  </a:lnTo>
                  <a:lnTo>
                    <a:pt x="8991" y="6604"/>
                  </a:lnTo>
                  <a:lnTo>
                    <a:pt x="8001" y="7023"/>
                  </a:lnTo>
                  <a:lnTo>
                    <a:pt x="7683" y="7886"/>
                  </a:lnTo>
                  <a:lnTo>
                    <a:pt x="7632" y="8039"/>
                  </a:lnTo>
                  <a:lnTo>
                    <a:pt x="8509" y="8013"/>
                  </a:lnTo>
                  <a:lnTo>
                    <a:pt x="8788" y="7251"/>
                  </a:lnTo>
                  <a:lnTo>
                    <a:pt x="9588" y="6883"/>
                  </a:lnTo>
                  <a:lnTo>
                    <a:pt x="9906" y="7581"/>
                  </a:lnTo>
                  <a:lnTo>
                    <a:pt x="10147" y="8077"/>
                  </a:lnTo>
                  <a:lnTo>
                    <a:pt x="9194" y="8636"/>
                  </a:lnTo>
                  <a:lnTo>
                    <a:pt x="10007" y="8636"/>
                  </a:lnTo>
                  <a:lnTo>
                    <a:pt x="10198" y="8534"/>
                  </a:lnTo>
                  <a:lnTo>
                    <a:pt x="10515" y="8331"/>
                  </a:lnTo>
                  <a:lnTo>
                    <a:pt x="11023" y="8102"/>
                  </a:lnTo>
                  <a:close/>
                </a:path>
                <a:path w="16510" h="8889">
                  <a:moveTo>
                    <a:pt x="13233" y="1117"/>
                  </a:moveTo>
                  <a:lnTo>
                    <a:pt x="11798" y="787"/>
                  </a:lnTo>
                  <a:lnTo>
                    <a:pt x="11290" y="673"/>
                  </a:lnTo>
                  <a:lnTo>
                    <a:pt x="10871" y="774"/>
                  </a:lnTo>
                  <a:lnTo>
                    <a:pt x="10528" y="1016"/>
                  </a:lnTo>
                  <a:lnTo>
                    <a:pt x="9906" y="0"/>
                  </a:lnTo>
                  <a:lnTo>
                    <a:pt x="7569" y="660"/>
                  </a:lnTo>
                  <a:lnTo>
                    <a:pt x="8331" y="2286"/>
                  </a:lnTo>
                  <a:lnTo>
                    <a:pt x="9194" y="2019"/>
                  </a:lnTo>
                  <a:lnTo>
                    <a:pt x="8978" y="1549"/>
                  </a:lnTo>
                  <a:lnTo>
                    <a:pt x="9334" y="1295"/>
                  </a:lnTo>
                  <a:lnTo>
                    <a:pt x="9791" y="1168"/>
                  </a:lnTo>
                  <a:lnTo>
                    <a:pt x="9766" y="1320"/>
                  </a:lnTo>
                  <a:lnTo>
                    <a:pt x="9753" y="1765"/>
                  </a:lnTo>
                  <a:lnTo>
                    <a:pt x="9664" y="2070"/>
                  </a:lnTo>
                  <a:lnTo>
                    <a:pt x="9525" y="2387"/>
                  </a:lnTo>
                  <a:lnTo>
                    <a:pt x="9436" y="2705"/>
                  </a:lnTo>
                  <a:lnTo>
                    <a:pt x="9334" y="3009"/>
                  </a:lnTo>
                  <a:lnTo>
                    <a:pt x="10261" y="2959"/>
                  </a:lnTo>
                  <a:lnTo>
                    <a:pt x="10452" y="2324"/>
                  </a:lnTo>
                  <a:lnTo>
                    <a:pt x="10845" y="838"/>
                  </a:lnTo>
                  <a:lnTo>
                    <a:pt x="11582" y="1447"/>
                  </a:lnTo>
                  <a:lnTo>
                    <a:pt x="11633" y="1701"/>
                  </a:lnTo>
                  <a:lnTo>
                    <a:pt x="11709" y="2209"/>
                  </a:lnTo>
                  <a:lnTo>
                    <a:pt x="11595" y="2565"/>
                  </a:lnTo>
                  <a:lnTo>
                    <a:pt x="11379" y="2844"/>
                  </a:lnTo>
                  <a:lnTo>
                    <a:pt x="11074" y="3048"/>
                  </a:lnTo>
                  <a:lnTo>
                    <a:pt x="10668" y="3365"/>
                  </a:lnTo>
                  <a:lnTo>
                    <a:pt x="11557" y="3429"/>
                  </a:lnTo>
                  <a:lnTo>
                    <a:pt x="11772" y="3238"/>
                  </a:lnTo>
                  <a:lnTo>
                    <a:pt x="12547" y="2628"/>
                  </a:lnTo>
                  <a:lnTo>
                    <a:pt x="13233" y="1117"/>
                  </a:lnTo>
                  <a:close/>
                </a:path>
                <a:path w="16510" h="8889">
                  <a:moveTo>
                    <a:pt x="15963" y="2400"/>
                  </a:moveTo>
                  <a:lnTo>
                    <a:pt x="13106" y="2895"/>
                  </a:lnTo>
                  <a:lnTo>
                    <a:pt x="13449" y="4330"/>
                  </a:lnTo>
                  <a:lnTo>
                    <a:pt x="12407" y="4635"/>
                  </a:lnTo>
                  <a:lnTo>
                    <a:pt x="12306" y="5854"/>
                  </a:lnTo>
                  <a:lnTo>
                    <a:pt x="12585" y="7175"/>
                  </a:lnTo>
                  <a:lnTo>
                    <a:pt x="13500" y="7010"/>
                  </a:lnTo>
                  <a:lnTo>
                    <a:pt x="13347" y="6261"/>
                  </a:lnTo>
                  <a:lnTo>
                    <a:pt x="13055" y="5181"/>
                  </a:lnTo>
                  <a:lnTo>
                    <a:pt x="13576" y="4876"/>
                  </a:lnTo>
                  <a:lnTo>
                    <a:pt x="14084" y="4965"/>
                  </a:lnTo>
                  <a:lnTo>
                    <a:pt x="14338" y="5219"/>
                  </a:lnTo>
                  <a:lnTo>
                    <a:pt x="14300" y="5638"/>
                  </a:lnTo>
                  <a:lnTo>
                    <a:pt x="14287" y="5930"/>
                  </a:lnTo>
                  <a:lnTo>
                    <a:pt x="14224" y="6197"/>
                  </a:lnTo>
                  <a:lnTo>
                    <a:pt x="14084" y="6464"/>
                  </a:lnTo>
                  <a:lnTo>
                    <a:pt x="13970" y="6743"/>
                  </a:lnTo>
                  <a:lnTo>
                    <a:pt x="14884" y="6718"/>
                  </a:lnTo>
                  <a:lnTo>
                    <a:pt x="14998" y="6426"/>
                  </a:lnTo>
                  <a:lnTo>
                    <a:pt x="15354" y="5588"/>
                  </a:lnTo>
                  <a:lnTo>
                    <a:pt x="15201" y="4584"/>
                  </a:lnTo>
                  <a:lnTo>
                    <a:pt x="14376" y="4330"/>
                  </a:lnTo>
                  <a:lnTo>
                    <a:pt x="14185" y="3924"/>
                  </a:lnTo>
                  <a:lnTo>
                    <a:pt x="14605" y="3797"/>
                  </a:lnTo>
                  <a:lnTo>
                    <a:pt x="15062" y="3670"/>
                  </a:lnTo>
                  <a:lnTo>
                    <a:pt x="15024" y="3822"/>
                  </a:lnTo>
                  <a:lnTo>
                    <a:pt x="15024" y="4368"/>
                  </a:lnTo>
                  <a:lnTo>
                    <a:pt x="15938" y="4305"/>
                  </a:lnTo>
                  <a:lnTo>
                    <a:pt x="15951" y="4089"/>
                  </a:lnTo>
                  <a:lnTo>
                    <a:pt x="15963" y="2400"/>
                  </a:lnTo>
                  <a:close/>
                </a:path>
              </a:pathLst>
            </a:custGeom>
            <a:solidFill>
              <a:srgbClr val="E8E5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13" name="object 2813" descr="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354051" y="2033486"/>
              <a:ext cx="190977" cy="172120"/>
            </a:xfrm>
            <a:prstGeom prst="rect">
              <a:avLst/>
            </a:prstGeom>
          </p:spPr>
        </p:pic>
        <p:sp>
          <p:nvSpPr>
            <p:cNvPr id="2814" name="object 2814" descr=""/>
            <p:cNvSpPr/>
            <p:nvPr/>
          </p:nvSpPr>
          <p:spPr>
            <a:xfrm>
              <a:off x="2378647" y="2082147"/>
              <a:ext cx="145415" cy="100330"/>
            </a:xfrm>
            <a:custGeom>
              <a:avLst/>
              <a:gdLst/>
              <a:ahLst/>
              <a:cxnLst/>
              <a:rect l="l" t="t" r="r" b="b"/>
              <a:pathLst>
                <a:path w="145414" h="100330">
                  <a:moveTo>
                    <a:pt x="82368" y="0"/>
                  </a:moveTo>
                  <a:lnTo>
                    <a:pt x="44102" y="2215"/>
                  </a:lnTo>
                  <a:lnTo>
                    <a:pt x="4841" y="33624"/>
                  </a:lnTo>
                  <a:lnTo>
                    <a:pt x="0" y="54255"/>
                  </a:lnTo>
                  <a:lnTo>
                    <a:pt x="1445" y="64253"/>
                  </a:lnTo>
                  <a:lnTo>
                    <a:pt x="39451" y="94283"/>
                  </a:lnTo>
                  <a:lnTo>
                    <a:pt x="69496" y="100144"/>
                  </a:lnTo>
                  <a:lnTo>
                    <a:pt x="88514" y="98978"/>
                  </a:lnTo>
                  <a:lnTo>
                    <a:pt x="136163" y="71521"/>
                  </a:lnTo>
                  <a:lnTo>
                    <a:pt x="145118" y="37764"/>
                  </a:lnTo>
                  <a:lnTo>
                    <a:pt x="137048" y="20429"/>
                  </a:lnTo>
                  <a:lnTo>
                    <a:pt x="122006" y="8455"/>
                  </a:lnTo>
                  <a:lnTo>
                    <a:pt x="102979" y="2228"/>
                  </a:lnTo>
                  <a:lnTo>
                    <a:pt x="82368" y="0"/>
                  </a:lnTo>
                  <a:close/>
                </a:path>
              </a:pathLst>
            </a:custGeom>
            <a:solidFill>
              <a:srgbClr val="A685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5" name="object 2815" descr=""/>
            <p:cNvSpPr/>
            <p:nvPr/>
          </p:nvSpPr>
          <p:spPr>
            <a:xfrm>
              <a:off x="2420460" y="2052196"/>
              <a:ext cx="65405" cy="31115"/>
            </a:xfrm>
            <a:custGeom>
              <a:avLst/>
              <a:gdLst/>
              <a:ahLst/>
              <a:cxnLst/>
              <a:rect l="l" t="t" r="r" b="b"/>
              <a:pathLst>
                <a:path w="65405" h="31114">
                  <a:moveTo>
                    <a:pt x="16319" y="0"/>
                  </a:moveTo>
                  <a:lnTo>
                    <a:pt x="6007" y="14149"/>
                  </a:lnTo>
                  <a:lnTo>
                    <a:pt x="1749" y="20204"/>
                  </a:lnTo>
                  <a:lnTo>
                    <a:pt x="0" y="22974"/>
                  </a:lnTo>
                  <a:lnTo>
                    <a:pt x="44411" y="31076"/>
                  </a:lnTo>
                  <a:lnTo>
                    <a:pt x="65328" y="6743"/>
                  </a:lnTo>
                  <a:lnTo>
                    <a:pt x="65392" y="6197"/>
                  </a:lnTo>
                  <a:lnTo>
                    <a:pt x="57817" y="5009"/>
                  </a:lnTo>
                  <a:lnTo>
                    <a:pt x="41084" y="2703"/>
                  </a:lnTo>
                  <a:lnTo>
                    <a:pt x="24237" y="595"/>
                  </a:lnTo>
                  <a:lnTo>
                    <a:pt x="16319" y="0"/>
                  </a:lnTo>
                  <a:close/>
                </a:path>
              </a:pathLst>
            </a:custGeom>
            <a:solidFill>
              <a:srgbClr val="F7F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6" name="object 2816" descr=""/>
            <p:cNvSpPr/>
            <p:nvPr/>
          </p:nvSpPr>
          <p:spPr>
            <a:xfrm>
              <a:off x="2420461" y="2075164"/>
              <a:ext cx="45085" cy="36195"/>
            </a:xfrm>
            <a:custGeom>
              <a:avLst/>
              <a:gdLst/>
              <a:ahLst/>
              <a:cxnLst/>
              <a:rect l="l" t="t" r="r" b="b"/>
              <a:pathLst>
                <a:path w="45085" h="36194">
                  <a:moveTo>
                    <a:pt x="0" y="0"/>
                  </a:moveTo>
                  <a:lnTo>
                    <a:pt x="5435" y="26746"/>
                  </a:lnTo>
                  <a:lnTo>
                    <a:pt x="9722" y="27866"/>
                  </a:lnTo>
                  <a:lnTo>
                    <a:pt x="43789" y="35712"/>
                  </a:lnTo>
                  <a:lnTo>
                    <a:pt x="44473" y="8102"/>
                  </a:lnTo>
                  <a:lnTo>
                    <a:pt x="0" y="0"/>
                  </a:lnTo>
                  <a:close/>
                </a:path>
                <a:path w="45085" h="36194">
                  <a:moveTo>
                    <a:pt x="44475" y="8026"/>
                  </a:moveTo>
                  <a:close/>
                </a:path>
              </a:pathLst>
            </a:custGeom>
            <a:solidFill>
              <a:srgbClr val="EDE3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7" name="object 2817" descr=""/>
            <p:cNvSpPr/>
            <p:nvPr/>
          </p:nvSpPr>
          <p:spPr>
            <a:xfrm>
              <a:off x="2464249" y="2058939"/>
              <a:ext cx="21590" cy="52069"/>
            </a:xfrm>
            <a:custGeom>
              <a:avLst/>
              <a:gdLst/>
              <a:ahLst/>
              <a:cxnLst/>
              <a:rect l="l" t="t" r="r" b="b"/>
              <a:pathLst>
                <a:path w="21589" h="52069">
                  <a:moveTo>
                    <a:pt x="21539" y="0"/>
                  </a:moveTo>
                  <a:lnTo>
                    <a:pt x="685" y="24244"/>
                  </a:lnTo>
                  <a:lnTo>
                    <a:pt x="0" y="51943"/>
                  </a:lnTo>
                  <a:lnTo>
                    <a:pt x="3054" y="48948"/>
                  </a:lnTo>
                  <a:lnTo>
                    <a:pt x="9261" y="42233"/>
                  </a:lnTo>
                  <a:lnTo>
                    <a:pt x="15368" y="35462"/>
                  </a:lnTo>
                  <a:lnTo>
                    <a:pt x="18084" y="32296"/>
                  </a:lnTo>
                  <a:lnTo>
                    <a:pt x="21539" y="0"/>
                  </a:lnTo>
                  <a:close/>
                </a:path>
              </a:pathLst>
            </a:custGeom>
            <a:solidFill>
              <a:srgbClr val="E3D2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8" name="object 2818" descr=""/>
            <p:cNvSpPr/>
            <p:nvPr/>
          </p:nvSpPr>
          <p:spPr>
            <a:xfrm>
              <a:off x="2398313" y="2083210"/>
              <a:ext cx="34290" cy="41910"/>
            </a:xfrm>
            <a:custGeom>
              <a:avLst/>
              <a:gdLst/>
              <a:ahLst/>
              <a:cxnLst/>
              <a:rect l="l" t="t" r="r" b="b"/>
              <a:pathLst>
                <a:path w="34289" h="41910">
                  <a:moveTo>
                    <a:pt x="7424" y="0"/>
                  </a:moveTo>
                  <a:lnTo>
                    <a:pt x="5341" y="3225"/>
                  </a:lnTo>
                  <a:lnTo>
                    <a:pt x="1991" y="9309"/>
                  </a:lnTo>
                  <a:lnTo>
                    <a:pt x="0" y="15678"/>
                  </a:lnTo>
                  <a:lnTo>
                    <a:pt x="53" y="22285"/>
                  </a:lnTo>
                  <a:lnTo>
                    <a:pt x="2840" y="29083"/>
                  </a:lnTo>
                  <a:lnTo>
                    <a:pt x="6230" y="34417"/>
                  </a:lnTo>
                  <a:lnTo>
                    <a:pt x="11857" y="38455"/>
                  </a:lnTo>
                  <a:lnTo>
                    <a:pt x="17762" y="41300"/>
                  </a:lnTo>
                  <a:lnTo>
                    <a:pt x="17622" y="35394"/>
                  </a:lnTo>
                  <a:lnTo>
                    <a:pt x="18397" y="29463"/>
                  </a:lnTo>
                  <a:lnTo>
                    <a:pt x="33942" y="1181"/>
                  </a:lnTo>
                  <a:lnTo>
                    <a:pt x="29256" y="863"/>
                  </a:lnTo>
                  <a:lnTo>
                    <a:pt x="20899" y="584"/>
                  </a:lnTo>
                  <a:lnTo>
                    <a:pt x="7424" y="0"/>
                  </a:lnTo>
                  <a:close/>
                </a:path>
              </a:pathLst>
            </a:custGeom>
            <a:solidFill>
              <a:srgbClr val="E3D1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9" name="object 2819" descr=""/>
            <p:cNvSpPr/>
            <p:nvPr/>
          </p:nvSpPr>
          <p:spPr>
            <a:xfrm>
              <a:off x="2415941" y="2084391"/>
              <a:ext cx="64769" cy="45720"/>
            </a:xfrm>
            <a:custGeom>
              <a:avLst/>
              <a:gdLst/>
              <a:ahLst/>
              <a:cxnLst/>
              <a:rect l="l" t="t" r="r" b="b"/>
              <a:pathLst>
                <a:path w="64769" h="45719">
                  <a:moveTo>
                    <a:pt x="16306" y="0"/>
                  </a:moveTo>
                  <a:lnTo>
                    <a:pt x="0" y="34213"/>
                  </a:lnTo>
                  <a:lnTo>
                    <a:pt x="139" y="40119"/>
                  </a:lnTo>
                  <a:lnTo>
                    <a:pt x="2285" y="41160"/>
                  </a:lnTo>
                  <a:lnTo>
                    <a:pt x="6616" y="42760"/>
                  </a:lnTo>
                  <a:lnTo>
                    <a:pt x="18853" y="45272"/>
                  </a:lnTo>
                  <a:lnTo>
                    <a:pt x="31365" y="44804"/>
                  </a:lnTo>
                  <a:lnTo>
                    <a:pt x="43407" y="41408"/>
                  </a:lnTo>
                  <a:lnTo>
                    <a:pt x="54228" y="35140"/>
                  </a:lnTo>
                  <a:lnTo>
                    <a:pt x="60045" y="30657"/>
                  </a:lnTo>
                  <a:lnTo>
                    <a:pt x="64198" y="24472"/>
                  </a:lnTo>
                  <a:lnTo>
                    <a:pt x="60985" y="17030"/>
                  </a:lnTo>
                  <a:lnTo>
                    <a:pt x="23071" y="670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rgbClr val="E3BD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0" name="object 2820" descr=""/>
            <p:cNvSpPr/>
            <p:nvPr/>
          </p:nvSpPr>
          <p:spPr>
            <a:xfrm>
              <a:off x="2402206" y="2079784"/>
              <a:ext cx="76200" cy="29209"/>
            </a:xfrm>
            <a:custGeom>
              <a:avLst/>
              <a:gdLst/>
              <a:ahLst/>
              <a:cxnLst/>
              <a:rect l="l" t="t" r="r" b="b"/>
              <a:pathLst>
                <a:path w="76200" h="29210">
                  <a:moveTo>
                    <a:pt x="4521" y="0"/>
                  </a:moveTo>
                  <a:lnTo>
                    <a:pt x="546" y="825"/>
                  </a:lnTo>
                  <a:lnTo>
                    <a:pt x="0" y="2070"/>
                  </a:lnTo>
                  <a:lnTo>
                    <a:pt x="3060" y="6350"/>
                  </a:lnTo>
                  <a:lnTo>
                    <a:pt x="1282" y="10236"/>
                  </a:lnTo>
                  <a:lnTo>
                    <a:pt x="2844" y="16395"/>
                  </a:lnTo>
                  <a:lnTo>
                    <a:pt x="4279" y="18351"/>
                  </a:lnTo>
                  <a:lnTo>
                    <a:pt x="11582" y="23964"/>
                  </a:lnTo>
                  <a:lnTo>
                    <a:pt x="18211" y="23495"/>
                  </a:lnTo>
                  <a:lnTo>
                    <a:pt x="24396" y="22847"/>
                  </a:lnTo>
                  <a:lnTo>
                    <a:pt x="32340" y="22776"/>
                  </a:lnTo>
                  <a:lnTo>
                    <a:pt x="39731" y="23910"/>
                  </a:lnTo>
                  <a:lnTo>
                    <a:pt x="54686" y="27355"/>
                  </a:lnTo>
                  <a:lnTo>
                    <a:pt x="61747" y="28689"/>
                  </a:lnTo>
                  <a:lnTo>
                    <a:pt x="68732" y="28346"/>
                  </a:lnTo>
                  <a:lnTo>
                    <a:pt x="75336" y="24041"/>
                  </a:lnTo>
                  <a:lnTo>
                    <a:pt x="75984" y="23482"/>
                  </a:lnTo>
                  <a:lnTo>
                    <a:pt x="75831" y="22834"/>
                  </a:lnTo>
                  <a:lnTo>
                    <a:pt x="34937" y="2052"/>
                  </a:lnTo>
                  <a:lnTo>
                    <a:pt x="9956" y="114"/>
                  </a:lnTo>
                  <a:lnTo>
                    <a:pt x="4521" y="0"/>
                  </a:lnTo>
                  <a:close/>
                </a:path>
              </a:pathLst>
            </a:custGeom>
            <a:solidFill>
              <a:srgbClr val="CCAC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1" name="object 2821" descr=""/>
            <p:cNvSpPr/>
            <p:nvPr/>
          </p:nvSpPr>
          <p:spPr>
            <a:xfrm>
              <a:off x="2409520" y="2082050"/>
              <a:ext cx="62230" cy="23495"/>
            </a:xfrm>
            <a:custGeom>
              <a:avLst/>
              <a:gdLst/>
              <a:ahLst/>
              <a:cxnLst/>
              <a:rect l="l" t="t" r="r" b="b"/>
              <a:pathLst>
                <a:path w="62230" h="23494">
                  <a:moveTo>
                    <a:pt x="4013" y="12433"/>
                  </a:moveTo>
                  <a:lnTo>
                    <a:pt x="3454" y="11366"/>
                  </a:lnTo>
                  <a:lnTo>
                    <a:pt x="2489" y="11112"/>
                  </a:lnTo>
                  <a:lnTo>
                    <a:pt x="1485" y="10858"/>
                  </a:lnTo>
                  <a:lnTo>
                    <a:pt x="317" y="11468"/>
                  </a:lnTo>
                  <a:lnTo>
                    <a:pt x="127" y="12509"/>
                  </a:lnTo>
                  <a:lnTo>
                    <a:pt x="0" y="13131"/>
                  </a:lnTo>
                  <a:lnTo>
                    <a:pt x="1244" y="13157"/>
                  </a:lnTo>
                  <a:lnTo>
                    <a:pt x="1435" y="12153"/>
                  </a:lnTo>
                  <a:lnTo>
                    <a:pt x="1905" y="11658"/>
                  </a:lnTo>
                  <a:lnTo>
                    <a:pt x="2298" y="12179"/>
                  </a:lnTo>
                  <a:lnTo>
                    <a:pt x="2540" y="12509"/>
                  </a:lnTo>
                  <a:lnTo>
                    <a:pt x="2514" y="12890"/>
                  </a:lnTo>
                  <a:lnTo>
                    <a:pt x="2095" y="13766"/>
                  </a:lnTo>
                  <a:lnTo>
                    <a:pt x="3340" y="13843"/>
                  </a:lnTo>
                  <a:lnTo>
                    <a:pt x="3581" y="13347"/>
                  </a:lnTo>
                  <a:lnTo>
                    <a:pt x="4013" y="12433"/>
                  </a:lnTo>
                  <a:close/>
                </a:path>
                <a:path w="62230" h="23494">
                  <a:moveTo>
                    <a:pt x="4114" y="2324"/>
                  </a:moveTo>
                  <a:lnTo>
                    <a:pt x="4025" y="1968"/>
                  </a:lnTo>
                  <a:lnTo>
                    <a:pt x="3581" y="0"/>
                  </a:lnTo>
                  <a:lnTo>
                    <a:pt x="368" y="292"/>
                  </a:lnTo>
                  <a:lnTo>
                    <a:pt x="190" y="2260"/>
                  </a:lnTo>
                  <a:lnTo>
                    <a:pt x="165" y="2616"/>
                  </a:lnTo>
                  <a:lnTo>
                    <a:pt x="1409" y="2578"/>
                  </a:lnTo>
                  <a:lnTo>
                    <a:pt x="1473" y="1790"/>
                  </a:lnTo>
                  <a:lnTo>
                    <a:pt x="1676" y="1219"/>
                  </a:lnTo>
                  <a:lnTo>
                    <a:pt x="2095" y="1270"/>
                  </a:lnTo>
                  <a:lnTo>
                    <a:pt x="2476" y="1308"/>
                  </a:lnTo>
                  <a:lnTo>
                    <a:pt x="2705" y="1752"/>
                  </a:lnTo>
                  <a:lnTo>
                    <a:pt x="2781" y="2082"/>
                  </a:lnTo>
                  <a:lnTo>
                    <a:pt x="2870" y="2489"/>
                  </a:lnTo>
                  <a:lnTo>
                    <a:pt x="4114" y="2324"/>
                  </a:lnTo>
                  <a:close/>
                </a:path>
                <a:path w="62230" h="23494">
                  <a:moveTo>
                    <a:pt x="10388" y="5384"/>
                  </a:moveTo>
                  <a:lnTo>
                    <a:pt x="5651" y="5295"/>
                  </a:lnTo>
                  <a:lnTo>
                    <a:pt x="5270" y="8496"/>
                  </a:lnTo>
                  <a:lnTo>
                    <a:pt x="6515" y="8458"/>
                  </a:lnTo>
                  <a:lnTo>
                    <a:pt x="6654" y="7213"/>
                  </a:lnTo>
                  <a:lnTo>
                    <a:pt x="7340" y="6388"/>
                  </a:lnTo>
                  <a:lnTo>
                    <a:pt x="8153" y="6845"/>
                  </a:lnTo>
                  <a:lnTo>
                    <a:pt x="8712" y="7175"/>
                  </a:lnTo>
                  <a:lnTo>
                    <a:pt x="8928" y="7861"/>
                  </a:lnTo>
                  <a:lnTo>
                    <a:pt x="8839" y="8877"/>
                  </a:lnTo>
                  <a:lnTo>
                    <a:pt x="10083" y="8826"/>
                  </a:lnTo>
                  <a:lnTo>
                    <a:pt x="10121" y="8343"/>
                  </a:lnTo>
                  <a:lnTo>
                    <a:pt x="10388" y="5384"/>
                  </a:lnTo>
                  <a:close/>
                </a:path>
                <a:path w="62230" h="23494">
                  <a:moveTo>
                    <a:pt x="11811" y="15252"/>
                  </a:moveTo>
                  <a:lnTo>
                    <a:pt x="7810" y="15455"/>
                  </a:lnTo>
                  <a:lnTo>
                    <a:pt x="7937" y="17894"/>
                  </a:lnTo>
                  <a:lnTo>
                    <a:pt x="7975" y="18478"/>
                  </a:lnTo>
                  <a:lnTo>
                    <a:pt x="9220" y="18364"/>
                  </a:lnTo>
                  <a:lnTo>
                    <a:pt x="9182" y="17767"/>
                  </a:lnTo>
                  <a:lnTo>
                    <a:pt x="9169" y="17399"/>
                  </a:lnTo>
                  <a:lnTo>
                    <a:pt x="9347" y="16840"/>
                  </a:lnTo>
                  <a:lnTo>
                    <a:pt x="10312" y="16814"/>
                  </a:lnTo>
                  <a:lnTo>
                    <a:pt x="10528" y="17424"/>
                  </a:lnTo>
                  <a:lnTo>
                    <a:pt x="10528" y="18427"/>
                  </a:lnTo>
                  <a:lnTo>
                    <a:pt x="11772" y="18326"/>
                  </a:lnTo>
                  <a:lnTo>
                    <a:pt x="11785" y="17729"/>
                  </a:lnTo>
                  <a:lnTo>
                    <a:pt x="11811" y="15252"/>
                  </a:lnTo>
                  <a:close/>
                </a:path>
                <a:path w="62230" h="23494">
                  <a:moveTo>
                    <a:pt x="15570" y="2971"/>
                  </a:moveTo>
                  <a:lnTo>
                    <a:pt x="15392" y="2667"/>
                  </a:lnTo>
                  <a:lnTo>
                    <a:pt x="14592" y="1193"/>
                  </a:lnTo>
                  <a:lnTo>
                    <a:pt x="12382" y="1308"/>
                  </a:lnTo>
                  <a:lnTo>
                    <a:pt x="11366" y="2476"/>
                  </a:lnTo>
                  <a:lnTo>
                    <a:pt x="11214" y="2641"/>
                  </a:lnTo>
                  <a:lnTo>
                    <a:pt x="12344" y="2768"/>
                  </a:lnTo>
                  <a:lnTo>
                    <a:pt x="12585" y="2476"/>
                  </a:lnTo>
                  <a:lnTo>
                    <a:pt x="13157" y="1816"/>
                  </a:lnTo>
                  <a:lnTo>
                    <a:pt x="13868" y="2286"/>
                  </a:lnTo>
                  <a:lnTo>
                    <a:pt x="14198" y="2895"/>
                  </a:lnTo>
                  <a:lnTo>
                    <a:pt x="14363" y="3175"/>
                  </a:lnTo>
                  <a:lnTo>
                    <a:pt x="15570" y="2971"/>
                  </a:lnTo>
                  <a:close/>
                </a:path>
                <a:path w="62230" h="23494">
                  <a:moveTo>
                    <a:pt x="20802" y="10960"/>
                  </a:moveTo>
                  <a:lnTo>
                    <a:pt x="16598" y="10668"/>
                  </a:lnTo>
                  <a:lnTo>
                    <a:pt x="16370" y="12915"/>
                  </a:lnTo>
                  <a:lnTo>
                    <a:pt x="16344" y="13169"/>
                  </a:lnTo>
                  <a:lnTo>
                    <a:pt x="17589" y="13157"/>
                  </a:lnTo>
                  <a:lnTo>
                    <a:pt x="17614" y="12801"/>
                  </a:lnTo>
                  <a:lnTo>
                    <a:pt x="17665" y="12293"/>
                  </a:lnTo>
                  <a:lnTo>
                    <a:pt x="18034" y="11607"/>
                  </a:lnTo>
                  <a:lnTo>
                    <a:pt x="18554" y="12090"/>
                  </a:lnTo>
                  <a:lnTo>
                    <a:pt x="18897" y="12395"/>
                  </a:lnTo>
                  <a:lnTo>
                    <a:pt x="18986" y="12928"/>
                  </a:lnTo>
                  <a:lnTo>
                    <a:pt x="18757" y="13665"/>
                  </a:lnTo>
                  <a:lnTo>
                    <a:pt x="19977" y="13652"/>
                  </a:lnTo>
                  <a:lnTo>
                    <a:pt x="20802" y="10960"/>
                  </a:lnTo>
                  <a:close/>
                </a:path>
                <a:path w="62230" h="23494">
                  <a:moveTo>
                    <a:pt x="23406" y="5270"/>
                  </a:moveTo>
                  <a:lnTo>
                    <a:pt x="19227" y="4584"/>
                  </a:lnTo>
                  <a:lnTo>
                    <a:pt x="18275" y="6985"/>
                  </a:lnTo>
                  <a:lnTo>
                    <a:pt x="18084" y="7454"/>
                  </a:lnTo>
                  <a:lnTo>
                    <a:pt x="19329" y="7480"/>
                  </a:lnTo>
                  <a:lnTo>
                    <a:pt x="19494" y="7048"/>
                  </a:lnTo>
                  <a:lnTo>
                    <a:pt x="19761" y="6400"/>
                  </a:lnTo>
                  <a:lnTo>
                    <a:pt x="20408" y="5905"/>
                  </a:lnTo>
                  <a:lnTo>
                    <a:pt x="21526" y="6781"/>
                  </a:lnTo>
                  <a:lnTo>
                    <a:pt x="21704" y="7429"/>
                  </a:lnTo>
                  <a:lnTo>
                    <a:pt x="21463" y="8521"/>
                  </a:lnTo>
                  <a:lnTo>
                    <a:pt x="22707" y="8496"/>
                  </a:lnTo>
                  <a:lnTo>
                    <a:pt x="23406" y="5270"/>
                  </a:lnTo>
                  <a:close/>
                </a:path>
                <a:path w="62230" h="23494">
                  <a:moveTo>
                    <a:pt x="25882" y="1841"/>
                  </a:moveTo>
                  <a:lnTo>
                    <a:pt x="24003" y="698"/>
                  </a:lnTo>
                  <a:lnTo>
                    <a:pt x="22504" y="1295"/>
                  </a:lnTo>
                  <a:lnTo>
                    <a:pt x="22542" y="3048"/>
                  </a:lnTo>
                  <a:lnTo>
                    <a:pt x="23799" y="2959"/>
                  </a:lnTo>
                  <a:lnTo>
                    <a:pt x="23774" y="1930"/>
                  </a:lnTo>
                  <a:lnTo>
                    <a:pt x="24130" y="1701"/>
                  </a:lnTo>
                  <a:lnTo>
                    <a:pt x="24333" y="2247"/>
                  </a:lnTo>
                  <a:lnTo>
                    <a:pt x="24396" y="2400"/>
                  </a:lnTo>
                  <a:lnTo>
                    <a:pt x="24345" y="2654"/>
                  </a:lnTo>
                  <a:lnTo>
                    <a:pt x="24282" y="3098"/>
                  </a:lnTo>
                  <a:lnTo>
                    <a:pt x="24218" y="3378"/>
                  </a:lnTo>
                  <a:lnTo>
                    <a:pt x="23990" y="4203"/>
                  </a:lnTo>
                  <a:lnTo>
                    <a:pt x="25234" y="4216"/>
                  </a:lnTo>
                  <a:lnTo>
                    <a:pt x="25361" y="3746"/>
                  </a:lnTo>
                  <a:lnTo>
                    <a:pt x="25590" y="2933"/>
                  </a:lnTo>
                  <a:lnTo>
                    <a:pt x="25882" y="1841"/>
                  </a:lnTo>
                  <a:close/>
                </a:path>
                <a:path w="62230" h="23494">
                  <a:moveTo>
                    <a:pt x="26250" y="16624"/>
                  </a:moveTo>
                  <a:lnTo>
                    <a:pt x="25438" y="15557"/>
                  </a:lnTo>
                  <a:lnTo>
                    <a:pt x="24396" y="15506"/>
                  </a:lnTo>
                  <a:lnTo>
                    <a:pt x="23368" y="15455"/>
                  </a:lnTo>
                  <a:lnTo>
                    <a:pt x="22364" y="16395"/>
                  </a:lnTo>
                  <a:lnTo>
                    <a:pt x="22631" y="17462"/>
                  </a:lnTo>
                  <a:lnTo>
                    <a:pt x="22771" y="18059"/>
                  </a:lnTo>
                  <a:lnTo>
                    <a:pt x="24015" y="17919"/>
                  </a:lnTo>
                  <a:lnTo>
                    <a:pt x="23799" y="17018"/>
                  </a:lnTo>
                  <a:lnTo>
                    <a:pt x="23888" y="16344"/>
                  </a:lnTo>
                  <a:lnTo>
                    <a:pt x="24752" y="16611"/>
                  </a:lnTo>
                  <a:lnTo>
                    <a:pt x="24726" y="17195"/>
                  </a:lnTo>
                  <a:lnTo>
                    <a:pt x="24358" y="18084"/>
                  </a:lnTo>
                  <a:lnTo>
                    <a:pt x="25603" y="18161"/>
                  </a:lnTo>
                  <a:lnTo>
                    <a:pt x="26250" y="16624"/>
                  </a:lnTo>
                  <a:close/>
                </a:path>
                <a:path w="62230" h="23494">
                  <a:moveTo>
                    <a:pt x="31750" y="11798"/>
                  </a:moveTo>
                  <a:lnTo>
                    <a:pt x="30543" y="11404"/>
                  </a:lnTo>
                  <a:lnTo>
                    <a:pt x="29451" y="11049"/>
                  </a:lnTo>
                  <a:lnTo>
                    <a:pt x="28600" y="11341"/>
                  </a:lnTo>
                  <a:lnTo>
                    <a:pt x="27559" y="12814"/>
                  </a:lnTo>
                  <a:lnTo>
                    <a:pt x="28778" y="12966"/>
                  </a:lnTo>
                  <a:lnTo>
                    <a:pt x="29057" y="12560"/>
                  </a:lnTo>
                  <a:lnTo>
                    <a:pt x="29171" y="12407"/>
                  </a:lnTo>
                  <a:lnTo>
                    <a:pt x="29337" y="12090"/>
                  </a:lnTo>
                  <a:lnTo>
                    <a:pt x="29527" y="12026"/>
                  </a:lnTo>
                  <a:lnTo>
                    <a:pt x="29718" y="11976"/>
                  </a:lnTo>
                  <a:lnTo>
                    <a:pt x="30213" y="12204"/>
                  </a:lnTo>
                  <a:lnTo>
                    <a:pt x="30632" y="12674"/>
                  </a:lnTo>
                  <a:lnTo>
                    <a:pt x="30441" y="13360"/>
                  </a:lnTo>
                  <a:lnTo>
                    <a:pt x="30403" y="13766"/>
                  </a:lnTo>
                  <a:lnTo>
                    <a:pt x="30365" y="14274"/>
                  </a:lnTo>
                  <a:lnTo>
                    <a:pt x="31610" y="14198"/>
                  </a:lnTo>
                  <a:lnTo>
                    <a:pt x="31661" y="13639"/>
                  </a:lnTo>
                  <a:lnTo>
                    <a:pt x="31750" y="12522"/>
                  </a:lnTo>
                  <a:lnTo>
                    <a:pt x="31750" y="11798"/>
                  </a:lnTo>
                  <a:close/>
                </a:path>
                <a:path w="62230" h="23494">
                  <a:moveTo>
                    <a:pt x="33159" y="3924"/>
                  </a:moveTo>
                  <a:lnTo>
                    <a:pt x="29540" y="3187"/>
                  </a:lnTo>
                  <a:lnTo>
                    <a:pt x="28917" y="5994"/>
                  </a:lnTo>
                  <a:lnTo>
                    <a:pt x="30162" y="6045"/>
                  </a:lnTo>
                  <a:lnTo>
                    <a:pt x="30289" y="5473"/>
                  </a:lnTo>
                  <a:lnTo>
                    <a:pt x="30518" y="4470"/>
                  </a:lnTo>
                  <a:lnTo>
                    <a:pt x="31407" y="5194"/>
                  </a:lnTo>
                  <a:lnTo>
                    <a:pt x="30886" y="6565"/>
                  </a:lnTo>
                  <a:lnTo>
                    <a:pt x="32143" y="6642"/>
                  </a:lnTo>
                  <a:lnTo>
                    <a:pt x="32346" y="6083"/>
                  </a:lnTo>
                  <a:lnTo>
                    <a:pt x="33159" y="3924"/>
                  </a:lnTo>
                  <a:close/>
                </a:path>
                <a:path w="62230" h="23494">
                  <a:moveTo>
                    <a:pt x="39116" y="16929"/>
                  </a:moveTo>
                  <a:lnTo>
                    <a:pt x="35090" y="16598"/>
                  </a:lnTo>
                  <a:lnTo>
                    <a:pt x="34734" y="18656"/>
                  </a:lnTo>
                  <a:lnTo>
                    <a:pt x="34709" y="18821"/>
                  </a:lnTo>
                  <a:lnTo>
                    <a:pt x="35928" y="18859"/>
                  </a:lnTo>
                  <a:lnTo>
                    <a:pt x="35979" y="18529"/>
                  </a:lnTo>
                  <a:lnTo>
                    <a:pt x="36055" y="18135"/>
                  </a:lnTo>
                  <a:lnTo>
                    <a:pt x="36360" y="17475"/>
                  </a:lnTo>
                  <a:lnTo>
                    <a:pt x="37147" y="18237"/>
                  </a:lnTo>
                  <a:lnTo>
                    <a:pt x="37249" y="18757"/>
                  </a:lnTo>
                  <a:lnTo>
                    <a:pt x="37084" y="19215"/>
                  </a:lnTo>
                  <a:lnTo>
                    <a:pt x="37007" y="19456"/>
                  </a:lnTo>
                  <a:lnTo>
                    <a:pt x="38201" y="19469"/>
                  </a:lnTo>
                  <a:lnTo>
                    <a:pt x="38303" y="19202"/>
                  </a:lnTo>
                  <a:lnTo>
                    <a:pt x="39116" y="16929"/>
                  </a:lnTo>
                  <a:close/>
                </a:path>
                <a:path w="62230" h="23494">
                  <a:moveTo>
                    <a:pt x="41490" y="8013"/>
                  </a:moveTo>
                  <a:lnTo>
                    <a:pt x="38976" y="7772"/>
                  </a:lnTo>
                  <a:lnTo>
                    <a:pt x="37973" y="8928"/>
                  </a:lnTo>
                  <a:lnTo>
                    <a:pt x="37630" y="9321"/>
                  </a:lnTo>
                  <a:lnTo>
                    <a:pt x="38836" y="9385"/>
                  </a:lnTo>
                  <a:lnTo>
                    <a:pt x="39725" y="8356"/>
                  </a:lnTo>
                  <a:lnTo>
                    <a:pt x="40195" y="9423"/>
                  </a:lnTo>
                  <a:lnTo>
                    <a:pt x="40157" y="10337"/>
                  </a:lnTo>
                  <a:lnTo>
                    <a:pt x="41414" y="10274"/>
                  </a:lnTo>
                  <a:lnTo>
                    <a:pt x="41490" y="8013"/>
                  </a:lnTo>
                  <a:close/>
                </a:path>
                <a:path w="62230" h="23494">
                  <a:moveTo>
                    <a:pt x="42456" y="4940"/>
                  </a:moveTo>
                  <a:lnTo>
                    <a:pt x="41986" y="4013"/>
                  </a:lnTo>
                  <a:lnTo>
                    <a:pt x="40246" y="3556"/>
                  </a:lnTo>
                  <a:lnTo>
                    <a:pt x="39357" y="3975"/>
                  </a:lnTo>
                  <a:lnTo>
                    <a:pt x="38950" y="4762"/>
                  </a:lnTo>
                  <a:lnTo>
                    <a:pt x="38696" y="5270"/>
                  </a:lnTo>
                  <a:lnTo>
                    <a:pt x="39941" y="5334"/>
                  </a:lnTo>
                  <a:lnTo>
                    <a:pt x="40182" y="4864"/>
                  </a:lnTo>
                  <a:lnTo>
                    <a:pt x="40398" y="4445"/>
                  </a:lnTo>
                  <a:lnTo>
                    <a:pt x="40767" y="4635"/>
                  </a:lnTo>
                  <a:lnTo>
                    <a:pt x="41033" y="5181"/>
                  </a:lnTo>
                  <a:lnTo>
                    <a:pt x="40944" y="5461"/>
                  </a:lnTo>
                  <a:lnTo>
                    <a:pt x="40614" y="6197"/>
                  </a:lnTo>
                  <a:lnTo>
                    <a:pt x="41871" y="6248"/>
                  </a:lnTo>
                  <a:lnTo>
                    <a:pt x="42456" y="4940"/>
                  </a:lnTo>
                  <a:close/>
                </a:path>
                <a:path w="62230" h="23494">
                  <a:moveTo>
                    <a:pt x="46355" y="16040"/>
                  </a:moveTo>
                  <a:lnTo>
                    <a:pt x="45161" y="15722"/>
                  </a:lnTo>
                  <a:lnTo>
                    <a:pt x="44030" y="15417"/>
                  </a:lnTo>
                  <a:lnTo>
                    <a:pt x="43357" y="16167"/>
                  </a:lnTo>
                  <a:lnTo>
                    <a:pt x="42291" y="16878"/>
                  </a:lnTo>
                  <a:lnTo>
                    <a:pt x="43014" y="16979"/>
                  </a:lnTo>
                  <a:lnTo>
                    <a:pt x="43395" y="16941"/>
                  </a:lnTo>
                  <a:lnTo>
                    <a:pt x="43865" y="16637"/>
                  </a:lnTo>
                  <a:lnTo>
                    <a:pt x="44081" y="16446"/>
                  </a:lnTo>
                  <a:lnTo>
                    <a:pt x="44323" y="16256"/>
                  </a:lnTo>
                  <a:lnTo>
                    <a:pt x="44450" y="16167"/>
                  </a:lnTo>
                  <a:lnTo>
                    <a:pt x="44716" y="16357"/>
                  </a:lnTo>
                  <a:lnTo>
                    <a:pt x="45161" y="16903"/>
                  </a:lnTo>
                  <a:lnTo>
                    <a:pt x="44945" y="17576"/>
                  </a:lnTo>
                  <a:lnTo>
                    <a:pt x="44843" y="18300"/>
                  </a:lnTo>
                  <a:lnTo>
                    <a:pt x="46075" y="18326"/>
                  </a:lnTo>
                  <a:lnTo>
                    <a:pt x="46266" y="17018"/>
                  </a:lnTo>
                  <a:lnTo>
                    <a:pt x="46355" y="16040"/>
                  </a:lnTo>
                  <a:close/>
                </a:path>
                <a:path w="62230" h="23494">
                  <a:moveTo>
                    <a:pt x="51257" y="9271"/>
                  </a:moveTo>
                  <a:lnTo>
                    <a:pt x="50406" y="8128"/>
                  </a:lnTo>
                  <a:lnTo>
                    <a:pt x="47929" y="7886"/>
                  </a:lnTo>
                  <a:lnTo>
                    <a:pt x="47371" y="8724"/>
                  </a:lnTo>
                  <a:lnTo>
                    <a:pt x="47028" y="9829"/>
                  </a:lnTo>
                  <a:lnTo>
                    <a:pt x="46913" y="10160"/>
                  </a:lnTo>
                  <a:lnTo>
                    <a:pt x="48145" y="10134"/>
                  </a:lnTo>
                  <a:lnTo>
                    <a:pt x="48234" y="9829"/>
                  </a:lnTo>
                  <a:lnTo>
                    <a:pt x="48437" y="9194"/>
                  </a:lnTo>
                  <a:lnTo>
                    <a:pt x="48729" y="8648"/>
                  </a:lnTo>
                  <a:lnTo>
                    <a:pt x="48869" y="8572"/>
                  </a:lnTo>
                  <a:lnTo>
                    <a:pt x="48996" y="8610"/>
                  </a:lnTo>
                  <a:lnTo>
                    <a:pt x="49555" y="9220"/>
                  </a:lnTo>
                  <a:lnTo>
                    <a:pt x="49936" y="9690"/>
                  </a:lnTo>
                  <a:lnTo>
                    <a:pt x="49682" y="10782"/>
                  </a:lnTo>
                  <a:lnTo>
                    <a:pt x="50888" y="10833"/>
                  </a:lnTo>
                  <a:lnTo>
                    <a:pt x="50977" y="10452"/>
                  </a:lnTo>
                  <a:lnTo>
                    <a:pt x="51257" y="9271"/>
                  </a:lnTo>
                  <a:close/>
                </a:path>
                <a:path w="62230" h="23494">
                  <a:moveTo>
                    <a:pt x="52349" y="20967"/>
                  </a:moveTo>
                  <a:lnTo>
                    <a:pt x="47929" y="20358"/>
                  </a:lnTo>
                  <a:lnTo>
                    <a:pt x="48158" y="22606"/>
                  </a:lnTo>
                  <a:lnTo>
                    <a:pt x="48196" y="22936"/>
                  </a:lnTo>
                  <a:lnTo>
                    <a:pt x="49441" y="22809"/>
                  </a:lnTo>
                  <a:lnTo>
                    <a:pt x="49403" y="22479"/>
                  </a:lnTo>
                  <a:lnTo>
                    <a:pt x="49390" y="22288"/>
                  </a:lnTo>
                  <a:lnTo>
                    <a:pt x="49403" y="22059"/>
                  </a:lnTo>
                  <a:lnTo>
                    <a:pt x="49530" y="21894"/>
                  </a:lnTo>
                  <a:lnTo>
                    <a:pt x="49669" y="21691"/>
                  </a:lnTo>
                  <a:lnTo>
                    <a:pt x="50126" y="22148"/>
                  </a:lnTo>
                  <a:lnTo>
                    <a:pt x="50050" y="22644"/>
                  </a:lnTo>
                  <a:lnTo>
                    <a:pt x="49860" y="22948"/>
                  </a:lnTo>
                  <a:lnTo>
                    <a:pt x="49707" y="23177"/>
                  </a:lnTo>
                  <a:lnTo>
                    <a:pt x="50888" y="23266"/>
                  </a:lnTo>
                  <a:lnTo>
                    <a:pt x="51079" y="22948"/>
                  </a:lnTo>
                  <a:lnTo>
                    <a:pt x="52349" y="20967"/>
                  </a:lnTo>
                  <a:close/>
                </a:path>
                <a:path w="62230" h="23494">
                  <a:moveTo>
                    <a:pt x="55562" y="16078"/>
                  </a:moveTo>
                  <a:lnTo>
                    <a:pt x="54660" y="15430"/>
                  </a:lnTo>
                  <a:lnTo>
                    <a:pt x="53733" y="14757"/>
                  </a:lnTo>
                  <a:lnTo>
                    <a:pt x="52908" y="15798"/>
                  </a:lnTo>
                  <a:lnTo>
                    <a:pt x="51955" y="16408"/>
                  </a:lnTo>
                  <a:lnTo>
                    <a:pt x="52044" y="16649"/>
                  </a:lnTo>
                  <a:lnTo>
                    <a:pt x="52501" y="16929"/>
                  </a:lnTo>
                  <a:lnTo>
                    <a:pt x="52908" y="16840"/>
                  </a:lnTo>
                  <a:lnTo>
                    <a:pt x="53136" y="16687"/>
                  </a:lnTo>
                  <a:lnTo>
                    <a:pt x="53365" y="16548"/>
                  </a:lnTo>
                  <a:lnTo>
                    <a:pt x="53555" y="16370"/>
                  </a:lnTo>
                  <a:lnTo>
                    <a:pt x="53797" y="16167"/>
                  </a:lnTo>
                  <a:lnTo>
                    <a:pt x="53860" y="16471"/>
                  </a:lnTo>
                  <a:lnTo>
                    <a:pt x="54051" y="16776"/>
                  </a:lnTo>
                  <a:lnTo>
                    <a:pt x="54000" y="17399"/>
                  </a:lnTo>
                  <a:lnTo>
                    <a:pt x="53860" y="17691"/>
                  </a:lnTo>
                  <a:lnTo>
                    <a:pt x="53225" y="18427"/>
                  </a:lnTo>
                  <a:lnTo>
                    <a:pt x="54444" y="18580"/>
                  </a:lnTo>
                  <a:lnTo>
                    <a:pt x="55384" y="17475"/>
                  </a:lnTo>
                  <a:lnTo>
                    <a:pt x="55562" y="16078"/>
                  </a:lnTo>
                  <a:close/>
                </a:path>
                <a:path w="62230" h="23494">
                  <a:moveTo>
                    <a:pt x="58559" y="6502"/>
                  </a:moveTo>
                  <a:lnTo>
                    <a:pt x="54864" y="5753"/>
                  </a:lnTo>
                  <a:lnTo>
                    <a:pt x="54483" y="7874"/>
                  </a:lnTo>
                  <a:lnTo>
                    <a:pt x="54381" y="8458"/>
                  </a:lnTo>
                  <a:lnTo>
                    <a:pt x="55626" y="8445"/>
                  </a:lnTo>
                  <a:lnTo>
                    <a:pt x="55778" y="7581"/>
                  </a:lnTo>
                  <a:lnTo>
                    <a:pt x="56045" y="7200"/>
                  </a:lnTo>
                  <a:lnTo>
                    <a:pt x="56578" y="7861"/>
                  </a:lnTo>
                  <a:lnTo>
                    <a:pt x="56515" y="8204"/>
                  </a:lnTo>
                  <a:lnTo>
                    <a:pt x="56159" y="8966"/>
                  </a:lnTo>
                  <a:lnTo>
                    <a:pt x="57404" y="9017"/>
                  </a:lnTo>
                  <a:lnTo>
                    <a:pt x="58559" y="6502"/>
                  </a:lnTo>
                  <a:close/>
                </a:path>
                <a:path w="62230" h="23494">
                  <a:moveTo>
                    <a:pt x="61607" y="15646"/>
                  </a:moveTo>
                  <a:lnTo>
                    <a:pt x="61429" y="15151"/>
                  </a:lnTo>
                  <a:lnTo>
                    <a:pt x="61252" y="14681"/>
                  </a:lnTo>
                  <a:lnTo>
                    <a:pt x="59321" y="14312"/>
                  </a:lnTo>
                  <a:lnTo>
                    <a:pt x="58470" y="14998"/>
                  </a:lnTo>
                  <a:lnTo>
                    <a:pt x="58102" y="16522"/>
                  </a:lnTo>
                  <a:lnTo>
                    <a:pt x="59347" y="16510"/>
                  </a:lnTo>
                  <a:lnTo>
                    <a:pt x="59296" y="16167"/>
                  </a:lnTo>
                  <a:lnTo>
                    <a:pt x="59423" y="16078"/>
                  </a:lnTo>
                  <a:lnTo>
                    <a:pt x="59588" y="15417"/>
                  </a:lnTo>
                  <a:lnTo>
                    <a:pt x="60083" y="15151"/>
                  </a:lnTo>
                  <a:lnTo>
                    <a:pt x="60071" y="15646"/>
                  </a:lnTo>
                  <a:lnTo>
                    <a:pt x="59448" y="16065"/>
                  </a:lnTo>
                  <a:lnTo>
                    <a:pt x="59423" y="16192"/>
                  </a:lnTo>
                  <a:lnTo>
                    <a:pt x="60464" y="16408"/>
                  </a:lnTo>
                  <a:lnTo>
                    <a:pt x="61607" y="15646"/>
                  </a:lnTo>
                  <a:close/>
                </a:path>
                <a:path w="62230" h="23494">
                  <a:moveTo>
                    <a:pt x="61810" y="20574"/>
                  </a:moveTo>
                  <a:lnTo>
                    <a:pt x="58674" y="20434"/>
                  </a:lnTo>
                  <a:lnTo>
                    <a:pt x="58013" y="21844"/>
                  </a:lnTo>
                  <a:lnTo>
                    <a:pt x="57912" y="22047"/>
                  </a:lnTo>
                  <a:lnTo>
                    <a:pt x="59093" y="22098"/>
                  </a:lnTo>
                  <a:lnTo>
                    <a:pt x="59296" y="21678"/>
                  </a:lnTo>
                  <a:lnTo>
                    <a:pt x="59372" y="21463"/>
                  </a:lnTo>
                  <a:lnTo>
                    <a:pt x="59537" y="21399"/>
                  </a:lnTo>
                  <a:lnTo>
                    <a:pt x="59728" y="21310"/>
                  </a:lnTo>
                  <a:lnTo>
                    <a:pt x="60147" y="21907"/>
                  </a:lnTo>
                  <a:lnTo>
                    <a:pt x="60198" y="22237"/>
                  </a:lnTo>
                  <a:lnTo>
                    <a:pt x="60109" y="22618"/>
                  </a:lnTo>
                  <a:lnTo>
                    <a:pt x="60083" y="22771"/>
                  </a:lnTo>
                  <a:lnTo>
                    <a:pt x="61290" y="22834"/>
                  </a:lnTo>
                  <a:lnTo>
                    <a:pt x="61810" y="20574"/>
                  </a:lnTo>
                  <a:close/>
                </a:path>
              </a:pathLst>
            </a:custGeom>
            <a:solidFill>
              <a:srgbClr val="D8C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2" name="object 2822" descr=""/>
            <p:cNvSpPr/>
            <p:nvPr/>
          </p:nvSpPr>
          <p:spPr>
            <a:xfrm>
              <a:off x="2372436" y="2100134"/>
              <a:ext cx="34925" cy="43815"/>
            </a:xfrm>
            <a:custGeom>
              <a:avLst/>
              <a:gdLst/>
              <a:ahLst/>
              <a:cxnLst/>
              <a:rect l="l" t="t" r="r" b="b"/>
              <a:pathLst>
                <a:path w="34925" h="43814">
                  <a:moveTo>
                    <a:pt x="21079" y="0"/>
                  </a:moveTo>
                  <a:lnTo>
                    <a:pt x="0" y="29102"/>
                  </a:lnTo>
                  <a:lnTo>
                    <a:pt x="1784" y="35747"/>
                  </a:lnTo>
                  <a:lnTo>
                    <a:pt x="5945" y="41225"/>
                  </a:lnTo>
                  <a:lnTo>
                    <a:pt x="12405" y="43586"/>
                  </a:lnTo>
                  <a:lnTo>
                    <a:pt x="20487" y="41938"/>
                  </a:lnTo>
                  <a:lnTo>
                    <a:pt x="26924" y="37282"/>
                  </a:lnTo>
                  <a:lnTo>
                    <a:pt x="31489" y="30561"/>
                  </a:lnTo>
                  <a:lnTo>
                    <a:pt x="33957" y="22720"/>
                  </a:lnTo>
                  <a:lnTo>
                    <a:pt x="34452" y="14900"/>
                  </a:lnTo>
                  <a:lnTo>
                    <a:pt x="33052" y="6888"/>
                  </a:lnTo>
                  <a:lnTo>
                    <a:pt x="28884" y="1112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E3BD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3" name="object 2823" descr=""/>
            <p:cNvSpPr/>
            <p:nvPr/>
          </p:nvSpPr>
          <p:spPr>
            <a:xfrm>
              <a:off x="2368034" y="2094206"/>
              <a:ext cx="44450" cy="43180"/>
            </a:xfrm>
            <a:custGeom>
              <a:avLst/>
              <a:gdLst/>
              <a:ahLst/>
              <a:cxnLst/>
              <a:rect l="l" t="t" r="r" b="b"/>
              <a:pathLst>
                <a:path w="44450" h="43180">
                  <a:moveTo>
                    <a:pt x="30883" y="0"/>
                  </a:moveTo>
                  <a:lnTo>
                    <a:pt x="698" y="24714"/>
                  </a:lnTo>
                  <a:lnTo>
                    <a:pt x="0" y="31699"/>
                  </a:lnTo>
                  <a:lnTo>
                    <a:pt x="4762" y="37033"/>
                  </a:lnTo>
                  <a:lnTo>
                    <a:pt x="10769" y="41419"/>
                  </a:lnTo>
                  <a:lnTo>
                    <a:pt x="17735" y="42945"/>
                  </a:lnTo>
                  <a:lnTo>
                    <a:pt x="24739" y="41651"/>
                  </a:lnTo>
                  <a:lnTo>
                    <a:pt x="30861" y="37579"/>
                  </a:lnTo>
                  <a:lnTo>
                    <a:pt x="36850" y="30545"/>
                  </a:lnTo>
                  <a:lnTo>
                    <a:pt x="42078" y="21750"/>
                  </a:lnTo>
                  <a:lnTo>
                    <a:pt x="44176" y="12652"/>
                  </a:lnTo>
                  <a:lnTo>
                    <a:pt x="40779" y="4711"/>
                  </a:lnTo>
                  <a:lnTo>
                    <a:pt x="36362" y="1536"/>
                  </a:lnTo>
                  <a:lnTo>
                    <a:pt x="30883" y="0"/>
                  </a:lnTo>
                  <a:close/>
                </a:path>
              </a:pathLst>
            </a:custGeom>
            <a:solidFill>
              <a:srgbClr val="CCAC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4" name="object 2824" descr=""/>
            <p:cNvSpPr/>
            <p:nvPr/>
          </p:nvSpPr>
          <p:spPr>
            <a:xfrm>
              <a:off x="2433943" y="2056242"/>
              <a:ext cx="32384" cy="19685"/>
            </a:xfrm>
            <a:custGeom>
              <a:avLst/>
              <a:gdLst/>
              <a:ahLst/>
              <a:cxnLst/>
              <a:rect l="l" t="t" r="r" b="b"/>
              <a:pathLst>
                <a:path w="32385" h="19685">
                  <a:moveTo>
                    <a:pt x="19838" y="15240"/>
                  </a:moveTo>
                  <a:lnTo>
                    <a:pt x="15240" y="15240"/>
                  </a:lnTo>
                  <a:lnTo>
                    <a:pt x="19126" y="17741"/>
                  </a:lnTo>
                  <a:lnTo>
                    <a:pt x="21945" y="19456"/>
                  </a:lnTo>
                  <a:lnTo>
                    <a:pt x="24625" y="18224"/>
                  </a:lnTo>
                  <a:lnTo>
                    <a:pt x="21887" y="16560"/>
                  </a:lnTo>
                  <a:lnTo>
                    <a:pt x="19838" y="15240"/>
                  </a:lnTo>
                  <a:close/>
                </a:path>
                <a:path w="32385" h="19685">
                  <a:moveTo>
                    <a:pt x="13800" y="11239"/>
                  </a:moveTo>
                  <a:lnTo>
                    <a:pt x="9334" y="11239"/>
                  </a:lnTo>
                  <a:lnTo>
                    <a:pt x="11823" y="12966"/>
                  </a:lnTo>
                  <a:lnTo>
                    <a:pt x="13081" y="13804"/>
                  </a:lnTo>
                  <a:lnTo>
                    <a:pt x="7162" y="16560"/>
                  </a:lnTo>
                  <a:lnTo>
                    <a:pt x="8839" y="18211"/>
                  </a:lnTo>
                  <a:lnTo>
                    <a:pt x="15240" y="15240"/>
                  </a:lnTo>
                  <a:lnTo>
                    <a:pt x="19838" y="15240"/>
                  </a:lnTo>
                  <a:lnTo>
                    <a:pt x="17907" y="13995"/>
                  </a:lnTo>
                  <a:lnTo>
                    <a:pt x="20983" y="12560"/>
                  </a:lnTo>
                  <a:lnTo>
                    <a:pt x="15748" y="12560"/>
                  </a:lnTo>
                  <a:lnTo>
                    <a:pt x="13800" y="11239"/>
                  </a:lnTo>
                  <a:close/>
                </a:path>
                <a:path w="32385" h="19685">
                  <a:moveTo>
                    <a:pt x="26785" y="11874"/>
                  </a:moveTo>
                  <a:lnTo>
                    <a:pt x="22453" y="11874"/>
                  </a:lnTo>
                  <a:lnTo>
                    <a:pt x="28575" y="16903"/>
                  </a:lnTo>
                  <a:lnTo>
                    <a:pt x="31305" y="15582"/>
                  </a:lnTo>
                  <a:lnTo>
                    <a:pt x="26785" y="11874"/>
                  </a:lnTo>
                  <a:close/>
                </a:path>
                <a:path w="32385" h="19685">
                  <a:moveTo>
                    <a:pt x="4330" y="4432"/>
                  </a:moveTo>
                  <a:lnTo>
                    <a:pt x="1574" y="5626"/>
                  </a:lnTo>
                  <a:lnTo>
                    <a:pt x="4069" y="7505"/>
                  </a:lnTo>
                  <a:lnTo>
                    <a:pt x="7632" y="10058"/>
                  </a:lnTo>
                  <a:lnTo>
                    <a:pt x="5638" y="11150"/>
                  </a:lnTo>
                  <a:lnTo>
                    <a:pt x="3649" y="12280"/>
                  </a:lnTo>
                  <a:lnTo>
                    <a:pt x="0" y="14554"/>
                  </a:lnTo>
                  <a:lnTo>
                    <a:pt x="2590" y="15176"/>
                  </a:lnTo>
                  <a:lnTo>
                    <a:pt x="5524" y="13360"/>
                  </a:lnTo>
                  <a:lnTo>
                    <a:pt x="7440" y="12268"/>
                  </a:lnTo>
                  <a:lnTo>
                    <a:pt x="9334" y="11239"/>
                  </a:lnTo>
                  <a:lnTo>
                    <a:pt x="13800" y="11239"/>
                  </a:lnTo>
                  <a:lnTo>
                    <a:pt x="11861" y="9893"/>
                  </a:lnTo>
                  <a:lnTo>
                    <a:pt x="14227" y="8712"/>
                  </a:lnTo>
                  <a:lnTo>
                    <a:pt x="10160" y="8712"/>
                  </a:lnTo>
                  <a:lnTo>
                    <a:pt x="8338" y="7416"/>
                  </a:lnTo>
                  <a:lnTo>
                    <a:pt x="4330" y="4432"/>
                  </a:lnTo>
                  <a:close/>
                </a:path>
                <a:path w="32385" h="19685">
                  <a:moveTo>
                    <a:pt x="21383" y="7429"/>
                  </a:moveTo>
                  <a:lnTo>
                    <a:pt x="17043" y="7429"/>
                  </a:lnTo>
                  <a:lnTo>
                    <a:pt x="20561" y="10325"/>
                  </a:lnTo>
                  <a:lnTo>
                    <a:pt x="15748" y="12560"/>
                  </a:lnTo>
                  <a:lnTo>
                    <a:pt x="20983" y="12560"/>
                  </a:lnTo>
                  <a:lnTo>
                    <a:pt x="22453" y="11874"/>
                  </a:lnTo>
                  <a:lnTo>
                    <a:pt x="26785" y="11874"/>
                  </a:lnTo>
                  <a:lnTo>
                    <a:pt x="25222" y="10591"/>
                  </a:lnTo>
                  <a:lnTo>
                    <a:pt x="28577" y="9029"/>
                  </a:lnTo>
                  <a:lnTo>
                    <a:pt x="23329" y="9029"/>
                  </a:lnTo>
                  <a:lnTo>
                    <a:pt x="21383" y="7429"/>
                  </a:lnTo>
                  <a:close/>
                </a:path>
                <a:path w="32385" h="19685">
                  <a:moveTo>
                    <a:pt x="30378" y="5753"/>
                  </a:moveTo>
                  <a:lnTo>
                    <a:pt x="23329" y="9029"/>
                  </a:lnTo>
                  <a:lnTo>
                    <a:pt x="28577" y="9029"/>
                  </a:lnTo>
                  <a:lnTo>
                    <a:pt x="32042" y="7416"/>
                  </a:lnTo>
                  <a:lnTo>
                    <a:pt x="30378" y="5753"/>
                  </a:lnTo>
                  <a:close/>
                </a:path>
                <a:path w="32385" h="19685">
                  <a:moveTo>
                    <a:pt x="12344" y="0"/>
                  </a:moveTo>
                  <a:lnTo>
                    <a:pt x="9601" y="1320"/>
                  </a:lnTo>
                  <a:lnTo>
                    <a:pt x="15357" y="6057"/>
                  </a:lnTo>
                  <a:lnTo>
                    <a:pt x="15367" y="6210"/>
                  </a:lnTo>
                  <a:lnTo>
                    <a:pt x="13690" y="6959"/>
                  </a:lnTo>
                  <a:lnTo>
                    <a:pt x="11912" y="7810"/>
                  </a:lnTo>
                  <a:lnTo>
                    <a:pt x="10160" y="8712"/>
                  </a:lnTo>
                  <a:lnTo>
                    <a:pt x="14227" y="8712"/>
                  </a:lnTo>
                  <a:lnTo>
                    <a:pt x="15290" y="8204"/>
                  </a:lnTo>
                  <a:lnTo>
                    <a:pt x="17043" y="7429"/>
                  </a:lnTo>
                  <a:lnTo>
                    <a:pt x="21383" y="7429"/>
                  </a:lnTo>
                  <a:lnTo>
                    <a:pt x="19900" y="6210"/>
                  </a:lnTo>
                  <a:lnTo>
                    <a:pt x="20294" y="6057"/>
                  </a:lnTo>
                  <a:lnTo>
                    <a:pt x="21069" y="5715"/>
                  </a:lnTo>
                  <a:lnTo>
                    <a:pt x="22993" y="4940"/>
                  </a:lnTo>
                  <a:lnTo>
                    <a:pt x="18323" y="4927"/>
                  </a:lnTo>
                  <a:lnTo>
                    <a:pt x="12344" y="0"/>
                  </a:lnTo>
                  <a:close/>
                </a:path>
                <a:path w="32385" h="19685">
                  <a:moveTo>
                    <a:pt x="21272" y="3721"/>
                  </a:moveTo>
                  <a:lnTo>
                    <a:pt x="19329" y="4495"/>
                  </a:lnTo>
                  <a:lnTo>
                    <a:pt x="18338" y="4940"/>
                  </a:lnTo>
                  <a:lnTo>
                    <a:pt x="23025" y="4927"/>
                  </a:lnTo>
                  <a:lnTo>
                    <a:pt x="21272" y="3721"/>
                  </a:lnTo>
                  <a:close/>
                </a:path>
              </a:pathLst>
            </a:custGeom>
            <a:solidFill>
              <a:srgbClr val="D7AA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5" name="object 2825" descr=""/>
            <p:cNvSpPr/>
            <p:nvPr/>
          </p:nvSpPr>
          <p:spPr>
            <a:xfrm>
              <a:off x="2370353" y="2098230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5" h="37464">
                  <a:moveTo>
                    <a:pt x="4305" y="26123"/>
                  </a:moveTo>
                  <a:lnTo>
                    <a:pt x="3949" y="25133"/>
                  </a:lnTo>
                  <a:lnTo>
                    <a:pt x="3784" y="24676"/>
                  </a:lnTo>
                  <a:lnTo>
                    <a:pt x="1447" y="24549"/>
                  </a:lnTo>
                  <a:lnTo>
                    <a:pt x="101" y="25349"/>
                  </a:lnTo>
                  <a:lnTo>
                    <a:pt x="0" y="25755"/>
                  </a:lnTo>
                  <a:lnTo>
                    <a:pt x="431" y="27038"/>
                  </a:lnTo>
                  <a:lnTo>
                    <a:pt x="1638" y="26695"/>
                  </a:lnTo>
                  <a:lnTo>
                    <a:pt x="1447" y="26123"/>
                  </a:lnTo>
                  <a:lnTo>
                    <a:pt x="1460" y="25755"/>
                  </a:lnTo>
                  <a:lnTo>
                    <a:pt x="1689" y="25349"/>
                  </a:lnTo>
                  <a:lnTo>
                    <a:pt x="1917" y="25133"/>
                  </a:lnTo>
                  <a:lnTo>
                    <a:pt x="2044" y="25158"/>
                  </a:lnTo>
                  <a:lnTo>
                    <a:pt x="2755" y="25755"/>
                  </a:lnTo>
                  <a:lnTo>
                    <a:pt x="2755" y="26695"/>
                  </a:lnTo>
                  <a:lnTo>
                    <a:pt x="2222" y="27279"/>
                  </a:lnTo>
                  <a:lnTo>
                    <a:pt x="2933" y="27266"/>
                  </a:lnTo>
                  <a:lnTo>
                    <a:pt x="3327" y="27178"/>
                  </a:lnTo>
                  <a:lnTo>
                    <a:pt x="4305" y="26123"/>
                  </a:lnTo>
                  <a:close/>
                </a:path>
                <a:path w="38735" h="37464">
                  <a:moveTo>
                    <a:pt x="6502" y="15913"/>
                  </a:moveTo>
                  <a:lnTo>
                    <a:pt x="5778" y="14643"/>
                  </a:lnTo>
                  <a:lnTo>
                    <a:pt x="4533" y="14592"/>
                  </a:lnTo>
                  <a:lnTo>
                    <a:pt x="3314" y="14541"/>
                  </a:lnTo>
                  <a:lnTo>
                    <a:pt x="2044" y="15557"/>
                  </a:lnTo>
                  <a:lnTo>
                    <a:pt x="2362" y="17272"/>
                  </a:lnTo>
                  <a:lnTo>
                    <a:pt x="3581" y="16967"/>
                  </a:lnTo>
                  <a:lnTo>
                    <a:pt x="3492" y="16522"/>
                  </a:lnTo>
                  <a:lnTo>
                    <a:pt x="3390" y="15925"/>
                  </a:lnTo>
                  <a:lnTo>
                    <a:pt x="3835" y="14897"/>
                  </a:lnTo>
                  <a:lnTo>
                    <a:pt x="4533" y="15532"/>
                  </a:lnTo>
                  <a:lnTo>
                    <a:pt x="4927" y="15900"/>
                  </a:lnTo>
                  <a:lnTo>
                    <a:pt x="5080" y="16510"/>
                  </a:lnTo>
                  <a:lnTo>
                    <a:pt x="4597" y="17526"/>
                  </a:lnTo>
                  <a:lnTo>
                    <a:pt x="5803" y="17386"/>
                  </a:lnTo>
                  <a:lnTo>
                    <a:pt x="6502" y="15913"/>
                  </a:lnTo>
                  <a:close/>
                </a:path>
                <a:path w="38735" h="37464">
                  <a:moveTo>
                    <a:pt x="11620" y="24676"/>
                  </a:moveTo>
                  <a:lnTo>
                    <a:pt x="11150" y="23241"/>
                  </a:lnTo>
                  <a:lnTo>
                    <a:pt x="8750" y="22885"/>
                  </a:lnTo>
                  <a:lnTo>
                    <a:pt x="7340" y="23723"/>
                  </a:lnTo>
                  <a:lnTo>
                    <a:pt x="7340" y="25006"/>
                  </a:lnTo>
                  <a:lnTo>
                    <a:pt x="7353" y="25298"/>
                  </a:lnTo>
                  <a:lnTo>
                    <a:pt x="8559" y="25095"/>
                  </a:lnTo>
                  <a:lnTo>
                    <a:pt x="8559" y="24676"/>
                  </a:lnTo>
                  <a:lnTo>
                    <a:pt x="8559" y="24371"/>
                  </a:lnTo>
                  <a:lnTo>
                    <a:pt x="8674" y="23901"/>
                  </a:lnTo>
                  <a:lnTo>
                    <a:pt x="8978" y="23736"/>
                  </a:lnTo>
                  <a:lnTo>
                    <a:pt x="9309" y="23571"/>
                  </a:lnTo>
                  <a:lnTo>
                    <a:pt x="9613" y="23825"/>
                  </a:lnTo>
                  <a:lnTo>
                    <a:pt x="10121" y="24561"/>
                  </a:lnTo>
                  <a:lnTo>
                    <a:pt x="10147" y="25184"/>
                  </a:lnTo>
                  <a:lnTo>
                    <a:pt x="9525" y="26022"/>
                  </a:lnTo>
                  <a:lnTo>
                    <a:pt x="10718" y="25882"/>
                  </a:lnTo>
                  <a:lnTo>
                    <a:pt x="10922" y="25603"/>
                  </a:lnTo>
                  <a:lnTo>
                    <a:pt x="11620" y="24676"/>
                  </a:lnTo>
                  <a:close/>
                </a:path>
                <a:path w="38735" h="37464">
                  <a:moveTo>
                    <a:pt x="12026" y="30873"/>
                  </a:moveTo>
                  <a:lnTo>
                    <a:pt x="10922" y="29895"/>
                  </a:lnTo>
                  <a:lnTo>
                    <a:pt x="9918" y="29959"/>
                  </a:lnTo>
                  <a:lnTo>
                    <a:pt x="8470" y="30060"/>
                  </a:lnTo>
                  <a:lnTo>
                    <a:pt x="7658" y="31089"/>
                  </a:lnTo>
                  <a:lnTo>
                    <a:pt x="7327" y="32423"/>
                  </a:lnTo>
                  <a:lnTo>
                    <a:pt x="7239" y="32740"/>
                  </a:lnTo>
                  <a:lnTo>
                    <a:pt x="8445" y="32562"/>
                  </a:lnTo>
                  <a:lnTo>
                    <a:pt x="8521" y="32232"/>
                  </a:lnTo>
                  <a:lnTo>
                    <a:pt x="8648" y="31750"/>
                  </a:lnTo>
                  <a:lnTo>
                    <a:pt x="8940" y="30467"/>
                  </a:lnTo>
                  <a:lnTo>
                    <a:pt x="10236" y="30568"/>
                  </a:lnTo>
                  <a:lnTo>
                    <a:pt x="10363" y="31508"/>
                  </a:lnTo>
                  <a:lnTo>
                    <a:pt x="10020" y="31851"/>
                  </a:lnTo>
                  <a:lnTo>
                    <a:pt x="9817" y="32067"/>
                  </a:lnTo>
                  <a:lnTo>
                    <a:pt x="10185" y="32105"/>
                  </a:lnTo>
                  <a:lnTo>
                    <a:pt x="10579" y="32105"/>
                  </a:lnTo>
                  <a:lnTo>
                    <a:pt x="10934" y="31991"/>
                  </a:lnTo>
                  <a:lnTo>
                    <a:pt x="12026" y="30873"/>
                  </a:lnTo>
                  <a:close/>
                </a:path>
                <a:path w="38735" h="37464">
                  <a:moveTo>
                    <a:pt x="12839" y="17894"/>
                  </a:moveTo>
                  <a:lnTo>
                    <a:pt x="12814" y="17475"/>
                  </a:lnTo>
                  <a:lnTo>
                    <a:pt x="12725" y="14922"/>
                  </a:lnTo>
                  <a:lnTo>
                    <a:pt x="8521" y="15570"/>
                  </a:lnTo>
                  <a:lnTo>
                    <a:pt x="8674" y="17957"/>
                  </a:lnTo>
                  <a:lnTo>
                    <a:pt x="8699" y="18262"/>
                  </a:lnTo>
                  <a:lnTo>
                    <a:pt x="9918" y="18034"/>
                  </a:lnTo>
                  <a:lnTo>
                    <a:pt x="9893" y="17627"/>
                  </a:lnTo>
                  <a:lnTo>
                    <a:pt x="9842" y="17018"/>
                  </a:lnTo>
                  <a:lnTo>
                    <a:pt x="10337" y="16116"/>
                  </a:lnTo>
                  <a:lnTo>
                    <a:pt x="11417" y="16929"/>
                  </a:lnTo>
                  <a:lnTo>
                    <a:pt x="11595" y="17348"/>
                  </a:lnTo>
                  <a:lnTo>
                    <a:pt x="11620" y="18110"/>
                  </a:lnTo>
                  <a:lnTo>
                    <a:pt x="12839" y="17894"/>
                  </a:lnTo>
                  <a:close/>
                </a:path>
                <a:path w="38735" h="37464">
                  <a:moveTo>
                    <a:pt x="14414" y="8420"/>
                  </a:moveTo>
                  <a:lnTo>
                    <a:pt x="13868" y="7480"/>
                  </a:lnTo>
                  <a:lnTo>
                    <a:pt x="13131" y="7378"/>
                  </a:lnTo>
                  <a:lnTo>
                    <a:pt x="12687" y="7391"/>
                  </a:lnTo>
                  <a:lnTo>
                    <a:pt x="11671" y="7429"/>
                  </a:lnTo>
                  <a:lnTo>
                    <a:pt x="10896" y="8115"/>
                  </a:lnTo>
                  <a:lnTo>
                    <a:pt x="10248" y="9588"/>
                  </a:lnTo>
                  <a:lnTo>
                    <a:pt x="11468" y="9499"/>
                  </a:lnTo>
                  <a:lnTo>
                    <a:pt x="11645" y="9080"/>
                  </a:lnTo>
                  <a:lnTo>
                    <a:pt x="11798" y="8763"/>
                  </a:lnTo>
                  <a:lnTo>
                    <a:pt x="12026" y="8242"/>
                  </a:lnTo>
                  <a:lnTo>
                    <a:pt x="12407" y="8178"/>
                  </a:lnTo>
                  <a:lnTo>
                    <a:pt x="13398" y="7988"/>
                  </a:lnTo>
                  <a:lnTo>
                    <a:pt x="12712" y="9296"/>
                  </a:lnTo>
                  <a:lnTo>
                    <a:pt x="12395" y="10147"/>
                  </a:lnTo>
                  <a:lnTo>
                    <a:pt x="13627" y="10007"/>
                  </a:lnTo>
                  <a:lnTo>
                    <a:pt x="13970" y="9080"/>
                  </a:lnTo>
                  <a:lnTo>
                    <a:pt x="14414" y="8420"/>
                  </a:lnTo>
                  <a:close/>
                </a:path>
                <a:path w="38735" h="37464">
                  <a:moveTo>
                    <a:pt x="19075" y="35623"/>
                  </a:moveTo>
                  <a:lnTo>
                    <a:pt x="18542" y="34366"/>
                  </a:lnTo>
                  <a:lnTo>
                    <a:pt x="17386" y="34112"/>
                  </a:lnTo>
                  <a:lnTo>
                    <a:pt x="16230" y="33858"/>
                  </a:lnTo>
                  <a:lnTo>
                    <a:pt x="14973" y="34632"/>
                  </a:lnTo>
                  <a:lnTo>
                    <a:pt x="14630" y="36347"/>
                  </a:lnTo>
                  <a:lnTo>
                    <a:pt x="15862" y="36182"/>
                  </a:lnTo>
                  <a:lnTo>
                    <a:pt x="16090" y="35026"/>
                  </a:lnTo>
                  <a:lnTo>
                    <a:pt x="16738" y="34632"/>
                  </a:lnTo>
                  <a:lnTo>
                    <a:pt x="17576" y="35572"/>
                  </a:lnTo>
                  <a:lnTo>
                    <a:pt x="17653" y="36106"/>
                  </a:lnTo>
                  <a:lnTo>
                    <a:pt x="17157" y="37147"/>
                  </a:lnTo>
                  <a:lnTo>
                    <a:pt x="18376" y="37109"/>
                  </a:lnTo>
                  <a:lnTo>
                    <a:pt x="18592" y="36664"/>
                  </a:lnTo>
                  <a:lnTo>
                    <a:pt x="19075" y="35623"/>
                  </a:lnTo>
                  <a:close/>
                </a:path>
                <a:path w="38735" h="37464">
                  <a:moveTo>
                    <a:pt x="20688" y="21805"/>
                  </a:moveTo>
                  <a:lnTo>
                    <a:pt x="20091" y="20383"/>
                  </a:lnTo>
                  <a:lnTo>
                    <a:pt x="17856" y="20548"/>
                  </a:lnTo>
                  <a:lnTo>
                    <a:pt x="16992" y="21704"/>
                  </a:lnTo>
                  <a:lnTo>
                    <a:pt x="17056" y="22733"/>
                  </a:lnTo>
                  <a:lnTo>
                    <a:pt x="17094" y="23164"/>
                  </a:lnTo>
                  <a:lnTo>
                    <a:pt x="18300" y="22898"/>
                  </a:lnTo>
                  <a:lnTo>
                    <a:pt x="18275" y="22402"/>
                  </a:lnTo>
                  <a:lnTo>
                    <a:pt x="18262" y="22174"/>
                  </a:lnTo>
                  <a:lnTo>
                    <a:pt x="18478" y="21297"/>
                  </a:lnTo>
                  <a:lnTo>
                    <a:pt x="18643" y="21272"/>
                  </a:lnTo>
                  <a:lnTo>
                    <a:pt x="18923" y="21463"/>
                  </a:lnTo>
                  <a:lnTo>
                    <a:pt x="18986" y="21615"/>
                  </a:lnTo>
                  <a:lnTo>
                    <a:pt x="19100" y="21856"/>
                  </a:lnTo>
                  <a:lnTo>
                    <a:pt x="19100" y="22161"/>
                  </a:lnTo>
                  <a:lnTo>
                    <a:pt x="18389" y="22872"/>
                  </a:lnTo>
                  <a:lnTo>
                    <a:pt x="19570" y="22923"/>
                  </a:lnTo>
                  <a:lnTo>
                    <a:pt x="19875" y="22606"/>
                  </a:lnTo>
                  <a:lnTo>
                    <a:pt x="20688" y="21805"/>
                  </a:lnTo>
                  <a:close/>
                </a:path>
                <a:path w="38735" h="37464">
                  <a:moveTo>
                    <a:pt x="20980" y="12776"/>
                  </a:moveTo>
                  <a:lnTo>
                    <a:pt x="20586" y="12458"/>
                  </a:lnTo>
                  <a:lnTo>
                    <a:pt x="20231" y="12153"/>
                  </a:lnTo>
                  <a:lnTo>
                    <a:pt x="19621" y="12179"/>
                  </a:lnTo>
                  <a:lnTo>
                    <a:pt x="19189" y="12242"/>
                  </a:lnTo>
                  <a:lnTo>
                    <a:pt x="18059" y="12382"/>
                  </a:lnTo>
                  <a:lnTo>
                    <a:pt x="17475" y="12966"/>
                  </a:lnTo>
                  <a:lnTo>
                    <a:pt x="17576" y="14109"/>
                  </a:lnTo>
                  <a:lnTo>
                    <a:pt x="17614" y="14465"/>
                  </a:lnTo>
                  <a:lnTo>
                    <a:pt x="18834" y="14211"/>
                  </a:lnTo>
                  <a:lnTo>
                    <a:pt x="18757" y="13398"/>
                  </a:lnTo>
                  <a:lnTo>
                    <a:pt x="18757" y="12496"/>
                  </a:lnTo>
                  <a:lnTo>
                    <a:pt x="19431" y="12903"/>
                  </a:lnTo>
                  <a:lnTo>
                    <a:pt x="19799" y="13119"/>
                  </a:lnTo>
                  <a:lnTo>
                    <a:pt x="19748" y="13741"/>
                  </a:lnTo>
                  <a:lnTo>
                    <a:pt x="19735" y="14109"/>
                  </a:lnTo>
                  <a:lnTo>
                    <a:pt x="19735" y="14439"/>
                  </a:lnTo>
                  <a:lnTo>
                    <a:pt x="20955" y="14224"/>
                  </a:lnTo>
                  <a:lnTo>
                    <a:pt x="20955" y="13779"/>
                  </a:lnTo>
                  <a:lnTo>
                    <a:pt x="20955" y="13322"/>
                  </a:lnTo>
                  <a:lnTo>
                    <a:pt x="20980" y="12776"/>
                  </a:lnTo>
                  <a:close/>
                </a:path>
                <a:path w="38735" h="37464">
                  <a:moveTo>
                    <a:pt x="21005" y="2133"/>
                  </a:moveTo>
                  <a:lnTo>
                    <a:pt x="20980" y="1778"/>
                  </a:lnTo>
                  <a:lnTo>
                    <a:pt x="20916" y="457"/>
                  </a:lnTo>
                  <a:lnTo>
                    <a:pt x="19418" y="342"/>
                  </a:lnTo>
                  <a:lnTo>
                    <a:pt x="17716" y="1193"/>
                  </a:lnTo>
                  <a:lnTo>
                    <a:pt x="17246" y="2209"/>
                  </a:lnTo>
                  <a:lnTo>
                    <a:pt x="17551" y="3073"/>
                  </a:lnTo>
                  <a:lnTo>
                    <a:pt x="17665" y="3378"/>
                  </a:lnTo>
                  <a:lnTo>
                    <a:pt x="18872" y="3009"/>
                  </a:lnTo>
                  <a:lnTo>
                    <a:pt x="18770" y="2743"/>
                  </a:lnTo>
                  <a:lnTo>
                    <a:pt x="18618" y="2336"/>
                  </a:lnTo>
                  <a:lnTo>
                    <a:pt x="18681" y="1828"/>
                  </a:lnTo>
                  <a:lnTo>
                    <a:pt x="19024" y="1104"/>
                  </a:lnTo>
                  <a:lnTo>
                    <a:pt x="19570" y="1409"/>
                  </a:lnTo>
                  <a:lnTo>
                    <a:pt x="19761" y="1803"/>
                  </a:lnTo>
                  <a:lnTo>
                    <a:pt x="19786" y="2336"/>
                  </a:lnTo>
                  <a:lnTo>
                    <a:pt x="21005" y="2133"/>
                  </a:lnTo>
                  <a:close/>
                </a:path>
                <a:path w="38735" h="37464">
                  <a:moveTo>
                    <a:pt x="22212" y="29235"/>
                  </a:moveTo>
                  <a:lnTo>
                    <a:pt x="21450" y="27990"/>
                  </a:lnTo>
                  <a:lnTo>
                    <a:pt x="20294" y="28016"/>
                  </a:lnTo>
                  <a:lnTo>
                    <a:pt x="19177" y="28041"/>
                  </a:lnTo>
                  <a:lnTo>
                    <a:pt x="17780" y="28790"/>
                  </a:lnTo>
                  <a:lnTo>
                    <a:pt x="18008" y="30086"/>
                  </a:lnTo>
                  <a:lnTo>
                    <a:pt x="18034" y="30302"/>
                  </a:lnTo>
                  <a:lnTo>
                    <a:pt x="19265" y="30035"/>
                  </a:lnTo>
                  <a:lnTo>
                    <a:pt x="19151" y="29400"/>
                  </a:lnTo>
                  <a:lnTo>
                    <a:pt x="19215" y="29044"/>
                  </a:lnTo>
                  <a:lnTo>
                    <a:pt x="19672" y="28422"/>
                  </a:lnTo>
                  <a:lnTo>
                    <a:pt x="19862" y="28486"/>
                  </a:lnTo>
                  <a:lnTo>
                    <a:pt x="20637" y="29184"/>
                  </a:lnTo>
                  <a:lnTo>
                    <a:pt x="20751" y="29921"/>
                  </a:lnTo>
                  <a:lnTo>
                    <a:pt x="20358" y="30568"/>
                  </a:lnTo>
                  <a:lnTo>
                    <a:pt x="21437" y="30530"/>
                  </a:lnTo>
                  <a:lnTo>
                    <a:pt x="22212" y="29235"/>
                  </a:lnTo>
                  <a:close/>
                </a:path>
                <a:path w="38735" h="37464">
                  <a:moveTo>
                    <a:pt x="22898" y="5715"/>
                  </a:moveTo>
                  <a:lnTo>
                    <a:pt x="22428" y="4914"/>
                  </a:lnTo>
                  <a:lnTo>
                    <a:pt x="20129" y="4965"/>
                  </a:lnTo>
                  <a:lnTo>
                    <a:pt x="19126" y="5549"/>
                  </a:lnTo>
                  <a:lnTo>
                    <a:pt x="19050" y="6616"/>
                  </a:lnTo>
                  <a:lnTo>
                    <a:pt x="19011" y="7239"/>
                  </a:lnTo>
                  <a:lnTo>
                    <a:pt x="20243" y="7061"/>
                  </a:lnTo>
                  <a:lnTo>
                    <a:pt x="20307" y="6083"/>
                  </a:lnTo>
                  <a:lnTo>
                    <a:pt x="20548" y="5765"/>
                  </a:lnTo>
                  <a:lnTo>
                    <a:pt x="21043" y="5829"/>
                  </a:lnTo>
                  <a:lnTo>
                    <a:pt x="21653" y="5918"/>
                  </a:lnTo>
                  <a:lnTo>
                    <a:pt x="21475" y="7645"/>
                  </a:lnTo>
                  <a:lnTo>
                    <a:pt x="22720" y="7480"/>
                  </a:lnTo>
                  <a:lnTo>
                    <a:pt x="22771" y="6934"/>
                  </a:lnTo>
                  <a:lnTo>
                    <a:pt x="22898" y="5715"/>
                  </a:lnTo>
                  <a:close/>
                </a:path>
                <a:path w="38735" h="37464">
                  <a:moveTo>
                    <a:pt x="25984" y="17170"/>
                  </a:moveTo>
                  <a:lnTo>
                    <a:pt x="22466" y="16967"/>
                  </a:lnTo>
                  <a:lnTo>
                    <a:pt x="22656" y="18910"/>
                  </a:lnTo>
                  <a:lnTo>
                    <a:pt x="22707" y="19431"/>
                  </a:lnTo>
                  <a:lnTo>
                    <a:pt x="23926" y="19138"/>
                  </a:lnTo>
                  <a:lnTo>
                    <a:pt x="23876" y="18580"/>
                  </a:lnTo>
                  <a:lnTo>
                    <a:pt x="23825" y="18173"/>
                  </a:lnTo>
                  <a:lnTo>
                    <a:pt x="24117" y="18681"/>
                  </a:lnTo>
                  <a:lnTo>
                    <a:pt x="24193" y="19075"/>
                  </a:lnTo>
                  <a:lnTo>
                    <a:pt x="24155" y="19227"/>
                  </a:lnTo>
                  <a:lnTo>
                    <a:pt x="23926" y="19951"/>
                  </a:lnTo>
                  <a:lnTo>
                    <a:pt x="25158" y="19812"/>
                  </a:lnTo>
                  <a:lnTo>
                    <a:pt x="25984" y="17170"/>
                  </a:lnTo>
                  <a:close/>
                </a:path>
                <a:path w="38735" h="37464">
                  <a:moveTo>
                    <a:pt x="29108" y="952"/>
                  </a:moveTo>
                  <a:lnTo>
                    <a:pt x="28613" y="203"/>
                  </a:lnTo>
                  <a:lnTo>
                    <a:pt x="28028" y="101"/>
                  </a:lnTo>
                  <a:lnTo>
                    <a:pt x="26555" y="0"/>
                  </a:lnTo>
                  <a:lnTo>
                    <a:pt x="25755" y="609"/>
                  </a:lnTo>
                  <a:lnTo>
                    <a:pt x="25577" y="1651"/>
                  </a:lnTo>
                  <a:lnTo>
                    <a:pt x="25463" y="2273"/>
                  </a:lnTo>
                  <a:lnTo>
                    <a:pt x="26708" y="2120"/>
                  </a:lnTo>
                  <a:lnTo>
                    <a:pt x="26809" y="1562"/>
                  </a:lnTo>
                  <a:lnTo>
                    <a:pt x="26873" y="1168"/>
                  </a:lnTo>
                  <a:lnTo>
                    <a:pt x="27101" y="774"/>
                  </a:lnTo>
                  <a:lnTo>
                    <a:pt x="27571" y="1041"/>
                  </a:lnTo>
                  <a:lnTo>
                    <a:pt x="27901" y="1219"/>
                  </a:lnTo>
                  <a:lnTo>
                    <a:pt x="27724" y="1574"/>
                  </a:lnTo>
                  <a:lnTo>
                    <a:pt x="27660" y="1905"/>
                  </a:lnTo>
                  <a:lnTo>
                    <a:pt x="27520" y="2514"/>
                  </a:lnTo>
                  <a:lnTo>
                    <a:pt x="28765" y="2374"/>
                  </a:lnTo>
                  <a:lnTo>
                    <a:pt x="28879" y="1828"/>
                  </a:lnTo>
                  <a:lnTo>
                    <a:pt x="28968" y="1435"/>
                  </a:lnTo>
                  <a:lnTo>
                    <a:pt x="29108" y="952"/>
                  </a:lnTo>
                  <a:close/>
                </a:path>
                <a:path w="38735" h="37464">
                  <a:moveTo>
                    <a:pt x="29756" y="10401"/>
                  </a:moveTo>
                  <a:lnTo>
                    <a:pt x="25107" y="10947"/>
                  </a:lnTo>
                  <a:lnTo>
                    <a:pt x="25641" y="13487"/>
                  </a:lnTo>
                  <a:lnTo>
                    <a:pt x="25717" y="13906"/>
                  </a:lnTo>
                  <a:lnTo>
                    <a:pt x="26936" y="13614"/>
                  </a:lnTo>
                  <a:lnTo>
                    <a:pt x="26758" y="12738"/>
                  </a:lnTo>
                  <a:lnTo>
                    <a:pt x="26911" y="11836"/>
                  </a:lnTo>
                  <a:lnTo>
                    <a:pt x="27571" y="12026"/>
                  </a:lnTo>
                  <a:lnTo>
                    <a:pt x="28067" y="12166"/>
                  </a:lnTo>
                  <a:lnTo>
                    <a:pt x="28295" y="12839"/>
                  </a:lnTo>
                  <a:lnTo>
                    <a:pt x="28194" y="13779"/>
                  </a:lnTo>
                  <a:lnTo>
                    <a:pt x="29413" y="13550"/>
                  </a:lnTo>
                  <a:lnTo>
                    <a:pt x="29464" y="13144"/>
                  </a:lnTo>
                  <a:lnTo>
                    <a:pt x="29756" y="10401"/>
                  </a:lnTo>
                  <a:close/>
                </a:path>
                <a:path w="38735" h="37464">
                  <a:moveTo>
                    <a:pt x="30708" y="21336"/>
                  </a:moveTo>
                  <a:lnTo>
                    <a:pt x="30695" y="20815"/>
                  </a:lnTo>
                  <a:lnTo>
                    <a:pt x="30670" y="20320"/>
                  </a:lnTo>
                  <a:lnTo>
                    <a:pt x="30200" y="20002"/>
                  </a:lnTo>
                  <a:lnTo>
                    <a:pt x="29781" y="19850"/>
                  </a:lnTo>
                  <a:lnTo>
                    <a:pt x="28625" y="19418"/>
                  </a:lnTo>
                  <a:lnTo>
                    <a:pt x="27609" y="20167"/>
                  </a:lnTo>
                  <a:lnTo>
                    <a:pt x="27114" y="21170"/>
                  </a:lnTo>
                  <a:lnTo>
                    <a:pt x="26822" y="21742"/>
                  </a:lnTo>
                  <a:lnTo>
                    <a:pt x="28041" y="21666"/>
                  </a:lnTo>
                  <a:lnTo>
                    <a:pt x="28257" y="21247"/>
                  </a:lnTo>
                  <a:lnTo>
                    <a:pt x="28371" y="21005"/>
                  </a:lnTo>
                  <a:lnTo>
                    <a:pt x="28549" y="20548"/>
                  </a:lnTo>
                  <a:lnTo>
                    <a:pt x="28867" y="20523"/>
                  </a:lnTo>
                  <a:lnTo>
                    <a:pt x="29057" y="20497"/>
                  </a:lnTo>
                  <a:lnTo>
                    <a:pt x="29413" y="20789"/>
                  </a:lnTo>
                  <a:lnTo>
                    <a:pt x="29552" y="21348"/>
                  </a:lnTo>
                  <a:lnTo>
                    <a:pt x="29032" y="21856"/>
                  </a:lnTo>
                  <a:lnTo>
                    <a:pt x="28473" y="22618"/>
                  </a:lnTo>
                  <a:lnTo>
                    <a:pt x="29705" y="22580"/>
                  </a:lnTo>
                  <a:lnTo>
                    <a:pt x="30251" y="21818"/>
                  </a:lnTo>
                  <a:lnTo>
                    <a:pt x="30708" y="21336"/>
                  </a:lnTo>
                  <a:close/>
                </a:path>
                <a:path w="38735" h="37464">
                  <a:moveTo>
                    <a:pt x="33121" y="4013"/>
                  </a:moveTo>
                  <a:lnTo>
                    <a:pt x="28092" y="5168"/>
                  </a:lnTo>
                  <a:lnTo>
                    <a:pt x="29337" y="7505"/>
                  </a:lnTo>
                  <a:lnTo>
                    <a:pt x="29540" y="7874"/>
                  </a:lnTo>
                  <a:lnTo>
                    <a:pt x="30708" y="7467"/>
                  </a:lnTo>
                  <a:lnTo>
                    <a:pt x="30556" y="7175"/>
                  </a:lnTo>
                  <a:lnTo>
                    <a:pt x="30378" y="6870"/>
                  </a:lnTo>
                  <a:lnTo>
                    <a:pt x="30251" y="6159"/>
                  </a:lnTo>
                  <a:lnTo>
                    <a:pt x="31191" y="5486"/>
                  </a:lnTo>
                  <a:lnTo>
                    <a:pt x="31635" y="6591"/>
                  </a:lnTo>
                  <a:lnTo>
                    <a:pt x="31534" y="7442"/>
                  </a:lnTo>
                  <a:lnTo>
                    <a:pt x="32753" y="7213"/>
                  </a:lnTo>
                  <a:lnTo>
                    <a:pt x="33121" y="4013"/>
                  </a:lnTo>
                  <a:close/>
                </a:path>
                <a:path w="38735" h="37464">
                  <a:moveTo>
                    <a:pt x="38239" y="4724"/>
                  </a:moveTo>
                  <a:lnTo>
                    <a:pt x="38074" y="4191"/>
                  </a:lnTo>
                  <a:lnTo>
                    <a:pt x="37769" y="3213"/>
                  </a:lnTo>
                  <a:lnTo>
                    <a:pt x="36995" y="2425"/>
                  </a:lnTo>
                  <a:lnTo>
                    <a:pt x="35915" y="2794"/>
                  </a:lnTo>
                  <a:lnTo>
                    <a:pt x="35280" y="2997"/>
                  </a:lnTo>
                  <a:lnTo>
                    <a:pt x="34188" y="3873"/>
                  </a:lnTo>
                  <a:lnTo>
                    <a:pt x="34747" y="4622"/>
                  </a:lnTo>
                  <a:lnTo>
                    <a:pt x="35077" y="5041"/>
                  </a:lnTo>
                  <a:lnTo>
                    <a:pt x="36233" y="4572"/>
                  </a:lnTo>
                  <a:lnTo>
                    <a:pt x="35725" y="3898"/>
                  </a:lnTo>
                  <a:lnTo>
                    <a:pt x="36118" y="3568"/>
                  </a:lnTo>
                  <a:lnTo>
                    <a:pt x="36283" y="3606"/>
                  </a:lnTo>
                  <a:lnTo>
                    <a:pt x="36601" y="3657"/>
                  </a:lnTo>
                  <a:lnTo>
                    <a:pt x="36791" y="4267"/>
                  </a:lnTo>
                  <a:lnTo>
                    <a:pt x="36855" y="4521"/>
                  </a:lnTo>
                  <a:lnTo>
                    <a:pt x="37033" y="5054"/>
                  </a:lnTo>
                  <a:lnTo>
                    <a:pt x="38239" y="4724"/>
                  </a:lnTo>
                  <a:close/>
                </a:path>
                <a:path w="38735" h="37464">
                  <a:moveTo>
                    <a:pt x="38404" y="10947"/>
                  </a:moveTo>
                  <a:lnTo>
                    <a:pt x="37541" y="9423"/>
                  </a:lnTo>
                  <a:lnTo>
                    <a:pt x="36588" y="9258"/>
                  </a:lnTo>
                  <a:lnTo>
                    <a:pt x="35445" y="9055"/>
                  </a:lnTo>
                  <a:lnTo>
                    <a:pt x="34671" y="10566"/>
                  </a:lnTo>
                  <a:lnTo>
                    <a:pt x="34391" y="11442"/>
                  </a:lnTo>
                  <a:lnTo>
                    <a:pt x="34188" y="12141"/>
                  </a:lnTo>
                  <a:lnTo>
                    <a:pt x="35394" y="12179"/>
                  </a:lnTo>
                  <a:lnTo>
                    <a:pt x="35636" y="11379"/>
                  </a:lnTo>
                  <a:lnTo>
                    <a:pt x="35725" y="11150"/>
                  </a:lnTo>
                  <a:lnTo>
                    <a:pt x="35839" y="10934"/>
                  </a:lnTo>
                  <a:lnTo>
                    <a:pt x="35928" y="10744"/>
                  </a:lnTo>
                  <a:lnTo>
                    <a:pt x="36144" y="10528"/>
                  </a:lnTo>
                  <a:lnTo>
                    <a:pt x="36233" y="10337"/>
                  </a:lnTo>
                  <a:lnTo>
                    <a:pt x="36372" y="10490"/>
                  </a:lnTo>
                  <a:lnTo>
                    <a:pt x="36779" y="10985"/>
                  </a:lnTo>
                  <a:lnTo>
                    <a:pt x="36068" y="11557"/>
                  </a:lnTo>
                  <a:lnTo>
                    <a:pt x="37033" y="12039"/>
                  </a:lnTo>
                  <a:lnTo>
                    <a:pt x="38404" y="10947"/>
                  </a:lnTo>
                  <a:close/>
                </a:path>
              </a:pathLst>
            </a:custGeom>
            <a:solidFill>
              <a:srgbClr val="D8C1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6" name="object 2826" descr=""/>
            <p:cNvSpPr/>
            <p:nvPr/>
          </p:nvSpPr>
          <p:spPr>
            <a:xfrm>
              <a:off x="2460818" y="2077954"/>
              <a:ext cx="67945" cy="30480"/>
            </a:xfrm>
            <a:custGeom>
              <a:avLst/>
              <a:gdLst/>
              <a:ahLst/>
              <a:cxnLst/>
              <a:rect l="l" t="t" r="r" b="b"/>
              <a:pathLst>
                <a:path w="67944" h="30480">
                  <a:moveTo>
                    <a:pt x="19278" y="0"/>
                  </a:moveTo>
                  <a:lnTo>
                    <a:pt x="7210" y="13812"/>
                  </a:lnTo>
                  <a:lnTo>
                    <a:pt x="2126" y="19811"/>
                  </a:lnTo>
                  <a:lnTo>
                    <a:pt x="0" y="22567"/>
                  </a:lnTo>
                  <a:lnTo>
                    <a:pt x="46278" y="30060"/>
                  </a:lnTo>
                  <a:lnTo>
                    <a:pt x="67703" y="6210"/>
                  </a:lnTo>
                  <a:lnTo>
                    <a:pt x="67767" y="5702"/>
                  </a:lnTo>
                  <a:lnTo>
                    <a:pt x="60292" y="4611"/>
                  </a:lnTo>
                  <a:lnTo>
                    <a:pt x="43775" y="2489"/>
                  </a:lnTo>
                  <a:lnTo>
                    <a:pt x="27131" y="548"/>
                  </a:lnTo>
                  <a:lnTo>
                    <a:pt x="19278" y="0"/>
                  </a:lnTo>
                  <a:close/>
                </a:path>
              </a:pathLst>
            </a:custGeom>
            <a:solidFill>
              <a:srgbClr val="F7F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7" name="object 2827" descr=""/>
            <p:cNvSpPr/>
            <p:nvPr/>
          </p:nvSpPr>
          <p:spPr>
            <a:xfrm>
              <a:off x="2460816" y="2100522"/>
              <a:ext cx="46355" cy="36830"/>
            </a:xfrm>
            <a:custGeom>
              <a:avLst/>
              <a:gdLst/>
              <a:ahLst/>
              <a:cxnLst/>
              <a:rect l="l" t="t" r="r" b="b"/>
              <a:pathLst>
                <a:path w="46355" h="36830">
                  <a:moveTo>
                    <a:pt x="0" y="0"/>
                  </a:moveTo>
                  <a:lnTo>
                    <a:pt x="2946" y="28282"/>
                  </a:lnTo>
                  <a:lnTo>
                    <a:pt x="7599" y="29370"/>
                  </a:lnTo>
                  <a:lnTo>
                    <a:pt x="44513" y="36829"/>
                  </a:lnTo>
                  <a:lnTo>
                    <a:pt x="46350" y="7492"/>
                  </a:lnTo>
                  <a:lnTo>
                    <a:pt x="0" y="0"/>
                  </a:lnTo>
                  <a:close/>
                </a:path>
                <a:path w="46355" h="36830">
                  <a:moveTo>
                    <a:pt x="46355" y="7416"/>
                  </a:moveTo>
                  <a:close/>
                </a:path>
              </a:pathLst>
            </a:custGeom>
            <a:solidFill>
              <a:srgbClr val="EDE3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8" name="object 2828" descr=""/>
            <p:cNvSpPr/>
            <p:nvPr/>
          </p:nvSpPr>
          <p:spPr>
            <a:xfrm>
              <a:off x="2505331" y="2084164"/>
              <a:ext cx="23495" cy="53340"/>
            </a:xfrm>
            <a:custGeom>
              <a:avLst/>
              <a:gdLst/>
              <a:ahLst/>
              <a:cxnLst/>
              <a:rect l="l" t="t" r="r" b="b"/>
              <a:pathLst>
                <a:path w="23494" h="53339">
                  <a:moveTo>
                    <a:pt x="23190" y="0"/>
                  </a:moveTo>
                  <a:lnTo>
                    <a:pt x="1841" y="23774"/>
                  </a:lnTo>
                  <a:lnTo>
                    <a:pt x="0" y="53187"/>
                  </a:lnTo>
                  <a:lnTo>
                    <a:pt x="3298" y="49887"/>
                  </a:lnTo>
                  <a:lnTo>
                    <a:pt x="10006" y="42514"/>
                  </a:lnTo>
                  <a:lnTo>
                    <a:pt x="16606" y="35087"/>
                  </a:lnTo>
                  <a:lnTo>
                    <a:pt x="19545" y="31623"/>
                  </a:lnTo>
                  <a:lnTo>
                    <a:pt x="23190" y="0"/>
                  </a:lnTo>
                  <a:close/>
                </a:path>
              </a:pathLst>
            </a:custGeom>
            <a:solidFill>
              <a:srgbClr val="E3D2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9" name="object 2829" descr=""/>
            <p:cNvSpPr/>
            <p:nvPr/>
          </p:nvSpPr>
          <p:spPr>
            <a:xfrm>
              <a:off x="2354191" y="2034141"/>
              <a:ext cx="191135" cy="156845"/>
            </a:xfrm>
            <a:custGeom>
              <a:avLst/>
              <a:gdLst/>
              <a:ahLst/>
              <a:cxnLst/>
              <a:rect l="l" t="t" r="r" b="b"/>
              <a:pathLst>
                <a:path w="191135" h="156844">
                  <a:moveTo>
                    <a:pt x="81986" y="0"/>
                  </a:moveTo>
                  <a:lnTo>
                    <a:pt x="35561" y="18435"/>
                  </a:lnTo>
                  <a:lnTo>
                    <a:pt x="4415" y="57759"/>
                  </a:lnTo>
                  <a:lnTo>
                    <a:pt x="0" y="86224"/>
                  </a:lnTo>
                  <a:lnTo>
                    <a:pt x="9145" y="113244"/>
                  </a:lnTo>
                  <a:lnTo>
                    <a:pt x="28550" y="135499"/>
                  </a:lnTo>
                  <a:lnTo>
                    <a:pt x="54910" y="149669"/>
                  </a:lnTo>
                  <a:lnTo>
                    <a:pt x="72715" y="154316"/>
                  </a:lnTo>
                  <a:lnTo>
                    <a:pt x="89671" y="156721"/>
                  </a:lnTo>
                  <a:lnTo>
                    <a:pt x="105725" y="156691"/>
                  </a:lnTo>
                  <a:lnTo>
                    <a:pt x="120823" y="154038"/>
                  </a:lnTo>
                  <a:lnTo>
                    <a:pt x="122479" y="153546"/>
                  </a:lnTo>
                  <a:lnTo>
                    <a:pt x="92667" y="153546"/>
                  </a:lnTo>
                  <a:lnTo>
                    <a:pt x="74571" y="151884"/>
                  </a:lnTo>
                  <a:lnTo>
                    <a:pt x="34498" y="136412"/>
                  </a:lnTo>
                  <a:lnTo>
                    <a:pt x="4879" y="96999"/>
                  </a:lnTo>
                  <a:lnTo>
                    <a:pt x="3081" y="72961"/>
                  </a:lnTo>
                  <a:lnTo>
                    <a:pt x="6633" y="60114"/>
                  </a:lnTo>
                  <a:lnTo>
                    <a:pt x="29205" y="27101"/>
                  </a:lnTo>
                  <a:lnTo>
                    <a:pt x="68842" y="4457"/>
                  </a:lnTo>
                  <a:lnTo>
                    <a:pt x="94568" y="1692"/>
                  </a:lnTo>
                  <a:lnTo>
                    <a:pt x="113741" y="1692"/>
                  </a:lnTo>
                  <a:lnTo>
                    <a:pt x="109162" y="454"/>
                  </a:lnTo>
                  <a:lnTo>
                    <a:pt x="81986" y="0"/>
                  </a:lnTo>
                  <a:close/>
                </a:path>
                <a:path w="191135" h="156844">
                  <a:moveTo>
                    <a:pt x="113741" y="1692"/>
                  </a:moveTo>
                  <a:lnTo>
                    <a:pt x="94568" y="1692"/>
                  </a:lnTo>
                  <a:lnTo>
                    <a:pt x="120397" y="5292"/>
                  </a:lnTo>
                  <a:lnTo>
                    <a:pt x="144626" y="14869"/>
                  </a:lnTo>
                  <a:lnTo>
                    <a:pt x="180630" y="48545"/>
                  </a:lnTo>
                  <a:lnTo>
                    <a:pt x="188075" y="83049"/>
                  </a:lnTo>
                  <a:lnTo>
                    <a:pt x="185936" y="94892"/>
                  </a:lnTo>
                  <a:lnTo>
                    <a:pt x="154646" y="136074"/>
                  </a:lnTo>
                  <a:lnTo>
                    <a:pt x="110859" y="152488"/>
                  </a:lnTo>
                  <a:lnTo>
                    <a:pt x="92667" y="153546"/>
                  </a:lnTo>
                  <a:lnTo>
                    <a:pt x="122479" y="153546"/>
                  </a:lnTo>
                  <a:lnTo>
                    <a:pt x="165552" y="132740"/>
                  </a:lnTo>
                  <a:lnTo>
                    <a:pt x="190508" y="88426"/>
                  </a:lnTo>
                  <a:lnTo>
                    <a:pt x="189902" y="63178"/>
                  </a:lnTo>
                  <a:lnTo>
                    <a:pt x="178621" y="39598"/>
                  </a:lnTo>
                  <a:lnTo>
                    <a:pt x="159146" y="20784"/>
                  </a:lnTo>
                  <a:lnTo>
                    <a:pt x="135437" y="7559"/>
                  </a:lnTo>
                  <a:lnTo>
                    <a:pt x="113741" y="1692"/>
                  </a:lnTo>
                  <a:close/>
                </a:path>
              </a:pathLst>
            </a:custGeom>
            <a:solidFill>
              <a:srgbClr val="F2F1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30" name="object 2830" descr="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453790" y="2105953"/>
              <a:ext cx="61436" cy="60804"/>
            </a:xfrm>
            <a:prstGeom prst="rect">
              <a:avLst/>
            </a:prstGeom>
          </p:spPr>
        </p:pic>
        <p:sp>
          <p:nvSpPr>
            <p:cNvPr id="2831" name="object 2831" descr=""/>
            <p:cNvSpPr/>
            <p:nvPr/>
          </p:nvSpPr>
          <p:spPr>
            <a:xfrm>
              <a:off x="2477338" y="2116835"/>
              <a:ext cx="19050" cy="43815"/>
            </a:xfrm>
            <a:custGeom>
              <a:avLst/>
              <a:gdLst/>
              <a:ahLst/>
              <a:cxnLst/>
              <a:rect l="l" t="t" r="r" b="b"/>
              <a:pathLst>
                <a:path w="19050" h="43814">
                  <a:moveTo>
                    <a:pt x="13728" y="30264"/>
                  </a:moveTo>
                  <a:lnTo>
                    <a:pt x="13398" y="29667"/>
                  </a:lnTo>
                  <a:lnTo>
                    <a:pt x="8382" y="20396"/>
                  </a:lnTo>
                  <a:lnTo>
                    <a:pt x="2882" y="29768"/>
                  </a:lnTo>
                  <a:lnTo>
                    <a:pt x="3086" y="29667"/>
                  </a:lnTo>
                  <a:lnTo>
                    <a:pt x="4470" y="33705"/>
                  </a:lnTo>
                  <a:lnTo>
                    <a:pt x="6273" y="37592"/>
                  </a:lnTo>
                  <a:lnTo>
                    <a:pt x="7810" y="42494"/>
                  </a:lnTo>
                  <a:lnTo>
                    <a:pt x="10401" y="43510"/>
                  </a:lnTo>
                  <a:lnTo>
                    <a:pt x="12065" y="36741"/>
                  </a:lnTo>
                  <a:lnTo>
                    <a:pt x="13601" y="30264"/>
                  </a:lnTo>
                  <a:lnTo>
                    <a:pt x="13728" y="30264"/>
                  </a:lnTo>
                  <a:close/>
                </a:path>
                <a:path w="19050" h="43814">
                  <a:moveTo>
                    <a:pt x="18884" y="2844"/>
                  </a:moveTo>
                  <a:lnTo>
                    <a:pt x="18249" y="2616"/>
                  </a:lnTo>
                  <a:lnTo>
                    <a:pt x="17284" y="2882"/>
                  </a:lnTo>
                  <a:lnTo>
                    <a:pt x="16052" y="4292"/>
                  </a:lnTo>
                  <a:lnTo>
                    <a:pt x="9613" y="11049"/>
                  </a:lnTo>
                  <a:lnTo>
                    <a:pt x="2400" y="1270"/>
                  </a:lnTo>
                  <a:lnTo>
                    <a:pt x="1638" y="254"/>
                  </a:lnTo>
                  <a:lnTo>
                    <a:pt x="698" y="0"/>
                  </a:lnTo>
                  <a:lnTo>
                    <a:pt x="0" y="215"/>
                  </a:lnTo>
                  <a:lnTo>
                    <a:pt x="8369" y="20396"/>
                  </a:lnTo>
                  <a:lnTo>
                    <a:pt x="18884" y="2844"/>
                  </a:lnTo>
                  <a:close/>
                </a:path>
              </a:pathLst>
            </a:custGeom>
            <a:solidFill>
              <a:srgbClr val="DBC6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2" name="object 2832" descr=""/>
            <p:cNvSpPr/>
            <p:nvPr/>
          </p:nvSpPr>
          <p:spPr>
            <a:xfrm>
              <a:off x="2485720" y="2119680"/>
              <a:ext cx="19050" cy="31750"/>
            </a:xfrm>
            <a:custGeom>
              <a:avLst/>
              <a:gdLst/>
              <a:ahLst/>
              <a:cxnLst/>
              <a:rect l="l" t="t" r="r" b="b"/>
              <a:pathLst>
                <a:path w="19050" h="31750">
                  <a:moveTo>
                    <a:pt x="11391" y="812"/>
                  </a:moveTo>
                  <a:lnTo>
                    <a:pt x="11087" y="203"/>
                  </a:lnTo>
                  <a:lnTo>
                    <a:pt x="10515" y="0"/>
                  </a:lnTo>
                  <a:lnTo>
                    <a:pt x="0" y="17551"/>
                  </a:lnTo>
                  <a:lnTo>
                    <a:pt x="9537" y="13538"/>
                  </a:lnTo>
                  <a:lnTo>
                    <a:pt x="9690" y="13042"/>
                  </a:lnTo>
                  <a:lnTo>
                    <a:pt x="11379" y="1308"/>
                  </a:lnTo>
                  <a:lnTo>
                    <a:pt x="11391" y="812"/>
                  </a:lnTo>
                  <a:close/>
                </a:path>
                <a:path w="19050" h="31750">
                  <a:moveTo>
                    <a:pt x="18999" y="30886"/>
                  </a:moveTo>
                  <a:lnTo>
                    <a:pt x="12166" y="21666"/>
                  </a:lnTo>
                  <a:lnTo>
                    <a:pt x="0" y="17564"/>
                  </a:lnTo>
                  <a:lnTo>
                    <a:pt x="5346" y="27419"/>
                  </a:lnTo>
                  <a:lnTo>
                    <a:pt x="14643" y="30797"/>
                  </a:lnTo>
                  <a:lnTo>
                    <a:pt x="17957" y="31623"/>
                  </a:lnTo>
                  <a:lnTo>
                    <a:pt x="18999" y="30886"/>
                  </a:lnTo>
                  <a:close/>
                </a:path>
              </a:pathLst>
            </a:custGeom>
            <a:solidFill>
              <a:srgbClr val="D2B5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3" name="object 2833" descr=""/>
            <p:cNvSpPr/>
            <p:nvPr/>
          </p:nvSpPr>
          <p:spPr>
            <a:xfrm>
              <a:off x="2485721" y="2133215"/>
              <a:ext cx="23495" cy="8255"/>
            </a:xfrm>
            <a:custGeom>
              <a:avLst/>
              <a:gdLst/>
              <a:ahLst/>
              <a:cxnLst/>
              <a:rect l="l" t="t" r="r" b="b"/>
              <a:pathLst>
                <a:path w="23494" h="8255">
                  <a:moveTo>
                    <a:pt x="9537" y="0"/>
                  </a:moveTo>
                  <a:lnTo>
                    <a:pt x="0" y="4013"/>
                  </a:lnTo>
                  <a:lnTo>
                    <a:pt x="12179" y="8115"/>
                  </a:lnTo>
                  <a:lnTo>
                    <a:pt x="12001" y="7873"/>
                  </a:lnTo>
                  <a:lnTo>
                    <a:pt x="15290" y="5753"/>
                  </a:lnTo>
                  <a:lnTo>
                    <a:pt x="18427" y="4432"/>
                  </a:lnTo>
                  <a:lnTo>
                    <a:pt x="23342" y="1282"/>
                  </a:lnTo>
                  <a:lnTo>
                    <a:pt x="22475" y="330"/>
                  </a:lnTo>
                  <a:lnTo>
                    <a:pt x="20688" y="330"/>
                  </a:lnTo>
                  <a:lnTo>
                    <a:pt x="17654" y="215"/>
                  </a:lnTo>
                  <a:lnTo>
                    <a:pt x="13525" y="215"/>
                  </a:lnTo>
                  <a:lnTo>
                    <a:pt x="9524" y="38"/>
                  </a:lnTo>
                  <a:close/>
                </a:path>
                <a:path w="23494" h="8255">
                  <a:moveTo>
                    <a:pt x="22440" y="292"/>
                  </a:moveTo>
                  <a:lnTo>
                    <a:pt x="20688" y="330"/>
                  </a:lnTo>
                  <a:lnTo>
                    <a:pt x="22475" y="330"/>
                  </a:lnTo>
                  <a:close/>
                </a:path>
                <a:path w="23494" h="8255">
                  <a:moveTo>
                    <a:pt x="16979" y="190"/>
                  </a:moveTo>
                  <a:lnTo>
                    <a:pt x="13525" y="215"/>
                  </a:lnTo>
                  <a:lnTo>
                    <a:pt x="17654" y="215"/>
                  </a:lnTo>
                  <a:lnTo>
                    <a:pt x="16979" y="190"/>
                  </a:lnTo>
                  <a:close/>
                </a:path>
              </a:pathLst>
            </a:custGeom>
            <a:solidFill>
              <a:srgbClr val="DBC6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4" name="object 2834" descr=""/>
            <p:cNvSpPr/>
            <p:nvPr/>
          </p:nvSpPr>
          <p:spPr>
            <a:xfrm>
              <a:off x="2466606" y="2117064"/>
              <a:ext cx="19685" cy="35560"/>
            </a:xfrm>
            <a:custGeom>
              <a:avLst/>
              <a:gdLst/>
              <a:ahLst/>
              <a:cxnLst/>
              <a:rect l="l" t="t" r="r" b="b"/>
              <a:pathLst>
                <a:path w="19685" h="35560">
                  <a:moveTo>
                    <a:pt x="19113" y="20167"/>
                  </a:moveTo>
                  <a:lnTo>
                    <a:pt x="10744" y="0"/>
                  </a:lnTo>
                  <a:lnTo>
                    <a:pt x="10210" y="165"/>
                  </a:lnTo>
                  <a:lnTo>
                    <a:pt x="9804" y="609"/>
                  </a:lnTo>
                  <a:lnTo>
                    <a:pt x="9626" y="5511"/>
                  </a:lnTo>
                  <a:lnTo>
                    <a:pt x="9436" y="14554"/>
                  </a:lnTo>
                  <a:lnTo>
                    <a:pt x="9575" y="14732"/>
                  </a:lnTo>
                  <a:lnTo>
                    <a:pt x="19113" y="20167"/>
                  </a:lnTo>
                  <a:close/>
                </a:path>
                <a:path w="19685" h="35560">
                  <a:moveTo>
                    <a:pt x="19113" y="20167"/>
                  </a:moveTo>
                  <a:lnTo>
                    <a:pt x="9779" y="23329"/>
                  </a:lnTo>
                  <a:lnTo>
                    <a:pt x="7188" y="26568"/>
                  </a:lnTo>
                  <a:lnTo>
                    <a:pt x="0" y="34975"/>
                  </a:lnTo>
                  <a:lnTo>
                    <a:pt x="2806" y="34937"/>
                  </a:lnTo>
                  <a:lnTo>
                    <a:pt x="5270" y="33616"/>
                  </a:lnTo>
                  <a:lnTo>
                    <a:pt x="10452" y="31013"/>
                  </a:lnTo>
                  <a:lnTo>
                    <a:pt x="13614" y="29527"/>
                  </a:lnTo>
                  <a:lnTo>
                    <a:pt x="19113" y="20167"/>
                  </a:lnTo>
                  <a:close/>
                </a:path>
              </a:pathLst>
            </a:custGeom>
            <a:solidFill>
              <a:srgbClr val="D2B5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5" name="object 2835" descr=""/>
            <p:cNvSpPr/>
            <p:nvPr/>
          </p:nvSpPr>
          <p:spPr>
            <a:xfrm>
              <a:off x="2464169" y="2131788"/>
              <a:ext cx="21590" cy="8890"/>
            </a:xfrm>
            <a:custGeom>
              <a:avLst/>
              <a:gdLst/>
              <a:ahLst/>
              <a:cxnLst/>
              <a:rect l="l" t="t" r="r" b="b"/>
              <a:pathLst>
                <a:path w="21589" h="8889">
                  <a:moveTo>
                    <a:pt x="12001" y="0"/>
                  </a:moveTo>
                  <a:lnTo>
                    <a:pt x="8940" y="139"/>
                  </a:lnTo>
                  <a:lnTo>
                    <a:pt x="6019" y="368"/>
                  </a:lnTo>
                  <a:lnTo>
                    <a:pt x="1028" y="444"/>
                  </a:lnTo>
                  <a:lnTo>
                    <a:pt x="0" y="1346"/>
                  </a:lnTo>
                  <a:lnTo>
                    <a:pt x="5156" y="4343"/>
                  </a:lnTo>
                  <a:lnTo>
                    <a:pt x="8674" y="6489"/>
                  </a:lnTo>
                  <a:lnTo>
                    <a:pt x="12217" y="8597"/>
                  </a:lnTo>
                  <a:lnTo>
                    <a:pt x="21551" y="5435"/>
                  </a:lnTo>
                  <a:lnTo>
                    <a:pt x="12001" y="0"/>
                  </a:lnTo>
                  <a:close/>
                </a:path>
              </a:pathLst>
            </a:custGeom>
            <a:solidFill>
              <a:srgbClr val="DBC6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6" name="object 2836" descr=""/>
            <p:cNvSpPr/>
            <p:nvPr/>
          </p:nvSpPr>
          <p:spPr>
            <a:xfrm>
              <a:off x="2394062" y="2092201"/>
              <a:ext cx="52069" cy="67945"/>
            </a:xfrm>
            <a:custGeom>
              <a:avLst/>
              <a:gdLst/>
              <a:ahLst/>
              <a:cxnLst/>
              <a:rect l="l" t="t" r="r" b="b"/>
              <a:pathLst>
                <a:path w="52069" h="67944">
                  <a:moveTo>
                    <a:pt x="50906" y="0"/>
                  </a:moveTo>
                  <a:lnTo>
                    <a:pt x="49572" y="660"/>
                  </a:lnTo>
                  <a:lnTo>
                    <a:pt x="48112" y="1689"/>
                  </a:lnTo>
                  <a:lnTo>
                    <a:pt x="44010" y="5397"/>
                  </a:lnTo>
                  <a:lnTo>
                    <a:pt x="33304" y="7683"/>
                  </a:lnTo>
                  <a:lnTo>
                    <a:pt x="2443" y="38519"/>
                  </a:lnTo>
                  <a:lnTo>
                    <a:pt x="0" y="55222"/>
                  </a:lnTo>
                  <a:lnTo>
                    <a:pt x="262" y="63147"/>
                  </a:lnTo>
                  <a:lnTo>
                    <a:pt x="2405" y="67487"/>
                  </a:lnTo>
                  <a:lnTo>
                    <a:pt x="1655" y="62953"/>
                  </a:lnTo>
                  <a:lnTo>
                    <a:pt x="1414" y="57365"/>
                  </a:lnTo>
                  <a:lnTo>
                    <a:pt x="1897" y="52463"/>
                  </a:lnTo>
                  <a:lnTo>
                    <a:pt x="2925" y="41871"/>
                  </a:lnTo>
                  <a:lnTo>
                    <a:pt x="4538" y="35699"/>
                  </a:lnTo>
                  <a:lnTo>
                    <a:pt x="12171" y="21132"/>
                  </a:lnTo>
                  <a:lnTo>
                    <a:pt x="19067" y="13881"/>
                  </a:lnTo>
                  <a:lnTo>
                    <a:pt x="31068" y="9613"/>
                  </a:lnTo>
                  <a:lnTo>
                    <a:pt x="46575" y="5727"/>
                  </a:lnTo>
                  <a:lnTo>
                    <a:pt x="49560" y="3340"/>
                  </a:lnTo>
                  <a:lnTo>
                    <a:pt x="51757" y="546"/>
                  </a:lnTo>
                  <a:lnTo>
                    <a:pt x="50906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7" name="object 2837" descr=""/>
            <p:cNvSpPr/>
            <p:nvPr/>
          </p:nvSpPr>
          <p:spPr>
            <a:xfrm>
              <a:off x="2395481" y="2092752"/>
              <a:ext cx="52069" cy="67310"/>
            </a:xfrm>
            <a:custGeom>
              <a:avLst/>
              <a:gdLst/>
              <a:ahLst/>
              <a:cxnLst/>
              <a:rect l="l" t="t" r="r" b="b"/>
              <a:pathLst>
                <a:path w="52069" h="67310">
                  <a:moveTo>
                    <a:pt x="50342" y="0"/>
                  </a:moveTo>
                  <a:lnTo>
                    <a:pt x="48145" y="2794"/>
                  </a:lnTo>
                  <a:lnTo>
                    <a:pt x="45161" y="5181"/>
                  </a:lnTo>
                  <a:lnTo>
                    <a:pt x="29654" y="9067"/>
                  </a:lnTo>
                  <a:lnTo>
                    <a:pt x="17652" y="13335"/>
                  </a:lnTo>
                  <a:lnTo>
                    <a:pt x="10756" y="20574"/>
                  </a:lnTo>
                  <a:lnTo>
                    <a:pt x="3124" y="35153"/>
                  </a:lnTo>
                  <a:lnTo>
                    <a:pt x="1511" y="41313"/>
                  </a:lnTo>
                  <a:lnTo>
                    <a:pt x="0" y="56819"/>
                  </a:lnTo>
                  <a:lnTo>
                    <a:pt x="241" y="62407"/>
                  </a:lnTo>
                  <a:lnTo>
                    <a:pt x="990" y="66929"/>
                  </a:lnTo>
                  <a:lnTo>
                    <a:pt x="1435" y="67157"/>
                  </a:lnTo>
                  <a:lnTo>
                    <a:pt x="1943" y="67233"/>
                  </a:lnTo>
                  <a:lnTo>
                    <a:pt x="5308" y="66535"/>
                  </a:lnTo>
                  <a:lnTo>
                    <a:pt x="7023" y="62598"/>
                  </a:lnTo>
                  <a:lnTo>
                    <a:pt x="15189" y="52006"/>
                  </a:lnTo>
                  <a:lnTo>
                    <a:pt x="18351" y="47650"/>
                  </a:lnTo>
                  <a:lnTo>
                    <a:pt x="22886" y="40999"/>
                  </a:lnTo>
                  <a:lnTo>
                    <a:pt x="35623" y="20561"/>
                  </a:lnTo>
                  <a:lnTo>
                    <a:pt x="38722" y="15824"/>
                  </a:lnTo>
                  <a:lnTo>
                    <a:pt x="41694" y="10985"/>
                  </a:lnTo>
                  <a:lnTo>
                    <a:pt x="47891" y="6070"/>
                  </a:lnTo>
                  <a:lnTo>
                    <a:pt x="50558" y="4686"/>
                  </a:lnTo>
                  <a:lnTo>
                    <a:pt x="51841" y="1270"/>
                  </a:lnTo>
                  <a:lnTo>
                    <a:pt x="50888" y="342"/>
                  </a:lnTo>
                  <a:lnTo>
                    <a:pt x="50342" y="0"/>
                  </a:lnTo>
                  <a:close/>
                </a:path>
              </a:pathLst>
            </a:custGeom>
            <a:solidFill>
              <a:srgbClr val="89B9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8" name="object 2838" descr=""/>
            <p:cNvSpPr/>
            <p:nvPr/>
          </p:nvSpPr>
          <p:spPr>
            <a:xfrm>
              <a:off x="2400909" y="2108720"/>
              <a:ext cx="26034" cy="36195"/>
            </a:xfrm>
            <a:custGeom>
              <a:avLst/>
              <a:gdLst/>
              <a:ahLst/>
              <a:cxnLst/>
              <a:rect l="l" t="t" r="r" b="b"/>
              <a:pathLst>
                <a:path w="26035" h="36194">
                  <a:moveTo>
                    <a:pt x="7035" y="35179"/>
                  </a:moveTo>
                  <a:lnTo>
                    <a:pt x="3416" y="32435"/>
                  </a:lnTo>
                  <a:lnTo>
                    <a:pt x="3289" y="29006"/>
                  </a:lnTo>
                  <a:lnTo>
                    <a:pt x="6121" y="26416"/>
                  </a:lnTo>
                  <a:lnTo>
                    <a:pt x="5359" y="25971"/>
                  </a:lnTo>
                  <a:lnTo>
                    <a:pt x="4254" y="25666"/>
                  </a:lnTo>
                  <a:lnTo>
                    <a:pt x="3327" y="25831"/>
                  </a:lnTo>
                  <a:lnTo>
                    <a:pt x="2806" y="26314"/>
                  </a:lnTo>
                  <a:lnTo>
                    <a:pt x="0" y="28892"/>
                  </a:lnTo>
                  <a:lnTo>
                    <a:pt x="228" y="33045"/>
                  </a:lnTo>
                  <a:lnTo>
                    <a:pt x="4064" y="35953"/>
                  </a:lnTo>
                  <a:lnTo>
                    <a:pt x="7035" y="35179"/>
                  </a:lnTo>
                  <a:close/>
                </a:path>
                <a:path w="26035" h="36194">
                  <a:moveTo>
                    <a:pt x="13246" y="13944"/>
                  </a:moveTo>
                  <a:lnTo>
                    <a:pt x="12471" y="12712"/>
                  </a:lnTo>
                  <a:lnTo>
                    <a:pt x="11404" y="12903"/>
                  </a:lnTo>
                  <a:lnTo>
                    <a:pt x="10845" y="13068"/>
                  </a:lnTo>
                  <a:lnTo>
                    <a:pt x="6997" y="14224"/>
                  </a:lnTo>
                  <a:lnTo>
                    <a:pt x="5562" y="18961"/>
                  </a:lnTo>
                  <a:lnTo>
                    <a:pt x="9956" y="22225"/>
                  </a:lnTo>
                  <a:lnTo>
                    <a:pt x="12776" y="21005"/>
                  </a:lnTo>
                  <a:lnTo>
                    <a:pt x="9601" y="18643"/>
                  </a:lnTo>
                  <a:lnTo>
                    <a:pt x="9537" y="15481"/>
                  </a:lnTo>
                  <a:lnTo>
                    <a:pt x="12560" y="14566"/>
                  </a:lnTo>
                  <a:lnTo>
                    <a:pt x="13246" y="13944"/>
                  </a:lnTo>
                  <a:close/>
                </a:path>
                <a:path w="26035" h="36194">
                  <a:moveTo>
                    <a:pt x="25984" y="812"/>
                  </a:moveTo>
                  <a:lnTo>
                    <a:pt x="24193" y="469"/>
                  </a:lnTo>
                  <a:lnTo>
                    <a:pt x="21717" y="0"/>
                  </a:lnTo>
                  <a:lnTo>
                    <a:pt x="18923" y="1041"/>
                  </a:lnTo>
                  <a:lnTo>
                    <a:pt x="16116" y="5219"/>
                  </a:lnTo>
                  <a:lnTo>
                    <a:pt x="16573" y="7988"/>
                  </a:lnTo>
                  <a:lnTo>
                    <a:pt x="19304" y="10375"/>
                  </a:lnTo>
                  <a:lnTo>
                    <a:pt x="22085" y="8966"/>
                  </a:lnTo>
                  <a:lnTo>
                    <a:pt x="19227" y="6477"/>
                  </a:lnTo>
                  <a:lnTo>
                    <a:pt x="19100" y="1765"/>
                  </a:lnTo>
                  <a:lnTo>
                    <a:pt x="23660" y="2628"/>
                  </a:lnTo>
                  <a:lnTo>
                    <a:pt x="25984" y="812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39" name="object 2839" descr="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402252" y="2104017"/>
              <a:ext cx="79149" cy="78888"/>
            </a:xfrm>
            <a:prstGeom prst="rect">
              <a:avLst/>
            </a:prstGeom>
          </p:spPr>
        </p:pic>
        <p:sp>
          <p:nvSpPr>
            <p:cNvPr id="2840" name="object 2840" descr=""/>
            <p:cNvSpPr/>
            <p:nvPr/>
          </p:nvSpPr>
          <p:spPr>
            <a:xfrm>
              <a:off x="2479067" y="2083121"/>
              <a:ext cx="31750" cy="20955"/>
            </a:xfrm>
            <a:custGeom>
              <a:avLst/>
              <a:gdLst/>
              <a:ahLst/>
              <a:cxnLst/>
              <a:rect l="l" t="t" r="r" b="b"/>
              <a:pathLst>
                <a:path w="31750" h="20955">
                  <a:moveTo>
                    <a:pt x="19780" y="14820"/>
                  </a:moveTo>
                  <a:lnTo>
                    <a:pt x="14998" y="14820"/>
                  </a:lnTo>
                  <a:lnTo>
                    <a:pt x="17957" y="16662"/>
                  </a:lnTo>
                  <a:lnTo>
                    <a:pt x="20967" y="18415"/>
                  </a:lnTo>
                  <a:lnTo>
                    <a:pt x="24980" y="20485"/>
                  </a:lnTo>
                  <a:lnTo>
                    <a:pt x="27762" y="19177"/>
                  </a:lnTo>
                  <a:lnTo>
                    <a:pt x="23418" y="16941"/>
                  </a:lnTo>
                  <a:lnTo>
                    <a:pt x="20434" y="15227"/>
                  </a:lnTo>
                  <a:lnTo>
                    <a:pt x="19780" y="14820"/>
                  </a:lnTo>
                  <a:close/>
                </a:path>
                <a:path w="31750" h="20955">
                  <a:moveTo>
                    <a:pt x="13178" y="10629"/>
                  </a:moveTo>
                  <a:lnTo>
                    <a:pt x="8635" y="10629"/>
                  </a:lnTo>
                  <a:lnTo>
                    <a:pt x="10134" y="11684"/>
                  </a:lnTo>
                  <a:lnTo>
                    <a:pt x="11645" y="12712"/>
                  </a:lnTo>
                  <a:lnTo>
                    <a:pt x="13169" y="13703"/>
                  </a:lnTo>
                  <a:lnTo>
                    <a:pt x="7188" y="17068"/>
                  </a:lnTo>
                  <a:lnTo>
                    <a:pt x="9804" y="17741"/>
                  </a:lnTo>
                  <a:lnTo>
                    <a:pt x="14998" y="14820"/>
                  </a:lnTo>
                  <a:lnTo>
                    <a:pt x="19780" y="14820"/>
                  </a:lnTo>
                  <a:lnTo>
                    <a:pt x="17513" y="13411"/>
                  </a:lnTo>
                  <a:lnTo>
                    <a:pt x="19517" y="12280"/>
                  </a:lnTo>
                  <a:lnTo>
                    <a:pt x="15697" y="12280"/>
                  </a:lnTo>
                  <a:lnTo>
                    <a:pt x="14160" y="11290"/>
                  </a:lnTo>
                  <a:lnTo>
                    <a:pt x="13178" y="10629"/>
                  </a:lnTo>
                  <a:close/>
                </a:path>
                <a:path w="31750" h="20955">
                  <a:moveTo>
                    <a:pt x="26442" y="10833"/>
                  </a:moveTo>
                  <a:lnTo>
                    <a:pt x="22085" y="10833"/>
                  </a:lnTo>
                  <a:lnTo>
                    <a:pt x="28270" y="15100"/>
                  </a:lnTo>
                  <a:lnTo>
                    <a:pt x="30873" y="13881"/>
                  </a:lnTo>
                  <a:lnTo>
                    <a:pt x="26442" y="10833"/>
                  </a:lnTo>
                  <a:close/>
                </a:path>
                <a:path w="31750" h="20955">
                  <a:moveTo>
                    <a:pt x="5295" y="4800"/>
                  </a:moveTo>
                  <a:lnTo>
                    <a:pt x="2476" y="6007"/>
                  </a:lnTo>
                  <a:lnTo>
                    <a:pt x="4406" y="7518"/>
                  </a:lnTo>
                  <a:lnTo>
                    <a:pt x="6603" y="9131"/>
                  </a:lnTo>
                  <a:lnTo>
                    <a:pt x="0" y="12852"/>
                  </a:lnTo>
                  <a:lnTo>
                    <a:pt x="1612" y="14592"/>
                  </a:lnTo>
                  <a:lnTo>
                    <a:pt x="8635" y="10629"/>
                  </a:lnTo>
                  <a:lnTo>
                    <a:pt x="13178" y="10629"/>
                  </a:lnTo>
                  <a:lnTo>
                    <a:pt x="11150" y="9207"/>
                  </a:lnTo>
                  <a:lnTo>
                    <a:pt x="13810" y="7708"/>
                  </a:lnTo>
                  <a:lnTo>
                    <a:pt x="9118" y="7708"/>
                  </a:lnTo>
                  <a:lnTo>
                    <a:pt x="7124" y="6248"/>
                  </a:lnTo>
                  <a:lnTo>
                    <a:pt x="5295" y="4800"/>
                  </a:lnTo>
                  <a:close/>
                </a:path>
                <a:path w="31750" h="20955">
                  <a:moveTo>
                    <a:pt x="20231" y="6553"/>
                  </a:moveTo>
                  <a:lnTo>
                    <a:pt x="15862" y="6553"/>
                  </a:lnTo>
                  <a:lnTo>
                    <a:pt x="20358" y="9652"/>
                  </a:lnTo>
                  <a:lnTo>
                    <a:pt x="15697" y="12280"/>
                  </a:lnTo>
                  <a:lnTo>
                    <a:pt x="19517" y="12280"/>
                  </a:lnTo>
                  <a:lnTo>
                    <a:pt x="22085" y="10833"/>
                  </a:lnTo>
                  <a:lnTo>
                    <a:pt x="26442" y="10833"/>
                  </a:lnTo>
                  <a:lnTo>
                    <a:pt x="24485" y="9486"/>
                  </a:lnTo>
                  <a:lnTo>
                    <a:pt x="26590" y="8305"/>
                  </a:lnTo>
                  <a:lnTo>
                    <a:pt x="22771" y="8305"/>
                  </a:lnTo>
                  <a:lnTo>
                    <a:pt x="20231" y="6553"/>
                  </a:lnTo>
                  <a:close/>
                </a:path>
                <a:path w="31750" h="20955">
                  <a:moveTo>
                    <a:pt x="29121" y="4724"/>
                  </a:moveTo>
                  <a:lnTo>
                    <a:pt x="22771" y="8305"/>
                  </a:lnTo>
                  <a:lnTo>
                    <a:pt x="26590" y="8305"/>
                  </a:lnTo>
                  <a:lnTo>
                    <a:pt x="31749" y="5410"/>
                  </a:lnTo>
                  <a:lnTo>
                    <a:pt x="29121" y="4724"/>
                  </a:lnTo>
                  <a:close/>
                </a:path>
                <a:path w="31750" h="20955">
                  <a:moveTo>
                    <a:pt x="10883" y="127"/>
                  </a:moveTo>
                  <a:lnTo>
                    <a:pt x="8280" y="1333"/>
                  </a:lnTo>
                  <a:lnTo>
                    <a:pt x="13741" y="5092"/>
                  </a:lnTo>
                  <a:lnTo>
                    <a:pt x="9118" y="7708"/>
                  </a:lnTo>
                  <a:lnTo>
                    <a:pt x="13810" y="7708"/>
                  </a:lnTo>
                  <a:lnTo>
                    <a:pt x="15862" y="6553"/>
                  </a:lnTo>
                  <a:lnTo>
                    <a:pt x="20231" y="6553"/>
                  </a:lnTo>
                  <a:lnTo>
                    <a:pt x="18262" y="5194"/>
                  </a:lnTo>
                  <a:lnTo>
                    <a:pt x="20828" y="3746"/>
                  </a:lnTo>
                  <a:lnTo>
                    <a:pt x="16141" y="3746"/>
                  </a:lnTo>
                  <a:lnTo>
                    <a:pt x="10883" y="127"/>
                  </a:lnTo>
                  <a:close/>
                </a:path>
                <a:path w="31750" h="20955">
                  <a:moveTo>
                    <a:pt x="22771" y="0"/>
                  </a:moveTo>
                  <a:lnTo>
                    <a:pt x="16141" y="3746"/>
                  </a:lnTo>
                  <a:lnTo>
                    <a:pt x="20828" y="3746"/>
                  </a:lnTo>
                  <a:lnTo>
                    <a:pt x="24383" y="1739"/>
                  </a:lnTo>
                  <a:lnTo>
                    <a:pt x="22771" y="0"/>
                  </a:lnTo>
                  <a:close/>
                </a:path>
              </a:pathLst>
            </a:custGeom>
            <a:solidFill>
              <a:srgbClr val="D7AA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1" name="object 2841" descr=""/>
            <p:cNvSpPr/>
            <p:nvPr/>
          </p:nvSpPr>
          <p:spPr>
            <a:xfrm>
              <a:off x="2420632" y="2222843"/>
              <a:ext cx="177165" cy="122555"/>
            </a:xfrm>
            <a:custGeom>
              <a:avLst/>
              <a:gdLst/>
              <a:ahLst/>
              <a:cxnLst/>
              <a:rect l="l" t="t" r="r" b="b"/>
              <a:pathLst>
                <a:path w="177164" h="122555">
                  <a:moveTo>
                    <a:pt x="176047" y="40855"/>
                  </a:moveTo>
                  <a:lnTo>
                    <a:pt x="175882" y="39725"/>
                  </a:lnTo>
                  <a:lnTo>
                    <a:pt x="142430" y="121170"/>
                  </a:lnTo>
                  <a:lnTo>
                    <a:pt x="4368" y="98806"/>
                  </a:lnTo>
                  <a:lnTo>
                    <a:pt x="4521" y="99847"/>
                  </a:lnTo>
                  <a:lnTo>
                    <a:pt x="4610" y="100063"/>
                  </a:lnTo>
                  <a:lnTo>
                    <a:pt x="142481" y="122389"/>
                  </a:lnTo>
                  <a:lnTo>
                    <a:pt x="176047" y="40855"/>
                  </a:lnTo>
                  <a:close/>
                </a:path>
                <a:path w="177164" h="122555">
                  <a:moveTo>
                    <a:pt x="176961" y="16217"/>
                  </a:moveTo>
                  <a:lnTo>
                    <a:pt x="176466" y="15430"/>
                  </a:lnTo>
                  <a:lnTo>
                    <a:pt x="50673" y="127"/>
                  </a:lnTo>
                  <a:lnTo>
                    <a:pt x="49682" y="0"/>
                  </a:lnTo>
                  <a:lnTo>
                    <a:pt x="48450" y="533"/>
                  </a:lnTo>
                  <a:lnTo>
                    <a:pt x="0" y="72707"/>
                  </a:lnTo>
                  <a:lnTo>
                    <a:pt x="381" y="73456"/>
                  </a:lnTo>
                  <a:lnTo>
                    <a:pt x="141122" y="94716"/>
                  </a:lnTo>
                  <a:lnTo>
                    <a:pt x="142240" y="94157"/>
                  </a:lnTo>
                  <a:lnTo>
                    <a:pt x="176961" y="16217"/>
                  </a:lnTo>
                  <a:close/>
                </a:path>
              </a:pathLst>
            </a:custGeom>
            <a:solidFill>
              <a:srgbClr val="22191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2" name="object 2842" descr=""/>
            <p:cNvSpPr/>
            <p:nvPr/>
          </p:nvSpPr>
          <p:spPr>
            <a:xfrm>
              <a:off x="2423124" y="2224528"/>
              <a:ext cx="172720" cy="91440"/>
            </a:xfrm>
            <a:custGeom>
              <a:avLst/>
              <a:gdLst/>
              <a:ahLst/>
              <a:cxnLst/>
              <a:rect l="l" t="t" r="r" b="b"/>
              <a:pathLst>
                <a:path w="172719" h="91439">
                  <a:moveTo>
                    <a:pt x="47320" y="0"/>
                  </a:moveTo>
                  <a:lnTo>
                    <a:pt x="0" y="70484"/>
                  </a:lnTo>
                  <a:lnTo>
                    <a:pt x="138315" y="91376"/>
                  </a:lnTo>
                  <a:lnTo>
                    <a:pt x="172250" y="15214"/>
                  </a:lnTo>
                  <a:lnTo>
                    <a:pt x="47320" y="0"/>
                  </a:lnTo>
                  <a:close/>
                </a:path>
              </a:pathLst>
            </a:custGeom>
            <a:solidFill>
              <a:srgbClr val="7329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3" name="object 2843" descr=""/>
            <p:cNvSpPr/>
            <p:nvPr/>
          </p:nvSpPr>
          <p:spPr>
            <a:xfrm>
              <a:off x="2423119" y="2224530"/>
              <a:ext cx="172720" cy="72390"/>
            </a:xfrm>
            <a:custGeom>
              <a:avLst/>
              <a:gdLst/>
              <a:ahLst/>
              <a:cxnLst/>
              <a:rect l="l" t="t" r="r" b="b"/>
              <a:pathLst>
                <a:path w="172719" h="72389">
                  <a:moveTo>
                    <a:pt x="47320" y="0"/>
                  </a:moveTo>
                  <a:lnTo>
                    <a:pt x="0" y="70485"/>
                  </a:lnTo>
                  <a:lnTo>
                    <a:pt x="8496" y="71767"/>
                  </a:lnTo>
                  <a:lnTo>
                    <a:pt x="50101" y="9867"/>
                  </a:lnTo>
                  <a:lnTo>
                    <a:pt x="51638" y="8991"/>
                  </a:lnTo>
                  <a:lnTo>
                    <a:pt x="168643" y="23317"/>
                  </a:lnTo>
                  <a:lnTo>
                    <a:pt x="172262" y="15201"/>
                  </a:lnTo>
                  <a:lnTo>
                    <a:pt x="47320" y="0"/>
                  </a:lnTo>
                  <a:close/>
                </a:path>
              </a:pathLst>
            </a:custGeom>
            <a:solidFill>
              <a:srgbClr val="22191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4" name="object 2844" descr=""/>
            <p:cNvSpPr/>
            <p:nvPr/>
          </p:nvSpPr>
          <p:spPr>
            <a:xfrm>
              <a:off x="2430488" y="2234120"/>
              <a:ext cx="165735" cy="83820"/>
            </a:xfrm>
            <a:custGeom>
              <a:avLst/>
              <a:gdLst/>
              <a:ahLst/>
              <a:cxnLst/>
              <a:rect l="l" t="t" r="r" b="b"/>
              <a:pathLst>
                <a:path w="165735" h="83819">
                  <a:moveTo>
                    <a:pt x="136105" y="81470"/>
                  </a:moveTo>
                  <a:lnTo>
                    <a:pt x="203" y="62801"/>
                  </a:lnTo>
                  <a:lnTo>
                    <a:pt x="0" y="65163"/>
                  </a:lnTo>
                  <a:lnTo>
                    <a:pt x="135763" y="83718"/>
                  </a:lnTo>
                  <a:lnTo>
                    <a:pt x="136105" y="81470"/>
                  </a:lnTo>
                  <a:close/>
                </a:path>
                <a:path w="165735" h="83819">
                  <a:moveTo>
                    <a:pt x="137617" y="78333"/>
                  </a:moveTo>
                  <a:lnTo>
                    <a:pt x="2184" y="59766"/>
                  </a:lnTo>
                  <a:lnTo>
                    <a:pt x="1981" y="62115"/>
                  </a:lnTo>
                  <a:lnTo>
                    <a:pt x="137274" y="80568"/>
                  </a:lnTo>
                  <a:lnTo>
                    <a:pt x="137617" y="78333"/>
                  </a:lnTo>
                  <a:close/>
                </a:path>
                <a:path w="165735" h="83819">
                  <a:moveTo>
                    <a:pt x="139141" y="75196"/>
                  </a:moveTo>
                  <a:lnTo>
                    <a:pt x="4178" y="56743"/>
                  </a:lnTo>
                  <a:lnTo>
                    <a:pt x="3975" y="59093"/>
                  </a:lnTo>
                  <a:lnTo>
                    <a:pt x="138811" y="77444"/>
                  </a:lnTo>
                  <a:lnTo>
                    <a:pt x="139141" y="75196"/>
                  </a:lnTo>
                  <a:close/>
                </a:path>
                <a:path w="165735" h="83819">
                  <a:moveTo>
                    <a:pt x="140652" y="72072"/>
                  </a:moveTo>
                  <a:lnTo>
                    <a:pt x="6159" y="53721"/>
                  </a:lnTo>
                  <a:lnTo>
                    <a:pt x="5956" y="56070"/>
                  </a:lnTo>
                  <a:lnTo>
                    <a:pt x="140322" y="74307"/>
                  </a:lnTo>
                  <a:lnTo>
                    <a:pt x="140652" y="72072"/>
                  </a:lnTo>
                  <a:close/>
                </a:path>
                <a:path w="165735" h="83819">
                  <a:moveTo>
                    <a:pt x="142189" y="68948"/>
                  </a:moveTo>
                  <a:lnTo>
                    <a:pt x="8153" y="50698"/>
                  </a:lnTo>
                  <a:lnTo>
                    <a:pt x="7950" y="53047"/>
                  </a:lnTo>
                  <a:lnTo>
                    <a:pt x="141846" y="71183"/>
                  </a:lnTo>
                  <a:lnTo>
                    <a:pt x="142189" y="68948"/>
                  </a:lnTo>
                  <a:close/>
                </a:path>
                <a:path w="165735" h="83819">
                  <a:moveTo>
                    <a:pt x="143725" y="65811"/>
                  </a:moveTo>
                  <a:lnTo>
                    <a:pt x="10160" y="47688"/>
                  </a:lnTo>
                  <a:lnTo>
                    <a:pt x="9956" y="50025"/>
                  </a:lnTo>
                  <a:lnTo>
                    <a:pt x="143383" y="68046"/>
                  </a:lnTo>
                  <a:lnTo>
                    <a:pt x="143725" y="65811"/>
                  </a:lnTo>
                  <a:close/>
                </a:path>
                <a:path w="165735" h="83819">
                  <a:moveTo>
                    <a:pt x="145249" y="62699"/>
                  </a:moveTo>
                  <a:lnTo>
                    <a:pt x="12166" y="44678"/>
                  </a:lnTo>
                  <a:lnTo>
                    <a:pt x="11963" y="47015"/>
                  </a:lnTo>
                  <a:lnTo>
                    <a:pt x="144919" y="64935"/>
                  </a:lnTo>
                  <a:lnTo>
                    <a:pt x="145249" y="62699"/>
                  </a:lnTo>
                  <a:close/>
                </a:path>
                <a:path w="165735" h="83819">
                  <a:moveTo>
                    <a:pt x="146799" y="59575"/>
                  </a:moveTo>
                  <a:lnTo>
                    <a:pt x="14185" y="41668"/>
                  </a:lnTo>
                  <a:lnTo>
                    <a:pt x="13982" y="44005"/>
                  </a:lnTo>
                  <a:lnTo>
                    <a:pt x="146469" y="61810"/>
                  </a:lnTo>
                  <a:lnTo>
                    <a:pt x="146799" y="59575"/>
                  </a:lnTo>
                  <a:close/>
                </a:path>
                <a:path w="165735" h="83819">
                  <a:moveTo>
                    <a:pt x="148336" y="56464"/>
                  </a:moveTo>
                  <a:lnTo>
                    <a:pt x="16192" y="38658"/>
                  </a:lnTo>
                  <a:lnTo>
                    <a:pt x="15989" y="40995"/>
                  </a:lnTo>
                  <a:lnTo>
                    <a:pt x="148005" y="58686"/>
                  </a:lnTo>
                  <a:lnTo>
                    <a:pt x="148336" y="56464"/>
                  </a:lnTo>
                  <a:close/>
                </a:path>
                <a:path w="165735" h="83819">
                  <a:moveTo>
                    <a:pt x="149898" y="53352"/>
                  </a:moveTo>
                  <a:lnTo>
                    <a:pt x="18224" y="35661"/>
                  </a:lnTo>
                  <a:lnTo>
                    <a:pt x="18021" y="37998"/>
                  </a:lnTo>
                  <a:lnTo>
                    <a:pt x="149567" y="55587"/>
                  </a:lnTo>
                  <a:lnTo>
                    <a:pt x="149898" y="53352"/>
                  </a:lnTo>
                  <a:close/>
                </a:path>
                <a:path w="165735" h="83819">
                  <a:moveTo>
                    <a:pt x="151447" y="50241"/>
                  </a:moveTo>
                  <a:lnTo>
                    <a:pt x="20243" y="32664"/>
                  </a:lnTo>
                  <a:lnTo>
                    <a:pt x="20053" y="35001"/>
                  </a:lnTo>
                  <a:lnTo>
                    <a:pt x="151130" y="52476"/>
                  </a:lnTo>
                  <a:lnTo>
                    <a:pt x="151447" y="50241"/>
                  </a:lnTo>
                  <a:close/>
                </a:path>
                <a:path w="165735" h="83819">
                  <a:moveTo>
                    <a:pt x="153009" y="47129"/>
                  </a:moveTo>
                  <a:lnTo>
                    <a:pt x="22275" y="29667"/>
                  </a:lnTo>
                  <a:lnTo>
                    <a:pt x="22085" y="32004"/>
                  </a:lnTo>
                  <a:lnTo>
                    <a:pt x="152679" y="49364"/>
                  </a:lnTo>
                  <a:lnTo>
                    <a:pt x="153009" y="47129"/>
                  </a:lnTo>
                  <a:close/>
                </a:path>
                <a:path w="165735" h="83819">
                  <a:moveTo>
                    <a:pt x="154571" y="44030"/>
                  </a:moveTo>
                  <a:lnTo>
                    <a:pt x="24320" y="26682"/>
                  </a:lnTo>
                  <a:lnTo>
                    <a:pt x="24130" y="29019"/>
                  </a:lnTo>
                  <a:lnTo>
                    <a:pt x="154241" y="46266"/>
                  </a:lnTo>
                  <a:lnTo>
                    <a:pt x="154571" y="44030"/>
                  </a:lnTo>
                  <a:close/>
                </a:path>
                <a:path w="165735" h="83819">
                  <a:moveTo>
                    <a:pt x="156133" y="40932"/>
                  </a:moveTo>
                  <a:lnTo>
                    <a:pt x="26365" y="23698"/>
                  </a:lnTo>
                  <a:lnTo>
                    <a:pt x="26174" y="26035"/>
                  </a:lnTo>
                  <a:lnTo>
                    <a:pt x="155816" y="43167"/>
                  </a:lnTo>
                  <a:lnTo>
                    <a:pt x="156133" y="40932"/>
                  </a:lnTo>
                  <a:close/>
                </a:path>
                <a:path w="165735" h="83819">
                  <a:moveTo>
                    <a:pt x="157708" y="37833"/>
                  </a:moveTo>
                  <a:lnTo>
                    <a:pt x="28422" y="20726"/>
                  </a:lnTo>
                  <a:lnTo>
                    <a:pt x="28232" y="23050"/>
                  </a:lnTo>
                  <a:lnTo>
                    <a:pt x="157391" y="40068"/>
                  </a:lnTo>
                  <a:lnTo>
                    <a:pt x="157708" y="37833"/>
                  </a:lnTo>
                  <a:close/>
                </a:path>
                <a:path w="165735" h="83819">
                  <a:moveTo>
                    <a:pt x="159283" y="34747"/>
                  </a:moveTo>
                  <a:lnTo>
                    <a:pt x="30480" y="17754"/>
                  </a:lnTo>
                  <a:lnTo>
                    <a:pt x="30289" y="20078"/>
                  </a:lnTo>
                  <a:lnTo>
                    <a:pt x="158965" y="36982"/>
                  </a:lnTo>
                  <a:lnTo>
                    <a:pt x="159283" y="34747"/>
                  </a:lnTo>
                  <a:close/>
                </a:path>
                <a:path w="165735" h="83819">
                  <a:moveTo>
                    <a:pt x="160870" y="31661"/>
                  </a:moveTo>
                  <a:lnTo>
                    <a:pt x="32550" y="14782"/>
                  </a:lnTo>
                  <a:lnTo>
                    <a:pt x="32359" y="17106"/>
                  </a:lnTo>
                  <a:lnTo>
                    <a:pt x="160553" y="33883"/>
                  </a:lnTo>
                  <a:lnTo>
                    <a:pt x="160870" y="31661"/>
                  </a:lnTo>
                  <a:close/>
                </a:path>
                <a:path w="165735" h="83819">
                  <a:moveTo>
                    <a:pt x="161290" y="28435"/>
                  </a:moveTo>
                  <a:lnTo>
                    <a:pt x="34620" y="11811"/>
                  </a:lnTo>
                  <a:lnTo>
                    <a:pt x="34429" y="14147"/>
                  </a:lnTo>
                  <a:lnTo>
                    <a:pt x="160934" y="30657"/>
                  </a:lnTo>
                  <a:lnTo>
                    <a:pt x="161010" y="29870"/>
                  </a:lnTo>
                  <a:lnTo>
                    <a:pt x="161290" y="28435"/>
                  </a:lnTo>
                  <a:close/>
                </a:path>
                <a:path w="165735" h="83819">
                  <a:moveTo>
                    <a:pt x="161963" y="25234"/>
                  </a:moveTo>
                  <a:lnTo>
                    <a:pt x="36690" y="8851"/>
                  </a:lnTo>
                  <a:lnTo>
                    <a:pt x="36499" y="11176"/>
                  </a:lnTo>
                  <a:lnTo>
                    <a:pt x="161505" y="27444"/>
                  </a:lnTo>
                  <a:lnTo>
                    <a:pt x="161963" y="25234"/>
                  </a:lnTo>
                  <a:close/>
                </a:path>
                <a:path w="165735" h="83819">
                  <a:moveTo>
                    <a:pt x="162509" y="22021"/>
                  </a:moveTo>
                  <a:lnTo>
                    <a:pt x="38773" y="5892"/>
                  </a:lnTo>
                  <a:lnTo>
                    <a:pt x="38582" y="8216"/>
                  </a:lnTo>
                  <a:lnTo>
                    <a:pt x="162153" y="24244"/>
                  </a:lnTo>
                  <a:lnTo>
                    <a:pt x="162407" y="22771"/>
                  </a:lnTo>
                  <a:lnTo>
                    <a:pt x="162509" y="22021"/>
                  </a:lnTo>
                  <a:close/>
                </a:path>
                <a:path w="165735" h="83819">
                  <a:moveTo>
                    <a:pt x="163512" y="18884"/>
                  </a:moveTo>
                  <a:lnTo>
                    <a:pt x="40868" y="2933"/>
                  </a:lnTo>
                  <a:lnTo>
                    <a:pt x="40678" y="5257"/>
                  </a:lnTo>
                  <a:lnTo>
                    <a:pt x="162712" y="21043"/>
                  </a:lnTo>
                  <a:lnTo>
                    <a:pt x="162814" y="20688"/>
                  </a:lnTo>
                  <a:lnTo>
                    <a:pt x="163512" y="18884"/>
                  </a:lnTo>
                  <a:close/>
                </a:path>
                <a:path w="165735" h="83819">
                  <a:moveTo>
                    <a:pt x="165112" y="15824"/>
                  </a:moveTo>
                  <a:lnTo>
                    <a:pt x="42951" y="0"/>
                  </a:lnTo>
                  <a:lnTo>
                    <a:pt x="42760" y="2324"/>
                  </a:lnTo>
                  <a:lnTo>
                    <a:pt x="163957" y="17945"/>
                  </a:lnTo>
                  <a:lnTo>
                    <a:pt x="165112" y="15824"/>
                  </a:lnTo>
                  <a:close/>
                </a:path>
              </a:pathLst>
            </a:custGeom>
            <a:solidFill>
              <a:srgbClr val="B99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5" name="object 2845" descr=""/>
            <p:cNvSpPr/>
            <p:nvPr/>
          </p:nvSpPr>
          <p:spPr>
            <a:xfrm>
              <a:off x="2452579" y="2237782"/>
              <a:ext cx="44450" cy="64769"/>
            </a:xfrm>
            <a:custGeom>
              <a:avLst/>
              <a:gdLst/>
              <a:ahLst/>
              <a:cxnLst/>
              <a:rect l="l" t="t" r="r" b="b"/>
              <a:pathLst>
                <a:path w="44450" h="64769">
                  <a:moveTo>
                    <a:pt x="44107" y="0"/>
                  </a:moveTo>
                  <a:lnTo>
                    <a:pt x="43662" y="622"/>
                  </a:lnTo>
                  <a:lnTo>
                    <a:pt x="43218" y="304"/>
                  </a:lnTo>
                  <a:lnTo>
                    <a:pt x="42773" y="927"/>
                  </a:lnTo>
                  <a:lnTo>
                    <a:pt x="42341" y="1549"/>
                  </a:lnTo>
                  <a:lnTo>
                    <a:pt x="42786" y="1866"/>
                  </a:lnTo>
                  <a:lnTo>
                    <a:pt x="42341" y="2501"/>
                  </a:lnTo>
                  <a:lnTo>
                    <a:pt x="41910" y="3124"/>
                  </a:lnTo>
                  <a:lnTo>
                    <a:pt x="41452" y="2806"/>
                  </a:lnTo>
                  <a:lnTo>
                    <a:pt x="41021" y="3429"/>
                  </a:lnTo>
                  <a:lnTo>
                    <a:pt x="40576" y="4051"/>
                  </a:lnTo>
                  <a:lnTo>
                    <a:pt x="41021" y="4368"/>
                  </a:lnTo>
                  <a:lnTo>
                    <a:pt x="40589" y="5003"/>
                  </a:lnTo>
                  <a:lnTo>
                    <a:pt x="40144" y="5626"/>
                  </a:lnTo>
                  <a:lnTo>
                    <a:pt x="39700" y="5308"/>
                  </a:lnTo>
                  <a:lnTo>
                    <a:pt x="39255" y="5930"/>
                  </a:lnTo>
                  <a:lnTo>
                    <a:pt x="38823" y="6553"/>
                  </a:lnTo>
                  <a:lnTo>
                    <a:pt x="39268" y="6870"/>
                  </a:lnTo>
                  <a:lnTo>
                    <a:pt x="38836" y="7505"/>
                  </a:lnTo>
                  <a:lnTo>
                    <a:pt x="38392" y="8128"/>
                  </a:lnTo>
                  <a:lnTo>
                    <a:pt x="37947" y="7810"/>
                  </a:lnTo>
                  <a:lnTo>
                    <a:pt x="37515" y="8432"/>
                  </a:lnTo>
                  <a:lnTo>
                    <a:pt x="37071" y="9067"/>
                  </a:lnTo>
                  <a:lnTo>
                    <a:pt x="37515" y="9385"/>
                  </a:lnTo>
                  <a:lnTo>
                    <a:pt x="37084" y="10007"/>
                  </a:lnTo>
                  <a:lnTo>
                    <a:pt x="36652" y="10642"/>
                  </a:lnTo>
                  <a:lnTo>
                    <a:pt x="36195" y="10325"/>
                  </a:lnTo>
                  <a:lnTo>
                    <a:pt x="35763" y="10947"/>
                  </a:lnTo>
                  <a:lnTo>
                    <a:pt x="35331" y="11569"/>
                  </a:lnTo>
                  <a:lnTo>
                    <a:pt x="35775" y="11887"/>
                  </a:lnTo>
                  <a:lnTo>
                    <a:pt x="35331" y="12522"/>
                  </a:lnTo>
                  <a:lnTo>
                    <a:pt x="34899" y="13144"/>
                  </a:lnTo>
                  <a:lnTo>
                    <a:pt x="34455" y="12827"/>
                  </a:lnTo>
                  <a:lnTo>
                    <a:pt x="34023" y="13462"/>
                  </a:lnTo>
                  <a:lnTo>
                    <a:pt x="33578" y="14084"/>
                  </a:lnTo>
                  <a:lnTo>
                    <a:pt x="34036" y="14401"/>
                  </a:lnTo>
                  <a:lnTo>
                    <a:pt x="33591" y="15036"/>
                  </a:lnTo>
                  <a:lnTo>
                    <a:pt x="33159" y="15659"/>
                  </a:lnTo>
                  <a:lnTo>
                    <a:pt x="32715" y="15341"/>
                  </a:lnTo>
                  <a:lnTo>
                    <a:pt x="32283" y="15976"/>
                  </a:lnTo>
                  <a:lnTo>
                    <a:pt x="31851" y="16598"/>
                  </a:lnTo>
                  <a:lnTo>
                    <a:pt x="32296" y="16916"/>
                  </a:lnTo>
                  <a:lnTo>
                    <a:pt x="31864" y="17551"/>
                  </a:lnTo>
                  <a:lnTo>
                    <a:pt x="31419" y="18186"/>
                  </a:lnTo>
                  <a:lnTo>
                    <a:pt x="30975" y="17868"/>
                  </a:lnTo>
                  <a:lnTo>
                    <a:pt x="30543" y="18491"/>
                  </a:lnTo>
                  <a:lnTo>
                    <a:pt x="30111" y="19126"/>
                  </a:lnTo>
                  <a:lnTo>
                    <a:pt x="30556" y="19443"/>
                  </a:lnTo>
                  <a:lnTo>
                    <a:pt x="30124" y="20066"/>
                  </a:lnTo>
                  <a:lnTo>
                    <a:pt x="29692" y="20701"/>
                  </a:lnTo>
                  <a:lnTo>
                    <a:pt x="29248" y="20383"/>
                  </a:lnTo>
                  <a:lnTo>
                    <a:pt x="28816" y="21018"/>
                  </a:lnTo>
                  <a:lnTo>
                    <a:pt x="28384" y="21640"/>
                  </a:lnTo>
                  <a:lnTo>
                    <a:pt x="28829" y="21958"/>
                  </a:lnTo>
                  <a:lnTo>
                    <a:pt x="28397" y="22593"/>
                  </a:lnTo>
                  <a:lnTo>
                    <a:pt x="27965" y="23228"/>
                  </a:lnTo>
                  <a:lnTo>
                    <a:pt x="27520" y="22910"/>
                  </a:lnTo>
                  <a:lnTo>
                    <a:pt x="27089" y="23545"/>
                  </a:lnTo>
                  <a:lnTo>
                    <a:pt x="26657" y="24168"/>
                  </a:lnTo>
                  <a:lnTo>
                    <a:pt x="27101" y="24485"/>
                  </a:lnTo>
                  <a:lnTo>
                    <a:pt x="26670" y="25120"/>
                  </a:lnTo>
                  <a:lnTo>
                    <a:pt x="26238" y="25755"/>
                  </a:lnTo>
                  <a:lnTo>
                    <a:pt x="25793" y="25438"/>
                  </a:lnTo>
                  <a:lnTo>
                    <a:pt x="25361" y="26073"/>
                  </a:lnTo>
                  <a:lnTo>
                    <a:pt x="24930" y="26695"/>
                  </a:lnTo>
                  <a:lnTo>
                    <a:pt x="25374" y="27012"/>
                  </a:lnTo>
                  <a:lnTo>
                    <a:pt x="24942" y="27647"/>
                  </a:lnTo>
                  <a:lnTo>
                    <a:pt x="24523" y="28282"/>
                  </a:lnTo>
                  <a:lnTo>
                    <a:pt x="24079" y="27965"/>
                  </a:lnTo>
                  <a:lnTo>
                    <a:pt x="23647" y="28600"/>
                  </a:lnTo>
                  <a:lnTo>
                    <a:pt x="23215" y="29235"/>
                  </a:lnTo>
                  <a:lnTo>
                    <a:pt x="23660" y="29552"/>
                  </a:lnTo>
                  <a:lnTo>
                    <a:pt x="23228" y="30187"/>
                  </a:lnTo>
                  <a:lnTo>
                    <a:pt x="22809" y="30810"/>
                  </a:lnTo>
                  <a:lnTo>
                    <a:pt x="22352" y="30505"/>
                  </a:lnTo>
                  <a:lnTo>
                    <a:pt x="21932" y="31127"/>
                  </a:lnTo>
                  <a:lnTo>
                    <a:pt x="21501" y="31762"/>
                  </a:lnTo>
                  <a:lnTo>
                    <a:pt x="21945" y="32080"/>
                  </a:lnTo>
                  <a:lnTo>
                    <a:pt x="21513" y="32715"/>
                  </a:lnTo>
                  <a:lnTo>
                    <a:pt x="21094" y="33350"/>
                  </a:lnTo>
                  <a:lnTo>
                    <a:pt x="20650" y="33032"/>
                  </a:lnTo>
                  <a:lnTo>
                    <a:pt x="20218" y="33667"/>
                  </a:lnTo>
                  <a:lnTo>
                    <a:pt x="19786" y="34302"/>
                  </a:lnTo>
                  <a:lnTo>
                    <a:pt x="20231" y="34620"/>
                  </a:lnTo>
                  <a:lnTo>
                    <a:pt x="19812" y="35255"/>
                  </a:lnTo>
                  <a:lnTo>
                    <a:pt x="19380" y="35890"/>
                  </a:lnTo>
                  <a:lnTo>
                    <a:pt x="18935" y="35572"/>
                  </a:lnTo>
                  <a:lnTo>
                    <a:pt x="18516" y="36207"/>
                  </a:lnTo>
                  <a:lnTo>
                    <a:pt x="18084" y="36842"/>
                  </a:lnTo>
                  <a:lnTo>
                    <a:pt x="18529" y="37160"/>
                  </a:lnTo>
                  <a:lnTo>
                    <a:pt x="18110" y="37795"/>
                  </a:lnTo>
                  <a:lnTo>
                    <a:pt x="17678" y="38430"/>
                  </a:lnTo>
                  <a:lnTo>
                    <a:pt x="17233" y="38112"/>
                  </a:lnTo>
                  <a:lnTo>
                    <a:pt x="16814" y="38747"/>
                  </a:lnTo>
                  <a:lnTo>
                    <a:pt x="16383" y="39395"/>
                  </a:lnTo>
                  <a:lnTo>
                    <a:pt x="16827" y="39700"/>
                  </a:lnTo>
                  <a:lnTo>
                    <a:pt x="16408" y="40347"/>
                  </a:lnTo>
                  <a:lnTo>
                    <a:pt x="15976" y="40982"/>
                  </a:lnTo>
                  <a:lnTo>
                    <a:pt x="15532" y="40665"/>
                  </a:lnTo>
                  <a:lnTo>
                    <a:pt x="15113" y="41300"/>
                  </a:lnTo>
                  <a:lnTo>
                    <a:pt x="14681" y="41935"/>
                  </a:lnTo>
                  <a:lnTo>
                    <a:pt x="15125" y="42252"/>
                  </a:lnTo>
                  <a:lnTo>
                    <a:pt x="14706" y="42887"/>
                  </a:lnTo>
                  <a:lnTo>
                    <a:pt x="14287" y="43522"/>
                  </a:lnTo>
                  <a:lnTo>
                    <a:pt x="13843" y="43218"/>
                  </a:lnTo>
                  <a:lnTo>
                    <a:pt x="13411" y="43853"/>
                  </a:lnTo>
                  <a:lnTo>
                    <a:pt x="12992" y="44488"/>
                  </a:lnTo>
                  <a:lnTo>
                    <a:pt x="13436" y="44805"/>
                  </a:lnTo>
                  <a:lnTo>
                    <a:pt x="13017" y="45440"/>
                  </a:lnTo>
                  <a:lnTo>
                    <a:pt x="12598" y="46075"/>
                  </a:lnTo>
                  <a:lnTo>
                    <a:pt x="12153" y="45770"/>
                  </a:lnTo>
                  <a:lnTo>
                    <a:pt x="11722" y="46405"/>
                  </a:lnTo>
                  <a:lnTo>
                    <a:pt x="11303" y="47040"/>
                  </a:lnTo>
                  <a:lnTo>
                    <a:pt x="11747" y="47358"/>
                  </a:lnTo>
                  <a:lnTo>
                    <a:pt x="11328" y="47993"/>
                  </a:lnTo>
                  <a:lnTo>
                    <a:pt x="10909" y="48641"/>
                  </a:lnTo>
                  <a:lnTo>
                    <a:pt x="10464" y="48323"/>
                  </a:lnTo>
                  <a:lnTo>
                    <a:pt x="10033" y="48958"/>
                  </a:lnTo>
                  <a:lnTo>
                    <a:pt x="9613" y="49606"/>
                  </a:lnTo>
                  <a:lnTo>
                    <a:pt x="10058" y="49911"/>
                  </a:lnTo>
                  <a:lnTo>
                    <a:pt x="9639" y="50558"/>
                  </a:lnTo>
                  <a:lnTo>
                    <a:pt x="9220" y="51193"/>
                  </a:lnTo>
                  <a:lnTo>
                    <a:pt x="8775" y="50876"/>
                  </a:lnTo>
                  <a:lnTo>
                    <a:pt x="8356" y="51523"/>
                  </a:lnTo>
                  <a:lnTo>
                    <a:pt x="7937" y="52158"/>
                  </a:lnTo>
                  <a:lnTo>
                    <a:pt x="8382" y="52476"/>
                  </a:lnTo>
                  <a:lnTo>
                    <a:pt x="7962" y="53111"/>
                  </a:lnTo>
                  <a:lnTo>
                    <a:pt x="7543" y="53759"/>
                  </a:lnTo>
                  <a:lnTo>
                    <a:pt x="7099" y="53441"/>
                  </a:lnTo>
                  <a:lnTo>
                    <a:pt x="6680" y="54089"/>
                  </a:lnTo>
                  <a:lnTo>
                    <a:pt x="6261" y="54724"/>
                  </a:lnTo>
                  <a:lnTo>
                    <a:pt x="6705" y="55041"/>
                  </a:lnTo>
                  <a:lnTo>
                    <a:pt x="6286" y="55676"/>
                  </a:lnTo>
                  <a:lnTo>
                    <a:pt x="5867" y="56324"/>
                  </a:lnTo>
                  <a:lnTo>
                    <a:pt x="5422" y="56007"/>
                  </a:lnTo>
                  <a:lnTo>
                    <a:pt x="5003" y="56654"/>
                  </a:lnTo>
                  <a:lnTo>
                    <a:pt x="4584" y="57289"/>
                  </a:lnTo>
                  <a:lnTo>
                    <a:pt x="5029" y="57607"/>
                  </a:lnTo>
                  <a:lnTo>
                    <a:pt x="4610" y="58242"/>
                  </a:lnTo>
                  <a:lnTo>
                    <a:pt x="4191" y="58889"/>
                  </a:lnTo>
                  <a:lnTo>
                    <a:pt x="3746" y="58572"/>
                  </a:lnTo>
                  <a:lnTo>
                    <a:pt x="3327" y="59220"/>
                  </a:lnTo>
                  <a:lnTo>
                    <a:pt x="2921" y="59855"/>
                  </a:lnTo>
                  <a:lnTo>
                    <a:pt x="3352" y="60172"/>
                  </a:lnTo>
                  <a:lnTo>
                    <a:pt x="2946" y="60820"/>
                  </a:lnTo>
                  <a:lnTo>
                    <a:pt x="2527" y="61455"/>
                  </a:lnTo>
                  <a:lnTo>
                    <a:pt x="2082" y="61150"/>
                  </a:lnTo>
                  <a:lnTo>
                    <a:pt x="1663" y="61785"/>
                  </a:lnTo>
                  <a:lnTo>
                    <a:pt x="1244" y="62433"/>
                  </a:lnTo>
                  <a:lnTo>
                    <a:pt x="1689" y="62750"/>
                  </a:lnTo>
                  <a:lnTo>
                    <a:pt x="1270" y="63398"/>
                  </a:lnTo>
                  <a:lnTo>
                    <a:pt x="863" y="64033"/>
                  </a:lnTo>
                  <a:lnTo>
                    <a:pt x="419" y="63728"/>
                  </a:lnTo>
                  <a:lnTo>
                    <a:pt x="0" y="64363"/>
                  </a:lnTo>
                </a:path>
              </a:pathLst>
            </a:custGeom>
            <a:ln w="3175">
              <a:solidFill>
                <a:srgbClr val="ECE9E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46" name="object 2846" descr=""/>
            <p:cNvSpPr/>
            <p:nvPr/>
          </p:nvSpPr>
          <p:spPr>
            <a:xfrm>
              <a:off x="2536752" y="2247556"/>
              <a:ext cx="36195" cy="67310"/>
            </a:xfrm>
            <a:custGeom>
              <a:avLst/>
              <a:gdLst/>
              <a:ahLst/>
              <a:cxnLst/>
              <a:rect l="l" t="t" r="r" b="b"/>
              <a:pathLst>
                <a:path w="36194" h="67310">
                  <a:moveTo>
                    <a:pt x="36068" y="0"/>
                  </a:moveTo>
                  <a:lnTo>
                    <a:pt x="35712" y="647"/>
                  </a:lnTo>
                  <a:lnTo>
                    <a:pt x="35293" y="368"/>
                  </a:lnTo>
                  <a:lnTo>
                    <a:pt x="34937" y="1016"/>
                  </a:lnTo>
                  <a:lnTo>
                    <a:pt x="34569" y="1663"/>
                  </a:lnTo>
                  <a:lnTo>
                    <a:pt x="34988" y="1943"/>
                  </a:lnTo>
                  <a:lnTo>
                    <a:pt x="34632" y="2590"/>
                  </a:lnTo>
                  <a:lnTo>
                    <a:pt x="34264" y="3251"/>
                  </a:lnTo>
                  <a:lnTo>
                    <a:pt x="33858" y="2959"/>
                  </a:lnTo>
                  <a:lnTo>
                    <a:pt x="33502" y="3606"/>
                  </a:lnTo>
                  <a:lnTo>
                    <a:pt x="33134" y="4267"/>
                  </a:lnTo>
                  <a:lnTo>
                    <a:pt x="33553" y="4546"/>
                  </a:lnTo>
                  <a:lnTo>
                    <a:pt x="33197" y="5194"/>
                  </a:lnTo>
                  <a:lnTo>
                    <a:pt x="32829" y="5842"/>
                  </a:lnTo>
                  <a:lnTo>
                    <a:pt x="32423" y="5562"/>
                  </a:lnTo>
                  <a:lnTo>
                    <a:pt x="32067" y="6210"/>
                  </a:lnTo>
                  <a:lnTo>
                    <a:pt x="31699" y="6858"/>
                  </a:lnTo>
                  <a:lnTo>
                    <a:pt x="32118" y="7150"/>
                  </a:lnTo>
                  <a:lnTo>
                    <a:pt x="31762" y="7797"/>
                  </a:lnTo>
                  <a:lnTo>
                    <a:pt x="31407" y="8445"/>
                  </a:lnTo>
                  <a:lnTo>
                    <a:pt x="30988" y="8166"/>
                  </a:lnTo>
                  <a:lnTo>
                    <a:pt x="30632" y="8813"/>
                  </a:lnTo>
                  <a:lnTo>
                    <a:pt x="30276" y="9461"/>
                  </a:lnTo>
                  <a:lnTo>
                    <a:pt x="30683" y="9753"/>
                  </a:lnTo>
                  <a:lnTo>
                    <a:pt x="30327" y="10401"/>
                  </a:lnTo>
                  <a:lnTo>
                    <a:pt x="29972" y="11049"/>
                  </a:lnTo>
                  <a:lnTo>
                    <a:pt x="29565" y="10769"/>
                  </a:lnTo>
                  <a:lnTo>
                    <a:pt x="29210" y="11417"/>
                  </a:lnTo>
                  <a:lnTo>
                    <a:pt x="28854" y="12077"/>
                  </a:lnTo>
                  <a:lnTo>
                    <a:pt x="29260" y="12357"/>
                  </a:lnTo>
                  <a:lnTo>
                    <a:pt x="28905" y="13004"/>
                  </a:lnTo>
                  <a:lnTo>
                    <a:pt x="28549" y="13665"/>
                  </a:lnTo>
                  <a:lnTo>
                    <a:pt x="28130" y="13373"/>
                  </a:lnTo>
                  <a:lnTo>
                    <a:pt x="27774" y="14033"/>
                  </a:lnTo>
                  <a:lnTo>
                    <a:pt x="27419" y="14681"/>
                  </a:lnTo>
                  <a:lnTo>
                    <a:pt x="27838" y="14960"/>
                  </a:lnTo>
                  <a:lnTo>
                    <a:pt x="27482" y="15621"/>
                  </a:lnTo>
                  <a:lnTo>
                    <a:pt x="27127" y="16268"/>
                  </a:lnTo>
                  <a:lnTo>
                    <a:pt x="26720" y="15989"/>
                  </a:lnTo>
                  <a:lnTo>
                    <a:pt x="26365" y="16637"/>
                  </a:lnTo>
                  <a:lnTo>
                    <a:pt x="26009" y="17297"/>
                  </a:lnTo>
                  <a:lnTo>
                    <a:pt x="26416" y="17576"/>
                  </a:lnTo>
                  <a:lnTo>
                    <a:pt x="26060" y="18237"/>
                  </a:lnTo>
                  <a:lnTo>
                    <a:pt x="25704" y="18884"/>
                  </a:lnTo>
                  <a:lnTo>
                    <a:pt x="25298" y="18605"/>
                  </a:lnTo>
                  <a:lnTo>
                    <a:pt x="24942" y="19253"/>
                  </a:lnTo>
                  <a:lnTo>
                    <a:pt x="24587" y="19913"/>
                  </a:lnTo>
                  <a:lnTo>
                    <a:pt x="24993" y="20193"/>
                  </a:lnTo>
                  <a:lnTo>
                    <a:pt x="24650" y="20853"/>
                  </a:lnTo>
                  <a:lnTo>
                    <a:pt x="24295" y="21501"/>
                  </a:lnTo>
                  <a:lnTo>
                    <a:pt x="23876" y="21221"/>
                  </a:lnTo>
                  <a:lnTo>
                    <a:pt x="23533" y="21869"/>
                  </a:lnTo>
                  <a:lnTo>
                    <a:pt x="23177" y="22529"/>
                  </a:lnTo>
                  <a:lnTo>
                    <a:pt x="23583" y="22809"/>
                  </a:lnTo>
                  <a:lnTo>
                    <a:pt x="23228" y="23469"/>
                  </a:lnTo>
                  <a:lnTo>
                    <a:pt x="22885" y="24117"/>
                  </a:lnTo>
                  <a:lnTo>
                    <a:pt x="22466" y="23837"/>
                  </a:lnTo>
                  <a:lnTo>
                    <a:pt x="22123" y="24498"/>
                  </a:lnTo>
                  <a:lnTo>
                    <a:pt x="21767" y="25146"/>
                  </a:lnTo>
                  <a:lnTo>
                    <a:pt x="22174" y="25438"/>
                  </a:lnTo>
                  <a:lnTo>
                    <a:pt x="21818" y="26085"/>
                  </a:lnTo>
                  <a:lnTo>
                    <a:pt x="21475" y="26746"/>
                  </a:lnTo>
                  <a:lnTo>
                    <a:pt x="21056" y="26466"/>
                  </a:lnTo>
                  <a:lnTo>
                    <a:pt x="20713" y="27114"/>
                  </a:lnTo>
                  <a:lnTo>
                    <a:pt x="20358" y="27774"/>
                  </a:lnTo>
                  <a:lnTo>
                    <a:pt x="20764" y="28054"/>
                  </a:lnTo>
                  <a:lnTo>
                    <a:pt x="20421" y="28714"/>
                  </a:lnTo>
                  <a:lnTo>
                    <a:pt x="20066" y="29375"/>
                  </a:lnTo>
                  <a:lnTo>
                    <a:pt x="19659" y="29083"/>
                  </a:lnTo>
                  <a:lnTo>
                    <a:pt x="19304" y="29743"/>
                  </a:lnTo>
                  <a:lnTo>
                    <a:pt x="18961" y="30403"/>
                  </a:lnTo>
                  <a:lnTo>
                    <a:pt x="19367" y="30683"/>
                  </a:lnTo>
                  <a:lnTo>
                    <a:pt x="19011" y="31343"/>
                  </a:lnTo>
                  <a:lnTo>
                    <a:pt x="18669" y="31991"/>
                  </a:lnTo>
                  <a:lnTo>
                    <a:pt x="18249" y="31711"/>
                  </a:lnTo>
                  <a:lnTo>
                    <a:pt x="17907" y="32372"/>
                  </a:lnTo>
                  <a:lnTo>
                    <a:pt x="17551" y="33032"/>
                  </a:lnTo>
                  <a:lnTo>
                    <a:pt x="17970" y="33312"/>
                  </a:lnTo>
                  <a:lnTo>
                    <a:pt x="17614" y="33972"/>
                  </a:lnTo>
                  <a:lnTo>
                    <a:pt x="17272" y="34620"/>
                  </a:lnTo>
                  <a:lnTo>
                    <a:pt x="16852" y="34340"/>
                  </a:lnTo>
                  <a:lnTo>
                    <a:pt x="16510" y="35001"/>
                  </a:lnTo>
                  <a:lnTo>
                    <a:pt x="16154" y="35661"/>
                  </a:lnTo>
                  <a:lnTo>
                    <a:pt x="16573" y="35941"/>
                  </a:lnTo>
                  <a:lnTo>
                    <a:pt x="16217" y="36601"/>
                  </a:lnTo>
                  <a:lnTo>
                    <a:pt x="15875" y="37261"/>
                  </a:lnTo>
                  <a:lnTo>
                    <a:pt x="15468" y="36969"/>
                  </a:lnTo>
                  <a:lnTo>
                    <a:pt x="15113" y="37630"/>
                  </a:lnTo>
                  <a:lnTo>
                    <a:pt x="14770" y="38290"/>
                  </a:lnTo>
                  <a:lnTo>
                    <a:pt x="15176" y="38569"/>
                  </a:lnTo>
                  <a:lnTo>
                    <a:pt x="14833" y="39230"/>
                  </a:lnTo>
                  <a:lnTo>
                    <a:pt x="14478" y="39890"/>
                  </a:lnTo>
                  <a:lnTo>
                    <a:pt x="14071" y="39611"/>
                  </a:lnTo>
                  <a:lnTo>
                    <a:pt x="13728" y="40271"/>
                  </a:lnTo>
                  <a:lnTo>
                    <a:pt x="13373" y="40932"/>
                  </a:lnTo>
                  <a:lnTo>
                    <a:pt x="13792" y="41211"/>
                  </a:lnTo>
                  <a:lnTo>
                    <a:pt x="13436" y="41871"/>
                  </a:lnTo>
                  <a:lnTo>
                    <a:pt x="13093" y="42532"/>
                  </a:lnTo>
                  <a:lnTo>
                    <a:pt x="12687" y="42252"/>
                  </a:lnTo>
                  <a:lnTo>
                    <a:pt x="12344" y="42913"/>
                  </a:lnTo>
                  <a:lnTo>
                    <a:pt x="11988" y="43573"/>
                  </a:lnTo>
                  <a:lnTo>
                    <a:pt x="12395" y="43853"/>
                  </a:lnTo>
                  <a:lnTo>
                    <a:pt x="12052" y="44513"/>
                  </a:lnTo>
                  <a:lnTo>
                    <a:pt x="11709" y="45173"/>
                  </a:lnTo>
                  <a:lnTo>
                    <a:pt x="11303" y="44894"/>
                  </a:lnTo>
                  <a:lnTo>
                    <a:pt x="10960" y="45554"/>
                  </a:lnTo>
                  <a:lnTo>
                    <a:pt x="10604" y="46215"/>
                  </a:lnTo>
                  <a:lnTo>
                    <a:pt x="11010" y="46494"/>
                  </a:lnTo>
                  <a:lnTo>
                    <a:pt x="10668" y="47155"/>
                  </a:lnTo>
                  <a:lnTo>
                    <a:pt x="10325" y="47815"/>
                  </a:lnTo>
                  <a:lnTo>
                    <a:pt x="9918" y="47536"/>
                  </a:lnTo>
                  <a:lnTo>
                    <a:pt x="9575" y="48196"/>
                  </a:lnTo>
                  <a:lnTo>
                    <a:pt x="9232" y="48856"/>
                  </a:lnTo>
                  <a:lnTo>
                    <a:pt x="9639" y="49136"/>
                  </a:lnTo>
                  <a:lnTo>
                    <a:pt x="9296" y="49796"/>
                  </a:lnTo>
                  <a:lnTo>
                    <a:pt x="8953" y="50457"/>
                  </a:lnTo>
                  <a:lnTo>
                    <a:pt x="8534" y="50177"/>
                  </a:lnTo>
                  <a:lnTo>
                    <a:pt x="8191" y="50838"/>
                  </a:lnTo>
                  <a:lnTo>
                    <a:pt x="7848" y="51511"/>
                  </a:lnTo>
                  <a:lnTo>
                    <a:pt x="8255" y="51790"/>
                  </a:lnTo>
                  <a:lnTo>
                    <a:pt x="7912" y="52451"/>
                  </a:lnTo>
                  <a:lnTo>
                    <a:pt x="7569" y="53111"/>
                  </a:lnTo>
                  <a:lnTo>
                    <a:pt x="7162" y="52832"/>
                  </a:lnTo>
                  <a:lnTo>
                    <a:pt x="6819" y="53492"/>
                  </a:lnTo>
                  <a:lnTo>
                    <a:pt x="6477" y="54152"/>
                  </a:lnTo>
                  <a:lnTo>
                    <a:pt x="6883" y="54432"/>
                  </a:lnTo>
                  <a:lnTo>
                    <a:pt x="6540" y="55092"/>
                  </a:lnTo>
                  <a:lnTo>
                    <a:pt x="6197" y="55765"/>
                  </a:lnTo>
                  <a:lnTo>
                    <a:pt x="5791" y="55486"/>
                  </a:lnTo>
                  <a:lnTo>
                    <a:pt x="5448" y="56146"/>
                  </a:lnTo>
                  <a:lnTo>
                    <a:pt x="5105" y="56807"/>
                  </a:lnTo>
                  <a:lnTo>
                    <a:pt x="5511" y="57086"/>
                  </a:lnTo>
                  <a:lnTo>
                    <a:pt x="5168" y="57746"/>
                  </a:lnTo>
                  <a:lnTo>
                    <a:pt x="4838" y="58419"/>
                  </a:lnTo>
                  <a:lnTo>
                    <a:pt x="4432" y="58140"/>
                  </a:lnTo>
                  <a:lnTo>
                    <a:pt x="4089" y="58801"/>
                  </a:lnTo>
                  <a:lnTo>
                    <a:pt x="3746" y="59461"/>
                  </a:lnTo>
                  <a:lnTo>
                    <a:pt x="4152" y="59740"/>
                  </a:lnTo>
                  <a:lnTo>
                    <a:pt x="3810" y="60413"/>
                  </a:lnTo>
                  <a:lnTo>
                    <a:pt x="3467" y="61074"/>
                  </a:lnTo>
                  <a:lnTo>
                    <a:pt x="3060" y="60794"/>
                  </a:lnTo>
                  <a:lnTo>
                    <a:pt x="2717" y="61455"/>
                  </a:lnTo>
                  <a:lnTo>
                    <a:pt x="2374" y="62128"/>
                  </a:lnTo>
                  <a:lnTo>
                    <a:pt x="2781" y="62407"/>
                  </a:lnTo>
                  <a:lnTo>
                    <a:pt x="2451" y="63068"/>
                  </a:lnTo>
                  <a:lnTo>
                    <a:pt x="2108" y="63728"/>
                  </a:lnTo>
                  <a:lnTo>
                    <a:pt x="1701" y="63461"/>
                  </a:lnTo>
                  <a:lnTo>
                    <a:pt x="1358" y="64122"/>
                  </a:lnTo>
                  <a:lnTo>
                    <a:pt x="1016" y="64782"/>
                  </a:lnTo>
                  <a:lnTo>
                    <a:pt x="1422" y="65062"/>
                  </a:lnTo>
                  <a:lnTo>
                    <a:pt x="1079" y="65735"/>
                  </a:lnTo>
                  <a:lnTo>
                    <a:pt x="749" y="66395"/>
                  </a:lnTo>
                  <a:lnTo>
                    <a:pt x="342" y="66116"/>
                  </a:lnTo>
                  <a:lnTo>
                    <a:pt x="0" y="66789"/>
                  </a:lnTo>
                </a:path>
              </a:pathLst>
            </a:custGeom>
            <a:ln w="3175">
              <a:solidFill>
                <a:srgbClr val="ECE9E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47" name="object 2847" descr=""/>
            <p:cNvSpPr/>
            <p:nvPr/>
          </p:nvSpPr>
          <p:spPr>
            <a:xfrm>
              <a:off x="2446147" y="2233129"/>
              <a:ext cx="135890" cy="74930"/>
            </a:xfrm>
            <a:custGeom>
              <a:avLst/>
              <a:gdLst/>
              <a:ahLst/>
              <a:cxnLst/>
              <a:rect l="l" t="t" r="r" b="b"/>
              <a:pathLst>
                <a:path w="135889" h="74930">
                  <a:moveTo>
                    <a:pt x="68376" y="72009"/>
                  </a:moveTo>
                  <a:lnTo>
                    <a:pt x="68287" y="71628"/>
                  </a:lnTo>
                  <a:lnTo>
                    <a:pt x="67703" y="70358"/>
                  </a:lnTo>
                  <a:lnTo>
                    <a:pt x="66103" y="70358"/>
                  </a:lnTo>
                  <a:lnTo>
                    <a:pt x="66141" y="71120"/>
                  </a:lnTo>
                  <a:lnTo>
                    <a:pt x="66471" y="71628"/>
                  </a:lnTo>
                  <a:lnTo>
                    <a:pt x="67678" y="71882"/>
                  </a:lnTo>
                  <a:lnTo>
                    <a:pt x="67805" y="72009"/>
                  </a:lnTo>
                  <a:lnTo>
                    <a:pt x="68376" y="72009"/>
                  </a:lnTo>
                  <a:close/>
                </a:path>
                <a:path w="135889" h="74930">
                  <a:moveTo>
                    <a:pt x="96774" y="6718"/>
                  </a:moveTo>
                  <a:lnTo>
                    <a:pt x="93522" y="3276"/>
                  </a:lnTo>
                  <a:lnTo>
                    <a:pt x="90030" y="1016"/>
                  </a:lnTo>
                  <a:lnTo>
                    <a:pt x="85813" y="3492"/>
                  </a:lnTo>
                  <a:lnTo>
                    <a:pt x="85902" y="3835"/>
                  </a:lnTo>
                  <a:lnTo>
                    <a:pt x="89687" y="4343"/>
                  </a:lnTo>
                  <a:lnTo>
                    <a:pt x="93345" y="5156"/>
                  </a:lnTo>
                  <a:lnTo>
                    <a:pt x="96774" y="6718"/>
                  </a:lnTo>
                  <a:close/>
                </a:path>
                <a:path w="135889" h="74930">
                  <a:moveTo>
                    <a:pt x="121920" y="37338"/>
                  </a:moveTo>
                  <a:lnTo>
                    <a:pt x="121754" y="37465"/>
                  </a:lnTo>
                  <a:lnTo>
                    <a:pt x="121653" y="37655"/>
                  </a:lnTo>
                  <a:lnTo>
                    <a:pt x="121869" y="37465"/>
                  </a:lnTo>
                  <a:lnTo>
                    <a:pt x="121920" y="37338"/>
                  </a:lnTo>
                  <a:close/>
                </a:path>
                <a:path w="135889" h="74930">
                  <a:moveTo>
                    <a:pt x="122097" y="37211"/>
                  </a:moveTo>
                  <a:lnTo>
                    <a:pt x="121970" y="37211"/>
                  </a:lnTo>
                  <a:lnTo>
                    <a:pt x="121920" y="37338"/>
                  </a:lnTo>
                  <a:lnTo>
                    <a:pt x="122097" y="37211"/>
                  </a:lnTo>
                  <a:close/>
                </a:path>
                <a:path w="135889" h="74930">
                  <a:moveTo>
                    <a:pt x="130429" y="26416"/>
                  </a:moveTo>
                  <a:lnTo>
                    <a:pt x="130225" y="26428"/>
                  </a:lnTo>
                  <a:lnTo>
                    <a:pt x="130238" y="26619"/>
                  </a:lnTo>
                  <a:lnTo>
                    <a:pt x="130429" y="26416"/>
                  </a:lnTo>
                  <a:close/>
                </a:path>
                <a:path w="135889" h="74930">
                  <a:moveTo>
                    <a:pt x="130822" y="32385"/>
                  </a:moveTo>
                  <a:lnTo>
                    <a:pt x="130441" y="31877"/>
                  </a:lnTo>
                  <a:lnTo>
                    <a:pt x="130302" y="32131"/>
                  </a:lnTo>
                  <a:lnTo>
                    <a:pt x="130225" y="32385"/>
                  </a:lnTo>
                  <a:lnTo>
                    <a:pt x="130822" y="32385"/>
                  </a:lnTo>
                  <a:close/>
                </a:path>
                <a:path w="135889" h="74930">
                  <a:moveTo>
                    <a:pt x="131889" y="41148"/>
                  </a:moveTo>
                  <a:lnTo>
                    <a:pt x="131826" y="41021"/>
                  </a:lnTo>
                  <a:lnTo>
                    <a:pt x="131762" y="40894"/>
                  </a:lnTo>
                  <a:lnTo>
                    <a:pt x="131660" y="40386"/>
                  </a:lnTo>
                  <a:lnTo>
                    <a:pt x="131800" y="39751"/>
                  </a:lnTo>
                  <a:lnTo>
                    <a:pt x="130213" y="40005"/>
                  </a:lnTo>
                  <a:lnTo>
                    <a:pt x="129286" y="40386"/>
                  </a:lnTo>
                  <a:lnTo>
                    <a:pt x="128612" y="40386"/>
                  </a:lnTo>
                  <a:lnTo>
                    <a:pt x="128270" y="40259"/>
                  </a:lnTo>
                  <a:lnTo>
                    <a:pt x="127622" y="39624"/>
                  </a:lnTo>
                  <a:lnTo>
                    <a:pt x="127558" y="39370"/>
                  </a:lnTo>
                  <a:lnTo>
                    <a:pt x="127673" y="38608"/>
                  </a:lnTo>
                  <a:lnTo>
                    <a:pt x="127711" y="38481"/>
                  </a:lnTo>
                  <a:lnTo>
                    <a:pt x="127520" y="38354"/>
                  </a:lnTo>
                  <a:lnTo>
                    <a:pt x="126492" y="41021"/>
                  </a:lnTo>
                  <a:lnTo>
                    <a:pt x="125704" y="41021"/>
                  </a:lnTo>
                  <a:lnTo>
                    <a:pt x="125095" y="40767"/>
                  </a:lnTo>
                  <a:lnTo>
                    <a:pt x="124485" y="40513"/>
                  </a:lnTo>
                  <a:lnTo>
                    <a:pt x="123393" y="40132"/>
                  </a:lnTo>
                  <a:lnTo>
                    <a:pt x="121818" y="39370"/>
                  </a:lnTo>
                  <a:lnTo>
                    <a:pt x="121513" y="38862"/>
                  </a:lnTo>
                  <a:lnTo>
                    <a:pt x="121526" y="38735"/>
                  </a:lnTo>
                  <a:lnTo>
                    <a:pt x="121526" y="38354"/>
                  </a:lnTo>
                  <a:lnTo>
                    <a:pt x="121653" y="37655"/>
                  </a:lnTo>
                  <a:lnTo>
                    <a:pt x="120865" y="38227"/>
                  </a:lnTo>
                  <a:lnTo>
                    <a:pt x="120586" y="38354"/>
                  </a:lnTo>
                  <a:lnTo>
                    <a:pt x="120065" y="38354"/>
                  </a:lnTo>
                  <a:lnTo>
                    <a:pt x="118465" y="37465"/>
                  </a:lnTo>
                  <a:lnTo>
                    <a:pt x="118414" y="37338"/>
                  </a:lnTo>
                  <a:lnTo>
                    <a:pt x="118313" y="37084"/>
                  </a:lnTo>
                  <a:lnTo>
                    <a:pt x="118351" y="35814"/>
                  </a:lnTo>
                  <a:lnTo>
                    <a:pt x="118732" y="35306"/>
                  </a:lnTo>
                  <a:lnTo>
                    <a:pt x="120103" y="34925"/>
                  </a:lnTo>
                  <a:lnTo>
                    <a:pt x="120637" y="34671"/>
                  </a:lnTo>
                  <a:lnTo>
                    <a:pt x="121056" y="34671"/>
                  </a:lnTo>
                  <a:lnTo>
                    <a:pt x="121462" y="34417"/>
                  </a:lnTo>
                  <a:lnTo>
                    <a:pt x="121754" y="34290"/>
                  </a:lnTo>
                  <a:lnTo>
                    <a:pt x="122440" y="34290"/>
                  </a:lnTo>
                  <a:lnTo>
                    <a:pt x="123304" y="34671"/>
                  </a:lnTo>
                  <a:lnTo>
                    <a:pt x="123507" y="35052"/>
                  </a:lnTo>
                  <a:lnTo>
                    <a:pt x="123596" y="35941"/>
                  </a:lnTo>
                  <a:lnTo>
                    <a:pt x="123469" y="36449"/>
                  </a:lnTo>
                  <a:lnTo>
                    <a:pt x="123291" y="36576"/>
                  </a:lnTo>
                  <a:lnTo>
                    <a:pt x="123863" y="36322"/>
                  </a:lnTo>
                  <a:lnTo>
                    <a:pt x="124383" y="35941"/>
                  </a:lnTo>
                  <a:lnTo>
                    <a:pt x="124853" y="35687"/>
                  </a:lnTo>
                  <a:lnTo>
                    <a:pt x="124675" y="35433"/>
                  </a:lnTo>
                  <a:lnTo>
                    <a:pt x="124561" y="35179"/>
                  </a:lnTo>
                  <a:lnTo>
                    <a:pt x="124383" y="34290"/>
                  </a:lnTo>
                  <a:lnTo>
                    <a:pt x="124066" y="32893"/>
                  </a:lnTo>
                  <a:lnTo>
                    <a:pt x="124167" y="32385"/>
                  </a:lnTo>
                  <a:lnTo>
                    <a:pt x="124206" y="32258"/>
                  </a:lnTo>
                  <a:lnTo>
                    <a:pt x="125666" y="31115"/>
                  </a:lnTo>
                  <a:lnTo>
                    <a:pt x="125958" y="30861"/>
                  </a:lnTo>
                  <a:lnTo>
                    <a:pt x="126377" y="30480"/>
                  </a:lnTo>
                  <a:lnTo>
                    <a:pt x="126682" y="30353"/>
                  </a:lnTo>
                  <a:lnTo>
                    <a:pt x="127000" y="30353"/>
                  </a:lnTo>
                  <a:lnTo>
                    <a:pt x="127114" y="29845"/>
                  </a:lnTo>
                  <a:lnTo>
                    <a:pt x="127190" y="29718"/>
                  </a:lnTo>
                  <a:lnTo>
                    <a:pt x="128244" y="28702"/>
                  </a:lnTo>
                  <a:lnTo>
                    <a:pt x="130073" y="26797"/>
                  </a:lnTo>
                  <a:lnTo>
                    <a:pt x="130187" y="26670"/>
                  </a:lnTo>
                  <a:lnTo>
                    <a:pt x="130225" y="26428"/>
                  </a:lnTo>
                  <a:lnTo>
                    <a:pt x="130213" y="26162"/>
                  </a:lnTo>
                  <a:lnTo>
                    <a:pt x="130048" y="23241"/>
                  </a:lnTo>
                  <a:lnTo>
                    <a:pt x="126326" y="22606"/>
                  </a:lnTo>
                  <a:lnTo>
                    <a:pt x="125272" y="22225"/>
                  </a:lnTo>
                  <a:lnTo>
                    <a:pt x="125031" y="22098"/>
                  </a:lnTo>
                  <a:lnTo>
                    <a:pt x="123901" y="20447"/>
                  </a:lnTo>
                  <a:lnTo>
                    <a:pt x="121361" y="16764"/>
                  </a:lnTo>
                  <a:lnTo>
                    <a:pt x="120218" y="16129"/>
                  </a:lnTo>
                  <a:lnTo>
                    <a:pt x="119837" y="15925"/>
                  </a:lnTo>
                  <a:lnTo>
                    <a:pt x="119837" y="25273"/>
                  </a:lnTo>
                  <a:lnTo>
                    <a:pt x="119570" y="25781"/>
                  </a:lnTo>
                  <a:lnTo>
                    <a:pt x="118922" y="26162"/>
                  </a:lnTo>
                  <a:lnTo>
                    <a:pt x="117957" y="26162"/>
                  </a:lnTo>
                  <a:lnTo>
                    <a:pt x="116928" y="25527"/>
                  </a:lnTo>
                  <a:lnTo>
                    <a:pt x="116179" y="25019"/>
                  </a:lnTo>
                  <a:lnTo>
                    <a:pt x="115709" y="24777"/>
                  </a:lnTo>
                  <a:lnTo>
                    <a:pt x="115709" y="28829"/>
                  </a:lnTo>
                  <a:lnTo>
                    <a:pt x="115062" y="29718"/>
                  </a:lnTo>
                  <a:lnTo>
                    <a:pt x="114096" y="30734"/>
                  </a:lnTo>
                  <a:lnTo>
                    <a:pt x="113728" y="30861"/>
                  </a:lnTo>
                  <a:lnTo>
                    <a:pt x="112928" y="30861"/>
                  </a:lnTo>
                  <a:lnTo>
                    <a:pt x="112191" y="30480"/>
                  </a:lnTo>
                  <a:lnTo>
                    <a:pt x="112026" y="30099"/>
                  </a:lnTo>
                  <a:lnTo>
                    <a:pt x="111937" y="29718"/>
                  </a:lnTo>
                  <a:lnTo>
                    <a:pt x="112052" y="29210"/>
                  </a:lnTo>
                  <a:lnTo>
                    <a:pt x="112077" y="27432"/>
                  </a:lnTo>
                  <a:lnTo>
                    <a:pt x="112331" y="27051"/>
                  </a:lnTo>
                  <a:lnTo>
                    <a:pt x="112991" y="26543"/>
                  </a:lnTo>
                  <a:lnTo>
                    <a:pt x="113995" y="26543"/>
                  </a:lnTo>
                  <a:lnTo>
                    <a:pt x="114871" y="27178"/>
                  </a:lnTo>
                  <a:lnTo>
                    <a:pt x="115697" y="27940"/>
                  </a:lnTo>
                  <a:lnTo>
                    <a:pt x="115709" y="28829"/>
                  </a:lnTo>
                  <a:lnTo>
                    <a:pt x="115709" y="24777"/>
                  </a:lnTo>
                  <a:lnTo>
                    <a:pt x="114985" y="24384"/>
                  </a:lnTo>
                  <a:lnTo>
                    <a:pt x="114706" y="23876"/>
                  </a:lnTo>
                  <a:lnTo>
                    <a:pt x="114719" y="21844"/>
                  </a:lnTo>
                  <a:lnTo>
                    <a:pt x="114681" y="21463"/>
                  </a:lnTo>
                  <a:lnTo>
                    <a:pt x="114973" y="20828"/>
                  </a:lnTo>
                  <a:lnTo>
                    <a:pt x="115671" y="20574"/>
                  </a:lnTo>
                  <a:lnTo>
                    <a:pt x="115887" y="20447"/>
                  </a:lnTo>
                  <a:lnTo>
                    <a:pt x="116433" y="20447"/>
                  </a:lnTo>
                  <a:lnTo>
                    <a:pt x="116763" y="20574"/>
                  </a:lnTo>
                  <a:lnTo>
                    <a:pt x="118033" y="21717"/>
                  </a:lnTo>
                  <a:lnTo>
                    <a:pt x="118922" y="22860"/>
                  </a:lnTo>
                  <a:lnTo>
                    <a:pt x="119761" y="24257"/>
                  </a:lnTo>
                  <a:lnTo>
                    <a:pt x="119837" y="25273"/>
                  </a:lnTo>
                  <a:lnTo>
                    <a:pt x="119837" y="15925"/>
                  </a:lnTo>
                  <a:lnTo>
                    <a:pt x="115176" y="13335"/>
                  </a:lnTo>
                  <a:lnTo>
                    <a:pt x="111163" y="12750"/>
                  </a:lnTo>
                  <a:lnTo>
                    <a:pt x="111163" y="31115"/>
                  </a:lnTo>
                  <a:lnTo>
                    <a:pt x="111036" y="32258"/>
                  </a:lnTo>
                  <a:lnTo>
                    <a:pt x="110540" y="32766"/>
                  </a:lnTo>
                  <a:lnTo>
                    <a:pt x="109677" y="32893"/>
                  </a:lnTo>
                  <a:lnTo>
                    <a:pt x="108318" y="32893"/>
                  </a:lnTo>
                  <a:lnTo>
                    <a:pt x="107442" y="32639"/>
                  </a:lnTo>
                  <a:lnTo>
                    <a:pt x="106451" y="32258"/>
                  </a:lnTo>
                  <a:lnTo>
                    <a:pt x="106222" y="32004"/>
                  </a:lnTo>
                  <a:lnTo>
                    <a:pt x="105905" y="32385"/>
                  </a:lnTo>
                  <a:lnTo>
                    <a:pt x="105270" y="33528"/>
                  </a:lnTo>
                  <a:lnTo>
                    <a:pt x="104952" y="33782"/>
                  </a:lnTo>
                  <a:lnTo>
                    <a:pt x="104851" y="34417"/>
                  </a:lnTo>
                  <a:lnTo>
                    <a:pt x="104648" y="34925"/>
                  </a:lnTo>
                  <a:lnTo>
                    <a:pt x="104470" y="35560"/>
                  </a:lnTo>
                  <a:lnTo>
                    <a:pt x="104228" y="36830"/>
                  </a:lnTo>
                  <a:lnTo>
                    <a:pt x="103644" y="37338"/>
                  </a:lnTo>
                  <a:lnTo>
                    <a:pt x="102920" y="37338"/>
                  </a:lnTo>
                  <a:lnTo>
                    <a:pt x="101663" y="37084"/>
                  </a:lnTo>
                  <a:lnTo>
                    <a:pt x="101295" y="36576"/>
                  </a:lnTo>
                  <a:lnTo>
                    <a:pt x="101231" y="35814"/>
                  </a:lnTo>
                  <a:lnTo>
                    <a:pt x="101142" y="33401"/>
                  </a:lnTo>
                  <a:lnTo>
                    <a:pt x="101066" y="33274"/>
                  </a:lnTo>
                  <a:lnTo>
                    <a:pt x="100850" y="32385"/>
                  </a:lnTo>
                  <a:lnTo>
                    <a:pt x="100799" y="32258"/>
                  </a:lnTo>
                  <a:lnTo>
                    <a:pt x="100698" y="32004"/>
                  </a:lnTo>
                  <a:lnTo>
                    <a:pt x="105041" y="29718"/>
                  </a:lnTo>
                  <a:lnTo>
                    <a:pt x="105549" y="29718"/>
                  </a:lnTo>
                  <a:lnTo>
                    <a:pt x="105879" y="29845"/>
                  </a:lnTo>
                  <a:lnTo>
                    <a:pt x="106133" y="30099"/>
                  </a:lnTo>
                  <a:lnTo>
                    <a:pt x="106387" y="29845"/>
                  </a:lnTo>
                  <a:lnTo>
                    <a:pt x="106756" y="29718"/>
                  </a:lnTo>
                  <a:lnTo>
                    <a:pt x="108280" y="29718"/>
                  </a:lnTo>
                  <a:lnTo>
                    <a:pt x="109283" y="29845"/>
                  </a:lnTo>
                  <a:lnTo>
                    <a:pt x="110794" y="30353"/>
                  </a:lnTo>
                  <a:lnTo>
                    <a:pt x="111099" y="30861"/>
                  </a:lnTo>
                  <a:lnTo>
                    <a:pt x="111163" y="31115"/>
                  </a:lnTo>
                  <a:lnTo>
                    <a:pt x="111163" y="12750"/>
                  </a:lnTo>
                  <a:lnTo>
                    <a:pt x="106565" y="12065"/>
                  </a:lnTo>
                  <a:lnTo>
                    <a:pt x="106222" y="11811"/>
                  </a:lnTo>
                  <a:lnTo>
                    <a:pt x="105625" y="10795"/>
                  </a:lnTo>
                  <a:lnTo>
                    <a:pt x="105029" y="10414"/>
                  </a:lnTo>
                  <a:lnTo>
                    <a:pt x="104127" y="10287"/>
                  </a:lnTo>
                  <a:lnTo>
                    <a:pt x="103263" y="10287"/>
                  </a:lnTo>
                  <a:lnTo>
                    <a:pt x="102755" y="10414"/>
                  </a:lnTo>
                  <a:lnTo>
                    <a:pt x="102006" y="10922"/>
                  </a:lnTo>
                  <a:lnTo>
                    <a:pt x="101142" y="10922"/>
                  </a:lnTo>
                  <a:lnTo>
                    <a:pt x="100977" y="11303"/>
                  </a:lnTo>
                  <a:lnTo>
                    <a:pt x="100584" y="11684"/>
                  </a:lnTo>
                  <a:lnTo>
                    <a:pt x="99898" y="11811"/>
                  </a:lnTo>
                  <a:lnTo>
                    <a:pt x="99441" y="11811"/>
                  </a:lnTo>
                  <a:lnTo>
                    <a:pt x="96443" y="10668"/>
                  </a:lnTo>
                  <a:lnTo>
                    <a:pt x="96443" y="37592"/>
                  </a:lnTo>
                  <a:lnTo>
                    <a:pt x="96088" y="38481"/>
                  </a:lnTo>
                  <a:lnTo>
                    <a:pt x="95592" y="38735"/>
                  </a:lnTo>
                  <a:lnTo>
                    <a:pt x="90843" y="38735"/>
                  </a:lnTo>
                  <a:lnTo>
                    <a:pt x="90652" y="38608"/>
                  </a:lnTo>
                  <a:lnTo>
                    <a:pt x="90449" y="38481"/>
                  </a:lnTo>
                  <a:lnTo>
                    <a:pt x="90195" y="38227"/>
                  </a:lnTo>
                  <a:lnTo>
                    <a:pt x="90055" y="37973"/>
                  </a:lnTo>
                  <a:lnTo>
                    <a:pt x="89814" y="38354"/>
                  </a:lnTo>
                  <a:lnTo>
                    <a:pt x="89357" y="38608"/>
                  </a:lnTo>
                  <a:lnTo>
                    <a:pt x="87934" y="38608"/>
                  </a:lnTo>
                  <a:lnTo>
                    <a:pt x="87388" y="38227"/>
                  </a:lnTo>
                  <a:lnTo>
                    <a:pt x="87274" y="37655"/>
                  </a:lnTo>
                  <a:lnTo>
                    <a:pt x="87363" y="36576"/>
                  </a:lnTo>
                  <a:lnTo>
                    <a:pt x="87757" y="36068"/>
                  </a:lnTo>
                  <a:lnTo>
                    <a:pt x="88163" y="35941"/>
                  </a:lnTo>
                  <a:lnTo>
                    <a:pt x="89242" y="35941"/>
                  </a:lnTo>
                  <a:lnTo>
                    <a:pt x="89611" y="36068"/>
                  </a:lnTo>
                  <a:lnTo>
                    <a:pt x="89954" y="36449"/>
                  </a:lnTo>
                  <a:lnTo>
                    <a:pt x="90068" y="36703"/>
                  </a:lnTo>
                  <a:lnTo>
                    <a:pt x="90284" y="36195"/>
                  </a:lnTo>
                  <a:lnTo>
                    <a:pt x="90601" y="35941"/>
                  </a:lnTo>
                  <a:lnTo>
                    <a:pt x="90754" y="35814"/>
                  </a:lnTo>
                  <a:lnTo>
                    <a:pt x="94094" y="35814"/>
                  </a:lnTo>
                  <a:lnTo>
                    <a:pt x="94322" y="35941"/>
                  </a:lnTo>
                  <a:lnTo>
                    <a:pt x="94983" y="35814"/>
                  </a:lnTo>
                  <a:lnTo>
                    <a:pt x="95592" y="35941"/>
                  </a:lnTo>
                  <a:lnTo>
                    <a:pt x="96012" y="36068"/>
                  </a:lnTo>
                  <a:lnTo>
                    <a:pt x="96367" y="36703"/>
                  </a:lnTo>
                  <a:lnTo>
                    <a:pt x="96443" y="37592"/>
                  </a:lnTo>
                  <a:lnTo>
                    <a:pt x="96443" y="10668"/>
                  </a:lnTo>
                  <a:lnTo>
                    <a:pt x="95783" y="10414"/>
                  </a:lnTo>
                  <a:lnTo>
                    <a:pt x="95516" y="10160"/>
                  </a:lnTo>
                  <a:lnTo>
                    <a:pt x="95313" y="9652"/>
                  </a:lnTo>
                  <a:lnTo>
                    <a:pt x="95059" y="9017"/>
                  </a:lnTo>
                  <a:lnTo>
                    <a:pt x="94538" y="8636"/>
                  </a:lnTo>
                  <a:lnTo>
                    <a:pt x="93840" y="8128"/>
                  </a:lnTo>
                  <a:lnTo>
                    <a:pt x="91389" y="7239"/>
                  </a:lnTo>
                  <a:lnTo>
                    <a:pt x="90716" y="7112"/>
                  </a:lnTo>
                  <a:lnTo>
                    <a:pt x="89306" y="6223"/>
                  </a:lnTo>
                  <a:lnTo>
                    <a:pt x="88112" y="5842"/>
                  </a:lnTo>
                  <a:lnTo>
                    <a:pt x="85813" y="5842"/>
                  </a:lnTo>
                  <a:lnTo>
                    <a:pt x="85407" y="5715"/>
                  </a:lnTo>
                  <a:lnTo>
                    <a:pt x="85153" y="5334"/>
                  </a:lnTo>
                  <a:lnTo>
                    <a:pt x="84594" y="4699"/>
                  </a:lnTo>
                  <a:lnTo>
                    <a:pt x="83261" y="3175"/>
                  </a:lnTo>
                  <a:lnTo>
                    <a:pt x="81178" y="2032"/>
                  </a:lnTo>
                  <a:lnTo>
                    <a:pt x="78790" y="1524"/>
                  </a:lnTo>
                  <a:lnTo>
                    <a:pt x="79248" y="1651"/>
                  </a:lnTo>
                  <a:lnTo>
                    <a:pt x="80759" y="2286"/>
                  </a:lnTo>
                  <a:lnTo>
                    <a:pt x="81089" y="2921"/>
                  </a:lnTo>
                  <a:lnTo>
                    <a:pt x="80784" y="4191"/>
                  </a:lnTo>
                  <a:lnTo>
                    <a:pt x="80238" y="4699"/>
                  </a:lnTo>
                  <a:lnTo>
                    <a:pt x="79514" y="4699"/>
                  </a:lnTo>
                  <a:lnTo>
                    <a:pt x="77863" y="4572"/>
                  </a:lnTo>
                  <a:lnTo>
                    <a:pt x="75755" y="3429"/>
                  </a:lnTo>
                  <a:lnTo>
                    <a:pt x="75285" y="3175"/>
                  </a:lnTo>
                  <a:lnTo>
                    <a:pt x="75018" y="2413"/>
                  </a:lnTo>
                  <a:lnTo>
                    <a:pt x="75311" y="1651"/>
                  </a:lnTo>
                  <a:lnTo>
                    <a:pt x="75349" y="1524"/>
                  </a:lnTo>
                  <a:lnTo>
                    <a:pt x="75463" y="1397"/>
                  </a:lnTo>
                  <a:lnTo>
                    <a:pt x="75615" y="1270"/>
                  </a:lnTo>
                  <a:lnTo>
                    <a:pt x="74663" y="1270"/>
                  </a:lnTo>
                  <a:lnTo>
                    <a:pt x="73723" y="1397"/>
                  </a:lnTo>
                  <a:lnTo>
                    <a:pt x="72707" y="1651"/>
                  </a:lnTo>
                  <a:lnTo>
                    <a:pt x="72136" y="1651"/>
                  </a:lnTo>
                  <a:lnTo>
                    <a:pt x="69354" y="508"/>
                  </a:lnTo>
                  <a:lnTo>
                    <a:pt x="67030" y="0"/>
                  </a:lnTo>
                  <a:lnTo>
                    <a:pt x="64363" y="0"/>
                  </a:lnTo>
                  <a:lnTo>
                    <a:pt x="63639" y="127"/>
                  </a:lnTo>
                  <a:lnTo>
                    <a:pt x="62318" y="762"/>
                  </a:lnTo>
                  <a:lnTo>
                    <a:pt x="61747" y="1143"/>
                  </a:lnTo>
                  <a:lnTo>
                    <a:pt x="61302" y="1778"/>
                  </a:lnTo>
                  <a:lnTo>
                    <a:pt x="61087" y="2032"/>
                  </a:lnTo>
                  <a:lnTo>
                    <a:pt x="61023" y="2413"/>
                  </a:lnTo>
                  <a:lnTo>
                    <a:pt x="60807" y="3048"/>
                  </a:lnTo>
                  <a:lnTo>
                    <a:pt x="60286" y="3429"/>
                  </a:lnTo>
                  <a:lnTo>
                    <a:pt x="59626" y="3429"/>
                  </a:lnTo>
                  <a:lnTo>
                    <a:pt x="58978" y="3302"/>
                  </a:lnTo>
                  <a:lnTo>
                    <a:pt x="54813" y="3302"/>
                  </a:lnTo>
                  <a:lnTo>
                    <a:pt x="51752" y="4699"/>
                  </a:lnTo>
                  <a:lnTo>
                    <a:pt x="49491" y="7239"/>
                  </a:lnTo>
                  <a:lnTo>
                    <a:pt x="49161" y="8128"/>
                  </a:lnTo>
                  <a:lnTo>
                    <a:pt x="48717" y="8509"/>
                  </a:lnTo>
                  <a:lnTo>
                    <a:pt x="48209" y="8509"/>
                  </a:lnTo>
                  <a:lnTo>
                    <a:pt x="48031" y="8636"/>
                  </a:lnTo>
                  <a:lnTo>
                    <a:pt x="47320" y="8636"/>
                  </a:lnTo>
                  <a:lnTo>
                    <a:pt x="46418" y="8255"/>
                  </a:lnTo>
                  <a:lnTo>
                    <a:pt x="46101" y="7874"/>
                  </a:lnTo>
                  <a:lnTo>
                    <a:pt x="46075" y="7366"/>
                  </a:lnTo>
                  <a:lnTo>
                    <a:pt x="45681" y="7239"/>
                  </a:lnTo>
                  <a:lnTo>
                    <a:pt x="44246" y="3683"/>
                  </a:lnTo>
                  <a:lnTo>
                    <a:pt x="42595" y="4445"/>
                  </a:lnTo>
                  <a:lnTo>
                    <a:pt x="39204" y="5461"/>
                  </a:lnTo>
                  <a:lnTo>
                    <a:pt x="38582" y="5461"/>
                  </a:lnTo>
                  <a:lnTo>
                    <a:pt x="38214" y="5334"/>
                  </a:lnTo>
                  <a:lnTo>
                    <a:pt x="37147" y="4064"/>
                  </a:lnTo>
                  <a:lnTo>
                    <a:pt x="36385" y="3556"/>
                  </a:lnTo>
                  <a:lnTo>
                    <a:pt x="35610" y="3556"/>
                  </a:lnTo>
                  <a:lnTo>
                    <a:pt x="33464" y="3810"/>
                  </a:lnTo>
                  <a:lnTo>
                    <a:pt x="33337" y="6731"/>
                  </a:lnTo>
                  <a:lnTo>
                    <a:pt x="33210" y="7366"/>
                  </a:lnTo>
                  <a:lnTo>
                    <a:pt x="33007" y="7620"/>
                  </a:lnTo>
                  <a:lnTo>
                    <a:pt x="30861" y="8636"/>
                  </a:lnTo>
                  <a:lnTo>
                    <a:pt x="27520" y="10668"/>
                  </a:lnTo>
                  <a:lnTo>
                    <a:pt x="28765" y="10160"/>
                  </a:lnTo>
                  <a:lnTo>
                    <a:pt x="30149" y="9906"/>
                  </a:lnTo>
                  <a:lnTo>
                    <a:pt x="31673" y="9779"/>
                  </a:lnTo>
                  <a:lnTo>
                    <a:pt x="32334" y="9652"/>
                  </a:lnTo>
                  <a:lnTo>
                    <a:pt x="32791" y="9906"/>
                  </a:lnTo>
                  <a:lnTo>
                    <a:pt x="33172" y="10668"/>
                  </a:lnTo>
                  <a:lnTo>
                    <a:pt x="33248" y="11557"/>
                  </a:lnTo>
                  <a:lnTo>
                    <a:pt x="32512" y="12319"/>
                  </a:lnTo>
                  <a:lnTo>
                    <a:pt x="29921" y="13855"/>
                  </a:lnTo>
                  <a:lnTo>
                    <a:pt x="29921" y="59055"/>
                  </a:lnTo>
                  <a:lnTo>
                    <a:pt x="29400" y="60706"/>
                  </a:lnTo>
                  <a:lnTo>
                    <a:pt x="28854" y="61087"/>
                  </a:lnTo>
                  <a:lnTo>
                    <a:pt x="27635" y="61087"/>
                  </a:lnTo>
                  <a:lnTo>
                    <a:pt x="26200" y="60833"/>
                  </a:lnTo>
                  <a:lnTo>
                    <a:pt x="25742" y="60325"/>
                  </a:lnTo>
                  <a:lnTo>
                    <a:pt x="25603" y="59055"/>
                  </a:lnTo>
                  <a:lnTo>
                    <a:pt x="25933" y="58547"/>
                  </a:lnTo>
                  <a:lnTo>
                    <a:pt x="27406" y="57912"/>
                  </a:lnTo>
                  <a:lnTo>
                    <a:pt x="28092" y="57404"/>
                  </a:lnTo>
                  <a:lnTo>
                    <a:pt x="28867" y="57404"/>
                  </a:lnTo>
                  <a:lnTo>
                    <a:pt x="29184" y="57531"/>
                  </a:lnTo>
                  <a:lnTo>
                    <a:pt x="29870" y="58039"/>
                  </a:lnTo>
                  <a:lnTo>
                    <a:pt x="29921" y="59055"/>
                  </a:lnTo>
                  <a:lnTo>
                    <a:pt x="29921" y="13855"/>
                  </a:lnTo>
                  <a:lnTo>
                    <a:pt x="29298" y="14224"/>
                  </a:lnTo>
                  <a:lnTo>
                    <a:pt x="27660" y="15621"/>
                  </a:lnTo>
                  <a:lnTo>
                    <a:pt x="26479" y="16129"/>
                  </a:lnTo>
                  <a:lnTo>
                    <a:pt x="25869" y="16129"/>
                  </a:lnTo>
                  <a:lnTo>
                    <a:pt x="25615" y="16002"/>
                  </a:lnTo>
                  <a:lnTo>
                    <a:pt x="24358" y="15240"/>
                  </a:lnTo>
                  <a:lnTo>
                    <a:pt x="23495" y="14859"/>
                  </a:lnTo>
                  <a:lnTo>
                    <a:pt x="23317" y="14605"/>
                  </a:lnTo>
                  <a:lnTo>
                    <a:pt x="23190" y="14224"/>
                  </a:lnTo>
                  <a:lnTo>
                    <a:pt x="23177" y="13589"/>
                  </a:lnTo>
                  <a:lnTo>
                    <a:pt x="22440" y="14224"/>
                  </a:lnTo>
                  <a:lnTo>
                    <a:pt x="22123" y="14351"/>
                  </a:lnTo>
                  <a:lnTo>
                    <a:pt x="20713" y="14351"/>
                  </a:lnTo>
                  <a:lnTo>
                    <a:pt x="20129" y="14605"/>
                  </a:lnTo>
                  <a:lnTo>
                    <a:pt x="19392" y="15367"/>
                  </a:lnTo>
                  <a:lnTo>
                    <a:pt x="19151" y="15494"/>
                  </a:lnTo>
                  <a:lnTo>
                    <a:pt x="18249" y="15748"/>
                  </a:lnTo>
                  <a:lnTo>
                    <a:pt x="16548" y="16332"/>
                  </a:lnTo>
                  <a:lnTo>
                    <a:pt x="16548" y="46736"/>
                  </a:lnTo>
                  <a:lnTo>
                    <a:pt x="16344" y="47117"/>
                  </a:lnTo>
                  <a:lnTo>
                    <a:pt x="15011" y="47752"/>
                  </a:lnTo>
                  <a:lnTo>
                    <a:pt x="14782" y="47879"/>
                  </a:lnTo>
                  <a:lnTo>
                    <a:pt x="14135" y="47879"/>
                  </a:lnTo>
                  <a:lnTo>
                    <a:pt x="13690" y="47625"/>
                  </a:lnTo>
                  <a:lnTo>
                    <a:pt x="13487" y="47371"/>
                  </a:lnTo>
                  <a:lnTo>
                    <a:pt x="13347" y="47117"/>
                  </a:lnTo>
                  <a:lnTo>
                    <a:pt x="12763" y="47117"/>
                  </a:lnTo>
                  <a:lnTo>
                    <a:pt x="12179" y="46736"/>
                  </a:lnTo>
                  <a:lnTo>
                    <a:pt x="12077" y="46482"/>
                  </a:lnTo>
                  <a:lnTo>
                    <a:pt x="11950" y="45593"/>
                  </a:lnTo>
                  <a:lnTo>
                    <a:pt x="11925" y="44831"/>
                  </a:lnTo>
                  <a:lnTo>
                    <a:pt x="12153" y="44450"/>
                  </a:lnTo>
                  <a:lnTo>
                    <a:pt x="12763" y="44069"/>
                  </a:lnTo>
                  <a:lnTo>
                    <a:pt x="13030" y="43942"/>
                  </a:lnTo>
                  <a:lnTo>
                    <a:pt x="13639" y="43942"/>
                  </a:lnTo>
                  <a:lnTo>
                    <a:pt x="14008" y="44196"/>
                  </a:lnTo>
                  <a:lnTo>
                    <a:pt x="14147" y="44069"/>
                  </a:lnTo>
                  <a:lnTo>
                    <a:pt x="14681" y="44069"/>
                  </a:lnTo>
                  <a:lnTo>
                    <a:pt x="15367" y="44450"/>
                  </a:lnTo>
                  <a:lnTo>
                    <a:pt x="15519" y="44577"/>
                  </a:lnTo>
                  <a:lnTo>
                    <a:pt x="15633" y="44831"/>
                  </a:lnTo>
                  <a:lnTo>
                    <a:pt x="16230" y="45085"/>
                  </a:lnTo>
                  <a:lnTo>
                    <a:pt x="16471" y="45466"/>
                  </a:lnTo>
                  <a:lnTo>
                    <a:pt x="16548" y="46736"/>
                  </a:lnTo>
                  <a:lnTo>
                    <a:pt x="16548" y="16332"/>
                  </a:lnTo>
                  <a:lnTo>
                    <a:pt x="14503" y="17018"/>
                  </a:lnTo>
                  <a:lnTo>
                    <a:pt x="13220" y="19050"/>
                  </a:lnTo>
                  <a:lnTo>
                    <a:pt x="12623" y="22098"/>
                  </a:lnTo>
                  <a:lnTo>
                    <a:pt x="13208" y="21844"/>
                  </a:lnTo>
                  <a:lnTo>
                    <a:pt x="14046" y="21844"/>
                  </a:lnTo>
                  <a:lnTo>
                    <a:pt x="14516" y="22098"/>
                  </a:lnTo>
                  <a:lnTo>
                    <a:pt x="14935" y="22860"/>
                  </a:lnTo>
                  <a:lnTo>
                    <a:pt x="15049" y="23241"/>
                  </a:lnTo>
                  <a:lnTo>
                    <a:pt x="14922" y="23749"/>
                  </a:lnTo>
                  <a:lnTo>
                    <a:pt x="14427" y="24257"/>
                  </a:lnTo>
                  <a:lnTo>
                    <a:pt x="15455" y="25019"/>
                  </a:lnTo>
                  <a:lnTo>
                    <a:pt x="16027" y="25781"/>
                  </a:lnTo>
                  <a:lnTo>
                    <a:pt x="16116" y="27051"/>
                  </a:lnTo>
                  <a:lnTo>
                    <a:pt x="16002" y="27940"/>
                  </a:lnTo>
                  <a:lnTo>
                    <a:pt x="15798" y="28194"/>
                  </a:lnTo>
                  <a:lnTo>
                    <a:pt x="14135" y="29464"/>
                  </a:lnTo>
                  <a:lnTo>
                    <a:pt x="12750" y="30607"/>
                  </a:lnTo>
                  <a:lnTo>
                    <a:pt x="11099" y="32131"/>
                  </a:lnTo>
                  <a:lnTo>
                    <a:pt x="10756" y="32258"/>
                  </a:lnTo>
                  <a:lnTo>
                    <a:pt x="9817" y="32258"/>
                  </a:lnTo>
                  <a:lnTo>
                    <a:pt x="9474" y="32004"/>
                  </a:lnTo>
                  <a:lnTo>
                    <a:pt x="9004" y="31496"/>
                  </a:lnTo>
                  <a:lnTo>
                    <a:pt x="9105" y="29718"/>
                  </a:lnTo>
                  <a:lnTo>
                    <a:pt x="9207" y="28702"/>
                  </a:lnTo>
                  <a:lnTo>
                    <a:pt x="9423" y="25908"/>
                  </a:lnTo>
                  <a:lnTo>
                    <a:pt x="2806" y="39751"/>
                  </a:lnTo>
                  <a:lnTo>
                    <a:pt x="2921" y="40894"/>
                  </a:lnTo>
                  <a:lnTo>
                    <a:pt x="3098" y="40767"/>
                  </a:lnTo>
                  <a:lnTo>
                    <a:pt x="3594" y="40767"/>
                  </a:lnTo>
                  <a:lnTo>
                    <a:pt x="4254" y="40894"/>
                  </a:lnTo>
                  <a:lnTo>
                    <a:pt x="4622" y="41148"/>
                  </a:lnTo>
                  <a:lnTo>
                    <a:pt x="4978" y="42164"/>
                  </a:lnTo>
                  <a:lnTo>
                    <a:pt x="5118" y="42418"/>
                  </a:lnTo>
                  <a:lnTo>
                    <a:pt x="5651" y="42164"/>
                  </a:lnTo>
                  <a:lnTo>
                    <a:pt x="6273" y="41910"/>
                  </a:lnTo>
                  <a:lnTo>
                    <a:pt x="7747" y="41910"/>
                  </a:lnTo>
                  <a:lnTo>
                    <a:pt x="8610" y="42164"/>
                  </a:lnTo>
                  <a:lnTo>
                    <a:pt x="8978" y="42672"/>
                  </a:lnTo>
                  <a:lnTo>
                    <a:pt x="9029" y="43942"/>
                  </a:lnTo>
                  <a:lnTo>
                    <a:pt x="8915" y="44196"/>
                  </a:lnTo>
                  <a:lnTo>
                    <a:pt x="7772" y="44958"/>
                  </a:lnTo>
                  <a:lnTo>
                    <a:pt x="7112" y="45466"/>
                  </a:lnTo>
                  <a:lnTo>
                    <a:pt x="6451" y="46101"/>
                  </a:lnTo>
                  <a:lnTo>
                    <a:pt x="6248" y="46228"/>
                  </a:lnTo>
                  <a:lnTo>
                    <a:pt x="6121" y="46482"/>
                  </a:lnTo>
                  <a:lnTo>
                    <a:pt x="5245" y="47371"/>
                  </a:lnTo>
                  <a:lnTo>
                    <a:pt x="4851" y="47625"/>
                  </a:lnTo>
                  <a:lnTo>
                    <a:pt x="4178" y="47625"/>
                  </a:lnTo>
                  <a:lnTo>
                    <a:pt x="3873" y="47498"/>
                  </a:lnTo>
                  <a:lnTo>
                    <a:pt x="2984" y="46863"/>
                  </a:lnTo>
                  <a:lnTo>
                    <a:pt x="2349" y="46101"/>
                  </a:lnTo>
                  <a:lnTo>
                    <a:pt x="1968" y="45593"/>
                  </a:lnTo>
                  <a:lnTo>
                    <a:pt x="279" y="47625"/>
                  </a:lnTo>
                  <a:lnTo>
                    <a:pt x="0" y="49022"/>
                  </a:lnTo>
                  <a:lnTo>
                    <a:pt x="952" y="50673"/>
                  </a:lnTo>
                  <a:lnTo>
                    <a:pt x="1879" y="50800"/>
                  </a:lnTo>
                  <a:lnTo>
                    <a:pt x="2324" y="51054"/>
                  </a:lnTo>
                  <a:lnTo>
                    <a:pt x="2616" y="51816"/>
                  </a:lnTo>
                  <a:lnTo>
                    <a:pt x="2603" y="52578"/>
                  </a:lnTo>
                  <a:lnTo>
                    <a:pt x="596" y="54737"/>
                  </a:lnTo>
                  <a:lnTo>
                    <a:pt x="508" y="56769"/>
                  </a:lnTo>
                  <a:lnTo>
                    <a:pt x="5334" y="57531"/>
                  </a:lnTo>
                  <a:lnTo>
                    <a:pt x="5626" y="57658"/>
                  </a:lnTo>
                  <a:lnTo>
                    <a:pt x="9588" y="62103"/>
                  </a:lnTo>
                  <a:lnTo>
                    <a:pt x="17399" y="63627"/>
                  </a:lnTo>
                  <a:lnTo>
                    <a:pt x="28511" y="64770"/>
                  </a:lnTo>
                  <a:lnTo>
                    <a:pt x="28968" y="65151"/>
                  </a:lnTo>
                  <a:lnTo>
                    <a:pt x="29464" y="66802"/>
                  </a:lnTo>
                  <a:lnTo>
                    <a:pt x="30149" y="67310"/>
                  </a:lnTo>
                  <a:lnTo>
                    <a:pt x="32486" y="67564"/>
                  </a:lnTo>
                  <a:lnTo>
                    <a:pt x="33375" y="67056"/>
                  </a:lnTo>
                  <a:lnTo>
                    <a:pt x="34544" y="65913"/>
                  </a:lnTo>
                  <a:lnTo>
                    <a:pt x="34886" y="65786"/>
                  </a:lnTo>
                  <a:lnTo>
                    <a:pt x="35369" y="65786"/>
                  </a:lnTo>
                  <a:lnTo>
                    <a:pt x="36893" y="66294"/>
                  </a:lnTo>
                  <a:lnTo>
                    <a:pt x="37934" y="66548"/>
                  </a:lnTo>
                  <a:lnTo>
                    <a:pt x="39154" y="67056"/>
                  </a:lnTo>
                  <a:lnTo>
                    <a:pt x="39370" y="67310"/>
                  </a:lnTo>
                  <a:lnTo>
                    <a:pt x="40017" y="68199"/>
                  </a:lnTo>
                  <a:lnTo>
                    <a:pt x="41160" y="68834"/>
                  </a:lnTo>
                  <a:lnTo>
                    <a:pt x="43027" y="69596"/>
                  </a:lnTo>
                  <a:lnTo>
                    <a:pt x="43954" y="69850"/>
                  </a:lnTo>
                  <a:lnTo>
                    <a:pt x="44170" y="69977"/>
                  </a:lnTo>
                  <a:lnTo>
                    <a:pt x="45631" y="71247"/>
                  </a:lnTo>
                  <a:lnTo>
                    <a:pt x="47040" y="71755"/>
                  </a:lnTo>
                  <a:lnTo>
                    <a:pt x="49072" y="71755"/>
                  </a:lnTo>
                  <a:lnTo>
                    <a:pt x="49491" y="71628"/>
                  </a:lnTo>
                  <a:lnTo>
                    <a:pt x="50177" y="71628"/>
                  </a:lnTo>
                  <a:lnTo>
                    <a:pt x="51638" y="71882"/>
                  </a:lnTo>
                  <a:lnTo>
                    <a:pt x="53962" y="71882"/>
                  </a:lnTo>
                  <a:lnTo>
                    <a:pt x="54825" y="71628"/>
                  </a:lnTo>
                  <a:lnTo>
                    <a:pt x="55676" y="71374"/>
                  </a:lnTo>
                  <a:lnTo>
                    <a:pt x="57670" y="70485"/>
                  </a:lnTo>
                  <a:lnTo>
                    <a:pt x="56629" y="69596"/>
                  </a:lnTo>
                  <a:lnTo>
                    <a:pt x="55841" y="68326"/>
                  </a:lnTo>
                  <a:lnTo>
                    <a:pt x="55295" y="66548"/>
                  </a:lnTo>
                  <a:lnTo>
                    <a:pt x="55206" y="66167"/>
                  </a:lnTo>
                  <a:lnTo>
                    <a:pt x="54838" y="65786"/>
                  </a:lnTo>
                  <a:lnTo>
                    <a:pt x="54876" y="64770"/>
                  </a:lnTo>
                  <a:lnTo>
                    <a:pt x="55041" y="64262"/>
                  </a:lnTo>
                  <a:lnTo>
                    <a:pt x="55562" y="63881"/>
                  </a:lnTo>
                  <a:lnTo>
                    <a:pt x="56997" y="63881"/>
                  </a:lnTo>
                  <a:lnTo>
                    <a:pt x="57492" y="64262"/>
                  </a:lnTo>
                  <a:lnTo>
                    <a:pt x="57683" y="65024"/>
                  </a:lnTo>
                  <a:lnTo>
                    <a:pt x="59753" y="65786"/>
                  </a:lnTo>
                  <a:lnTo>
                    <a:pt x="60134" y="65786"/>
                  </a:lnTo>
                  <a:lnTo>
                    <a:pt x="61328" y="66421"/>
                  </a:lnTo>
                  <a:lnTo>
                    <a:pt x="62395" y="66929"/>
                  </a:lnTo>
                  <a:lnTo>
                    <a:pt x="63931" y="67564"/>
                  </a:lnTo>
                  <a:lnTo>
                    <a:pt x="64249" y="67945"/>
                  </a:lnTo>
                  <a:lnTo>
                    <a:pt x="64312" y="69088"/>
                  </a:lnTo>
                  <a:lnTo>
                    <a:pt x="64223" y="69342"/>
                  </a:lnTo>
                  <a:lnTo>
                    <a:pt x="63512" y="69977"/>
                  </a:lnTo>
                  <a:lnTo>
                    <a:pt x="63207" y="70104"/>
                  </a:lnTo>
                  <a:lnTo>
                    <a:pt x="62674" y="70104"/>
                  </a:lnTo>
                  <a:lnTo>
                    <a:pt x="62471" y="69977"/>
                  </a:lnTo>
                  <a:lnTo>
                    <a:pt x="60452" y="69088"/>
                  </a:lnTo>
                  <a:lnTo>
                    <a:pt x="60401" y="69215"/>
                  </a:lnTo>
                  <a:lnTo>
                    <a:pt x="60286" y="69596"/>
                  </a:lnTo>
                  <a:lnTo>
                    <a:pt x="60210" y="69977"/>
                  </a:lnTo>
                  <a:lnTo>
                    <a:pt x="60083" y="70358"/>
                  </a:lnTo>
                  <a:lnTo>
                    <a:pt x="60007" y="70485"/>
                  </a:lnTo>
                  <a:lnTo>
                    <a:pt x="59804" y="70739"/>
                  </a:lnTo>
                  <a:lnTo>
                    <a:pt x="59969" y="70866"/>
                  </a:lnTo>
                  <a:lnTo>
                    <a:pt x="60071" y="71120"/>
                  </a:lnTo>
                  <a:lnTo>
                    <a:pt x="60172" y="72898"/>
                  </a:lnTo>
                  <a:lnTo>
                    <a:pt x="60515" y="70104"/>
                  </a:lnTo>
                  <a:lnTo>
                    <a:pt x="62712" y="71120"/>
                  </a:lnTo>
                  <a:lnTo>
                    <a:pt x="64770" y="70358"/>
                  </a:lnTo>
                  <a:lnTo>
                    <a:pt x="66103" y="70358"/>
                  </a:lnTo>
                  <a:lnTo>
                    <a:pt x="66154" y="69723"/>
                  </a:lnTo>
                  <a:lnTo>
                    <a:pt x="66675" y="69215"/>
                  </a:lnTo>
                  <a:lnTo>
                    <a:pt x="67792" y="69088"/>
                  </a:lnTo>
                  <a:lnTo>
                    <a:pt x="68199" y="69088"/>
                  </a:lnTo>
                  <a:lnTo>
                    <a:pt x="68592" y="69215"/>
                  </a:lnTo>
                  <a:lnTo>
                    <a:pt x="69253" y="69977"/>
                  </a:lnTo>
                  <a:lnTo>
                    <a:pt x="69316" y="70993"/>
                  </a:lnTo>
                  <a:lnTo>
                    <a:pt x="68821" y="71755"/>
                  </a:lnTo>
                  <a:lnTo>
                    <a:pt x="68605" y="71882"/>
                  </a:lnTo>
                  <a:lnTo>
                    <a:pt x="68516" y="72136"/>
                  </a:lnTo>
                  <a:lnTo>
                    <a:pt x="69545" y="74422"/>
                  </a:lnTo>
                  <a:lnTo>
                    <a:pt x="72771" y="73025"/>
                  </a:lnTo>
                  <a:lnTo>
                    <a:pt x="73494" y="73025"/>
                  </a:lnTo>
                  <a:lnTo>
                    <a:pt x="74879" y="73660"/>
                  </a:lnTo>
                  <a:lnTo>
                    <a:pt x="76161" y="73787"/>
                  </a:lnTo>
                  <a:lnTo>
                    <a:pt x="80873" y="73787"/>
                  </a:lnTo>
                  <a:lnTo>
                    <a:pt x="82397" y="73025"/>
                  </a:lnTo>
                  <a:lnTo>
                    <a:pt x="84162" y="72136"/>
                  </a:lnTo>
                  <a:lnTo>
                    <a:pt x="86639" y="69088"/>
                  </a:lnTo>
                  <a:lnTo>
                    <a:pt x="86741" y="68961"/>
                  </a:lnTo>
                  <a:lnTo>
                    <a:pt x="87134" y="68707"/>
                  </a:lnTo>
                  <a:lnTo>
                    <a:pt x="87718" y="68707"/>
                  </a:lnTo>
                  <a:lnTo>
                    <a:pt x="88823" y="68961"/>
                  </a:lnTo>
                  <a:lnTo>
                    <a:pt x="91503" y="69723"/>
                  </a:lnTo>
                  <a:lnTo>
                    <a:pt x="91795" y="69977"/>
                  </a:lnTo>
                  <a:lnTo>
                    <a:pt x="92036" y="70485"/>
                  </a:lnTo>
                  <a:lnTo>
                    <a:pt x="92125" y="71120"/>
                  </a:lnTo>
                  <a:lnTo>
                    <a:pt x="94373" y="72136"/>
                  </a:lnTo>
                  <a:lnTo>
                    <a:pt x="97485" y="72771"/>
                  </a:lnTo>
                  <a:lnTo>
                    <a:pt x="104419" y="72771"/>
                  </a:lnTo>
                  <a:lnTo>
                    <a:pt x="110172" y="64135"/>
                  </a:lnTo>
                  <a:lnTo>
                    <a:pt x="110324" y="63881"/>
                  </a:lnTo>
                  <a:lnTo>
                    <a:pt x="110388" y="63754"/>
                  </a:lnTo>
                  <a:lnTo>
                    <a:pt x="110985" y="63373"/>
                  </a:lnTo>
                  <a:lnTo>
                    <a:pt x="111252" y="63246"/>
                  </a:lnTo>
                  <a:lnTo>
                    <a:pt x="111683" y="63246"/>
                  </a:lnTo>
                  <a:lnTo>
                    <a:pt x="111836" y="63373"/>
                  </a:lnTo>
                  <a:lnTo>
                    <a:pt x="112509" y="63500"/>
                  </a:lnTo>
                  <a:lnTo>
                    <a:pt x="112966" y="63627"/>
                  </a:lnTo>
                  <a:lnTo>
                    <a:pt x="113944" y="63627"/>
                  </a:lnTo>
                  <a:lnTo>
                    <a:pt x="114808" y="63500"/>
                  </a:lnTo>
                  <a:lnTo>
                    <a:pt x="114985" y="63246"/>
                  </a:lnTo>
                  <a:lnTo>
                    <a:pt x="115836" y="61976"/>
                  </a:lnTo>
                  <a:lnTo>
                    <a:pt x="116243" y="61214"/>
                  </a:lnTo>
                  <a:lnTo>
                    <a:pt x="116395" y="61087"/>
                  </a:lnTo>
                  <a:lnTo>
                    <a:pt x="116535" y="60960"/>
                  </a:lnTo>
                  <a:lnTo>
                    <a:pt x="117259" y="60833"/>
                  </a:lnTo>
                  <a:lnTo>
                    <a:pt x="120802" y="59563"/>
                  </a:lnTo>
                  <a:lnTo>
                    <a:pt x="121983" y="57658"/>
                  </a:lnTo>
                  <a:lnTo>
                    <a:pt x="122085" y="57404"/>
                  </a:lnTo>
                  <a:lnTo>
                    <a:pt x="122618" y="54737"/>
                  </a:lnTo>
                  <a:lnTo>
                    <a:pt x="122351" y="54737"/>
                  </a:lnTo>
                  <a:lnTo>
                    <a:pt x="121386" y="54483"/>
                  </a:lnTo>
                  <a:lnTo>
                    <a:pt x="120700" y="54102"/>
                  </a:lnTo>
                  <a:lnTo>
                    <a:pt x="119722" y="53213"/>
                  </a:lnTo>
                  <a:lnTo>
                    <a:pt x="119545" y="52705"/>
                  </a:lnTo>
                  <a:lnTo>
                    <a:pt x="119697" y="51816"/>
                  </a:lnTo>
                  <a:lnTo>
                    <a:pt x="120015" y="51435"/>
                  </a:lnTo>
                  <a:lnTo>
                    <a:pt x="121551" y="50800"/>
                  </a:lnTo>
                  <a:lnTo>
                    <a:pt x="122682" y="50292"/>
                  </a:lnTo>
                  <a:lnTo>
                    <a:pt x="123990" y="49657"/>
                  </a:lnTo>
                  <a:lnTo>
                    <a:pt x="124206" y="49530"/>
                  </a:lnTo>
                  <a:lnTo>
                    <a:pt x="124688" y="49530"/>
                  </a:lnTo>
                  <a:lnTo>
                    <a:pt x="124942" y="49657"/>
                  </a:lnTo>
                  <a:lnTo>
                    <a:pt x="125590" y="50038"/>
                  </a:lnTo>
                  <a:lnTo>
                    <a:pt x="125704" y="50292"/>
                  </a:lnTo>
                  <a:lnTo>
                    <a:pt x="125768" y="51308"/>
                  </a:lnTo>
                  <a:lnTo>
                    <a:pt x="126974" y="50673"/>
                  </a:lnTo>
                  <a:lnTo>
                    <a:pt x="128054" y="49530"/>
                  </a:lnTo>
                  <a:lnTo>
                    <a:pt x="128168" y="49403"/>
                  </a:lnTo>
                  <a:lnTo>
                    <a:pt x="129057" y="47879"/>
                  </a:lnTo>
                  <a:lnTo>
                    <a:pt x="129184" y="46609"/>
                  </a:lnTo>
                  <a:lnTo>
                    <a:pt x="129971" y="45085"/>
                  </a:lnTo>
                  <a:lnTo>
                    <a:pt x="131305" y="41529"/>
                  </a:lnTo>
                  <a:lnTo>
                    <a:pt x="131559" y="41275"/>
                  </a:lnTo>
                  <a:lnTo>
                    <a:pt x="131889" y="41148"/>
                  </a:lnTo>
                  <a:close/>
                </a:path>
                <a:path w="135889" h="74930">
                  <a:moveTo>
                    <a:pt x="135458" y="36436"/>
                  </a:moveTo>
                  <a:lnTo>
                    <a:pt x="135420" y="36283"/>
                  </a:lnTo>
                  <a:lnTo>
                    <a:pt x="135318" y="35991"/>
                  </a:lnTo>
                  <a:lnTo>
                    <a:pt x="135001" y="35458"/>
                  </a:lnTo>
                  <a:lnTo>
                    <a:pt x="134874" y="35331"/>
                  </a:lnTo>
                  <a:lnTo>
                    <a:pt x="134912" y="35737"/>
                  </a:lnTo>
                  <a:lnTo>
                    <a:pt x="134937" y="36156"/>
                  </a:lnTo>
                  <a:lnTo>
                    <a:pt x="134937" y="36576"/>
                  </a:lnTo>
                  <a:lnTo>
                    <a:pt x="135140" y="36537"/>
                  </a:lnTo>
                  <a:lnTo>
                    <a:pt x="135331" y="36487"/>
                  </a:lnTo>
                  <a:lnTo>
                    <a:pt x="135458" y="36436"/>
                  </a:lnTo>
                  <a:close/>
                </a:path>
              </a:pathLst>
            </a:custGeom>
            <a:solidFill>
              <a:srgbClr val="9D7E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8" name="object 2848" descr=""/>
            <p:cNvSpPr/>
            <p:nvPr/>
          </p:nvSpPr>
          <p:spPr>
            <a:xfrm>
              <a:off x="2470936" y="224741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864" y="0"/>
                  </a:moveTo>
                  <a:lnTo>
                    <a:pt x="3136" y="1117"/>
                  </a:lnTo>
                  <a:lnTo>
                    <a:pt x="1485" y="2362"/>
                  </a:lnTo>
                  <a:lnTo>
                    <a:pt x="0" y="3860"/>
                  </a:lnTo>
                  <a:lnTo>
                    <a:pt x="2184" y="6032"/>
                  </a:lnTo>
                  <a:lnTo>
                    <a:pt x="3467" y="4749"/>
                  </a:lnTo>
                  <a:lnTo>
                    <a:pt x="4953" y="3606"/>
                  </a:lnTo>
                  <a:lnTo>
                    <a:pt x="6527" y="2590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9" name="object 2849" descr=""/>
            <p:cNvSpPr/>
            <p:nvPr/>
          </p:nvSpPr>
          <p:spPr>
            <a:xfrm>
              <a:off x="2472815" y="2249641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419" y="0"/>
                  </a:moveTo>
                  <a:lnTo>
                    <a:pt x="2819" y="1028"/>
                  </a:lnTo>
                  <a:lnTo>
                    <a:pt x="1308" y="2197"/>
                  </a:lnTo>
                  <a:lnTo>
                    <a:pt x="0" y="3505"/>
                  </a:lnTo>
                  <a:lnTo>
                    <a:pt x="304" y="3809"/>
                  </a:lnTo>
                  <a:lnTo>
                    <a:pt x="1587" y="2527"/>
                  </a:lnTo>
                  <a:lnTo>
                    <a:pt x="3073" y="1384"/>
                  </a:lnTo>
                  <a:lnTo>
                    <a:pt x="4648" y="368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0" name="object 2850" descr=""/>
            <p:cNvSpPr/>
            <p:nvPr/>
          </p:nvSpPr>
          <p:spPr>
            <a:xfrm>
              <a:off x="2475788" y="224453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410" y="0"/>
                  </a:moveTo>
                  <a:lnTo>
                    <a:pt x="3530" y="812"/>
                  </a:lnTo>
                  <a:lnTo>
                    <a:pt x="1727" y="1777"/>
                  </a:lnTo>
                  <a:lnTo>
                    <a:pt x="0" y="2882"/>
                  </a:lnTo>
                  <a:lnTo>
                    <a:pt x="1676" y="5473"/>
                  </a:lnTo>
                  <a:lnTo>
                    <a:pt x="3251" y="4457"/>
                  </a:lnTo>
                  <a:lnTo>
                    <a:pt x="4914" y="3568"/>
                  </a:lnTo>
                  <a:lnTo>
                    <a:pt x="6642" y="2819"/>
                  </a:lnTo>
                  <a:lnTo>
                    <a:pt x="54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1" name="object 2851" descr=""/>
            <p:cNvSpPr/>
            <p:nvPr/>
          </p:nvSpPr>
          <p:spPr>
            <a:xfrm>
              <a:off x="2477223" y="224696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029" y="0"/>
                  </a:moveTo>
                  <a:lnTo>
                    <a:pt x="3289" y="761"/>
                  </a:lnTo>
                  <a:lnTo>
                    <a:pt x="1600" y="1663"/>
                  </a:lnTo>
                  <a:lnTo>
                    <a:pt x="0" y="2679"/>
                  </a:lnTo>
                  <a:lnTo>
                    <a:pt x="241" y="3047"/>
                  </a:lnTo>
                  <a:lnTo>
                    <a:pt x="1816" y="2031"/>
                  </a:lnTo>
                  <a:lnTo>
                    <a:pt x="3479" y="1142"/>
                  </a:lnTo>
                  <a:lnTo>
                    <a:pt x="5206" y="393"/>
                  </a:lnTo>
                  <a:lnTo>
                    <a:pt x="502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2" name="object 2852" descr=""/>
            <p:cNvSpPr/>
            <p:nvPr/>
          </p:nvSpPr>
          <p:spPr>
            <a:xfrm>
              <a:off x="2481190" y="224253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816" y="0"/>
                  </a:moveTo>
                  <a:lnTo>
                    <a:pt x="3809" y="495"/>
                  </a:lnTo>
                  <a:lnTo>
                    <a:pt x="1879" y="1181"/>
                  </a:lnTo>
                  <a:lnTo>
                    <a:pt x="0" y="1993"/>
                  </a:lnTo>
                  <a:lnTo>
                    <a:pt x="1244" y="4825"/>
                  </a:lnTo>
                  <a:lnTo>
                    <a:pt x="2959" y="4063"/>
                  </a:lnTo>
                  <a:lnTo>
                    <a:pt x="4749" y="3441"/>
                  </a:lnTo>
                  <a:lnTo>
                    <a:pt x="6553" y="2997"/>
                  </a:lnTo>
                  <a:lnTo>
                    <a:pt x="581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3" name="object 2853" descr=""/>
            <p:cNvSpPr/>
            <p:nvPr/>
          </p:nvSpPr>
          <p:spPr>
            <a:xfrm>
              <a:off x="2482256" y="2245111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384" y="0"/>
                  </a:moveTo>
                  <a:lnTo>
                    <a:pt x="3543" y="457"/>
                  </a:lnTo>
                  <a:lnTo>
                    <a:pt x="1739" y="1079"/>
                  </a:lnTo>
                  <a:lnTo>
                    <a:pt x="0" y="1841"/>
                  </a:lnTo>
                  <a:lnTo>
                    <a:pt x="177" y="2247"/>
                  </a:lnTo>
                  <a:lnTo>
                    <a:pt x="1892" y="1485"/>
                  </a:lnTo>
                  <a:lnTo>
                    <a:pt x="3682" y="863"/>
                  </a:lnTo>
                  <a:lnTo>
                    <a:pt x="5486" y="419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4" name="object 2854" descr=""/>
            <p:cNvSpPr/>
            <p:nvPr/>
          </p:nvSpPr>
          <p:spPr>
            <a:xfrm>
              <a:off x="2487005" y="224172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197" y="0"/>
                  </a:moveTo>
                  <a:lnTo>
                    <a:pt x="4063" y="0"/>
                  </a:lnTo>
                  <a:lnTo>
                    <a:pt x="1993" y="317"/>
                  </a:lnTo>
                  <a:lnTo>
                    <a:pt x="0" y="812"/>
                  </a:lnTo>
                  <a:lnTo>
                    <a:pt x="736" y="3797"/>
                  </a:lnTo>
                  <a:lnTo>
                    <a:pt x="2539" y="3352"/>
                  </a:lnTo>
                  <a:lnTo>
                    <a:pt x="4381" y="3086"/>
                  </a:lnTo>
                  <a:lnTo>
                    <a:pt x="6184" y="3086"/>
                  </a:lnTo>
                  <a:lnTo>
                    <a:pt x="61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5" name="object 2855" descr=""/>
            <p:cNvSpPr/>
            <p:nvPr/>
          </p:nvSpPr>
          <p:spPr>
            <a:xfrm>
              <a:off x="2487640" y="2244382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549" y="0"/>
                  </a:moveTo>
                  <a:lnTo>
                    <a:pt x="3708" y="0"/>
                  </a:lnTo>
                  <a:lnTo>
                    <a:pt x="1828" y="279"/>
                  </a:lnTo>
                  <a:lnTo>
                    <a:pt x="0" y="723"/>
                  </a:lnTo>
                  <a:lnTo>
                    <a:pt x="101" y="1142"/>
                  </a:lnTo>
                  <a:lnTo>
                    <a:pt x="1905" y="698"/>
                  </a:lnTo>
                  <a:lnTo>
                    <a:pt x="3746" y="431"/>
                  </a:lnTo>
                  <a:lnTo>
                    <a:pt x="5549" y="431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6" name="object 2856" descr=""/>
            <p:cNvSpPr/>
            <p:nvPr/>
          </p:nvSpPr>
          <p:spPr>
            <a:xfrm>
              <a:off x="2493186" y="2241732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079" y="0"/>
                  </a:moveTo>
                  <a:lnTo>
                    <a:pt x="12" y="0"/>
                  </a:lnTo>
                  <a:lnTo>
                    <a:pt x="0" y="3086"/>
                  </a:lnTo>
                  <a:lnTo>
                    <a:pt x="901" y="3086"/>
                  </a:lnTo>
                  <a:lnTo>
                    <a:pt x="1790" y="3162"/>
                  </a:lnTo>
                  <a:lnTo>
                    <a:pt x="4914" y="4140"/>
                  </a:lnTo>
                  <a:lnTo>
                    <a:pt x="6464" y="1473"/>
                  </a:lnTo>
                  <a:lnTo>
                    <a:pt x="5435" y="876"/>
                  </a:lnTo>
                  <a:lnTo>
                    <a:pt x="4318" y="508"/>
                  </a:lnTo>
                  <a:lnTo>
                    <a:pt x="3225" y="304"/>
                  </a:lnTo>
                  <a:lnTo>
                    <a:pt x="2159" y="8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7" name="object 2857" descr=""/>
            <p:cNvSpPr/>
            <p:nvPr/>
          </p:nvSpPr>
          <p:spPr>
            <a:xfrm>
              <a:off x="2493186" y="2244386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927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901" y="431"/>
                  </a:lnTo>
                  <a:lnTo>
                    <a:pt x="1790" y="507"/>
                  </a:lnTo>
                  <a:lnTo>
                    <a:pt x="2641" y="673"/>
                  </a:lnTo>
                  <a:lnTo>
                    <a:pt x="3454" y="863"/>
                  </a:lnTo>
                  <a:lnTo>
                    <a:pt x="4216" y="1130"/>
                  </a:lnTo>
                  <a:lnTo>
                    <a:pt x="4584" y="1295"/>
                  </a:lnTo>
                  <a:lnTo>
                    <a:pt x="4914" y="1485"/>
                  </a:lnTo>
                  <a:lnTo>
                    <a:pt x="5130" y="1117"/>
                  </a:lnTo>
                  <a:lnTo>
                    <a:pt x="1841" y="76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8" name="object 2858" descr=""/>
            <p:cNvSpPr/>
            <p:nvPr/>
          </p:nvSpPr>
          <p:spPr>
            <a:xfrm>
              <a:off x="2498096" y="2243204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1549" y="0"/>
                  </a:moveTo>
                  <a:lnTo>
                    <a:pt x="0" y="2667"/>
                  </a:lnTo>
                  <a:lnTo>
                    <a:pt x="673" y="3060"/>
                  </a:lnTo>
                  <a:lnTo>
                    <a:pt x="1231" y="3568"/>
                  </a:lnTo>
                  <a:lnTo>
                    <a:pt x="2070" y="4787"/>
                  </a:lnTo>
                  <a:lnTo>
                    <a:pt x="2336" y="5499"/>
                  </a:lnTo>
                  <a:lnTo>
                    <a:pt x="2451" y="6261"/>
                  </a:lnTo>
                  <a:lnTo>
                    <a:pt x="5499" y="5803"/>
                  </a:lnTo>
                  <a:lnTo>
                    <a:pt x="5334" y="4622"/>
                  </a:lnTo>
                  <a:lnTo>
                    <a:pt x="4889" y="3454"/>
                  </a:lnTo>
                  <a:lnTo>
                    <a:pt x="3517" y="1422"/>
                  </a:lnTo>
                  <a:lnTo>
                    <a:pt x="2578" y="596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9" name="object 2859" descr=""/>
            <p:cNvSpPr/>
            <p:nvPr/>
          </p:nvSpPr>
          <p:spPr>
            <a:xfrm>
              <a:off x="2498096" y="2245502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28" y="0"/>
                  </a:moveTo>
                  <a:lnTo>
                    <a:pt x="0" y="368"/>
                  </a:lnTo>
                  <a:lnTo>
                    <a:pt x="673" y="762"/>
                  </a:lnTo>
                  <a:lnTo>
                    <a:pt x="1231" y="1270"/>
                  </a:lnTo>
                  <a:lnTo>
                    <a:pt x="2070" y="2489"/>
                  </a:lnTo>
                  <a:lnTo>
                    <a:pt x="2336" y="3200"/>
                  </a:lnTo>
                  <a:lnTo>
                    <a:pt x="2451" y="3962"/>
                  </a:lnTo>
                  <a:lnTo>
                    <a:pt x="2882" y="3898"/>
                  </a:lnTo>
                  <a:lnTo>
                    <a:pt x="2755" y="3073"/>
                  </a:lnTo>
                  <a:lnTo>
                    <a:pt x="2463" y="2298"/>
                  </a:lnTo>
                  <a:lnTo>
                    <a:pt x="2006" y="1638"/>
                  </a:lnTo>
                  <a:lnTo>
                    <a:pt x="1562" y="965"/>
                  </a:lnTo>
                  <a:lnTo>
                    <a:pt x="939" y="41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0" name="object 2860" descr=""/>
            <p:cNvSpPr/>
            <p:nvPr/>
          </p:nvSpPr>
          <p:spPr>
            <a:xfrm>
              <a:off x="2499558" y="2249008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4038" y="0"/>
                  </a:moveTo>
                  <a:lnTo>
                    <a:pt x="990" y="457"/>
                  </a:lnTo>
                  <a:lnTo>
                    <a:pt x="1104" y="1219"/>
                  </a:lnTo>
                  <a:lnTo>
                    <a:pt x="1066" y="2031"/>
                  </a:lnTo>
                  <a:lnTo>
                    <a:pt x="711" y="3619"/>
                  </a:lnTo>
                  <a:lnTo>
                    <a:pt x="406" y="4406"/>
                  </a:lnTo>
                  <a:lnTo>
                    <a:pt x="0" y="5156"/>
                  </a:lnTo>
                  <a:lnTo>
                    <a:pt x="2705" y="6629"/>
                  </a:lnTo>
                  <a:lnTo>
                    <a:pt x="3238" y="5664"/>
                  </a:lnTo>
                  <a:lnTo>
                    <a:pt x="3657" y="4597"/>
                  </a:lnTo>
                  <a:lnTo>
                    <a:pt x="4140" y="2362"/>
                  </a:lnTo>
                  <a:lnTo>
                    <a:pt x="4216" y="1181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1" name="object 2861" descr=""/>
            <p:cNvSpPr/>
            <p:nvPr/>
          </p:nvSpPr>
          <p:spPr>
            <a:xfrm>
              <a:off x="2499558" y="2249401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1422" y="0"/>
                  </a:moveTo>
                  <a:lnTo>
                    <a:pt x="990" y="63"/>
                  </a:lnTo>
                  <a:lnTo>
                    <a:pt x="1104" y="825"/>
                  </a:lnTo>
                  <a:lnTo>
                    <a:pt x="1066" y="1638"/>
                  </a:lnTo>
                  <a:lnTo>
                    <a:pt x="711" y="3225"/>
                  </a:lnTo>
                  <a:lnTo>
                    <a:pt x="406" y="4013"/>
                  </a:lnTo>
                  <a:lnTo>
                    <a:pt x="0" y="4762"/>
                  </a:lnTo>
                  <a:lnTo>
                    <a:pt x="381" y="4965"/>
                  </a:lnTo>
                  <a:lnTo>
                    <a:pt x="800" y="4191"/>
                  </a:lnTo>
                  <a:lnTo>
                    <a:pt x="1130" y="3365"/>
                  </a:lnTo>
                  <a:lnTo>
                    <a:pt x="1498" y="1676"/>
                  </a:lnTo>
                  <a:lnTo>
                    <a:pt x="1536" y="825"/>
                  </a:lnTo>
                  <a:lnTo>
                    <a:pt x="142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2" name="object 2862" descr=""/>
            <p:cNvSpPr/>
            <p:nvPr/>
          </p:nvSpPr>
          <p:spPr>
            <a:xfrm>
              <a:off x="2496110" y="22541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454" y="0"/>
                  </a:moveTo>
                  <a:lnTo>
                    <a:pt x="2628" y="1498"/>
                  </a:lnTo>
                  <a:lnTo>
                    <a:pt x="1422" y="2819"/>
                  </a:lnTo>
                  <a:lnTo>
                    <a:pt x="0" y="3873"/>
                  </a:lnTo>
                  <a:lnTo>
                    <a:pt x="1841" y="6349"/>
                  </a:lnTo>
                  <a:lnTo>
                    <a:pt x="3568" y="5067"/>
                  </a:lnTo>
                  <a:lnTo>
                    <a:pt x="5080" y="3441"/>
                  </a:lnTo>
                  <a:lnTo>
                    <a:pt x="6159" y="1485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3" name="object 2863" descr=""/>
            <p:cNvSpPr/>
            <p:nvPr/>
          </p:nvSpPr>
          <p:spPr>
            <a:xfrm>
              <a:off x="2496110" y="225415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454" y="0"/>
                  </a:moveTo>
                  <a:lnTo>
                    <a:pt x="2628" y="1498"/>
                  </a:lnTo>
                  <a:lnTo>
                    <a:pt x="1422" y="2819"/>
                  </a:lnTo>
                  <a:lnTo>
                    <a:pt x="0" y="3873"/>
                  </a:lnTo>
                  <a:lnTo>
                    <a:pt x="254" y="4216"/>
                  </a:lnTo>
                  <a:lnTo>
                    <a:pt x="1714" y="3136"/>
                  </a:lnTo>
                  <a:lnTo>
                    <a:pt x="2971" y="1777"/>
                  </a:lnTo>
                  <a:lnTo>
                    <a:pt x="3822" y="215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4" name="object 2864" descr=""/>
            <p:cNvSpPr/>
            <p:nvPr/>
          </p:nvSpPr>
          <p:spPr>
            <a:xfrm>
              <a:off x="2490621" y="2258036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5486" y="0"/>
                  </a:moveTo>
                  <a:lnTo>
                    <a:pt x="2819" y="1244"/>
                  </a:lnTo>
                  <a:lnTo>
                    <a:pt x="2451" y="1168"/>
                  </a:lnTo>
                  <a:lnTo>
                    <a:pt x="2184" y="965"/>
                  </a:lnTo>
                  <a:lnTo>
                    <a:pt x="0" y="3149"/>
                  </a:lnTo>
                  <a:lnTo>
                    <a:pt x="2501" y="4318"/>
                  </a:lnTo>
                  <a:lnTo>
                    <a:pt x="2882" y="4318"/>
                  </a:lnTo>
                  <a:lnTo>
                    <a:pt x="7327" y="2463"/>
                  </a:lnTo>
                  <a:lnTo>
                    <a:pt x="54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5" name="object 2865" descr=""/>
            <p:cNvSpPr/>
            <p:nvPr/>
          </p:nvSpPr>
          <p:spPr>
            <a:xfrm>
              <a:off x="2492500" y="2258036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3606" y="0"/>
                  </a:moveTo>
                  <a:lnTo>
                    <a:pt x="3263" y="254"/>
                  </a:lnTo>
                  <a:lnTo>
                    <a:pt x="2908" y="495"/>
                  </a:lnTo>
                  <a:lnTo>
                    <a:pt x="2552" y="685"/>
                  </a:lnTo>
                  <a:lnTo>
                    <a:pt x="2197" y="889"/>
                  </a:lnTo>
                  <a:lnTo>
                    <a:pt x="1841" y="1041"/>
                  </a:lnTo>
                  <a:lnTo>
                    <a:pt x="1206" y="1219"/>
                  </a:lnTo>
                  <a:lnTo>
                    <a:pt x="939" y="1244"/>
                  </a:lnTo>
                  <a:lnTo>
                    <a:pt x="571" y="1168"/>
                  </a:lnTo>
                  <a:lnTo>
                    <a:pt x="304" y="965"/>
                  </a:lnTo>
                  <a:lnTo>
                    <a:pt x="0" y="1270"/>
                  </a:lnTo>
                  <a:lnTo>
                    <a:pt x="203" y="1473"/>
                  </a:lnTo>
                  <a:lnTo>
                    <a:pt x="419" y="1587"/>
                  </a:lnTo>
                  <a:lnTo>
                    <a:pt x="685" y="1638"/>
                  </a:lnTo>
                  <a:lnTo>
                    <a:pt x="952" y="1676"/>
                  </a:lnTo>
                  <a:lnTo>
                    <a:pt x="1282" y="1651"/>
                  </a:lnTo>
                  <a:lnTo>
                    <a:pt x="3873" y="342"/>
                  </a:lnTo>
                  <a:lnTo>
                    <a:pt x="36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6" name="object 2866" descr=""/>
            <p:cNvSpPr/>
            <p:nvPr/>
          </p:nvSpPr>
          <p:spPr>
            <a:xfrm>
              <a:off x="2488855" y="225436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01" y="0"/>
                  </a:moveTo>
                  <a:lnTo>
                    <a:pt x="12" y="1066"/>
                  </a:lnTo>
                  <a:lnTo>
                    <a:pt x="0" y="2171"/>
                  </a:lnTo>
                  <a:lnTo>
                    <a:pt x="177" y="3314"/>
                  </a:lnTo>
                  <a:lnTo>
                    <a:pt x="1765" y="6819"/>
                  </a:lnTo>
                  <a:lnTo>
                    <a:pt x="3949" y="4635"/>
                  </a:lnTo>
                  <a:lnTo>
                    <a:pt x="3797" y="4483"/>
                  </a:lnTo>
                  <a:lnTo>
                    <a:pt x="3644" y="4241"/>
                  </a:lnTo>
                  <a:lnTo>
                    <a:pt x="3390" y="3606"/>
                  </a:lnTo>
                  <a:lnTo>
                    <a:pt x="3289" y="3225"/>
                  </a:lnTo>
                  <a:lnTo>
                    <a:pt x="3098" y="2031"/>
                  </a:lnTo>
                  <a:lnTo>
                    <a:pt x="3098" y="1142"/>
                  </a:lnTo>
                  <a:lnTo>
                    <a:pt x="3175" y="26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7" name="object 2867" descr=""/>
            <p:cNvSpPr/>
            <p:nvPr/>
          </p:nvSpPr>
          <p:spPr>
            <a:xfrm>
              <a:off x="2491522" y="2254593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76" y="0"/>
                  </a:moveTo>
                  <a:lnTo>
                    <a:pt x="0" y="914"/>
                  </a:lnTo>
                  <a:lnTo>
                    <a:pt x="0" y="1816"/>
                  </a:lnTo>
                  <a:lnTo>
                    <a:pt x="977" y="4711"/>
                  </a:lnTo>
                  <a:lnTo>
                    <a:pt x="1282" y="4406"/>
                  </a:lnTo>
                  <a:lnTo>
                    <a:pt x="1130" y="4254"/>
                  </a:lnTo>
                  <a:lnTo>
                    <a:pt x="977" y="4013"/>
                  </a:lnTo>
                  <a:lnTo>
                    <a:pt x="850" y="3683"/>
                  </a:lnTo>
                  <a:lnTo>
                    <a:pt x="723" y="3378"/>
                  </a:lnTo>
                  <a:lnTo>
                    <a:pt x="622" y="2997"/>
                  </a:lnTo>
                  <a:lnTo>
                    <a:pt x="431" y="1803"/>
                  </a:lnTo>
                  <a:lnTo>
                    <a:pt x="431" y="914"/>
                  </a:lnTo>
                  <a:lnTo>
                    <a:pt x="507" y="3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8" name="object 2868" descr=""/>
            <p:cNvSpPr/>
            <p:nvPr/>
          </p:nvSpPr>
          <p:spPr>
            <a:xfrm>
              <a:off x="2488959" y="2248219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536" y="0"/>
                  </a:moveTo>
                  <a:lnTo>
                    <a:pt x="0" y="6146"/>
                  </a:lnTo>
                  <a:lnTo>
                    <a:pt x="3073" y="6413"/>
                  </a:lnTo>
                  <a:lnTo>
                    <a:pt x="3225" y="4648"/>
                  </a:lnTo>
                  <a:lnTo>
                    <a:pt x="3695" y="2857"/>
                  </a:lnTo>
                  <a:lnTo>
                    <a:pt x="4381" y="1181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9" name="object 2869" descr=""/>
            <p:cNvSpPr/>
            <p:nvPr/>
          </p:nvSpPr>
          <p:spPr>
            <a:xfrm>
              <a:off x="2491601" y="2249235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346" y="0"/>
                  </a:moveTo>
                  <a:lnTo>
                    <a:pt x="635" y="1714"/>
                  </a:lnTo>
                  <a:lnTo>
                    <a:pt x="165" y="3543"/>
                  </a:lnTo>
                  <a:lnTo>
                    <a:pt x="0" y="5359"/>
                  </a:lnTo>
                  <a:lnTo>
                    <a:pt x="431" y="5397"/>
                  </a:lnTo>
                  <a:lnTo>
                    <a:pt x="584" y="3632"/>
                  </a:lnTo>
                  <a:lnTo>
                    <a:pt x="1054" y="1841"/>
                  </a:lnTo>
                  <a:lnTo>
                    <a:pt x="1739" y="165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0" name="object 2870" descr=""/>
            <p:cNvSpPr/>
            <p:nvPr/>
          </p:nvSpPr>
          <p:spPr>
            <a:xfrm>
              <a:off x="2490494" y="22430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000" y="0"/>
                  </a:moveTo>
                  <a:lnTo>
                    <a:pt x="0" y="5130"/>
                  </a:lnTo>
                  <a:lnTo>
                    <a:pt x="2844" y="6311"/>
                  </a:lnTo>
                  <a:lnTo>
                    <a:pt x="2908" y="6146"/>
                  </a:lnTo>
                  <a:lnTo>
                    <a:pt x="3009" y="5930"/>
                  </a:lnTo>
                  <a:lnTo>
                    <a:pt x="6083" y="2273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1" name="object 2871" descr=""/>
            <p:cNvSpPr/>
            <p:nvPr/>
          </p:nvSpPr>
          <p:spPr>
            <a:xfrm>
              <a:off x="2492945" y="2245048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340" y="0"/>
                  </a:moveTo>
                  <a:lnTo>
                    <a:pt x="584" y="3073"/>
                  </a:lnTo>
                  <a:lnTo>
                    <a:pt x="457" y="3251"/>
                  </a:lnTo>
                  <a:lnTo>
                    <a:pt x="254" y="3619"/>
                  </a:lnTo>
                  <a:lnTo>
                    <a:pt x="165" y="3797"/>
                  </a:lnTo>
                  <a:lnTo>
                    <a:pt x="63" y="4025"/>
                  </a:lnTo>
                  <a:lnTo>
                    <a:pt x="0" y="4190"/>
                  </a:lnTo>
                  <a:lnTo>
                    <a:pt x="393" y="4356"/>
                  </a:lnTo>
                  <a:lnTo>
                    <a:pt x="457" y="4190"/>
                  </a:lnTo>
                  <a:lnTo>
                    <a:pt x="558" y="3975"/>
                  </a:lnTo>
                  <a:lnTo>
                    <a:pt x="3632" y="317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2" name="object 2872" descr=""/>
            <p:cNvSpPr/>
            <p:nvPr/>
          </p:nvSpPr>
          <p:spPr>
            <a:xfrm>
              <a:off x="2494495" y="223933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800" y="0"/>
                  </a:moveTo>
                  <a:lnTo>
                    <a:pt x="3136" y="1143"/>
                  </a:lnTo>
                  <a:lnTo>
                    <a:pt x="1523" y="2374"/>
                  </a:lnTo>
                  <a:lnTo>
                    <a:pt x="0" y="3759"/>
                  </a:lnTo>
                  <a:lnTo>
                    <a:pt x="2082" y="6032"/>
                  </a:lnTo>
                  <a:lnTo>
                    <a:pt x="3454" y="4775"/>
                  </a:lnTo>
                  <a:lnTo>
                    <a:pt x="4978" y="3619"/>
                  </a:lnTo>
                  <a:lnTo>
                    <a:pt x="6540" y="2540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3" name="object 2873" descr=""/>
            <p:cNvSpPr/>
            <p:nvPr/>
          </p:nvSpPr>
          <p:spPr>
            <a:xfrm>
              <a:off x="2496286" y="224151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508" y="0"/>
                  </a:moveTo>
                  <a:lnTo>
                    <a:pt x="2920" y="1079"/>
                  </a:lnTo>
                  <a:lnTo>
                    <a:pt x="1396" y="2247"/>
                  </a:lnTo>
                  <a:lnTo>
                    <a:pt x="0" y="3530"/>
                  </a:lnTo>
                  <a:lnTo>
                    <a:pt x="292" y="3848"/>
                  </a:lnTo>
                  <a:lnTo>
                    <a:pt x="1663" y="2590"/>
                  </a:lnTo>
                  <a:lnTo>
                    <a:pt x="3187" y="1435"/>
                  </a:lnTo>
                  <a:lnTo>
                    <a:pt x="4749" y="355"/>
                  </a:lnTo>
                  <a:lnTo>
                    <a:pt x="450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4" name="object 2874" descr=""/>
            <p:cNvSpPr/>
            <p:nvPr/>
          </p:nvSpPr>
          <p:spPr>
            <a:xfrm>
              <a:off x="2499291" y="223620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81" y="0"/>
                  </a:moveTo>
                  <a:lnTo>
                    <a:pt x="3403" y="939"/>
                  </a:lnTo>
                  <a:lnTo>
                    <a:pt x="1676" y="1993"/>
                  </a:lnTo>
                  <a:lnTo>
                    <a:pt x="0" y="3124"/>
                  </a:lnTo>
                  <a:lnTo>
                    <a:pt x="1739" y="5676"/>
                  </a:lnTo>
                  <a:lnTo>
                    <a:pt x="3314" y="4597"/>
                  </a:lnTo>
                  <a:lnTo>
                    <a:pt x="4952" y="3606"/>
                  </a:lnTo>
                  <a:lnTo>
                    <a:pt x="6629" y="2717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5" name="object 2875" descr=""/>
            <p:cNvSpPr/>
            <p:nvPr/>
          </p:nvSpPr>
          <p:spPr>
            <a:xfrm>
              <a:off x="2500789" y="223853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927" y="0"/>
                  </a:moveTo>
                  <a:lnTo>
                    <a:pt x="3238" y="901"/>
                  </a:lnTo>
                  <a:lnTo>
                    <a:pt x="1587" y="1892"/>
                  </a:lnTo>
                  <a:lnTo>
                    <a:pt x="0" y="2984"/>
                  </a:lnTo>
                  <a:lnTo>
                    <a:pt x="241" y="3340"/>
                  </a:lnTo>
                  <a:lnTo>
                    <a:pt x="1816" y="2260"/>
                  </a:lnTo>
                  <a:lnTo>
                    <a:pt x="3454" y="1269"/>
                  </a:lnTo>
                  <a:lnTo>
                    <a:pt x="5130" y="380"/>
                  </a:lnTo>
                  <a:lnTo>
                    <a:pt x="49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6" name="object 2876" descr=""/>
            <p:cNvSpPr/>
            <p:nvPr/>
          </p:nvSpPr>
          <p:spPr>
            <a:xfrm>
              <a:off x="2504481" y="223370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562" y="0"/>
                  </a:moveTo>
                  <a:lnTo>
                    <a:pt x="3632" y="685"/>
                  </a:lnTo>
                  <a:lnTo>
                    <a:pt x="1778" y="1549"/>
                  </a:lnTo>
                  <a:lnTo>
                    <a:pt x="0" y="2489"/>
                  </a:lnTo>
                  <a:lnTo>
                    <a:pt x="1435" y="5219"/>
                  </a:lnTo>
                  <a:lnTo>
                    <a:pt x="3124" y="4330"/>
                  </a:lnTo>
                  <a:lnTo>
                    <a:pt x="4851" y="3530"/>
                  </a:lnTo>
                  <a:lnTo>
                    <a:pt x="6604" y="2895"/>
                  </a:lnTo>
                  <a:lnTo>
                    <a:pt x="556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7" name="object 2877" descr=""/>
            <p:cNvSpPr/>
            <p:nvPr/>
          </p:nvSpPr>
          <p:spPr>
            <a:xfrm>
              <a:off x="2505713" y="2236193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219" y="0"/>
                  </a:moveTo>
                  <a:lnTo>
                    <a:pt x="3441" y="647"/>
                  </a:lnTo>
                  <a:lnTo>
                    <a:pt x="1701" y="1447"/>
                  </a:lnTo>
                  <a:lnTo>
                    <a:pt x="0" y="2349"/>
                  </a:lnTo>
                  <a:lnTo>
                    <a:pt x="203" y="2730"/>
                  </a:lnTo>
                  <a:lnTo>
                    <a:pt x="1892" y="1841"/>
                  </a:lnTo>
                  <a:lnTo>
                    <a:pt x="3619" y="1041"/>
                  </a:lnTo>
                  <a:lnTo>
                    <a:pt x="5372" y="406"/>
                  </a:lnTo>
                  <a:lnTo>
                    <a:pt x="52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8" name="object 2878" descr=""/>
            <p:cNvSpPr/>
            <p:nvPr/>
          </p:nvSpPr>
          <p:spPr>
            <a:xfrm>
              <a:off x="2510036" y="2232308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172" y="0"/>
                  </a:moveTo>
                  <a:lnTo>
                    <a:pt x="5067" y="63"/>
                  </a:lnTo>
                  <a:lnTo>
                    <a:pt x="4000" y="241"/>
                  </a:lnTo>
                  <a:lnTo>
                    <a:pt x="2984" y="495"/>
                  </a:lnTo>
                  <a:lnTo>
                    <a:pt x="1955" y="736"/>
                  </a:lnTo>
                  <a:lnTo>
                    <a:pt x="977" y="1041"/>
                  </a:lnTo>
                  <a:lnTo>
                    <a:pt x="0" y="1384"/>
                  </a:lnTo>
                  <a:lnTo>
                    <a:pt x="1054" y="4292"/>
                  </a:lnTo>
                  <a:lnTo>
                    <a:pt x="1930" y="3975"/>
                  </a:lnTo>
                  <a:lnTo>
                    <a:pt x="2819" y="3695"/>
                  </a:lnTo>
                  <a:lnTo>
                    <a:pt x="4584" y="3276"/>
                  </a:lnTo>
                  <a:lnTo>
                    <a:pt x="5473" y="3124"/>
                  </a:lnTo>
                  <a:lnTo>
                    <a:pt x="6324" y="3086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9" name="object 2879" descr=""/>
            <p:cNvSpPr/>
            <p:nvPr/>
          </p:nvSpPr>
          <p:spPr>
            <a:xfrm>
              <a:off x="2510938" y="2234963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397" y="0"/>
                  </a:moveTo>
                  <a:lnTo>
                    <a:pt x="0" y="1231"/>
                  </a:lnTo>
                  <a:lnTo>
                    <a:pt x="152" y="1638"/>
                  </a:lnTo>
                  <a:lnTo>
                    <a:pt x="1028" y="1320"/>
                  </a:lnTo>
                  <a:lnTo>
                    <a:pt x="1917" y="1041"/>
                  </a:lnTo>
                  <a:lnTo>
                    <a:pt x="3682" y="622"/>
                  </a:lnTo>
                  <a:lnTo>
                    <a:pt x="4571" y="469"/>
                  </a:lnTo>
                  <a:lnTo>
                    <a:pt x="5422" y="431"/>
                  </a:lnTo>
                  <a:lnTo>
                    <a:pt x="539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0" name="object 2880" descr=""/>
            <p:cNvSpPr/>
            <p:nvPr/>
          </p:nvSpPr>
          <p:spPr>
            <a:xfrm>
              <a:off x="2516209" y="223228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46" y="0"/>
                  </a:moveTo>
                  <a:lnTo>
                    <a:pt x="0" y="38"/>
                  </a:lnTo>
                  <a:lnTo>
                    <a:pt x="152" y="3111"/>
                  </a:lnTo>
                  <a:lnTo>
                    <a:pt x="1003" y="3073"/>
                  </a:lnTo>
                  <a:lnTo>
                    <a:pt x="1828" y="3136"/>
                  </a:lnTo>
                  <a:lnTo>
                    <a:pt x="2489" y="3365"/>
                  </a:lnTo>
                  <a:lnTo>
                    <a:pt x="2666" y="3416"/>
                  </a:lnTo>
                  <a:lnTo>
                    <a:pt x="2819" y="3479"/>
                  </a:lnTo>
                  <a:lnTo>
                    <a:pt x="3149" y="3644"/>
                  </a:lnTo>
                  <a:lnTo>
                    <a:pt x="3809" y="4051"/>
                  </a:lnTo>
                  <a:lnTo>
                    <a:pt x="4114" y="4279"/>
                  </a:lnTo>
                  <a:lnTo>
                    <a:pt x="4356" y="4533"/>
                  </a:lnTo>
                  <a:lnTo>
                    <a:pt x="6553" y="2362"/>
                  </a:lnTo>
                  <a:lnTo>
                    <a:pt x="1117" y="12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1" name="object 2881" descr=""/>
            <p:cNvSpPr/>
            <p:nvPr/>
          </p:nvSpPr>
          <p:spPr>
            <a:xfrm>
              <a:off x="2516336" y="2234912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888" y="0"/>
                  </a:moveTo>
                  <a:lnTo>
                    <a:pt x="0" y="50"/>
                  </a:lnTo>
                  <a:lnTo>
                    <a:pt x="25" y="482"/>
                  </a:lnTo>
                  <a:lnTo>
                    <a:pt x="876" y="444"/>
                  </a:lnTo>
                  <a:lnTo>
                    <a:pt x="1701" y="507"/>
                  </a:lnTo>
                  <a:lnTo>
                    <a:pt x="2362" y="736"/>
                  </a:lnTo>
                  <a:lnTo>
                    <a:pt x="2539" y="787"/>
                  </a:lnTo>
                  <a:lnTo>
                    <a:pt x="2692" y="850"/>
                  </a:lnTo>
                  <a:lnTo>
                    <a:pt x="2832" y="927"/>
                  </a:lnTo>
                  <a:lnTo>
                    <a:pt x="3022" y="1015"/>
                  </a:lnTo>
                  <a:lnTo>
                    <a:pt x="3682" y="1422"/>
                  </a:lnTo>
                  <a:lnTo>
                    <a:pt x="3987" y="1650"/>
                  </a:lnTo>
                  <a:lnTo>
                    <a:pt x="4229" y="1904"/>
                  </a:lnTo>
                  <a:lnTo>
                    <a:pt x="4533" y="1600"/>
                  </a:lnTo>
                  <a:lnTo>
                    <a:pt x="4267" y="1320"/>
                  </a:lnTo>
                  <a:lnTo>
                    <a:pt x="3936" y="1079"/>
                  </a:lnTo>
                  <a:lnTo>
                    <a:pt x="3581" y="850"/>
                  </a:lnTo>
                  <a:lnTo>
                    <a:pt x="3416" y="736"/>
                  </a:lnTo>
                  <a:lnTo>
                    <a:pt x="3225" y="634"/>
                  </a:lnTo>
                  <a:lnTo>
                    <a:pt x="3035" y="546"/>
                  </a:lnTo>
                  <a:lnTo>
                    <a:pt x="2870" y="457"/>
                  </a:lnTo>
                  <a:lnTo>
                    <a:pt x="2692" y="380"/>
                  </a:lnTo>
                  <a:lnTo>
                    <a:pt x="1765" y="76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2" name="object 2882" descr=""/>
            <p:cNvSpPr/>
            <p:nvPr/>
          </p:nvSpPr>
          <p:spPr>
            <a:xfrm>
              <a:off x="2520560" y="2234651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197" y="0"/>
                  </a:moveTo>
                  <a:lnTo>
                    <a:pt x="0" y="2158"/>
                  </a:lnTo>
                  <a:lnTo>
                    <a:pt x="495" y="2666"/>
                  </a:lnTo>
                  <a:lnTo>
                    <a:pt x="800" y="3238"/>
                  </a:lnTo>
                  <a:lnTo>
                    <a:pt x="1028" y="4584"/>
                  </a:lnTo>
                  <a:lnTo>
                    <a:pt x="952" y="5372"/>
                  </a:lnTo>
                  <a:lnTo>
                    <a:pt x="736" y="6172"/>
                  </a:lnTo>
                  <a:lnTo>
                    <a:pt x="3721" y="6959"/>
                  </a:lnTo>
                  <a:lnTo>
                    <a:pt x="3860" y="6413"/>
                  </a:lnTo>
                  <a:lnTo>
                    <a:pt x="3975" y="5841"/>
                  </a:lnTo>
                  <a:lnTo>
                    <a:pt x="4063" y="4648"/>
                  </a:lnTo>
                  <a:lnTo>
                    <a:pt x="4051" y="4025"/>
                  </a:lnTo>
                  <a:lnTo>
                    <a:pt x="3848" y="2768"/>
                  </a:lnTo>
                  <a:lnTo>
                    <a:pt x="3644" y="2133"/>
                  </a:lnTo>
                  <a:lnTo>
                    <a:pt x="3035" y="977"/>
                  </a:lnTo>
                  <a:lnTo>
                    <a:pt x="2641" y="444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3" name="object 2883" descr=""/>
            <p:cNvSpPr/>
            <p:nvPr/>
          </p:nvSpPr>
          <p:spPr>
            <a:xfrm>
              <a:off x="2520560" y="2236518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4">
                  <a:moveTo>
                    <a:pt x="317" y="0"/>
                  </a:moveTo>
                  <a:lnTo>
                    <a:pt x="0" y="292"/>
                  </a:lnTo>
                  <a:lnTo>
                    <a:pt x="495" y="800"/>
                  </a:lnTo>
                  <a:lnTo>
                    <a:pt x="800" y="1371"/>
                  </a:lnTo>
                  <a:lnTo>
                    <a:pt x="1028" y="2717"/>
                  </a:lnTo>
                  <a:lnTo>
                    <a:pt x="952" y="3505"/>
                  </a:lnTo>
                  <a:lnTo>
                    <a:pt x="736" y="4305"/>
                  </a:lnTo>
                  <a:lnTo>
                    <a:pt x="1155" y="4419"/>
                  </a:lnTo>
                  <a:lnTo>
                    <a:pt x="1384" y="3581"/>
                  </a:lnTo>
                  <a:lnTo>
                    <a:pt x="1460" y="2730"/>
                  </a:lnTo>
                  <a:lnTo>
                    <a:pt x="1206" y="1219"/>
                  </a:lnTo>
                  <a:lnTo>
                    <a:pt x="863" y="546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4" name="object 2884" descr=""/>
            <p:cNvSpPr/>
            <p:nvPr/>
          </p:nvSpPr>
          <p:spPr>
            <a:xfrm>
              <a:off x="2518892" y="224082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00" y="0"/>
                  </a:moveTo>
                  <a:lnTo>
                    <a:pt x="0" y="4749"/>
                  </a:lnTo>
                  <a:lnTo>
                    <a:pt x="2527" y="6515"/>
                  </a:lnTo>
                  <a:lnTo>
                    <a:pt x="5384" y="787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5" name="object 2885" descr=""/>
            <p:cNvSpPr/>
            <p:nvPr/>
          </p:nvSpPr>
          <p:spPr>
            <a:xfrm>
              <a:off x="2518892" y="2240826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400" y="0"/>
                  </a:moveTo>
                  <a:lnTo>
                    <a:pt x="0" y="4749"/>
                  </a:lnTo>
                  <a:lnTo>
                    <a:pt x="355" y="4991"/>
                  </a:lnTo>
                  <a:lnTo>
                    <a:pt x="2819" y="114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6" name="object 2886" descr=""/>
            <p:cNvSpPr/>
            <p:nvPr/>
          </p:nvSpPr>
          <p:spPr>
            <a:xfrm>
              <a:off x="2515299" y="224557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594" y="0"/>
                  </a:moveTo>
                  <a:lnTo>
                    <a:pt x="2527" y="1536"/>
                  </a:lnTo>
                  <a:lnTo>
                    <a:pt x="1308" y="2984"/>
                  </a:lnTo>
                  <a:lnTo>
                    <a:pt x="0" y="4368"/>
                  </a:lnTo>
                  <a:lnTo>
                    <a:pt x="2247" y="6477"/>
                  </a:lnTo>
                  <a:lnTo>
                    <a:pt x="3632" y="5016"/>
                  </a:lnTo>
                  <a:lnTo>
                    <a:pt x="4940" y="3454"/>
                  </a:lnTo>
                  <a:lnTo>
                    <a:pt x="6121" y="1765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7" name="object 2887" descr=""/>
            <p:cNvSpPr/>
            <p:nvPr/>
          </p:nvSpPr>
          <p:spPr>
            <a:xfrm>
              <a:off x="2515299" y="2245571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94" y="0"/>
                  </a:moveTo>
                  <a:lnTo>
                    <a:pt x="2527" y="1536"/>
                  </a:lnTo>
                  <a:lnTo>
                    <a:pt x="1308" y="2984"/>
                  </a:lnTo>
                  <a:lnTo>
                    <a:pt x="0" y="4368"/>
                  </a:lnTo>
                  <a:lnTo>
                    <a:pt x="317" y="4660"/>
                  </a:lnTo>
                  <a:lnTo>
                    <a:pt x="1625" y="3263"/>
                  </a:lnTo>
                  <a:lnTo>
                    <a:pt x="2870" y="1803"/>
                  </a:lnTo>
                  <a:lnTo>
                    <a:pt x="3949" y="254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8" name="object 2888" descr=""/>
            <p:cNvSpPr/>
            <p:nvPr/>
          </p:nvSpPr>
          <p:spPr>
            <a:xfrm>
              <a:off x="2511164" y="224993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140" y="0"/>
                  </a:moveTo>
                  <a:lnTo>
                    <a:pt x="2832" y="1396"/>
                  </a:lnTo>
                  <a:lnTo>
                    <a:pt x="1435" y="2717"/>
                  </a:lnTo>
                  <a:lnTo>
                    <a:pt x="0" y="3987"/>
                  </a:lnTo>
                  <a:lnTo>
                    <a:pt x="2044" y="6299"/>
                  </a:lnTo>
                  <a:lnTo>
                    <a:pt x="3543" y="4978"/>
                  </a:lnTo>
                  <a:lnTo>
                    <a:pt x="4991" y="3594"/>
                  </a:lnTo>
                  <a:lnTo>
                    <a:pt x="6375" y="2120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9" name="object 2889" descr=""/>
            <p:cNvSpPr/>
            <p:nvPr/>
          </p:nvSpPr>
          <p:spPr>
            <a:xfrm>
              <a:off x="2511164" y="224993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140" y="0"/>
                  </a:moveTo>
                  <a:lnTo>
                    <a:pt x="2832" y="1396"/>
                  </a:lnTo>
                  <a:lnTo>
                    <a:pt x="1435" y="2717"/>
                  </a:lnTo>
                  <a:lnTo>
                    <a:pt x="0" y="3987"/>
                  </a:lnTo>
                  <a:lnTo>
                    <a:pt x="292" y="4317"/>
                  </a:lnTo>
                  <a:lnTo>
                    <a:pt x="1739" y="3035"/>
                  </a:lnTo>
                  <a:lnTo>
                    <a:pt x="3136" y="1701"/>
                  </a:lnTo>
                  <a:lnTo>
                    <a:pt x="4445" y="304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0" name="object 2890" descr=""/>
            <p:cNvSpPr/>
            <p:nvPr/>
          </p:nvSpPr>
          <p:spPr>
            <a:xfrm>
              <a:off x="2506696" y="225391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470" y="0"/>
                  </a:moveTo>
                  <a:lnTo>
                    <a:pt x="3022" y="1270"/>
                  </a:lnTo>
                  <a:lnTo>
                    <a:pt x="1536" y="2489"/>
                  </a:lnTo>
                  <a:lnTo>
                    <a:pt x="0" y="3657"/>
                  </a:lnTo>
                  <a:lnTo>
                    <a:pt x="1866" y="6108"/>
                  </a:lnTo>
                  <a:lnTo>
                    <a:pt x="3454" y="4902"/>
                  </a:lnTo>
                  <a:lnTo>
                    <a:pt x="5003" y="3644"/>
                  </a:lnTo>
                  <a:lnTo>
                    <a:pt x="6502" y="2311"/>
                  </a:lnTo>
                  <a:lnTo>
                    <a:pt x="447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1" name="object 2891" descr=""/>
            <p:cNvSpPr/>
            <p:nvPr/>
          </p:nvSpPr>
          <p:spPr>
            <a:xfrm>
              <a:off x="2506696" y="225391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470" y="0"/>
                  </a:moveTo>
                  <a:lnTo>
                    <a:pt x="3022" y="1270"/>
                  </a:lnTo>
                  <a:lnTo>
                    <a:pt x="1536" y="2489"/>
                  </a:lnTo>
                  <a:lnTo>
                    <a:pt x="0" y="3657"/>
                  </a:lnTo>
                  <a:lnTo>
                    <a:pt x="266" y="4000"/>
                  </a:lnTo>
                  <a:lnTo>
                    <a:pt x="1803" y="2832"/>
                  </a:lnTo>
                  <a:lnTo>
                    <a:pt x="3302" y="1612"/>
                  </a:lnTo>
                  <a:lnTo>
                    <a:pt x="4749" y="330"/>
                  </a:lnTo>
                  <a:lnTo>
                    <a:pt x="447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2" name="object 2892" descr=""/>
            <p:cNvSpPr/>
            <p:nvPr/>
          </p:nvSpPr>
          <p:spPr>
            <a:xfrm>
              <a:off x="2501980" y="225757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711" y="0"/>
                  </a:moveTo>
                  <a:lnTo>
                    <a:pt x="3187" y="1168"/>
                  </a:lnTo>
                  <a:lnTo>
                    <a:pt x="1612" y="2286"/>
                  </a:lnTo>
                  <a:lnTo>
                    <a:pt x="0" y="3340"/>
                  </a:lnTo>
                  <a:lnTo>
                    <a:pt x="1689" y="5918"/>
                  </a:lnTo>
                  <a:lnTo>
                    <a:pt x="3365" y="4826"/>
                  </a:lnTo>
                  <a:lnTo>
                    <a:pt x="4991" y="3670"/>
                  </a:lnTo>
                  <a:lnTo>
                    <a:pt x="6578" y="2463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3" name="object 2893" descr=""/>
            <p:cNvSpPr/>
            <p:nvPr/>
          </p:nvSpPr>
          <p:spPr>
            <a:xfrm>
              <a:off x="2501980" y="2257572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711" y="0"/>
                  </a:moveTo>
                  <a:lnTo>
                    <a:pt x="3187" y="1168"/>
                  </a:lnTo>
                  <a:lnTo>
                    <a:pt x="1612" y="2286"/>
                  </a:lnTo>
                  <a:lnTo>
                    <a:pt x="0" y="3340"/>
                  </a:lnTo>
                  <a:lnTo>
                    <a:pt x="241" y="3708"/>
                  </a:lnTo>
                  <a:lnTo>
                    <a:pt x="1854" y="2641"/>
                  </a:lnTo>
                  <a:lnTo>
                    <a:pt x="3441" y="1524"/>
                  </a:lnTo>
                  <a:lnTo>
                    <a:pt x="4978" y="342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4" name="object 2894" descr=""/>
            <p:cNvSpPr/>
            <p:nvPr/>
          </p:nvSpPr>
          <p:spPr>
            <a:xfrm>
              <a:off x="2497046" y="226091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927" y="0"/>
                  </a:moveTo>
                  <a:lnTo>
                    <a:pt x="3327" y="1054"/>
                  </a:lnTo>
                  <a:lnTo>
                    <a:pt x="1676" y="2057"/>
                  </a:lnTo>
                  <a:lnTo>
                    <a:pt x="0" y="2984"/>
                  </a:lnTo>
                  <a:lnTo>
                    <a:pt x="1485" y="5689"/>
                  </a:lnTo>
                  <a:lnTo>
                    <a:pt x="3251" y="4711"/>
                  </a:lnTo>
                  <a:lnTo>
                    <a:pt x="4953" y="3670"/>
                  </a:lnTo>
                  <a:lnTo>
                    <a:pt x="6629" y="2578"/>
                  </a:lnTo>
                  <a:lnTo>
                    <a:pt x="49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5" name="object 2895" descr=""/>
            <p:cNvSpPr/>
            <p:nvPr/>
          </p:nvSpPr>
          <p:spPr>
            <a:xfrm>
              <a:off x="2497046" y="2260911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927" y="0"/>
                  </a:moveTo>
                  <a:lnTo>
                    <a:pt x="3327" y="1054"/>
                  </a:lnTo>
                  <a:lnTo>
                    <a:pt x="1676" y="2057"/>
                  </a:lnTo>
                  <a:lnTo>
                    <a:pt x="0" y="2984"/>
                  </a:lnTo>
                  <a:lnTo>
                    <a:pt x="203" y="3365"/>
                  </a:lnTo>
                  <a:lnTo>
                    <a:pt x="1905" y="2425"/>
                  </a:lnTo>
                  <a:lnTo>
                    <a:pt x="3556" y="1422"/>
                  </a:lnTo>
                  <a:lnTo>
                    <a:pt x="5168" y="368"/>
                  </a:lnTo>
                  <a:lnTo>
                    <a:pt x="49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6" name="object 2896" descr=""/>
            <p:cNvSpPr/>
            <p:nvPr/>
          </p:nvSpPr>
          <p:spPr>
            <a:xfrm>
              <a:off x="2491908" y="226389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43" y="0"/>
                  </a:moveTo>
                  <a:lnTo>
                    <a:pt x="3454" y="927"/>
                  </a:lnTo>
                  <a:lnTo>
                    <a:pt x="1739" y="1777"/>
                  </a:lnTo>
                  <a:lnTo>
                    <a:pt x="0" y="2514"/>
                  </a:lnTo>
                  <a:lnTo>
                    <a:pt x="1193" y="5359"/>
                  </a:lnTo>
                  <a:lnTo>
                    <a:pt x="3060" y="4571"/>
                  </a:lnTo>
                  <a:lnTo>
                    <a:pt x="4864" y="3670"/>
                  </a:lnTo>
                  <a:lnTo>
                    <a:pt x="6629" y="2705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7" name="object 2897" descr=""/>
            <p:cNvSpPr/>
            <p:nvPr/>
          </p:nvSpPr>
          <p:spPr>
            <a:xfrm>
              <a:off x="2491908" y="2263891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143" y="0"/>
                  </a:moveTo>
                  <a:lnTo>
                    <a:pt x="3454" y="927"/>
                  </a:lnTo>
                  <a:lnTo>
                    <a:pt x="1739" y="1777"/>
                  </a:lnTo>
                  <a:lnTo>
                    <a:pt x="0" y="2514"/>
                  </a:lnTo>
                  <a:lnTo>
                    <a:pt x="165" y="2908"/>
                  </a:lnTo>
                  <a:lnTo>
                    <a:pt x="1930" y="2171"/>
                  </a:lnTo>
                  <a:lnTo>
                    <a:pt x="3657" y="1320"/>
                  </a:lnTo>
                  <a:lnTo>
                    <a:pt x="5346" y="380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8" name="object 2898" descr=""/>
            <p:cNvSpPr/>
            <p:nvPr/>
          </p:nvSpPr>
          <p:spPr>
            <a:xfrm>
              <a:off x="2486620" y="2266408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283" y="0"/>
                  </a:moveTo>
                  <a:lnTo>
                    <a:pt x="0" y="1676"/>
                  </a:lnTo>
                  <a:lnTo>
                    <a:pt x="571" y="4711"/>
                  </a:lnTo>
                  <a:lnTo>
                    <a:pt x="6477" y="2844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9" name="object 2899" descr=""/>
            <p:cNvSpPr/>
            <p:nvPr/>
          </p:nvSpPr>
          <p:spPr>
            <a:xfrm>
              <a:off x="2486620" y="2266408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283" y="0"/>
                  </a:moveTo>
                  <a:lnTo>
                    <a:pt x="0" y="1676"/>
                  </a:lnTo>
                  <a:lnTo>
                    <a:pt x="76" y="2108"/>
                  </a:lnTo>
                  <a:lnTo>
                    <a:pt x="5461" y="393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0" name="object 2900" descr=""/>
            <p:cNvSpPr/>
            <p:nvPr/>
          </p:nvSpPr>
          <p:spPr>
            <a:xfrm>
              <a:off x="2480470" y="226759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435" y="0"/>
                  </a:moveTo>
                  <a:lnTo>
                    <a:pt x="0" y="2730"/>
                  </a:lnTo>
                  <a:lnTo>
                    <a:pt x="495" y="2984"/>
                  </a:lnTo>
                  <a:lnTo>
                    <a:pt x="749" y="3098"/>
                  </a:lnTo>
                  <a:lnTo>
                    <a:pt x="1511" y="3403"/>
                  </a:lnTo>
                  <a:lnTo>
                    <a:pt x="2209" y="3619"/>
                  </a:lnTo>
                  <a:lnTo>
                    <a:pt x="2819" y="3721"/>
                  </a:lnTo>
                  <a:lnTo>
                    <a:pt x="4571" y="3835"/>
                  </a:lnTo>
                  <a:lnTo>
                    <a:pt x="5664" y="3708"/>
                  </a:lnTo>
                  <a:lnTo>
                    <a:pt x="6718" y="3517"/>
                  </a:lnTo>
                  <a:lnTo>
                    <a:pt x="6146" y="482"/>
                  </a:lnTo>
                  <a:lnTo>
                    <a:pt x="5270" y="647"/>
                  </a:lnTo>
                  <a:lnTo>
                    <a:pt x="4406" y="736"/>
                  </a:lnTo>
                  <a:lnTo>
                    <a:pt x="3225" y="660"/>
                  </a:lnTo>
                  <a:lnTo>
                    <a:pt x="2857" y="596"/>
                  </a:lnTo>
                  <a:lnTo>
                    <a:pt x="2539" y="482"/>
                  </a:lnTo>
                  <a:lnTo>
                    <a:pt x="2362" y="431"/>
                  </a:lnTo>
                  <a:lnTo>
                    <a:pt x="1612" y="101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1" name="object 2901" descr=""/>
            <p:cNvSpPr/>
            <p:nvPr/>
          </p:nvSpPr>
          <p:spPr>
            <a:xfrm>
              <a:off x="2481702" y="2267598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203" y="0"/>
                  </a:moveTo>
                  <a:lnTo>
                    <a:pt x="0" y="381"/>
                  </a:lnTo>
                  <a:lnTo>
                    <a:pt x="393" y="584"/>
                  </a:lnTo>
                  <a:lnTo>
                    <a:pt x="698" y="711"/>
                  </a:lnTo>
                  <a:lnTo>
                    <a:pt x="3187" y="1168"/>
                  </a:lnTo>
                  <a:lnTo>
                    <a:pt x="4102" y="1079"/>
                  </a:lnTo>
                  <a:lnTo>
                    <a:pt x="5003" y="914"/>
                  </a:lnTo>
                  <a:lnTo>
                    <a:pt x="4914" y="482"/>
                  </a:lnTo>
                  <a:lnTo>
                    <a:pt x="4038" y="647"/>
                  </a:lnTo>
                  <a:lnTo>
                    <a:pt x="3174" y="736"/>
                  </a:lnTo>
                  <a:lnTo>
                    <a:pt x="1993" y="660"/>
                  </a:lnTo>
                  <a:lnTo>
                    <a:pt x="1625" y="596"/>
                  </a:lnTo>
                  <a:lnTo>
                    <a:pt x="1193" y="444"/>
                  </a:lnTo>
                  <a:lnTo>
                    <a:pt x="965" y="355"/>
                  </a:lnTo>
                  <a:lnTo>
                    <a:pt x="774" y="279"/>
                  </a:lnTo>
                  <a:lnTo>
                    <a:pt x="380" y="101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2" name="object 2902" descr=""/>
            <p:cNvSpPr/>
            <p:nvPr/>
          </p:nvSpPr>
          <p:spPr>
            <a:xfrm>
              <a:off x="2476122" y="22641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997" y="0"/>
                  </a:moveTo>
                  <a:lnTo>
                    <a:pt x="0" y="711"/>
                  </a:lnTo>
                  <a:lnTo>
                    <a:pt x="126" y="1282"/>
                  </a:lnTo>
                  <a:lnTo>
                    <a:pt x="317" y="1854"/>
                  </a:lnTo>
                  <a:lnTo>
                    <a:pt x="4343" y="6159"/>
                  </a:lnTo>
                  <a:lnTo>
                    <a:pt x="5778" y="3429"/>
                  </a:lnTo>
                  <a:lnTo>
                    <a:pt x="5041" y="3035"/>
                  </a:lnTo>
                  <a:lnTo>
                    <a:pt x="4419" y="2565"/>
                  </a:lnTo>
                  <a:lnTo>
                    <a:pt x="3492" y="1447"/>
                  </a:lnTo>
                  <a:lnTo>
                    <a:pt x="3187" y="774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3" name="object 2903" descr=""/>
            <p:cNvSpPr/>
            <p:nvPr/>
          </p:nvSpPr>
          <p:spPr>
            <a:xfrm>
              <a:off x="2478700" y="226417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419" y="0"/>
                  </a:moveTo>
                  <a:lnTo>
                    <a:pt x="0" y="101"/>
                  </a:lnTo>
                  <a:lnTo>
                    <a:pt x="190" y="927"/>
                  </a:lnTo>
                  <a:lnTo>
                    <a:pt x="533" y="1663"/>
                  </a:lnTo>
                  <a:lnTo>
                    <a:pt x="1041" y="2273"/>
                  </a:lnTo>
                  <a:lnTo>
                    <a:pt x="1549" y="2895"/>
                  </a:lnTo>
                  <a:lnTo>
                    <a:pt x="2235" y="3403"/>
                  </a:lnTo>
                  <a:lnTo>
                    <a:pt x="2997" y="3810"/>
                  </a:lnTo>
                  <a:lnTo>
                    <a:pt x="3200" y="3429"/>
                  </a:lnTo>
                  <a:lnTo>
                    <a:pt x="2463" y="3035"/>
                  </a:lnTo>
                  <a:lnTo>
                    <a:pt x="1841" y="2565"/>
                  </a:lnTo>
                  <a:lnTo>
                    <a:pt x="1371" y="2006"/>
                  </a:lnTo>
                  <a:lnTo>
                    <a:pt x="914" y="1447"/>
                  </a:lnTo>
                  <a:lnTo>
                    <a:pt x="609" y="774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4" name="object 2904" descr=""/>
            <p:cNvSpPr/>
            <p:nvPr/>
          </p:nvSpPr>
          <p:spPr>
            <a:xfrm>
              <a:off x="2475767" y="225865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8" y="0"/>
                  </a:moveTo>
                  <a:lnTo>
                    <a:pt x="38" y="952"/>
                  </a:lnTo>
                  <a:lnTo>
                    <a:pt x="0" y="1943"/>
                  </a:lnTo>
                  <a:lnTo>
                    <a:pt x="25" y="4013"/>
                  </a:lnTo>
                  <a:lnTo>
                    <a:pt x="88" y="5092"/>
                  </a:lnTo>
                  <a:lnTo>
                    <a:pt x="355" y="6235"/>
                  </a:lnTo>
                  <a:lnTo>
                    <a:pt x="3352" y="5511"/>
                  </a:lnTo>
                  <a:lnTo>
                    <a:pt x="3162" y="4737"/>
                  </a:lnTo>
                  <a:lnTo>
                    <a:pt x="3098" y="3860"/>
                  </a:lnTo>
                  <a:lnTo>
                    <a:pt x="3086" y="2933"/>
                  </a:lnTo>
                  <a:lnTo>
                    <a:pt x="3086" y="2006"/>
                  </a:lnTo>
                  <a:lnTo>
                    <a:pt x="3111" y="1028"/>
                  </a:lnTo>
                  <a:lnTo>
                    <a:pt x="3124" y="2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5" name="object 2905" descr=""/>
            <p:cNvSpPr/>
            <p:nvPr/>
          </p:nvSpPr>
          <p:spPr>
            <a:xfrm>
              <a:off x="2478408" y="2258681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82" y="0"/>
                  </a:moveTo>
                  <a:lnTo>
                    <a:pt x="50" y="0"/>
                  </a:lnTo>
                  <a:lnTo>
                    <a:pt x="38" y="990"/>
                  </a:lnTo>
                  <a:lnTo>
                    <a:pt x="0" y="1968"/>
                  </a:lnTo>
                  <a:lnTo>
                    <a:pt x="25" y="3848"/>
                  </a:lnTo>
                  <a:lnTo>
                    <a:pt x="88" y="4762"/>
                  </a:lnTo>
                  <a:lnTo>
                    <a:pt x="292" y="5588"/>
                  </a:lnTo>
                  <a:lnTo>
                    <a:pt x="711" y="5486"/>
                  </a:lnTo>
                  <a:lnTo>
                    <a:pt x="520" y="4711"/>
                  </a:lnTo>
                  <a:lnTo>
                    <a:pt x="457" y="3835"/>
                  </a:lnTo>
                  <a:lnTo>
                    <a:pt x="444" y="2908"/>
                  </a:lnTo>
                  <a:lnTo>
                    <a:pt x="444" y="1981"/>
                  </a:lnTo>
                  <a:lnTo>
                    <a:pt x="469" y="100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6" name="object 2906" descr=""/>
            <p:cNvSpPr/>
            <p:nvPr/>
          </p:nvSpPr>
          <p:spPr>
            <a:xfrm>
              <a:off x="2475184" y="225236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920" y="0"/>
                  </a:moveTo>
                  <a:lnTo>
                    <a:pt x="0" y="977"/>
                  </a:lnTo>
                  <a:lnTo>
                    <a:pt x="266" y="1778"/>
                  </a:lnTo>
                  <a:lnTo>
                    <a:pt x="431" y="2628"/>
                  </a:lnTo>
                  <a:lnTo>
                    <a:pt x="520" y="3517"/>
                  </a:lnTo>
                  <a:lnTo>
                    <a:pt x="622" y="4406"/>
                  </a:lnTo>
                  <a:lnTo>
                    <a:pt x="634" y="5334"/>
                  </a:lnTo>
                  <a:lnTo>
                    <a:pt x="622" y="6286"/>
                  </a:lnTo>
                  <a:lnTo>
                    <a:pt x="3708" y="6311"/>
                  </a:lnTo>
                  <a:lnTo>
                    <a:pt x="3721" y="5308"/>
                  </a:lnTo>
                  <a:lnTo>
                    <a:pt x="3695" y="4267"/>
                  </a:lnTo>
                  <a:lnTo>
                    <a:pt x="3594" y="3200"/>
                  </a:lnTo>
                  <a:lnTo>
                    <a:pt x="3479" y="2146"/>
                  </a:lnTo>
                  <a:lnTo>
                    <a:pt x="3276" y="1054"/>
                  </a:lnTo>
                  <a:lnTo>
                    <a:pt x="29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7" name="object 2907" descr=""/>
            <p:cNvSpPr/>
            <p:nvPr/>
          </p:nvSpPr>
          <p:spPr>
            <a:xfrm>
              <a:off x="2477698" y="2252364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06" y="0"/>
                  </a:moveTo>
                  <a:lnTo>
                    <a:pt x="0" y="139"/>
                  </a:lnTo>
                  <a:lnTo>
                    <a:pt x="342" y="1155"/>
                  </a:lnTo>
                  <a:lnTo>
                    <a:pt x="546" y="2209"/>
                  </a:lnTo>
                  <a:lnTo>
                    <a:pt x="749" y="4292"/>
                  </a:lnTo>
                  <a:lnTo>
                    <a:pt x="774" y="5308"/>
                  </a:lnTo>
                  <a:lnTo>
                    <a:pt x="762" y="6311"/>
                  </a:lnTo>
                  <a:lnTo>
                    <a:pt x="1193" y="6311"/>
                  </a:lnTo>
                  <a:lnTo>
                    <a:pt x="762" y="1054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8" name="object 2908" descr=""/>
            <p:cNvSpPr/>
            <p:nvPr/>
          </p:nvSpPr>
          <p:spPr>
            <a:xfrm>
              <a:off x="2472443" y="2247051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1079" y="0"/>
                  </a:moveTo>
                  <a:lnTo>
                    <a:pt x="0" y="2895"/>
                  </a:lnTo>
                  <a:lnTo>
                    <a:pt x="622" y="3124"/>
                  </a:lnTo>
                  <a:lnTo>
                    <a:pt x="1181" y="3556"/>
                  </a:lnTo>
                  <a:lnTo>
                    <a:pt x="1638" y="4152"/>
                  </a:lnTo>
                  <a:lnTo>
                    <a:pt x="2108" y="4737"/>
                  </a:lnTo>
                  <a:lnTo>
                    <a:pt x="2463" y="5486"/>
                  </a:lnTo>
                  <a:lnTo>
                    <a:pt x="2743" y="6286"/>
                  </a:lnTo>
                  <a:lnTo>
                    <a:pt x="5664" y="5308"/>
                  </a:lnTo>
                  <a:lnTo>
                    <a:pt x="5308" y="4267"/>
                  </a:lnTo>
                  <a:lnTo>
                    <a:pt x="1689" y="22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9" name="object 2909" descr=""/>
            <p:cNvSpPr/>
            <p:nvPr/>
          </p:nvSpPr>
          <p:spPr>
            <a:xfrm>
              <a:off x="2473370" y="2247051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152" y="0"/>
                  </a:moveTo>
                  <a:lnTo>
                    <a:pt x="0" y="406"/>
                  </a:lnTo>
                  <a:lnTo>
                    <a:pt x="571" y="622"/>
                  </a:lnTo>
                  <a:lnTo>
                    <a:pt x="1104" y="914"/>
                  </a:lnTo>
                  <a:lnTo>
                    <a:pt x="4330" y="5448"/>
                  </a:lnTo>
                  <a:lnTo>
                    <a:pt x="4737" y="5308"/>
                  </a:lnTo>
                  <a:lnTo>
                    <a:pt x="762" y="22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0" name="object 2910" descr=""/>
            <p:cNvSpPr/>
            <p:nvPr/>
          </p:nvSpPr>
          <p:spPr>
            <a:xfrm>
              <a:off x="2466515" y="2246633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4457" y="0"/>
                  </a:moveTo>
                  <a:lnTo>
                    <a:pt x="0" y="1854"/>
                  </a:lnTo>
                  <a:lnTo>
                    <a:pt x="1955" y="4241"/>
                  </a:lnTo>
                  <a:lnTo>
                    <a:pt x="2552" y="3746"/>
                  </a:lnTo>
                  <a:lnTo>
                    <a:pt x="3238" y="3390"/>
                  </a:lnTo>
                  <a:lnTo>
                    <a:pt x="4635" y="3047"/>
                  </a:lnTo>
                  <a:lnTo>
                    <a:pt x="5321" y="3073"/>
                  </a:lnTo>
                  <a:lnTo>
                    <a:pt x="5930" y="3301"/>
                  </a:lnTo>
                  <a:lnTo>
                    <a:pt x="7010" y="419"/>
                  </a:lnTo>
                  <a:lnTo>
                    <a:pt x="6400" y="190"/>
                  </a:lnTo>
                  <a:lnTo>
                    <a:pt x="5753" y="63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1" name="object 2911" descr=""/>
            <p:cNvSpPr/>
            <p:nvPr/>
          </p:nvSpPr>
          <p:spPr>
            <a:xfrm>
              <a:off x="2466515" y="2246633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4457" y="0"/>
                  </a:moveTo>
                  <a:lnTo>
                    <a:pt x="0" y="1854"/>
                  </a:lnTo>
                  <a:lnTo>
                    <a:pt x="279" y="2184"/>
                  </a:lnTo>
                  <a:lnTo>
                    <a:pt x="1143" y="1473"/>
                  </a:lnTo>
                  <a:lnTo>
                    <a:pt x="2171" y="914"/>
                  </a:lnTo>
                  <a:lnTo>
                    <a:pt x="3314" y="634"/>
                  </a:lnTo>
                  <a:lnTo>
                    <a:pt x="3886" y="507"/>
                  </a:lnTo>
                  <a:lnTo>
                    <a:pt x="4483" y="444"/>
                  </a:lnTo>
                  <a:lnTo>
                    <a:pt x="5689" y="495"/>
                  </a:lnTo>
                  <a:lnTo>
                    <a:pt x="6286" y="609"/>
                  </a:lnTo>
                  <a:lnTo>
                    <a:pt x="6858" y="825"/>
                  </a:lnTo>
                  <a:lnTo>
                    <a:pt x="7010" y="419"/>
                  </a:lnTo>
                  <a:lnTo>
                    <a:pt x="6400" y="190"/>
                  </a:lnTo>
                  <a:lnTo>
                    <a:pt x="5753" y="63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2" name="object 2912" descr=""/>
            <p:cNvSpPr/>
            <p:nvPr/>
          </p:nvSpPr>
          <p:spPr>
            <a:xfrm>
              <a:off x="2463076" y="224849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441" y="0"/>
                  </a:moveTo>
                  <a:lnTo>
                    <a:pt x="1612" y="1498"/>
                  </a:lnTo>
                  <a:lnTo>
                    <a:pt x="431" y="3632"/>
                  </a:lnTo>
                  <a:lnTo>
                    <a:pt x="0" y="5880"/>
                  </a:lnTo>
                  <a:lnTo>
                    <a:pt x="3022" y="6464"/>
                  </a:lnTo>
                  <a:lnTo>
                    <a:pt x="3187" y="5664"/>
                  </a:lnTo>
                  <a:lnTo>
                    <a:pt x="3467" y="4889"/>
                  </a:lnTo>
                  <a:lnTo>
                    <a:pt x="4267" y="3505"/>
                  </a:lnTo>
                  <a:lnTo>
                    <a:pt x="4787" y="2870"/>
                  </a:lnTo>
                  <a:lnTo>
                    <a:pt x="5397" y="2374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3" name="object 2913" descr=""/>
            <p:cNvSpPr/>
            <p:nvPr/>
          </p:nvSpPr>
          <p:spPr>
            <a:xfrm>
              <a:off x="2463076" y="224849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441" y="0"/>
                  </a:moveTo>
                  <a:lnTo>
                    <a:pt x="1612" y="1498"/>
                  </a:lnTo>
                  <a:lnTo>
                    <a:pt x="431" y="3632"/>
                  </a:lnTo>
                  <a:lnTo>
                    <a:pt x="0" y="5880"/>
                  </a:lnTo>
                  <a:lnTo>
                    <a:pt x="419" y="5968"/>
                  </a:lnTo>
                  <a:lnTo>
                    <a:pt x="838" y="3809"/>
                  </a:lnTo>
                  <a:lnTo>
                    <a:pt x="1968" y="1765"/>
                  </a:lnTo>
                  <a:lnTo>
                    <a:pt x="3708" y="330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4" name="object 2914" descr=""/>
            <p:cNvSpPr/>
            <p:nvPr/>
          </p:nvSpPr>
          <p:spPr>
            <a:xfrm>
              <a:off x="2466055" y="225436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76" y="0"/>
                  </a:moveTo>
                  <a:lnTo>
                    <a:pt x="3809" y="406"/>
                  </a:lnTo>
                  <a:lnTo>
                    <a:pt x="1930" y="622"/>
                  </a:lnTo>
                  <a:lnTo>
                    <a:pt x="50" y="596"/>
                  </a:lnTo>
                  <a:lnTo>
                    <a:pt x="0" y="3670"/>
                  </a:lnTo>
                  <a:lnTo>
                    <a:pt x="2133" y="3708"/>
                  </a:lnTo>
                  <a:lnTo>
                    <a:pt x="4279" y="3467"/>
                  </a:lnTo>
                  <a:lnTo>
                    <a:pt x="6337" y="3009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5" name="object 2915" descr=""/>
            <p:cNvSpPr/>
            <p:nvPr/>
          </p:nvSpPr>
          <p:spPr>
            <a:xfrm>
              <a:off x="2466055" y="225696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248" y="0"/>
                  </a:moveTo>
                  <a:lnTo>
                    <a:pt x="4216" y="444"/>
                  </a:lnTo>
                  <a:lnTo>
                    <a:pt x="2108" y="685"/>
                  </a:lnTo>
                  <a:lnTo>
                    <a:pt x="12" y="647"/>
                  </a:lnTo>
                  <a:lnTo>
                    <a:pt x="0" y="1079"/>
                  </a:lnTo>
                  <a:lnTo>
                    <a:pt x="2133" y="1117"/>
                  </a:lnTo>
                  <a:lnTo>
                    <a:pt x="4279" y="876"/>
                  </a:lnTo>
                  <a:lnTo>
                    <a:pt x="6337" y="419"/>
                  </a:lnTo>
                  <a:lnTo>
                    <a:pt x="624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6" name="object 2916" descr=""/>
            <p:cNvSpPr/>
            <p:nvPr/>
          </p:nvSpPr>
          <p:spPr>
            <a:xfrm>
              <a:off x="2471734" y="225270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600" y="0"/>
                  </a:moveTo>
                  <a:lnTo>
                    <a:pt x="3721" y="660"/>
                  </a:lnTo>
                  <a:lnTo>
                    <a:pt x="1866" y="1257"/>
                  </a:lnTo>
                  <a:lnTo>
                    <a:pt x="0" y="1663"/>
                  </a:lnTo>
                  <a:lnTo>
                    <a:pt x="660" y="4673"/>
                  </a:lnTo>
                  <a:lnTo>
                    <a:pt x="2717" y="4216"/>
                  </a:lnTo>
                  <a:lnTo>
                    <a:pt x="4698" y="3581"/>
                  </a:lnTo>
                  <a:lnTo>
                    <a:pt x="6616" y="2908"/>
                  </a:lnTo>
                  <a:lnTo>
                    <a:pt x="56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7" name="object 2917" descr=""/>
            <p:cNvSpPr/>
            <p:nvPr/>
          </p:nvSpPr>
          <p:spPr>
            <a:xfrm>
              <a:off x="2472306" y="225520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905" y="0"/>
                  </a:moveTo>
                  <a:lnTo>
                    <a:pt x="3987" y="673"/>
                  </a:lnTo>
                  <a:lnTo>
                    <a:pt x="2031" y="1308"/>
                  </a:lnTo>
                  <a:lnTo>
                    <a:pt x="0" y="1752"/>
                  </a:lnTo>
                  <a:lnTo>
                    <a:pt x="88" y="2171"/>
                  </a:lnTo>
                  <a:lnTo>
                    <a:pt x="2146" y="1714"/>
                  </a:lnTo>
                  <a:lnTo>
                    <a:pt x="4127" y="1079"/>
                  </a:lnTo>
                  <a:lnTo>
                    <a:pt x="6045" y="406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8" name="object 2918" descr=""/>
            <p:cNvSpPr/>
            <p:nvPr/>
          </p:nvSpPr>
          <p:spPr>
            <a:xfrm>
              <a:off x="2477336" y="225068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702" y="0"/>
                  </a:moveTo>
                  <a:lnTo>
                    <a:pt x="3759" y="647"/>
                  </a:lnTo>
                  <a:lnTo>
                    <a:pt x="1866" y="1358"/>
                  </a:lnTo>
                  <a:lnTo>
                    <a:pt x="0" y="2019"/>
                  </a:lnTo>
                  <a:lnTo>
                    <a:pt x="1016" y="4927"/>
                  </a:lnTo>
                  <a:lnTo>
                    <a:pt x="2933" y="4254"/>
                  </a:lnTo>
                  <a:lnTo>
                    <a:pt x="4813" y="3543"/>
                  </a:lnTo>
                  <a:lnTo>
                    <a:pt x="6680" y="2921"/>
                  </a:lnTo>
                  <a:lnTo>
                    <a:pt x="570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9" name="object 2919" descr=""/>
            <p:cNvSpPr/>
            <p:nvPr/>
          </p:nvSpPr>
          <p:spPr>
            <a:xfrm>
              <a:off x="2478213" y="2253201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664" y="0"/>
                  </a:moveTo>
                  <a:lnTo>
                    <a:pt x="3784" y="622"/>
                  </a:lnTo>
                  <a:lnTo>
                    <a:pt x="1904" y="1333"/>
                  </a:lnTo>
                  <a:lnTo>
                    <a:pt x="0" y="2006"/>
                  </a:lnTo>
                  <a:lnTo>
                    <a:pt x="139" y="2413"/>
                  </a:lnTo>
                  <a:lnTo>
                    <a:pt x="2057" y="1739"/>
                  </a:lnTo>
                  <a:lnTo>
                    <a:pt x="3936" y="1028"/>
                  </a:lnTo>
                  <a:lnTo>
                    <a:pt x="5803" y="406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0" name="object 2920" descr=""/>
            <p:cNvSpPr/>
            <p:nvPr/>
          </p:nvSpPr>
          <p:spPr>
            <a:xfrm>
              <a:off x="2483039" y="224910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032" y="0"/>
                  </a:moveTo>
                  <a:lnTo>
                    <a:pt x="3987" y="393"/>
                  </a:lnTo>
                  <a:lnTo>
                    <a:pt x="1968" y="914"/>
                  </a:lnTo>
                  <a:lnTo>
                    <a:pt x="0" y="1574"/>
                  </a:lnTo>
                  <a:lnTo>
                    <a:pt x="977" y="4508"/>
                  </a:lnTo>
                  <a:lnTo>
                    <a:pt x="2819" y="3886"/>
                  </a:lnTo>
                  <a:lnTo>
                    <a:pt x="4699" y="3390"/>
                  </a:lnTo>
                  <a:lnTo>
                    <a:pt x="6604" y="3035"/>
                  </a:lnTo>
                  <a:lnTo>
                    <a:pt x="603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1" name="object 2921" descr=""/>
            <p:cNvSpPr/>
            <p:nvPr/>
          </p:nvSpPr>
          <p:spPr>
            <a:xfrm>
              <a:off x="2483877" y="225170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689" y="0"/>
                  </a:moveTo>
                  <a:lnTo>
                    <a:pt x="3759" y="368"/>
                  </a:lnTo>
                  <a:lnTo>
                    <a:pt x="1854" y="863"/>
                  </a:lnTo>
                  <a:lnTo>
                    <a:pt x="0" y="1485"/>
                  </a:lnTo>
                  <a:lnTo>
                    <a:pt x="139" y="1904"/>
                  </a:lnTo>
                  <a:lnTo>
                    <a:pt x="1981" y="1282"/>
                  </a:lnTo>
                  <a:lnTo>
                    <a:pt x="3860" y="787"/>
                  </a:lnTo>
                  <a:lnTo>
                    <a:pt x="5765" y="431"/>
                  </a:lnTo>
                  <a:lnTo>
                    <a:pt x="56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2" name="object 2922" descr=""/>
            <p:cNvSpPr/>
            <p:nvPr/>
          </p:nvSpPr>
          <p:spPr>
            <a:xfrm>
              <a:off x="2489071" y="224832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6146" y="0"/>
                  </a:moveTo>
                  <a:lnTo>
                    <a:pt x="4102" y="152"/>
                  </a:lnTo>
                  <a:lnTo>
                    <a:pt x="2032" y="393"/>
                  </a:lnTo>
                  <a:lnTo>
                    <a:pt x="0" y="787"/>
                  </a:lnTo>
                  <a:lnTo>
                    <a:pt x="571" y="3822"/>
                  </a:lnTo>
                  <a:lnTo>
                    <a:pt x="2476" y="3454"/>
                  </a:lnTo>
                  <a:lnTo>
                    <a:pt x="4419" y="3213"/>
                  </a:lnTo>
                  <a:lnTo>
                    <a:pt x="6375" y="3073"/>
                  </a:lnTo>
                  <a:lnTo>
                    <a:pt x="614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3" name="object 2923" descr=""/>
            <p:cNvSpPr/>
            <p:nvPr/>
          </p:nvSpPr>
          <p:spPr>
            <a:xfrm>
              <a:off x="2489567" y="2250965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841" y="0"/>
                  </a:moveTo>
                  <a:lnTo>
                    <a:pt x="3873" y="139"/>
                  </a:lnTo>
                  <a:lnTo>
                    <a:pt x="1917" y="380"/>
                  </a:lnTo>
                  <a:lnTo>
                    <a:pt x="0" y="749"/>
                  </a:lnTo>
                  <a:lnTo>
                    <a:pt x="76" y="1181"/>
                  </a:lnTo>
                  <a:lnTo>
                    <a:pt x="1981" y="812"/>
                  </a:lnTo>
                  <a:lnTo>
                    <a:pt x="3924" y="571"/>
                  </a:lnTo>
                  <a:lnTo>
                    <a:pt x="5880" y="431"/>
                  </a:lnTo>
                  <a:lnTo>
                    <a:pt x="58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4" name="object 2924" descr=""/>
            <p:cNvSpPr/>
            <p:nvPr/>
          </p:nvSpPr>
          <p:spPr>
            <a:xfrm>
              <a:off x="2495224" y="224811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134" y="0"/>
                  </a:moveTo>
                  <a:lnTo>
                    <a:pt x="4102" y="0"/>
                  </a:lnTo>
                  <a:lnTo>
                    <a:pt x="2044" y="50"/>
                  </a:lnTo>
                  <a:lnTo>
                    <a:pt x="0" y="203"/>
                  </a:lnTo>
                  <a:lnTo>
                    <a:pt x="215" y="3276"/>
                  </a:lnTo>
                  <a:lnTo>
                    <a:pt x="2171" y="3136"/>
                  </a:lnTo>
                  <a:lnTo>
                    <a:pt x="4152" y="3086"/>
                  </a:lnTo>
                  <a:lnTo>
                    <a:pt x="6134" y="3086"/>
                  </a:lnTo>
                  <a:lnTo>
                    <a:pt x="613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5" name="object 2925" descr=""/>
            <p:cNvSpPr/>
            <p:nvPr/>
          </p:nvSpPr>
          <p:spPr>
            <a:xfrm>
              <a:off x="2495415" y="2250770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943" y="0"/>
                  </a:moveTo>
                  <a:lnTo>
                    <a:pt x="3949" y="0"/>
                  </a:lnTo>
                  <a:lnTo>
                    <a:pt x="1968" y="50"/>
                  </a:lnTo>
                  <a:lnTo>
                    <a:pt x="0" y="190"/>
                  </a:lnTo>
                  <a:lnTo>
                    <a:pt x="25" y="622"/>
                  </a:lnTo>
                  <a:lnTo>
                    <a:pt x="1981" y="482"/>
                  </a:lnTo>
                  <a:lnTo>
                    <a:pt x="3962" y="431"/>
                  </a:lnTo>
                  <a:lnTo>
                    <a:pt x="5943" y="431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6" name="object 2926" descr=""/>
            <p:cNvSpPr/>
            <p:nvPr/>
          </p:nvSpPr>
          <p:spPr>
            <a:xfrm>
              <a:off x="2501353" y="224812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44" y="0"/>
                  </a:moveTo>
                  <a:lnTo>
                    <a:pt x="0" y="0"/>
                  </a:lnTo>
                  <a:lnTo>
                    <a:pt x="0" y="3073"/>
                  </a:lnTo>
                  <a:lnTo>
                    <a:pt x="1993" y="3073"/>
                  </a:lnTo>
                  <a:lnTo>
                    <a:pt x="5994" y="3187"/>
                  </a:lnTo>
                  <a:lnTo>
                    <a:pt x="6070" y="101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7" name="object 2927" descr=""/>
            <p:cNvSpPr/>
            <p:nvPr/>
          </p:nvSpPr>
          <p:spPr>
            <a:xfrm>
              <a:off x="2501353" y="2250765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993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1993" y="431"/>
                  </a:lnTo>
                  <a:lnTo>
                    <a:pt x="5994" y="546"/>
                  </a:lnTo>
                  <a:lnTo>
                    <a:pt x="6007" y="114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8" name="object 2928" descr=""/>
            <p:cNvSpPr/>
            <p:nvPr/>
          </p:nvSpPr>
          <p:spPr>
            <a:xfrm>
              <a:off x="2507349" y="224813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029" y="0"/>
                  </a:moveTo>
                  <a:lnTo>
                    <a:pt x="4013" y="50"/>
                  </a:lnTo>
                  <a:lnTo>
                    <a:pt x="1041" y="126"/>
                  </a:lnTo>
                  <a:lnTo>
                    <a:pt x="76" y="101"/>
                  </a:lnTo>
                  <a:lnTo>
                    <a:pt x="0" y="3187"/>
                  </a:lnTo>
                  <a:lnTo>
                    <a:pt x="1041" y="3213"/>
                  </a:lnTo>
                  <a:lnTo>
                    <a:pt x="4114" y="3136"/>
                  </a:lnTo>
                  <a:lnTo>
                    <a:pt x="5092" y="3086"/>
                  </a:lnTo>
                  <a:lnTo>
                    <a:pt x="6007" y="3124"/>
                  </a:lnTo>
                  <a:lnTo>
                    <a:pt x="6134" y="38"/>
                  </a:lnTo>
                  <a:lnTo>
                    <a:pt x="502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9" name="object 2929" descr=""/>
            <p:cNvSpPr/>
            <p:nvPr/>
          </p:nvSpPr>
          <p:spPr>
            <a:xfrm>
              <a:off x="2507349" y="2250784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092" y="0"/>
                  </a:moveTo>
                  <a:lnTo>
                    <a:pt x="3086" y="76"/>
                  </a:lnTo>
                  <a:lnTo>
                    <a:pt x="1041" y="127"/>
                  </a:lnTo>
                  <a:lnTo>
                    <a:pt x="12" y="101"/>
                  </a:lnTo>
                  <a:lnTo>
                    <a:pt x="0" y="533"/>
                  </a:lnTo>
                  <a:lnTo>
                    <a:pt x="1041" y="558"/>
                  </a:lnTo>
                  <a:lnTo>
                    <a:pt x="4114" y="482"/>
                  </a:lnTo>
                  <a:lnTo>
                    <a:pt x="5092" y="431"/>
                  </a:lnTo>
                  <a:lnTo>
                    <a:pt x="6007" y="469"/>
                  </a:lnTo>
                  <a:lnTo>
                    <a:pt x="6019" y="38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0" name="object 2930" descr=""/>
            <p:cNvSpPr/>
            <p:nvPr/>
          </p:nvSpPr>
          <p:spPr>
            <a:xfrm>
              <a:off x="2513361" y="224817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14" y="0"/>
                  </a:moveTo>
                  <a:lnTo>
                    <a:pt x="0" y="3073"/>
                  </a:lnTo>
                  <a:lnTo>
                    <a:pt x="901" y="3111"/>
                  </a:lnTo>
                  <a:lnTo>
                    <a:pt x="1714" y="3238"/>
                  </a:lnTo>
                  <a:lnTo>
                    <a:pt x="3632" y="5016"/>
                  </a:lnTo>
                  <a:lnTo>
                    <a:pt x="6388" y="3632"/>
                  </a:lnTo>
                  <a:lnTo>
                    <a:pt x="1244" y="63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1" name="object 2931" descr=""/>
            <p:cNvSpPr/>
            <p:nvPr/>
          </p:nvSpPr>
          <p:spPr>
            <a:xfrm>
              <a:off x="2513361" y="2250816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12" y="0"/>
                  </a:moveTo>
                  <a:lnTo>
                    <a:pt x="0" y="431"/>
                  </a:lnTo>
                  <a:lnTo>
                    <a:pt x="901" y="469"/>
                  </a:lnTo>
                  <a:lnTo>
                    <a:pt x="1714" y="596"/>
                  </a:lnTo>
                  <a:lnTo>
                    <a:pt x="3632" y="2374"/>
                  </a:lnTo>
                  <a:lnTo>
                    <a:pt x="4013" y="2184"/>
                  </a:lnTo>
                  <a:lnTo>
                    <a:pt x="939" y="3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2" name="object 2932" descr=""/>
            <p:cNvSpPr/>
            <p:nvPr/>
          </p:nvSpPr>
          <p:spPr>
            <a:xfrm>
              <a:off x="2516988" y="2251803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755" y="0"/>
                  </a:moveTo>
                  <a:lnTo>
                    <a:pt x="0" y="1384"/>
                  </a:lnTo>
                  <a:lnTo>
                    <a:pt x="355" y="2095"/>
                  </a:lnTo>
                  <a:lnTo>
                    <a:pt x="609" y="2971"/>
                  </a:lnTo>
                  <a:lnTo>
                    <a:pt x="876" y="4216"/>
                  </a:lnTo>
                  <a:lnTo>
                    <a:pt x="965" y="4762"/>
                  </a:lnTo>
                  <a:lnTo>
                    <a:pt x="1054" y="5626"/>
                  </a:lnTo>
                  <a:lnTo>
                    <a:pt x="1066" y="6527"/>
                  </a:lnTo>
                  <a:lnTo>
                    <a:pt x="4152" y="6565"/>
                  </a:lnTo>
                  <a:lnTo>
                    <a:pt x="3403" y="1638"/>
                  </a:lnTo>
                  <a:lnTo>
                    <a:pt x="3238" y="1092"/>
                  </a:lnTo>
                  <a:lnTo>
                    <a:pt x="3035" y="546"/>
                  </a:lnTo>
                  <a:lnTo>
                    <a:pt x="275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3" name="object 2933" descr=""/>
            <p:cNvSpPr/>
            <p:nvPr/>
          </p:nvSpPr>
          <p:spPr>
            <a:xfrm>
              <a:off x="2516988" y="2252997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393" y="0"/>
                  </a:moveTo>
                  <a:lnTo>
                    <a:pt x="0" y="190"/>
                  </a:lnTo>
                  <a:lnTo>
                    <a:pt x="355" y="901"/>
                  </a:lnTo>
                  <a:lnTo>
                    <a:pt x="609" y="1777"/>
                  </a:lnTo>
                  <a:lnTo>
                    <a:pt x="876" y="3022"/>
                  </a:lnTo>
                  <a:lnTo>
                    <a:pt x="965" y="3568"/>
                  </a:lnTo>
                  <a:lnTo>
                    <a:pt x="1054" y="4432"/>
                  </a:lnTo>
                  <a:lnTo>
                    <a:pt x="1066" y="4876"/>
                  </a:lnTo>
                  <a:lnTo>
                    <a:pt x="1066" y="5333"/>
                  </a:lnTo>
                  <a:lnTo>
                    <a:pt x="1498" y="5333"/>
                  </a:lnTo>
                  <a:lnTo>
                    <a:pt x="774" y="761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4" name="object 2934" descr=""/>
            <p:cNvSpPr/>
            <p:nvPr/>
          </p:nvSpPr>
          <p:spPr>
            <a:xfrm>
              <a:off x="2517114" y="2258333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939" y="0"/>
                  </a:moveTo>
                  <a:lnTo>
                    <a:pt x="914" y="1816"/>
                  </a:lnTo>
                  <a:lnTo>
                    <a:pt x="558" y="3695"/>
                  </a:lnTo>
                  <a:lnTo>
                    <a:pt x="0" y="5473"/>
                  </a:lnTo>
                  <a:lnTo>
                    <a:pt x="2933" y="6413"/>
                  </a:lnTo>
                  <a:lnTo>
                    <a:pt x="4025" y="38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5" name="object 2935" descr=""/>
            <p:cNvSpPr/>
            <p:nvPr/>
          </p:nvSpPr>
          <p:spPr>
            <a:xfrm>
              <a:off x="2517114" y="2258333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371" y="0"/>
                  </a:moveTo>
                  <a:lnTo>
                    <a:pt x="939" y="0"/>
                  </a:lnTo>
                  <a:lnTo>
                    <a:pt x="914" y="1816"/>
                  </a:lnTo>
                  <a:lnTo>
                    <a:pt x="558" y="3695"/>
                  </a:lnTo>
                  <a:lnTo>
                    <a:pt x="0" y="5473"/>
                  </a:lnTo>
                  <a:lnTo>
                    <a:pt x="406" y="5600"/>
                  </a:lnTo>
                  <a:lnTo>
                    <a:pt x="990" y="3784"/>
                  </a:lnTo>
                  <a:lnTo>
                    <a:pt x="1346" y="1879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6" name="object 2936" descr=""/>
            <p:cNvSpPr/>
            <p:nvPr/>
          </p:nvSpPr>
          <p:spPr>
            <a:xfrm>
              <a:off x="2514692" y="2263800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25" y="0"/>
                  </a:moveTo>
                  <a:lnTo>
                    <a:pt x="0" y="4952"/>
                  </a:lnTo>
                  <a:lnTo>
                    <a:pt x="2489" y="6769"/>
                  </a:lnTo>
                  <a:lnTo>
                    <a:pt x="5359" y="939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7" name="object 2937" descr=""/>
            <p:cNvSpPr/>
            <p:nvPr/>
          </p:nvSpPr>
          <p:spPr>
            <a:xfrm>
              <a:off x="2514692" y="2263800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425" y="0"/>
                  </a:moveTo>
                  <a:lnTo>
                    <a:pt x="0" y="4952"/>
                  </a:lnTo>
                  <a:lnTo>
                    <a:pt x="342" y="5206"/>
                  </a:lnTo>
                  <a:lnTo>
                    <a:pt x="889" y="4457"/>
                  </a:lnTo>
                  <a:lnTo>
                    <a:pt x="1371" y="3644"/>
                  </a:lnTo>
                  <a:lnTo>
                    <a:pt x="1778" y="2793"/>
                  </a:lnTo>
                  <a:lnTo>
                    <a:pt x="2197" y="1943"/>
                  </a:lnTo>
                  <a:lnTo>
                    <a:pt x="2540" y="1054"/>
                  </a:lnTo>
                  <a:lnTo>
                    <a:pt x="2832" y="139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8" name="object 2938" descr=""/>
            <p:cNvSpPr/>
            <p:nvPr/>
          </p:nvSpPr>
          <p:spPr>
            <a:xfrm>
              <a:off x="2510890" y="22687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797" y="0"/>
                  </a:moveTo>
                  <a:lnTo>
                    <a:pt x="0" y="2794"/>
                  </a:lnTo>
                  <a:lnTo>
                    <a:pt x="508" y="5842"/>
                  </a:lnTo>
                  <a:lnTo>
                    <a:pt x="6286" y="1816"/>
                  </a:lnTo>
                  <a:lnTo>
                    <a:pt x="37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9" name="object 2939" descr=""/>
            <p:cNvSpPr/>
            <p:nvPr/>
          </p:nvSpPr>
          <p:spPr>
            <a:xfrm>
              <a:off x="2510890" y="226875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797" y="0"/>
                  </a:moveTo>
                  <a:lnTo>
                    <a:pt x="0" y="2794"/>
                  </a:lnTo>
                  <a:lnTo>
                    <a:pt x="76" y="3225"/>
                  </a:lnTo>
                  <a:lnTo>
                    <a:pt x="850" y="3098"/>
                  </a:lnTo>
                  <a:lnTo>
                    <a:pt x="1612" y="2730"/>
                  </a:lnTo>
                  <a:lnTo>
                    <a:pt x="2298" y="2197"/>
                  </a:lnTo>
                  <a:lnTo>
                    <a:pt x="2984" y="1676"/>
                  </a:lnTo>
                  <a:lnTo>
                    <a:pt x="3606" y="990"/>
                  </a:lnTo>
                  <a:lnTo>
                    <a:pt x="4152" y="254"/>
                  </a:lnTo>
                  <a:lnTo>
                    <a:pt x="379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0" name="object 2940" descr=""/>
            <p:cNvSpPr/>
            <p:nvPr/>
          </p:nvSpPr>
          <p:spPr>
            <a:xfrm>
              <a:off x="2507507" y="226578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65" y="0"/>
                  </a:moveTo>
                  <a:lnTo>
                    <a:pt x="0" y="2044"/>
                  </a:lnTo>
                  <a:lnTo>
                    <a:pt x="25" y="4140"/>
                  </a:lnTo>
                  <a:lnTo>
                    <a:pt x="330" y="6210"/>
                  </a:lnTo>
                  <a:lnTo>
                    <a:pt x="3378" y="5765"/>
                  </a:lnTo>
                  <a:lnTo>
                    <a:pt x="3124" y="3962"/>
                  </a:lnTo>
                  <a:lnTo>
                    <a:pt x="3086" y="2095"/>
                  </a:lnTo>
                  <a:lnTo>
                    <a:pt x="3238" y="241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1" name="object 2941" descr=""/>
            <p:cNvSpPr/>
            <p:nvPr/>
          </p:nvSpPr>
          <p:spPr>
            <a:xfrm>
              <a:off x="2510161" y="2265988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152" y="0"/>
                  </a:moveTo>
                  <a:lnTo>
                    <a:pt x="0" y="1892"/>
                  </a:lnTo>
                  <a:lnTo>
                    <a:pt x="25" y="3784"/>
                  </a:lnTo>
                  <a:lnTo>
                    <a:pt x="304" y="5626"/>
                  </a:lnTo>
                  <a:lnTo>
                    <a:pt x="723" y="5562"/>
                  </a:lnTo>
                  <a:lnTo>
                    <a:pt x="469" y="3759"/>
                  </a:lnTo>
                  <a:lnTo>
                    <a:pt x="431" y="1892"/>
                  </a:lnTo>
                  <a:lnTo>
                    <a:pt x="584" y="3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2" name="object 2942" descr=""/>
            <p:cNvSpPr/>
            <p:nvPr/>
          </p:nvSpPr>
          <p:spPr>
            <a:xfrm>
              <a:off x="2507665" y="2259711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066" y="0"/>
                  </a:moveTo>
                  <a:lnTo>
                    <a:pt x="533" y="1981"/>
                  </a:lnTo>
                  <a:lnTo>
                    <a:pt x="165" y="4013"/>
                  </a:lnTo>
                  <a:lnTo>
                    <a:pt x="0" y="6070"/>
                  </a:lnTo>
                  <a:lnTo>
                    <a:pt x="3086" y="6311"/>
                  </a:lnTo>
                  <a:lnTo>
                    <a:pt x="3225" y="4457"/>
                  </a:lnTo>
                  <a:lnTo>
                    <a:pt x="3556" y="2603"/>
                  </a:lnTo>
                  <a:lnTo>
                    <a:pt x="4038" y="800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3" name="object 2943" descr=""/>
            <p:cNvSpPr/>
            <p:nvPr/>
          </p:nvSpPr>
          <p:spPr>
            <a:xfrm>
              <a:off x="2510320" y="2260397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965" y="0"/>
                  </a:moveTo>
                  <a:lnTo>
                    <a:pt x="469" y="1828"/>
                  </a:lnTo>
                  <a:lnTo>
                    <a:pt x="139" y="3708"/>
                  </a:lnTo>
                  <a:lnTo>
                    <a:pt x="0" y="5588"/>
                  </a:lnTo>
                  <a:lnTo>
                    <a:pt x="431" y="5626"/>
                  </a:lnTo>
                  <a:lnTo>
                    <a:pt x="571" y="3771"/>
                  </a:lnTo>
                  <a:lnTo>
                    <a:pt x="901" y="1917"/>
                  </a:lnTo>
                  <a:lnTo>
                    <a:pt x="1384" y="114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4" name="object 2944" descr=""/>
            <p:cNvSpPr/>
            <p:nvPr/>
          </p:nvSpPr>
          <p:spPr>
            <a:xfrm>
              <a:off x="2508724" y="225392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159" y="0"/>
                  </a:moveTo>
                  <a:lnTo>
                    <a:pt x="1244" y="1854"/>
                  </a:lnTo>
                  <a:lnTo>
                    <a:pt x="533" y="3797"/>
                  </a:lnTo>
                  <a:lnTo>
                    <a:pt x="0" y="5791"/>
                  </a:lnTo>
                  <a:lnTo>
                    <a:pt x="2984" y="6591"/>
                  </a:lnTo>
                  <a:lnTo>
                    <a:pt x="3467" y="4787"/>
                  </a:lnTo>
                  <a:lnTo>
                    <a:pt x="4114" y="3022"/>
                  </a:lnTo>
                  <a:lnTo>
                    <a:pt x="4927" y="1358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5" name="object 2945" descr=""/>
            <p:cNvSpPr/>
            <p:nvPr/>
          </p:nvSpPr>
          <p:spPr>
            <a:xfrm>
              <a:off x="2511290" y="2255093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1968" y="0"/>
                  </a:moveTo>
                  <a:lnTo>
                    <a:pt x="1143" y="1689"/>
                  </a:lnTo>
                  <a:lnTo>
                    <a:pt x="482" y="3479"/>
                  </a:lnTo>
                  <a:lnTo>
                    <a:pt x="0" y="5308"/>
                  </a:lnTo>
                  <a:lnTo>
                    <a:pt x="419" y="5422"/>
                  </a:lnTo>
                  <a:lnTo>
                    <a:pt x="901" y="3619"/>
                  </a:lnTo>
                  <a:lnTo>
                    <a:pt x="1549" y="1854"/>
                  </a:lnTo>
                  <a:lnTo>
                    <a:pt x="2362" y="190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6" name="object 2946" descr=""/>
            <p:cNvSpPr/>
            <p:nvPr/>
          </p:nvSpPr>
          <p:spPr>
            <a:xfrm>
              <a:off x="2510880" y="224868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454" y="0"/>
                  </a:moveTo>
                  <a:lnTo>
                    <a:pt x="2044" y="1600"/>
                  </a:lnTo>
                  <a:lnTo>
                    <a:pt x="927" y="3378"/>
                  </a:lnTo>
                  <a:lnTo>
                    <a:pt x="0" y="5245"/>
                  </a:lnTo>
                  <a:lnTo>
                    <a:pt x="2768" y="6603"/>
                  </a:lnTo>
                  <a:lnTo>
                    <a:pt x="3594" y="4940"/>
                  </a:lnTo>
                  <a:lnTo>
                    <a:pt x="4584" y="3378"/>
                  </a:lnTo>
                  <a:lnTo>
                    <a:pt x="5765" y="2031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7" name="object 2947" descr=""/>
            <p:cNvSpPr/>
            <p:nvPr/>
          </p:nvSpPr>
          <p:spPr>
            <a:xfrm>
              <a:off x="2513267" y="2250422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047" y="0"/>
                  </a:moveTo>
                  <a:lnTo>
                    <a:pt x="1841" y="1384"/>
                  </a:lnTo>
                  <a:lnTo>
                    <a:pt x="825" y="2984"/>
                  </a:lnTo>
                  <a:lnTo>
                    <a:pt x="0" y="4673"/>
                  </a:lnTo>
                  <a:lnTo>
                    <a:pt x="380" y="4864"/>
                  </a:lnTo>
                  <a:lnTo>
                    <a:pt x="1206" y="3200"/>
                  </a:lnTo>
                  <a:lnTo>
                    <a:pt x="2197" y="1638"/>
                  </a:lnTo>
                  <a:lnTo>
                    <a:pt x="3378" y="292"/>
                  </a:lnTo>
                  <a:lnTo>
                    <a:pt x="304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8" name="object 2948" descr=""/>
            <p:cNvSpPr/>
            <p:nvPr/>
          </p:nvSpPr>
          <p:spPr>
            <a:xfrm>
              <a:off x="2514337" y="224474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5156" y="0"/>
                  </a:moveTo>
                  <a:lnTo>
                    <a:pt x="0" y="3937"/>
                  </a:lnTo>
                  <a:lnTo>
                    <a:pt x="2311" y="5969"/>
                  </a:lnTo>
                  <a:lnTo>
                    <a:pt x="3492" y="4622"/>
                  </a:lnTo>
                  <a:lnTo>
                    <a:pt x="4876" y="3505"/>
                  </a:lnTo>
                  <a:lnTo>
                    <a:pt x="6426" y="2806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9" name="object 2949" descr=""/>
            <p:cNvSpPr/>
            <p:nvPr/>
          </p:nvSpPr>
          <p:spPr>
            <a:xfrm>
              <a:off x="2516318" y="224715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267" y="0"/>
                  </a:moveTo>
                  <a:lnTo>
                    <a:pt x="2654" y="723"/>
                  </a:lnTo>
                  <a:lnTo>
                    <a:pt x="1219" y="1892"/>
                  </a:lnTo>
                  <a:lnTo>
                    <a:pt x="0" y="3276"/>
                  </a:lnTo>
                  <a:lnTo>
                    <a:pt x="330" y="3555"/>
                  </a:lnTo>
                  <a:lnTo>
                    <a:pt x="1511" y="2209"/>
                  </a:lnTo>
                  <a:lnTo>
                    <a:pt x="2895" y="1092"/>
                  </a:lnTo>
                  <a:lnTo>
                    <a:pt x="4444" y="393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0" name="object 2950" descr=""/>
            <p:cNvSpPr/>
            <p:nvPr/>
          </p:nvSpPr>
          <p:spPr>
            <a:xfrm>
              <a:off x="2519489" y="224362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486" y="0"/>
                  </a:moveTo>
                  <a:lnTo>
                    <a:pt x="4343" y="0"/>
                  </a:lnTo>
                  <a:lnTo>
                    <a:pt x="2108" y="317"/>
                  </a:lnTo>
                  <a:lnTo>
                    <a:pt x="1015" y="647"/>
                  </a:lnTo>
                  <a:lnTo>
                    <a:pt x="0" y="1104"/>
                  </a:lnTo>
                  <a:lnTo>
                    <a:pt x="1269" y="3924"/>
                  </a:lnTo>
                  <a:lnTo>
                    <a:pt x="2044" y="3568"/>
                  </a:lnTo>
                  <a:lnTo>
                    <a:pt x="2844" y="3327"/>
                  </a:lnTo>
                  <a:lnTo>
                    <a:pt x="4495" y="3086"/>
                  </a:lnTo>
                  <a:lnTo>
                    <a:pt x="5346" y="3086"/>
                  </a:lnTo>
                  <a:lnTo>
                    <a:pt x="6184" y="3200"/>
                  </a:lnTo>
                  <a:lnTo>
                    <a:pt x="6591" y="139"/>
                  </a:lnTo>
                  <a:lnTo>
                    <a:pt x="54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1" name="object 2951" descr=""/>
            <p:cNvSpPr/>
            <p:nvPr/>
          </p:nvSpPr>
          <p:spPr>
            <a:xfrm>
              <a:off x="2520581" y="2246283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4267" y="0"/>
                  </a:moveTo>
                  <a:lnTo>
                    <a:pt x="3390" y="0"/>
                  </a:lnTo>
                  <a:lnTo>
                    <a:pt x="1651" y="254"/>
                  </a:lnTo>
                  <a:lnTo>
                    <a:pt x="812" y="508"/>
                  </a:lnTo>
                  <a:lnTo>
                    <a:pt x="0" y="863"/>
                  </a:lnTo>
                  <a:lnTo>
                    <a:pt x="177" y="1270"/>
                  </a:lnTo>
                  <a:lnTo>
                    <a:pt x="952" y="914"/>
                  </a:lnTo>
                  <a:lnTo>
                    <a:pt x="1752" y="673"/>
                  </a:lnTo>
                  <a:lnTo>
                    <a:pt x="2578" y="558"/>
                  </a:lnTo>
                  <a:lnTo>
                    <a:pt x="3403" y="431"/>
                  </a:lnTo>
                  <a:lnTo>
                    <a:pt x="4254" y="431"/>
                  </a:lnTo>
                  <a:lnTo>
                    <a:pt x="5092" y="546"/>
                  </a:lnTo>
                  <a:lnTo>
                    <a:pt x="5143" y="114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2" name="object 2952" descr=""/>
            <p:cNvSpPr/>
            <p:nvPr/>
          </p:nvSpPr>
          <p:spPr>
            <a:xfrm>
              <a:off x="2525676" y="224377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06" y="0"/>
                  </a:moveTo>
                  <a:lnTo>
                    <a:pt x="0" y="3060"/>
                  </a:lnTo>
                  <a:lnTo>
                    <a:pt x="419" y="3111"/>
                  </a:lnTo>
                  <a:lnTo>
                    <a:pt x="1257" y="3301"/>
                  </a:lnTo>
                  <a:lnTo>
                    <a:pt x="1460" y="3365"/>
                  </a:lnTo>
                  <a:lnTo>
                    <a:pt x="1676" y="3416"/>
                  </a:lnTo>
                  <a:lnTo>
                    <a:pt x="1879" y="3492"/>
                  </a:lnTo>
                  <a:lnTo>
                    <a:pt x="2400" y="3657"/>
                  </a:lnTo>
                  <a:lnTo>
                    <a:pt x="3263" y="4000"/>
                  </a:lnTo>
                  <a:lnTo>
                    <a:pt x="3975" y="4406"/>
                  </a:lnTo>
                  <a:lnTo>
                    <a:pt x="4584" y="4914"/>
                  </a:lnTo>
                  <a:lnTo>
                    <a:pt x="6565" y="2552"/>
                  </a:lnTo>
                  <a:lnTo>
                    <a:pt x="952" y="76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3" name="object 2953" descr=""/>
            <p:cNvSpPr/>
            <p:nvPr/>
          </p:nvSpPr>
          <p:spPr>
            <a:xfrm>
              <a:off x="2525676" y="2246400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50" y="0"/>
                  </a:moveTo>
                  <a:lnTo>
                    <a:pt x="0" y="431"/>
                  </a:lnTo>
                  <a:lnTo>
                    <a:pt x="419" y="482"/>
                  </a:lnTo>
                  <a:lnTo>
                    <a:pt x="838" y="571"/>
                  </a:lnTo>
                  <a:lnTo>
                    <a:pt x="1257" y="673"/>
                  </a:lnTo>
                  <a:lnTo>
                    <a:pt x="1460" y="736"/>
                  </a:lnTo>
                  <a:lnTo>
                    <a:pt x="1676" y="787"/>
                  </a:lnTo>
                  <a:lnTo>
                    <a:pt x="1879" y="863"/>
                  </a:lnTo>
                  <a:lnTo>
                    <a:pt x="2184" y="965"/>
                  </a:lnTo>
                  <a:lnTo>
                    <a:pt x="2400" y="1028"/>
                  </a:lnTo>
                  <a:lnTo>
                    <a:pt x="3263" y="1371"/>
                  </a:lnTo>
                  <a:lnTo>
                    <a:pt x="3975" y="1777"/>
                  </a:lnTo>
                  <a:lnTo>
                    <a:pt x="4584" y="2285"/>
                  </a:lnTo>
                  <a:lnTo>
                    <a:pt x="4864" y="1955"/>
                  </a:lnTo>
                  <a:lnTo>
                    <a:pt x="4216" y="1409"/>
                  </a:lnTo>
                  <a:lnTo>
                    <a:pt x="3467" y="977"/>
                  </a:lnTo>
                  <a:lnTo>
                    <a:pt x="1803" y="355"/>
                  </a:lnTo>
                  <a:lnTo>
                    <a:pt x="927" y="11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4" name="object 2954" descr=""/>
            <p:cNvSpPr/>
            <p:nvPr/>
          </p:nvSpPr>
          <p:spPr>
            <a:xfrm>
              <a:off x="2530256" y="224632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1993" y="0"/>
                  </a:moveTo>
                  <a:lnTo>
                    <a:pt x="0" y="2362"/>
                  </a:lnTo>
                  <a:lnTo>
                    <a:pt x="609" y="2870"/>
                  </a:lnTo>
                  <a:lnTo>
                    <a:pt x="1117" y="3492"/>
                  </a:lnTo>
                  <a:lnTo>
                    <a:pt x="1905" y="4902"/>
                  </a:lnTo>
                  <a:lnTo>
                    <a:pt x="2184" y="5689"/>
                  </a:lnTo>
                  <a:lnTo>
                    <a:pt x="2362" y="6515"/>
                  </a:lnTo>
                  <a:lnTo>
                    <a:pt x="5372" y="5880"/>
                  </a:lnTo>
                  <a:lnTo>
                    <a:pt x="5143" y="4787"/>
                  </a:lnTo>
                  <a:lnTo>
                    <a:pt x="4775" y="3695"/>
                  </a:lnTo>
                  <a:lnTo>
                    <a:pt x="4203" y="2692"/>
                  </a:lnTo>
                  <a:lnTo>
                    <a:pt x="3644" y="1676"/>
                  </a:lnTo>
                  <a:lnTo>
                    <a:pt x="2882" y="749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5" name="object 2955" descr=""/>
            <p:cNvSpPr/>
            <p:nvPr/>
          </p:nvSpPr>
          <p:spPr>
            <a:xfrm>
              <a:off x="2530256" y="2248356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79" y="0"/>
                  </a:moveTo>
                  <a:lnTo>
                    <a:pt x="0" y="330"/>
                  </a:lnTo>
                  <a:lnTo>
                    <a:pt x="609" y="838"/>
                  </a:lnTo>
                  <a:lnTo>
                    <a:pt x="1117" y="1460"/>
                  </a:lnTo>
                  <a:lnTo>
                    <a:pt x="1905" y="2870"/>
                  </a:lnTo>
                  <a:lnTo>
                    <a:pt x="2184" y="3657"/>
                  </a:lnTo>
                  <a:lnTo>
                    <a:pt x="2362" y="4483"/>
                  </a:lnTo>
                  <a:lnTo>
                    <a:pt x="2781" y="4394"/>
                  </a:lnTo>
                  <a:lnTo>
                    <a:pt x="2603" y="3530"/>
                  </a:lnTo>
                  <a:lnTo>
                    <a:pt x="2311" y="2692"/>
                  </a:lnTo>
                  <a:lnTo>
                    <a:pt x="1473" y="1206"/>
                  </a:lnTo>
                  <a:lnTo>
                    <a:pt x="927" y="546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6" name="object 2956" descr=""/>
            <p:cNvSpPr/>
            <p:nvPr/>
          </p:nvSpPr>
          <p:spPr>
            <a:xfrm>
              <a:off x="2532589" y="2252200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3048" y="0"/>
                  </a:moveTo>
                  <a:lnTo>
                    <a:pt x="25" y="635"/>
                  </a:lnTo>
                  <a:lnTo>
                    <a:pt x="381" y="2298"/>
                  </a:lnTo>
                  <a:lnTo>
                    <a:pt x="317" y="4114"/>
                  </a:lnTo>
                  <a:lnTo>
                    <a:pt x="0" y="5892"/>
                  </a:lnTo>
                  <a:lnTo>
                    <a:pt x="3035" y="6438"/>
                  </a:lnTo>
                  <a:lnTo>
                    <a:pt x="3225" y="5410"/>
                  </a:lnTo>
                  <a:lnTo>
                    <a:pt x="3340" y="4343"/>
                  </a:lnTo>
                  <a:lnTo>
                    <a:pt x="3365" y="2184"/>
                  </a:lnTo>
                  <a:lnTo>
                    <a:pt x="3276" y="1092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7" name="object 2957" descr=""/>
            <p:cNvSpPr/>
            <p:nvPr/>
          </p:nvSpPr>
          <p:spPr>
            <a:xfrm>
              <a:off x="2532589" y="2252746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57" y="0"/>
                  </a:moveTo>
                  <a:lnTo>
                    <a:pt x="25" y="88"/>
                  </a:lnTo>
                  <a:lnTo>
                    <a:pt x="381" y="1752"/>
                  </a:lnTo>
                  <a:lnTo>
                    <a:pt x="317" y="3568"/>
                  </a:lnTo>
                  <a:lnTo>
                    <a:pt x="0" y="5346"/>
                  </a:lnTo>
                  <a:lnTo>
                    <a:pt x="419" y="5422"/>
                  </a:lnTo>
                  <a:lnTo>
                    <a:pt x="762" y="3606"/>
                  </a:lnTo>
                  <a:lnTo>
                    <a:pt x="812" y="1739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8" name="object 2958" descr=""/>
            <p:cNvSpPr/>
            <p:nvPr/>
          </p:nvSpPr>
          <p:spPr>
            <a:xfrm>
              <a:off x="2530885" y="225809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701" y="0"/>
                  </a:moveTo>
                  <a:lnTo>
                    <a:pt x="1384" y="1778"/>
                  </a:lnTo>
                  <a:lnTo>
                    <a:pt x="787" y="3530"/>
                  </a:lnTo>
                  <a:lnTo>
                    <a:pt x="0" y="5181"/>
                  </a:lnTo>
                  <a:lnTo>
                    <a:pt x="2781" y="6515"/>
                  </a:lnTo>
                  <a:lnTo>
                    <a:pt x="3682" y="4622"/>
                  </a:lnTo>
                  <a:lnTo>
                    <a:pt x="4356" y="2628"/>
                  </a:lnTo>
                  <a:lnTo>
                    <a:pt x="4737" y="546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9" name="object 2959" descr=""/>
            <p:cNvSpPr/>
            <p:nvPr/>
          </p:nvSpPr>
          <p:spPr>
            <a:xfrm>
              <a:off x="2530885" y="2258098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1701" y="0"/>
                  </a:moveTo>
                  <a:lnTo>
                    <a:pt x="1384" y="1778"/>
                  </a:lnTo>
                  <a:lnTo>
                    <a:pt x="787" y="3530"/>
                  </a:lnTo>
                  <a:lnTo>
                    <a:pt x="0" y="5181"/>
                  </a:lnTo>
                  <a:lnTo>
                    <a:pt x="393" y="5372"/>
                  </a:lnTo>
                  <a:lnTo>
                    <a:pt x="1193" y="3683"/>
                  </a:lnTo>
                  <a:lnTo>
                    <a:pt x="1790" y="1892"/>
                  </a:lnTo>
                  <a:lnTo>
                    <a:pt x="2133" y="76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0" name="object 2960" descr=""/>
            <p:cNvSpPr/>
            <p:nvPr/>
          </p:nvSpPr>
          <p:spPr>
            <a:xfrm>
              <a:off x="2527904" y="2263277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984" y="0"/>
                  </a:moveTo>
                  <a:lnTo>
                    <a:pt x="2184" y="1650"/>
                  </a:lnTo>
                  <a:lnTo>
                    <a:pt x="1193" y="3213"/>
                  </a:lnTo>
                  <a:lnTo>
                    <a:pt x="0" y="4546"/>
                  </a:lnTo>
                  <a:lnTo>
                    <a:pt x="2298" y="6603"/>
                  </a:lnTo>
                  <a:lnTo>
                    <a:pt x="3721" y="5003"/>
                  </a:lnTo>
                  <a:lnTo>
                    <a:pt x="4851" y="3225"/>
                  </a:lnTo>
                  <a:lnTo>
                    <a:pt x="5765" y="1333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1" name="object 2961" descr=""/>
            <p:cNvSpPr/>
            <p:nvPr/>
          </p:nvSpPr>
          <p:spPr>
            <a:xfrm>
              <a:off x="2527904" y="2263277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2984" y="0"/>
                  </a:moveTo>
                  <a:lnTo>
                    <a:pt x="2184" y="1650"/>
                  </a:lnTo>
                  <a:lnTo>
                    <a:pt x="1193" y="3213"/>
                  </a:lnTo>
                  <a:lnTo>
                    <a:pt x="0" y="4546"/>
                  </a:lnTo>
                  <a:lnTo>
                    <a:pt x="317" y="4838"/>
                  </a:lnTo>
                  <a:lnTo>
                    <a:pt x="1549" y="3467"/>
                  </a:lnTo>
                  <a:lnTo>
                    <a:pt x="2565" y="1866"/>
                  </a:lnTo>
                  <a:lnTo>
                    <a:pt x="3365" y="190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2" name="object 2962" descr=""/>
            <p:cNvSpPr/>
            <p:nvPr/>
          </p:nvSpPr>
          <p:spPr>
            <a:xfrm>
              <a:off x="2523801" y="226782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102" y="0"/>
                  </a:moveTo>
                  <a:lnTo>
                    <a:pt x="0" y="3009"/>
                  </a:lnTo>
                  <a:lnTo>
                    <a:pt x="1066" y="5905"/>
                  </a:lnTo>
                  <a:lnTo>
                    <a:pt x="6400" y="2057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3" name="object 2963" descr=""/>
            <p:cNvSpPr/>
            <p:nvPr/>
          </p:nvSpPr>
          <p:spPr>
            <a:xfrm>
              <a:off x="2523801" y="226782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102" y="0"/>
                  </a:moveTo>
                  <a:lnTo>
                    <a:pt x="0" y="3009"/>
                  </a:lnTo>
                  <a:lnTo>
                    <a:pt x="152" y="3416"/>
                  </a:lnTo>
                  <a:lnTo>
                    <a:pt x="4419" y="292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4" name="object 2964" descr=""/>
            <p:cNvSpPr/>
            <p:nvPr/>
          </p:nvSpPr>
          <p:spPr>
            <a:xfrm>
              <a:off x="2520723" y="2265123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444" y="0"/>
                  </a:moveTo>
                  <a:lnTo>
                    <a:pt x="152" y="1892"/>
                  </a:lnTo>
                  <a:lnTo>
                    <a:pt x="25" y="3784"/>
                  </a:lnTo>
                  <a:lnTo>
                    <a:pt x="0" y="5664"/>
                  </a:lnTo>
                  <a:lnTo>
                    <a:pt x="3073" y="5715"/>
                  </a:lnTo>
                  <a:lnTo>
                    <a:pt x="3111" y="3949"/>
                  </a:lnTo>
                  <a:lnTo>
                    <a:pt x="3225" y="2184"/>
                  </a:lnTo>
                  <a:lnTo>
                    <a:pt x="3492" y="469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5" name="object 2965" descr=""/>
            <p:cNvSpPr/>
            <p:nvPr/>
          </p:nvSpPr>
          <p:spPr>
            <a:xfrm>
              <a:off x="2523365" y="2265529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19" y="0"/>
                  </a:moveTo>
                  <a:lnTo>
                    <a:pt x="165" y="1739"/>
                  </a:lnTo>
                  <a:lnTo>
                    <a:pt x="38" y="3517"/>
                  </a:lnTo>
                  <a:lnTo>
                    <a:pt x="0" y="5295"/>
                  </a:lnTo>
                  <a:lnTo>
                    <a:pt x="431" y="5308"/>
                  </a:lnTo>
                  <a:lnTo>
                    <a:pt x="469" y="3543"/>
                  </a:lnTo>
                  <a:lnTo>
                    <a:pt x="584" y="1777"/>
                  </a:lnTo>
                  <a:lnTo>
                    <a:pt x="850" y="6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6" name="object 2966" descr=""/>
            <p:cNvSpPr/>
            <p:nvPr/>
          </p:nvSpPr>
          <p:spPr>
            <a:xfrm>
              <a:off x="2521165" y="2259502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473" y="0"/>
                  </a:moveTo>
                  <a:lnTo>
                    <a:pt x="723" y="1841"/>
                  </a:lnTo>
                  <a:lnTo>
                    <a:pt x="292" y="3746"/>
                  </a:lnTo>
                  <a:lnTo>
                    <a:pt x="0" y="5626"/>
                  </a:lnTo>
                  <a:lnTo>
                    <a:pt x="3048" y="6096"/>
                  </a:lnTo>
                  <a:lnTo>
                    <a:pt x="3314" y="4381"/>
                  </a:lnTo>
                  <a:lnTo>
                    <a:pt x="3708" y="2692"/>
                  </a:lnTo>
                  <a:lnTo>
                    <a:pt x="4330" y="1155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7" name="object 2967" descr=""/>
            <p:cNvSpPr/>
            <p:nvPr/>
          </p:nvSpPr>
          <p:spPr>
            <a:xfrm>
              <a:off x="2523782" y="2260492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308" y="0"/>
                  </a:moveTo>
                  <a:lnTo>
                    <a:pt x="673" y="1587"/>
                  </a:lnTo>
                  <a:lnTo>
                    <a:pt x="266" y="3302"/>
                  </a:lnTo>
                  <a:lnTo>
                    <a:pt x="0" y="5029"/>
                  </a:lnTo>
                  <a:lnTo>
                    <a:pt x="431" y="5105"/>
                  </a:lnTo>
                  <a:lnTo>
                    <a:pt x="698" y="3390"/>
                  </a:lnTo>
                  <a:lnTo>
                    <a:pt x="1092" y="1701"/>
                  </a:lnTo>
                  <a:lnTo>
                    <a:pt x="1714" y="165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8" name="object 2968" descr=""/>
            <p:cNvSpPr/>
            <p:nvPr/>
          </p:nvSpPr>
          <p:spPr>
            <a:xfrm>
              <a:off x="2522639" y="2254423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429" y="0"/>
                  </a:moveTo>
                  <a:lnTo>
                    <a:pt x="0" y="5080"/>
                  </a:lnTo>
                  <a:lnTo>
                    <a:pt x="2857" y="6235"/>
                  </a:lnTo>
                  <a:lnTo>
                    <a:pt x="3479" y="4699"/>
                  </a:lnTo>
                  <a:lnTo>
                    <a:pt x="4330" y="3302"/>
                  </a:lnTo>
                  <a:lnTo>
                    <a:pt x="5461" y="2311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9" name="object 2969" descr=""/>
            <p:cNvSpPr/>
            <p:nvPr/>
          </p:nvSpPr>
          <p:spPr>
            <a:xfrm>
              <a:off x="2525090" y="2256404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717" y="0"/>
                  </a:moveTo>
                  <a:lnTo>
                    <a:pt x="1523" y="1054"/>
                  </a:lnTo>
                  <a:lnTo>
                    <a:pt x="634" y="2514"/>
                  </a:lnTo>
                  <a:lnTo>
                    <a:pt x="0" y="4089"/>
                  </a:lnTo>
                  <a:lnTo>
                    <a:pt x="406" y="4254"/>
                  </a:lnTo>
                  <a:lnTo>
                    <a:pt x="1028" y="2717"/>
                  </a:lnTo>
                  <a:lnTo>
                    <a:pt x="1879" y="1320"/>
                  </a:lnTo>
                  <a:lnTo>
                    <a:pt x="3009" y="330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0" name="object 2970" descr=""/>
            <p:cNvSpPr/>
            <p:nvPr/>
          </p:nvSpPr>
          <p:spPr>
            <a:xfrm>
              <a:off x="2526058" y="2251950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829" y="0"/>
                  </a:moveTo>
                  <a:lnTo>
                    <a:pt x="4787" y="101"/>
                  </a:lnTo>
                  <a:lnTo>
                    <a:pt x="3733" y="342"/>
                  </a:lnTo>
                  <a:lnTo>
                    <a:pt x="2743" y="761"/>
                  </a:lnTo>
                  <a:lnTo>
                    <a:pt x="1739" y="1168"/>
                  </a:lnTo>
                  <a:lnTo>
                    <a:pt x="812" y="1765"/>
                  </a:lnTo>
                  <a:lnTo>
                    <a:pt x="0" y="2476"/>
                  </a:lnTo>
                  <a:lnTo>
                    <a:pt x="2044" y="4787"/>
                  </a:lnTo>
                  <a:lnTo>
                    <a:pt x="2603" y="4292"/>
                  </a:lnTo>
                  <a:lnTo>
                    <a:pt x="3238" y="3886"/>
                  </a:lnTo>
                  <a:lnTo>
                    <a:pt x="4610" y="3314"/>
                  </a:lnTo>
                  <a:lnTo>
                    <a:pt x="5346" y="3149"/>
                  </a:lnTo>
                  <a:lnTo>
                    <a:pt x="6121" y="3073"/>
                  </a:lnTo>
                  <a:lnTo>
                    <a:pt x="582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1" name="object 2971" descr=""/>
            <p:cNvSpPr/>
            <p:nvPr/>
          </p:nvSpPr>
          <p:spPr>
            <a:xfrm>
              <a:off x="2527810" y="2254592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4330" y="0"/>
                  </a:moveTo>
                  <a:lnTo>
                    <a:pt x="0" y="1816"/>
                  </a:lnTo>
                  <a:lnTo>
                    <a:pt x="292" y="2146"/>
                  </a:lnTo>
                  <a:lnTo>
                    <a:pt x="850" y="1650"/>
                  </a:lnTo>
                  <a:lnTo>
                    <a:pt x="1485" y="1244"/>
                  </a:lnTo>
                  <a:lnTo>
                    <a:pt x="2171" y="965"/>
                  </a:lnTo>
                  <a:lnTo>
                    <a:pt x="2857" y="673"/>
                  </a:lnTo>
                  <a:lnTo>
                    <a:pt x="3594" y="507"/>
                  </a:lnTo>
                  <a:lnTo>
                    <a:pt x="4368" y="431"/>
                  </a:lnTo>
                  <a:lnTo>
                    <a:pt x="4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2" name="object 2972" descr=""/>
            <p:cNvSpPr/>
            <p:nvPr/>
          </p:nvSpPr>
          <p:spPr>
            <a:xfrm>
              <a:off x="2531887" y="225189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041" y="0"/>
                  </a:moveTo>
                  <a:lnTo>
                    <a:pt x="520" y="12"/>
                  </a:lnTo>
                  <a:lnTo>
                    <a:pt x="0" y="63"/>
                  </a:lnTo>
                  <a:lnTo>
                    <a:pt x="292" y="3124"/>
                  </a:lnTo>
                  <a:lnTo>
                    <a:pt x="673" y="3086"/>
                  </a:lnTo>
                  <a:lnTo>
                    <a:pt x="1066" y="3073"/>
                  </a:lnTo>
                  <a:lnTo>
                    <a:pt x="5105" y="3733"/>
                  </a:lnTo>
                  <a:lnTo>
                    <a:pt x="5981" y="774"/>
                  </a:lnTo>
                  <a:lnTo>
                    <a:pt x="5041" y="507"/>
                  </a:lnTo>
                  <a:lnTo>
                    <a:pt x="4089" y="279"/>
                  </a:lnTo>
                  <a:lnTo>
                    <a:pt x="3086" y="126"/>
                  </a:lnTo>
                  <a:lnTo>
                    <a:pt x="2832" y="101"/>
                  </a:lnTo>
                  <a:lnTo>
                    <a:pt x="2578" y="63"/>
                  </a:lnTo>
                  <a:lnTo>
                    <a:pt x="1816" y="12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3" name="object 2973" descr=""/>
            <p:cNvSpPr/>
            <p:nvPr/>
          </p:nvSpPr>
          <p:spPr>
            <a:xfrm>
              <a:off x="2532141" y="2254537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812" y="0"/>
                  </a:moveTo>
                  <a:lnTo>
                    <a:pt x="406" y="12"/>
                  </a:lnTo>
                  <a:lnTo>
                    <a:pt x="0" y="50"/>
                  </a:lnTo>
                  <a:lnTo>
                    <a:pt x="38" y="482"/>
                  </a:lnTo>
                  <a:lnTo>
                    <a:pt x="419" y="444"/>
                  </a:lnTo>
                  <a:lnTo>
                    <a:pt x="812" y="431"/>
                  </a:lnTo>
                  <a:lnTo>
                    <a:pt x="4851" y="1092"/>
                  </a:lnTo>
                  <a:lnTo>
                    <a:pt x="4978" y="673"/>
                  </a:lnTo>
                  <a:lnTo>
                    <a:pt x="4140" y="431"/>
                  </a:lnTo>
                  <a:lnTo>
                    <a:pt x="3302" y="228"/>
                  </a:lnTo>
                  <a:lnTo>
                    <a:pt x="2057" y="63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4" name="object 2974" descr=""/>
            <p:cNvSpPr/>
            <p:nvPr/>
          </p:nvSpPr>
          <p:spPr>
            <a:xfrm>
              <a:off x="2536988" y="2252666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876" y="0"/>
                  </a:moveTo>
                  <a:lnTo>
                    <a:pt x="0" y="2959"/>
                  </a:lnTo>
                  <a:lnTo>
                    <a:pt x="1638" y="3441"/>
                  </a:lnTo>
                  <a:lnTo>
                    <a:pt x="3251" y="4114"/>
                  </a:lnTo>
                  <a:lnTo>
                    <a:pt x="4737" y="4927"/>
                  </a:lnTo>
                  <a:lnTo>
                    <a:pt x="6222" y="2222"/>
                  </a:lnTo>
                  <a:lnTo>
                    <a:pt x="4508" y="1295"/>
                  </a:lnTo>
                  <a:lnTo>
                    <a:pt x="2730" y="558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5" name="object 2975" descr=""/>
            <p:cNvSpPr/>
            <p:nvPr/>
          </p:nvSpPr>
          <p:spPr>
            <a:xfrm>
              <a:off x="2536988" y="2255219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126" y="0"/>
                  </a:moveTo>
                  <a:lnTo>
                    <a:pt x="0" y="406"/>
                  </a:lnTo>
                  <a:lnTo>
                    <a:pt x="1638" y="889"/>
                  </a:lnTo>
                  <a:lnTo>
                    <a:pt x="3251" y="1562"/>
                  </a:lnTo>
                  <a:lnTo>
                    <a:pt x="4737" y="2374"/>
                  </a:lnTo>
                  <a:lnTo>
                    <a:pt x="4940" y="1993"/>
                  </a:lnTo>
                  <a:lnTo>
                    <a:pt x="3428" y="1168"/>
                  </a:lnTo>
                  <a:lnTo>
                    <a:pt x="1790" y="49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6" name="object 2976" descr=""/>
            <p:cNvSpPr/>
            <p:nvPr/>
          </p:nvSpPr>
          <p:spPr>
            <a:xfrm>
              <a:off x="2541722" y="2254897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1485" y="0"/>
                  </a:moveTo>
                  <a:lnTo>
                    <a:pt x="0" y="2692"/>
                  </a:lnTo>
                  <a:lnTo>
                    <a:pt x="749" y="3111"/>
                  </a:lnTo>
                  <a:lnTo>
                    <a:pt x="1460" y="3556"/>
                  </a:lnTo>
                  <a:lnTo>
                    <a:pt x="2768" y="4546"/>
                  </a:lnTo>
                  <a:lnTo>
                    <a:pt x="3378" y="5092"/>
                  </a:lnTo>
                  <a:lnTo>
                    <a:pt x="3848" y="5664"/>
                  </a:lnTo>
                  <a:lnTo>
                    <a:pt x="6222" y="3708"/>
                  </a:lnTo>
                  <a:lnTo>
                    <a:pt x="5537" y="2870"/>
                  </a:lnTo>
                  <a:lnTo>
                    <a:pt x="4775" y="2197"/>
                  </a:lnTo>
                  <a:lnTo>
                    <a:pt x="3174" y="990"/>
                  </a:lnTo>
                  <a:lnTo>
                    <a:pt x="2349" y="469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7" name="object 2977" descr=""/>
            <p:cNvSpPr/>
            <p:nvPr/>
          </p:nvSpPr>
          <p:spPr>
            <a:xfrm>
              <a:off x="2541722" y="2257221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215" y="0"/>
                  </a:moveTo>
                  <a:lnTo>
                    <a:pt x="0" y="368"/>
                  </a:lnTo>
                  <a:lnTo>
                    <a:pt x="749" y="787"/>
                  </a:lnTo>
                  <a:lnTo>
                    <a:pt x="1460" y="1231"/>
                  </a:lnTo>
                  <a:lnTo>
                    <a:pt x="2768" y="2222"/>
                  </a:lnTo>
                  <a:lnTo>
                    <a:pt x="3378" y="2768"/>
                  </a:lnTo>
                  <a:lnTo>
                    <a:pt x="3848" y="3340"/>
                  </a:lnTo>
                  <a:lnTo>
                    <a:pt x="4178" y="3060"/>
                  </a:lnTo>
                  <a:lnTo>
                    <a:pt x="3682" y="2451"/>
                  </a:lnTo>
                  <a:lnTo>
                    <a:pt x="3047" y="1892"/>
                  </a:lnTo>
                  <a:lnTo>
                    <a:pt x="1701" y="876"/>
                  </a:lnTo>
                  <a:lnTo>
                    <a:pt x="977" y="406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8" name="object 2978" descr=""/>
            <p:cNvSpPr/>
            <p:nvPr/>
          </p:nvSpPr>
          <p:spPr>
            <a:xfrm>
              <a:off x="2547947" y="2253775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781" y="0"/>
                  </a:moveTo>
                  <a:lnTo>
                    <a:pt x="0" y="4826"/>
                  </a:lnTo>
                  <a:lnTo>
                    <a:pt x="2476" y="6667"/>
                  </a:lnTo>
                  <a:lnTo>
                    <a:pt x="3111" y="5803"/>
                  </a:lnTo>
                  <a:lnTo>
                    <a:pt x="3670" y="4927"/>
                  </a:lnTo>
                  <a:lnTo>
                    <a:pt x="4178" y="4025"/>
                  </a:lnTo>
                  <a:lnTo>
                    <a:pt x="4698" y="3136"/>
                  </a:lnTo>
                  <a:lnTo>
                    <a:pt x="5156" y="2209"/>
                  </a:lnTo>
                  <a:lnTo>
                    <a:pt x="5587" y="1270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9" name="object 2979" descr=""/>
            <p:cNvSpPr/>
            <p:nvPr/>
          </p:nvSpPr>
          <p:spPr>
            <a:xfrm>
              <a:off x="2550081" y="2254867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060" y="0"/>
                  </a:moveTo>
                  <a:lnTo>
                    <a:pt x="0" y="5321"/>
                  </a:lnTo>
                  <a:lnTo>
                    <a:pt x="342" y="5575"/>
                  </a:lnTo>
                  <a:lnTo>
                    <a:pt x="977" y="4711"/>
                  </a:lnTo>
                  <a:lnTo>
                    <a:pt x="1536" y="3835"/>
                  </a:lnTo>
                  <a:lnTo>
                    <a:pt x="2044" y="2933"/>
                  </a:lnTo>
                  <a:lnTo>
                    <a:pt x="2565" y="2044"/>
                  </a:lnTo>
                  <a:lnTo>
                    <a:pt x="3022" y="1117"/>
                  </a:lnTo>
                  <a:lnTo>
                    <a:pt x="3454" y="177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0" name="object 2980" descr=""/>
            <p:cNvSpPr/>
            <p:nvPr/>
          </p:nvSpPr>
          <p:spPr>
            <a:xfrm>
              <a:off x="2550725" y="224854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701" y="0"/>
                  </a:moveTo>
                  <a:lnTo>
                    <a:pt x="0" y="5232"/>
                  </a:lnTo>
                  <a:lnTo>
                    <a:pt x="2806" y="6502"/>
                  </a:lnTo>
                  <a:lnTo>
                    <a:pt x="4737" y="520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1" name="object 2981" descr=""/>
            <p:cNvSpPr/>
            <p:nvPr/>
          </p:nvSpPr>
          <p:spPr>
            <a:xfrm>
              <a:off x="2553138" y="2248989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892" y="0"/>
                  </a:moveTo>
                  <a:lnTo>
                    <a:pt x="0" y="5880"/>
                  </a:lnTo>
                  <a:lnTo>
                    <a:pt x="393" y="6057"/>
                  </a:lnTo>
                  <a:lnTo>
                    <a:pt x="2324" y="76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2" name="object 2982" descr=""/>
            <p:cNvSpPr/>
            <p:nvPr/>
          </p:nvSpPr>
          <p:spPr>
            <a:xfrm>
              <a:off x="2551845" y="224212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235" y="0"/>
                  </a:moveTo>
                  <a:lnTo>
                    <a:pt x="0" y="2133"/>
                  </a:lnTo>
                  <a:lnTo>
                    <a:pt x="190" y="2324"/>
                  </a:lnTo>
                  <a:lnTo>
                    <a:pt x="342" y="2565"/>
                  </a:lnTo>
                  <a:lnTo>
                    <a:pt x="584" y="3175"/>
                  </a:lnTo>
                  <a:lnTo>
                    <a:pt x="660" y="3530"/>
                  </a:lnTo>
                  <a:lnTo>
                    <a:pt x="711" y="3911"/>
                  </a:lnTo>
                  <a:lnTo>
                    <a:pt x="787" y="4686"/>
                  </a:lnTo>
                  <a:lnTo>
                    <a:pt x="723" y="5549"/>
                  </a:lnTo>
                  <a:lnTo>
                    <a:pt x="571" y="6426"/>
                  </a:lnTo>
                  <a:lnTo>
                    <a:pt x="3619" y="6946"/>
                  </a:lnTo>
                  <a:lnTo>
                    <a:pt x="3797" y="5880"/>
                  </a:lnTo>
                  <a:lnTo>
                    <a:pt x="3898" y="4762"/>
                  </a:lnTo>
                  <a:lnTo>
                    <a:pt x="3708" y="2971"/>
                  </a:lnTo>
                  <a:lnTo>
                    <a:pt x="3581" y="2362"/>
                  </a:lnTo>
                  <a:lnTo>
                    <a:pt x="3098" y="1130"/>
                  </a:lnTo>
                  <a:lnTo>
                    <a:pt x="2730" y="520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3" name="object 2983" descr=""/>
            <p:cNvSpPr/>
            <p:nvPr/>
          </p:nvSpPr>
          <p:spPr>
            <a:xfrm>
              <a:off x="2553762" y="2242120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317" y="0"/>
                  </a:moveTo>
                  <a:lnTo>
                    <a:pt x="0" y="304"/>
                  </a:lnTo>
                  <a:lnTo>
                    <a:pt x="457" y="774"/>
                  </a:lnTo>
                  <a:lnTo>
                    <a:pt x="787" y="1333"/>
                  </a:lnTo>
                  <a:lnTo>
                    <a:pt x="1244" y="2476"/>
                  </a:lnTo>
                  <a:lnTo>
                    <a:pt x="1358" y="3060"/>
                  </a:lnTo>
                  <a:lnTo>
                    <a:pt x="1549" y="4749"/>
                  </a:lnTo>
                  <a:lnTo>
                    <a:pt x="1447" y="5829"/>
                  </a:lnTo>
                  <a:lnTo>
                    <a:pt x="1270" y="6870"/>
                  </a:lnTo>
                  <a:lnTo>
                    <a:pt x="1701" y="6946"/>
                  </a:lnTo>
                  <a:lnTo>
                    <a:pt x="1879" y="5880"/>
                  </a:lnTo>
                  <a:lnTo>
                    <a:pt x="1981" y="4762"/>
                  </a:lnTo>
                  <a:lnTo>
                    <a:pt x="1790" y="2971"/>
                  </a:lnTo>
                  <a:lnTo>
                    <a:pt x="1663" y="2362"/>
                  </a:lnTo>
                  <a:lnTo>
                    <a:pt x="1181" y="1130"/>
                  </a:lnTo>
                  <a:lnTo>
                    <a:pt x="812" y="52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4" name="object 2984" descr=""/>
            <p:cNvSpPr/>
            <p:nvPr/>
          </p:nvSpPr>
          <p:spPr>
            <a:xfrm>
              <a:off x="2546695" y="2240407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3073" y="0"/>
                  </a:moveTo>
                  <a:lnTo>
                    <a:pt x="2362" y="88"/>
                  </a:lnTo>
                  <a:lnTo>
                    <a:pt x="1079" y="482"/>
                  </a:lnTo>
                  <a:lnTo>
                    <a:pt x="508" y="774"/>
                  </a:lnTo>
                  <a:lnTo>
                    <a:pt x="0" y="1104"/>
                  </a:lnTo>
                  <a:lnTo>
                    <a:pt x="1689" y="3682"/>
                  </a:lnTo>
                  <a:lnTo>
                    <a:pt x="2006" y="3479"/>
                  </a:lnTo>
                  <a:lnTo>
                    <a:pt x="2324" y="3327"/>
                  </a:lnTo>
                  <a:lnTo>
                    <a:pt x="2616" y="3225"/>
                  </a:lnTo>
                  <a:lnTo>
                    <a:pt x="2921" y="3136"/>
                  </a:lnTo>
                  <a:lnTo>
                    <a:pt x="3213" y="3111"/>
                  </a:lnTo>
                  <a:lnTo>
                    <a:pt x="3606" y="3149"/>
                  </a:lnTo>
                  <a:lnTo>
                    <a:pt x="5156" y="3848"/>
                  </a:lnTo>
                  <a:lnTo>
                    <a:pt x="7391" y="1714"/>
                  </a:lnTo>
                  <a:lnTo>
                    <a:pt x="4152" y="101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5" name="object 2985" descr=""/>
            <p:cNvSpPr/>
            <p:nvPr/>
          </p:nvSpPr>
          <p:spPr>
            <a:xfrm>
              <a:off x="2546695" y="2240407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3073" y="0"/>
                  </a:moveTo>
                  <a:lnTo>
                    <a:pt x="2362" y="88"/>
                  </a:lnTo>
                  <a:lnTo>
                    <a:pt x="1079" y="482"/>
                  </a:lnTo>
                  <a:lnTo>
                    <a:pt x="508" y="774"/>
                  </a:lnTo>
                  <a:lnTo>
                    <a:pt x="0" y="1104"/>
                  </a:lnTo>
                  <a:lnTo>
                    <a:pt x="241" y="1473"/>
                  </a:lnTo>
                  <a:lnTo>
                    <a:pt x="723" y="1155"/>
                  </a:lnTo>
                  <a:lnTo>
                    <a:pt x="1257" y="876"/>
                  </a:lnTo>
                  <a:lnTo>
                    <a:pt x="1854" y="698"/>
                  </a:lnTo>
                  <a:lnTo>
                    <a:pt x="2438" y="507"/>
                  </a:lnTo>
                  <a:lnTo>
                    <a:pt x="3086" y="431"/>
                  </a:lnTo>
                  <a:lnTo>
                    <a:pt x="3721" y="495"/>
                  </a:lnTo>
                  <a:lnTo>
                    <a:pt x="4191" y="546"/>
                  </a:lnTo>
                  <a:lnTo>
                    <a:pt x="7073" y="2006"/>
                  </a:lnTo>
                  <a:lnTo>
                    <a:pt x="7391" y="1714"/>
                  </a:lnTo>
                  <a:lnTo>
                    <a:pt x="4152" y="101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6" name="object 2986" descr=""/>
            <p:cNvSpPr/>
            <p:nvPr/>
          </p:nvSpPr>
          <p:spPr>
            <a:xfrm>
              <a:off x="2542377" y="2241513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4318" y="0"/>
                  </a:moveTo>
                  <a:lnTo>
                    <a:pt x="0" y="4902"/>
                  </a:lnTo>
                  <a:lnTo>
                    <a:pt x="2628" y="6515"/>
                  </a:lnTo>
                  <a:lnTo>
                    <a:pt x="3111" y="5727"/>
                  </a:lnTo>
                  <a:lnTo>
                    <a:pt x="3632" y="4965"/>
                  </a:lnTo>
                  <a:lnTo>
                    <a:pt x="4762" y="3594"/>
                  </a:lnTo>
                  <a:lnTo>
                    <a:pt x="5384" y="2984"/>
                  </a:lnTo>
                  <a:lnTo>
                    <a:pt x="6007" y="2578"/>
                  </a:lnTo>
                  <a:lnTo>
                    <a:pt x="431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7" name="object 2987" descr=""/>
            <p:cNvSpPr/>
            <p:nvPr/>
          </p:nvSpPr>
          <p:spPr>
            <a:xfrm>
              <a:off x="2542377" y="2241513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318" y="0"/>
                  </a:moveTo>
                  <a:lnTo>
                    <a:pt x="0" y="4902"/>
                  </a:lnTo>
                  <a:lnTo>
                    <a:pt x="368" y="5130"/>
                  </a:lnTo>
                  <a:lnTo>
                    <a:pt x="901" y="4254"/>
                  </a:lnTo>
                  <a:lnTo>
                    <a:pt x="1485" y="3403"/>
                  </a:lnTo>
                  <a:lnTo>
                    <a:pt x="2832" y="1777"/>
                  </a:lnTo>
                  <a:lnTo>
                    <a:pt x="3594" y="1003"/>
                  </a:lnTo>
                  <a:lnTo>
                    <a:pt x="4559" y="355"/>
                  </a:lnTo>
                  <a:lnTo>
                    <a:pt x="431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8" name="object 2988" descr=""/>
            <p:cNvSpPr/>
            <p:nvPr/>
          </p:nvSpPr>
          <p:spPr>
            <a:xfrm>
              <a:off x="2539557" y="2246409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819" y="0"/>
                  </a:moveTo>
                  <a:lnTo>
                    <a:pt x="1739" y="1765"/>
                  </a:lnTo>
                  <a:lnTo>
                    <a:pt x="838" y="3581"/>
                  </a:lnTo>
                  <a:lnTo>
                    <a:pt x="0" y="5410"/>
                  </a:lnTo>
                  <a:lnTo>
                    <a:pt x="2806" y="6692"/>
                  </a:lnTo>
                  <a:lnTo>
                    <a:pt x="3606" y="4940"/>
                  </a:lnTo>
                  <a:lnTo>
                    <a:pt x="4470" y="3213"/>
                  </a:lnTo>
                  <a:lnTo>
                    <a:pt x="5448" y="1625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9" name="object 2989" descr=""/>
            <p:cNvSpPr/>
            <p:nvPr/>
          </p:nvSpPr>
          <p:spPr>
            <a:xfrm>
              <a:off x="2539557" y="2246409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2819" y="0"/>
                  </a:moveTo>
                  <a:lnTo>
                    <a:pt x="1739" y="1765"/>
                  </a:lnTo>
                  <a:lnTo>
                    <a:pt x="838" y="3581"/>
                  </a:lnTo>
                  <a:lnTo>
                    <a:pt x="0" y="5410"/>
                  </a:lnTo>
                  <a:lnTo>
                    <a:pt x="393" y="5588"/>
                  </a:lnTo>
                  <a:lnTo>
                    <a:pt x="1219" y="3771"/>
                  </a:lnTo>
                  <a:lnTo>
                    <a:pt x="2120" y="1968"/>
                  </a:lnTo>
                  <a:lnTo>
                    <a:pt x="3187" y="228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0" name="object 2990" descr=""/>
            <p:cNvSpPr/>
            <p:nvPr/>
          </p:nvSpPr>
          <p:spPr>
            <a:xfrm>
              <a:off x="2537230" y="225182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324" y="0"/>
                  </a:moveTo>
                  <a:lnTo>
                    <a:pt x="1498" y="1828"/>
                  </a:lnTo>
                  <a:lnTo>
                    <a:pt x="736" y="3670"/>
                  </a:lnTo>
                  <a:lnTo>
                    <a:pt x="0" y="5511"/>
                  </a:lnTo>
                  <a:lnTo>
                    <a:pt x="2870" y="6654"/>
                  </a:lnTo>
                  <a:lnTo>
                    <a:pt x="3594" y="4838"/>
                  </a:lnTo>
                  <a:lnTo>
                    <a:pt x="4330" y="3035"/>
                  </a:lnTo>
                  <a:lnTo>
                    <a:pt x="5130" y="1282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1" name="object 2991" descr=""/>
            <p:cNvSpPr/>
            <p:nvPr/>
          </p:nvSpPr>
          <p:spPr>
            <a:xfrm>
              <a:off x="2537230" y="225182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324" y="0"/>
                  </a:moveTo>
                  <a:lnTo>
                    <a:pt x="1498" y="1828"/>
                  </a:lnTo>
                  <a:lnTo>
                    <a:pt x="736" y="3670"/>
                  </a:lnTo>
                  <a:lnTo>
                    <a:pt x="0" y="5511"/>
                  </a:lnTo>
                  <a:lnTo>
                    <a:pt x="406" y="5676"/>
                  </a:lnTo>
                  <a:lnTo>
                    <a:pt x="1130" y="3835"/>
                  </a:lnTo>
                  <a:lnTo>
                    <a:pt x="1892" y="1993"/>
                  </a:lnTo>
                  <a:lnTo>
                    <a:pt x="2717" y="177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2" name="object 2992" descr=""/>
            <p:cNvSpPr/>
            <p:nvPr/>
          </p:nvSpPr>
          <p:spPr>
            <a:xfrm>
              <a:off x="2535083" y="225732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146" y="0"/>
                  </a:moveTo>
                  <a:lnTo>
                    <a:pt x="1409" y="1841"/>
                  </a:lnTo>
                  <a:lnTo>
                    <a:pt x="711" y="3695"/>
                  </a:lnTo>
                  <a:lnTo>
                    <a:pt x="0" y="5524"/>
                  </a:lnTo>
                  <a:lnTo>
                    <a:pt x="2882" y="6629"/>
                  </a:lnTo>
                  <a:lnTo>
                    <a:pt x="3581" y="4787"/>
                  </a:lnTo>
                  <a:lnTo>
                    <a:pt x="4292" y="2959"/>
                  </a:lnTo>
                  <a:lnTo>
                    <a:pt x="5016" y="1142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3" name="object 2993" descr=""/>
            <p:cNvSpPr/>
            <p:nvPr/>
          </p:nvSpPr>
          <p:spPr>
            <a:xfrm>
              <a:off x="2535083" y="2257329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146" y="0"/>
                  </a:moveTo>
                  <a:lnTo>
                    <a:pt x="1409" y="1841"/>
                  </a:lnTo>
                  <a:lnTo>
                    <a:pt x="711" y="3695"/>
                  </a:lnTo>
                  <a:lnTo>
                    <a:pt x="0" y="5524"/>
                  </a:lnTo>
                  <a:lnTo>
                    <a:pt x="406" y="5676"/>
                  </a:lnTo>
                  <a:lnTo>
                    <a:pt x="1117" y="3848"/>
                  </a:lnTo>
                  <a:lnTo>
                    <a:pt x="1816" y="2006"/>
                  </a:lnTo>
                  <a:lnTo>
                    <a:pt x="2552" y="165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4" name="object 2994" descr=""/>
            <p:cNvSpPr/>
            <p:nvPr/>
          </p:nvSpPr>
          <p:spPr>
            <a:xfrm>
              <a:off x="2532903" y="226285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184" y="0"/>
                  </a:moveTo>
                  <a:lnTo>
                    <a:pt x="762" y="3657"/>
                  </a:lnTo>
                  <a:lnTo>
                    <a:pt x="0" y="5422"/>
                  </a:lnTo>
                  <a:lnTo>
                    <a:pt x="2832" y="6654"/>
                  </a:lnTo>
                  <a:lnTo>
                    <a:pt x="3632" y="4800"/>
                  </a:lnTo>
                  <a:lnTo>
                    <a:pt x="5054" y="1117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5" name="object 2995" descr=""/>
            <p:cNvSpPr/>
            <p:nvPr/>
          </p:nvSpPr>
          <p:spPr>
            <a:xfrm>
              <a:off x="2532903" y="2262852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184" y="0"/>
                  </a:moveTo>
                  <a:lnTo>
                    <a:pt x="762" y="3657"/>
                  </a:lnTo>
                  <a:lnTo>
                    <a:pt x="0" y="5422"/>
                  </a:lnTo>
                  <a:lnTo>
                    <a:pt x="393" y="5600"/>
                  </a:lnTo>
                  <a:lnTo>
                    <a:pt x="1168" y="3822"/>
                  </a:lnTo>
                  <a:lnTo>
                    <a:pt x="2590" y="152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6" name="object 2996" descr=""/>
            <p:cNvSpPr/>
            <p:nvPr/>
          </p:nvSpPr>
          <p:spPr>
            <a:xfrm>
              <a:off x="2530237" y="226828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667" y="0"/>
                  </a:moveTo>
                  <a:lnTo>
                    <a:pt x="2286" y="876"/>
                  </a:lnTo>
                  <a:lnTo>
                    <a:pt x="1879" y="1739"/>
                  </a:lnTo>
                  <a:lnTo>
                    <a:pt x="1447" y="2552"/>
                  </a:lnTo>
                  <a:lnTo>
                    <a:pt x="1244" y="2959"/>
                  </a:lnTo>
                  <a:lnTo>
                    <a:pt x="1016" y="3352"/>
                  </a:lnTo>
                  <a:lnTo>
                    <a:pt x="787" y="3708"/>
                  </a:lnTo>
                  <a:lnTo>
                    <a:pt x="520" y="4089"/>
                  </a:lnTo>
                  <a:lnTo>
                    <a:pt x="0" y="4737"/>
                  </a:lnTo>
                  <a:lnTo>
                    <a:pt x="2362" y="6718"/>
                  </a:lnTo>
                  <a:lnTo>
                    <a:pt x="5499" y="1219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7" name="object 2997" descr=""/>
            <p:cNvSpPr/>
            <p:nvPr/>
          </p:nvSpPr>
          <p:spPr>
            <a:xfrm>
              <a:off x="2530237" y="2268281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667" y="0"/>
                  </a:moveTo>
                  <a:lnTo>
                    <a:pt x="2286" y="876"/>
                  </a:lnTo>
                  <a:lnTo>
                    <a:pt x="1879" y="1739"/>
                  </a:lnTo>
                  <a:lnTo>
                    <a:pt x="1447" y="2552"/>
                  </a:lnTo>
                  <a:lnTo>
                    <a:pt x="1244" y="2959"/>
                  </a:lnTo>
                  <a:lnTo>
                    <a:pt x="1016" y="3352"/>
                  </a:lnTo>
                  <a:lnTo>
                    <a:pt x="787" y="3708"/>
                  </a:lnTo>
                  <a:lnTo>
                    <a:pt x="520" y="4089"/>
                  </a:lnTo>
                  <a:lnTo>
                    <a:pt x="0" y="4737"/>
                  </a:lnTo>
                  <a:lnTo>
                    <a:pt x="330" y="5016"/>
                  </a:lnTo>
                  <a:lnTo>
                    <a:pt x="482" y="4838"/>
                  </a:lnTo>
                  <a:lnTo>
                    <a:pt x="901" y="4305"/>
                  </a:lnTo>
                  <a:lnTo>
                    <a:pt x="1384" y="3568"/>
                  </a:lnTo>
                  <a:lnTo>
                    <a:pt x="3060" y="165"/>
                  </a:lnTo>
                  <a:lnTo>
                    <a:pt x="26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8" name="object 2998" descr=""/>
            <p:cNvSpPr/>
            <p:nvPr/>
          </p:nvSpPr>
          <p:spPr>
            <a:xfrm>
              <a:off x="2526127" y="227302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114" y="0"/>
                  </a:moveTo>
                  <a:lnTo>
                    <a:pt x="2959" y="1358"/>
                  </a:lnTo>
                  <a:lnTo>
                    <a:pt x="1562" y="2514"/>
                  </a:lnTo>
                  <a:lnTo>
                    <a:pt x="0" y="3416"/>
                  </a:lnTo>
                  <a:lnTo>
                    <a:pt x="1549" y="6083"/>
                  </a:lnTo>
                  <a:lnTo>
                    <a:pt x="3390" y="5016"/>
                  </a:lnTo>
                  <a:lnTo>
                    <a:pt x="5080" y="3632"/>
                  </a:lnTo>
                  <a:lnTo>
                    <a:pt x="6464" y="1981"/>
                  </a:lnTo>
                  <a:lnTo>
                    <a:pt x="411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9" name="object 2999" descr=""/>
            <p:cNvSpPr/>
            <p:nvPr/>
          </p:nvSpPr>
          <p:spPr>
            <a:xfrm>
              <a:off x="2526127" y="227302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114" y="0"/>
                  </a:moveTo>
                  <a:lnTo>
                    <a:pt x="2959" y="1358"/>
                  </a:lnTo>
                  <a:lnTo>
                    <a:pt x="1562" y="2514"/>
                  </a:lnTo>
                  <a:lnTo>
                    <a:pt x="0" y="3416"/>
                  </a:lnTo>
                  <a:lnTo>
                    <a:pt x="215" y="3797"/>
                  </a:lnTo>
                  <a:lnTo>
                    <a:pt x="1816" y="2857"/>
                  </a:lnTo>
                  <a:lnTo>
                    <a:pt x="3263" y="1676"/>
                  </a:lnTo>
                  <a:lnTo>
                    <a:pt x="4445" y="266"/>
                  </a:lnTo>
                  <a:lnTo>
                    <a:pt x="4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0" name="object 3000" descr=""/>
            <p:cNvSpPr/>
            <p:nvPr/>
          </p:nvSpPr>
          <p:spPr>
            <a:xfrm>
              <a:off x="2521064" y="227644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067" y="0"/>
                  </a:moveTo>
                  <a:lnTo>
                    <a:pt x="3505" y="901"/>
                  </a:lnTo>
                  <a:lnTo>
                    <a:pt x="1778" y="1562"/>
                  </a:lnTo>
                  <a:lnTo>
                    <a:pt x="0" y="1993"/>
                  </a:lnTo>
                  <a:lnTo>
                    <a:pt x="723" y="4991"/>
                  </a:lnTo>
                  <a:lnTo>
                    <a:pt x="2768" y="4495"/>
                  </a:lnTo>
                  <a:lnTo>
                    <a:pt x="4762" y="3733"/>
                  </a:lnTo>
                  <a:lnTo>
                    <a:pt x="6616" y="2667"/>
                  </a:lnTo>
                  <a:lnTo>
                    <a:pt x="506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1" name="object 3001" descr=""/>
            <p:cNvSpPr/>
            <p:nvPr/>
          </p:nvSpPr>
          <p:spPr>
            <a:xfrm>
              <a:off x="2521064" y="2276446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067" y="0"/>
                  </a:moveTo>
                  <a:lnTo>
                    <a:pt x="3505" y="901"/>
                  </a:lnTo>
                  <a:lnTo>
                    <a:pt x="1778" y="1562"/>
                  </a:lnTo>
                  <a:lnTo>
                    <a:pt x="0" y="1993"/>
                  </a:lnTo>
                  <a:lnTo>
                    <a:pt x="101" y="2413"/>
                  </a:lnTo>
                  <a:lnTo>
                    <a:pt x="1917" y="1981"/>
                  </a:lnTo>
                  <a:lnTo>
                    <a:pt x="3682" y="1295"/>
                  </a:lnTo>
                  <a:lnTo>
                    <a:pt x="5283" y="368"/>
                  </a:lnTo>
                  <a:lnTo>
                    <a:pt x="50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2" name="object 3002" descr=""/>
            <p:cNvSpPr/>
            <p:nvPr/>
          </p:nvSpPr>
          <p:spPr>
            <a:xfrm>
              <a:off x="2515554" y="227843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511" y="0"/>
                  </a:moveTo>
                  <a:lnTo>
                    <a:pt x="3721" y="431"/>
                  </a:lnTo>
                  <a:lnTo>
                    <a:pt x="1879" y="634"/>
                  </a:lnTo>
                  <a:lnTo>
                    <a:pt x="25" y="622"/>
                  </a:lnTo>
                  <a:lnTo>
                    <a:pt x="0" y="3708"/>
                  </a:lnTo>
                  <a:lnTo>
                    <a:pt x="2095" y="3721"/>
                  </a:lnTo>
                  <a:lnTo>
                    <a:pt x="4191" y="3492"/>
                  </a:lnTo>
                  <a:lnTo>
                    <a:pt x="6235" y="2997"/>
                  </a:lnTo>
                  <a:lnTo>
                    <a:pt x="55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3" name="object 3003" descr=""/>
            <p:cNvSpPr/>
            <p:nvPr/>
          </p:nvSpPr>
          <p:spPr>
            <a:xfrm>
              <a:off x="2515580" y="2278437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486" y="0"/>
                  </a:moveTo>
                  <a:lnTo>
                    <a:pt x="3695" y="431"/>
                  </a:lnTo>
                  <a:lnTo>
                    <a:pt x="1854" y="634"/>
                  </a:lnTo>
                  <a:lnTo>
                    <a:pt x="0" y="622"/>
                  </a:lnTo>
                  <a:lnTo>
                    <a:pt x="0" y="1054"/>
                  </a:lnTo>
                  <a:lnTo>
                    <a:pt x="1879" y="1066"/>
                  </a:lnTo>
                  <a:lnTo>
                    <a:pt x="3759" y="863"/>
                  </a:lnTo>
                  <a:lnTo>
                    <a:pt x="5588" y="419"/>
                  </a:lnTo>
                  <a:lnTo>
                    <a:pt x="54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4" name="object 3004" descr=""/>
            <p:cNvSpPr/>
            <p:nvPr/>
          </p:nvSpPr>
          <p:spPr>
            <a:xfrm>
              <a:off x="2509351" y="227838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736" y="0"/>
                  </a:moveTo>
                  <a:lnTo>
                    <a:pt x="0" y="2997"/>
                  </a:lnTo>
                  <a:lnTo>
                    <a:pt x="2031" y="3492"/>
                  </a:lnTo>
                  <a:lnTo>
                    <a:pt x="4127" y="3746"/>
                  </a:lnTo>
                  <a:lnTo>
                    <a:pt x="6210" y="3759"/>
                  </a:lnTo>
                  <a:lnTo>
                    <a:pt x="6235" y="673"/>
                  </a:lnTo>
                  <a:lnTo>
                    <a:pt x="4381" y="660"/>
                  </a:lnTo>
                  <a:lnTo>
                    <a:pt x="2527" y="444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5" name="object 3005" descr=""/>
            <p:cNvSpPr/>
            <p:nvPr/>
          </p:nvSpPr>
          <p:spPr>
            <a:xfrm>
              <a:off x="2509986" y="2278383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01" y="0"/>
                  </a:moveTo>
                  <a:lnTo>
                    <a:pt x="0" y="419"/>
                  </a:lnTo>
                  <a:lnTo>
                    <a:pt x="1828" y="863"/>
                  </a:lnTo>
                  <a:lnTo>
                    <a:pt x="3708" y="1092"/>
                  </a:lnTo>
                  <a:lnTo>
                    <a:pt x="5588" y="1104"/>
                  </a:lnTo>
                  <a:lnTo>
                    <a:pt x="5600" y="673"/>
                  </a:lnTo>
                  <a:lnTo>
                    <a:pt x="3746" y="660"/>
                  </a:lnTo>
                  <a:lnTo>
                    <a:pt x="1892" y="44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6" name="object 3006" descr=""/>
            <p:cNvSpPr/>
            <p:nvPr/>
          </p:nvSpPr>
          <p:spPr>
            <a:xfrm>
              <a:off x="2503443" y="227640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600" y="0"/>
                  </a:moveTo>
                  <a:lnTo>
                    <a:pt x="0" y="2628"/>
                  </a:lnTo>
                  <a:lnTo>
                    <a:pt x="228" y="2781"/>
                  </a:lnTo>
                  <a:lnTo>
                    <a:pt x="952" y="3175"/>
                  </a:lnTo>
                  <a:lnTo>
                    <a:pt x="1206" y="3289"/>
                  </a:lnTo>
                  <a:lnTo>
                    <a:pt x="1930" y="3632"/>
                  </a:lnTo>
                  <a:lnTo>
                    <a:pt x="2413" y="3835"/>
                  </a:lnTo>
                  <a:lnTo>
                    <a:pt x="3886" y="4406"/>
                  </a:lnTo>
                  <a:lnTo>
                    <a:pt x="4889" y="4724"/>
                  </a:lnTo>
                  <a:lnTo>
                    <a:pt x="5905" y="4965"/>
                  </a:lnTo>
                  <a:lnTo>
                    <a:pt x="6642" y="1981"/>
                  </a:lnTo>
                  <a:lnTo>
                    <a:pt x="5753" y="1752"/>
                  </a:lnTo>
                  <a:lnTo>
                    <a:pt x="4864" y="1485"/>
                  </a:lnTo>
                  <a:lnTo>
                    <a:pt x="3581" y="990"/>
                  </a:lnTo>
                  <a:lnTo>
                    <a:pt x="3162" y="812"/>
                  </a:lnTo>
                  <a:lnTo>
                    <a:pt x="2755" y="622"/>
                  </a:lnTo>
                  <a:lnTo>
                    <a:pt x="2362" y="419"/>
                  </a:lnTo>
                  <a:lnTo>
                    <a:pt x="1981" y="228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7" name="object 3007" descr=""/>
            <p:cNvSpPr/>
            <p:nvPr/>
          </p:nvSpPr>
          <p:spPr>
            <a:xfrm>
              <a:off x="2504814" y="2276406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228" y="0"/>
                  </a:moveTo>
                  <a:lnTo>
                    <a:pt x="5168" y="2400"/>
                  </a:lnTo>
                  <a:lnTo>
                    <a:pt x="5270" y="1981"/>
                  </a:lnTo>
                  <a:lnTo>
                    <a:pt x="4381" y="1752"/>
                  </a:lnTo>
                  <a:lnTo>
                    <a:pt x="3492" y="1485"/>
                  </a:lnTo>
                  <a:lnTo>
                    <a:pt x="2209" y="990"/>
                  </a:lnTo>
                  <a:lnTo>
                    <a:pt x="1790" y="812"/>
                  </a:lnTo>
                  <a:lnTo>
                    <a:pt x="1384" y="622"/>
                  </a:lnTo>
                  <a:lnTo>
                    <a:pt x="990" y="419"/>
                  </a:lnTo>
                  <a:lnTo>
                    <a:pt x="609" y="22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8" name="object 3008" descr=""/>
            <p:cNvSpPr/>
            <p:nvPr/>
          </p:nvSpPr>
          <p:spPr>
            <a:xfrm>
              <a:off x="2498655" y="227282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311" y="0"/>
                  </a:moveTo>
                  <a:lnTo>
                    <a:pt x="0" y="2044"/>
                  </a:lnTo>
                  <a:lnTo>
                    <a:pt x="685" y="2819"/>
                  </a:lnTo>
                  <a:lnTo>
                    <a:pt x="1409" y="3568"/>
                  </a:lnTo>
                  <a:lnTo>
                    <a:pt x="2984" y="4978"/>
                  </a:lnTo>
                  <a:lnTo>
                    <a:pt x="3848" y="5651"/>
                  </a:lnTo>
                  <a:lnTo>
                    <a:pt x="4787" y="6210"/>
                  </a:lnTo>
                  <a:lnTo>
                    <a:pt x="6388" y="3581"/>
                  </a:lnTo>
                  <a:lnTo>
                    <a:pt x="4889" y="2667"/>
                  </a:lnTo>
                  <a:lnTo>
                    <a:pt x="3555" y="1409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9" name="object 3009" descr=""/>
            <p:cNvSpPr/>
            <p:nvPr/>
          </p:nvSpPr>
          <p:spPr>
            <a:xfrm>
              <a:off x="2500636" y="227282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30" y="0"/>
                  </a:moveTo>
                  <a:lnTo>
                    <a:pt x="0" y="292"/>
                  </a:lnTo>
                  <a:lnTo>
                    <a:pt x="1270" y="1714"/>
                  </a:lnTo>
                  <a:lnTo>
                    <a:pt x="2628" y="3009"/>
                  </a:lnTo>
                  <a:lnTo>
                    <a:pt x="4178" y="3949"/>
                  </a:lnTo>
                  <a:lnTo>
                    <a:pt x="4406" y="3581"/>
                  </a:lnTo>
                  <a:lnTo>
                    <a:pt x="2908" y="2667"/>
                  </a:lnTo>
                  <a:lnTo>
                    <a:pt x="1574" y="1409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0" name="object 3010" descr=""/>
            <p:cNvSpPr/>
            <p:nvPr/>
          </p:nvSpPr>
          <p:spPr>
            <a:xfrm>
              <a:off x="2494906" y="226829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425" y="0"/>
                  </a:moveTo>
                  <a:lnTo>
                    <a:pt x="0" y="1892"/>
                  </a:lnTo>
                  <a:lnTo>
                    <a:pt x="1193" y="3429"/>
                  </a:lnTo>
                  <a:lnTo>
                    <a:pt x="2387" y="5041"/>
                  </a:lnTo>
                  <a:lnTo>
                    <a:pt x="3746" y="6578"/>
                  </a:lnTo>
                  <a:lnTo>
                    <a:pt x="6057" y="4533"/>
                  </a:lnTo>
                  <a:lnTo>
                    <a:pt x="4813" y="3124"/>
                  </a:lnTo>
                  <a:lnTo>
                    <a:pt x="3644" y="157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1" name="object 3011" descr=""/>
            <p:cNvSpPr/>
            <p:nvPr/>
          </p:nvSpPr>
          <p:spPr>
            <a:xfrm>
              <a:off x="2496988" y="226829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42" y="0"/>
                  </a:moveTo>
                  <a:lnTo>
                    <a:pt x="0" y="266"/>
                  </a:lnTo>
                  <a:lnTo>
                    <a:pt x="1219" y="1828"/>
                  </a:lnTo>
                  <a:lnTo>
                    <a:pt x="2387" y="3390"/>
                  </a:lnTo>
                  <a:lnTo>
                    <a:pt x="3657" y="4826"/>
                  </a:lnTo>
                  <a:lnTo>
                    <a:pt x="3975" y="4533"/>
                  </a:lnTo>
                  <a:lnTo>
                    <a:pt x="2730" y="3124"/>
                  </a:lnTo>
                  <a:lnTo>
                    <a:pt x="1562" y="1574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2" name="object 3012" descr=""/>
            <p:cNvSpPr/>
            <p:nvPr/>
          </p:nvSpPr>
          <p:spPr>
            <a:xfrm>
              <a:off x="2491169" y="2263677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108" y="0"/>
                  </a:moveTo>
                  <a:lnTo>
                    <a:pt x="0" y="2247"/>
                  </a:lnTo>
                  <a:lnTo>
                    <a:pt x="1333" y="3492"/>
                  </a:lnTo>
                  <a:lnTo>
                    <a:pt x="2527" y="4978"/>
                  </a:lnTo>
                  <a:lnTo>
                    <a:pt x="3733" y="6515"/>
                  </a:lnTo>
                  <a:lnTo>
                    <a:pt x="6159" y="4610"/>
                  </a:lnTo>
                  <a:lnTo>
                    <a:pt x="4940" y="3048"/>
                  </a:lnTo>
                  <a:lnTo>
                    <a:pt x="3657" y="1447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3" name="object 3013" descr=""/>
            <p:cNvSpPr/>
            <p:nvPr/>
          </p:nvSpPr>
          <p:spPr>
            <a:xfrm>
              <a:off x="2492985" y="2263677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92" y="0"/>
                  </a:moveTo>
                  <a:lnTo>
                    <a:pt x="0" y="317"/>
                  </a:lnTo>
                  <a:lnTo>
                    <a:pt x="1511" y="1739"/>
                  </a:lnTo>
                  <a:lnTo>
                    <a:pt x="2781" y="3314"/>
                  </a:lnTo>
                  <a:lnTo>
                    <a:pt x="4000" y="4876"/>
                  </a:lnTo>
                  <a:lnTo>
                    <a:pt x="4343" y="4610"/>
                  </a:lnTo>
                  <a:lnTo>
                    <a:pt x="3124" y="3048"/>
                  </a:lnTo>
                  <a:lnTo>
                    <a:pt x="1841" y="1447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4" name="object 3014" descr=""/>
            <p:cNvSpPr/>
            <p:nvPr/>
          </p:nvSpPr>
          <p:spPr>
            <a:xfrm>
              <a:off x="2486677" y="2260057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460" y="0"/>
                  </a:moveTo>
                  <a:lnTo>
                    <a:pt x="0" y="2717"/>
                  </a:lnTo>
                  <a:lnTo>
                    <a:pt x="812" y="3162"/>
                  </a:lnTo>
                  <a:lnTo>
                    <a:pt x="1612" y="3632"/>
                  </a:lnTo>
                  <a:lnTo>
                    <a:pt x="3111" y="4699"/>
                  </a:lnTo>
                  <a:lnTo>
                    <a:pt x="3822" y="5270"/>
                  </a:lnTo>
                  <a:lnTo>
                    <a:pt x="4495" y="5867"/>
                  </a:lnTo>
                  <a:lnTo>
                    <a:pt x="6604" y="3619"/>
                  </a:lnTo>
                  <a:lnTo>
                    <a:pt x="2374" y="495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5" name="object 3015" descr=""/>
            <p:cNvSpPr/>
            <p:nvPr/>
          </p:nvSpPr>
          <p:spPr>
            <a:xfrm>
              <a:off x="2487935" y="2260057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03" y="0"/>
                  </a:moveTo>
                  <a:lnTo>
                    <a:pt x="0" y="381"/>
                  </a:lnTo>
                  <a:lnTo>
                    <a:pt x="1790" y="1358"/>
                  </a:lnTo>
                  <a:lnTo>
                    <a:pt x="3517" y="2501"/>
                  </a:lnTo>
                  <a:lnTo>
                    <a:pt x="5041" y="3937"/>
                  </a:lnTo>
                  <a:lnTo>
                    <a:pt x="5346" y="3619"/>
                  </a:lnTo>
                  <a:lnTo>
                    <a:pt x="4965" y="3263"/>
                  </a:lnTo>
                  <a:lnTo>
                    <a:pt x="1117" y="495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6" name="object 3016" descr=""/>
            <p:cNvSpPr/>
            <p:nvPr/>
          </p:nvSpPr>
          <p:spPr>
            <a:xfrm>
              <a:off x="2481491" y="225762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990" y="0"/>
                  </a:moveTo>
                  <a:lnTo>
                    <a:pt x="0" y="2921"/>
                  </a:lnTo>
                  <a:lnTo>
                    <a:pt x="1790" y="3530"/>
                  </a:lnTo>
                  <a:lnTo>
                    <a:pt x="3543" y="4267"/>
                  </a:lnTo>
                  <a:lnTo>
                    <a:pt x="5181" y="5143"/>
                  </a:lnTo>
                  <a:lnTo>
                    <a:pt x="6642" y="2438"/>
                  </a:lnTo>
                  <a:lnTo>
                    <a:pt x="4826" y="1447"/>
                  </a:lnTo>
                  <a:lnTo>
                    <a:pt x="2921" y="660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7" name="object 3017" descr=""/>
            <p:cNvSpPr/>
            <p:nvPr/>
          </p:nvSpPr>
          <p:spPr>
            <a:xfrm>
              <a:off x="2482342" y="2257622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39" y="0"/>
                  </a:moveTo>
                  <a:lnTo>
                    <a:pt x="0" y="406"/>
                  </a:lnTo>
                  <a:lnTo>
                    <a:pt x="1917" y="1054"/>
                  </a:lnTo>
                  <a:lnTo>
                    <a:pt x="3784" y="1841"/>
                  </a:lnTo>
                  <a:lnTo>
                    <a:pt x="5587" y="2819"/>
                  </a:lnTo>
                  <a:lnTo>
                    <a:pt x="5791" y="2438"/>
                  </a:lnTo>
                  <a:lnTo>
                    <a:pt x="3975" y="1447"/>
                  </a:lnTo>
                  <a:lnTo>
                    <a:pt x="2070" y="66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8" name="object 3018" descr=""/>
            <p:cNvSpPr/>
            <p:nvPr/>
          </p:nvSpPr>
          <p:spPr>
            <a:xfrm>
              <a:off x="2475975" y="225603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22" y="0"/>
                  </a:moveTo>
                  <a:lnTo>
                    <a:pt x="0" y="3022"/>
                  </a:lnTo>
                  <a:lnTo>
                    <a:pt x="1866" y="3403"/>
                  </a:lnTo>
                  <a:lnTo>
                    <a:pt x="3721" y="3898"/>
                  </a:lnTo>
                  <a:lnTo>
                    <a:pt x="5511" y="4508"/>
                  </a:lnTo>
                  <a:lnTo>
                    <a:pt x="6502" y="1587"/>
                  </a:lnTo>
                  <a:lnTo>
                    <a:pt x="4572" y="927"/>
                  </a:lnTo>
                  <a:lnTo>
                    <a:pt x="2603" y="406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9" name="object 3019" descr=""/>
            <p:cNvSpPr/>
            <p:nvPr/>
          </p:nvSpPr>
          <p:spPr>
            <a:xfrm>
              <a:off x="2476508" y="2256032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88" y="0"/>
                  </a:moveTo>
                  <a:lnTo>
                    <a:pt x="0" y="419"/>
                  </a:lnTo>
                  <a:lnTo>
                    <a:pt x="1968" y="825"/>
                  </a:lnTo>
                  <a:lnTo>
                    <a:pt x="3924" y="1346"/>
                  </a:lnTo>
                  <a:lnTo>
                    <a:pt x="5829" y="1993"/>
                  </a:lnTo>
                  <a:lnTo>
                    <a:pt x="5969" y="1587"/>
                  </a:lnTo>
                  <a:lnTo>
                    <a:pt x="4038" y="927"/>
                  </a:lnTo>
                  <a:lnTo>
                    <a:pt x="2070" y="40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0" name="object 3020" descr=""/>
            <p:cNvSpPr/>
            <p:nvPr/>
          </p:nvSpPr>
          <p:spPr>
            <a:xfrm>
              <a:off x="2470301" y="2255134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292" y="0"/>
                  </a:moveTo>
                  <a:lnTo>
                    <a:pt x="0" y="3073"/>
                  </a:lnTo>
                  <a:lnTo>
                    <a:pt x="1904" y="3251"/>
                  </a:lnTo>
                  <a:lnTo>
                    <a:pt x="3797" y="3530"/>
                  </a:lnTo>
                  <a:lnTo>
                    <a:pt x="5676" y="3911"/>
                  </a:lnTo>
                  <a:lnTo>
                    <a:pt x="6299" y="901"/>
                  </a:lnTo>
                  <a:lnTo>
                    <a:pt x="4317" y="482"/>
                  </a:lnTo>
                  <a:lnTo>
                    <a:pt x="2298" y="190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1" name="object 3021" descr=""/>
            <p:cNvSpPr/>
            <p:nvPr/>
          </p:nvSpPr>
          <p:spPr>
            <a:xfrm>
              <a:off x="2470555" y="225513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38" y="0"/>
                  </a:moveTo>
                  <a:lnTo>
                    <a:pt x="0" y="431"/>
                  </a:lnTo>
                  <a:lnTo>
                    <a:pt x="1993" y="622"/>
                  </a:lnTo>
                  <a:lnTo>
                    <a:pt x="3987" y="914"/>
                  </a:lnTo>
                  <a:lnTo>
                    <a:pt x="5956" y="1320"/>
                  </a:lnTo>
                  <a:lnTo>
                    <a:pt x="6045" y="901"/>
                  </a:lnTo>
                  <a:lnTo>
                    <a:pt x="4063" y="482"/>
                  </a:lnTo>
                  <a:lnTo>
                    <a:pt x="2044" y="19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2" name="object 3022" descr=""/>
            <p:cNvSpPr/>
            <p:nvPr/>
          </p:nvSpPr>
          <p:spPr>
            <a:xfrm>
              <a:off x="2464457" y="225455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15" y="0"/>
                  </a:moveTo>
                  <a:lnTo>
                    <a:pt x="0" y="3073"/>
                  </a:lnTo>
                  <a:lnTo>
                    <a:pt x="1904" y="3213"/>
                  </a:lnTo>
                  <a:lnTo>
                    <a:pt x="3848" y="3454"/>
                  </a:lnTo>
                  <a:lnTo>
                    <a:pt x="5841" y="3644"/>
                  </a:lnTo>
                  <a:lnTo>
                    <a:pt x="6134" y="584"/>
                  </a:lnTo>
                  <a:lnTo>
                    <a:pt x="4203" y="393"/>
                  </a:lnTo>
                  <a:lnTo>
                    <a:pt x="2235" y="152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3" name="object 3023" descr=""/>
            <p:cNvSpPr/>
            <p:nvPr/>
          </p:nvSpPr>
          <p:spPr>
            <a:xfrm>
              <a:off x="2464648" y="225455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2006" y="571"/>
                  </a:lnTo>
                  <a:lnTo>
                    <a:pt x="3962" y="825"/>
                  </a:lnTo>
                  <a:lnTo>
                    <a:pt x="5905" y="1003"/>
                  </a:lnTo>
                  <a:lnTo>
                    <a:pt x="5943" y="584"/>
                  </a:lnTo>
                  <a:lnTo>
                    <a:pt x="4013" y="393"/>
                  </a:lnTo>
                  <a:lnTo>
                    <a:pt x="2044" y="15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4" name="object 3024" descr=""/>
            <p:cNvSpPr/>
            <p:nvPr/>
          </p:nvSpPr>
          <p:spPr>
            <a:xfrm>
              <a:off x="2458364" y="225444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267" y="0"/>
                  </a:moveTo>
                  <a:lnTo>
                    <a:pt x="2159" y="50"/>
                  </a:lnTo>
                  <a:lnTo>
                    <a:pt x="1079" y="139"/>
                  </a:lnTo>
                  <a:lnTo>
                    <a:pt x="0" y="368"/>
                  </a:lnTo>
                  <a:lnTo>
                    <a:pt x="635" y="3390"/>
                  </a:lnTo>
                  <a:lnTo>
                    <a:pt x="2324" y="3035"/>
                  </a:lnTo>
                  <a:lnTo>
                    <a:pt x="4191" y="3060"/>
                  </a:lnTo>
                  <a:lnTo>
                    <a:pt x="6096" y="3187"/>
                  </a:lnTo>
                  <a:lnTo>
                    <a:pt x="6311" y="114"/>
                  </a:lnTo>
                  <a:lnTo>
                    <a:pt x="5295" y="38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5" name="object 3025" descr=""/>
            <p:cNvSpPr/>
            <p:nvPr/>
          </p:nvSpPr>
          <p:spPr>
            <a:xfrm>
              <a:off x="2458364" y="2254441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4267" y="0"/>
                  </a:moveTo>
                  <a:lnTo>
                    <a:pt x="2159" y="50"/>
                  </a:lnTo>
                  <a:lnTo>
                    <a:pt x="1079" y="139"/>
                  </a:lnTo>
                  <a:lnTo>
                    <a:pt x="0" y="368"/>
                  </a:lnTo>
                  <a:lnTo>
                    <a:pt x="88" y="787"/>
                  </a:lnTo>
                  <a:lnTo>
                    <a:pt x="1143" y="571"/>
                  </a:lnTo>
                  <a:lnTo>
                    <a:pt x="2184" y="482"/>
                  </a:lnTo>
                  <a:lnTo>
                    <a:pt x="4254" y="431"/>
                  </a:lnTo>
                  <a:lnTo>
                    <a:pt x="5270" y="469"/>
                  </a:lnTo>
                  <a:lnTo>
                    <a:pt x="6273" y="546"/>
                  </a:lnTo>
                  <a:lnTo>
                    <a:pt x="6311" y="114"/>
                  </a:lnTo>
                  <a:lnTo>
                    <a:pt x="5295" y="38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6" name="object 3026" descr=""/>
            <p:cNvSpPr/>
            <p:nvPr/>
          </p:nvSpPr>
          <p:spPr>
            <a:xfrm>
              <a:off x="2452446" y="225480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918" y="0"/>
                  </a:moveTo>
                  <a:lnTo>
                    <a:pt x="0" y="3098"/>
                  </a:lnTo>
                  <a:lnTo>
                    <a:pt x="2133" y="5321"/>
                  </a:lnTo>
                  <a:lnTo>
                    <a:pt x="2755" y="4724"/>
                  </a:lnTo>
                  <a:lnTo>
                    <a:pt x="3429" y="4229"/>
                  </a:lnTo>
                  <a:lnTo>
                    <a:pt x="4902" y="3467"/>
                  </a:lnTo>
                  <a:lnTo>
                    <a:pt x="5702" y="3200"/>
                  </a:lnTo>
                  <a:lnTo>
                    <a:pt x="6553" y="3022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7" name="object 3027" descr=""/>
            <p:cNvSpPr/>
            <p:nvPr/>
          </p:nvSpPr>
          <p:spPr>
            <a:xfrm>
              <a:off x="2452446" y="225480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18" y="0"/>
                  </a:moveTo>
                  <a:lnTo>
                    <a:pt x="0" y="3098"/>
                  </a:lnTo>
                  <a:lnTo>
                    <a:pt x="304" y="3416"/>
                  </a:lnTo>
                  <a:lnTo>
                    <a:pt x="1079" y="2667"/>
                  </a:lnTo>
                  <a:lnTo>
                    <a:pt x="1968" y="2006"/>
                  </a:lnTo>
                  <a:lnTo>
                    <a:pt x="3911" y="990"/>
                  </a:lnTo>
                  <a:lnTo>
                    <a:pt x="4953" y="647"/>
                  </a:lnTo>
                  <a:lnTo>
                    <a:pt x="6007" y="431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8" name="object 3028" descr=""/>
            <p:cNvSpPr/>
            <p:nvPr/>
          </p:nvSpPr>
          <p:spPr>
            <a:xfrm>
              <a:off x="2448807" y="225790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632" y="0"/>
                  </a:moveTo>
                  <a:lnTo>
                    <a:pt x="0" y="5308"/>
                  </a:lnTo>
                  <a:lnTo>
                    <a:pt x="2781" y="6629"/>
                  </a:lnTo>
                  <a:lnTo>
                    <a:pt x="3581" y="4953"/>
                  </a:lnTo>
                  <a:lnTo>
                    <a:pt x="4546" y="3403"/>
                  </a:lnTo>
                  <a:lnTo>
                    <a:pt x="5778" y="2222"/>
                  </a:lnTo>
                  <a:lnTo>
                    <a:pt x="363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9" name="object 3029" descr=""/>
            <p:cNvSpPr/>
            <p:nvPr/>
          </p:nvSpPr>
          <p:spPr>
            <a:xfrm>
              <a:off x="2448807" y="2257901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632" y="0"/>
                  </a:moveTo>
                  <a:lnTo>
                    <a:pt x="0" y="5308"/>
                  </a:lnTo>
                  <a:lnTo>
                    <a:pt x="393" y="5499"/>
                  </a:lnTo>
                  <a:lnTo>
                    <a:pt x="825" y="4559"/>
                  </a:lnTo>
                  <a:lnTo>
                    <a:pt x="1333" y="3657"/>
                  </a:lnTo>
                  <a:lnTo>
                    <a:pt x="2489" y="1905"/>
                  </a:lnTo>
                  <a:lnTo>
                    <a:pt x="3162" y="1066"/>
                  </a:lnTo>
                  <a:lnTo>
                    <a:pt x="3937" y="317"/>
                  </a:lnTo>
                  <a:lnTo>
                    <a:pt x="363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0" name="object 3030" descr=""/>
            <p:cNvSpPr/>
            <p:nvPr/>
          </p:nvSpPr>
          <p:spPr>
            <a:xfrm>
              <a:off x="2446703" y="226320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108" y="0"/>
                  </a:moveTo>
                  <a:lnTo>
                    <a:pt x="0" y="5854"/>
                  </a:lnTo>
                  <a:lnTo>
                    <a:pt x="2997" y="6565"/>
                  </a:lnTo>
                  <a:lnTo>
                    <a:pt x="3213" y="5689"/>
                  </a:lnTo>
                  <a:lnTo>
                    <a:pt x="3492" y="4800"/>
                  </a:lnTo>
                  <a:lnTo>
                    <a:pt x="4140" y="3048"/>
                  </a:lnTo>
                  <a:lnTo>
                    <a:pt x="4508" y="2171"/>
                  </a:lnTo>
                  <a:lnTo>
                    <a:pt x="4889" y="1320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1" name="object 3031" descr=""/>
            <p:cNvSpPr/>
            <p:nvPr/>
          </p:nvSpPr>
          <p:spPr>
            <a:xfrm>
              <a:off x="2446703" y="2263206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2108" y="0"/>
                  </a:moveTo>
                  <a:lnTo>
                    <a:pt x="0" y="5854"/>
                  </a:lnTo>
                  <a:lnTo>
                    <a:pt x="419" y="5956"/>
                  </a:lnTo>
                  <a:lnTo>
                    <a:pt x="660" y="4940"/>
                  </a:lnTo>
                  <a:lnTo>
                    <a:pt x="977" y="3962"/>
                  </a:lnTo>
                  <a:lnTo>
                    <a:pt x="1498" y="2527"/>
                  </a:lnTo>
                  <a:lnTo>
                    <a:pt x="2273" y="647"/>
                  </a:lnTo>
                  <a:lnTo>
                    <a:pt x="2501" y="190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2" name="object 3032" descr=""/>
            <p:cNvSpPr/>
            <p:nvPr/>
          </p:nvSpPr>
          <p:spPr>
            <a:xfrm>
              <a:off x="2446177" y="2269063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520" y="0"/>
                  </a:moveTo>
                  <a:lnTo>
                    <a:pt x="279" y="1028"/>
                  </a:lnTo>
                  <a:lnTo>
                    <a:pt x="101" y="2095"/>
                  </a:lnTo>
                  <a:lnTo>
                    <a:pt x="0" y="4305"/>
                  </a:lnTo>
                  <a:lnTo>
                    <a:pt x="76" y="5448"/>
                  </a:lnTo>
                  <a:lnTo>
                    <a:pt x="368" y="6591"/>
                  </a:lnTo>
                  <a:lnTo>
                    <a:pt x="3352" y="5816"/>
                  </a:lnTo>
                  <a:lnTo>
                    <a:pt x="3149" y="5041"/>
                  </a:lnTo>
                  <a:lnTo>
                    <a:pt x="3086" y="4203"/>
                  </a:lnTo>
                  <a:lnTo>
                    <a:pt x="3174" y="2489"/>
                  </a:lnTo>
                  <a:lnTo>
                    <a:pt x="3314" y="1600"/>
                  </a:lnTo>
                  <a:lnTo>
                    <a:pt x="3530" y="711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3" name="object 3033" descr=""/>
            <p:cNvSpPr/>
            <p:nvPr/>
          </p:nvSpPr>
          <p:spPr>
            <a:xfrm>
              <a:off x="2446177" y="2269063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520" y="0"/>
                  </a:moveTo>
                  <a:lnTo>
                    <a:pt x="279" y="1028"/>
                  </a:lnTo>
                  <a:lnTo>
                    <a:pt x="101" y="2095"/>
                  </a:lnTo>
                  <a:lnTo>
                    <a:pt x="0" y="4305"/>
                  </a:lnTo>
                  <a:lnTo>
                    <a:pt x="76" y="5448"/>
                  </a:lnTo>
                  <a:lnTo>
                    <a:pt x="368" y="6591"/>
                  </a:lnTo>
                  <a:lnTo>
                    <a:pt x="787" y="6477"/>
                  </a:lnTo>
                  <a:lnTo>
                    <a:pt x="507" y="5397"/>
                  </a:lnTo>
                  <a:lnTo>
                    <a:pt x="431" y="4292"/>
                  </a:lnTo>
                  <a:lnTo>
                    <a:pt x="533" y="2146"/>
                  </a:lnTo>
                  <a:lnTo>
                    <a:pt x="711" y="1104"/>
                  </a:lnTo>
                  <a:lnTo>
                    <a:pt x="952" y="101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4" name="object 3034" descr=""/>
            <p:cNvSpPr/>
            <p:nvPr/>
          </p:nvSpPr>
          <p:spPr>
            <a:xfrm>
              <a:off x="2446548" y="2274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984" y="0"/>
                  </a:moveTo>
                  <a:lnTo>
                    <a:pt x="0" y="774"/>
                  </a:lnTo>
                  <a:lnTo>
                    <a:pt x="292" y="1905"/>
                  </a:lnTo>
                  <a:lnTo>
                    <a:pt x="825" y="3022"/>
                  </a:lnTo>
                  <a:lnTo>
                    <a:pt x="2298" y="4914"/>
                  </a:lnTo>
                  <a:lnTo>
                    <a:pt x="3200" y="5676"/>
                  </a:lnTo>
                  <a:lnTo>
                    <a:pt x="4152" y="6273"/>
                  </a:lnTo>
                  <a:lnTo>
                    <a:pt x="5803" y="3670"/>
                  </a:lnTo>
                  <a:lnTo>
                    <a:pt x="5092" y="3213"/>
                  </a:lnTo>
                  <a:lnTo>
                    <a:pt x="4470" y="2692"/>
                  </a:lnTo>
                  <a:lnTo>
                    <a:pt x="4000" y="2070"/>
                  </a:lnTo>
                  <a:lnTo>
                    <a:pt x="3517" y="1460"/>
                  </a:lnTo>
                  <a:lnTo>
                    <a:pt x="3174" y="762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5" name="object 3035" descr=""/>
            <p:cNvSpPr/>
            <p:nvPr/>
          </p:nvSpPr>
          <p:spPr>
            <a:xfrm>
              <a:off x="2446548" y="2275542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419" y="0"/>
                  </a:moveTo>
                  <a:lnTo>
                    <a:pt x="0" y="114"/>
                  </a:lnTo>
                  <a:lnTo>
                    <a:pt x="292" y="1244"/>
                  </a:lnTo>
                  <a:lnTo>
                    <a:pt x="825" y="2362"/>
                  </a:lnTo>
                  <a:lnTo>
                    <a:pt x="2298" y="4254"/>
                  </a:lnTo>
                  <a:lnTo>
                    <a:pt x="3200" y="5016"/>
                  </a:lnTo>
                  <a:lnTo>
                    <a:pt x="4152" y="5613"/>
                  </a:lnTo>
                  <a:lnTo>
                    <a:pt x="4381" y="5245"/>
                  </a:lnTo>
                  <a:lnTo>
                    <a:pt x="3467" y="4673"/>
                  </a:lnTo>
                  <a:lnTo>
                    <a:pt x="2603" y="3937"/>
                  </a:lnTo>
                  <a:lnTo>
                    <a:pt x="1206" y="2146"/>
                  </a:lnTo>
                  <a:lnTo>
                    <a:pt x="698" y="1092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6" name="object 3036" descr=""/>
            <p:cNvSpPr/>
            <p:nvPr/>
          </p:nvSpPr>
          <p:spPr>
            <a:xfrm>
              <a:off x="2450698" y="227854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651" y="0"/>
                  </a:moveTo>
                  <a:lnTo>
                    <a:pt x="0" y="2616"/>
                  </a:lnTo>
                  <a:lnTo>
                    <a:pt x="952" y="3213"/>
                  </a:lnTo>
                  <a:lnTo>
                    <a:pt x="1955" y="3670"/>
                  </a:lnTo>
                  <a:lnTo>
                    <a:pt x="3975" y="4394"/>
                  </a:lnTo>
                  <a:lnTo>
                    <a:pt x="4978" y="4660"/>
                  </a:lnTo>
                  <a:lnTo>
                    <a:pt x="5994" y="4889"/>
                  </a:lnTo>
                  <a:lnTo>
                    <a:pt x="6654" y="1879"/>
                  </a:lnTo>
                  <a:lnTo>
                    <a:pt x="5753" y="1676"/>
                  </a:lnTo>
                  <a:lnTo>
                    <a:pt x="4851" y="1435"/>
                  </a:lnTo>
                  <a:lnTo>
                    <a:pt x="3162" y="825"/>
                  </a:lnTo>
                  <a:lnTo>
                    <a:pt x="2362" y="457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7" name="object 3037" descr=""/>
            <p:cNvSpPr/>
            <p:nvPr/>
          </p:nvSpPr>
          <p:spPr>
            <a:xfrm>
              <a:off x="2450698" y="2280792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28" y="0"/>
                  </a:moveTo>
                  <a:lnTo>
                    <a:pt x="5994" y="2641"/>
                  </a:lnTo>
                  <a:lnTo>
                    <a:pt x="6083" y="2222"/>
                  </a:lnTo>
                  <a:lnTo>
                    <a:pt x="5092" y="1993"/>
                  </a:lnTo>
                  <a:lnTo>
                    <a:pt x="4089" y="1727"/>
                  </a:lnTo>
                  <a:lnTo>
                    <a:pt x="2120" y="1015"/>
                  </a:lnTo>
                  <a:lnTo>
                    <a:pt x="1155" y="584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8" name="object 3038" descr=""/>
            <p:cNvSpPr/>
            <p:nvPr/>
          </p:nvSpPr>
          <p:spPr>
            <a:xfrm>
              <a:off x="2456695" y="228042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60" y="0"/>
                  </a:moveTo>
                  <a:lnTo>
                    <a:pt x="0" y="3009"/>
                  </a:lnTo>
                  <a:lnTo>
                    <a:pt x="2019" y="3454"/>
                  </a:lnTo>
                  <a:lnTo>
                    <a:pt x="4038" y="3695"/>
                  </a:lnTo>
                  <a:lnTo>
                    <a:pt x="6045" y="3873"/>
                  </a:lnTo>
                  <a:lnTo>
                    <a:pt x="6311" y="800"/>
                  </a:lnTo>
                  <a:lnTo>
                    <a:pt x="4381" y="634"/>
                  </a:lnTo>
                  <a:lnTo>
                    <a:pt x="2489" y="406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9" name="object 3039" descr=""/>
            <p:cNvSpPr/>
            <p:nvPr/>
          </p:nvSpPr>
          <p:spPr>
            <a:xfrm>
              <a:off x="2456695" y="228301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88" y="0"/>
                  </a:moveTo>
                  <a:lnTo>
                    <a:pt x="0" y="419"/>
                  </a:lnTo>
                  <a:lnTo>
                    <a:pt x="2019" y="863"/>
                  </a:lnTo>
                  <a:lnTo>
                    <a:pt x="4038" y="1104"/>
                  </a:lnTo>
                  <a:lnTo>
                    <a:pt x="6045" y="1282"/>
                  </a:lnTo>
                  <a:lnTo>
                    <a:pt x="6083" y="850"/>
                  </a:lnTo>
                  <a:lnTo>
                    <a:pt x="4089" y="685"/>
                  </a:lnTo>
                  <a:lnTo>
                    <a:pt x="2082" y="43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0" name="object 3040" descr=""/>
            <p:cNvSpPr/>
            <p:nvPr/>
          </p:nvSpPr>
          <p:spPr>
            <a:xfrm>
              <a:off x="2462735" y="228100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40" y="0"/>
                  </a:moveTo>
                  <a:lnTo>
                    <a:pt x="3962" y="330"/>
                  </a:lnTo>
                  <a:lnTo>
                    <a:pt x="2108" y="381"/>
                  </a:lnTo>
                  <a:lnTo>
                    <a:pt x="266" y="215"/>
                  </a:lnTo>
                  <a:lnTo>
                    <a:pt x="0" y="3289"/>
                  </a:lnTo>
                  <a:lnTo>
                    <a:pt x="2082" y="3467"/>
                  </a:lnTo>
                  <a:lnTo>
                    <a:pt x="4191" y="3416"/>
                  </a:lnTo>
                  <a:lnTo>
                    <a:pt x="6299" y="3035"/>
                  </a:lnTo>
                  <a:lnTo>
                    <a:pt x="574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1" name="object 3041" descr=""/>
            <p:cNvSpPr/>
            <p:nvPr/>
          </p:nvSpPr>
          <p:spPr>
            <a:xfrm>
              <a:off x="2462735" y="228360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223" y="0"/>
                  </a:moveTo>
                  <a:lnTo>
                    <a:pt x="4165" y="380"/>
                  </a:lnTo>
                  <a:lnTo>
                    <a:pt x="2082" y="431"/>
                  </a:lnTo>
                  <a:lnTo>
                    <a:pt x="38" y="253"/>
                  </a:lnTo>
                  <a:lnTo>
                    <a:pt x="0" y="685"/>
                  </a:lnTo>
                  <a:lnTo>
                    <a:pt x="2082" y="863"/>
                  </a:lnTo>
                  <a:lnTo>
                    <a:pt x="4191" y="812"/>
                  </a:lnTo>
                  <a:lnTo>
                    <a:pt x="6299" y="431"/>
                  </a:lnTo>
                  <a:lnTo>
                    <a:pt x="622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2" name="object 3042" descr=""/>
            <p:cNvSpPr/>
            <p:nvPr/>
          </p:nvSpPr>
          <p:spPr>
            <a:xfrm>
              <a:off x="2468474" y="227909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838" y="0"/>
                  </a:moveTo>
                  <a:lnTo>
                    <a:pt x="3454" y="977"/>
                  </a:lnTo>
                  <a:lnTo>
                    <a:pt x="1777" y="1587"/>
                  </a:lnTo>
                  <a:lnTo>
                    <a:pt x="0" y="1904"/>
                  </a:lnTo>
                  <a:lnTo>
                    <a:pt x="558" y="4940"/>
                  </a:lnTo>
                  <a:lnTo>
                    <a:pt x="6616" y="2514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3" name="object 3043" descr=""/>
            <p:cNvSpPr/>
            <p:nvPr/>
          </p:nvSpPr>
          <p:spPr>
            <a:xfrm>
              <a:off x="2468957" y="228125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880" y="0"/>
                  </a:moveTo>
                  <a:lnTo>
                    <a:pt x="0" y="2362"/>
                  </a:lnTo>
                  <a:lnTo>
                    <a:pt x="76" y="2781"/>
                  </a:lnTo>
                  <a:lnTo>
                    <a:pt x="6134" y="355"/>
                  </a:lnTo>
                  <a:lnTo>
                    <a:pt x="588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4" name="object 3044" descr=""/>
            <p:cNvSpPr/>
            <p:nvPr/>
          </p:nvSpPr>
          <p:spPr>
            <a:xfrm>
              <a:off x="2473313" y="227519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009" y="0"/>
                  </a:moveTo>
                  <a:lnTo>
                    <a:pt x="0" y="3898"/>
                  </a:lnTo>
                  <a:lnTo>
                    <a:pt x="1777" y="6413"/>
                  </a:lnTo>
                  <a:lnTo>
                    <a:pt x="5892" y="1104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5" name="object 3045" descr=""/>
            <p:cNvSpPr/>
            <p:nvPr/>
          </p:nvSpPr>
          <p:spPr>
            <a:xfrm>
              <a:off x="2474837" y="2276149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962" y="0"/>
                  </a:moveTo>
                  <a:lnTo>
                    <a:pt x="0" y="5105"/>
                  </a:lnTo>
                  <a:lnTo>
                    <a:pt x="253" y="5460"/>
                  </a:lnTo>
                  <a:lnTo>
                    <a:pt x="4368" y="152"/>
                  </a:lnTo>
                  <a:lnTo>
                    <a:pt x="396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6" name="object 3046" descr=""/>
            <p:cNvSpPr/>
            <p:nvPr/>
          </p:nvSpPr>
          <p:spPr>
            <a:xfrm>
              <a:off x="2476329" y="2269862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771" y="0"/>
                  </a:moveTo>
                  <a:lnTo>
                    <a:pt x="698" y="152"/>
                  </a:lnTo>
                  <a:lnTo>
                    <a:pt x="787" y="1968"/>
                  </a:lnTo>
                  <a:lnTo>
                    <a:pt x="596" y="3759"/>
                  </a:lnTo>
                  <a:lnTo>
                    <a:pt x="0" y="5334"/>
                  </a:lnTo>
                  <a:lnTo>
                    <a:pt x="2870" y="6438"/>
                  </a:lnTo>
                  <a:lnTo>
                    <a:pt x="3276" y="5384"/>
                  </a:lnTo>
                  <a:lnTo>
                    <a:pt x="3530" y="4305"/>
                  </a:lnTo>
                  <a:lnTo>
                    <a:pt x="3657" y="3213"/>
                  </a:lnTo>
                  <a:lnTo>
                    <a:pt x="3797" y="2133"/>
                  </a:lnTo>
                  <a:lnTo>
                    <a:pt x="3822" y="1054"/>
                  </a:lnTo>
                  <a:lnTo>
                    <a:pt x="377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7" name="object 3047" descr=""/>
            <p:cNvSpPr/>
            <p:nvPr/>
          </p:nvSpPr>
          <p:spPr>
            <a:xfrm>
              <a:off x="2478806" y="2269862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5" h="6985">
                  <a:moveTo>
                    <a:pt x="1295" y="0"/>
                  </a:moveTo>
                  <a:lnTo>
                    <a:pt x="863" y="25"/>
                  </a:lnTo>
                  <a:lnTo>
                    <a:pt x="914" y="1054"/>
                  </a:lnTo>
                  <a:lnTo>
                    <a:pt x="889" y="2108"/>
                  </a:lnTo>
                  <a:lnTo>
                    <a:pt x="622" y="4216"/>
                  </a:lnTo>
                  <a:lnTo>
                    <a:pt x="381" y="5270"/>
                  </a:lnTo>
                  <a:lnTo>
                    <a:pt x="0" y="6286"/>
                  </a:lnTo>
                  <a:lnTo>
                    <a:pt x="393" y="6438"/>
                  </a:lnTo>
                  <a:lnTo>
                    <a:pt x="800" y="5384"/>
                  </a:lnTo>
                  <a:lnTo>
                    <a:pt x="1054" y="4305"/>
                  </a:lnTo>
                  <a:lnTo>
                    <a:pt x="1181" y="3213"/>
                  </a:lnTo>
                  <a:lnTo>
                    <a:pt x="1320" y="2133"/>
                  </a:lnTo>
                  <a:lnTo>
                    <a:pt x="1346" y="1054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8" name="object 3048" descr=""/>
            <p:cNvSpPr/>
            <p:nvPr/>
          </p:nvSpPr>
          <p:spPr>
            <a:xfrm>
              <a:off x="2471595" y="226549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58" y="0"/>
                  </a:moveTo>
                  <a:lnTo>
                    <a:pt x="0" y="3035"/>
                  </a:lnTo>
                  <a:lnTo>
                    <a:pt x="1790" y="3365"/>
                  </a:lnTo>
                  <a:lnTo>
                    <a:pt x="3594" y="3924"/>
                  </a:lnTo>
                  <a:lnTo>
                    <a:pt x="5422" y="4521"/>
                  </a:lnTo>
                  <a:lnTo>
                    <a:pt x="6388" y="1587"/>
                  </a:lnTo>
                  <a:lnTo>
                    <a:pt x="2603" y="381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9" name="object 3049" descr=""/>
            <p:cNvSpPr/>
            <p:nvPr/>
          </p:nvSpPr>
          <p:spPr>
            <a:xfrm>
              <a:off x="2472077" y="2265491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76" y="0"/>
                  </a:moveTo>
                  <a:lnTo>
                    <a:pt x="0" y="419"/>
                  </a:lnTo>
                  <a:lnTo>
                    <a:pt x="2006" y="800"/>
                  </a:lnTo>
                  <a:lnTo>
                    <a:pt x="3911" y="1397"/>
                  </a:lnTo>
                  <a:lnTo>
                    <a:pt x="5765" y="2006"/>
                  </a:lnTo>
                  <a:lnTo>
                    <a:pt x="5905" y="1587"/>
                  </a:lnTo>
                  <a:lnTo>
                    <a:pt x="2120" y="381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0" name="object 3050" descr=""/>
            <p:cNvSpPr/>
            <p:nvPr/>
          </p:nvSpPr>
          <p:spPr>
            <a:xfrm>
              <a:off x="2465663" y="2265134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247" y="0"/>
                  </a:moveTo>
                  <a:lnTo>
                    <a:pt x="1117" y="101"/>
                  </a:lnTo>
                  <a:lnTo>
                    <a:pt x="0" y="419"/>
                  </a:lnTo>
                  <a:lnTo>
                    <a:pt x="838" y="3390"/>
                  </a:lnTo>
                  <a:lnTo>
                    <a:pt x="1600" y="3175"/>
                  </a:lnTo>
                  <a:lnTo>
                    <a:pt x="2425" y="3086"/>
                  </a:lnTo>
                  <a:lnTo>
                    <a:pt x="4140" y="3111"/>
                  </a:lnTo>
                  <a:lnTo>
                    <a:pt x="5029" y="3225"/>
                  </a:lnTo>
                  <a:lnTo>
                    <a:pt x="5930" y="3390"/>
                  </a:lnTo>
                  <a:lnTo>
                    <a:pt x="6489" y="355"/>
                  </a:lnTo>
                  <a:lnTo>
                    <a:pt x="5473" y="165"/>
                  </a:lnTo>
                  <a:lnTo>
                    <a:pt x="4419" y="38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1" name="object 3051" descr=""/>
            <p:cNvSpPr/>
            <p:nvPr/>
          </p:nvSpPr>
          <p:spPr>
            <a:xfrm>
              <a:off x="2465663" y="2265134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2247" y="0"/>
                  </a:moveTo>
                  <a:lnTo>
                    <a:pt x="1117" y="101"/>
                  </a:lnTo>
                  <a:lnTo>
                    <a:pt x="0" y="419"/>
                  </a:lnTo>
                  <a:lnTo>
                    <a:pt x="114" y="838"/>
                  </a:lnTo>
                  <a:lnTo>
                    <a:pt x="1181" y="533"/>
                  </a:lnTo>
                  <a:lnTo>
                    <a:pt x="2273" y="431"/>
                  </a:lnTo>
                  <a:lnTo>
                    <a:pt x="4381" y="469"/>
                  </a:lnTo>
                  <a:lnTo>
                    <a:pt x="5410" y="596"/>
                  </a:lnTo>
                  <a:lnTo>
                    <a:pt x="6413" y="787"/>
                  </a:lnTo>
                  <a:lnTo>
                    <a:pt x="6489" y="355"/>
                  </a:lnTo>
                  <a:lnTo>
                    <a:pt x="5473" y="165"/>
                  </a:lnTo>
                  <a:lnTo>
                    <a:pt x="4419" y="38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2" name="object 3052" descr=""/>
            <p:cNvSpPr/>
            <p:nvPr/>
          </p:nvSpPr>
          <p:spPr>
            <a:xfrm>
              <a:off x="2460294" y="22655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372" y="0"/>
                  </a:moveTo>
                  <a:lnTo>
                    <a:pt x="0" y="4241"/>
                  </a:lnTo>
                  <a:lnTo>
                    <a:pt x="2654" y="5803"/>
                  </a:lnTo>
                  <a:lnTo>
                    <a:pt x="3073" y="5092"/>
                  </a:lnTo>
                  <a:lnTo>
                    <a:pt x="3581" y="4483"/>
                  </a:lnTo>
                  <a:lnTo>
                    <a:pt x="4165" y="4000"/>
                  </a:lnTo>
                  <a:lnTo>
                    <a:pt x="4762" y="3530"/>
                  </a:lnTo>
                  <a:lnTo>
                    <a:pt x="5448" y="3187"/>
                  </a:lnTo>
                  <a:lnTo>
                    <a:pt x="6210" y="2971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3" name="object 3053" descr=""/>
            <p:cNvSpPr/>
            <p:nvPr/>
          </p:nvSpPr>
          <p:spPr>
            <a:xfrm>
              <a:off x="2460294" y="2265551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372" y="0"/>
                  </a:moveTo>
                  <a:lnTo>
                    <a:pt x="0" y="4241"/>
                  </a:lnTo>
                  <a:lnTo>
                    <a:pt x="368" y="4457"/>
                  </a:lnTo>
                  <a:lnTo>
                    <a:pt x="914" y="3530"/>
                  </a:lnTo>
                  <a:lnTo>
                    <a:pt x="1625" y="2654"/>
                  </a:lnTo>
                  <a:lnTo>
                    <a:pt x="3378" y="1231"/>
                  </a:lnTo>
                  <a:lnTo>
                    <a:pt x="4419" y="711"/>
                  </a:lnTo>
                  <a:lnTo>
                    <a:pt x="5486" y="419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4" name="object 3054" descr=""/>
            <p:cNvSpPr/>
            <p:nvPr/>
          </p:nvSpPr>
          <p:spPr>
            <a:xfrm>
              <a:off x="2457880" y="226979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413" y="0"/>
                  </a:moveTo>
                  <a:lnTo>
                    <a:pt x="2133" y="482"/>
                  </a:lnTo>
                  <a:lnTo>
                    <a:pt x="1879" y="977"/>
                  </a:lnTo>
                  <a:lnTo>
                    <a:pt x="1676" y="1485"/>
                  </a:lnTo>
                  <a:lnTo>
                    <a:pt x="1612" y="1612"/>
                  </a:lnTo>
                  <a:lnTo>
                    <a:pt x="1384" y="2222"/>
                  </a:lnTo>
                  <a:lnTo>
                    <a:pt x="1295" y="2438"/>
                  </a:lnTo>
                  <a:lnTo>
                    <a:pt x="1219" y="2667"/>
                  </a:lnTo>
                  <a:lnTo>
                    <a:pt x="787" y="3746"/>
                  </a:lnTo>
                  <a:lnTo>
                    <a:pt x="406" y="4610"/>
                  </a:lnTo>
                  <a:lnTo>
                    <a:pt x="0" y="5473"/>
                  </a:lnTo>
                  <a:lnTo>
                    <a:pt x="2794" y="6781"/>
                  </a:lnTo>
                  <a:lnTo>
                    <a:pt x="3213" y="5880"/>
                  </a:lnTo>
                  <a:lnTo>
                    <a:pt x="3619" y="4953"/>
                  </a:lnTo>
                  <a:lnTo>
                    <a:pt x="4000" y="4013"/>
                  </a:lnTo>
                  <a:lnTo>
                    <a:pt x="4673" y="2298"/>
                  </a:lnTo>
                  <a:lnTo>
                    <a:pt x="4864" y="1917"/>
                  </a:lnTo>
                  <a:lnTo>
                    <a:pt x="5067" y="1562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5" name="object 3055" descr=""/>
            <p:cNvSpPr/>
            <p:nvPr/>
          </p:nvSpPr>
          <p:spPr>
            <a:xfrm>
              <a:off x="2457880" y="2269794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413" y="0"/>
                  </a:moveTo>
                  <a:lnTo>
                    <a:pt x="2133" y="482"/>
                  </a:lnTo>
                  <a:lnTo>
                    <a:pt x="1879" y="977"/>
                  </a:lnTo>
                  <a:lnTo>
                    <a:pt x="1676" y="1485"/>
                  </a:lnTo>
                  <a:lnTo>
                    <a:pt x="1612" y="1612"/>
                  </a:lnTo>
                  <a:lnTo>
                    <a:pt x="1384" y="2222"/>
                  </a:lnTo>
                  <a:lnTo>
                    <a:pt x="1295" y="2438"/>
                  </a:lnTo>
                  <a:lnTo>
                    <a:pt x="1219" y="2667"/>
                  </a:lnTo>
                  <a:lnTo>
                    <a:pt x="787" y="3746"/>
                  </a:lnTo>
                  <a:lnTo>
                    <a:pt x="406" y="4610"/>
                  </a:lnTo>
                  <a:lnTo>
                    <a:pt x="0" y="5473"/>
                  </a:lnTo>
                  <a:lnTo>
                    <a:pt x="393" y="5651"/>
                  </a:lnTo>
                  <a:lnTo>
                    <a:pt x="800" y="4787"/>
                  </a:lnTo>
                  <a:lnTo>
                    <a:pt x="1181" y="3911"/>
                  </a:lnTo>
                  <a:lnTo>
                    <a:pt x="1701" y="2603"/>
                  </a:lnTo>
                  <a:lnTo>
                    <a:pt x="1917" y="2019"/>
                  </a:lnTo>
                  <a:lnTo>
                    <a:pt x="2273" y="1168"/>
                  </a:lnTo>
                  <a:lnTo>
                    <a:pt x="2514" y="685"/>
                  </a:lnTo>
                  <a:lnTo>
                    <a:pt x="2781" y="215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6" name="object 3056" descr=""/>
            <p:cNvSpPr/>
            <p:nvPr/>
          </p:nvSpPr>
          <p:spPr>
            <a:xfrm>
              <a:off x="2455348" y="227526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527" y="0"/>
                  </a:moveTo>
                  <a:lnTo>
                    <a:pt x="1727" y="1727"/>
                  </a:lnTo>
                  <a:lnTo>
                    <a:pt x="838" y="3454"/>
                  </a:lnTo>
                  <a:lnTo>
                    <a:pt x="0" y="5283"/>
                  </a:lnTo>
                  <a:lnTo>
                    <a:pt x="2806" y="6553"/>
                  </a:lnTo>
                  <a:lnTo>
                    <a:pt x="3581" y="4838"/>
                  </a:lnTo>
                  <a:lnTo>
                    <a:pt x="4495" y="3098"/>
                  </a:lnTo>
                  <a:lnTo>
                    <a:pt x="5334" y="1308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7" name="object 3057" descr=""/>
            <p:cNvSpPr/>
            <p:nvPr/>
          </p:nvSpPr>
          <p:spPr>
            <a:xfrm>
              <a:off x="2455348" y="2275266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527" y="0"/>
                  </a:moveTo>
                  <a:lnTo>
                    <a:pt x="1727" y="1727"/>
                  </a:lnTo>
                  <a:lnTo>
                    <a:pt x="838" y="3454"/>
                  </a:lnTo>
                  <a:lnTo>
                    <a:pt x="0" y="5283"/>
                  </a:lnTo>
                  <a:lnTo>
                    <a:pt x="393" y="5461"/>
                  </a:lnTo>
                  <a:lnTo>
                    <a:pt x="1219" y="3644"/>
                  </a:lnTo>
                  <a:lnTo>
                    <a:pt x="2120" y="1930"/>
                  </a:lnTo>
                  <a:lnTo>
                    <a:pt x="2921" y="177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8" name="object 3058" descr=""/>
            <p:cNvSpPr/>
            <p:nvPr/>
          </p:nvSpPr>
          <p:spPr>
            <a:xfrm>
              <a:off x="2453662" y="2280547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1689" y="0"/>
                  </a:moveTo>
                  <a:lnTo>
                    <a:pt x="0" y="5664"/>
                  </a:lnTo>
                  <a:lnTo>
                    <a:pt x="25" y="6286"/>
                  </a:lnTo>
                  <a:lnTo>
                    <a:pt x="3111" y="6159"/>
                  </a:lnTo>
                  <a:lnTo>
                    <a:pt x="3073" y="5461"/>
                  </a:lnTo>
                  <a:lnTo>
                    <a:pt x="3238" y="4648"/>
                  </a:lnTo>
                  <a:lnTo>
                    <a:pt x="3492" y="3810"/>
                  </a:lnTo>
                  <a:lnTo>
                    <a:pt x="3759" y="2984"/>
                  </a:lnTo>
                  <a:lnTo>
                    <a:pt x="4102" y="2133"/>
                  </a:lnTo>
                  <a:lnTo>
                    <a:pt x="4495" y="1270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9" name="object 3059" descr=""/>
            <p:cNvSpPr/>
            <p:nvPr/>
          </p:nvSpPr>
          <p:spPr>
            <a:xfrm>
              <a:off x="2453662" y="2280547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689" y="0"/>
                  </a:moveTo>
                  <a:lnTo>
                    <a:pt x="0" y="5664"/>
                  </a:lnTo>
                  <a:lnTo>
                    <a:pt x="25" y="6286"/>
                  </a:lnTo>
                  <a:lnTo>
                    <a:pt x="457" y="6273"/>
                  </a:lnTo>
                  <a:lnTo>
                    <a:pt x="431" y="5689"/>
                  </a:lnTo>
                  <a:lnTo>
                    <a:pt x="482" y="5118"/>
                  </a:lnTo>
                  <a:lnTo>
                    <a:pt x="584" y="4584"/>
                  </a:lnTo>
                  <a:lnTo>
                    <a:pt x="673" y="4038"/>
                  </a:lnTo>
                  <a:lnTo>
                    <a:pt x="812" y="3530"/>
                  </a:lnTo>
                  <a:lnTo>
                    <a:pt x="1282" y="2019"/>
                  </a:lnTo>
                  <a:lnTo>
                    <a:pt x="1663" y="1092"/>
                  </a:lnTo>
                  <a:lnTo>
                    <a:pt x="2082" y="177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0" name="object 3060" descr=""/>
            <p:cNvSpPr/>
            <p:nvPr/>
          </p:nvSpPr>
          <p:spPr>
            <a:xfrm>
              <a:off x="2453684" y="2286713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086" y="0"/>
                  </a:moveTo>
                  <a:lnTo>
                    <a:pt x="0" y="114"/>
                  </a:lnTo>
                  <a:lnTo>
                    <a:pt x="25" y="736"/>
                  </a:lnTo>
                  <a:lnTo>
                    <a:pt x="139" y="1384"/>
                  </a:lnTo>
                  <a:lnTo>
                    <a:pt x="2616" y="4991"/>
                  </a:lnTo>
                  <a:lnTo>
                    <a:pt x="3149" y="5384"/>
                  </a:lnTo>
                  <a:lnTo>
                    <a:pt x="3975" y="5905"/>
                  </a:lnTo>
                  <a:lnTo>
                    <a:pt x="5575" y="3263"/>
                  </a:lnTo>
                  <a:lnTo>
                    <a:pt x="4864" y="2819"/>
                  </a:lnTo>
                  <a:lnTo>
                    <a:pt x="4508" y="2565"/>
                  </a:lnTo>
                  <a:lnTo>
                    <a:pt x="4203" y="2324"/>
                  </a:lnTo>
                  <a:lnTo>
                    <a:pt x="3936" y="2070"/>
                  </a:lnTo>
                  <a:lnTo>
                    <a:pt x="3733" y="1803"/>
                  </a:lnTo>
                  <a:lnTo>
                    <a:pt x="3314" y="1282"/>
                  </a:lnTo>
                  <a:lnTo>
                    <a:pt x="3111" y="711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1" name="object 3061" descr=""/>
            <p:cNvSpPr/>
            <p:nvPr/>
          </p:nvSpPr>
          <p:spPr>
            <a:xfrm>
              <a:off x="2453684" y="2286814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431" y="0"/>
                  </a:moveTo>
                  <a:lnTo>
                    <a:pt x="0" y="12"/>
                  </a:lnTo>
                  <a:lnTo>
                    <a:pt x="25" y="634"/>
                  </a:lnTo>
                  <a:lnTo>
                    <a:pt x="139" y="1282"/>
                  </a:lnTo>
                  <a:lnTo>
                    <a:pt x="2616" y="4889"/>
                  </a:lnTo>
                  <a:lnTo>
                    <a:pt x="3149" y="5283"/>
                  </a:lnTo>
                  <a:lnTo>
                    <a:pt x="3975" y="5803"/>
                  </a:lnTo>
                  <a:lnTo>
                    <a:pt x="4203" y="5435"/>
                  </a:lnTo>
                  <a:lnTo>
                    <a:pt x="3975" y="5308"/>
                  </a:lnTo>
                  <a:lnTo>
                    <a:pt x="3543" y="5029"/>
                  </a:lnTo>
                  <a:lnTo>
                    <a:pt x="3390" y="4914"/>
                  </a:lnTo>
                  <a:lnTo>
                    <a:pt x="3098" y="4724"/>
                  </a:lnTo>
                  <a:lnTo>
                    <a:pt x="2438" y="4216"/>
                  </a:lnTo>
                  <a:lnTo>
                    <a:pt x="457" y="584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2" name="object 3062" descr=""/>
            <p:cNvSpPr/>
            <p:nvPr/>
          </p:nvSpPr>
          <p:spPr>
            <a:xfrm>
              <a:off x="2457655" y="2289977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600" y="0"/>
                  </a:moveTo>
                  <a:lnTo>
                    <a:pt x="0" y="2641"/>
                  </a:lnTo>
                  <a:lnTo>
                    <a:pt x="1778" y="3721"/>
                  </a:lnTo>
                  <a:lnTo>
                    <a:pt x="3644" y="4546"/>
                  </a:lnTo>
                  <a:lnTo>
                    <a:pt x="5537" y="5257"/>
                  </a:lnTo>
                  <a:lnTo>
                    <a:pt x="6616" y="2374"/>
                  </a:lnTo>
                  <a:lnTo>
                    <a:pt x="4864" y="1714"/>
                  </a:lnTo>
                  <a:lnTo>
                    <a:pt x="3149" y="939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3" name="object 3063" descr=""/>
            <p:cNvSpPr/>
            <p:nvPr/>
          </p:nvSpPr>
          <p:spPr>
            <a:xfrm>
              <a:off x="2457655" y="229225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28" y="0"/>
                  </a:moveTo>
                  <a:lnTo>
                    <a:pt x="0" y="368"/>
                  </a:lnTo>
                  <a:lnTo>
                    <a:pt x="1778" y="1447"/>
                  </a:lnTo>
                  <a:lnTo>
                    <a:pt x="3644" y="2273"/>
                  </a:lnTo>
                  <a:lnTo>
                    <a:pt x="5537" y="2984"/>
                  </a:lnTo>
                  <a:lnTo>
                    <a:pt x="5689" y="2578"/>
                  </a:lnTo>
                  <a:lnTo>
                    <a:pt x="3822" y="1879"/>
                  </a:lnTo>
                  <a:lnTo>
                    <a:pt x="1981" y="1054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4" name="object 3064" descr=""/>
            <p:cNvSpPr/>
            <p:nvPr/>
          </p:nvSpPr>
          <p:spPr>
            <a:xfrm>
              <a:off x="2463194" y="229234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079" y="0"/>
                  </a:moveTo>
                  <a:lnTo>
                    <a:pt x="0" y="2895"/>
                  </a:lnTo>
                  <a:lnTo>
                    <a:pt x="1892" y="3594"/>
                  </a:lnTo>
                  <a:lnTo>
                    <a:pt x="3809" y="4165"/>
                  </a:lnTo>
                  <a:lnTo>
                    <a:pt x="5740" y="4660"/>
                  </a:lnTo>
                  <a:lnTo>
                    <a:pt x="6489" y="1676"/>
                  </a:lnTo>
                  <a:lnTo>
                    <a:pt x="4648" y="1206"/>
                  </a:lnTo>
                  <a:lnTo>
                    <a:pt x="2832" y="660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5" name="object 3065" descr=""/>
            <p:cNvSpPr/>
            <p:nvPr/>
          </p:nvSpPr>
          <p:spPr>
            <a:xfrm>
              <a:off x="2463194" y="229482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52" y="0"/>
                  </a:moveTo>
                  <a:lnTo>
                    <a:pt x="0" y="406"/>
                  </a:lnTo>
                  <a:lnTo>
                    <a:pt x="1892" y="1104"/>
                  </a:lnTo>
                  <a:lnTo>
                    <a:pt x="3809" y="1676"/>
                  </a:lnTo>
                  <a:lnTo>
                    <a:pt x="5740" y="2171"/>
                  </a:lnTo>
                  <a:lnTo>
                    <a:pt x="5841" y="1752"/>
                  </a:lnTo>
                  <a:lnTo>
                    <a:pt x="3924" y="1270"/>
                  </a:lnTo>
                  <a:lnTo>
                    <a:pt x="2019" y="69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6" name="object 3066" descr=""/>
            <p:cNvSpPr/>
            <p:nvPr/>
          </p:nvSpPr>
          <p:spPr>
            <a:xfrm>
              <a:off x="2468940" y="229400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749" y="0"/>
                  </a:moveTo>
                  <a:lnTo>
                    <a:pt x="0" y="2997"/>
                  </a:lnTo>
                  <a:lnTo>
                    <a:pt x="1930" y="3479"/>
                  </a:lnTo>
                  <a:lnTo>
                    <a:pt x="3873" y="3886"/>
                  </a:lnTo>
                  <a:lnTo>
                    <a:pt x="5829" y="4216"/>
                  </a:lnTo>
                  <a:lnTo>
                    <a:pt x="6350" y="1181"/>
                  </a:lnTo>
                  <a:lnTo>
                    <a:pt x="4457" y="850"/>
                  </a:lnTo>
                  <a:lnTo>
                    <a:pt x="2590" y="469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7" name="object 3067" descr=""/>
            <p:cNvSpPr/>
            <p:nvPr/>
          </p:nvSpPr>
          <p:spPr>
            <a:xfrm>
              <a:off x="2468940" y="229658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01" y="0"/>
                  </a:moveTo>
                  <a:lnTo>
                    <a:pt x="0" y="419"/>
                  </a:lnTo>
                  <a:lnTo>
                    <a:pt x="1930" y="901"/>
                  </a:lnTo>
                  <a:lnTo>
                    <a:pt x="3873" y="1308"/>
                  </a:lnTo>
                  <a:lnTo>
                    <a:pt x="5829" y="1638"/>
                  </a:lnTo>
                  <a:lnTo>
                    <a:pt x="5905" y="1206"/>
                  </a:lnTo>
                  <a:lnTo>
                    <a:pt x="3962" y="876"/>
                  </a:lnTo>
                  <a:lnTo>
                    <a:pt x="2019" y="48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8" name="object 3068" descr=""/>
            <p:cNvSpPr/>
            <p:nvPr/>
          </p:nvSpPr>
          <p:spPr>
            <a:xfrm>
              <a:off x="2474766" y="2295182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20" y="0"/>
                  </a:moveTo>
                  <a:lnTo>
                    <a:pt x="0" y="3035"/>
                  </a:lnTo>
                  <a:lnTo>
                    <a:pt x="1955" y="3378"/>
                  </a:lnTo>
                  <a:lnTo>
                    <a:pt x="3924" y="3632"/>
                  </a:lnTo>
                  <a:lnTo>
                    <a:pt x="5892" y="3835"/>
                  </a:lnTo>
                  <a:lnTo>
                    <a:pt x="6210" y="762"/>
                  </a:lnTo>
                  <a:lnTo>
                    <a:pt x="4305" y="571"/>
                  </a:lnTo>
                  <a:lnTo>
                    <a:pt x="2400" y="317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9" name="object 3069" descr=""/>
            <p:cNvSpPr/>
            <p:nvPr/>
          </p:nvSpPr>
          <p:spPr>
            <a:xfrm>
              <a:off x="2474766" y="2297798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76" y="0"/>
                  </a:moveTo>
                  <a:lnTo>
                    <a:pt x="0" y="419"/>
                  </a:lnTo>
                  <a:lnTo>
                    <a:pt x="1955" y="762"/>
                  </a:lnTo>
                  <a:lnTo>
                    <a:pt x="3924" y="1016"/>
                  </a:lnTo>
                  <a:lnTo>
                    <a:pt x="5892" y="1219"/>
                  </a:lnTo>
                  <a:lnTo>
                    <a:pt x="5930" y="787"/>
                  </a:lnTo>
                  <a:lnTo>
                    <a:pt x="3975" y="584"/>
                  </a:lnTo>
                  <a:lnTo>
                    <a:pt x="2019" y="33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0" name="object 3070" descr=""/>
            <p:cNvSpPr/>
            <p:nvPr/>
          </p:nvSpPr>
          <p:spPr>
            <a:xfrm>
              <a:off x="2480655" y="229594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17" y="0"/>
                  </a:moveTo>
                  <a:lnTo>
                    <a:pt x="0" y="3073"/>
                  </a:lnTo>
                  <a:lnTo>
                    <a:pt x="1968" y="3276"/>
                  </a:lnTo>
                  <a:lnTo>
                    <a:pt x="3949" y="3416"/>
                  </a:lnTo>
                  <a:lnTo>
                    <a:pt x="5930" y="3479"/>
                  </a:lnTo>
                  <a:lnTo>
                    <a:pt x="6045" y="393"/>
                  </a:lnTo>
                  <a:lnTo>
                    <a:pt x="4127" y="330"/>
                  </a:lnTo>
                  <a:lnTo>
                    <a:pt x="2222" y="20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1" name="object 3071" descr=""/>
            <p:cNvSpPr/>
            <p:nvPr/>
          </p:nvSpPr>
          <p:spPr>
            <a:xfrm>
              <a:off x="2480655" y="2298587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0" y="0"/>
                  </a:moveTo>
                  <a:lnTo>
                    <a:pt x="0" y="431"/>
                  </a:lnTo>
                  <a:lnTo>
                    <a:pt x="1968" y="635"/>
                  </a:lnTo>
                  <a:lnTo>
                    <a:pt x="3949" y="774"/>
                  </a:lnTo>
                  <a:lnTo>
                    <a:pt x="5930" y="838"/>
                  </a:lnTo>
                  <a:lnTo>
                    <a:pt x="5943" y="406"/>
                  </a:lnTo>
                  <a:lnTo>
                    <a:pt x="3975" y="330"/>
                  </a:lnTo>
                  <a:lnTo>
                    <a:pt x="2006" y="20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2" name="object 3072" descr=""/>
            <p:cNvSpPr/>
            <p:nvPr/>
          </p:nvSpPr>
          <p:spPr>
            <a:xfrm>
              <a:off x="2486592" y="2296327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816" y="0"/>
                  </a:moveTo>
                  <a:lnTo>
                    <a:pt x="3924" y="88"/>
                  </a:lnTo>
                  <a:lnTo>
                    <a:pt x="2019" y="88"/>
                  </a:lnTo>
                  <a:lnTo>
                    <a:pt x="101" y="12"/>
                  </a:lnTo>
                  <a:lnTo>
                    <a:pt x="0" y="3098"/>
                  </a:lnTo>
                  <a:lnTo>
                    <a:pt x="1981" y="3175"/>
                  </a:lnTo>
                  <a:lnTo>
                    <a:pt x="3962" y="3175"/>
                  </a:lnTo>
                  <a:lnTo>
                    <a:pt x="5956" y="3086"/>
                  </a:lnTo>
                  <a:lnTo>
                    <a:pt x="581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3" name="object 3073" descr=""/>
            <p:cNvSpPr/>
            <p:nvPr/>
          </p:nvSpPr>
          <p:spPr>
            <a:xfrm>
              <a:off x="2486592" y="2298981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943" y="0"/>
                  </a:moveTo>
                  <a:lnTo>
                    <a:pt x="3962" y="88"/>
                  </a:lnTo>
                  <a:lnTo>
                    <a:pt x="1981" y="76"/>
                  </a:lnTo>
                  <a:lnTo>
                    <a:pt x="12" y="12"/>
                  </a:lnTo>
                  <a:lnTo>
                    <a:pt x="0" y="444"/>
                  </a:lnTo>
                  <a:lnTo>
                    <a:pt x="1981" y="520"/>
                  </a:lnTo>
                  <a:lnTo>
                    <a:pt x="3962" y="520"/>
                  </a:lnTo>
                  <a:lnTo>
                    <a:pt x="5956" y="431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4" name="object 3074" descr=""/>
            <p:cNvSpPr/>
            <p:nvPr/>
          </p:nvSpPr>
          <p:spPr>
            <a:xfrm>
              <a:off x="2492406" y="229563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372" y="0"/>
                  </a:moveTo>
                  <a:lnTo>
                    <a:pt x="0" y="698"/>
                  </a:lnTo>
                  <a:lnTo>
                    <a:pt x="139" y="3784"/>
                  </a:lnTo>
                  <a:lnTo>
                    <a:pt x="6311" y="2933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5" name="object 3075" descr=""/>
            <p:cNvSpPr/>
            <p:nvPr/>
          </p:nvSpPr>
          <p:spPr>
            <a:xfrm>
              <a:off x="2492533" y="229816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057" y="0"/>
                  </a:moveTo>
                  <a:lnTo>
                    <a:pt x="5562" y="152"/>
                  </a:lnTo>
                  <a:lnTo>
                    <a:pt x="5054" y="292"/>
                  </a:lnTo>
                  <a:lnTo>
                    <a:pt x="4267" y="457"/>
                  </a:lnTo>
                  <a:lnTo>
                    <a:pt x="4127" y="469"/>
                  </a:lnTo>
                  <a:lnTo>
                    <a:pt x="3911" y="508"/>
                  </a:lnTo>
                  <a:lnTo>
                    <a:pt x="1981" y="711"/>
                  </a:lnTo>
                  <a:lnTo>
                    <a:pt x="990" y="774"/>
                  </a:lnTo>
                  <a:lnTo>
                    <a:pt x="0" y="825"/>
                  </a:lnTo>
                  <a:lnTo>
                    <a:pt x="12" y="1257"/>
                  </a:lnTo>
                  <a:lnTo>
                    <a:pt x="1015" y="1206"/>
                  </a:lnTo>
                  <a:lnTo>
                    <a:pt x="2006" y="1143"/>
                  </a:lnTo>
                  <a:lnTo>
                    <a:pt x="3759" y="965"/>
                  </a:lnTo>
                  <a:lnTo>
                    <a:pt x="3975" y="927"/>
                  </a:lnTo>
                  <a:lnTo>
                    <a:pt x="4190" y="901"/>
                  </a:lnTo>
                  <a:lnTo>
                    <a:pt x="5168" y="711"/>
                  </a:lnTo>
                  <a:lnTo>
                    <a:pt x="5676" y="571"/>
                  </a:lnTo>
                  <a:lnTo>
                    <a:pt x="6184" y="406"/>
                  </a:lnTo>
                  <a:lnTo>
                    <a:pt x="60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6" name="object 3076" descr=""/>
            <p:cNvSpPr/>
            <p:nvPr/>
          </p:nvSpPr>
          <p:spPr>
            <a:xfrm>
              <a:off x="2497785" y="229332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952" y="0"/>
                  </a:moveTo>
                  <a:lnTo>
                    <a:pt x="0" y="2311"/>
                  </a:lnTo>
                  <a:lnTo>
                    <a:pt x="939" y="5245"/>
                  </a:lnTo>
                  <a:lnTo>
                    <a:pt x="6553" y="2641"/>
                  </a:lnTo>
                  <a:lnTo>
                    <a:pt x="495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7" name="object 3077" descr=""/>
            <p:cNvSpPr/>
            <p:nvPr/>
          </p:nvSpPr>
          <p:spPr>
            <a:xfrm>
              <a:off x="2498585" y="2295594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524" y="0"/>
                  </a:moveTo>
                  <a:lnTo>
                    <a:pt x="0" y="2565"/>
                  </a:lnTo>
                  <a:lnTo>
                    <a:pt x="139" y="2971"/>
                  </a:lnTo>
                  <a:lnTo>
                    <a:pt x="5753" y="368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8" name="object 3078" descr=""/>
            <p:cNvSpPr/>
            <p:nvPr/>
          </p:nvSpPr>
          <p:spPr>
            <a:xfrm>
              <a:off x="2502733" y="2289971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216" y="0"/>
                  </a:moveTo>
                  <a:lnTo>
                    <a:pt x="3035" y="1282"/>
                  </a:lnTo>
                  <a:lnTo>
                    <a:pt x="1562" y="2400"/>
                  </a:lnTo>
                  <a:lnTo>
                    <a:pt x="0" y="3352"/>
                  </a:lnTo>
                  <a:lnTo>
                    <a:pt x="1600" y="5994"/>
                  </a:lnTo>
                  <a:lnTo>
                    <a:pt x="6489" y="2082"/>
                  </a:lnTo>
                  <a:lnTo>
                    <a:pt x="421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9" name="object 3079" descr=""/>
            <p:cNvSpPr/>
            <p:nvPr/>
          </p:nvSpPr>
          <p:spPr>
            <a:xfrm>
              <a:off x="2504117" y="2291762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4787" y="0"/>
                  </a:moveTo>
                  <a:lnTo>
                    <a:pt x="3365" y="1536"/>
                  </a:lnTo>
                  <a:lnTo>
                    <a:pt x="1727" y="2768"/>
                  </a:lnTo>
                  <a:lnTo>
                    <a:pt x="0" y="3835"/>
                  </a:lnTo>
                  <a:lnTo>
                    <a:pt x="215" y="4203"/>
                  </a:lnTo>
                  <a:lnTo>
                    <a:pt x="5105" y="292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0" name="object 3080" descr=""/>
            <p:cNvSpPr/>
            <p:nvPr/>
          </p:nvSpPr>
          <p:spPr>
            <a:xfrm>
              <a:off x="2506949" y="2285690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85" y="0"/>
                  </a:moveTo>
                  <a:lnTo>
                    <a:pt x="0" y="4279"/>
                  </a:lnTo>
                  <a:lnTo>
                    <a:pt x="2273" y="6362"/>
                  </a:lnTo>
                  <a:lnTo>
                    <a:pt x="2997" y="5575"/>
                  </a:lnTo>
                  <a:lnTo>
                    <a:pt x="3670" y="4698"/>
                  </a:lnTo>
                  <a:lnTo>
                    <a:pt x="4203" y="3708"/>
                  </a:lnTo>
                  <a:lnTo>
                    <a:pt x="4749" y="2730"/>
                  </a:lnTo>
                  <a:lnTo>
                    <a:pt x="5168" y="1625"/>
                  </a:lnTo>
                  <a:lnTo>
                    <a:pt x="5333" y="444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1" name="object 3081" descr=""/>
            <p:cNvSpPr/>
            <p:nvPr/>
          </p:nvSpPr>
          <p:spPr>
            <a:xfrm>
              <a:off x="2508905" y="228607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946" y="0"/>
                  </a:moveTo>
                  <a:lnTo>
                    <a:pt x="0" y="5689"/>
                  </a:lnTo>
                  <a:lnTo>
                    <a:pt x="317" y="5981"/>
                  </a:lnTo>
                  <a:lnTo>
                    <a:pt x="1041" y="5194"/>
                  </a:lnTo>
                  <a:lnTo>
                    <a:pt x="1714" y="4317"/>
                  </a:lnTo>
                  <a:lnTo>
                    <a:pt x="2247" y="3327"/>
                  </a:lnTo>
                  <a:lnTo>
                    <a:pt x="2793" y="2349"/>
                  </a:lnTo>
                  <a:lnTo>
                    <a:pt x="3213" y="1244"/>
                  </a:lnTo>
                  <a:lnTo>
                    <a:pt x="3378" y="63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2" name="object 3082" descr=""/>
            <p:cNvSpPr/>
            <p:nvPr/>
          </p:nvSpPr>
          <p:spPr>
            <a:xfrm>
              <a:off x="2508091" y="2279387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197" y="0"/>
                  </a:moveTo>
                  <a:lnTo>
                    <a:pt x="0" y="2171"/>
                  </a:lnTo>
                  <a:lnTo>
                    <a:pt x="215" y="2400"/>
                  </a:lnTo>
                  <a:lnTo>
                    <a:pt x="723" y="3327"/>
                  </a:lnTo>
                  <a:lnTo>
                    <a:pt x="876" y="3695"/>
                  </a:lnTo>
                  <a:lnTo>
                    <a:pt x="1193" y="4800"/>
                  </a:lnTo>
                  <a:lnTo>
                    <a:pt x="1244" y="5562"/>
                  </a:lnTo>
                  <a:lnTo>
                    <a:pt x="1143" y="6311"/>
                  </a:lnTo>
                  <a:lnTo>
                    <a:pt x="4191" y="6743"/>
                  </a:lnTo>
                  <a:lnTo>
                    <a:pt x="4368" y="5575"/>
                  </a:lnTo>
                  <a:lnTo>
                    <a:pt x="4267" y="4343"/>
                  </a:lnTo>
                  <a:lnTo>
                    <a:pt x="3937" y="3213"/>
                  </a:lnTo>
                  <a:lnTo>
                    <a:pt x="3784" y="2641"/>
                  </a:lnTo>
                  <a:lnTo>
                    <a:pt x="3556" y="2108"/>
                  </a:lnTo>
                  <a:lnTo>
                    <a:pt x="3302" y="1587"/>
                  </a:lnTo>
                  <a:lnTo>
                    <a:pt x="2933" y="914"/>
                  </a:lnTo>
                  <a:lnTo>
                    <a:pt x="2654" y="495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3" name="object 3083" descr=""/>
            <p:cNvSpPr/>
            <p:nvPr/>
          </p:nvSpPr>
          <p:spPr>
            <a:xfrm>
              <a:off x="2509983" y="2279387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304" y="0"/>
                  </a:moveTo>
                  <a:lnTo>
                    <a:pt x="0" y="304"/>
                  </a:lnTo>
                  <a:lnTo>
                    <a:pt x="215" y="520"/>
                  </a:lnTo>
                  <a:lnTo>
                    <a:pt x="419" y="762"/>
                  </a:lnTo>
                  <a:lnTo>
                    <a:pt x="584" y="1028"/>
                  </a:lnTo>
                  <a:lnTo>
                    <a:pt x="762" y="1282"/>
                  </a:lnTo>
                  <a:lnTo>
                    <a:pt x="1270" y="2273"/>
                  </a:lnTo>
                  <a:lnTo>
                    <a:pt x="1473" y="2794"/>
                  </a:lnTo>
                  <a:lnTo>
                    <a:pt x="1638" y="3327"/>
                  </a:lnTo>
                  <a:lnTo>
                    <a:pt x="1943" y="4406"/>
                  </a:lnTo>
                  <a:lnTo>
                    <a:pt x="2032" y="5575"/>
                  </a:lnTo>
                  <a:lnTo>
                    <a:pt x="1866" y="6680"/>
                  </a:lnTo>
                  <a:lnTo>
                    <a:pt x="2298" y="6743"/>
                  </a:lnTo>
                  <a:lnTo>
                    <a:pt x="2476" y="5575"/>
                  </a:lnTo>
                  <a:lnTo>
                    <a:pt x="2374" y="4343"/>
                  </a:lnTo>
                  <a:lnTo>
                    <a:pt x="2044" y="3213"/>
                  </a:lnTo>
                  <a:lnTo>
                    <a:pt x="1892" y="2641"/>
                  </a:lnTo>
                  <a:lnTo>
                    <a:pt x="1663" y="2108"/>
                  </a:lnTo>
                  <a:lnTo>
                    <a:pt x="1409" y="1587"/>
                  </a:lnTo>
                  <a:lnTo>
                    <a:pt x="1041" y="914"/>
                  </a:lnTo>
                  <a:lnTo>
                    <a:pt x="762" y="495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4" name="object 3084" descr=""/>
            <p:cNvSpPr/>
            <p:nvPr/>
          </p:nvSpPr>
          <p:spPr>
            <a:xfrm>
              <a:off x="2503535" y="227673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85" y="0"/>
                  </a:moveTo>
                  <a:lnTo>
                    <a:pt x="0" y="3009"/>
                  </a:lnTo>
                  <a:lnTo>
                    <a:pt x="927" y="3213"/>
                  </a:lnTo>
                  <a:lnTo>
                    <a:pt x="1828" y="3441"/>
                  </a:lnTo>
                  <a:lnTo>
                    <a:pt x="2628" y="3733"/>
                  </a:lnTo>
                  <a:lnTo>
                    <a:pt x="3441" y="4013"/>
                  </a:lnTo>
                  <a:lnTo>
                    <a:pt x="4127" y="4381"/>
                  </a:lnTo>
                  <a:lnTo>
                    <a:pt x="4559" y="4826"/>
                  </a:lnTo>
                  <a:lnTo>
                    <a:pt x="6756" y="2654"/>
                  </a:lnTo>
                  <a:lnTo>
                    <a:pt x="6286" y="2184"/>
                  </a:lnTo>
                  <a:lnTo>
                    <a:pt x="1651" y="215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5" name="object 3085" descr=""/>
            <p:cNvSpPr/>
            <p:nvPr/>
          </p:nvSpPr>
          <p:spPr>
            <a:xfrm>
              <a:off x="2504120" y="2276732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01" y="0"/>
                  </a:moveTo>
                  <a:lnTo>
                    <a:pt x="0" y="419"/>
                  </a:lnTo>
                  <a:lnTo>
                    <a:pt x="1955" y="876"/>
                  </a:lnTo>
                  <a:lnTo>
                    <a:pt x="3454" y="1409"/>
                  </a:lnTo>
                  <a:lnTo>
                    <a:pt x="3949" y="1625"/>
                  </a:lnTo>
                  <a:lnTo>
                    <a:pt x="4940" y="2184"/>
                  </a:lnTo>
                  <a:lnTo>
                    <a:pt x="5422" y="2527"/>
                  </a:lnTo>
                  <a:lnTo>
                    <a:pt x="5867" y="2959"/>
                  </a:lnTo>
                  <a:lnTo>
                    <a:pt x="6172" y="2654"/>
                  </a:lnTo>
                  <a:lnTo>
                    <a:pt x="1066" y="215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6" name="object 3086" descr=""/>
            <p:cNvSpPr/>
            <p:nvPr/>
          </p:nvSpPr>
          <p:spPr>
            <a:xfrm>
              <a:off x="2497597" y="227520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397" y="0"/>
                  </a:moveTo>
                  <a:lnTo>
                    <a:pt x="0" y="2743"/>
                  </a:lnTo>
                  <a:lnTo>
                    <a:pt x="1016" y="3263"/>
                  </a:lnTo>
                  <a:lnTo>
                    <a:pt x="2044" y="3594"/>
                  </a:lnTo>
                  <a:lnTo>
                    <a:pt x="3035" y="3860"/>
                  </a:lnTo>
                  <a:lnTo>
                    <a:pt x="4038" y="4114"/>
                  </a:lnTo>
                  <a:lnTo>
                    <a:pt x="5003" y="4318"/>
                  </a:lnTo>
                  <a:lnTo>
                    <a:pt x="5943" y="4533"/>
                  </a:lnTo>
                  <a:lnTo>
                    <a:pt x="6629" y="1524"/>
                  </a:lnTo>
                  <a:lnTo>
                    <a:pt x="5664" y="1308"/>
                  </a:lnTo>
                  <a:lnTo>
                    <a:pt x="4724" y="1117"/>
                  </a:lnTo>
                  <a:lnTo>
                    <a:pt x="2946" y="635"/>
                  </a:lnTo>
                  <a:lnTo>
                    <a:pt x="2108" y="368"/>
                  </a:lnTo>
                  <a:lnTo>
                    <a:pt x="13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7" name="object 3087" descr=""/>
            <p:cNvSpPr/>
            <p:nvPr/>
          </p:nvSpPr>
          <p:spPr>
            <a:xfrm>
              <a:off x="2498803" y="2275201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90" y="0"/>
                  </a:moveTo>
                  <a:lnTo>
                    <a:pt x="4356" y="1727"/>
                  </a:lnTo>
                  <a:lnTo>
                    <a:pt x="5321" y="1955"/>
                  </a:lnTo>
                  <a:lnTo>
                    <a:pt x="5422" y="1524"/>
                  </a:lnTo>
                  <a:lnTo>
                    <a:pt x="4457" y="1308"/>
                  </a:lnTo>
                  <a:lnTo>
                    <a:pt x="3517" y="1117"/>
                  </a:lnTo>
                  <a:lnTo>
                    <a:pt x="1739" y="635"/>
                  </a:lnTo>
                  <a:lnTo>
                    <a:pt x="901" y="368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8" name="object 3088" descr=""/>
            <p:cNvSpPr/>
            <p:nvPr/>
          </p:nvSpPr>
          <p:spPr>
            <a:xfrm>
              <a:off x="2493504" y="227178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048" y="0"/>
                  </a:moveTo>
                  <a:lnTo>
                    <a:pt x="0" y="482"/>
                  </a:lnTo>
                  <a:lnTo>
                    <a:pt x="88" y="1066"/>
                  </a:lnTo>
                  <a:lnTo>
                    <a:pt x="241" y="1638"/>
                  </a:lnTo>
                  <a:lnTo>
                    <a:pt x="4089" y="6159"/>
                  </a:lnTo>
                  <a:lnTo>
                    <a:pt x="5486" y="3416"/>
                  </a:lnTo>
                  <a:lnTo>
                    <a:pt x="4775" y="3048"/>
                  </a:lnTo>
                  <a:lnTo>
                    <a:pt x="4203" y="2603"/>
                  </a:lnTo>
                  <a:lnTo>
                    <a:pt x="3733" y="1930"/>
                  </a:lnTo>
                  <a:lnTo>
                    <a:pt x="3403" y="1282"/>
                  </a:lnTo>
                  <a:lnTo>
                    <a:pt x="3200" y="749"/>
                  </a:lnTo>
                  <a:lnTo>
                    <a:pt x="3111" y="381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9" name="object 3089" descr=""/>
            <p:cNvSpPr/>
            <p:nvPr/>
          </p:nvSpPr>
          <p:spPr>
            <a:xfrm>
              <a:off x="2496120" y="227178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431" y="0"/>
                  </a:moveTo>
                  <a:lnTo>
                    <a:pt x="0" y="63"/>
                  </a:lnTo>
                  <a:lnTo>
                    <a:pt x="63" y="469"/>
                  </a:lnTo>
                  <a:lnTo>
                    <a:pt x="177" y="876"/>
                  </a:lnTo>
                  <a:lnTo>
                    <a:pt x="317" y="1257"/>
                  </a:lnTo>
                  <a:lnTo>
                    <a:pt x="469" y="1638"/>
                  </a:lnTo>
                  <a:lnTo>
                    <a:pt x="571" y="1816"/>
                  </a:lnTo>
                  <a:lnTo>
                    <a:pt x="711" y="2070"/>
                  </a:lnTo>
                  <a:lnTo>
                    <a:pt x="800" y="2235"/>
                  </a:lnTo>
                  <a:lnTo>
                    <a:pt x="1282" y="2921"/>
                  </a:lnTo>
                  <a:lnTo>
                    <a:pt x="1917" y="3416"/>
                  </a:lnTo>
                  <a:lnTo>
                    <a:pt x="2679" y="3797"/>
                  </a:lnTo>
                  <a:lnTo>
                    <a:pt x="2870" y="3416"/>
                  </a:lnTo>
                  <a:lnTo>
                    <a:pt x="2158" y="3048"/>
                  </a:lnTo>
                  <a:lnTo>
                    <a:pt x="1587" y="2603"/>
                  </a:lnTo>
                  <a:lnTo>
                    <a:pt x="1206" y="2057"/>
                  </a:lnTo>
                  <a:lnTo>
                    <a:pt x="1117" y="1930"/>
                  </a:lnTo>
                  <a:lnTo>
                    <a:pt x="952" y="1625"/>
                  </a:lnTo>
                  <a:lnTo>
                    <a:pt x="787" y="1282"/>
                  </a:lnTo>
                  <a:lnTo>
                    <a:pt x="723" y="1104"/>
                  </a:lnTo>
                  <a:lnTo>
                    <a:pt x="584" y="749"/>
                  </a:lnTo>
                  <a:lnTo>
                    <a:pt x="495" y="381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0" name="object 3090" descr=""/>
            <p:cNvSpPr/>
            <p:nvPr/>
          </p:nvSpPr>
          <p:spPr>
            <a:xfrm>
              <a:off x="2493319" y="2265727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219" y="0"/>
                  </a:moveTo>
                  <a:lnTo>
                    <a:pt x="800" y="977"/>
                  </a:lnTo>
                  <a:lnTo>
                    <a:pt x="457" y="2019"/>
                  </a:lnTo>
                  <a:lnTo>
                    <a:pt x="50" y="4216"/>
                  </a:lnTo>
                  <a:lnTo>
                    <a:pt x="0" y="5372"/>
                  </a:lnTo>
                  <a:lnTo>
                    <a:pt x="190" y="6540"/>
                  </a:lnTo>
                  <a:lnTo>
                    <a:pt x="3238" y="6057"/>
                  </a:lnTo>
                  <a:lnTo>
                    <a:pt x="2984" y="4533"/>
                  </a:lnTo>
                  <a:lnTo>
                    <a:pt x="3352" y="2832"/>
                  </a:lnTo>
                  <a:lnTo>
                    <a:pt x="4051" y="1219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1" name="object 3091" descr=""/>
            <p:cNvSpPr/>
            <p:nvPr/>
          </p:nvSpPr>
          <p:spPr>
            <a:xfrm>
              <a:off x="2495999" y="2266781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977" y="0"/>
                  </a:moveTo>
                  <a:lnTo>
                    <a:pt x="0" y="4254"/>
                  </a:lnTo>
                  <a:lnTo>
                    <a:pt x="127" y="5067"/>
                  </a:lnTo>
                  <a:lnTo>
                    <a:pt x="558" y="5003"/>
                  </a:lnTo>
                  <a:lnTo>
                    <a:pt x="304" y="3479"/>
                  </a:lnTo>
                  <a:lnTo>
                    <a:pt x="673" y="1778"/>
                  </a:lnTo>
                  <a:lnTo>
                    <a:pt x="1371" y="16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2" name="object 3092" descr=""/>
            <p:cNvSpPr/>
            <p:nvPr/>
          </p:nvSpPr>
          <p:spPr>
            <a:xfrm>
              <a:off x="2494539" y="226041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327" y="0"/>
                  </a:moveTo>
                  <a:lnTo>
                    <a:pt x="0" y="5321"/>
                  </a:lnTo>
                  <a:lnTo>
                    <a:pt x="2832" y="6540"/>
                  </a:lnTo>
                  <a:lnTo>
                    <a:pt x="3530" y="4914"/>
                  </a:lnTo>
                  <a:lnTo>
                    <a:pt x="4533" y="3378"/>
                  </a:lnTo>
                  <a:lnTo>
                    <a:pt x="5689" y="1981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3" name="object 3093" descr=""/>
            <p:cNvSpPr/>
            <p:nvPr/>
          </p:nvSpPr>
          <p:spPr>
            <a:xfrm>
              <a:off x="2496977" y="2262113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2921" y="0"/>
                  </a:moveTo>
                  <a:lnTo>
                    <a:pt x="1739" y="1422"/>
                  </a:lnTo>
                  <a:lnTo>
                    <a:pt x="711" y="2997"/>
                  </a:lnTo>
                  <a:lnTo>
                    <a:pt x="0" y="4660"/>
                  </a:lnTo>
                  <a:lnTo>
                    <a:pt x="393" y="4838"/>
                  </a:lnTo>
                  <a:lnTo>
                    <a:pt x="1092" y="3213"/>
                  </a:lnTo>
                  <a:lnTo>
                    <a:pt x="2095" y="1676"/>
                  </a:lnTo>
                  <a:lnTo>
                    <a:pt x="3251" y="279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4" name="object 3094" descr=""/>
            <p:cNvSpPr/>
            <p:nvPr/>
          </p:nvSpPr>
          <p:spPr>
            <a:xfrm>
              <a:off x="2497864" y="2256227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610" y="0"/>
                  </a:moveTo>
                  <a:lnTo>
                    <a:pt x="2921" y="1181"/>
                  </a:lnTo>
                  <a:lnTo>
                    <a:pt x="1346" y="2565"/>
                  </a:lnTo>
                  <a:lnTo>
                    <a:pt x="0" y="4190"/>
                  </a:lnTo>
                  <a:lnTo>
                    <a:pt x="2362" y="6159"/>
                  </a:lnTo>
                  <a:lnTo>
                    <a:pt x="3517" y="4787"/>
                  </a:lnTo>
                  <a:lnTo>
                    <a:pt x="4876" y="3568"/>
                  </a:lnTo>
                  <a:lnTo>
                    <a:pt x="6375" y="2527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5" name="object 3095" descr=""/>
            <p:cNvSpPr/>
            <p:nvPr/>
          </p:nvSpPr>
          <p:spPr>
            <a:xfrm>
              <a:off x="2499895" y="2258399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102" y="0"/>
                  </a:moveTo>
                  <a:lnTo>
                    <a:pt x="2565" y="1066"/>
                  </a:lnTo>
                  <a:lnTo>
                    <a:pt x="1181" y="2298"/>
                  </a:lnTo>
                  <a:lnTo>
                    <a:pt x="0" y="3721"/>
                  </a:lnTo>
                  <a:lnTo>
                    <a:pt x="330" y="3987"/>
                  </a:lnTo>
                  <a:lnTo>
                    <a:pt x="1485" y="2616"/>
                  </a:lnTo>
                  <a:lnTo>
                    <a:pt x="2844" y="1397"/>
                  </a:lnTo>
                  <a:lnTo>
                    <a:pt x="4343" y="355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6" name="object 3096" descr=""/>
            <p:cNvSpPr/>
            <p:nvPr/>
          </p:nvSpPr>
          <p:spPr>
            <a:xfrm>
              <a:off x="2502473" y="225326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384" y="0"/>
                  </a:moveTo>
                  <a:lnTo>
                    <a:pt x="3517" y="812"/>
                  </a:lnTo>
                  <a:lnTo>
                    <a:pt x="1701" y="1777"/>
                  </a:lnTo>
                  <a:lnTo>
                    <a:pt x="0" y="2959"/>
                  </a:lnTo>
                  <a:lnTo>
                    <a:pt x="1765" y="5499"/>
                  </a:lnTo>
                  <a:lnTo>
                    <a:pt x="3263" y="4444"/>
                  </a:lnTo>
                  <a:lnTo>
                    <a:pt x="4902" y="3568"/>
                  </a:lnTo>
                  <a:lnTo>
                    <a:pt x="6604" y="2832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7" name="object 3097" descr=""/>
            <p:cNvSpPr/>
            <p:nvPr/>
          </p:nvSpPr>
          <p:spPr>
            <a:xfrm>
              <a:off x="2503985" y="225570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4914" y="0"/>
                  </a:moveTo>
                  <a:lnTo>
                    <a:pt x="3187" y="749"/>
                  </a:lnTo>
                  <a:lnTo>
                    <a:pt x="1536" y="1638"/>
                  </a:lnTo>
                  <a:lnTo>
                    <a:pt x="0" y="2705"/>
                  </a:lnTo>
                  <a:lnTo>
                    <a:pt x="254" y="3060"/>
                  </a:lnTo>
                  <a:lnTo>
                    <a:pt x="1752" y="2006"/>
                  </a:lnTo>
                  <a:lnTo>
                    <a:pt x="3390" y="1130"/>
                  </a:lnTo>
                  <a:lnTo>
                    <a:pt x="5092" y="393"/>
                  </a:lnTo>
                  <a:lnTo>
                    <a:pt x="49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8" name="object 3098" descr=""/>
            <p:cNvSpPr/>
            <p:nvPr/>
          </p:nvSpPr>
          <p:spPr>
            <a:xfrm>
              <a:off x="2507857" y="225129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727" y="0"/>
                  </a:moveTo>
                  <a:lnTo>
                    <a:pt x="3784" y="520"/>
                  </a:lnTo>
                  <a:lnTo>
                    <a:pt x="1866" y="1168"/>
                  </a:lnTo>
                  <a:lnTo>
                    <a:pt x="0" y="1968"/>
                  </a:lnTo>
                  <a:lnTo>
                    <a:pt x="1219" y="4800"/>
                  </a:lnTo>
                  <a:lnTo>
                    <a:pt x="2933" y="4064"/>
                  </a:lnTo>
                  <a:lnTo>
                    <a:pt x="4711" y="3467"/>
                  </a:lnTo>
                  <a:lnTo>
                    <a:pt x="6527" y="2971"/>
                  </a:lnTo>
                  <a:lnTo>
                    <a:pt x="57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9" name="object 3099" descr=""/>
            <p:cNvSpPr/>
            <p:nvPr/>
          </p:nvSpPr>
          <p:spPr>
            <a:xfrm>
              <a:off x="2508911" y="225384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359" y="0"/>
                  </a:moveTo>
                  <a:lnTo>
                    <a:pt x="3530" y="495"/>
                  </a:lnTo>
                  <a:lnTo>
                    <a:pt x="1727" y="1104"/>
                  </a:lnTo>
                  <a:lnTo>
                    <a:pt x="0" y="1854"/>
                  </a:lnTo>
                  <a:lnTo>
                    <a:pt x="165" y="2247"/>
                  </a:lnTo>
                  <a:lnTo>
                    <a:pt x="1879" y="1511"/>
                  </a:lnTo>
                  <a:lnTo>
                    <a:pt x="3657" y="914"/>
                  </a:lnTo>
                  <a:lnTo>
                    <a:pt x="5473" y="419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0" name="object 3100" descr=""/>
            <p:cNvSpPr/>
            <p:nvPr/>
          </p:nvSpPr>
          <p:spPr>
            <a:xfrm>
              <a:off x="2513575" y="225003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880" y="0"/>
                  </a:moveTo>
                  <a:lnTo>
                    <a:pt x="3911" y="317"/>
                  </a:lnTo>
                  <a:lnTo>
                    <a:pt x="1943" y="723"/>
                  </a:lnTo>
                  <a:lnTo>
                    <a:pt x="0" y="1257"/>
                  </a:lnTo>
                  <a:lnTo>
                    <a:pt x="812" y="4229"/>
                  </a:lnTo>
                  <a:lnTo>
                    <a:pt x="2628" y="3733"/>
                  </a:lnTo>
                  <a:lnTo>
                    <a:pt x="4483" y="3352"/>
                  </a:lnTo>
                  <a:lnTo>
                    <a:pt x="6362" y="3048"/>
                  </a:lnTo>
                  <a:lnTo>
                    <a:pt x="588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1" name="object 3101" descr=""/>
            <p:cNvSpPr/>
            <p:nvPr/>
          </p:nvSpPr>
          <p:spPr>
            <a:xfrm>
              <a:off x="2514273" y="2252650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600" y="0"/>
                  </a:moveTo>
                  <a:lnTo>
                    <a:pt x="3708" y="304"/>
                  </a:lnTo>
                  <a:lnTo>
                    <a:pt x="1828" y="698"/>
                  </a:lnTo>
                  <a:lnTo>
                    <a:pt x="0" y="1193"/>
                  </a:lnTo>
                  <a:lnTo>
                    <a:pt x="114" y="1612"/>
                  </a:lnTo>
                  <a:lnTo>
                    <a:pt x="1930" y="1117"/>
                  </a:lnTo>
                  <a:lnTo>
                    <a:pt x="3784" y="736"/>
                  </a:lnTo>
                  <a:lnTo>
                    <a:pt x="5664" y="431"/>
                  </a:lnTo>
                  <a:lnTo>
                    <a:pt x="56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2" name="object 3102" descr=""/>
            <p:cNvSpPr/>
            <p:nvPr/>
          </p:nvSpPr>
          <p:spPr>
            <a:xfrm>
              <a:off x="2519442" y="224933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30" y="0"/>
                  </a:moveTo>
                  <a:lnTo>
                    <a:pt x="3949" y="152"/>
                  </a:lnTo>
                  <a:lnTo>
                    <a:pt x="1968" y="380"/>
                  </a:lnTo>
                  <a:lnTo>
                    <a:pt x="0" y="698"/>
                  </a:lnTo>
                  <a:lnTo>
                    <a:pt x="495" y="3746"/>
                  </a:lnTo>
                  <a:lnTo>
                    <a:pt x="2374" y="3441"/>
                  </a:lnTo>
                  <a:lnTo>
                    <a:pt x="4267" y="3225"/>
                  </a:lnTo>
                  <a:lnTo>
                    <a:pt x="6172" y="3073"/>
                  </a:lnTo>
                  <a:lnTo>
                    <a:pt x="593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3" name="object 3103" descr=""/>
            <p:cNvSpPr/>
            <p:nvPr/>
          </p:nvSpPr>
          <p:spPr>
            <a:xfrm>
              <a:off x="2519874" y="225197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702" y="0"/>
                  </a:moveTo>
                  <a:lnTo>
                    <a:pt x="3797" y="152"/>
                  </a:lnTo>
                  <a:lnTo>
                    <a:pt x="1879" y="368"/>
                  </a:lnTo>
                  <a:lnTo>
                    <a:pt x="0" y="673"/>
                  </a:lnTo>
                  <a:lnTo>
                    <a:pt x="63" y="1104"/>
                  </a:lnTo>
                  <a:lnTo>
                    <a:pt x="1943" y="800"/>
                  </a:lnTo>
                  <a:lnTo>
                    <a:pt x="3835" y="584"/>
                  </a:lnTo>
                  <a:lnTo>
                    <a:pt x="5740" y="431"/>
                  </a:lnTo>
                  <a:lnTo>
                    <a:pt x="57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4" name="object 3104" descr=""/>
            <p:cNvSpPr/>
            <p:nvPr/>
          </p:nvSpPr>
          <p:spPr>
            <a:xfrm>
              <a:off x="2525369" y="224905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30" y="0"/>
                  </a:moveTo>
                  <a:lnTo>
                    <a:pt x="3949" y="38"/>
                  </a:lnTo>
                  <a:lnTo>
                    <a:pt x="1981" y="127"/>
                  </a:lnTo>
                  <a:lnTo>
                    <a:pt x="0" y="279"/>
                  </a:lnTo>
                  <a:lnTo>
                    <a:pt x="241" y="3352"/>
                  </a:lnTo>
                  <a:lnTo>
                    <a:pt x="2146" y="3200"/>
                  </a:lnTo>
                  <a:lnTo>
                    <a:pt x="4064" y="3124"/>
                  </a:lnTo>
                  <a:lnTo>
                    <a:pt x="5981" y="3086"/>
                  </a:lnTo>
                  <a:lnTo>
                    <a:pt x="593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5" name="object 3105" descr=""/>
            <p:cNvSpPr/>
            <p:nvPr/>
          </p:nvSpPr>
          <p:spPr>
            <a:xfrm>
              <a:off x="2525585" y="225170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753" y="0"/>
                  </a:moveTo>
                  <a:lnTo>
                    <a:pt x="3835" y="38"/>
                  </a:lnTo>
                  <a:lnTo>
                    <a:pt x="1905" y="114"/>
                  </a:lnTo>
                  <a:lnTo>
                    <a:pt x="0" y="266"/>
                  </a:lnTo>
                  <a:lnTo>
                    <a:pt x="25" y="698"/>
                  </a:lnTo>
                  <a:lnTo>
                    <a:pt x="1930" y="546"/>
                  </a:lnTo>
                  <a:lnTo>
                    <a:pt x="3848" y="469"/>
                  </a:lnTo>
                  <a:lnTo>
                    <a:pt x="5765" y="431"/>
                  </a:lnTo>
                  <a:lnTo>
                    <a:pt x="575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6" name="object 3106" descr=""/>
            <p:cNvSpPr/>
            <p:nvPr/>
          </p:nvSpPr>
          <p:spPr>
            <a:xfrm>
              <a:off x="2531303" y="2249020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968" y="0"/>
                  </a:moveTo>
                  <a:lnTo>
                    <a:pt x="0" y="38"/>
                  </a:lnTo>
                  <a:lnTo>
                    <a:pt x="50" y="3124"/>
                  </a:lnTo>
                  <a:lnTo>
                    <a:pt x="1968" y="3086"/>
                  </a:lnTo>
                  <a:lnTo>
                    <a:pt x="3886" y="3111"/>
                  </a:lnTo>
                  <a:lnTo>
                    <a:pt x="5816" y="3175"/>
                  </a:lnTo>
                  <a:lnTo>
                    <a:pt x="5905" y="88"/>
                  </a:lnTo>
                  <a:lnTo>
                    <a:pt x="3949" y="25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7" name="object 3107" descr=""/>
            <p:cNvSpPr/>
            <p:nvPr/>
          </p:nvSpPr>
          <p:spPr>
            <a:xfrm>
              <a:off x="2531341" y="2251674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930" y="0"/>
                  </a:moveTo>
                  <a:lnTo>
                    <a:pt x="0" y="38"/>
                  </a:lnTo>
                  <a:lnTo>
                    <a:pt x="12" y="469"/>
                  </a:lnTo>
                  <a:lnTo>
                    <a:pt x="1930" y="431"/>
                  </a:lnTo>
                  <a:lnTo>
                    <a:pt x="3848" y="457"/>
                  </a:lnTo>
                  <a:lnTo>
                    <a:pt x="5778" y="520"/>
                  </a:lnTo>
                  <a:lnTo>
                    <a:pt x="5791" y="88"/>
                  </a:lnTo>
                  <a:lnTo>
                    <a:pt x="3848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8" name="object 3108" descr=""/>
            <p:cNvSpPr/>
            <p:nvPr/>
          </p:nvSpPr>
          <p:spPr>
            <a:xfrm>
              <a:off x="2537113" y="224911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01" y="0"/>
                  </a:moveTo>
                  <a:lnTo>
                    <a:pt x="0" y="3086"/>
                  </a:lnTo>
                  <a:lnTo>
                    <a:pt x="1981" y="3136"/>
                  </a:lnTo>
                  <a:lnTo>
                    <a:pt x="5892" y="3136"/>
                  </a:lnTo>
                  <a:lnTo>
                    <a:pt x="5892" y="50"/>
                  </a:lnTo>
                  <a:lnTo>
                    <a:pt x="3949" y="50"/>
                  </a:lnTo>
                  <a:lnTo>
                    <a:pt x="2006" y="6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9" name="object 3109" descr=""/>
            <p:cNvSpPr/>
            <p:nvPr/>
          </p:nvSpPr>
          <p:spPr>
            <a:xfrm>
              <a:off x="2537113" y="2251767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25" y="0"/>
                  </a:moveTo>
                  <a:lnTo>
                    <a:pt x="0" y="431"/>
                  </a:lnTo>
                  <a:lnTo>
                    <a:pt x="1981" y="482"/>
                  </a:lnTo>
                  <a:lnTo>
                    <a:pt x="5892" y="482"/>
                  </a:lnTo>
                  <a:lnTo>
                    <a:pt x="5892" y="50"/>
                  </a:lnTo>
                  <a:lnTo>
                    <a:pt x="1993" y="5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0" name="object 3110" descr=""/>
            <p:cNvSpPr/>
            <p:nvPr/>
          </p:nvSpPr>
          <p:spPr>
            <a:xfrm>
              <a:off x="2542999" y="2249164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955" y="0"/>
                  </a:moveTo>
                  <a:lnTo>
                    <a:pt x="12" y="0"/>
                  </a:lnTo>
                  <a:lnTo>
                    <a:pt x="0" y="3086"/>
                  </a:lnTo>
                  <a:lnTo>
                    <a:pt x="3873" y="3086"/>
                  </a:lnTo>
                  <a:lnTo>
                    <a:pt x="5778" y="3175"/>
                  </a:lnTo>
                  <a:lnTo>
                    <a:pt x="5918" y="88"/>
                  </a:lnTo>
                  <a:lnTo>
                    <a:pt x="3924" y="12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1" name="object 3111" descr=""/>
            <p:cNvSpPr/>
            <p:nvPr/>
          </p:nvSpPr>
          <p:spPr>
            <a:xfrm>
              <a:off x="2542999" y="2251818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3886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3873" y="431"/>
                  </a:lnTo>
                  <a:lnTo>
                    <a:pt x="5778" y="520"/>
                  </a:lnTo>
                  <a:lnTo>
                    <a:pt x="5791" y="88"/>
                  </a:lnTo>
                  <a:lnTo>
                    <a:pt x="38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2" name="object 3112" descr=""/>
            <p:cNvSpPr/>
            <p:nvPr/>
          </p:nvSpPr>
          <p:spPr>
            <a:xfrm>
              <a:off x="2548780" y="224926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26" y="0"/>
                  </a:moveTo>
                  <a:lnTo>
                    <a:pt x="0" y="3073"/>
                  </a:lnTo>
                  <a:lnTo>
                    <a:pt x="1892" y="3162"/>
                  </a:lnTo>
                  <a:lnTo>
                    <a:pt x="3771" y="3327"/>
                  </a:lnTo>
                  <a:lnTo>
                    <a:pt x="5575" y="3670"/>
                  </a:lnTo>
                  <a:lnTo>
                    <a:pt x="6159" y="647"/>
                  </a:lnTo>
                  <a:lnTo>
                    <a:pt x="4140" y="253"/>
                  </a:lnTo>
                  <a:lnTo>
                    <a:pt x="2120" y="88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3" name="object 3113" descr=""/>
            <p:cNvSpPr/>
            <p:nvPr/>
          </p:nvSpPr>
          <p:spPr>
            <a:xfrm>
              <a:off x="2548780" y="2251902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2" y="0"/>
                  </a:moveTo>
                  <a:lnTo>
                    <a:pt x="0" y="431"/>
                  </a:lnTo>
                  <a:lnTo>
                    <a:pt x="1892" y="520"/>
                  </a:lnTo>
                  <a:lnTo>
                    <a:pt x="3771" y="685"/>
                  </a:lnTo>
                  <a:lnTo>
                    <a:pt x="5575" y="1028"/>
                  </a:lnTo>
                  <a:lnTo>
                    <a:pt x="5651" y="609"/>
                  </a:lnTo>
                  <a:lnTo>
                    <a:pt x="3822" y="254"/>
                  </a:lnTo>
                  <a:lnTo>
                    <a:pt x="1930" y="8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4" name="object 3114" descr=""/>
            <p:cNvSpPr/>
            <p:nvPr/>
          </p:nvSpPr>
          <p:spPr>
            <a:xfrm>
              <a:off x="2554353" y="224990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84" y="0"/>
                  </a:moveTo>
                  <a:lnTo>
                    <a:pt x="0" y="3022"/>
                  </a:lnTo>
                  <a:lnTo>
                    <a:pt x="1803" y="3378"/>
                  </a:lnTo>
                  <a:lnTo>
                    <a:pt x="3530" y="3911"/>
                  </a:lnTo>
                  <a:lnTo>
                    <a:pt x="5029" y="4762"/>
                  </a:lnTo>
                  <a:lnTo>
                    <a:pt x="6553" y="2082"/>
                  </a:lnTo>
                  <a:lnTo>
                    <a:pt x="5600" y="1549"/>
                  </a:lnTo>
                  <a:lnTo>
                    <a:pt x="4610" y="1117"/>
                  </a:lnTo>
                  <a:lnTo>
                    <a:pt x="3606" y="787"/>
                  </a:lnTo>
                  <a:lnTo>
                    <a:pt x="2616" y="444"/>
                  </a:lnTo>
                  <a:lnTo>
                    <a:pt x="1600" y="190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5" name="object 3115" descr=""/>
            <p:cNvSpPr/>
            <p:nvPr/>
          </p:nvSpPr>
          <p:spPr>
            <a:xfrm>
              <a:off x="2554353" y="2252508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88" y="0"/>
                  </a:moveTo>
                  <a:lnTo>
                    <a:pt x="0" y="419"/>
                  </a:lnTo>
                  <a:lnTo>
                    <a:pt x="1803" y="774"/>
                  </a:lnTo>
                  <a:lnTo>
                    <a:pt x="3530" y="1308"/>
                  </a:lnTo>
                  <a:lnTo>
                    <a:pt x="5029" y="2158"/>
                  </a:lnTo>
                  <a:lnTo>
                    <a:pt x="5245" y="1777"/>
                  </a:lnTo>
                  <a:lnTo>
                    <a:pt x="3682" y="901"/>
                  </a:lnTo>
                  <a:lnTo>
                    <a:pt x="1917" y="35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6" name="object 3116" descr=""/>
            <p:cNvSpPr/>
            <p:nvPr/>
          </p:nvSpPr>
          <p:spPr>
            <a:xfrm>
              <a:off x="2559380" y="22519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523" y="0"/>
                  </a:moveTo>
                  <a:lnTo>
                    <a:pt x="0" y="2679"/>
                  </a:lnTo>
                  <a:lnTo>
                    <a:pt x="749" y="3111"/>
                  </a:lnTo>
                  <a:lnTo>
                    <a:pt x="1447" y="3606"/>
                  </a:lnTo>
                  <a:lnTo>
                    <a:pt x="2057" y="4190"/>
                  </a:lnTo>
                  <a:lnTo>
                    <a:pt x="2679" y="4762"/>
                  </a:lnTo>
                  <a:lnTo>
                    <a:pt x="3225" y="5422"/>
                  </a:lnTo>
                  <a:lnTo>
                    <a:pt x="3695" y="6134"/>
                  </a:lnTo>
                  <a:lnTo>
                    <a:pt x="6273" y="4444"/>
                  </a:lnTo>
                  <a:lnTo>
                    <a:pt x="5676" y="3530"/>
                  </a:lnTo>
                  <a:lnTo>
                    <a:pt x="4978" y="2679"/>
                  </a:lnTo>
                  <a:lnTo>
                    <a:pt x="3365" y="1181"/>
                  </a:lnTo>
                  <a:lnTo>
                    <a:pt x="2463" y="533"/>
                  </a:lnTo>
                  <a:lnTo>
                    <a:pt x="152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7" name="object 3117" descr=""/>
            <p:cNvSpPr/>
            <p:nvPr/>
          </p:nvSpPr>
          <p:spPr>
            <a:xfrm>
              <a:off x="2559380" y="2254295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15" y="0"/>
                  </a:moveTo>
                  <a:lnTo>
                    <a:pt x="0" y="368"/>
                  </a:lnTo>
                  <a:lnTo>
                    <a:pt x="749" y="800"/>
                  </a:lnTo>
                  <a:lnTo>
                    <a:pt x="1447" y="1295"/>
                  </a:lnTo>
                  <a:lnTo>
                    <a:pt x="2057" y="1879"/>
                  </a:lnTo>
                  <a:lnTo>
                    <a:pt x="2679" y="2451"/>
                  </a:lnTo>
                  <a:lnTo>
                    <a:pt x="3225" y="3111"/>
                  </a:lnTo>
                  <a:lnTo>
                    <a:pt x="3695" y="3822"/>
                  </a:lnTo>
                  <a:lnTo>
                    <a:pt x="4063" y="3581"/>
                  </a:lnTo>
                  <a:lnTo>
                    <a:pt x="3568" y="2844"/>
                  </a:lnTo>
                  <a:lnTo>
                    <a:pt x="3009" y="2159"/>
                  </a:lnTo>
                  <a:lnTo>
                    <a:pt x="2362" y="1562"/>
                  </a:lnTo>
                  <a:lnTo>
                    <a:pt x="1714" y="952"/>
                  </a:lnTo>
                  <a:lnTo>
                    <a:pt x="990" y="431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8" name="object 3118" descr=""/>
            <p:cNvSpPr/>
            <p:nvPr/>
          </p:nvSpPr>
          <p:spPr>
            <a:xfrm>
              <a:off x="2563074" y="225643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578" y="0"/>
                  </a:moveTo>
                  <a:lnTo>
                    <a:pt x="0" y="1676"/>
                  </a:lnTo>
                  <a:lnTo>
                    <a:pt x="939" y="3124"/>
                  </a:lnTo>
                  <a:lnTo>
                    <a:pt x="1562" y="4800"/>
                  </a:lnTo>
                  <a:lnTo>
                    <a:pt x="1955" y="6565"/>
                  </a:lnTo>
                  <a:lnTo>
                    <a:pt x="4965" y="5892"/>
                  </a:lnTo>
                  <a:lnTo>
                    <a:pt x="4737" y="4876"/>
                  </a:lnTo>
                  <a:lnTo>
                    <a:pt x="4444" y="3860"/>
                  </a:lnTo>
                  <a:lnTo>
                    <a:pt x="3670" y="1879"/>
                  </a:lnTo>
                  <a:lnTo>
                    <a:pt x="3174" y="914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9" name="object 3119" descr=""/>
            <p:cNvSpPr/>
            <p:nvPr/>
          </p:nvSpPr>
          <p:spPr>
            <a:xfrm>
              <a:off x="2563074" y="2257882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368" y="0"/>
                  </a:moveTo>
                  <a:lnTo>
                    <a:pt x="0" y="228"/>
                  </a:lnTo>
                  <a:lnTo>
                    <a:pt x="939" y="1676"/>
                  </a:lnTo>
                  <a:lnTo>
                    <a:pt x="1562" y="3352"/>
                  </a:lnTo>
                  <a:lnTo>
                    <a:pt x="1955" y="5118"/>
                  </a:lnTo>
                  <a:lnTo>
                    <a:pt x="2374" y="5029"/>
                  </a:lnTo>
                  <a:lnTo>
                    <a:pt x="1981" y="3225"/>
                  </a:lnTo>
                  <a:lnTo>
                    <a:pt x="1333" y="1485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0" name="object 3120" descr=""/>
            <p:cNvSpPr/>
            <p:nvPr/>
          </p:nvSpPr>
          <p:spPr>
            <a:xfrm>
              <a:off x="2565030" y="226233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09" y="0"/>
                  </a:moveTo>
                  <a:lnTo>
                    <a:pt x="0" y="660"/>
                  </a:lnTo>
                  <a:lnTo>
                    <a:pt x="393" y="2438"/>
                  </a:lnTo>
                  <a:lnTo>
                    <a:pt x="571" y="4292"/>
                  </a:lnTo>
                  <a:lnTo>
                    <a:pt x="609" y="6159"/>
                  </a:lnTo>
                  <a:lnTo>
                    <a:pt x="3695" y="6096"/>
                  </a:lnTo>
                  <a:lnTo>
                    <a:pt x="3644" y="4076"/>
                  </a:lnTo>
                  <a:lnTo>
                    <a:pt x="3467" y="2032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1" name="object 3121" descr=""/>
            <p:cNvSpPr/>
            <p:nvPr/>
          </p:nvSpPr>
          <p:spPr>
            <a:xfrm>
              <a:off x="2565030" y="2262905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19" y="0"/>
                  </a:moveTo>
                  <a:lnTo>
                    <a:pt x="0" y="88"/>
                  </a:lnTo>
                  <a:lnTo>
                    <a:pt x="393" y="1866"/>
                  </a:lnTo>
                  <a:lnTo>
                    <a:pt x="571" y="3721"/>
                  </a:lnTo>
                  <a:lnTo>
                    <a:pt x="609" y="5588"/>
                  </a:lnTo>
                  <a:lnTo>
                    <a:pt x="1041" y="5575"/>
                  </a:lnTo>
                  <a:lnTo>
                    <a:pt x="1003" y="3683"/>
                  </a:lnTo>
                  <a:lnTo>
                    <a:pt x="825" y="180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2" name="object 3122" descr=""/>
            <p:cNvSpPr/>
            <p:nvPr/>
          </p:nvSpPr>
          <p:spPr>
            <a:xfrm>
              <a:off x="2564916" y="2268425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810" y="0"/>
                  </a:moveTo>
                  <a:lnTo>
                    <a:pt x="723" y="63"/>
                  </a:lnTo>
                  <a:lnTo>
                    <a:pt x="723" y="304"/>
                  </a:lnTo>
                  <a:lnTo>
                    <a:pt x="736" y="533"/>
                  </a:lnTo>
                  <a:lnTo>
                    <a:pt x="736" y="1130"/>
                  </a:lnTo>
                  <a:lnTo>
                    <a:pt x="723" y="1460"/>
                  </a:lnTo>
                  <a:lnTo>
                    <a:pt x="723" y="1854"/>
                  </a:lnTo>
                  <a:lnTo>
                    <a:pt x="673" y="2286"/>
                  </a:lnTo>
                  <a:lnTo>
                    <a:pt x="482" y="3581"/>
                  </a:lnTo>
                  <a:lnTo>
                    <a:pt x="266" y="4470"/>
                  </a:lnTo>
                  <a:lnTo>
                    <a:pt x="0" y="5346"/>
                  </a:lnTo>
                  <a:lnTo>
                    <a:pt x="2946" y="6235"/>
                  </a:lnTo>
                  <a:lnTo>
                    <a:pt x="3810" y="1536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3" name="object 3123" descr=""/>
            <p:cNvSpPr/>
            <p:nvPr/>
          </p:nvSpPr>
          <p:spPr>
            <a:xfrm>
              <a:off x="2564916" y="2268488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1155" y="0"/>
                  </a:moveTo>
                  <a:lnTo>
                    <a:pt x="723" y="0"/>
                  </a:lnTo>
                  <a:lnTo>
                    <a:pt x="723" y="241"/>
                  </a:lnTo>
                  <a:lnTo>
                    <a:pt x="736" y="469"/>
                  </a:lnTo>
                  <a:lnTo>
                    <a:pt x="736" y="1066"/>
                  </a:lnTo>
                  <a:lnTo>
                    <a:pt x="723" y="1397"/>
                  </a:lnTo>
                  <a:lnTo>
                    <a:pt x="723" y="1790"/>
                  </a:lnTo>
                  <a:lnTo>
                    <a:pt x="673" y="2222"/>
                  </a:lnTo>
                  <a:lnTo>
                    <a:pt x="482" y="3517"/>
                  </a:lnTo>
                  <a:lnTo>
                    <a:pt x="266" y="4406"/>
                  </a:lnTo>
                  <a:lnTo>
                    <a:pt x="0" y="5283"/>
                  </a:lnTo>
                  <a:lnTo>
                    <a:pt x="419" y="5410"/>
                  </a:lnTo>
                  <a:lnTo>
                    <a:pt x="685" y="4521"/>
                  </a:lnTo>
                  <a:lnTo>
                    <a:pt x="901" y="3606"/>
                  </a:lnTo>
                  <a:lnTo>
                    <a:pt x="1104" y="2273"/>
                  </a:lnTo>
                  <a:lnTo>
                    <a:pt x="1155" y="1828"/>
                  </a:lnTo>
                  <a:lnTo>
                    <a:pt x="1155" y="1409"/>
                  </a:lnTo>
                  <a:lnTo>
                    <a:pt x="1168" y="1066"/>
                  </a:lnTo>
                  <a:lnTo>
                    <a:pt x="1168" y="469"/>
                  </a:lnTo>
                  <a:lnTo>
                    <a:pt x="1155" y="228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4" name="object 3124" descr=""/>
            <p:cNvSpPr/>
            <p:nvPr/>
          </p:nvSpPr>
          <p:spPr>
            <a:xfrm>
              <a:off x="2562800" y="227377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120" y="0"/>
                  </a:moveTo>
                  <a:lnTo>
                    <a:pt x="1587" y="1752"/>
                  </a:lnTo>
                  <a:lnTo>
                    <a:pt x="863" y="3479"/>
                  </a:lnTo>
                  <a:lnTo>
                    <a:pt x="0" y="5105"/>
                  </a:lnTo>
                  <a:lnTo>
                    <a:pt x="2717" y="6553"/>
                  </a:lnTo>
                  <a:lnTo>
                    <a:pt x="3682" y="4737"/>
                  </a:lnTo>
                  <a:lnTo>
                    <a:pt x="4470" y="2857"/>
                  </a:lnTo>
                  <a:lnTo>
                    <a:pt x="5067" y="889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5" name="object 3125" descr=""/>
            <p:cNvSpPr/>
            <p:nvPr/>
          </p:nvSpPr>
          <p:spPr>
            <a:xfrm>
              <a:off x="2562800" y="2273774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2120" y="0"/>
                  </a:moveTo>
                  <a:lnTo>
                    <a:pt x="1587" y="1752"/>
                  </a:lnTo>
                  <a:lnTo>
                    <a:pt x="863" y="3479"/>
                  </a:lnTo>
                  <a:lnTo>
                    <a:pt x="0" y="5105"/>
                  </a:lnTo>
                  <a:lnTo>
                    <a:pt x="381" y="5308"/>
                  </a:lnTo>
                  <a:lnTo>
                    <a:pt x="1257" y="3657"/>
                  </a:lnTo>
                  <a:lnTo>
                    <a:pt x="1993" y="1905"/>
                  </a:lnTo>
                  <a:lnTo>
                    <a:pt x="2527" y="127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6" name="object 3126" descr=""/>
            <p:cNvSpPr/>
            <p:nvPr/>
          </p:nvSpPr>
          <p:spPr>
            <a:xfrm>
              <a:off x="2559712" y="227888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086" y="0"/>
                  </a:moveTo>
                  <a:lnTo>
                    <a:pt x="0" y="4419"/>
                  </a:lnTo>
                  <a:lnTo>
                    <a:pt x="2209" y="6565"/>
                  </a:lnTo>
                  <a:lnTo>
                    <a:pt x="5803" y="1447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7" name="object 3127" descr=""/>
            <p:cNvSpPr/>
            <p:nvPr/>
          </p:nvSpPr>
          <p:spPr>
            <a:xfrm>
              <a:off x="2559712" y="2278881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086" y="0"/>
                  </a:moveTo>
                  <a:lnTo>
                    <a:pt x="2654" y="812"/>
                  </a:lnTo>
                  <a:lnTo>
                    <a:pt x="2184" y="1600"/>
                  </a:lnTo>
                  <a:lnTo>
                    <a:pt x="1663" y="2349"/>
                  </a:lnTo>
                  <a:lnTo>
                    <a:pt x="1155" y="3098"/>
                  </a:lnTo>
                  <a:lnTo>
                    <a:pt x="596" y="3797"/>
                  </a:lnTo>
                  <a:lnTo>
                    <a:pt x="0" y="4419"/>
                  </a:lnTo>
                  <a:lnTo>
                    <a:pt x="304" y="4724"/>
                  </a:lnTo>
                  <a:lnTo>
                    <a:pt x="3467" y="203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8" name="object 3128" descr=""/>
            <p:cNvSpPr/>
            <p:nvPr/>
          </p:nvSpPr>
          <p:spPr>
            <a:xfrm>
              <a:off x="2555480" y="2283298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229" y="0"/>
                  </a:moveTo>
                  <a:lnTo>
                    <a:pt x="762" y="1955"/>
                  </a:lnTo>
                  <a:lnTo>
                    <a:pt x="482" y="1904"/>
                  </a:lnTo>
                  <a:lnTo>
                    <a:pt x="0" y="4952"/>
                  </a:lnTo>
                  <a:lnTo>
                    <a:pt x="673" y="5054"/>
                  </a:lnTo>
                  <a:lnTo>
                    <a:pt x="1371" y="5029"/>
                  </a:lnTo>
                  <a:lnTo>
                    <a:pt x="2654" y="4749"/>
                  </a:lnTo>
                  <a:lnTo>
                    <a:pt x="3251" y="4508"/>
                  </a:lnTo>
                  <a:lnTo>
                    <a:pt x="4838" y="3657"/>
                  </a:lnTo>
                  <a:lnTo>
                    <a:pt x="5689" y="2920"/>
                  </a:lnTo>
                  <a:lnTo>
                    <a:pt x="6451" y="2146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9" name="object 3129" descr=""/>
            <p:cNvSpPr/>
            <p:nvPr/>
          </p:nvSpPr>
          <p:spPr>
            <a:xfrm>
              <a:off x="2555899" y="228329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809" y="0"/>
                  </a:moveTo>
                  <a:lnTo>
                    <a:pt x="342" y="1955"/>
                  </a:lnTo>
                  <a:lnTo>
                    <a:pt x="63" y="1904"/>
                  </a:lnTo>
                  <a:lnTo>
                    <a:pt x="0" y="2336"/>
                  </a:lnTo>
                  <a:lnTo>
                    <a:pt x="330" y="2387"/>
                  </a:lnTo>
                  <a:lnTo>
                    <a:pt x="685" y="2374"/>
                  </a:lnTo>
                  <a:lnTo>
                    <a:pt x="1396" y="2222"/>
                  </a:lnTo>
                  <a:lnTo>
                    <a:pt x="1752" y="2082"/>
                  </a:lnTo>
                  <a:lnTo>
                    <a:pt x="2819" y="1511"/>
                  </a:lnTo>
                  <a:lnTo>
                    <a:pt x="3505" y="939"/>
                  </a:lnTo>
                  <a:lnTo>
                    <a:pt x="4127" y="304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0" name="object 3130" descr=""/>
            <p:cNvSpPr/>
            <p:nvPr/>
          </p:nvSpPr>
          <p:spPr>
            <a:xfrm>
              <a:off x="2550116" y="22822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692" y="0"/>
                  </a:moveTo>
                  <a:lnTo>
                    <a:pt x="0" y="1498"/>
                  </a:lnTo>
                  <a:lnTo>
                    <a:pt x="266" y="1981"/>
                  </a:lnTo>
                  <a:lnTo>
                    <a:pt x="558" y="2438"/>
                  </a:lnTo>
                  <a:lnTo>
                    <a:pt x="888" y="2882"/>
                  </a:lnTo>
                  <a:lnTo>
                    <a:pt x="1206" y="3340"/>
                  </a:lnTo>
                  <a:lnTo>
                    <a:pt x="5359" y="5981"/>
                  </a:lnTo>
                  <a:lnTo>
                    <a:pt x="5841" y="2946"/>
                  </a:lnTo>
                  <a:lnTo>
                    <a:pt x="5562" y="2895"/>
                  </a:lnTo>
                  <a:lnTo>
                    <a:pt x="5283" y="2794"/>
                  </a:lnTo>
                  <a:lnTo>
                    <a:pt x="3378" y="1066"/>
                  </a:lnTo>
                  <a:lnTo>
                    <a:pt x="3124" y="736"/>
                  </a:lnTo>
                  <a:lnTo>
                    <a:pt x="2895" y="368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1" name="object 3131" descr=""/>
            <p:cNvSpPr/>
            <p:nvPr/>
          </p:nvSpPr>
          <p:spPr>
            <a:xfrm>
              <a:off x="2552428" y="228226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81" y="0"/>
                  </a:moveTo>
                  <a:lnTo>
                    <a:pt x="0" y="215"/>
                  </a:lnTo>
                  <a:lnTo>
                    <a:pt x="215" y="596"/>
                  </a:lnTo>
                  <a:lnTo>
                    <a:pt x="457" y="965"/>
                  </a:lnTo>
                  <a:lnTo>
                    <a:pt x="3467" y="3365"/>
                  </a:lnTo>
                  <a:lnTo>
                    <a:pt x="3530" y="2946"/>
                  </a:lnTo>
                  <a:lnTo>
                    <a:pt x="3251" y="2895"/>
                  </a:lnTo>
                  <a:lnTo>
                    <a:pt x="2971" y="2794"/>
                  </a:lnTo>
                  <a:lnTo>
                    <a:pt x="1066" y="1066"/>
                  </a:lnTo>
                  <a:lnTo>
                    <a:pt x="812" y="736"/>
                  </a:lnTo>
                  <a:lnTo>
                    <a:pt x="584" y="36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2" name="object 3132" descr=""/>
            <p:cNvSpPr/>
            <p:nvPr/>
          </p:nvSpPr>
          <p:spPr>
            <a:xfrm>
              <a:off x="2548519" y="2277346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8" y="0"/>
                  </a:moveTo>
                  <a:lnTo>
                    <a:pt x="0" y="1117"/>
                  </a:lnTo>
                  <a:lnTo>
                    <a:pt x="114" y="2235"/>
                  </a:lnTo>
                  <a:lnTo>
                    <a:pt x="381" y="3314"/>
                  </a:lnTo>
                  <a:lnTo>
                    <a:pt x="635" y="4406"/>
                  </a:lnTo>
                  <a:lnTo>
                    <a:pt x="1054" y="5448"/>
                  </a:lnTo>
                  <a:lnTo>
                    <a:pt x="1587" y="6413"/>
                  </a:lnTo>
                  <a:lnTo>
                    <a:pt x="4292" y="4914"/>
                  </a:lnTo>
                  <a:lnTo>
                    <a:pt x="3467" y="3441"/>
                  </a:lnTo>
                  <a:lnTo>
                    <a:pt x="3060" y="1790"/>
                  </a:lnTo>
                  <a:lnTo>
                    <a:pt x="3124" y="11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3" name="object 3133" descr=""/>
            <p:cNvSpPr/>
            <p:nvPr/>
          </p:nvSpPr>
          <p:spPr>
            <a:xfrm>
              <a:off x="2551173" y="2277448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38" y="0"/>
                  </a:moveTo>
                  <a:lnTo>
                    <a:pt x="1257" y="5029"/>
                  </a:lnTo>
                  <a:lnTo>
                    <a:pt x="1638" y="4813"/>
                  </a:lnTo>
                  <a:lnTo>
                    <a:pt x="812" y="3340"/>
                  </a:lnTo>
                  <a:lnTo>
                    <a:pt x="406" y="1689"/>
                  </a:lnTo>
                  <a:lnTo>
                    <a:pt x="469" y="1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4" name="object 3134" descr=""/>
            <p:cNvSpPr/>
            <p:nvPr/>
          </p:nvSpPr>
          <p:spPr>
            <a:xfrm>
              <a:off x="2548564" y="2271106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1752" y="0"/>
                  </a:moveTo>
                  <a:lnTo>
                    <a:pt x="0" y="6248"/>
                  </a:lnTo>
                  <a:lnTo>
                    <a:pt x="3073" y="6350"/>
                  </a:lnTo>
                  <a:lnTo>
                    <a:pt x="3136" y="4673"/>
                  </a:lnTo>
                  <a:lnTo>
                    <a:pt x="3644" y="2997"/>
                  </a:lnTo>
                  <a:lnTo>
                    <a:pt x="4470" y="1447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5" name="object 3135" descr=""/>
            <p:cNvSpPr/>
            <p:nvPr/>
          </p:nvSpPr>
          <p:spPr>
            <a:xfrm>
              <a:off x="2551206" y="2272350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447" y="0"/>
                  </a:moveTo>
                  <a:lnTo>
                    <a:pt x="596" y="1587"/>
                  </a:lnTo>
                  <a:lnTo>
                    <a:pt x="63" y="3340"/>
                  </a:lnTo>
                  <a:lnTo>
                    <a:pt x="0" y="5092"/>
                  </a:lnTo>
                  <a:lnTo>
                    <a:pt x="431" y="5105"/>
                  </a:lnTo>
                  <a:lnTo>
                    <a:pt x="495" y="3428"/>
                  </a:lnTo>
                  <a:lnTo>
                    <a:pt x="1003" y="1752"/>
                  </a:lnTo>
                  <a:lnTo>
                    <a:pt x="1828" y="203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6" name="object 3136" descr=""/>
            <p:cNvSpPr/>
            <p:nvPr/>
          </p:nvSpPr>
          <p:spPr>
            <a:xfrm>
              <a:off x="2550314" y="226612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911" y="0"/>
                  </a:moveTo>
                  <a:lnTo>
                    <a:pt x="2349" y="1422"/>
                  </a:lnTo>
                  <a:lnTo>
                    <a:pt x="1003" y="3098"/>
                  </a:lnTo>
                  <a:lnTo>
                    <a:pt x="0" y="4991"/>
                  </a:lnTo>
                  <a:lnTo>
                    <a:pt x="2717" y="6438"/>
                  </a:lnTo>
                  <a:lnTo>
                    <a:pt x="3543" y="4889"/>
                  </a:lnTo>
                  <a:lnTo>
                    <a:pt x="4660" y="3467"/>
                  </a:lnTo>
                  <a:lnTo>
                    <a:pt x="5981" y="2285"/>
                  </a:lnTo>
                  <a:lnTo>
                    <a:pt x="39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7" name="object 3137" descr=""/>
            <p:cNvSpPr/>
            <p:nvPr/>
          </p:nvSpPr>
          <p:spPr>
            <a:xfrm>
              <a:off x="2552651" y="2268089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352" y="0"/>
                  </a:moveTo>
                  <a:lnTo>
                    <a:pt x="2006" y="1219"/>
                  </a:lnTo>
                  <a:lnTo>
                    <a:pt x="850" y="2666"/>
                  </a:lnTo>
                  <a:lnTo>
                    <a:pt x="0" y="4254"/>
                  </a:lnTo>
                  <a:lnTo>
                    <a:pt x="381" y="4470"/>
                  </a:lnTo>
                  <a:lnTo>
                    <a:pt x="1206" y="2920"/>
                  </a:lnTo>
                  <a:lnTo>
                    <a:pt x="2324" y="1498"/>
                  </a:lnTo>
                  <a:lnTo>
                    <a:pt x="3644" y="317"/>
                  </a:lnTo>
                  <a:lnTo>
                    <a:pt x="33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8" name="object 3138" descr=""/>
            <p:cNvSpPr/>
            <p:nvPr/>
          </p:nvSpPr>
          <p:spPr>
            <a:xfrm>
              <a:off x="2554230" y="226279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499" y="0"/>
                  </a:moveTo>
                  <a:lnTo>
                    <a:pt x="0" y="3327"/>
                  </a:lnTo>
                  <a:lnTo>
                    <a:pt x="2070" y="5613"/>
                  </a:lnTo>
                  <a:lnTo>
                    <a:pt x="3378" y="4432"/>
                  </a:lnTo>
                  <a:lnTo>
                    <a:pt x="4902" y="3467"/>
                  </a:lnTo>
                  <a:lnTo>
                    <a:pt x="6489" y="2921"/>
                  </a:lnTo>
                  <a:lnTo>
                    <a:pt x="549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9" name="object 3139" descr=""/>
            <p:cNvSpPr/>
            <p:nvPr/>
          </p:nvSpPr>
          <p:spPr>
            <a:xfrm>
              <a:off x="2556008" y="2265308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572" y="0"/>
                  </a:moveTo>
                  <a:lnTo>
                    <a:pt x="2908" y="558"/>
                  </a:lnTo>
                  <a:lnTo>
                    <a:pt x="1346" y="1562"/>
                  </a:lnTo>
                  <a:lnTo>
                    <a:pt x="0" y="2781"/>
                  </a:lnTo>
                  <a:lnTo>
                    <a:pt x="292" y="3098"/>
                  </a:lnTo>
                  <a:lnTo>
                    <a:pt x="1600" y="1917"/>
                  </a:lnTo>
                  <a:lnTo>
                    <a:pt x="3124" y="952"/>
                  </a:lnTo>
                  <a:lnTo>
                    <a:pt x="4711" y="406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0" name="object 3140" descr=""/>
            <p:cNvSpPr/>
            <p:nvPr/>
          </p:nvSpPr>
          <p:spPr>
            <a:xfrm>
              <a:off x="2559728" y="226205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273" y="0"/>
                  </a:moveTo>
                  <a:lnTo>
                    <a:pt x="5257" y="0"/>
                  </a:lnTo>
                  <a:lnTo>
                    <a:pt x="4241" y="50"/>
                  </a:lnTo>
                  <a:lnTo>
                    <a:pt x="0" y="736"/>
                  </a:lnTo>
                  <a:lnTo>
                    <a:pt x="990" y="3657"/>
                  </a:lnTo>
                  <a:lnTo>
                    <a:pt x="1384" y="3530"/>
                  </a:lnTo>
                  <a:lnTo>
                    <a:pt x="1790" y="3416"/>
                  </a:lnTo>
                  <a:lnTo>
                    <a:pt x="2184" y="3352"/>
                  </a:lnTo>
                  <a:lnTo>
                    <a:pt x="2793" y="3263"/>
                  </a:lnTo>
                  <a:lnTo>
                    <a:pt x="4419" y="3124"/>
                  </a:lnTo>
                  <a:lnTo>
                    <a:pt x="5346" y="3086"/>
                  </a:lnTo>
                  <a:lnTo>
                    <a:pt x="6273" y="3086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1" name="object 3141" descr=""/>
            <p:cNvSpPr/>
            <p:nvPr/>
          </p:nvSpPr>
          <p:spPr>
            <a:xfrm>
              <a:off x="2560579" y="2264707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422" y="0"/>
                  </a:moveTo>
                  <a:lnTo>
                    <a:pt x="4483" y="0"/>
                  </a:lnTo>
                  <a:lnTo>
                    <a:pt x="3543" y="38"/>
                  </a:lnTo>
                  <a:lnTo>
                    <a:pt x="2362" y="139"/>
                  </a:lnTo>
                  <a:lnTo>
                    <a:pt x="2133" y="152"/>
                  </a:lnTo>
                  <a:lnTo>
                    <a:pt x="1727" y="203"/>
                  </a:lnTo>
                  <a:lnTo>
                    <a:pt x="1460" y="228"/>
                  </a:lnTo>
                  <a:lnTo>
                    <a:pt x="838" y="342"/>
                  </a:lnTo>
                  <a:lnTo>
                    <a:pt x="419" y="457"/>
                  </a:lnTo>
                  <a:lnTo>
                    <a:pt x="0" y="596"/>
                  </a:lnTo>
                  <a:lnTo>
                    <a:pt x="139" y="1003"/>
                  </a:lnTo>
                  <a:lnTo>
                    <a:pt x="533" y="876"/>
                  </a:lnTo>
                  <a:lnTo>
                    <a:pt x="939" y="761"/>
                  </a:lnTo>
                  <a:lnTo>
                    <a:pt x="1333" y="698"/>
                  </a:lnTo>
                  <a:lnTo>
                    <a:pt x="2171" y="584"/>
                  </a:lnTo>
                  <a:lnTo>
                    <a:pt x="2400" y="571"/>
                  </a:lnTo>
                  <a:lnTo>
                    <a:pt x="2628" y="546"/>
                  </a:lnTo>
                  <a:lnTo>
                    <a:pt x="3568" y="469"/>
                  </a:lnTo>
                  <a:lnTo>
                    <a:pt x="4495" y="431"/>
                  </a:lnTo>
                  <a:lnTo>
                    <a:pt x="5422" y="431"/>
                  </a:lnTo>
                  <a:lnTo>
                    <a:pt x="542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2" name="object 3142" descr=""/>
            <p:cNvSpPr/>
            <p:nvPr/>
          </p:nvSpPr>
          <p:spPr>
            <a:xfrm>
              <a:off x="2566007" y="226205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016" y="0"/>
                  </a:moveTo>
                  <a:lnTo>
                    <a:pt x="0" y="0"/>
                  </a:lnTo>
                  <a:lnTo>
                    <a:pt x="0" y="3086"/>
                  </a:lnTo>
                  <a:lnTo>
                    <a:pt x="1841" y="3086"/>
                  </a:lnTo>
                  <a:lnTo>
                    <a:pt x="3683" y="3251"/>
                  </a:lnTo>
                  <a:lnTo>
                    <a:pt x="5384" y="3708"/>
                  </a:lnTo>
                  <a:lnTo>
                    <a:pt x="6184" y="723"/>
                  </a:lnTo>
                  <a:lnTo>
                    <a:pt x="5143" y="457"/>
                  </a:lnTo>
                  <a:lnTo>
                    <a:pt x="4114" y="279"/>
                  </a:lnTo>
                  <a:lnTo>
                    <a:pt x="2044" y="50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3" name="object 3143" descr=""/>
            <p:cNvSpPr/>
            <p:nvPr/>
          </p:nvSpPr>
          <p:spPr>
            <a:xfrm>
              <a:off x="2566007" y="2264706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866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1841" y="431"/>
                  </a:lnTo>
                  <a:lnTo>
                    <a:pt x="3683" y="596"/>
                  </a:lnTo>
                  <a:lnTo>
                    <a:pt x="5384" y="1054"/>
                  </a:lnTo>
                  <a:lnTo>
                    <a:pt x="5499" y="634"/>
                  </a:lnTo>
                  <a:lnTo>
                    <a:pt x="3746" y="165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4" name="object 3144" descr=""/>
            <p:cNvSpPr/>
            <p:nvPr/>
          </p:nvSpPr>
          <p:spPr>
            <a:xfrm>
              <a:off x="2571389" y="226277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800" y="0"/>
                  </a:moveTo>
                  <a:lnTo>
                    <a:pt x="0" y="2984"/>
                  </a:lnTo>
                  <a:lnTo>
                    <a:pt x="850" y="3213"/>
                  </a:lnTo>
                  <a:lnTo>
                    <a:pt x="1651" y="3505"/>
                  </a:lnTo>
                  <a:lnTo>
                    <a:pt x="3086" y="4292"/>
                  </a:lnTo>
                  <a:lnTo>
                    <a:pt x="3708" y="4787"/>
                  </a:lnTo>
                  <a:lnTo>
                    <a:pt x="4178" y="5359"/>
                  </a:lnTo>
                  <a:lnTo>
                    <a:pt x="6565" y="3403"/>
                  </a:lnTo>
                  <a:lnTo>
                    <a:pt x="5791" y="2463"/>
                  </a:lnTo>
                  <a:lnTo>
                    <a:pt x="4851" y="1739"/>
                  </a:lnTo>
                  <a:lnTo>
                    <a:pt x="2870" y="660"/>
                  </a:lnTo>
                  <a:lnTo>
                    <a:pt x="1828" y="279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5" name="object 3145" descr=""/>
            <p:cNvSpPr/>
            <p:nvPr/>
          </p:nvSpPr>
          <p:spPr>
            <a:xfrm>
              <a:off x="2571389" y="2265345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14" y="0"/>
                  </a:moveTo>
                  <a:lnTo>
                    <a:pt x="0" y="419"/>
                  </a:lnTo>
                  <a:lnTo>
                    <a:pt x="850" y="647"/>
                  </a:lnTo>
                  <a:lnTo>
                    <a:pt x="1651" y="939"/>
                  </a:lnTo>
                  <a:lnTo>
                    <a:pt x="3086" y="1727"/>
                  </a:lnTo>
                  <a:lnTo>
                    <a:pt x="3708" y="2222"/>
                  </a:lnTo>
                  <a:lnTo>
                    <a:pt x="4178" y="2794"/>
                  </a:lnTo>
                  <a:lnTo>
                    <a:pt x="4508" y="2514"/>
                  </a:lnTo>
                  <a:lnTo>
                    <a:pt x="990" y="228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6" name="object 3146" descr=""/>
            <p:cNvSpPr/>
            <p:nvPr/>
          </p:nvSpPr>
          <p:spPr>
            <a:xfrm>
              <a:off x="2575565" y="2266176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387" y="0"/>
                  </a:moveTo>
                  <a:lnTo>
                    <a:pt x="0" y="1968"/>
                  </a:lnTo>
                  <a:lnTo>
                    <a:pt x="482" y="2539"/>
                  </a:lnTo>
                  <a:lnTo>
                    <a:pt x="812" y="3213"/>
                  </a:lnTo>
                  <a:lnTo>
                    <a:pt x="1193" y="4698"/>
                  </a:lnTo>
                  <a:lnTo>
                    <a:pt x="1244" y="5524"/>
                  </a:lnTo>
                  <a:lnTo>
                    <a:pt x="1181" y="6362"/>
                  </a:lnTo>
                  <a:lnTo>
                    <a:pt x="4254" y="6578"/>
                  </a:lnTo>
                  <a:lnTo>
                    <a:pt x="4330" y="5486"/>
                  </a:lnTo>
                  <a:lnTo>
                    <a:pt x="4279" y="4330"/>
                  </a:lnTo>
                  <a:lnTo>
                    <a:pt x="3835" y="2616"/>
                  </a:lnTo>
                  <a:lnTo>
                    <a:pt x="3632" y="2057"/>
                  </a:lnTo>
                  <a:lnTo>
                    <a:pt x="3098" y="977"/>
                  </a:lnTo>
                  <a:lnTo>
                    <a:pt x="2768" y="469"/>
                  </a:lnTo>
                  <a:lnTo>
                    <a:pt x="238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7" name="object 3147" descr=""/>
            <p:cNvSpPr/>
            <p:nvPr/>
          </p:nvSpPr>
          <p:spPr>
            <a:xfrm>
              <a:off x="2575565" y="2267865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342" y="0"/>
                  </a:moveTo>
                  <a:lnTo>
                    <a:pt x="0" y="279"/>
                  </a:lnTo>
                  <a:lnTo>
                    <a:pt x="482" y="850"/>
                  </a:lnTo>
                  <a:lnTo>
                    <a:pt x="812" y="1524"/>
                  </a:lnTo>
                  <a:lnTo>
                    <a:pt x="1193" y="3009"/>
                  </a:lnTo>
                  <a:lnTo>
                    <a:pt x="1244" y="3835"/>
                  </a:lnTo>
                  <a:lnTo>
                    <a:pt x="1181" y="4673"/>
                  </a:lnTo>
                  <a:lnTo>
                    <a:pt x="1612" y="4699"/>
                  </a:lnTo>
                  <a:lnTo>
                    <a:pt x="1676" y="3822"/>
                  </a:lnTo>
                  <a:lnTo>
                    <a:pt x="1625" y="2959"/>
                  </a:lnTo>
                  <a:lnTo>
                    <a:pt x="1219" y="1358"/>
                  </a:lnTo>
                  <a:lnTo>
                    <a:pt x="850" y="622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8" name="object 3148" descr=""/>
            <p:cNvSpPr/>
            <p:nvPr/>
          </p:nvSpPr>
          <p:spPr>
            <a:xfrm>
              <a:off x="2575356" y="2272543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384" y="0"/>
                  </a:moveTo>
                  <a:lnTo>
                    <a:pt x="0" y="5041"/>
                  </a:lnTo>
                  <a:lnTo>
                    <a:pt x="2781" y="6375"/>
                  </a:lnTo>
                  <a:lnTo>
                    <a:pt x="4470" y="215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9" name="object 3149" descr=""/>
            <p:cNvSpPr/>
            <p:nvPr/>
          </p:nvSpPr>
          <p:spPr>
            <a:xfrm>
              <a:off x="2575356" y="2272543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384" y="0"/>
                  </a:moveTo>
                  <a:lnTo>
                    <a:pt x="1333" y="838"/>
                  </a:lnTo>
                  <a:lnTo>
                    <a:pt x="1168" y="1714"/>
                  </a:lnTo>
                  <a:lnTo>
                    <a:pt x="927" y="2565"/>
                  </a:lnTo>
                  <a:lnTo>
                    <a:pt x="698" y="3416"/>
                  </a:lnTo>
                  <a:lnTo>
                    <a:pt x="381" y="4241"/>
                  </a:lnTo>
                  <a:lnTo>
                    <a:pt x="0" y="5041"/>
                  </a:lnTo>
                  <a:lnTo>
                    <a:pt x="393" y="5232"/>
                  </a:lnTo>
                  <a:lnTo>
                    <a:pt x="1816" y="25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0" name="object 3150" descr=""/>
            <p:cNvSpPr/>
            <p:nvPr/>
          </p:nvSpPr>
          <p:spPr>
            <a:xfrm>
              <a:off x="2572327" y="2277590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022" y="0"/>
                  </a:moveTo>
                  <a:lnTo>
                    <a:pt x="2260" y="1600"/>
                  </a:lnTo>
                  <a:lnTo>
                    <a:pt x="1219" y="3086"/>
                  </a:lnTo>
                  <a:lnTo>
                    <a:pt x="0" y="4432"/>
                  </a:lnTo>
                  <a:lnTo>
                    <a:pt x="2286" y="6502"/>
                  </a:lnTo>
                  <a:lnTo>
                    <a:pt x="3670" y="4965"/>
                  </a:lnTo>
                  <a:lnTo>
                    <a:pt x="4902" y="3238"/>
                  </a:lnTo>
                  <a:lnTo>
                    <a:pt x="5816" y="1320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1" name="object 3151" descr=""/>
            <p:cNvSpPr/>
            <p:nvPr/>
          </p:nvSpPr>
          <p:spPr>
            <a:xfrm>
              <a:off x="2572327" y="2277590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022" y="0"/>
                  </a:moveTo>
                  <a:lnTo>
                    <a:pt x="2260" y="1600"/>
                  </a:lnTo>
                  <a:lnTo>
                    <a:pt x="1219" y="3086"/>
                  </a:lnTo>
                  <a:lnTo>
                    <a:pt x="0" y="4432"/>
                  </a:lnTo>
                  <a:lnTo>
                    <a:pt x="317" y="4724"/>
                  </a:lnTo>
                  <a:lnTo>
                    <a:pt x="1562" y="3352"/>
                  </a:lnTo>
                  <a:lnTo>
                    <a:pt x="2628" y="1828"/>
                  </a:lnTo>
                  <a:lnTo>
                    <a:pt x="3416" y="177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2" name="object 3152" descr=""/>
            <p:cNvSpPr/>
            <p:nvPr/>
          </p:nvSpPr>
          <p:spPr>
            <a:xfrm>
              <a:off x="2568202" y="228202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127" y="0"/>
                  </a:moveTo>
                  <a:lnTo>
                    <a:pt x="2895" y="1346"/>
                  </a:lnTo>
                  <a:lnTo>
                    <a:pt x="1498" y="2565"/>
                  </a:lnTo>
                  <a:lnTo>
                    <a:pt x="0" y="3657"/>
                  </a:lnTo>
                  <a:lnTo>
                    <a:pt x="1816" y="6146"/>
                  </a:lnTo>
                  <a:lnTo>
                    <a:pt x="3454" y="4953"/>
                  </a:lnTo>
                  <a:lnTo>
                    <a:pt x="5016" y="3606"/>
                  </a:lnTo>
                  <a:lnTo>
                    <a:pt x="6413" y="2070"/>
                  </a:lnTo>
                  <a:lnTo>
                    <a:pt x="41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3" name="object 3153" descr=""/>
            <p:cNvSpPr/>
            <p:nvPr/>
          </p:nvSpPr>
          <p:spPr>
            <a:xfrm>
              <a:off x="2568202" y="228202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127" y="0"/>
                  </a:moveTo>
                  <a:lnTo>
                    <a:pt x="2895" y="1346"/>
                  </a:lnTo>
                  <a:lnTo>
                    <a:pt x="1498" y="2565"/>
                  </a:lnTo>
                  <a:lnTo>
                    <a:pt x="0" y="3657"/>
                  </a:lnTo>
                  <a:lnTo>
                    <a:pt x="254" y="4013"/>
                  </a:lnTo>
                  <a:lnTo>
                    <a:pt x="1778" y="2895"/>
                  </a:lnTo>
                  <a:lnTo>
                    <a:pt x="3200" y="1663"/>
                  </a:lnTo>
                  <a:lnTo>
                    <a:pt x="4445" y="292"/>
                  </a:lnTo>
                  <a:lnTo>
                    <a:pt x="41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4" name="object 3154" descr=""/>
            <p:cNvSpPr/>
            <p:nvPr/>
          </p:nvSpPr>
          <p:spPr>
            <a:xfrm>
              <a:off x="2563426" y="228568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775" y="0"/>
                  </a:moveTo>
                  <a:lnTo>
                    <a:pt x="3276" y="1092"/>
                  </a:lnTo>
                  <a:lnTo>
                    <a:pt x="1663" y="2057"/>
                  </a:lnTo>
                  <a:lnTo>
                    <a:pt x="0" y="2921"/>
                  </a:lnTo>
                  <a:lnTo>
                    <a:pt x="1422" y="5664"/>
                  </a:lnTo>
                  <a:lnTo>
                    <a:pt x="3213" y="4737"/>
                  </a:lnTo>
                  <a:lnTo>
                    <a:pt x="4940" y="3683"/>
                  </a:lnTo>
                  <a:lnTo>
                    <a:pt x="6591" y="2489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5" name="object 3155" descr=""/>
            <p:cNvSpPr/>
            <p:nvPr/>
          </p:nvSpPr>
          <p:spPr>
            <a:xfrm>
              <a:off x="2563426" y="228568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775" y="0"/>
                  </a:moveTo>
                  <a:lnTo>
                    <a:pt x="3276" y="1092"/>
                  </a:lnTo>
                  <a:lnTo>
                    <a:pt x="1663" y="2057"/>
                  </a:lnTo>
                  <a:lnTo>
                    <a:pt x="0" y="2921"/>
                  </a:lnTo>
                  <a:lnTo>
                    <a:pt x="203" y="3302"/>
                  </a:lnTo>
                  <a:lnTo>
                    <a:pt x="1879" y="2438"/>
                  </a:lnTo>
                  <a:lnTo>
                    <a:pt x="3505" y="1447"/>
                  </a:lnTo>
                  <a:lnTo>
                    <a:pt x="5029" y="342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6" name="object 3156" descr=""/>
            <p:cNvSpPr/>
            <p:nvPr/>
          </p:nvSpPr>
          <p:spPr>
            <a:xfrm>
              <a:off x="2558260" y="228860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68" y="0"/>
                  </a:moveTo>
                  <a:lnTo>
                    <a:pt x="3492" y="863"/>
                  </a:lnTo>
                  <a:lnTo>
                    <a:pt x="1765" y="1612"/>
                  </a:lnTo>
                  <a:lnTo>
                    <a:pt x="0" y="2260"/>
                  </a:lnTo>
                  <a:lnTo>
                    <a:pt x="1054" y="5156"/>
                  </a:lnTo>
                  <a:lnTo>
                    <a:pt x="2946" y="4470"/>
                  </a:lnTo>
                  <a:lnTo>
                    <a:pt x="4787" y="3657"/>
                  </a:lnTo>
                  <a:lnTo>
                    <a:pt x="6578" y="2743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7" name="object 3157" descr=""/>
            <p:cNvSpPr/>
            <p:nvPr/>
          </p:nvSpPr>
          <p:spPr>
            <a:xfrm>
              <a:off x="2558260" y="228860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168" y="0"/>
                  </a:moveTo>
                  <a:lnTo>
                    <a:pt x="3492" y="863"/>
                  </a:lnTo>
                  <a:lnTo>
                    <a:pt x="1765" y="1612"/>
                  </a:lnTo>
                  <a:lnTo>
                    <a:pt x="0" y="2260"/>
                  </a:lnTo>
                  <a:lnTo>
                    <a:pt x="152" y="2666"/>
                  </a:lnTo>
                  <a:lnTo>
                    <a:pt x="1930" y="2019"/>
                  </a:lnTo>
                  <a:lnTo>
                    <a:pt x="3682" y="1257"/>
                  </a:lnTo>
                  <a:lnTo>
                    <a:pt x="5359" y="380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8" name="object 3158" descr=""/>
            <p:cNvSpPr/>
            <p:nvPr/>
          </p:nvSpPr>
          <p:spPr>
            <a:xfrm>
              <a:off x="2552768" y="229087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486" y="0"/>
                  </a:moveTo>
                  <a:lnTo>
                    <a:pt x="5054" y="165"/>
                  </a:lnTo>
                  <a:lnTo>
                    <a:pt x="0" y="1828"/>
                  </a:lnTo>
                  <a:lnTo>
                    <a:pt x="952" y="4762"/>
                  </a:lnTo>
                  <a:lnTo>
                    <a:pt x="3733" y="3835"/>
                  </a:lnTo>
                  <a:lnTo>
                    <a:pt x="5600" y="3238"/>
                  </a:lnTo>
                  <a:lnTo>
                    <a:pt x="6553" y="2895"/>
                  </a:lnTo>
                  <a:lnTo>
                    <a:pt x="54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9" name="object 3159" descr=""/>
            <p:cNvSpPr/>
            <p:nvPr/>
          </p:nvSpPr>
          <p:spPr>
            <a:xfrm>
              <a:off x="2552768" y="2290871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486" y="0"/>
                  </a:moveTo>
                  <a:lnTo>
                    <a:pt x="5054" y="165"/>
                  </a:lnTo>
                  <a:lnTo>
                    <a:pt x="4610" y="317"/>
                  </a:lnTo>
                  <a:lnTo>
                    <a:pt x="4165" y="457"/>
                  </a:lnTo>
                  <a:lnTo>
                    <a:pt x="0" y="1828"/>
                  </a:lnTo>
                  <a:lnTo>
                    <a:pt x="139" y="2235"/>
                  </a:lnTo>
                  <a:lnTo>
                    <a:pt x="2908" y="1320"/>
                  </a:lnTo>
                  <a:lnTo>
                    <a:pt x="4292" y="876"/>
                  </a:lnTo>
                  <a:lnTo>
                    <a:pt x="5194" y="571"/>
                  </a:lnTo>
                  <a:lnTo>
                    <a:pt x="5638" y="406"/>
                  </a:lnTo>
                  <a:lnTo>
                    <a:pt x="54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0" name="object 3160" descr=""/>
            <p:cNvSpPr/>
            <p:nvPr/>
          </p:nvSpPr>
          <p:spPr>
            <a:xfrm>
              <a:off x="2547329" y="229270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435" y="0"/>
                  </a:moveTo>
                  <a:lnTo>
                    <a:pt x="3606" y="596"/>
                  </a:lnTo>
                  <a:lnTo>
                    <a:pt x="1790" y="1142"/>
                  </a:lnTo>
                  <a:lnTo>
                    <a:pt x="0" y="1485"/>
                  </a:lnTo>
                  <a:lnTo>
                    <a:pt x="571" y="4521"/>
                  </a:lnTo>
                  <a:lnTo>
                    <a:pt x="2603" y="4127"/>
                  </a:lnTo>
                  <a:lnTo>
                    <a:pt x="4521" y="3543"/>
                  </a:lnTo>
                  <a:lnTo>
                    <a:pt x="6400" y="2933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1" name="object 3161" descr=""/>
            <p:cNvSpPr/>
            <p:nvPr/>
          </p:nvSpPr>
          <p:spPr>
            <a:xfrm>
              <a:off x="2547329" y="229270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435" y="0"/>
                  </a:moveTo>
                  <a:lnTo>
                    <a:pt x="3606" y="596"/>
                  </a:lnTo>
                  <a:lnTo>
                    <a:pt x="1790" y="1142"/>
                  </a:lnTo>
                  <a:lnTo>
                    <a:pt x="0" y="1485"/>
                  </a:lnTo>
                  <a:lnTo>
                    <a:pt x="76" y="1917"/>
                  </a:lnTo>
                  <a:lnTo>
                    <a:pt x="1905" y="1562"/>
                  </a:lnTo>
                  <a:lnTo>
                    <a:pt x="3746" y="1003"/>
                  </a:lnTo>
                  <a:lnTo>
                    <a:pt x="5575" y="406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2" name="object 3162" descr=""/>
            <p:cNvSpPr/>
            <p:nvPr/>
          </p:nvSpPr>
          <p:spPr>
            <a:xfrm>
              <a:off x="2541301" y="2294153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1092" y="0"/>
                  </a:moveTo>
                  <a:lnTo>
                    <a:pt x="0" y="2882"/>
                  </a:lnTo>
                  <a:lnTo>
                    <a:pt x="584" y="3098"/>
                  </a:lnTo>
                  <a:lnTo>
                    <a:pt x="1168" y="3238"/>
                  </a:lnTo>
                  <a:lnTo>
                    <a:pt x="1752" y="3314"/>
                  </a:lnTo>
                  <a:lnTo>
                    <a:pt x="2324" y="3403"/>
                  </a:lnTo>
                  <a:lnTo>
                    <a:pt x="2882" y="3416"/>
                  </a:lnTo>
                  <a:lnTo>
                    <a:pt x="4533" y="3403"/>
                  </a:lnTo>
                  <a:lnTo>
                    <a:pt x="5588" y="3251"/>
                  </a:lnTo>
                  <a:lnTo>
                    <a:pt x="6604" y="3060"/>
                  </a:lnTo>
                  <a:lnTo>
                    <a:pt x="6032" y="38"/>
                  </a:lnTo>
                  <a:lnTo>
                    <a:pt x="5130" y="203"/>
                  </a:lnTo>
                  <a:lnTo>
                    <a:pt x="4241" y="317"/>
                  </a:lnTo>
                  <a:lnTo>
                    <a:pt x="2552" y="342"/>
                  </a:lnTo>
                  <a:lnTo>
                    <a:pt x="1739" y="254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3" name="object 3163" descr=""/>
            <p:cNvSpPr/>
            <p:nvPr/>
          </p:nvSpPr>
          <p:spPr>
            <a:xfrm>
              <a:off x="2542241" y="2294153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52" y="0"/>
                  </a:moveTo>
                  <a:lnTo>
                    <a:pt x="0" y="406"/>
                  </a:lnTo>
                  <a:lnTo>
                    <a:pt x="723" y="685"/>
                  </a:lnTo>
                  <a:lnTo>
                    <a:pt x="1574" y="774"/>
                  </a:lnTo>
                  <a:lnTo>
                    <a:pt x="3340" y="749"/>
                  </a:lnTo>
                  <a:lnTo>
                    <a:pt x="4254" y="635"/>
                  </a:lnTo>
                  <a:lnTo>
                    <a:pt x="5168" y="457"/>
                  </a:lnTo>
                  <a:lnTo>
                    <a:pt x="5092" y="38"/>
                  </a:lnTo>
                  <a:lnTo>
                    <a:pt x="4191" y="203"/>
                  </a:lnTo>
                  <a:lnTo>
                    <a:pt x="3302" y="317"/>
                  </a:lnTo>
                  <a:lnTo>
                    <a:pt x="1612" y="342"/>
                  </a:lnTo>
                  <a:lnTo>
                    <a:pt x="800" y="25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4" name="object 3164" descr=""/>
            <p:cNvSpPr/>
            <p:nvPr/>
          </p:nvSpPr>
          <p:spPr>
            <a:xfrm>
              <a:off x="2537183" y="229085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060" y="0"/>
                  </a:moveTo>
                  <a:lnTo>
                    <a:pt x="0" y="368"/>
                  </a:lnTo>
                  <a:lnTo>
                    <a:pt x="63" y="927"/>
                  </a:lnTo>
                  <a:lnTo>
                    <a:pt x="177" y="1498"/>
                  </a:lnTo>
                  <a:lnTo>
                    <a:pt x="4114" y="6184"/>
                  </a:lnTo>
                  <a:lnTo>
                    <a:pt x="5207" y="3302"/>
                  </a:lnTo>
                  <a:lnTo>
                    <a:pt x="4559" y="3048"/>
                  </a:lnTo>
                  <a:lnTo>
                    <a:pt x="4089" y="2667"/>
                  </a:lnTo>
                  <a:lnTo>
                    <a:pt x="3378" y="1562"/>
                  </a:lnTo>
                  <a:lnTo>
                    <a:pt x="3162" y="812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5" name="object 3165" descr=""/>
            <p:cNvSpPr/>
            <p:nvPr/>
          </p:nvSpPr>
          <p:spPr>
            <a:xfrm>
              <a:off x="2539812" y="229085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431" y="0"/>
                  </a:moveTo>
                  <a:lnTo>
                    <a:pt x="0" y="50"/>
                  </a:lnTo>
                  <a:lnTo>
                    <a:pt x="101" y="914"/>
                  </a:lnTo>
                  <a:lnTo>
                    <a:pt x="330" y="1714"/>
                  </a:lnTo>
                  <a:lnTo>
                    <a:pt x="736" y="2349"/>
                  </a:lnTo>
                  <a:lnTo>
                    <a:pt x="1130" y="2984"/>
                  </a:lnTo>
                  <a:lnTo>
                    <a:pt x="1701" y="3429"/>
                  </a:lnTo>
                  <a:lnTo>
                    <a:pt x="2425" y="3708"/>
                  </a:lnTo>
                  <a:lnTo>
                    <a:pt x="2578" y="3302"/>
                  </a:lnTo>
                  <a:lnTo>
                    <a:pt x="1930" y="3048"/>
                  </a:lnTo>
                  <a:lnTo>
                    <a:pt x="1460" y="2667"/>
                  </a:lnTo>
                  <a:lnTo>
                    <a:pt x="749" y="1562"/>
                  </a:lnTo>
                  <a:lnTo>
                    <a:pt x="533" y="812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6" name="object 3166" descr=""/>
            <p:cNvSpPr/>
            <p:nvPr/>
          </p:nvSpPr>
          <p:spPr>
            <a:xfrm>
              <a:off x="2537052" y="2284805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673" y="0"/>
                  </a:moveTo>
                  <a:lnTo>
                    <a:pt x="0" y="5308"/>
                  </a:lnTo>
                  <a:lnTo>
                    <a:pt x="126" y="6426"/>
                  </a:lnTo>
                  <a:lnTo>
                    <a:pt x="3187" y="6045"/>
                  </a:lnTo>
                  <a:lnTo>
                    <a:pt x="3098" y="5232"/>
                  </a:lnTo>
                  <a:lnTo>
                    <a:pt x="3098" y="4356"/>
                  </a:lnTo>
                  <a:lnTo>
                    <a:pt x="3276" y="2552"/>
                  </a:lnTo>
                  <a:lnTo>
                    <a:pt x="3403" y="1778"/>
                  </a:lnTo>
                  <a:lnTo>
                    <a:pt x="3441" y="1600"/>
                  </a:lnTo>
                  <a:lnTo>
                    <a:pt x="3619" y="901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7" name="object 3167" descr=""/>
            <p:cNvSpPr/>
            <p:nvPr/>
          </p:nvSpPr>
          <p:spPr>
            <a:xfrm>
              <a:off x="2539706" y="2285580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546" y="0"/>
                  </a:moveTo>
                  <a:lnTo>
                    <a:pt x="0" y="4470"/>
                  </a:lnTo>
                  <a:lnTo>
                    <a:pt x="114" y="5321"/>
                  </a:lnTo>
                  <a:lnTo>
                    <a:pt x="533" y="5270"/>
                  </a:lnTo>
                  <a:lnTo>
                    <a:pt x="444" y="4457"/>
                  </a:lnTo>
                  <a:lnTo>
                    <a:pt x="444" y="3581"/>
                  </a:lnTo>
                  <a:lnTo>
                    <a:pt x="571" y="2235"/>
                  </a:lnTo>
                  <a:lnTo>
                    <a:pt x="622" y="1777"/>
                  </a:lnTo>
                  <a:lnTo>
                    <a:pt x="761" y="914"/>
                  </a:lnTo>
                  <a:lnTo>
                    <a:pt x="800" y="723"/>
                  </a:lnTo>
                  <a:lnTo>
                    <a:pt x="901" y="330"/>
                  </a:lnTo>
                  <a:lnTo>
                    <a:pt x="965" y="126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8" name="object 3168" descr=""/>
            <p:cNvSpPr/>
            <p:nvPr/>
          </p:nvSpPr>
          <p:spPr>
            <a:xfrm>
              <a:off x="2537719" y="2279189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781" y="0"/>
                  </a:moveTo>
                  <a:lnTo>
                    <a:pt x="0" y="5613"/>
                  </a:lnTo>
                  <a:lnTo>
                    <a:pt x="2946" y="6515"/>
                  </a:lnTo>
                  <a:lnTo>
                    <a:pt x="3200" y="5715"/>
                  </a:lnTo>
                  <a:lnTo>
                    <a:pt x="3555" y="4876"/>
                  </a:lnTo>
                  <a:lnTo>
                    <a:pt x="3975" y="4076"/>
                  </a:lnTo>
                  <a:lnTo>
                    <a:pt x="4381" y="3263"/>
                  </a:lnTo>
                  <a:lnTo>
                    <a:pt x="4851" y="2476"/>
                  </a:lnTo>
                  <a:lnTo>
                    <a:pt x="5359" y="1701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9" name="object 3169" descr=""/>
            <p:cNvSpPr/>
            <p:nvPr/>
          </p:nvSpPr>
          <p:spPr>
            <a:xfrm>
              <a:off x="2540259" y="2280650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463" y="0"/>
                  </a:moveTo>
                  <a:lnTo>
                    <a:pt x="0" y="4927"/>
                  </a:lnTo>
                  <a:lnTo>
                    <a:pt x="406" y="5054"/>
                  </a:lnTo>
                  <a:lnTo>
                    <a:pt x="660" y="4254"/>
                  </a:lnTo>
                  <a:lnTo>
                    <a:pt x="1016" y="3416"/>
                  </a:lnTo>
                  <a:lnTo>
                    <a:pt x="1435" y="2616"/>
                  </a:lnTo>
                  <a:lnTo>
                    <a:pt x="1841" y="1803"/>
                  </a:lnTo>
                  <a:lnTo>
                    <a:pt x="2311" y="1016"/>
                  </a:lnTo>
                  <a:lnTo>
                    <a:pt x="2819" y="241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0" name="object 3170" descr=""/>
            <p:cNvSpPr/>
            <p:nvPr/>
          </p:nvSpPr>
          <p:spPr>
            <a:xfrm>
              <a:off x="2540502" y="2274425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911" y="0"/>
                  </a:moveTo>
                  <a:lnTo>
                    <a:pt x="2413" y="1460"/>
                  </a:lnTo>
                  <a:lnTo>
                    <a:pt x="1130" y="3060"/>
                  </a:lnTo>
                  <a:lnTo>
                    <a:pt x="0" y="4775"/>
                  </a:lnTo>
                  <a:lnTo>
                    <a:pt x="2578" y="6464"/>
                  </a:lnTo>
                  <a:lnTo>
                    <a:pt x="3594" y="4927"/>
                  </a:lnTo>
                  <a:lnTo>
                    <a:pt x="4762" y="3479"/>
                  </a:lnTo>
                  <a:lnTo>
                    <a:pt x="6057" y="2222"/>
                  </a:lnTo>
                  <a:lnTo>
                    <a:pt x="39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1" name="object 3171" descr=""/>
            <p:cNvSpPr/>
            <p:nvPr/>
          </p:nvSpPr>
          <p:spPr>
            <a:xfrm>
              <a:off x="2542712" y="2276330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43" y="0"/>
                  </a:moveTo>
                  <a:lnTo>
                    <a:pt x="2222" y="1295"/>
                  </a:lnTo>
                  <a:lnTo>
                    <a:pt x="1041" y="2768"/>
                  </a:lnTo>
                  <a:lnTo>
                    <a:pt x="0" y="4317"/>
                  </a:lnTo>
                  <a:lnTo>
                    <a:pt x="368" y="4559"/>
                  </a:lnTo>
                  <a:lnTo>
                    <a:pt x="1384" y="3022"/>
                  </a:lnTo>
                  <a:lnTo>
                    <a:pt x="2552" y="1574"/>
                  </a:lnTo>
                  <a:lnTo>
                    <a:pt x="3848" y="317"/>
                  </a:lnTo>
                  <a:lnTo>
                    <a:pt x="35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2" name="object 3172" descr=""/>
            <p:cNvSpPr/>
            <p:nvPr/>
          </p:nvSpPr>
          <p:spPr>
            <a:xfrm>
              <a:off x="2544423" y="227091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5499" y="0"/>
                  </a:moveTo>
                  <a:lnTo>
                    <a:pt x="0" y="3517"/>
                  </a:lnTo>
                  <a:lnTo>
                    <a:pt x="2133" y="5727"/>
                  </a:lnTo>
                  <a:lnTo>
                    <a:pt x="2781" y="5105"/>
                  </a:lnTo>
                  <a:lnTo>
                    <a:pt x="3467" y="4533"/>
                  </a:lnTo>
                  <a:lnTo>
                    <a:pt x="4191" y="4051"/>
                  </a:lnTo>
                  <a:lnTo>
                    <a:pt x="4902" y="3555"/>
                  </a:lnTo>
                  <a:lnTo>
                    <a:pt x="5638" y="3174"/>
                  </a:lnTo>
                  <a:lnTo>
                    <a:pt x="6362" y="2959"/>
                  </a:lnTo>
                  <a:lnTo>
                    <a:pt x="549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3" name="object 3173" descr=""/>
            <p:cNvSpPr/>
            <p:nvPr/>
          </p:nvSpPr>
          <p:spPr>
            <a:xfrm>
              <a:off x="2546264" y="227345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394" y="0"/>
                  </a:moveTo>
                  <a:lnTo>
                    <a:pt x="0" y="2882"/>
                  </a:lnTo>
                  <a:lnTo>
                    <a:pt x="292" y="3187"/>
                  </a:lnTo>
                  <a:lnTo>
                    <a:pt x="939" y="2565"/>
                  </a:lnTo>
                  <a:lnTo>
                    <a:pt x="1625" y="1993"/>
                  </a:lnTo>
                  <a:lnTo>
                    <a:pt x="2349" y="1511"/>
                  </a:lnTo>
                  <a:lnTo>
                    <a:pt x="3060" y="1016"/>
                  </a:lnTo>
                  <a:lnTo>
                    <a:pt x="3797" y="635"/>
                  </a:lnTo>
                  <a:lnTo>
                    <a:pt x="4521" y="419"/>
                  </a:lnTo>
                  <a:lnTo>
                    <a:pt x="43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4" name="object 3174" descr=""/>
            <p:cNvSpPr/>
            <p:nvPr/>
          </p:nvSpPr>
          <p:spPr>
            <a:xfrm>
              <a:off x="2549916" y="2270601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2476" y="0"/>
                  </a:moveTo>
                  <a:lnTo>
                    <a:pt x="1193" y="38"/>
                  </a:lnTo>
                  <a:lnTo>
                    <a:pt x="571" y="139"/>
                  </a:lnTo>
                  <a:lnTo>
                    <a:pt x="0" y="317"/>
                  </a:lnTo>
                  <a:lnTo>
                    <a:pt x="863" y="3276"/>
                  </a:lnTo>
                  <a:lnTo>
                    <a:pt x="1231" y="3162"/>
                  </a:lnTo>
                  <a:lnTo>
                    <a:pt x="1574" y="3111"/>
                  </a:lnTo>
                  <a:lnTo>
                    <a:pt x="4406" y="4432"/>
                  </a:lnTo>
                  <a:lnTo>
                    <a:pt x="6832" y="2527"/>
                  </a:lnTo>
                  <a:lnTo>
                    <a:pt x="3149" y="88"/>
                  </a:lnTo>
                  <a:lnTo>
                    <a:pt x="24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5" name="object 3175" descr=""/>
            <p:cNvSpPr/>
            <p:nvPr/>
          </p:nvSpPr>
          <p:spPr>
            <a:xfrm>
              <a:off x="2550665" y="2273192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1549" y="0"/>
                  </a:moveTo>
                  <a:lnTo>
                    <a:pt x="774" y="38"/>
                  </a:lnTo>
                  <a:lnTo>
                    <a:pt x="0" y="266"/>
                  </a:lnTo>
                  <a:lnTo>
                    <a:pt x="114" y="685"/>
                  </a:lnTo>
                  <a:lnTo>
                    <a:pt x="482" y="571"/>
                  </a:lnTo>
                  <a:lnTo>
                    <a:pt x="825" y="520"/>
                  </a:lnTo>
                  <a:lnTo>
                    <a:pt x="1155" y="507"/>
                  </a:lnTo>
                  <a:lnTo>
                    <a:pt x="1485" y="507"/>
                  </a:lnTo>
                  <a:lnTo>
                    <a:pt x="3657" y="1841"/>
                  </a:lnTo>
                  <a:lnTo>
                    <a:pt x="4000" y="1574"/>
                  </a:lnTo>
                  <a:lnTo>
                    <a:pt x="3492" y="927"/>
                  </a:lnTo>
                  <a:lnTo>
                    <a:pt x="2882" y="444"/>
                  </a:lnTo>
                  <a:lnTo>
                    <a:pt x="2209" y="228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6" name="object 3176" descr=""/>
            <p:cNvSpPr/>
            <p:nvPr/>
          </p:nvSpPr>
          <p:spPr>
            <a:xfrm>
              <a:off x="2554326" y="22731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425" y="0"/>
                  </a:moveTo>
                  <a:lnTo>
                    <a:pt x="0" y="1904"/>
                  </a:lnTo>
                  <a:lnTo>
                    <a:pt x="228" y="2197"/>
                  </a:lnTo>
                  <a:lnTo>
                    <a:pt x="444" y="2527"/>
                  </a:lnTo>
                  <a:lnTo>
                    <a:pt x="1777" y="6603"/>
                  </a:lnTo>
                  <a:lnTo>
                    <a:pt x="4813" y="6083"/>
                  </a:lnTo>
                  <a:lnTo>
                    <a:pt x="2781" y="457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7" name="object 3177" descr=""/>
            <p:cNvSpPr/>
            <p:nvPr/>
          </p:nvSpPr>
          <p:spPr>
            <a:xfrm>
              <a:off x="2554326" y="2274773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342" y="0"/>
                  </a:moveTo>
                  <a:lnTo>
                    <a:pt x="0" y="266"/>
                  </a:lnTo>
                  <a:lnTo>
                    <a:pt x="228" y="558"/>
                  </a:lnTo>
                  <a:lnTo>
                    <a:pt x="444" y="888"/>
                  </a:lnTo>
                  <a:lnTo>
                    <a:pt x="812" y="1612"/>
                  </a:lnTo>
                  <a:lnTo>
                    <a:pt x="977" y="1993"/>
                  </a:lnTo>
                  <a:lnTo>
                    <a:pt x="1117" y="2400"/>
                  </a:lnTo>
                  <a:lnTo>
                    <a:pt x="1409" y="3200"/>
                  </a:lnTo>
                  <a:lnTo>
                    <a:pt x="1625" y="4076"/>
                  </a:lnTo>
                  <a:lnTo>
                    <a:pt x="1777" y="4965"/>
                  </a:lnTo>
                  <a:lnTo>
                    <a:pt x="2209" y="4889"/>
                  </a:lnTo>
                  <a:lnTo>
                    <a:pt x="596" y="317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8" name="object 3178" descr=""/>
            <p:cNvSpPr/>
            <p:nvPr/>
          </p:nvSpPr>
          <p:spPr>
            <a:xfrm>
              <a:off x="2556106" y="227921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35" y="0"/>
                  </a:moveTo>
                  <a:lnTo>
                    <a:pt x="0" y="520"/>
                  </a:lnTo>
                  <a:lnTo>
                    <a:pt x="304" y="2311"/>
                  </a:lnTo>
                  <a:lnTo>
                    <a:pt x="393" y="4178"/>
                  </a:lnTo>
                  <a:lnTo>
                    <a:pt x="355" y="6045"/>
                  </a:lnTo>
                  <a:lnTo>
                    <a:pt x="3441" y="6108"/>
                  </a:lnTo>
                  <a:lnTo>
                    <a:pt x="3479" y="4089"/>
                  </a:lnTo>
                  <a:lnTo>
                    <a:pt x="3390" y="2044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9" name="object 3179" descr=""/>
            <p:cNvSpPr/>
            <p:nvPr/>
          </p:nvSpPr>
          <p:spPr>
            <a:xfrm>
              <a:off x="2556106" y="2279660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19" y="0"/>
                  </a:moveTo>
                  <a:lnTo>
                    <a:pt x="0" y="76"/>
                  </a:lnTo>
                  <a:lnTo>
                    <a:pt x="304" y="1866"/>
                  </a:lnTo>
                  <a:lnTo>
                    <a:pt x="393" y="3733"/>
                  </a:lnTo>
                  <a:lnTo>
                    <a:pt x="355" y="5600"/>
                  </a:lnTo>
                  <a:lnTo>
                    <a:pt x="787" y="5613"/>
                  </a:lnTo>
                  <a:lnTo>
                    <a:pt x="825" y="3721"/>
                  </a:lnTo>
                  <a:lnTo>
                    <a:pt x="736" y="1828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0" name="object 3180" descr=""/>
            <p:cNvSpPr/>
            <p:nvPr/>
          </p:nvSpPr>
          <p:spPr>
            <a:xfrm>
              <a:off x="2555949" y="2285267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508" y="0"/>
                  </a:moveTo>
                  <a:lnTo>
                    <a:pt x="469" y="1866"/>
                  </a:lnTo>
                  <a:lnTo>
                    <a:pt x="292" y="3746"/>
                  </a:lnTo>
                  <a:lnTo>
                    <a:pt x="0" y="5600"/>
                  </a:lnTo>
                  <a:lnTo>
                    <a:pt x="3048" y="6083"/>
                  </a:lnTo>
                  <a:lnTo>
                    <a:pt x="3352" y="4089"/>
                  </a:lnTo>
                  <a:lnTo>
                    <a:pt x="3543" y="2082"/>
                  </a:lnTo>
                  <a:lnTo>
                    <a:pt x="3594" y="63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1" name="object 3181" descr=""/>
            <p:cNvSpPr/>
            <p:nvPr/>
          </p:nvSpPr>
          <p:spPr>
            <a:xfrm>
              <a:off x="2555949" y="2285267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939" y="0"/>
                  </a:moveTo>
                  <a:lnTo>
                    <a:pt x="508" y="0"/>
                  </a:lnTo>
                  <a:lnTo>
                    <a:pt x="469" y="1866"/>
                  </a:lnTo>
                  <a:lnTo>
                    <a:pt x="292" y="3746"/>
                  </a:lnTo>
                  <a:lnTo>
                    <a:pt x="0" y="5600"/>
                  </a:lnTo>
                  <a:lnTo>
                    <a:pt x="431" y="5664"/>
                  </a:lnTo>
                  <a:lnTo>
                    <a:pt x="723" y="3797"/>
                  </a:lnTo>
                  <a:lnTo>
                    <a:pt x="901" y="1892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2" name="object 3182" descr=""/>
            <p:cNvSpPr/>
            <p:nvPr/>
          </p:nvSpPr>
          <p:spPr>
            <a:xfrm>
              <a:off x="2554696" y="229086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257" y="0"/>
                  </a:moveTo>
                  <a:lnTo>
                    <a:pt x="965" y="1854"/>
                  </a:lnTo>
                  <a:lnTo>
                    <a:pt x="546" y="3695"/>
                  </a:lnTo>
                  <a:lnTo>
                    <a:pt x="0" y="5473"/>
                  </a:lnTo>
                  <a:lnTo>
                    <a:pt x="2946" y="6388"/>
                  </a:lnTo>
                  <a:lnTo>
                    <a:pt x="3543" y="4445"/>
                  </a:lnTo>
                  <a:lnTo>
                    <a:pt x="3987" y="2476"/>
                  </a:lnTo>
                  <a:lnTo>
                    <a:pt x="4305" y="482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3" name="object 3183" descr=""/>
            <p:cNvSpPr/>
            <p:nvPr/>
          </p:nvSpPr>
          <p:spPr>
            <a:xfrm>
              <a:off x="2554696" y="2290864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257" y="0"/>
                  </a:moveTo>
                  <a:lnTo>
                    <a:pt x="965" y="1854"/>
                  </a:lnTo>
                  <a:lnTo>
                    <a:pt x="546" y="3695"/>
                  </a:lnTo>
                  <a:lnTo>
                    <a:pt x="0" y="5473"/>
                  </a:lnTo>
                  <a:lnTo>
                    <a:pt x="419" y="5600"/>
                  </a:lnTo>
                  <a:lnTo>
                    <a:pt x="965" y="3797"/>
                  </a:lnTo>
                  <a:lnTo>
                    <a:pt x="1384" y="1943"/>
                  </a:lnTo>
                  <a:lnTo>
                    <a:pt x="1676" y="76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4" name="object 3184" descr=""/>
            <p:cNvSpPr/>
            <p:nvPr/>
          </p:nvSpPr>
          <p:spPr>
            <a:xfrm>
              <a:off x="2552528" y="229633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171" y="0"/>
                  </a:moveTo>
                  <a:lnTo>
                    <a:pt x="0" y="4965"/>
                  </a:lnTo>
                  <a:lnTo>
                    <a:pt x="2603" y="6629"/>
                  </a:lnTo>
                  <a:lnTo>
                    <a:pt x="5118" y="914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5" name="object 3185" descr=""/>
            <p:cNvSpPr/>
            <p:nvPr/>
          </p:nvSpPr>
          <p:spPr>
            <a:xfrm>
              <a:off x="2552528" y="2296334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171" y="0"/>
                  </a:moveTo>
                  <a:lnTo>
                    <a:pt x="0" y="4965"/>
                  </a:lnTo>
                  <a:lnTo>
                    <a:pt x="368" y="5194"/>
                  </a:lnTo>
                  <a:lnTo>
                    <a:pt x="2578" y="126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6" name="object 3186" descr=""/>
            <p:cNvSpPr/>
            <p:nvPr/>
          </p:nvSpPr>
          <p:spPr>
            <a:xfrm>
              <a:off x="2548530" y="2301297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90" y="660"/>
                  </a:moveTo>
                  <a:lnTo>
                    <a:pt x="0" y="3733"/>
                  </a:lnTo>
                  <a:lnTo>
                    <a:pt x="482" y="3771"/>
                  </a:lnTo>
                  <a:lnTo>
                    <a:pt x="2514" y="3860"/>
                  </a:lnTo>
                  <a:lnTo>
                    <a:pt x="3352" y="3835"/>
                  </a:lnTo>
                  <a:lnTo>
                    <a:pt x="6591" y="1663"/>
                  </a:lnTo>
                  <a:lnTo>
                    <a:pt x="5206" y="774"/>
                  </a:lnTo>
                  <a:lnTo>
                    <a:pt x="2539" y="774"/>
                  </a:lnTo>
                  <a:lnTo>
                    <a:pt x="190" y="660"/>
                  </a:lnTo>
                  <a:close/>
                </a:path>
                <a:path w="6985" h="4444">
                  <a:moveTo>
                    <a:pt x="4000" y="0"/>
                  </a:moveTo>
                  <a:lnTo>
                    <a:pt x="3505" y="711"/>
                  </a:lnTo>
                  <a:lnTo>
                    <a:pt x="3340" y="736"/>
                  </a:lnTo>
                  <a:lnTo>
                    <a:pt x="2539" y="774"/>
                  </a:lnTo>
                  <a:lnTo>
                    <a:pt x="5206" y="774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7" name="object 3187" descr=""/>
            <p:cNvSpPr/>
            <p:nvPr/>
          </p:nvSpPr>
          <p:spPr>
            <a:xfrm>
              <a:off x="2548695" y="2301297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4" h="1269">
                  <a:moveTo>
                    <a:pt x="25" y="660"/>
                  </a:moveTo>
                  <a:lnTo>
                    <a:pt x="0" y="1092"/>
                  </a:lnTo>
                  <a:lnTo>
                    <a:pt x="1435" y="1181"/>
                  </a:lnTo>
                  <a:lnTo>
                    <a:pt x="2806" y="1193"/>
                  </a:lnTo>
                  <a:lnTo>
                    <a:pt x="3467" y="1130"/>
                  </a:lnTo>
                  <a:lnTo>
                    <a:pt x="3619" y="1054"/>
                  </a:lnTo>
                  <a:lnTo>
                    <a:pt x="3817" y="774"/>
                  </a:lnTo>
                  <a:lnTo>
                    <a:pt x="2374" y="774"/>
                  </a:lnTo>
                  <a:lnTo>
                    <a:pt x="25" y="660"/>
                  </a:lnTo>
                  <a:close/>
                </a:path>
                <a:path w="4444" h="1269">
                  <a:moveTo>
                    <a:pt x="3835" y="0"/>
                  </a:moveTo>
                  <a:lnTo>
                    <a:pt x="3340" y="711"/>
                  </a:lnTo>
                  <a:lnTo>
                    <a:pt x="3175" y="736"/>
                  </a:lnTo>
                  <a:lnTo>
                    <a:pt x="2374" y="774"/>
                  </a:lnTo>
                  <a:lnTo>
                    <a:pt x="3817" y="774"/>
                  </a:lnTo>
                  <a:lnTo>
                    <a:pt x="4203" y="228"/>
                  </a:lnTo>
                  <a:lnTo>
                    <a:pt x="383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8" name="object 3188" descr=""/>
            <p:cNvSpPr/>
            <p:nvPr/>
          </p:nvSpPr>
          <p:spPr>
            <a:xfrm>
              <a:off x="2542879" y="2301895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267" y="0"/>
                  </a:moveTo>
                  <a:lnTo>
                    <a:pt x="3403" y="76"/>
                  </a:lnTo>
                  <a:lnTo>
                    <a:pt x="3022" y="177"/>
                  </a:lnTo>
                  <a:lnTo>
                    <a:pt x="2540" y="520"/>
                  </a:lnTo>
                  <a:lnTo>
                    <a:pt x="1778" y="952"/>
                  </a:lnTo>
                  <a:lnTo>
                    <a:pt x="914" y="1308"/>
                  </a:lnTo>
                  <a:lnTo>
                    <a:pt x="469" y="1435"/>
                  </a:lnTo>
                  <a:lnTo>
                    <a:pt x="0" y="1498"/>
                  </a:lnTo>
                  <a:lnTo>
                    <a:pt x="444" y="4546"/>
                  </a:lnTo>
                  <a:lnTo>
                    <a:pt x="4229" y="3086"/>
                  </a:lnTo>
                  <a:lnTo>
                    <a:pt x="5654" y="3086"/>
                  </a:lnTo>
                  <a:lnTo>
                    <a:pt x="5842" y="63"/>
                  </a:lnTo>
                  <a:lnTo>
                    <a:pt x="4267" y="0"/>
                  </a:lnTo>
                  <a:close/>
                </a:path>
                <a:path w="6350" h="5080">
                  <a:moveTo>
                    <a:pt x="5654" y="3086"/>
                  </a:moveTo>
                  <a:lnTo>
                    <a:pt x="4559" y="3086"/>
                  </a:lnTo>
                  <a:lnTo>
                    <a:pt x="5651" y="3136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9" name="object 3189" descr=""/>
            <p:cNvSpPr/>
            <p:nvPr/>
          </p:nvSpPr>
          <p:spPr>
            <a:xfrm>
              <a:off x="2542879" y="2301895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4610" y="0"/>
                  </a:moveTo>
                  <a:lnTo>
                    <a:pt x="3987" y="12"/>
                  </a:lnTo>
                  <a:lnTo>
                    <a:pt x="3403" y="76"/>
                  </a:lnTo>
                  <a:lnTo>
                    <a:pt x="3022" y="177"/>
                  </a:lnTo>
                  <a:lnTo>
                    <a:pt x="2540" y="520"/>
                  </a:lnTo>
                  <a:lnTo>
                    <a:pt x="2298" y="660"/>
                  </a:lnTo>
                  <a:lnTo>
                    <a:pt x="0" y="1498"/>
                  </a:lnTo>
                  <a:lnTo>
                    <a:pt x="63" y="1930"/>
                  </a:lnTo>
                  <a:lnTo>
                    <a:pt x="3200" y="584"/>
                  </a:lnTo>
                  <a:lnTo>
                    <a:pt x="3517" y="495"/>
                  </a:lnTo>
                  <a:lnTo>
                    <a:pt x="3848" y="457"/>
                  </a:lnTo>
                  <a:lnTo>
                    <a:pt x="4013" y="444"/>
                  </a:lnTo>
                  <a:lnTo>
                    <a:pt x="4279" y="431"/>
                  </a:lnTo>
                  <a:lnTo>
                    <a:pt x="4495" y="431"/>
                  </a:lnTo>
                  <a:lnTo>
                    <a:pt x="5029" y="444"/>
                  </a:lnTo>
                  <a:lnTo>
                    <a:pt x="5816" y="495"/>
                  </a:lnTo>
                  <a:lnTo>
                    <a:pt x="5842" y="63"/>
                  </a:lnTo>
                  <a:lnTo>
                    <a:pt x="5054" y="12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0" name="object 3190" descr=""/>
            <p:cNvSpPr/>
            <p:nvPr/>
          </p:nvSpPr>
          <p:spPr>
            <a:xfrm>
              <a:off x="2536918" y="230267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888" y="0"/>
                  </a:moveTo>
                  <a:lnTo>
                    <a:pt x="5245" y="3937"/>
                  </a:lnTo>
                  <a:lnTo>
                    <a:pt x="6400" y="3771"/>
                  </a:lnTo>
                  <a:lnTo>
                    <a:pt x="5956" y="723"/>
                  </a:lnTo>
                  <a:lnTo>
                    <a:pt x="5194" y="838"/>
                  </a:lnTo>
                  <a:lnTo>
                    <a:pt x="4368" y="800"/>
                  </a:lnTo>
                  <a:lnTo>
                    <a:pt x="2679" y="520"/>
                  </a:lnTo>
                  <a:lnTo>
                    <a:pt x="1803" y="279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1" name="object 3191" descr=""/>
            <p:cNvSpPr/>
            <p:nvPr/>
          </p:nvSpPr>
          <p:spPr>
            <a:xfrm>
              <a:off x="2537680" y="2302675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26" y="0"/>
                  </a:moveTo>
                  <a:lnTo>
                    <a:pt x="0" y="419"/>
                  </a:lnTo>
                  <a:lnTo>
                    <a:pt x="1816" y="939"/>
                  </a:lnTo>
                  <a:lnTo>
                    <a:pt x="2692" y="1079"/>
                  </a:lnTo>
                  <a:lnTo>
                    <a:pt x="3568" y="1231"/>
                  </a:lnTo>
                  <a:lnTo>
                    <a:pt x="4432" y="1270"/>
                  </a:lnTo>
                  <a:lnTo>
                    <a:pt x="5257" y="1143"/>
                  </a:lnTo>
                  <a:lnTo>
                    <a:pt x="5194" y="723"/>
                  </a:lnTo>
                  <a:lnTo>
                    <a:pt x="4432" y="838"/>
                  </a:lnTo>
                  <a:lnTo>
                    <a:pt x="3606" y="800"/>
                  </a:lnTo>
                  <a:lnTo>
                    <a:pt x="1917" y="520"/>
                  </a:lnTo>
                  <a:lnTo>
                    <a:pt x="1041" y="279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2" name="object 3192" descr=""/>
            <p:cNvSpPr/>
            <p:nvPr/>
          </p:nvSpPr>
          <p:spPr>
            <a:xfrm>
              <a:off x="2531586" y="230137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219" y="0"/>
                  </a:moveTo>
                  <a:lnTo>
                    <a:pt x="0" y="63"/>
                  </a:lnTo>
                  <a:lnTo>
                    <a:pt x="165" y="3136"/>
                  </a:lnTo>
                  <a:lnTo>
                    <a:pt x="901" y="3098"/>
                  </a:lnTo>
                  <a:lnTo>
                    <a:pt x="1727" y="3225"/>
                  </a:lnTo>
                  <a:lnTo>
                    <a:pt x="3467" y="3670"/>
                  </a:lnTo>
                  <a:lnTo>
                    <a:pt x="5334" y="4254"/>
                  </a:lnTo>
                  <a:lnTo>
                    <a:pt x="6223" y="1295"/>
                  </a:lnTo>
                  <a:lnTo>
                    <a:pt x="5308" y="1028"/>
                  </a:lnTo>
                  <a:lnTo>
                    <a:pt x="4368" y="711"/>
                  </a:lnTo>
                  <a:lnTo>
                    <a:pt x="2324" y="203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3" name="object 3193" descr=""/>
            <p:cNvSpPr/>
            <p:nvPr/>
          </p:nvSpPr>
          <p:spPr>
            <a:xfrm>
              <a:off x="2531586" y="2301375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219" y="0"/>
                  </a:moveTo>
                  <a:lnTo>
                    <a:pt x="0" y="63"/>
                  </a:lnTo>
                  <a:lnTo>
                    <a:pt x="25" y="495"/>
                  </a:lnTo>
                  <a:lnTo>
                    <a:pt x="1168" y="431"/>
                  </a:lnTo>
                  <a:lnTo>
                    <a:pt x="2247" y="634"/>
                  </a:lnTo>
                  <a:lnTo>
                    <a:pt x="4241" y="1130"/>
                  </a:lnTo>
                  <a:lnTo>
                    <a:pt x="5181" y="1435"/>
                  </a:lnTo>
                  <a:lnTo>
                    <a:pt x="6096" y="1714"/>
                  </a:lnTo>
                  <a:lnTo>
                    <a:pt x="6223" y="1295"/>
                  </a:lnTo>
                  <a:lnTo>
                    <a:pt x="5308" y="1028"/>
                  </a:lnTo>
                  <a:lnTo>
                    <a:pt x="4368" y="711"/>
                  </a:lnTo>
                  <a:lnTo>
                    <a:pt x="2324" y="203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4" name="object 3194" descr=""/>
            <p:cNvSpPr/>
            <p:nvPr/>
          </p:nvSpPr>
          <p:spPr>
            <a:xfrm>
              <a:off x="2526033" y="2301439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5549" y="0"/>
                  </a:moveTo>
                  <a:lnTo>
                    <a:pt x="1676" y="1422"/>
                  </a:lnTo>
                  <a:lnTo>
                    <a:pt x="1422" y="1612"/>
                  </a:lnTo>
                  <a:lnTo>
                    <a:pt x="0" y="2108"/>
                  </a:lnTo>
                  <a:lnTo>
                    <a:pt x="533" y="5143"/>
                  </a:lnTo>
                  <a:lnTo>
                    <a:pt x="3416" y="3962"/>
                  </a:lnTo>
                  <a:lnTo>
                    <a:pt x="3594" y="3822"/>
                  </a:lnTo>
                  <a:lnTo>
                    <a:pt x="4343" y="3327"/>
                  </a:lnTo>
                  <a:lnTo>
                    <a:pt x="4991" y="3124"/>
                  </a:lnTo>
                  <a:lnTo>
                    <a:pt x="5727" y="3073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5" name="object 3195" descr=""/>
            <p:cNvSpPr/>
            <p:nvPr/>
          </p:nvSpPr>
          <p:spPr>
            <a:xfrm>
              <a:off x="2526033" y="2301439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549" y="0"/>
                  </a:moveTo>
                  <a:lnTo>
                    <a:pt x="1676" y="1422"/>
                  </a:lnTo>
                  <a:lnTo>
                    <a:pt x="1422" y="1612"/>
                  </a:lnTo>
                  <a:lnTo>
                    <a:pt x="0" y="2108"/>
                  </a:lnTo>
                  <a:lnTo>
                    <a:pt x="76" y="2540"/>
                  </a:lnTo>
                  <a:lnTo>
                    <a:pt x="2159" y="1587"/>
                  </a:lnTo>
                  <a:lnTo>
                    <a:pt x="2768" y="1193"/>
                  </a:lnTo>
                  <a:lnTo>
                    <a:pt x="3302" y="927"/>
                  </a:lnTo>
                  <a:lnTo>
                    <a:pt x="3860" y="749"/>
                  </a:lnTo>
                  <a:lnTo>
                    <a:pt x="4419" y="558"/>
                  </a:lnTo>
                  <a:lnTo>
                    <a:pt x="5003" y="457"/>
                  </a:lnTo>
                  <a:lnTo>
                    <a:pt x="5575" y="431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6" name="object 3196" descr=""/>
            <p:cNvSpPr/>
            <p:nvPr/>
          </p:nvSpPr>
          <p:spPr>
            <a:xfrm>
              <a:off x="2520252" y="230339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69" y="0"/>
                  </a:moveTo>
                  <a:lnTo>
                    <a:pt x="4127" y="3403"/>
                  </a:lnTo>
                  <a:lnTo>
                    <a:pt x="5194" y="3390"/>
                  </a:lnTo>
                  <a:lnTo>
                    <a:pt x="6324" y="3187"/>
                  </a:lnTo>
                  <a:lnTo>
                    <a:pt x="5778" y="152"/>
                  </a:lnTo>
                  <a:lnTo>
                    <a:pt x="4991" y="292"/>
                  </a:lnTo>
                  <a:lnTo>
                    <a:pt x="4102" y="317"/>
                  </a:lnTo>
                  <a:lnTo>
                    <a:pt x="2311" y="241"/>
                  </a:lnTo>
                  <a:lnTo>
                    <a:pt x="1384" y="139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7" name="object 3197" descr=""/>
            <p:cNvSpPr/>
            <p:nvPr/>
          </p:nvSpPr>
          <p:spPr>
            <a:xfrm>
              <a:off x="2520659" y="2303394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63" y="0"/>
                  </a:moveTo>
                  <a:lnTo>
                    <a:pt x="0" y="431"/>
                  </a:lnTo>
                  <a:lnTo>
                    <a:pt x="927" y="571"/>
                  </a:lnTo>
                  <a:lnTo>
                    <a:pt x="1854" y="673"/>
                  </a:lnTo>
                  <a:lnTo>
                    <a:pt x="3695" y="749"/>
                  </a:lnTo>
                  <a:lnTo>
                    <a:pt x="4610" y="723"/>
                  </a:lnTo>
                  <a:lnTo>
                    <a:pt x="5448" y="584"/>
                  </a:lnTo>
                  <a:lnTo>
                    <a:pt x="5372" y="152"/>
                  </a:lnTo>
                  <a:lnTo>
                    <a:pt x="4584" y="292"/>
                  </a:lnTo>
                  <a:lnTo>
                    <a:pt x="3695" y="317"/>
                  </a:lnTo>
                  <a:lnTo>
                    <a:pt x="1904" y="241"/>
                  </a:lnTo>
                  <a:lnTo>
                    <a:pt x="977" y="139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8" name="object 3198" descr=""/>
            <p:cNvSpPr/>
            <p:nvPr/>
          </p:nvSpPr>
          <p:spPr>
            <a:xfrm>
              <a:off x="2514366" y="2302146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863" y="0"/>
                  </a:moveTo>
                  <a:lnTo>
                    <a:pt x="0" y="2959"/>
                  </a:lnTo>
                  <a:lnTo>
                    <a:pt x="1917" y="3517"/>
                  </a:lnTo>
                  <a:lnTo>
                    <a:pt x="3873" y="3987"/>
                  </a:lnTo>
                  <a:lnTo>
                    <a:pt x="5892" y="4292"/>
                  </a:lnTo>
                  <a:lnTo>
                    <a:pt x="6362" y="1244"/>
                  </a:lnTo>
                  <a:lnTo>
                    <a:pt x="4521" y="965"/>
                  </a:lnTo>
                  <a:lnTo>
                    <a:pt x="2679" y="533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9" name="object 3199" descr=""/>
            <p:cNvSpPr/>
            <p:nvPr/>
          </p:nvSpPr>
          <p:spPr>
            <a:xfrm>
              <a:off x="2515102" y="2302146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26" y="0"/>
                  </a:moveTo>
                  <a:lnTo>
                    <a:pt x="0" y="419"/>
                  </a:lnTo>
                  <a:lnTo>
                    <a:pt x="1841" y="952"/>
                  </a:lnTo>
                  <a:lnTo>
                    <a:pt x="3695" y="1384"/>
                  </a:lnTo>
                  <a:lnTo>
                    <a:pt x="5549" y="1676"/>
                  </a:lnTo>
                  <a:lnTo>
                    <a:pt x="5626" y="1244"/>
                  </a:lnTo>
                  <a:lnTo>
                    <a:pt x="3784" y="965"/>
                  </a:lnTo>
                  <a:lnTo>
                    <a:pt x="1943" y="53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0" name="object 3200" descr=""/>
            <p:cNvSpPr/>
            <p:nvPr/>
          </p:nvSpPr>
          <p:spPr>
            <a:xfrm>
              <a:off x="2508698" y="230027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168" y="0"/>
                  </a:moveTo>
                  <a:lnTo>
                    <a:pt x="0" y="2857"/>
                  </a:lnTo>
                  <a:lnTo>
                    <a:pt x="1854" y="3606"/>
                  </a:lnTo>
                  <a:lnTo>
                    <a:pt x="3746" y="4267"/>
                  </a:lnTo>
                  <a:lnTo>
                    <a:pt x="5664" y="4838"/>
                  </a:lnTo>
                  <a:lnTo>
                    <a:pt x="6527" y="1879"/>
                  </a:lnTo>
                  <a:lnTo>
                    <a:pt x="4711" y="1346"/>
                  </a:lnTo>
                  <a:lnTo>
                    <a:pt x="2921" y="711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1" name="object 3201" descr=""/>
            <p:cNvSpPr/>
            <p:nvPr/>
          </p:nvSpPr>
          <p:spPr>
            <a:xfrm>
              <a:off x="2509701" y="230027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65" y="0"/>
                  </a:moveTo>
                  <a:lnTo>
                    <a:pt x="0" y="406"/>
                  </a:lnTo>
                  <a:lnTo>
                    <a:pt x="1765" y="1117"/>
                  </a:lnTo>
                  <a:lnTo>
                    <a:pt x="3581" y="1752"/>
                  </a:lnTo>
                  <a:lnTo>
                    <a:pt x="5410" y="2286"/>
                  </a:lnTo>
                  <a:lnTo>
                    <a:pt x="5524" y="1879"/>
                  </a:lnTo>
                  <a:lnTo>
                    <a:pt x="3708" y="1346"/>
                  </a:lnTo>
                  <a:lnTo>
                    <a:pt x="1917" y="711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2" name="object 3202" descr=""/>
            <p:cNvSpPr/>
            <p:nvPr/>
          </p:nvSpPr>
          <p:spPr>
            <a:xfrm>
              <a:off x="2503266" y="229785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485" y="0"/>
                  </a:moveTo>
                  <a:lnTo>
                    <a:pt x="0" y="2705"/>
                  </a:lnTo>
                  <a:lnTo>
                    <a:pt x="1765" y="3670"/>
                  </a:lnTo>
                  <a:lnTo>
                    <a:pt x="3581" y="4521"/>
                  </a:lnTo>
                  <a:lnTo>
                    <a:pt x="5435" y="5270"/>
                  </a:lnTo>
                  <a:lnTo>
                    <a:pt x="6603" y="2425"/>
                  </a:lnTo>
                  <a:lnTo>
                    <a:pt x="4851" y="1701"/>
                  </a:lnTo>
                  <a:lnTo>
                    <a:pt x="3124" y="901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3" name="object 3203" descr=""/>
            <p:cNvSpPr/>
            <p:nvPr/>
          </p:nvSpPr>
          <p:spPr>
            <a:xfrm>
              <a:off x="2504549" y="229785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03" y="0"/>
                  </a:moveTo>
                  <a:lnTo>
                    <a:pt x="0" y="381"/>
                  </a:lnTo>
                  <a:lnTo>
                    <a:pt x="1650" y="1295"/>
                  </a:lnTo>
                  <a:lnTo>
                    <a:pt x="3390" y="2095"/>
                  </a:lnTo>
                  <a:lnTo>
                    <a:pt x="5156" y="2819"/>
                  </a:lnTo>
                  <a:lnTo>
                    <a:pt x="5321" y="2425"/>
                  </a:lnTo>
                  <a:lnTo>
                    <a:pt x="3568" y="1701"/>
                  </a:lnTo>
                  <a:lnTo>
                    <a:pt x="1841" y="901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4" name="object 3204" descr=""/>
            <p:cNvSpPr/>
            <p:nvPr/>
          </p:nvSpPr>
          <p:spPr>
            <a:xfrm>
              <a:off x="2498163" y="2294780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993" y="0"/>
                  </a:moveTo>
                  <a:lnTo>
                    <a:pt x="0" y="2362"/>
                  </a:lnTo>
                  <a:lnTo>
                    <a:pt x="1612" y="3708"/>
                  </a:lnTo>
                  <a:lnTo>
                    <a:pt x="3340" y="4800"/>
                  </a:lnTo>
                  <a:lnTo>
                    <a:pt x="5105" y="5778"/>
                  </a:lnTo>
                  <a:lnTo>
                    <a:pt x="6591" y="3073"/>
                  </a:lnTo>
                  <a:lnTo>
                    <a:pt x="4953" y="2171"/>
                  </a:lnTo>
                  <a:lnTo>
                    <a:pt x="3365" y="1155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5" name="object 3205" descr=""/>
            <p:cNvSpPr/>
            <p:nvPr/>
          </p:nvSpPr>
          <p:spPr>
            <a:xfrm>
              <a:off x="2499878" y="2294780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79" y="0"/>
                  </a:moveTo>
                  <a:lnTo>
                    <a:pt x="0" y="330"/>
                  </a:lnTo>
                  <a:lnTo>
                    <a:pt x="1409" y="1511"/>
                  </a:lnTo>
                  <a:lnTo>
                    <a:pt x="3009" y="2540"/>
                  </a:lnTo>
                  <a:lnTo>
                    <a:pt x="4660" y="3454"/>
                  </a:lnTo>
                  <a:lnTo>
                    <a:pt x="4876" y="3073"/>
                  </a:lnTo>
                  <a:lnTo>
                    <a:pt x="3238" y="2171"/>
                  </a:lnTo>
                  <a:lnTo>
                    <a:pt x="1650" y="1155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6" name="object 3206" descr=""/>
            <p:cNvSpPr/>
            <p:nvPr/>
          </p:nvSpPr>
          <p:spPr>
            <a:xfrm>
              <a:off x="2494291" y="22909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009" y="0"/>
                  </a:moveTo>
                  <a:lnTo>
                    <a:pt x="0" y="660"/>
                  </a:lnTo>
                  <a:lnTo>
                    <a:pt x="139" y="1308"/>
                  </a:lnTo>
                  <a:lnTo>
                    <a:pt x="380" y="1892"/>
                  </a:lnTo>
                  <a:lnTo>
                    <a:pt x="3873" y="6159"/>
                  </a:lnTo>
                  <a:lnTo>
                    <a:pt x="5867" y="3810"/>
                  </a:lnTo>
                  <a:lnTo>
                    <a:pt x="5181" y="3225"/>
                  </a:lnTo>
                  <a:lnTo>
                    <a:pt x="4546" y="2616"/>
                  </a:lnTo>
                  <a:lnTo>
                    <a:pt x="3530" y="1308"/>
                  </a:lnTo>
                  <a:lnTo>
                    <a:pt x="3149" y="622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7" name="object 3207" descr=""/>
            <p:cNvSpPr/>
            <p:nvPr/>
          </p:nvSpPr>
          <p:spPr>
            <a:xfrm>
              <a:off x="2496882" y="2290971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419" y="0"/>
                  </a:moveTo>
                  <a:lnTo>
                    <a:pt x="0" y="88"/>
                  </a:lnTo>
                  <a:lnTo>
                    <a:pt x="152" y="812"/>
                  </a:lnTo>
                  <a:lnTo>
                    <a:pt x="571" y="1549"/>
                  </a:lnTo>
                  <a:lnTo>
                    <a:pt x="1638" y="2908"/>
                  </a:lnTo>
                  <a:lnTo>
                    <a:pt x="2298" y="3543"/>
                  </a:lnTo>
                  <a:lnTo>
                    <a:pt x="2997" y="4140"/>
                  </a:lnTo>
                  <a:lnTo>
                    <a:pt x="3276" y="3810"/>
                  </a:lnTo>
                  <a:lnTo>
                    <a:pt x="2590" y="3225"/>
                  </a:lnTo>
                  <a:lnTo>
                    <a:pt x="1955" y="2616"/>
                  </a:lnTo>
                  <a:lnTo>
                    <a:pt x="939" y="1308"/>
                  </a:lnTo>
                  <a:lnTo>
                    <a:pt x="558" y="622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8" name="object 3208" descr=""/>
            <p:cNvSpPr/>
            <p:nvPr/>
          </p:nvSpPr>
          <p:spPr>
            <a:xfrm>
              <a:off x="2494127" y="228491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641" y="0"/>
                  </a:moveTo>
                  <a:lnTo>
                    <a:pt x="368" y="2997"/>
                  </a:lnTo>
                  <a:lnTo>
                    <a:pt x="139" y="3606"/>
                  </a:lnTo>
                  <a:lnTo>
                    <a:pt x="38" y="4254"/>
                  </a:lnTo>
                  <a:lnTo>
                    <a:pt x="0" y="5499"/>
                  </a:lnTo>
                  <a:lnTo>
                    <a:pt x="50" y="6095"/>
                  </a:lnTo>
                  <a:lnTo>
                    <a:pt x="165" y="6730"/>
                  </a:lnTo>
                  <a:lnTo>
                    <a:pt x="3175" y="6057"/>
                  </a:lnTo>
                  <a:lnTo>
                    <a:pt x="3086" y="5359"/>
                  </a:lnTo>
                  <a:lnTo>
                    <a:pt x="3098" y="4648"/>
                  </a:lnTo>
                  <a:lnTo>
                    <a:pt x="3162" y="4330"/>
                  </a:lnTo>
                  <a:lnTo>
                    <a:pt x="3479" y="3428"/>
                  </a:lnTo>
                  <a:lnTo>
                    <a:pt x="3898" y="2908"/>
                  </a:lnTo>
                  <a:lnTo>
                    <a:pt x="4495" y="2463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9" name="object 3209" descr=""/>
            <p:cNvSpPr/>
            <p:nvPr/>
          </p:nvSpPr>
          <p:spPr>
            <a:xfrm>
              <a:off x="2496781" y="2287033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4">
                  <a:moveTo>
                    <a:pt x="1587" y="0"/>
                  </a:moveTo>
                  <a:lnTo>
                    <a:pt x="0" y="2870"/>
                  </a:lnTo>
                  <a:lnTo>
                    <a:pt x="0" y="3251"/>
                  </a:lnTo>
                  <a:lnTo>
                    <a:pt x="12" y="3454"/>
                  </a:lnTo>
                  <a:lnTo>
                    <a:pt x="76" y="3937"/>
                  </a:lnTo>
                  <a:lnTo>
                    <a:pt x="520" y="3937"/>
                  </a:lnTo>
                  <a:lnTo>
                    <a:pt x="444" y="3429"/>
                  </a:lnTo>
                  <a:lnTo>
                    <a:pt x="431" y="3238"/>
                  </a:lnTo>
                  <a:lnTo>
                    <a:pt x="431" y="2882"/>
                  </a:lnTo>
                  <a:lnTo>
                    <a:pt x="444" y="2527"/>
                  </a:lnTo>
                  <a:lnTo>
                    <a:pt x="508" y="2209"/>
                  </a:lnTo>
                  <a:lnTo>
                    <a:pt x="622" y="1905"/>
                  </a:lnTo>
                  <a:lnTo>
                    <a:pt x="825" y="1308"/>
                  </a:lnTo>
                  <a:lnTo>
                    <a:pt x="1244" y="787"/>
                  </a:lnTo>
                  <a:lnTo>
                    <a:pt x="1841" y="342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0" name="object 3210" descr=""/>
            <p:cNvSpPr/>
            <p:nvPr/>
          </p:nvSpPr>
          <p:spPr>
            <a:xfrm>
              <a:off x="2496776" y="228259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070" y="0"/>
                  </a:moveTo>
                  <a:lnTo>
                    <a:pt x="0" y="2311"/>
                  </a:lnTo>
                  <a:lnTo>
                    <a:pt x="1841" y="4775"/>
                  </a:lnTo>
                  <a:lnTo>
                    <a:pt x="2438" y="4330"/>
                  </a:lnTo>
                  <a:lnTo>
                    <a:pt x="3200" y="3962"/>
                  </a:lnTo>
                  <a:lnTo>
                    <a:pt x="4838" y="3403"/>
                  </a:lnTo>
                  <a:lnTo>
                    <a:pt x="5714" y="3200"/>
                  </a:lnTo>
                  <a:lnTo>
                    <a:pt x="6616" y="3035"/>
                  </a:lnTo>
                  <a:lnTo>
                    <a:pt x="607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1" name="object 3211" descr=""/>
            <p:cNvSpPr/>
            <p:nvPr/>
          </p:nvSpPr>
          <p:spPr>
            <a:xfrm>
              <a:off x="2498364" y="2285203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4952" y="0"/>
                  </a:moveTo>
                  <a:lnTo>
                    <a:pt x="0" y="1828"/>
                  </a:lnTo>
                  <a:lnTo>
                    <a:pt x="253" y="2171"/>
                  </a:lnTo>
                  <a:lnTo>
                    <a:pt x="850" y="1727"/>
                  </a:lnTo>
                  <a:lnTo>
                    <a:pt x="1612" y="1358"/>
                  </a:lnTo>
                  <a:lnTo>
                    <a:pt x="3251" y="800"/>
                  </a:lnTo>
                  <a:lnTo>
                    <a:pt x="4127" y="596"/>
                  </a:lnTo>
                  <a:lnTo>
                    <a:pt x="5029" y="431"/>
                  </a:lnTo>
                  <a:lnTo>
                    <a:pt x="49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2" name="object 3212" descr=""/>
            <p:cNvSpPr/>
            <p:nvPr/>
          </p:nvSpPr>
          <p:spPr>
            <a:xfrm>
              <a:off x="2502852" y="228204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045" y="0"/>
                  </a:moveTo>
                  <a:lnTo>
                    <a:pt x="4051" y="50"/>
                  </a:lnTo>
                  <a:lnTo>
                    <a:pt x="2031" y="190"/>
                  </a:lnTo>
                  <a:lnTo>
                    <a:pt x="0" y="546"/>
                  </a:lnTo>
                  <a:lnTo>
                    <a:pt x="546" y="3581"/>
                  </a:lnTo>
                  <a:lnTo>
                    <a:pt x="2349" y="3263"/>
                  </a:lnTo>
                  <a:lnTo>
                    <a:pt x="4229" y="3136"/>
                  </a:lnTo>
                  <a:lnTo>
                    <a:pt x="6121" y="3086"/>
                  </a:lnTo>
                  <a:lnTo>
                    <a:pt x="604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3" name="object 3213" descr=""/>
            <p:cNvSpPr/>
            <p:nvPr/>
          </p:nvSpPr>
          <p:spPr>
            <a:xfrm>
              <a:off x="2503322" y="2284703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638" y="0"/>
                  </a:moveTo>
                  <a:lnTo>
                    <a:pt x="3733" y="50"/>
                  </a:lnTo>
                  <a:lnTo>
                    <a:pt x="1828" y="177"/>
                  </a:lnTo>
                  <a:lnTo>
                    <a:pt x="0" y="507"/>
                  </a:lnTo>
                  <a:lnTo>
                    <a:pt x="76" y="927"/>
                  </a:lnTo>
                  <a:lnTo>
                    <a:pt x="1879" y="609"/>
                  </a:lnTo>
                  <a:lnTo>
                    <a:pt x="3759" y="482"/>
                  </a:lnTo>
                  <a:lnTo>
                    <a:pt x="5651" y="431"/>
                  </a:lnTo>
                  <a:lnTo>
                    <a:pt x="56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4" name="object 3214" descr=""/>
            <p:cNvSpPr/>
            <p:nvPr/>
          </p:nvSpPr>
          <p:spPr>
            <a:xfrm>
              <a:off x="2508897" y="228201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993" y="0"/>
                  </a:moveTo>
                  <a:lnTo>
                    <a:pt x="0" y="38"/>
                  </a:lnTo>
                  <a:lnTo>
                    <a:pt x="76" y="3124"/>
                  </a:lnTo>
                  <a:lnTo>
                    <a:pt x="1968" y="3073"/>
                  </a:lnTo>
                  <a:lnTo>
                    <a:pt x="3886" y="3124"/>
                  </a:lnTo>
                  <a:lnTo>
                    <a:pt x="5803" y="3213"/>
                  </a:lnTo>
                  <a:lnTo>
                    <a:pt x="5956" y="127"/>
                  </a:lnTo>
                  <a:lnTo>
                    <a:pt x="3975" y="38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5" name="object 3215" descr=""/>
            <p:cNvSpPr/>
            <p:nvPr/>
          </p:nvSpPr>
          <p:spPr>
            <a:xfrm>
              <a:off x="2508961" y="2284651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917" y="0"/>
                  </a:moveTo>
                  <a:lnTo>
                    <a:pt x="0" y="50"/>
                  </a:lnTo>
                  <a:lnTo>
                    <a:pt x="12" y="482"/>
                  </a:lnTo>
                  <a:lnTo>
                    <a:pt x="1904" y="431"/>
                  </a:lnTo>
                  <a:lnTo>
                    <a:pt x="3822" y="482"/>
                  </a:lnTo>
                  <a:lnTo>
                    <a:pt x="5740" y="571"/>
                  </a:lnTo>
                  <a:lnTo>
                    <a:pt x="5765" y="139"/>
                  </a:lnTo>
                  <a:lnTo>
                    <a:pt x="3835" y="50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6" name="object 3216" descr=""/>
            <p:cNvSpPr/>
            <p:nvPr/>
          </p:nvSpPr>
          <p:spPr>
            <a:xfrm>
              <a:off x="2514696" y="228214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52" y="0"/>
                  </a:moveTo>
                  <a:lnTo>
                    <a:pt x="0" y="3073"/>
                  </a:lnTo>
                  <a:lnTo>
                    <a:pt x="1930" y="3162"/>
                  </a:lnTo>
                  <a:lnTo>
                    <a:pt x="3848" y="3302"/>
                  </a:lnTo>
                  <a:lnTo>
                    <a:pt x="5778" y="3467"/>
                  </a:lnTo>
                  <a:lnTo>
                    <a:pt x="6032" y="393"/>
                  </a:lnTo>
                  <a:lnTo>
                    <a:pt x="4089" y="228"/>
                  </a:lnTo>
                  <a:lnTo>
                    <a:pt x="2120" y="8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7" name="object 3217" descr=""/>
            <p:cNvSpPr/>
            <p:nvPr/>
          </p:nvSpPr>
          <p:spPr>
            <a:xfrm>
              <a:off x="2514696" y="228478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1930" y="520"/>
                  </a:lnTo>
                  <a:lnTo>
                    <a:pt x="3848" y="660"/>
                  </a:lnTo>
                  <a:lnTo>
                    <a:pt x="5778" y="825"/>
                  </a:lnTo>
                  <a:lnTo>
                    <a:pt x="5816" y="393"/>
                  </a:lnTo>
                  <a:lnTo>
                    <a:pt x="3886" y="228"/>
                  </a:lnTo>
                  <a:lnTo>
                    <a:pt x="1955" y="8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8" name="object 3218" descr=""/>
            <p:cNvSpPr/>
            <p:nvPr/>
          </p:nvSpPr>
          <p:spPr>
            <a:xfrm>
              <a:off x="2520471" y="228253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4" y="0"/>
                  </a:moveTo>
                  <a:lnTo>
                    <a:pt x="0" y="3073"/>
                  </a:lnTo>
                  <a:lnTo>
                    <a:pt x="1930" y="3238"/>
                  </a:lnTo>
                  <a:lnTo>
                    <a:pt x="3860" y="3428"/>
                  </a:lnTo>
                  <a:lnTo>
                    <a:pt x="5842" y="3568"/>
                  </a:lnTo>
                  <a:lnTo>
                    <a:pt x="6057" y="495"/>
                  </a:lnTo>
                  <a:lnTo>
                    <a:pt x="4152" y="355"/>
                  </a:lnTo>
                  <a:lnTo>
                    <a:pt x="2209" y="165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9" name="object 3219" descr=""/>
            <p:cNvSpPr/>
            <p:nvPr/>
          </p:nvSpPr>
          <p:spPr>
            <a:xfrm>
              <a:off x="2520471" y="2285178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930" y="596"/>
                  </a:lnTo>
                  <a:lnTo>
                    <a:pt x="3860" y="787"/>
                  </a:lnTo>
                  <a:lnTo>
                    <a:pt x="5842" y="927"/>
                  </a:lnTo>
                  <a:lnTo>
                    <a:pt x="5867" y="495"/>
                  </a:lnTo>
                  <a:lnTo>
                    <a:pt x="3911" y="355"/>
                  </a:lnTo>
                  <a:lnTo>
                    <a:pt x="1968" y="16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0" name="object 3220" descr=""/>
            <p:cNvSpPr/>
            <p:nvPr/>
          </p:nvSpPr>
          <p:spPr>
            <a:xfrm>
              <a:off x="2526308" y="228302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28" y="0"/>
                  </a:moveTo>
                  <a:lnTo>
                    <a:pt x="0" y="3073"/>
                  </a:lnTo>
                  <a:lnTo>
                    <a:pt x="1003" y="3149"/>
                  </a:lnTo>
                  <a:lnTo>
                    <a:pt x="2984" y="3213"/>
                  </a:lnTo>
                  <a:lnTo>
                    <a:pt x="5918" y="3289"/>
                  </a:lnTo>
                  <a:lnTo>
                    <a:pt x="5981" y="203"/>
                  </a:lnTo>
                  <a:lnTo>
                    <a:pt x="5016" y="190"/>
                  </a:lnTo>
                  <a:lnTo>
                    <a:pt x="4051" y="152"/>
                  </a:lnTo>
                  <a:lnTo>
                    <a:pt x="1168" y="63"/>
                  </a:lnTo>
                  <a:lnTo>
                    <a:pt x="698" y="38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1" name="object 3221" descr=""/>
            <p:cNvSpPr/>
            <p:nvPr/>
          </p:nvSpPr>
          <p:spPr>
            <a:xfrm>
              <a:off x="2526308" y="228566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003" y="508"/>
                  </a:lnTo>
                  <a:lnTo>
                    <a:pt x="2984" y="571"/>
                  </a:lnTo>
                  <a:lnTo>
                    <a:pt x="5918" y="647"/>
                  </a:lnTo>
                  <a:lnTo>
                    <a:pt x="5930" y="215"/>
                  </a:lnTo>
                  <a:lnTo>
                    <a:pt x="1028" y="7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2" name="object 3222" descr=""/>
            <p:cNvSpPr/>
            <p:nvPr/>
          </p:nvSpPr>
          <p:spPr>
            <a:xfrm>
              <a:off x="2532225" y="228318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91" y="0"/>
                  </a:moveTo>
                  <a:lnTo>
                    <a:pt x="3911" y="101"/>
                  </a:lnTo>
                  <a:lnTo>
                    <a:pt x="1993" y="88"/>
                  </a:lnTo>
                  <a:lnTo>
                    <a:pt x="63" y="50"/>
                  </a:lnTo>
                  <a:lnTo>
                    <a:pt x="0" y="3136"/>
                  </a:lnTo>
                  <a:lnTo>
                    <a:pt x="1968" y="3174"/>
                  </a:lnTo>
                  <a:lnTo>
                    <a:pt x="3949" y="3187"/>
                  </a:lnTo>
                  <a:lnTo>
                    <a:pt x="5956" y="3073"/>
                  </a:lnTo>
                  <a:lnTo>
                    <a:pt x="579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3" name="object 3223" descr=""/>
            <p:cNvSpPr/>
            <p:nvPr/>
          </p:nvSpPr>
          <p:spPr>
            <a:xfrm>
              <a:off x="2532225" y="2285827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930" y="0"/>
                  </a:moveTo>
                  <a:lnTo>
                    <a:pt x="3949" y="101"/>
                  </a:lnTo>
                  <a:lnTo>
                    <a:pt x="1968" y="101"/>
                  </a:lnTo>
                  <a:lnTo>
                    <a:pt x="12" y="50"/>
                  </a:lnTo>
                  <a:lnTo>
                    <a:pt x="0" y="495"/>
                  </a:lnTo>
                  <a:lnTo>
                    <a:pt x="1968" y="533"/>
                  </a:lnTo>
                  <a:lnTo>
                    <a:pt x="3949" y="546"/>
                  </a:lnTo>
                  <a:lnTo>
                    <a:pt x="5956" y="431"/>
                  </a:lnTo>
                  <a:lnTo>
                    <a:pt x="59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4" name="object 3224" descr=""/>
            <p:cNvSpPr/>
            <p:nvPr/>
          </p:nvSpPr>
          <p:spPr>
            <a:xfrm>
              <a:off x="2538011" y="228245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537" y="0"/>
                  </a:moveTo>
                  <a:lnTo>
                    <a:pt x="3733" y="406"/>
                  </a:lnTo>
                  <a:lnTo>
                    <a:pt x="1879" y="622"/>
                  </a:lnTo>
                  <a:lnTo>
                    <a:pt x="0" y="723"/>
                  </a:lnTo>
                  <a:lnTo>
                    <a:pt x="165" y="3797"/>
                  </a:lnTo>
                  <a:lnTo>
                    <a:pt x="2171" y="3695"/>
                  </a:lnTo>
                  <a:lnTo>
                    <a:pt x="4203" y="3467"/>
                  </a:lnTo>
                  <a:lnTo>
                    <a:pt x="6210" y="3009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5" name="object 3225" descr=""/>
            <p:cNvSpPr/>
            <p:nvPr/>
          </p:nvSpPr>
          <p:spPr>
            <a:xfrm>
              <a:off x="2538163" y="228504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969" y="0"/>
                  </a:moveTo>
                  <a:lnTo>
                    <a:pt x="3987" y="444"/>
                  </a:lnTo>
                  <a:lnTo>
                    <a:pt x="1981" y="673"/>
                  </a:lnTo>
                  <a:lnTo>
                    <a:pt x="0" y="774"/>
                  </a:lnTo>
                  <a:lnTo>
                    <a:pt x="12" y="1206"/>
                  </a:lnTo>
                  <a:lnTo>
                    <a:pt x="2019" y="1104"/>
                  </a:lnTo>
                  <a:lnTo>
                    <a:pt x="4051" y="876"/>
                  </a:lnTo>
                  <a:lnTo>
                    <a:pt x="6057" y="419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6" name="object 3226" descr=""/>
            <p:cNvSpPr/>
            <p:nvPr/>
          </p:nvSpPr>
          <p:spPr>
            <a:xfrm>
              <a:off x="2543548" y="228064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143" y="0"/>
                  </a:moveTo>
                  <a:lnTo>
                    <a:pt x="3517" y="812"/>
                  </a:lnTo>
                  <a:lnTo>
                    <a:pt x="1790" y="1409"/>
                  </a:lnTo>
                  <a:lnTo>
                    <a:pt x="0" y="1816"/>
                  </a:lnTo>
                  <a:lnTo>
                    <a:pt x="673" y="4825"/>
                  </a:lnTo>
                  <a:lnTo>
                    <a:pt x="2679" y="4368"/>
                  </a:lnTo>
                  <a:lnTo>
                    <a:pt x="4660" y="3695"/>
                  </a:lnTo>
                  <a:lnTo>
                    <a:pt x="6515" y="2768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7" name="object 3227" descr=""/>
            <p:cNvSpPr/>
            <p:nvPr/>
          </p:nvSpPr>
          <p:spPr>
            <a:xfrm>
              <a:off x="2544132" y="228301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740" y="0"/>
                  </a:moveTo>
                  <a:lnTo>
                    <a:pt x="3911" y="914"/>
                  </a:lnTo>
                  <a:lnTo>
                    <a:pt x="1968" y="1574"/>
                  </a:lnTo>
                  <a:lnTo>
                    <a:pt x="0" y="2019"/>
                  </a:lnTo>
                  <a:lnTo>
                    <a:pt x="88" y="2451"/>
                  </a:lnTo>
                  <a:lnTo>
                    <a:pt x="2095" y="1993"/>
                  </a:lnTo>
                  <a:lnTo>
                    <a:pt x="4076" y="1320"/>
                  </a:lnTo>
                  <a:lnTo>
                    <a:pt x="5930" y="393"/>
                  </a:lnTo>
                  <a:lnTo>
                    <a:pt x="574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8" name="object 3228" descr=""/>
            <p:cNvSpPr/>
            <p:nvPr/>
          </p:nvSpPr>
          <p:spPr>
            <a:xfrm>
              <a:off x="2548701" y="227765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584" y="0"/>
                  </a:moveTo>
                  <a:lnTo>
                    <a:pt x="3162" y="1168"/>
                  </a:lnTo>
                  <a:lnTo>
                    <a:pt x="1625" y="2184"/>
                  </a:lnTo>
                  <a:lnTo>
                    <a:pt x="0" y="2997"/>
                  </a:lnTo>
                  <a:lnTo>
                    <a:pt x="1358" y="5753"/>
                  </a:lnTo>
                  <a:lnTo>
                    <a:pt x="3225" y="4838"/>
                  </a:lnTo>
                  <a:lnTo>
                    <a:pt x="4952" y="3682"/>
                  </a:lnTo>
                  <a:lnTo>
                    <a:pt x="6540" y="2387"/>
                  </a:lnTo>
                  <a:lnTo>
                    <a:pt x="45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9" name="object 3229" descr=""/>
            <p:cNvSpPr/>
            <p:nvPr/>
          </p:nvSpPr>
          <p:spPr>
            <a:xfrm>
              <a:off x="2549870" y="2279715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092" y="0"/>
                  </a:moveTo>
                  <a:lnTo>
                    <a:pt x="3530" y="1282"/>
                  </a:lnTo>
                  <a:lnTo>
                    <a:pt x="1828" y="2412"/>
                  </a:lnTo>
                  <a:lnTo>
                    <a:pt x="0" y="3314"/>
                  </a:lnTo>
                  <a:lnTo>
                    <a:pt x="190" y="3695"/>
                  </a:lnTo>
                  <a:lnTo>
                    <a:pt x="2057" y="2781"/>
                  </a:lnTo>
                  <a:lnTo>
                    <a:pt x="3784" y="1625"/>
                  </a:lnTo>
                  <a:lnTo>
                    <a:pt x="5372" y="330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0" name="object 3230" descr=""/>
            <p:cNvSpPr/>
            <p:nvPr/>
          </p:nvSpPr>
          <p:spPr>
            <a:xfrm>
              <a:off x="2553294" y="227393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521" y="0"/>
                  </a:moveTo>
                  <a:lnTo>
                    <a:pt x="2222" y="1828"/>
                  </a:lnTo>
                  <a:lnTo>
                    <a:pt x="1054" y="2806"/>
                  </a:lnTo>
                  <a:lnTo>
                    <a:pt x="355" y="3429"/>
                  </a:lnTo>
                  <a:lnTo>
                    <a:pt x="0" y="3721"/>
                  </a:lnTo>
                  <a:lnTo>
                    <a:pt x="1943" y="6108"/>
                  </a:lnTo>
                  <a:lnTo>
                    <a:pt x="2349" y="5791"/>
                  </a:lnTo>
                  <a:lnTo>
                    <a:pt x="2540" y="5613"/>
                  </a:lnTo>
                  <a:lnTo>
                    <a:pt x="2832" y="5372"/>
                  </a:lnTo>
                  <a:lnTo>
                    <a:pt x="3098" y="5118"/>
                  </a:lnTo>
                  <a:lnTo>
                    <a:pt x="3429" y="4826"/>
                  </a:lnTo>
                  <a:lnTo>
                    <a:pt x="4914" y="3619"/>
                  </a:lnTo>
                  <a:lnTo>
                    <a:pt x="6438" y="2413"/>
                  </a:lnTo>
                  <a:lnTo>
                    <a:pt x="452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1" name="object 3231" descr=""/>
            <p:cNvSpPr/>
            <p:nvPr/>
          </p:nvSpPr>
          <p:spPr>
            <a:xfrm>
              <a:off x="2554970" y="2276003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495" y="0"/>
                  </a:moveTo>
                  <a:lnTo>
                    <a:pt x="2222" y="1816"/>
                  </a:lnTo>
                  <a:lnTo>
                    <a:pt x="1473" y="2425"/>
                  </a:lnTo>
                  <a:lnTo>
                    <a:pt x="393" y="3390"/>
                  </a:lnTo>
                  <a:lnTo>
                    <a:pt x="190" y="3543"/>
                  </a:lnTo>
                  <a:lnTo>
                    <a:pt x="0" y="3708"/>
                  </a:lnTo>
                  <a:lnTo>
                    <a:pt x="266" y="4038"/>
                  </a:lnTo>
                  <a:lnTo>
                    <a:pt x="469" y="3873"/>
                  </a:lnTo>
                  <a:lnTo>
                    <a:pt x="673" y="3721"/>
                  </a:lnTo>
                  <a:lnTo>
                    <a:pt x="863" y="3543"/>
                  </a:lnTo>
                  <a:lnTo>
                    <a:pt x="1155" y="3302"/>
                  </a:lnTo>
                  <a:lnTo>
                    <a:pt x="1422" y="3048"/>
                  </a:lnTo>
                  <a:lnTo>
                    <a:pt x="1752" y="2755"/>
                  </a:lnTo>
                  <a:lnTo>
                    <a:pt x="2120" y="2463"/>
                  </a:lnTo>
                  <a:lnTo>
                    <a:pt x="3238" y="1549"/>
                  </a:lnTo>
                  <a:lnTo>
                    <a:pt x="4000" y="952"/>
                  </a:lnTo>
                  <a:lnTo>
                    <a:pt x="4762" y="342"/>
                  </a:lnTo>
                  <a:lnTo>
                    <a:pt x="44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2" name="object 3232" descr=""/>
            <p:cNvSpPr/>
            <p:nvPr/>
          </p:nvSpPr>
          <p:spPr>
            <a:xfrm>
              <a:off x="2557809" y="2270280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521" y="0"/>
                  </a:moveTo>
                  <a:lnTo>
                    <a:pt x="3035" y="1231"/>
                  </a:lnTo>
                  <a:lnTo>
                    <a:pt x="0" y="3657"/>
                  </a:lnTo>
                  <a:lnTo>
                    <a:pt x="1917" y="6070"/>
                  </a:lnTo>
                  <a:lnTo>
                    <a:pt x="4978" y="3632"/>
                  </a:lnTo>
                  <a:lnTo>
                    <a:pt x="6489" y="2374"/>
                  </a:lnTo>
                  <a:lnTo>
                    <a:pt x="452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3" name="object 3233" descr=""/>
            <p:cNvSpPr/>
            <p:nvPr/>
          </p:nvSpPr>
          <p:spPr>
            <a:xfrm>
              <a:off x="2559460" y="227232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559" y="0"/>
                  </a:moveTo>
                  <a:lnTo>
                    <a:pt x="3060" y="1244"/>
                  </a:lnTo>
                  <a:lnTo>
                    <a:pt x="0" y="3682"/>
                  </a:lnTo>
                  <a:lnTo>
                    <a:pt x="266" y="4025"/>
                  </a:lnTo>
                  <a:lnTo>
                    <a:pt x="3327" y="1587"/>
                  </a:lnTo>
                  <a:lnTo>
                    <a:pt x="4838" y="330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4" name="object 3234" descr=""/>
            <p:cNvSpPr/>
            <p:nvPr/>
          </p:nvSpPr>
          <p:spPr>
            <a:xfrm>
              <a:off x="2562334" y="226651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356" y="0"/>
                  </a:moveTo>
                  <a:lnTo>
                    <a:pt x="2946" y="1282"/>
                  </a:lnTo>
                  <a:lnTo>
                    <a:pt x="1485" y="2539"/>
                  </a:lnTo>
                  <a:lnTo>
                    <a:pt x="0" y="3771"/>
                  </a:lnTo>
                  <a:lnTo>
                    <a:pt x="1968" y="6146"/>
                  </a:lnTo>
                  <a:lnTo>
                    <a:pt x="3479" y="4889"/>
                  </a:lnTo>
                  <a:lnTo>
                    <a:pt x="4978" y="3606"/>
                  </a:lnTo>
                  <a:lnTo>
                    <a:pt x="6438" y="2273"/>
                  </a:lnTo>
                  <a:lnTo>
                    <a:pt x="435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5" name="object 3235" descr=""/>
            <p:cNvSpPr/>
            <p:nvPr/>
          </p:nvSpPr>
          <p:spPr>
            <a:xfrm>
              <a:off x="2564023" y="226846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457" y="0"/>
                  </a:moveTo>
                  <a:lnTo>
                    <a:pt x="2997" y="1320"/>
                  </a:lnTo>
                  <a:lnTo>
                    <a:pt x="1511" y="2603"/>
                  </a:lnTo>
                  <a:lnTo>
                    <a:pt x="0" y="3848"/>
                  </a:lnTo>
                  <a:lnTo>
                    <a:pt x="279" y="4190"/>
                  </a:lnTo>
                  <a:lnTo>
                    <a:pt x="1790" y="2933"/>
                  </a:lnTo>
                  <a:lnTo>
                    <a:pt x="3289" y="1650"/>
                  </a:lnTo>
                  <a:lnTo>
                    <a:pt x="4749" y="317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6" name="object 3236" descr=""/>
            <p:cNvSpPr/>
            <p:nvPr/>
          </p:nvSpPr>
          <p:spPr>
            <a:xfrm>
              <a:off x="2566695" y="22624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013" y="0"/>
                  </a:moveTo>
                  <a:lnTo>
                    <a:pt x="2781" y="1396"/>
                  </a:lnTo>
                  <a:lnTo>
                    <a:pt x="1409" y="2730"/>
                  </a:lnTo>
                  <a:lnTo>
                    <a:pt x="0" y="4013"/>
                  </a:lnTo>
                  <a:lnTo>
                    <a:pt x="2082" y="6286"/>
                  </a:lnTo>
                  <a:lnTo>
                    <a:pt x="3543" y="4952"/>
                  </a:lnTo>
                  <a:lnTo>
                    <a:pt x="4978" y="3568"/>
                  </a:lnTo>
                  <a:lnTo>
                    <a:pt x="6324" y="2044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7" name="object 3237" descr=""/>
            <p:cNvSpPr/>
            <p:nvPr/>
          </p:nvSpPr>
          <p:spPr>
            <a:xfrm>
              <a:off x="2568486" y="226424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203" y="0"/>
                  </a:moveTo>
                  <a:lnTo>
                    <a:pt x="2870" y="1511"/>
                  </a:lnTo>
                  <a:lnTo>
                    <a:pt x="1447" y="2882"/>
                  </a:lnTo>
                  <a:lnTo>
                    <a:pt x="0" y="4216"/>
                  </a:lnTo>
                  <a:lnTo>
                    <a:pt x="292" y="4533"/>
                  </a:lnTo>
                  <a:lnTo>
                    <a:pt x="1752" y="3200"/>
                  </a:lnTo>
                  <a:lnTo>
                    <a:pt x="3187" y="1816"/>
                  </a:lnTo>
                  <a:lnTo>
                    <a:pt x="4533" y="292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8" name="object 3238" descr=""/>
            <p:cNvSpPr/>
            <p:nvPr/>
          </p:nvSpPr>
          <p:spPr>
            <a:xfrm>
              <a:off x="2570709" y="2258393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565" y="0"/>
                  </a:moveTo>
                  <a:lnTo>
                    <a:pt x="0" y="4102"/>
                  </a:lnTo>
                  <a:lnTo>
                    <a:pt x="2311" y="6146"/>
                  </a:lnTo>
                  <a:lnTo>
                    <a:pt x="5626" y="330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9" name="object 3239" descr=""/>
            <p:cNvSpPr/>
            <p:nvPr/>
          </p:nvSpPr>
          <p:spPr>
            <a:xfrm>
              <a:off x="2572691" y="2258672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213" y="0"/>
                  </a:moveTo>
                  <a:lnTo>
                    <a:pt x="0" y="5575"/>
                  </a:lnTo>
                  <a:lnTo>
                    <a:pt x="330" y="5867"/>
                  </a:lnTo>
                  <a:lnTo>
                    <a:pt x="1003" y="5105"/>
                  </a:lnTo>
                  <a:lnTo>
                    <a:pt x="1651" y="4292"/>
                  </a:lnTo>
                  <a:lnTo>
                    <a:pt x="2247" y="3390"/>
                  </a:lnTo>
                  <a:lnTo>
                    <a:pt x="2552" y="2946"/>
                  </a:lnTo>
                  <a:lnTo>
                    <a:pt x="2832" y="2463"/>
                  </a:lnTo>
                  <a:lnTo>
                    <a:pt x="3327" y="1397"/>
                  </a:lnTo>
                  <a:lnTo>
                    <a:pt x="3556" y="800"/>
                  </a:lnTo>
                  <a:lnTo>
                    <a:pt x="3644" y="50"/>
                  </a:lnTo>
                  <a:lnTo>
                    <a:pt x="321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0" name="object 3240" descr=""/>
            <p:cNvSpPr/>
            <p:nvPr/>
          </p:nvSpPr>
          <p:spPr>
            <a:xfrm>
              <a:off x="2571564" y="2252782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4684" y="3378"/>
                  </a:moveTo>
                  <a:lnTo>
                    <a:pt x="1562" y="3378"/>
                  </a:lnTo>
                  <a:lnTo>
                    <a:pt x="1701" y="5613"/>
                  </a:lnTo>
                  <a:lnTo>
                    <a:pt x="4775" y="5943"/>
                  </a:lnTo>
                  <a:lnTo>
                    <a:pt x="4684" y="3378"/>
                  </a:lnTo>
                  <a:close/>
                </a:path>
                <a:path w="5080" h="6350">
                  <a:moveTo>
                    <a:pt x="1269" y="0"/>
                  </a:moveTo>
                  <a:lnTo>
                    <a:pt x="0" y="2806"/>
                  </a:lnTo>
                  <a:lnTo>
                    <a:pt x="279" y="2933"/>
                  </a:lnTo>
                  <a:lnTo>
                    <a:pt x="1320" y="3289"/>
                  </a:lnTo>
                  <a:lnTo>
                    <a:pt x="1562" y="3390"/>
                  </a:lnTo>
                  <a:lnTo>
                    <a:pt x="4684" y="3378"/>
                  </a:lnTo>
                  <a:lnTo>
                    <a:pt x="4591" y="2806"/>
                  </a:lnTo>
                  <a:lnTo>
                    <a:pt x="4317" y="1917"/>
                  </a:lnTo>
                  <a:lnTo>
                    <a:pt x="4063" y="1485"/>
                  </a:lnTo>
                  <a:lnTo>
                    <a:pt x="3340" y="838"/>
                  </a:lnTo>
                  <a:lnTo>
                    <a:pt x="3022" y="660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1" name="object 3241" descr=""/>
            <p:cNvSpPr/>
            <p:nvPr/>
          </p:nvSpPr>
          <p:spPr>
            <a:xfrm>
              <a:off x="2572656" y="2252782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77" y="0"/>
                  </a:moveTo>
                  <a:lnTo>
                    <a:pt x="0" y="393"/>
                  </a:lnTo>
                  <a:lnTo>
                    <a:pt x="190" y="482"/>
                  </a:lnTo>
                  <a:lnTo>
                    <a:pt x="800" y="698"/>
                  </a:lnTo>
                  <a:lnTo>
                    <a:pt x="1016" y="762"/>
                  </a:lnTo>
                  <a:lnTo>
                    <a:pt x="1308" y="863"/>
                  </a:lnTo>
                  <a:lnTo>
                    <a:pt x="3263" y="4533"/>
                  </a:lnTo>
                  <a:lnTo>
                    <a:pt x="3263" y="4787"/>
                  </a:lnTo>
                  <a:lnTo>
                    <a:pt x="3276" y="5041"/>
                  </a:lnTo>
                  <a:lnTo>
                    <a:pt x="3276" y="5422"/>
                  </a:lnTo>
                  <a:lnTo>
                    <a:pt x="3263" y="5638"/>
                  </a:lnTo>
                  <a:lnTo>
                    <a:pt x="3263" y="5816"/>
                  </a:lnTo>
                  <a:lnTo>
                    <a:pt x="3683" y="5943"/>
                  </a:lnTo>
                  <a:lnTo>
                    <a:pt x="3708" y="5524"/>
                  </a:lnTo>
                  <a:lnTo>
                    <a:pt x="3708" y="5041"/>
                  </a:lnTo>
                  <a:lnTo>
                    <a:pt x="3695" y="4775"/>
                  </a:lnTo>
                  <a:lnTo>
                    <a:pt x="3695" y="4521"/>
                  </a:lnTo>
                  <a:lnTo>
                    <a:pt x="723" y="215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2" name="object 3242" descr=""/>
            <p:cNvSpPr/>
            <p:nvPr/>
          </p:nvSpPr>
          <p:spPr>
            <a:xfrm>
              <a:off x="2566412" y="225002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295" y="0"/>
                  </a:moveTo>
                  <a:lnTo>
                    <a:pt x="0" y="2794"/>
                  </a:lnTo>
                  <a:lnTo>
                    <a:pt x="1727" y="3606"/>
                  </a:lnTo>
                  <a:lnTo>
                    <a:pt x="2933" y="4267"/>
                  </a:lnTo>
                  <a:lnTo>
                    <a:pt x="3327" y="4495"/>
                  </a:lnTo>
                  <a:lnTo>
                    <a:pt x="3987" y="4914"/>
                  </a:lnTo>
                  <a:lnTo>
                    <a:pt x="4610" y="5308"/>
                  </a:lnTo>
                  <a:lnTo>
                    <a:pt x="4876" y="5448"/>
                  </a:lnTo>
                  <a:lnTo>
                    <a:pt x="5156" y="5562"/>
                  </a:lnTo>
                  <a:lnTo>
                    <a:pt x="6426" y="2755"/>
                  </a:lnTo>
                  <a:lnTo>
                    <a:pt x="6248" y="2679"/>
                  </a:lnTo>
                  <a:lnTo>
                    <a:pt x="5918" y="2501"/>
                  </a:lnTo>
                  <a:lnTo>
                    <a:pt x="5359" y="2133"/>
                  </a:lnTo>
                  <a:lnTo>
                    <a:pt x="4902" y="1841"/>
                  </a:lnTo>
                  <a:lnTo>
                    <a:pt x="4000" y="1333"/>
                  </a:lnTo>
                  <a:lnTo>
                    <a:pt x="3098" y="850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3" name="object 3243" descr=""/>
            <p:cNvSpPr/>
            <p:nvPr/>
          </p:nvSpPr>
          <p:spPr>
            <a:xfrm>
              <a:off x="2567529" y="2250026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77" y="0"/>
                  </a:moveTo>
                  <a:lnTo>
                    <a:pt x="0" y="393"/>
                  </a:lnTo>
                  <a:lnTo>
                    <a:pt x="1790" y="1244"/>
                  </a:lnTo>
                  <a:lnTo>
                    <a:pt x="3124" y="1955"/>
                  </a:lnTo>
                  <a:lnTo>
                    <a:pt x="3568" y="2209"/>
                  </a:lnTo>
                  <a:lnTo>
                    <a:pt x="4406" y="2768"/>
                  </a:lnTo>
                  <a:lnTo>
                    <a:pt x="4762" y="2971"/>
                  </a:lnTo>
                  <a:lnTo>
                    <a:pt x="5130" y="3149"/>
                  </a:lnTo>
                  <a:lnTo>
                    <a:pt x="5308" y="2755"/>
                  </a:lnTo>
                  <a:lnTo>
                    <a:pt x="5130" y="2679"/>
                  </a:lnTo>
                  <a:lnTo>
                    <a:pt x="4800" y="2501"/>
                  </a:lnTo>
                  <a:lnTo>
                    <a:pt x="4559" y="2349"/>
                  </a:lnTo>
                  <a:lnTo>
                    <a:pt x="4241" y="2133"/>
                  </a:lnTo>
                  <a:lnTo>
                    <a:pt x="3784" y="1841"/>
                  </a:lnTo>
                  <a:lnTo>
                    <a:pt x="2882" y="1333"/>
                  </a:lnTo>
                  <a:lnTo>
                    <a:pt x="1981" y="850"/>
                  </a:lnTo>
                  <a:lnTo>
                    <a:pt x="1079" y="419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4" name="object 3244" descr=""/>
            <p:cNvSpPr/>
            <p:nvPr/>
          </p:nvSpPr>
          <p:spPr>
            <a:xfrm>
              <a:off x="2561111" y="224770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155" y="0"/>
                  </a:moveTo>
                  <a:lnTo>
                    <a:pt x="0" y="2857"/>
                  </a:lnTo>
                  <a:lnTo>
                    <a:pt x="1790" y="3581"/>
                  </a:lnTo>
                  <a:lnTo>
                    <a:pt x="3568" y="4330"/>
                  </a:lnTo>
                  <a:lnTo>
                    <a:pt x="5308" y="5130"/>
                  </a:lnTo>
                  <a:lnTo>
                    <a:pt x="6591" y="2324"/>
                  </a:lnTo>
                  <a:lnTo>
                    <a:pt x="4787" y="1498"/>
                  </a:lnTo>
                  <a:lnTo>
                    <a:pt x="2971" y="736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5" name="object 3245" descr=""/>
            <p:cNvSpPr/>
            <p:nvPr/>
          </p:nvSpPr>
          <p:spPr>
            <a:xfrm>
              <a:off x="2562101" y="2247701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65" y="0"/>
                  </a:moveTo>
                  <a:lnTo>
                    <a:pt x="0" y="406"/>
                  </a:lnTo>
                  <a:lnTo>
                    <a:pt x="1816" y="1130"/>
                  </a:lnTo>
                  <a:lnTo>
                    <a:pt x="3632" y="1892"/>
                  </a:lnTo>
                  <a:lnTo>
                    <a:pt x="5422" y="2717"/>
                  </a:lnTo>
                  <a:lnTo>
                    <a:pt x="5600" y="2324"/>
                  </a:lnTo>
                  <a:lnTo>
                    <a:pt x="3797" y="1498"/>
                  </a:lnTo>
                  <a:lnTo>
                    <a:pt x="1981" y="736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6" name="object 3246" descr=""/>
            <p:cNvSpPr/>
            <p:nvPr/>
          </p:nvSpPr>
          <p:spPr>
            <a:xfrm>
              <a:off x="2555699" y="224558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079" y="0"/>
                  </a:moveTo>
                  <a:lnTo>
                    <a:pt x="0" y="2895"/>
                  </a:lnTo>
                  <a:lnTo>
                    <a:pt x="1816" y="3568"/>
                  </a:lnTo>
                  <a:lnTo>
                    <a:pt x="3619" y="4254"/>
                  </a:lnTo>
                  <a:lnTo>
                    <a:pt x="5410" y="4978"/>
                  </a:lnTo>
                  <a:lnTo>
                    <a:pt x="6565" y="2120"/>
                  </a:lnTo>
                  <a:lnTo>
                    <a:pt x="4749" y="1384"/>
                  </a:lnTo>
                  <a:lnTo>
                    <a:pt x="2921" y="685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7" name="object 3247" descr=""/>
            <p:cNvSpPr/>
            <p:nvPr/>
          </p:nvSpPr>
          <p:spPr>
            <a:xfrm>
              <a:off x="2556626" y="224558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52" y="0"/>
                  </a:moveTo>
                  <a:lnTo>
                    <a:pt x="0" y="406"/>
                  </a:lnTo>
                  <a:lnTo>
                    <a:pt x="1828" y="1092"/>
                  </a:lnTo>
                  <a:lnTo>
                    <a:pt x="3657" y="1790"/>
                  </a:lnTo>
                  <a:lnTo>
                    <a:pt x="5473" y="2514"/>
                  </a:lnTo>
                  <a:lnTo>
                    <a:pt x="5638" y="2120"/>
                  </a:lnTo>
                  <a:lnTo>
                    <a:pt x="3822" y="1384"/>
                  </a:lnTo>
                  <a:lnTo>
                    <a:pt x="1993" y="68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8" name="object 3248" descr=""/>
            <p:cNvSpPr/>
            <p:nvPr/>
          </p:nvSpPr>
          <p:spPr>
            <a:xfrm>
              <a:off x="2550245" y="224359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003" y="0"/>
                  </a:moveTo>
                  <a:lnTo>
                    <a:pt x="0" y="2908"/>
                  </a:lnTo>
                  <a:lnTo>
                    <a:pt x="1828" y="3543"/>
                  </a:lnTo>
                  <a:lnTo>
                    <a:pt x="5461" y="4876"/>
                  </a:lnTo>
                  <a:lnTo>
                    <a:pt x="6540" y="1981"/>
                  </a:lnTo>
                  <a:lnTo>
                    <a:pt x="2857" y="635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9" name="object 3249" descr=""/>
            <p:cNvSpPr/>
            <p:nvPr/>
          </p:nvSpPr>
          <p:spPr>
            <a:xfrm>
              <a:off x="2551108" y="2243596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39" y="0"/>
                  </a:moveTo>
                  <a:lnTo>
                    <a:pt x="0" y="406"/>
                  </a:lnTo>
                  <a:lnTo>
                    <a:pt x="1841" y="1054"/>
                  </a:lnTo>
                  <a:lnTo>
                    <a:pt x="3682" y="1714"/>
                  </a:lnTo>
                  <a:lnTo>
                    <a:pt x="5524" y="2387"/>
                  </a:lnTo>
                  <a:lnTo>
                    <a:pt x="5676" y="1981"/>
                  </a:lnTo>
                  <a:lnTo>
                    <a:pt x="1993" y="635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0" name="object 3250" descr=""/>
            <p:cNvSpPr/>
            <p:nvPr/>
          </p:nvSpPr>
          <p:spPr>
            <a:xfrm>
              <a:off x="2544702" y="224177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990" y="0"/>
                  </a:moveTo>
                  <a:lnTo>
                    <a:pt x="0" y="2921"/>
                  </a:lnTo>
                  <a:lnTo>
                    <a:pt x="469" y="3086"/>
                  </a:lnTo>
                  <a:lnTo>
                    <a:pt x="2794" y="3810"/>
                  </a:lnTo>
                  <a:lnTo>
                    <a:pt x="5537" y="4737"/>
                  </a:lnTo>
                  <a:lnTo>
                    <a:pt x="6540" y="1816"/>
                  </a:lnTo>
                  <a:lnTo>
                    <a:pt x="3746" y="876"/>
                  </a:lnTo>
                  <a:lnTo>
                    <a:pt x="1879" y="29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1" name="object 3251" descr=""/>
            <p:cNvSpPr/>
            <p:nvPr/>
          </p:nvSpPr>
          <p:spPr>
            <a:xfrm>
              <a:off x="2545553" y="2241775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39" y="0"/>
                  </a:moveTo>
                  <a:lnTo>
                    <a:pt x="0" y="406"/>
                  </a:lnTo>
                  <a:lnTo>
                    <a:pt x="901" y="711"/>
                  </a:lnTo>
                  <a:lnTo>
                    <a:pt x="2057" y="1066"/>
                  </a:lnTo>
                  <a:lnTo>
                    <a:pt x="3708" y="1600"/>
                  </a:lnTo>
                  <a:lnTo>
                    <a:pt x="5549" y="2235"/>
                  </a:lnTo>
                  <a:lnTo>
                    <a:pt x="5689" y="1816"/>
                  </a:lnTo>
                  <a:lnTo>
                    <a:pt x="2895" y="876"/>
                  </a:lnTo>
                  <a:lnTo>
                    <a:pt x="584" y="152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2" name="object 3252" descr=""/>
            <p:cNvSpPr/>
            <p:nvPr/>
          </p:nvSpPr>
          <p:spPr>
            <a:xfrm>
              <a:off x="2539075" y="223948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676" y="0"/>
                  </a:moveTo>
                  <a:lnTo>
                    <a:pt x="0" y="2578"/>
                  </a:lnTo>
                  <a:lnTo>
                    <a:pt x="1790" y="3746"/>
                  </a:lnTo>
                  <a:lnTo>
                    <a:pt x="3708" y="4546"/>
                  </a:lnTo>
                  <a:lnTo>
                    <a:pt x="5626" y="5207"/>
                  </a:lnTo>
                  <a:lnTo>
                    <a:pt x="6616" y="2286"/>
                  </a:lnTo>
                  <a:lnTo>
                    <a:pt x="4851" y="1676"/>
                  </a:lnTo>
                  <a:lnTo>
                    <a:pt x="3149" y="965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3" name="object 3253" descr=""/>
            <p:cNvSpPr/>
            <p:nvPr/>
          </p:nvSpPr>
          <p:spPr>
            <a:xfrm>
              <a:off x="2540510" y="223948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41" y="0"/>
                  </a:moveTo>
                  <a:lnTo>
                    <a:pt x="0" y="368"/>
                  </a:lnTo>
                  <a:lnTo>
                    <a:pt x="1524" y="1358"/>
                  </a:lnTo>
                  <a:lnTo>
                    <a:pt x="3251" y="2082"/>
                  </a:lnTo>
                  <a:lnTo>
                    <a:pt x="5041" y="2692"/>
                  </a:lnTo>
                  <a:lnTo>
                    <a:pt x="5181" y="2286"/>
                  </a:lnTo>
                  <a:lnTo>
                    <a:pt x="3416" y="1676"/>
                  </a:lnTo>
                  <a:lnTo>
                    <a:pt x="1714" y="965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4" name="object 3254" descr=""/>
            <p:cNvSpPr/>
            <p:nvPr/>
          </p:nvSpPr>
          <p:spPr>
            <a:xfrm>
              <a:off x="2534597" y="22362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723" y="0"/>
                  </a:moveTo>
                  <a:lnTo>
                    <a:pt x="0" y="2997"/>
                  </a:lnTo>
                  <a:lnTo>
                    <a:pt x="761" y="3175"/>
                  </a:lnTo>
                  <a:lnTo>
                    <a:pt x="1460" y="3505"/>
                  </a:lnTo>
                  <a:lnTo>
                    <a:pt x="2260" y="4076"/>
                  </a:lnTo>
                  <a:lnTo>
                    <a:pt x="2857" y="4584"/>
                  </a:lnTo>
                  <a:lnTo>
                    <a:pt x="3594" y="5181"/>
                  </a:lnTo>
                  <a:lnTo>
                    <a:pt x="4025" y="5486"/>
                  </a:lnTo>
                  <a:lnTo>
                    <a:pt x="4470" y="5778"/>
                  </a:lnTo>
                  <a:lnTo>
                    <a:pt x="6159" y="3200"/>
                  </a:lnTo>
                  <a:lnTo>
                    <a:pt x="5791" y="2959"/>
                  </a:lnTo>
                  <a:lnTo>
                    <a:pt x="5435" y="2705"/>
                  </a:lnTo>
                  <a:lnTo>
                    <a:pt x="5003" y="2362"/>
                  </a:lnTo>
                  <a:lnTo>
                    <a:pt x="4356" y="1803"/>
                  </a:lnTo>
                  <a:lnTo>
                    <a:pt x="4127" y="1625"/>
                  </a:lnTo>
                  <a:lnTo>
                    <a:pt x="2959" y="787"/>
                  </a:lnTo>
                  <a:lnTo>
                    <a:pt x="1866" y="266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5" name="object 3255" descr=""/>
            <p:cNvSpPr/>
            <p:nvPr/>
          </p:nvSpPr>
          <p:spPr>
            <a:xfrm>
              <a:off x="2535219" y="2236292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01" y="0"/>
                  </a:moveTo>
                  <a:lnTo>
                    <a:pt x="0" y="419"/>
                  </a:lnTo>
                  <a:lnTo>
                    <a:pt x="1079" y="673"/>
                  </a:lnTo>
                  <a:lnTo>
                    <a:pt x="2133" y="1168"/>
                  </a:lnTo>
                  <a:lnTo>
                    <a:pt x="3022" y="1816"/>
                  </a:lnTo>
                  <a:lnTo>
                    <a:pt x="3251" y="1968"/>
                  </a:lnTo>
                  <a:lnTo>
                    <a:pt x="3937" y="2552"/>
                  </a:lnTo>
                  <a:lnTo>
                    <a:pt x="4114" y="2692"/>
                  </a:lnTo>
                  <a:lnTo>
                    <a:pt x="4546" y="3048"/>
                  </a:lnTo>
                  <a:lnTo>
                    <a:pt x="4914" y="3314"/>
                  </a:lnTo>
                  <a:lnTo>
                    <a:pt x="5295" y="3556"/>
                  </a:lnTo>
                  <a:lnTo>
                    <a:pt x="5537" y="3200"/>
                  </a:lnTo>
                  <a:lnTo>
                    <a:pt x="5168" y="2959"/>
                  </a:lnTo>
                  <a:lnTo>
                    <a:pt x="4813" y="2705"/>
                  </a:lnTo>
                  <a:lnTo>
                    <a:pt x="4470" y="2425"/>
                  </a:lnTo>
                  <a:lnTo>
                    <a:pt x="3733" y="1803"/>
                  </a:lnTo>
                  <a:lnTo>
                    <a:pt x="3505" y="1625"/>
                  </a:lnTo>
                  <a:lnTo>
                    <a:pt x="2336" y="787"/>
                  </a:lnTo>
                  <a:lnTo>
                    <a:pt x="1244" y="26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6" name="object 3256" descr=""/>
            <p:cNvSpPr/>
            <p:nvPr/>
          </p:nvSpPr>
          <p:spPr>
            <a:xfrm>
              <a:off x="2528782" y="2235976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241" y="0"/>
                  </a:moveTo>
                  <a:lnTo>
                    <a:pt x="2044" y="190"/>
                  </a:lnTo>
                  <a:lnTo>
                    <a:pt x="1003" y="406"/>
                  </a:lnTo>
                  <a:lnTo>
                    <a:pt x="0" y="685"/>
                  </a:lnTo>
                  <a:lnTo>
                    <a:pt x="825" y="3657"/>
                  </a:lnTo>
                  <a:lnTo>
                    <a:pt x="1701" y="3416"/>
                  </a:lnTo>
                  <a:lnTo>
                    <a:pt x="2565" y="3238"/>
                  </a:lnTo>
                  <a:lnTo>
                    <a:pt x="4254" y="3086"/>
                  </a:lnTo>
                  <a:lnTo>
                    <a:pt x="5054" y="3136"/>
                  </a:lnTo>
                  <a:lnTo>
                    <a:pt x="5816" y="3314"/>
                  </a:lnTo>
                  <a:lnTo>
                    <a:pt x="6540" y="317"/>
                  </a:lnTo>
                  <a:lnTo>
                    <a:pt x="5397" y="38"/>
                  </a:lnTo>
                  <a:lnTo>
                    <a:pt x="42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7" name="object 3257" descr=""/>
            <p:cNvSpPr/>
            <p:nvPr/>
          </p:nvSpPr>
          <p:spPr>
            <a:xfrm>
              <a:off x="2528782" y="2235976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4241" y="0"/>
                  </a:moveTo>
                  <a:lnTo>
                    <a:pt x="2044" y="190"/>
                  </a:lnTo>
                  <a:lnTo>
                    <a:pt x="1003" y="406"/>
                  </a:lnTo>
                  <a:lnTo>
                    <a:pt x="0" y="685"/>
                  </a:lnTo>
                  <a:lnTo>
                    <a:pt x="114" y="1104"/>
                  </a:lnTo>
                  <a:lnTo>
                    <a:pt x="1092" y="838"/>
                  </a:lnTo>
                  <a:lnTo>
                    <a:pt x="2120" y="609"/>
                  </a:lnTo>
                  <a:lnTo>
                    <a:pt x="4241" y="431"/>
                  </a:lnTo>
                  <a:lnTo>
                    <a:pt x="5346" y="469"/>
                  </a:lnTo>
                  <a:lnTo>
                    <a:pt x="6438" y="736"/>
                  </a:lnTo>
                  <a:lnTo>
                    <a:pt x="6540" y="317"/>
                  </a:lnTo>
                  <a:lnTo>
                    <a:pt x="5397" y="38"/>
                  </a:lnTo>
                  <a:lnTo>
                    <a:pt x="4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8" name="object 3258" descr=""/>
            <p:cNvSpPr/>
            <p:nvPr/>
          </p:nvSpPr>
          <p:spPr>
            <a:xfrm>
              <a:off x="2523162" y="223666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626" y="0"/>
                  </a:moveTo>
                  <a:lnTo>
                    <a:pt x="3619" y="558"/>
                  </a:lnTo>
                  <a:lnTo>
                    <a:pt x="1790" y="1308"/>
                  </a:lnTo>
                  <a:lnTo>
                    <a:pt x="0" y="1943"/>
                  </a:lnTo>
                  <a:lnTo>
                    <a:pt x="1028" y="4851"/>
                  </a:lnTo>
                  <a:lnTo>
                    <a:pt x="2908" y="4178"/>
                  </a:lnTo>
                  <a:lnTo>
                    <a:pt x="4686" y="3454"/>
                  </a:lnTo>
                  <a:lnTo>
                    <a:pt x="6438" y="2971"/>
                  </a:lnTo>
                  <a:lnTo>
                    <a:pt x="562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9" name="object 3259" descr=""/>
            <p:cNvSpPr/>
            <p:nvPr/>
          </p:nvSpPr>
          <p:spPr>
            <a:xfrm>
              <a:off x="2523162" y="2236665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626" y="0"/>
                  </a:moveTo>
                  <a:lnTo>
                    <a:pt x="3619" y="558"/>
                  </a:lnTo>
                  <a:lnTo>
                    <a:pt x="1790" y="1308"/>
                  </a:lnTo>
                  <a:lnTo>
                    <a:pt x="0" y="1943"/>
                  </a:lnTo>
                  <a:lnTo>
                    <a:pt x="139" y="2349"/>
                  </a:lnTo>
                  <a:lnTo>
                    <a:pt x="1943" y="1714"/>
                  </a:lnTo>
                  <a:lnTo>
                    <a:pt x="3771" y="965"/>
                  </a:lnTo>
                  <a:lnTo>
                    <a:pt x="5740" y="419"/>
                  </a:lnTo>
                  <a:lnTo>
                    <a:pt x="56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0" name="object 3260" descr=""/>
            <p:cNvSpPr/>
            <p:nvPr/>
          </p:nvSpPr>
          <p:spPr>
            <a:xfrm>
              <a:off x="2517795" y="223860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372" y="0"/>
                  </a:moveTo>
                  <a:lnTo>
                    <a:pt x="0" y="1346"/>
                  </a:lnTo>
                  <a:lnTo>
                    <a:pt x="457" y="4394"/>
                  </a:lnTo>
                  <a:lnTo>
                    <a:pt x="6400" y="2908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1" name="object 3261" descr=""/>
            <p:cNvSpPr/>
            <p:nvPr/>
          </p:nvSpPr>
          <p:spPr>
            <a:xfrm>
              <a:off x="2517795" y="2238605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372" y="0"/>
                  </a:moveTo>
                  <a:lnTo>
                    <a:pt x="139" y="1320"/>
                  </a:lnTo>
                  <a:lnTo>
                    <a:pt x="0" y="1346"/>
                  </a:lnTo>
                  <a:lnTo>
                    <a:pt x="63" y="1777"/>
                  </a:lnTo>
                  <a:lnTo>
                    <a:pt x="330" y="1739"/>
                  </a:lnTo>
                  <a:lnTo>
                    <a:pt x="635" y="1701"/>
                  </a:lnTo>
                  <a:lnTo>
                    <a:pt x="1016" y="1650"/>
                  </a:lnTo>
                  <a:lnTo>
                    <a:pt x="1460" y="1574"/>
                  </a:lnTo>
                  <a:lnTo>
                    <a:pt x="2362" y="1384"/>
                  </a:lnTo>
                  <a:lnTo>
                    <a:pt x="2806" y="1257"/>
                  </a:lnTo>
                  <a:lnTo>
                    <a:pt x="3263" y="1142"/>
                  </a:lnTo>
                  <a:lnTo>
                    <a:pt x="4394" y="787"/>
                  </a:lnTo>
                  <a:lnTo>
                    <a:pt x="4622" y="723"/>
                  </a:lnTo>
                  <a:lnTo>
                    <a:pt x="5511" y="406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2" name="object 3262" descr=""/>
            <p:cNvSpPr/>
            <p:nvPr/>
          </p:nvSpPr>
          <p:spPr>
            <a:xfrm>
              <a:off x="2511792" y="223995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007" y="0"/>
                  </a:moveTo>
                  <a:lnTo>
                    <a:pt x="0" y="2247"/>
                  </a:lnTo>
                  <a:lnTo>
                    <a:pt x="1600" y="4889"/>
                  </a:lnTo>
                  <a:lnTo>
                    <a:pt x="3111" y="3975"/>
                  </a:lnTo>
                  <a:lnTo>
                    <a:pt x="4787" y="3302"/>
                  </a:lnTo>
                  <a:lnTo>
                    <a:pt x="6464" y="3048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3" name="object 3263" descr=""/>
            <p:cNvSpPr/>
            <p:nvPr/>
          </p:nvSpPr>
          <p:spPr>
            <a:xfrm>
              <a:off x="2511792" y="2239950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6007" y="0"/>
                  </a:moveTo>
                  <a:lnTo>
                    <a:pt x="0" y="2247"/>
                  </a:lnTo>
                  <a:lnTo>
                    <a:pt x="228" y="2616"/>
                  </a:lnTo>
                  <a:lnTo>
                    <a:pt x="1117" y="2082"/>
                  </a:lnTo>
                  <a:lnTo>
                    <a:pt x="2044" y="1625"/>
                  </a:lnTo>
                  <a:lnTo>
                    <a:pt x="4000" y="876"/>
                  </a:lnTo>
                  <a:lnTo>
                    <a:pt x="5016" y="584"/>
                  </a:lnTo>
                  <a:lnTo>
                    <a:pt x="6070" y="431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4" name="object 3264" descr=""/>
            <p:cNvSpPr/>
            <p:nvPr/>
          </p:nvSpPr>
          <p:spPr>
            <a:xfrm>
              <a:off x="2507018" y="224219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775" y="0"/>
                  </a:moveTo>
                  <a:lnTo>
                    <a:pt x="0" y="4254"/>
                  </a:lnTo>
                  <a:lnTo>
                    <a:pt x="2463" y="6096"/>
                  </a:lnTo>
                  <a:lnTo>
                    <a:pt x="3492" y="4737"/>
                  </a:lnTo>
                  <a:lnTo>
                    <a:pt x="4864" y="3556"/>
                  </a:lnTo>
                  <a:lnTo>
                    <a:pt x="6375" y="2641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5" name="object 3265" descr=""/>
            <p:cNvSpPr/>
            <p:nvPr/>
          </p:nvSpPr>
          <p:spPr>
            <a:xfrm>
              <a:off x="2507018" y="2242198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775" y="0"/>
                  </a:moveTo>
                  <a:lnTo>
                    <a:pt x="0" y="4254"/>
                  </a:lnTo>
                  <a:lnTo>
                    <a:pt x="342" y="4508"/>
                  </a:lnTo>
                  <a:lnTo>
                    <a:pt x="1625" y="2819"/>
                  </a:lnTo>
                  <a:lnTo>
                    <a:pt x="3225" y="1447"/>
                  </a:lnTo>
                  <a:lnTo>
                    <a:pt x="4991" y="368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6" name="object 3266" descr=""/>
            <p:cNvSpPr/>
            <p:nvPr/>
          </p:nvSpPr>
          <p:spPr>
            <a:xfrm>
              <a:off x="2504659" y="2246456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2362" y="0"/>
                  </a:moveTo>
                  <a:lnTo>
                    <a:pt x="0" y="6235"/>
                  </a:lnTo>
                  <a:lnTo>
                    <a:pt x="3086" y="6349"/>
                  </a:lnTo>
                  <a:lnTo>
                    <a:pt x="3136" y="4787"/>
                  </a:lnTo>
                  <a:lnTo>
                    <a:pt x="3797" y="3213"/>
                  </a:lnTo>
                  <a:lnTo>
                    <a:pt x="4826" y="1841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7" name="object 3267" descr=""/>
            <p:cNvSpPr/>
            <p:nvPr/>
          </p:nvSpPr>
          <p:spPr>
            <a:xfrm>
              <a:off x="2504659" y="224645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362" y="0"/>
                  </a:moveTo>
                  <a:lnTo>
                    <a:pt x="0" y="6235"/>
                  </a:lnTo>
                  <a:lnTo>
                    <a:pt x="431" y="6248"/>
                  </a:lnTo>
                  <a:lnTo>
                    <a:pt x="469" y="5143"/>
                  </a:lnTo>
                  <a:lnTo>
                    <a:pt x="723" y="4051"/>
                  </a:lnTo>
                  <a:lnTo>
                    <a:pt x="1130" y="3047"/>
                  </a:lnTo>
                  <a:lnTo>
                    <a:pt x="1524" y="2031"/>
                  </a:lnTo>
                  <a:lnTo>
                    <a:pt x="2070" y="1104"/>
                  </a:lnTo>
                  <a:lnTo>
                    <a:pt x="2705" y="253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8" name="object 3268" descr=""/>
            <p:cNvSpPr/>
            <p:nvPr/>
          </p:nvSpPr>
          <p:spPr>
            <a:xfrm>
              <a:off x="2504617" y="225268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8" y="0"/>
                  </a:moveTo>
                  <a:lnTo>
                    <a:pt x="2095" y="6413"/>
                  </a:lnTo>
                  <a:lnTo>
                    <a:pt x="4610" y="4622"/>
                  </a:lnTo>
                  <a:lnTo>
                    <a:pt x="4114" y="3936"/>
                  </a:lnTo>
                  <a:lnTo>
                    <a:pt x="3721" y="3200"/>
                  </a:lnTo>
                  <a:lnTo>
                    <a:pt x="3213" y="1689"/>
                  </a:lnTo>
                  <a:lnTo>
                    <a:pt x="3098" y="901"/>
                  </a:lnTo>
                  <a:lnTo>
                    <a:pt x="3124" y="12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9" name="object 3269" descr=""/>
            <p:cNvSpPr/>
            <p:nvPr/>
          </p:nvSpPr>
          <p:spPr>
            <a:xfrm>
              <a:off x="2504617" y="2252687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38" y="0"/>
                  </a:moveTo>
                  <a:lnTo>
                    <a:pt x="2095" y="6413"/>
                  </a:lnTo>
                  <a:lnTo>
                    <a:pt x="2451" y="6159"/>
                  </a:lnTo>
                  <a:lnTo>
                    <a:pt x="1828" y="5295"/>
                  </a:lnTo>
                  <a:lnTo>
                    <a:pt x="1308" y="4330"/>
                  </a:lnTo>
                  <a:lnTo>
                    <a:pt x="596" y="2247"/>
                  </a:lnTo>
                  <a:lnTo>
                    <a:pt x="431" y="1130"/>
                  </a:lnTo>
                  <a:lnTo>
                    <a:pt x="469" y="2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0" name="object 3270" descr=""/>
            <p:cNvSpPr/>
            <p:nvPr/>
          </p:nvSpPr>
          <p:spPr>
            <a:xfrm>
              <a:off x="2506714" y="225730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501" y="0"/>
                  </a:moveTo>
                  <a:lnTo>
                    <a:pt x="0" y="1803"/>
                  </a:lnTo>
                  <a:lnTo>
                    <a:pt x="317" y="2247"/>
                  </a:lnTo>
                  <a:lnTo>
                    <a:pt x="660" y="2667"/>
                  </a:lnTo>
                  <a:lnTo>
                    <a:pt x="5257" y="5778"/>
                  </a:lnTo>
                  <a:lnTo>
                    <a:pt x="6438" y="2933"/>
                  </a:lnTo>
                  <a:lnTo>
                    <a:pt x="5613" y="2590"/>
                  </a:lnTo>
                  <a:lnTo>
                    <a:pt x="4813" y="2184"/>
                  </a:lnTo>
                  <a:lnTo>
                    <a:pt x="3835" y="1498"/>
                  </a:lnTo>
                  <a:lnTo>
                    <a:pt x="3543" y="1257"/>
                  </a:lnTo>
                  <a:lnTo>
                    <a:pt x="3022" y="685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1" name="object 3271" descr=""/>
            <p:cNvSpPr/>
            <p:nvPr/>
          </p:nvSpPr>
          <p:spPr>
            <a:xfrm>
              <a:off x="2506714" y="225885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355" y="0"/>
                  </a:moveTo>
                  <a:lnTo>
                    <a:pt x="0" y="253"/>
                  </a:lnTo>
                  <a:lnTo>
                    <a:pt x="317" y="698"/>
                  </a:lnTo>
                  <a:lnTo>
                    <a:pt x="660" y="1117"/>
                  </a:lnTo>
                  <a:lnTo>
                    <a:pt x="5257" y="4229"/>
                  </a:lnTo>
                  <a:lnTo>
                    <a:pt x="5422" y="3835"/>
                  </a:lnTo>
                  <a:lnTo>
                    <a:pt x="4470" y="3428"/>
                  </a:lnTo>
                  <a:lnTo>
                    <a:pt x="3530" y="2971"/>
                  </a:lnTo>
                  <a:lnTo>
                    <a:pt x="660" y="431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2" name="object 3272" descr=""/>
            <p:cNvSpPr/>
            <p:nvPr/>
          </p:nvSpPr>
          <p:spPr>
            <a:xfrm>
              <a:off x="2511973" y="226022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181" y="0"/>
                  </a:moveTo>
                  <a:lnTo>
                    <a:pt x="0" y="2857"/>
                  </a:lnTo>
                  <a:lnTo>
                    <a:pt x="965" y="3251"/>
                  </a:lnTo>
                  <a:lnTo>
                    <a:pt x="1943" y="3581"/>
                  </a:lnTo>
                  <a:lnTo>
                    <a:pt x="3886" y="4152"/>
                  </a:lnTo>
                  <a:lnTo>
                    <a:pt x="4864" y="4394"/>
                  </a:lnTo>
                  <a:lnTo>
                    <a:pt x="5842" y="4610"/>
                  </a:lnTo>
                  <a:lnTo>
                    <a:pt x="6515" y="1600"/>
                  </a:lnTo>
                  <a:lnTo>
                    <a:pt x="5588" y="1397"/>
                  </a:lnTo>
                  <a:lnTo>
                    <a:pt x="4673" y="1168"/>
                  </a:lnTo>
                  <a:lnTo>
                    <a:pt x="3784" y="901"/>
                  </a:lnTo>
                  <a:lnTo>
                    <a:pt x="2882" y="647"/>
                  </a:lnTo>
                  <a:lnTo>
                    <a:pt x="2006" y="355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3" name="object 3273" descr=""/>
            <p:cNvSpPr/>
            <p:nvPr/>
          </p:nvSpPr>
          <p:spPr>
            <a:xfrm>
              <a:off x="2511973" y="2262678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65" y="0"/>
                  </a:moveTo>
                  <a:lnTo>
                    <a:pt x="5842" y="2158"/>
                  </a:lnTo>
                  <a:lnTo>
                    <a:pt x="5930" y="1739"/>
                  </a:lnTo>
                  <a:lnTo>
                    <a:pt x="4965" y="1523"/>
                  </a:lnTo>
                  <a:lnTo>
                    <a:pt x="4000" y="1282"/>
                  </a:lnTo>
                  <a:lnTo>
                    <a:pt x="3035" y="1003"/>
                  </a:lnTo>
                  <a:lnTo>
                    <a:pt x="2070" y="711"/>
                  </a:lnTo>
                  <a:lnTo>
                    <a:pt x="1117" y="393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4" name="object 3274" descr=""/>
            <p:cNvSpPr/>
            <p:nvPr/>
          </p:nvSpPr>
          <p:spPr>
            <a:xfrm>
              <a:off x="2517819" y="226182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60" y="0"/>
                  </a:moveTo>
                  <a:lnTo>
                    <a:pt x="0" y="3009"/>
                  </a:lnTo>
                  <a:lnTo>
                    <a:pt x="1955" y="3441"/>
                  </a:lnTo>
                  <a:lnTo>
                    <a:pt x="3911" y="3771"/>
                  </a:lnTo>
                  <a:lnTo>
                    <a:pt x="5867" y="4051"/>
                  </a:lnTo>
                  <a:lnTo>
                    <a:pt x="6299" y="1003"/>
                  </a:lnTo>
                  <a:lnTo>
                    <a:pt x="4394" y="736"/>
                  </a:lnTo>
                  <a:lnTo>
                    <a:pt x="2514" y="406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5" name="object 3275" descr=""/>
            <p:cNvSpPr/>
            <p:nvPr/>
          </p:nvSpPr>
          <p:spPr>
            <a:xfrm>
              <a:off x="2517819" y="226441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88" y="0"/>
                  </a:moveTo>
                  <a:lnTo>
                    <a:pt x="0" y="419"/>
                  </a:lnTo>
                  <a:lnTo>
                    <a:pt x="1955" y="850"/>
                  </a:lnTo>
                  <a:lnTo>
                    <a:pt x="3911" y="1181"/>
                  </a:lnTo>
                  <a:lnTo>
                    <a:pt x="5867" y="1460"/>
                  </a:lnTo>
                  <a:lnTo>
                    <a:pt x="5930" y="1028"/>
                  </a:lnTo>
                  <a:lnTo>
                    <a:pt x="3975" y="762"/>
                  </a:lnTo>
                  <a:lnTo>
                    <a:pt x="2031" y="43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6" name="object 3276" descr=""/>
            <p:cNvSpPr/>
            <p:nvPr/>
          </p:nvSpPr>
          <p:spPr>
            <a:xfrm>
              <a:off x="2523682" y="226281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31" y="0"/>
                  </a:moveTo>
                  <a:lnTo>
                    <a:pt x="0" y="3060"/>
                  </a:lnTo>
                  <a:lnTo>
                    <a:pt x="1968" y="3327"/>
                  </a:lnTo>
                  <a:lnTo>
                    <a:pt x="3924" y="3543"/>
                  </a:lnTo>
                  <a:lnTo>
                    <a:pt x="5880" y="3721"/>
                  </a:lnTo>
                  <a:lnTo>
                    <a:pt x="6159" y="647"/>
                  </a:lnTo>
                  <a:lnTo>
                    <a:pt x="4241" y="469"/>
                  </a:lnTo>
                  <a:lnTo>
                    <a:pt x="2324" y="26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7" name="object 3277" descr=""/>
            <p:cNvSpPr/>
            <p:nvPr/>
          </p:nvSpPr>
          <p:spPr>
            <a:xfrm>
              <a:off x="2523682" y="2265448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" y="0"/>
                  </a:moveTo>
                  <a:lnTo>
                    <a:pt x="0" y="431"/>
                  </a:lnTo>
                  <a:lnTo>
                    <a:pt x="1968" y="698"/>
                  </a:lnTo>
                  <a:lnTo>
                    <a:pt x="3924" y="914"/>
                  </a:lnTo>
                  <a:lnTo>
                    <a:pt x="5880" y="1092"/>
                  </a:lnTo>
                  <a:lnTo>
                    <a:pt x="5918" y="660"/>
                  </a:lnTo>
                  <a:lnTo>
                    <a:pt x="3962" y="482"/>
                  </a:lnTo>
                  <a:lnTo>
                    <a:pt x="2019" y="26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8" name="object 3278" descr=""/>
            <p:cNvSpPr/>
            <p:nvPr/>
          </p:nvSpPr>
          <p:spPr>
            <a:xfrm>
              <a:off x="2529559" y="226312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26" y="0"/>
                  </a:moveTo>
                  <a:lnTo>
                    <a:pt x="4724" y="190"/>
                  </a:lnTo>
                  <a:lnTo>
                    <a:pt x="3835" y="330"/>
                  </a:lnTo>
                  <a:lnTo>
                    <a:pt x="2514" y="419"/>
                  </a:lnTo>
                  <a:lnTo>
                    <a:pt x="2070" y="431"/>
                  </a:lnTo>
                  <a:lnTo>
                    <a:pt x="1409" y="419"/>
                  </a:lnTo>
                  <a:lnTo>
                    <a:pt x="634" y="380"/>
                  </a:lnTo>
                  <a:lnTo>
                    <a:pt x="279" y="342"/>
                  </a:lnTo>
                  <a:lnTo>
                    <a:pt x="0" y="3416"/>
                  </a:lnTo>
                  <a:lnTo>
                    <a:pt x="380" y="3454"/>
                  </a:lnTo>
                  <a:lnTo>
                    <a:pt x="1308" y="3505"/>
                  </a:lnTo>
                  <a:lnTo>
                    <a:pt x="2108" y="3517"/>
                  </a:lnTo>
                  <a:lnTo>
                    <a:pt x="2641" y="3505"/>
                  </a:lnTo>
                  <a:lnTo>
                    <a:pt x="4229" y="3390"/>
                  </a:lnTo>
                  <a:lnTo>
                    <a:pt x="5270" y="3225"/>
                  </a:lnTo>
                  <a:lnTo>
                    <a:pt x="6273" y="3009"/>
                  </a:lnTo>
                  <a:lnTo>
                    <a:pt x="562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9" name="object 3279" descr=""/>
            <p:cNvSpPr/>
            <p:nvPr/>
          </p:nvSpPr>
          <p:spPr>
            <a:xfrm>
              <a:off x="2529559" y="226571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184" y="0"/>
                  </a:moveTo>
                  <a:lnTo>
                    <a:pt x="5194" y="215"/>
                  </a:lnTo>
                  <a:lnTo>
                    <a:pt x="4165" y="368"/>
                  </a:lnTo>
                  <a:lnTo>
                    <a:pt x="2616" y="482"/>
                  </a:lnTo>
                  <a:lnTo>
                    <a:pt x="2108" y="495"/>
                  </a:lnTo>
                  <a:lnTo>
                    <a:pt x="1320" y="482"/>
                  </a:lnTo>
                  <a:lnTo>
                    <a:pt x="546" y="444"/>
                  </a:lnTo>
                  <a:lnTo>
                    <a:pt x="38" y="393"/>
                  </a:lnTo>
                  <a:lnTo>
                    <a:pt x="0" y="825"/>
                  </a:lnTo>
                  <a:lnTo>
                    <a:pt x="380" y="863"/>
                  </a:lnTo>
                  <a:lnTo>
                    <a:pt x="1308" y="914"/>
                  </a:lnTo>
                  <a:lnTo>
                    <a:pt x="2108" y="927"/>
                  </a:lnTo>
                  <a:lnTo>
                    <a:pt x="2641" y="914"/>
                  </a:lnTo>
                  <a:lnTo>
                    <a:pt x="4229" y="800"/>
                  </a:lnTo>
                  <a:lnTo>
                    <a:pt x="5270" y="635"/>
                  </a:lnTo>
                  <a:lnTo>
                    <a:pt x="6273" y="419"/>
                  </a:lnTo>
                  <a:lnTo>
                    <a:pt x="61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0" name="object 3280" descr=""/>
            <p:cNvSpPr/>
            <p:nvPr/>
          </p:nvSpPr>
          <p:spPr>
            <a:xfrm>
              <a:off x="2535179" y="2261604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575" y="0"/>
                  </a:moveTo>
                  <a:lnTo>
                    <a:pt x="3619" y="508"/>
                  </a:lnTo>
                  <a:lnTo>
                    <a:pt x="1790" y="1130"/>
                  </a:lnTo>
                  <a:lnTo>
                    <a:pt x="0" y="1511"/>
                  </a:lnTo>
                  <a:lnTo>
                    <a:pt x="647" y="4533"/>
                  </a:lnTo>
                  <a:lnTo>
                    <a:pt x="2667" y="4089"/>
                  </a:lnTo>
                  <a:lnTo>
                    <a:pt x="4546" y="3454"/>
                  </a:lnTo>
                  <a:lnTo>
                    <a:pt x="6350" y="2984"/>
                  </a:lnTo>
                  <a:lnTo>
                    <a:pt x="557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1" name="object 3281" descr=""/>
            <p:cNvSpPr/>
            <p:nvPr/>
          </p:nvSpPr>
          <p:spPr>
            <a:xfrm>
              <a:off x="2535737" y="226416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676" y="0"/>
                  </a:moveTo>
                  <a:lnTo>
                    <a:pt x="3860" y="469"/>
                  </a:lnTo>
                  <a:lnTo>
                    <a:pt x="1993" y="1117"/>
                  </a:lnTo>
                  <a:lnTo>
                    <a:pt x="0" y="1536"/>
                  </a:lnTo>
                  <a:lnTo>
                    <a:pt x="88" y="1968"/>
                  </a:lnTo>
                  <a:lnTo>
                    <a:pt x="2108" y="1524"/>
                  </a:lnTo>
                  <a:lnTo>
                    <a:pt x="3987" y="889"/>
                  </a:lnTo>
                  <a:lnTo>
                    <a:pt x="5791" y="419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2" name="object 3282" descr=""/>
            <p:cNvSpPr/>
            <p:nvPr/>
          </p:nvSpPr>
          <p:spPr>
            <a:xfrm>
              <a:off x="2540759" y="2260850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686" y="0"/>
                  </a:moveTo>
                  <a:lnTo>
                    <a:pt x="4508" y="0"/>
                  </a:lnTo>
                  <a:lnTo>
                    <a:pt x="3301" y="101"/>
                  </a:lnTo>
                  <a:lnTo>
                    <a:pt x="1993" y="279"/>
                  </a:lnTo>
                  <a:lnTo>
                    <a:pt x="977" y="495"/>
                  </a:lnTo>
                  <a:lnTo>
                    <a:pt x="0" y="749"/>
                  </a:lnTo>
                  <a:lnTo>
                    <a:pt x="774" y="3733"/>
                  </a:lnTo>
                  <a:lnTo>
                    <a:pt x="1676" y="3505"/>
                  </a:lnTo>
                  <a:lnTo>
                    <a:pt x="2565" y="3314"/>
                  </a:lnTo>
                  <a:lnTo>
                    <a:pt x="3454" y="3187"/>
                  </a:lnTo>
                  <a:lnTo>
                    <a:pt x="4444" y="3086"/>
                  </a:lnTo>
                  <a:lnTo>
                    <a:pt x="4851" y="3111"/>
                  </a:lnTo>
                  <a:lnTo>
                    <a:pt x="5067" y="3187"/>
                  </a:lnTo>
                  <a:lnTo>
                    <a:pt x="5257" y="3301"/>
                  </a:lnTo>
                  <a:lnTo>
                    <a:pt x="6883" y="685"/>
                  </a:lnTo>
                  <a:lnTo>
                    <a:pt x="6261" y="292"/>
                  </a:lnTo>
                  <a:lnTo>
                    <a:pt x="5511" y="63"/>
                  </a:lnTo>
                  <a:lnTo>
                    <a:pt x="46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3" name="object 3283" descr=""/>
            <p:cNvSpPr/>
            <p:nvPr/>
          </p:nvSpPr>
          <p:spPr>
            <a:xfrm>
              <a:off x="2541419" y="2263505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3949" y="0"/>
                  </a:moveTo>
                  <a:lnTo>
                    <a:pt x="3746" y="0"/>
                  </a:lnTo>
                  <a:lnTo>
                    <a:pt x="3416" y="25"/>
                  </a:lnTo>
                  <a:lnTo>
                    <a:pt x="2959" y="76"/>
                  </a:lnTo>
                  <a:lnTo>
                    <a:pt x="2730" y="114"/>
                  </a:lnTo>
                  <a:lnTo>
                    <a:pt x="1828" y="228"/>
                  </a:lnTo>
                  <a:lnTo>
                    <a:pt x="914" y="431"/>
                  </a:lnTo>
                  <a:lnTo>
                    <a:pt x="0" y="660"/>
                  </a:lnTo>
                  <a:lnTo>
                    <a:pt x="114" y="1079"/>
                  </a:lnTo>
                  <a:lnTo>
                    <a:pt x="1015" y="850"/>
                  </a:lnTo>
                  <a:lnTo>
                    <a:pt x="1904" y="660"/>
                  </a:lnTo>
                  <a:lnTo>
                    <a:pt x="2793" y="533"/>
                  </a:lnTo>
                  <a:lnTo>
                    <a:pt x="3784" y="431"/>
                  </a:lnTo>
                  <a:lnTo>
                    <a:pt x="4190" y="457"/>
                  </a:lnTo>
                  <a:lnTo>
                    <a:pt x="4406" y="533"/>
                  </a:lnTo>
                  <a:lnTo>
                    <a:pt x="4597" y="647"/>
                  </a:lnTo>
                  <a:lnTo>
                    <a:pt x="4825" y="279"/>
                  </a:lnTo>
                  <a:lnTo>
                    <a:pt x="4571" y="127"/>
                  </a:lnTo>
                  <a:lnTo>
                    <a:pt x="4279" y="25"/>
                  </a:lnTo>
                  <a:lnTo>
                    <a:pt x="39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4" name="object 3284" descr=""/>
            <p:cNvSpPr/>
            <p:nvPr/>
          </p:nvSpPr>
          <p:spPr>
            <a:xfrm>
              <a:off x="2546017" y="2261531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625" y="0"/>
                  </a:moveTo>
                  <a:lnTo>
                    <a:pt x="0" y="2616"/>
                  </a:lnTo>
                  <a:lnTo>
                    <a:pt x="190" y="2743"/>
                  </a:lnTo>
                  <a:lnTo>
                    <a:pt x="381" y="2921"/>
                  </a:lnTo>
                  <a:lnTo>
                    <a:pt x="711" y="3441"/>
                  </a:lnTo>
                  <a:lnTo>
                    <a:pt x="863" y="3759"/>
                  </a:lnTo>
                  <a:lnTo>
                    <a:pt x="965" y="4127"/>
                  </a:lnTo>
                  <a:lnTo>
                    <a:pt x="1193" y="4851"/>
                  </a:lnTo>
                  <a:lnTo>
                    <a:pt x="1295" y="5702"/>
                  </a:lnTo>
                  <a:lnTo>
                    <a:pt x="1308" y="6565"/>
                  </a:lnTo>
                  <a:lnTo>
                    <a:pt x="4394" y="6527"/>
                  </a:lnTo>
                  <a:lnTo>
                    <a:pt x="2260" y="406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5" name="object 3285" descr=""/>
            <p:cNvSpPr/>
            <p:nvPr/>
          </p:nvSpPr>
          <p:spPr>
            <a:xfrm>
              <a:off x="2546017" y="2263792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4">
                  <a:moveTo>
                    <a:pt x="228" y="0"/>
                  </a:moveTo>
                  <a:lnTo>
                    <a:pt x="0" y="355"/>
                  </a:lnTo>
                  <a:lnTo>
                    <a:pt x="190" y="482"/>
                  </a:lnTo>
                  <a:lnTo>
                    <a:pt x="381" y="660"/>
                  </a:lnTo>
                  <a:lnTo>
                    <a:pt x="711" y="1181"/>
                  </a:lnTo>
                  <a:lnTo>
                    <a:pt x="863" y="1498"/>
                  </a:lnTo>
                  <a:lnTo>
                    <a:pt x="965" y="1866"/>
                  </a:lnTo>
                  <a:lnTo>
                    <a:pt x="1193" y="2590"/>
                  </a:lnTo>
                  <a:lnTo>
                    <a:pt x="1295" y="3441"/>
                  </a:lnTo>
                  <a:lnTo>
                    <a:pt x="1308" y="4305"/>
                  </a:lnTo>
                  <a:lnTo>
                    <a:pt x="1739" y="4305"/>
                  </a:lnTo>
                  <a:lnTo>
                    <a:pt x="901" y="685"/>
                  </a:lnTo>
                  <a:lnTo>
                    <a:pt x="711" y="381"/>
                  </a:lnTo>
                  <a:lnTo>
                    <a:pt x="482" y="15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6" name="object 3286" descr=""/>
            <p:cNvSpPr/>
            <p:nvPr/>
          </p:nvSpPr>
          <p:spPr>
            <a:xfrm>
              <a:off x="2546511" y="2268060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898" y="0"/>
                  </a:moveTo>
                  <a:lnTo>
                    <a:pt x="812" y="38"/>
                  </a:lnTo>
                  <a:lnTo>
                    <a:pt x="825" y="901"/>
                  </a:lnTo>
                  <a:lnTo>
                    <a:pt x="749" y="1803"/>
                  </a:lnTo>
                  <a:lnTo>
                    <a:pt x="469" y="3568"/>
                  </a:lnTo>
                  <a:lnTo>
                    <a:pt x="266" y="4457"/>
                  </a:lnTo>
                  <a:lnTo>
                    <a:pt x="0" y="5321"/>
                  </a:lnTo>
                  <a:lnTo>
                    <a:pt x="2946" y="6222"/>
                  </a:lnTo>
                  <a:lnTo>
                    <a:pt x="3251" y="5219"/>
                  </a:lnTo>
                  <a:lnTo>
                    <a:pt x="3492" y="4203"/>
                  </a:lnTo>
                  <a:lnTo>
                    <a:pt x="3822" y="2133"/>
                  </a:lnTo>
                  <a:lnTo>
                    <a:pt x="3911" y="1079"/>
                  </a:lnTo>
                  <a:lnTo>
                    <a:pt x="389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7" name="object 3287" descr=""/>
            <p:cNvSpPr/>
            <p:nvPr/>
          </p:nvSpPr>
          <p:spPr>
            <a:xfrm>
              <a:off x="2546511" y="2268085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1244" y="0"/>
                  </a:moveTo>
                  <a:lnTo>
                    <a:pt x="812" y="12"/>
                  </a:lnTo>
                  <a:lnTo>
                    <a:pt x="825" y="876"/>
                  </a:lnTo>
                  <a:lnTo>
                    <a:pt x="749" y="1778"/>
                  </a:lnTo>
                  <a:lnTo>
                    <a:pt x="469" y="3543"/>
                  </a:lnTo>
                  <a:lnTo>
                    <a:pt x="266" y="4432"/>
                  </a:lnTo>
                  <a:lnTo>
                    <a:pt x="0" y="5295"/>
                  </a:lnTo>
                  <a:lnTo>
                    <a:pt x="419" y="5422"/>
                  </a:lnTo>
                  <a:lnTo>
                    <a:pt x="1257" y="901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8" name="object 3288" descr=""/>
            <p:cNvSpPr/>
            <p:nvPr/>
          </p:nvSpPr>
          <p:spPr>
            <a:xfrm>
              <a:off x="2544229" y="227338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86" y="0"/>
                  </a:moveTo>
                  <a:lnTo>
                    <a:pt x="0" y="4787"/>
                  </a:lnTo>
                  <a:lnTo>
                    <a:pt x="2501" y="6603"/>
                  </a:lnTo>
                  <a:lnTo>
                    <a:pt x="5232" y="888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9" name="object 3289" descr=""/>
            <p:cNvSpPr/>
            <p:nvPr/>
          </p:nvSpPr>
          <p:spPr>
            <a:xfrm>
              <a:off x="2544229" y="2273381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286" y="0"/>
                  </a:moveTo>
                  <a:lnTo>
                    <a:pt x="0" y="4787"/>
                  </a:lnTo>
                  <a:lnTo>
                    <a:pt x="355" y="5041"/>
                  </a:lnTo>
                  <a:lnTo>
                    <a:pt x="2692" y="126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0" name="object 3290" descr=""/>
            <p:cNvSpPr/>
            <p:nvPr/>
          </p:nvSpPr>
          <p:spPr>
            <a:xfrm>
              <a:off x="2540661" y="2278163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568" y="0"/>
                  </a:moveTo>
                  <a:lnTo>
                    <a:pt x="3060" y="698"/>
                  </a:lnTo>
                  <a:lnTo>
                    <a:pt x="2501" y="1308"/>
                  </a:lnTo>
                  <a:lnTo>
                    <a:pt x="1879" y="1752"/>
                  </a:lnTo>
                  <a:lnTo>
                    <a:pt x="1270" y="2209"/>
                  </a:lnTo>
                  <a:lnTo>
                    <a:pt x="635" y="2476"/>
                  </a:lnTo>
                  <a:lnTo>
                    <a:pt x="0" y="2514"/>
                  </a:lnTo>
                  <a:lnTo>
                    <a:pt x="215" y="5587"/>
                  </a:lnTo>
                  <a:lnTo>
                    <a:pt x="6057" y="1816"/>
                  </a:lnTo>
                  <a:lnTo>
                    <a:pt x="356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1" name="object 3291" descr=""/>
            <p:cNvSpPr/>
            <p:nvPr/>
          </p:nvSpPr>
          <p:spPr>
            <a:xfrm>
              <a:off x="2540661" y="227816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568" y="0"/>
                  </a:moveTo>
                  <a:lnTo>
                    <a:pt x="3060" y="698"/>
                  </a:lnTo>
                  <a:lnTo>
                    <a:pt x="2501" y="1308"/>
                  </a:lnTo>
                  <a:lnTo>
                    <a:pt x="1879" y="1752"/>
                  </a:lnTo>
                  <a:lnTo>
                    <a:pt x="1270" y="2209"/>
                  </a:lnTo>
                  <a:lnTo>
                    <a:pt x="635" y="2476"/>
                  </a:lnTo>
                  <a:lnTo>
                    <a:pt x="0" y="2514"/>
                  </a:lnTo>
                  <a:lnTo>
                    <a:pt x="25" y="2946"/>
                  </a:lnTo>
                  <a:lnTo>
                    <a:pt x="3911" y="253"/>
                  </a:lnTo>
                  <a:lnTo>
                    <a:pt x="35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2" name="object 3292" descr=""/>
            <p:cNvSpPr/>
            <p:nvPr/>
          </p:nvSpPr>
          <p:spPr>
            <a:xfrm>
              <a:off x="2537579" y="227448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800" y="0"/>
                  </a:moveTo>
                  <a:lnTo>
                    <a:pt x="330" y="2006"/>
                  </a:lnTo>
                  <a:lnTo>
                    <a:pt x="50" y="4051"/>
                  </a:lnTo>
                  <a:lnTo>
                    <a:pt x="0" y="6121"/>
                  </a:lnTo>
                  <a:lnTo>
                    <a:pt x="3086" y="6197"/>
                  </a:lnTo>
                  <a:lnTo>
                    <a:pt x="3136" y="4356"/>
                  </a:lnTo>
                  <a:lnTo>
                    <a:pt x="3378" y="2514"/>
                  </a:lnTo>
                  <a:lnTo>
                    <a:pt x="3797" y="711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3" name="object 3293" descr=""/>
            <p:cNvSpPr/>
            <p:nvPr/>
          </p:nvSpPr>
          <p:spPr>
            <a:xfrm>
              <a:off x="2540233" y="2275090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723" y="0"/>
                  </a:moveTo>
                  <a:lnTo>
                    <a:pt x="292" y="1828"/>
                  </a:lnTo>
                  <a:lnTo>
                    <a:pt x="50" y="3708"/>
                  </a:lnTo>
                  <a:lnTo>
                    <a:pt x="0" y="5575"/>
                  </a:lnTo>
                  <a:lnTo>
                    <a:pt x="431" y="5588"/>
                  </a:lnTo>
                  <a:lnTo>
                    <a:pt x="482" y="3746"/>
                  </a:lnTo>
                  <a:lnTo>
                    <a:pt x="723" y="1905"/>
                  </a:lnTo>
                  <a:lnTo>
                    <a:pt x="1143" y="101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4" name="object 3294" descr=""/>
            <p:cNvSpPr/>
            <p:nvPr/>
          </p:nvSpPr>
          <p:spPr>
            <a:xfrm>
              <a:off x="2538371" y="226865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044" y="0"/>
                  </a:moveTo>
                  <a:lnTo>
                    <a:pt x="1142" y="1866"/>
                  </a:lnTo>
                  <a:lnTo>
                    <a:pt x="469" y="3822"/>
                  </a:lnTo>
                  <a:lnTo>
                    <a:pt x="0" y="5829"/>
                  </a:lnTo>
                  <a:lnTo>
                    <a:pt x="3009" y="6540"/>
                  </a:lnTo>
                  <a:lnTo>
                    <a:pt x="3428" y="4737"/>
                  </a:lnTo>
                  <a:lnTo>
                    <a:pt x="4038" y="2984"/>
                  </a:lnTo>
                  <a:lnTo>
                    <a:pt x="4825" y="1333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5" name="object 3295" descr=""/>
            <p:cNvSpPr/>
            <p:nvPr/>
          </p:nvSpPr>
          <p:spPr>
            <a:xfrm>
              <a:off x="2540949" y="2269797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1854" y="0"/>
                  </a:moveTo>
                  <a:lnTo>
                    <a:pt x="1054" y="1689"/>
                  </a:lnTo>
                  <a:lnTo>
                    <a:pt x="431" y="3467"/>
                  </a:lnTo>
                  <a:lnTo>
                    <a:pt x="0" y="5295"/>
                  </a:lnTo>
                  <a:lnTo>
                    <a:pt x="431" y="5397"/>
                  </a:lnTo>
                  <a:lnTo>
                    <a:pt x="850" y="3594"/>
                  </a:lnTo>
                  <a:lnTo>
                    <a:pt x="1460" y="1841"/>
                  </a:lnTo>
                  <a:lnTo>
                    <a:pt x="2247" y="190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6" name="object 3296" descr=""/>
            <p:cNvSpPr/>
            <p:nvPr/>
          </p:nvSpPr>
          <p:spPr>
            <a:xfrm>
              <a:off x="2540424" y="226341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441" y="0"/>
                  </a:moveTo>
                  <a:lnTo>
                    <a:pt x="2019" y="1587"/>
                  </a:lnTo>
                  <a:lnTo>
                    <a:pt x="901" y="3378"/>
                  </a:lnTo>
                  <a:lnTo>
                    <a:pt x="0" y="5245"/>
                  </a:lnTo>
                  <a:lnTo>
                    <a:pt x="2768" y="6578"/>
                  </a:lnTo>
                  <a:lnTo>
                    <a:pt x="3568" y="4927"/>
                  </a:lnTo>
                  <a:lnTo>
                    <a:pt x="4546" y="3390"/>
                  </a:lnTo>
                  <a:lnTo>
                    <a:pt x="5740" y="2057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7" name="object 3297" descr=""/>
            <p:cNvSpPr/>
            <p:nvPr/>
          </p:nvSpPr>
          <p:spPr>
            <a:xfrm>
              <a:off x="2542811" y="226517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035" y="0"/>
                  </a:moveTo>
                  <a:lnTo>
                    <a:pt x="1816" y="1371"/>
                  </a:lnTo>
                  <a:lnTo>
                    <a:pt x="800" y="2946"/>
                  </a:lnTo>
                  <a:lnTo>
                    <a:pt x="0" y="4622"/>
                  </a:lnTo>
                  <a:lnTo>
                    <a:pt x="381" y="4813"/>
                  </a:lnTo>
                  <a:lnTo>
                    <a:pt x="1181" y="3162"/>
                  </a:lnTo>
                  <a:lnTo>
                    <a:pt x="2159" y="1625"/>
                  </a:lnTo>
                  <a:lnTo>
                    <a:pt x="3352" y="292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8" name="object 3298" descr=""/>
            <p:cNvSpPr/>
            <p:nvPr/>
          </p:nvSpPr>
          <p:spPr>
            <a:xfrm>
              <a:off x="2543872" y="225951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5118" y="0"/>
                  </a:moveTo>
                  <a:lnTo>
                    <a:pt x="3124" y="927"/>
                  </a:lnTo>
                  <a:lnTo>
                    <a:pt x="1409" y="2311"/>
                  </a:lnTo>
                  <a:lnTo>
                    <a:pt x="0" y="3898"/>
                  </a:lnTo>
                  <a:lnTo>
                    <a:pt x="2298" y="5956"/>
                  </a:lnTo>
                  <a:lnTo>
                    <a:pt x="3479" y="4622"/>
                  </a:lnTo>
                  <a:lnTo>
                    <a:pt x="4876" y="3517"/>
                  </a:lnTo>
                  <a:lnTo>
                    <a:pt x="6426" y="2794"/>
                  </a:lnTo>
                  <a:lnTo>
                    <a:pt x="511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9" name="object 3299" descr=""/>
            <p:cNvSpPr/>
            <p:nvPr/>
          </p:nvSpPr>
          <p:spPr>
            <a:xfrm>
              <a:off x="2545840" y="226191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279" y="0"/>
                  </a:moveTo>
                  <a:lnTo>
                    <a:pt x="2654" y="761"/>
                  </a:lnTo>
                  <a:lnTo>
                    <a:pt x="1219" y="1904"/>
                  </a:lnTo>
                  <a:lnTo>
                    <a:pt x="0" y="3263"/>
                  </a:lnTo>
                  <a:lnTo>
                    <a:pt x="330" y="3555"/>
                  </a:lnTo>
                  <a:lnTo>
                    <a:pt x="1511" y="2222"/>
                  </a:lnTo>
                  <a:lnTo>
                    <a:pt x="2908" y="1117"/>
                  </a:lnTo>
                  <a:lnTo>
                    <a:pt x="4457" y="393"/>
                  </a:lnTo>
                  <a:lnTo>
                    <a:pt x="42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0" name="object 3300" descr=""/>
            <p:cNvSpPr/>
            <p:nvPr/>
          </p:nvSpPr>
          <p:spPr>
            <a:xfrm>
              <a:off x="2548985" y="2258192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321" y="0"/>
                  </a:moveTo>
                  <a:lnTo>
                    <a:pt x="4216" y="76"/>
                  </a:lnTo>
                  <a:lnTo>
                    <a:pt x="2057" y="507"/>
                  </a:lnTo>
                  <a:lnTo>
                    <a:pt x="1003" y="863"/>
                  </a:lnTo>
                  <a:lnTo>
                    <a:pt x="0" y="1320"/>
                  </a:lnTo>
                  <a:lnTo>
                    <a:pt x="1308" y="4114"/>
                  </a:lnTo>
                  <a:lnTo>
                    <a:pt x="2857" y="3390"/>
                  </a:lnTo>
                  <a:lnTo>
                    <a:pt x="4559" y="3047"/>
                  </a:lnTo>
                  <a:lnTo>
                    <a:pt x="6286" y="3124"/>
                  </a:lnTo>
                  <a:lnTo>
                    <a:pt x="6413" y="38"/>
                  </a:lnTo>
                  <a:lnTo>
                    <a:pt x="532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1" name="object 3301" descr=""/>
            <p:cNvSpPr/>
            <p:nvPr/>
          </p:nvSpPr>
          <p:spPr>
            <a:xfrm>
              <a:off x="2550115" y="2260808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3390" y="0"/>
                  </a:moveTo>
                  <a:lnTo>
                    <a:pt x="1612" y="342"/>
                  </a:lnTo>
                  <a:lnTo>
                    <a:pt x="0" y="1104"/>
                  </a:lnTo>
                  <a:lnTo>
                    <a:pt x="177" y="1498"/>
                  </a:lnTo>
                  <a:lnTo>
                    <a:pt x="1727" y="774"/>
                  </a:lnTo>
                  <a:lnTo>
                    <a:pt x="3429" y="431"/>
                  </a:lnTo>
                  <a:lnTo>
                    <a:pt x="5156" y="507"/>
                  </a:lnTo>
                  <a:lnTo>
                    <a:pt x="5168" y="76"/>
                  </a:lnTo>
                  <a:lnTo>
                    <a:pt x="33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2" name="object 3302" descr=""/>
            <p:cNvSpPr/>
            <p:nvPr/>
          </p:nvSpPr>
          <p:spPr>
            <a:xfrm>
              <a:off x="2555276" y="225823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14" y="0"/>
                  </a:moveTo>
                  <a:lnTo>
                    <a:pt x="0" y="3073"/>
                  </a:lnTo>
                  <a:lnTo>
                    <a:pt x="863" y="3136"/>
                  </a:lnTo>
                  <a:lnTo>
                    <a:pt x="1689" y="3263"/>
                  </a:lnTo>
                  <a:lnTo>
                    <a:pt x="2082" y="3352"/>
                  </a:lnTo>
                  <a:lnTo>
                    <a:pt x="3200" y="3721"/>
                  </a:lnTo>
                  <a:lnTo>
                    <a:pt x="3848" y="4089"/>
                  </a:lnTo>
                  <a:lnTo>
                    <a:pt x="4394" y="4597"/>
                  </a:lnTo>
                  <a:lnTo>
                    <a:pt x="6502" y="2349"/>
                  </a:lnTo>
                  <a:lnTo>
                    <a:pt x="660" y="25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3" name="object 3303" descr=""/>
            <p:cNvSpPr/>
            <p:nvPr/>
          </p:nvSpPr>
          <p:spPr>
            <a:xfrm>
              <a:off x="2555276" y="2260881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12" y="0"/>
                  </a:moveTo>
                  <a:lnTo>
                    <a:pt x="0" y="431"/>
                  </a:lnTo>
                  <a:lnTo>
                    <a:pt x="419" y="457"/>
                  </a:lnTo>
                  <a:lnTo>
                    <a:pt x="863" y="495"/>
                  </a:lnTo>
                  <a:lnTo>
                    <a:pt x="4394" y="1955"/>
                  </a:lnTo>
                  <a:lnTo>
                    <a:pt x="4686" y="1638"/>
                  </a:lnTo>
                  <a:lnTo>
                    <a:pt x="457" y="2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4" name="object 3304" descr=""/>
            <p:cNvSpPr/>
            <p:nvPr/>
          </p:nvSpPr>
          <p:spPr>
            <a:xfrm>
              <a:off x="2559668" y="2260585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108" y="0"/>
                  </a:moveTo>
                  <a:lnTo>
                    <a:pt x="0" y="2247"/>
                  </a:lnTo>
                  <a:lnTo>
                    <a:pt x="546" y="2755"/>
                  </a:lnTo>
                  <a:lnTo>
                    <a:pt x="977" y="3403"/>
                  </a:lnTo>
                  <a:lnTo>
                    <a:pt x="1663" y="4902"/>
                  </a:lnTo>
                  <a:lnTo>
                    <a:pt x="1917" y="5740"/>
                  </a:lnTo>
                  <a:lnTo>
                    <a:pt x="2095" y="6616"/>
                  </a:lnTo>
                  <a:lnTo>
                    <a:pt x="5118" y="5981"/>
                  </a:lnTo>
                  <a:lnTo>
                    <a:pt x="4902" y="4952"/>
                  </a:lnTo>
                  <a:lnTo>
                    <a:pt x="4597" y="3898"/>
                  </a:lnTo>
                  <a:lnTo>
                    <a:pt x="3657" y="1841"/>
                  </a:lnTo>
                  <a:lnTo>
                    <a:pt x="2997" y="825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5" name="object 3305" descr=""/>
            <p:cNvSpPr/>
            <p:nvPr/>
          </p:nvSpPr>
          <p:spPr>
            <a:xfrm>
              <a:off x="2559668" y="2262515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304" y="0"/>
                  </a:moveTo>
                  <a:lnTo>
                    <a:pt x="0" y="317"/>
                  </a:lnTo>
                  <a:lnTo>
                    <a:pt x="546" y="825"/>
                  </a:lnTo>
                  <a:lnTo>
                    <a:pt x="977" y="1473"/>
                  </a:lnTo>
                  <a:lnTo>
                    <a:pt x="1663" y="2971"/>
                  </a:lnTo>
                  <a:lnTo>
                    <a:pt x="1917" y="3810"/>
                  </a:lnTo>
                  <a:lnTo>
                    <a:pt x="2095" y="4686"/>
                  </a:lnTo>
                  <a:lnTo>
                    <a:pt x="2514" y="4597"/>
                  </a:lnTo>
                  <a:lnTo>
                    <a:pt x="2336" y="3695"/>
                  </a:lnTo>
                  <a:lnTo>
                    <a:pt x="2082" y="2832"/>
                  </a:lnTo>
                  <a:lnTo>
                    <a:pt x="1714" y="2044"/>
                  </a:lnTo>
                  <a:lnTo>
                    <a:pt x="1358" y="1257"/>
                  </a:lnTo>
                  <a:lnTo>
                    <a:pt x="888" y="55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6" name="object 3306" descr=""/>
            <p:cNvSpPr/>
            <p:nvPr/>
          </p:nvSpPr>
          <p:spPr>
            <a:xfrm>
              <a:off x="2561767" y="226657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09" y="0"/>
                  </a:moveTo>
                  <a:lnTo>
                    <a:pt x="0" y="622"/>
                  </a:lnTo>
                  <a:lnTo>
                    <a:pt x="355" y="2387"/>
                  </a:lnTo>
                  <a:lnTo>
                    <a:pt x="482" y="4279"/>
                  </a:lnTo>
                  <a:lnTo>
                    <a:pt x="584" y="6210"/>
                  </a:lnTo>
                  <a:lnTo>
                    <a:pt x="3657" y="6057"/>
                  </a:lnTo>
                  <a:lnTo>
                    <a:pt x="3441" y="2070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7" name="object 3307" descr=""/>
            <p:cNvSpPr/>
            <p:nvPr/>
          </p:nvSpPr>
          <p:spPr>
            <a:xfrm>
              <a:off x="2561767" y="2267108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19" y="0"/>
                  </a:moveTo>
                  <a:lnTo>
                    <a:pt x="0" y="88"/>
                  </a:lnTo>
                  <a:lnTo>
                    <a:pt x="355" y="1854"/>
                  </a:lnTo>
                  <a:lnTo>
                    <a:pt x="482" y="3746"/>
                  </a:lnTo>
                  <a:lnTo>
                    <a:pt x="584" y="5676"/>
                  </a:lnTo>
                  <a:lnTo>
                    <a:pt x="1015" y="5651"/>
                  </a:lnTo>
                  <a:lnTo>
                    <a:pt x="914" y="3721"/>
                  </a:lnTo>
                  <a:lnTo>
                    <a:pt x="787" y="180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8" name="object 3308" descr=""/>
            <p:cNvSpPr/>
            <p:nvPr/>
          </p:nvSpPr>
          <p:spPr>
            <a:xfrm>
              <a:off x="2562346" y="227263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86" y="0"/>
                  </a:moveTo>
                  <a:lnTo>
                    <a:pt x="0" y="152"/>
                  </a:lnTo>
                  <a:lnTo>
                    <a:pt x="152" y="3098"/>
                  </a:lnTo>
                  <a:lnTo>
                    <a:pt x="279" y="5092"/>
                  </a:lnTo>
                  <a:lnTo>
                    <a:pt x="419" y="6121"/>
                  </a:lnTo>
                  <a:lnTo>
                    <a:pt x="3479" y="5714"/>
                  </a:lnTo>
                  <a:lnTo>
                    <a:pt x="3238" y="3898"/>
                  </a:lnTo>
                  <a:lnTo>
                    <a:pt x="3187" y="1968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9" name="object 3309" descr=""/>
            <p:cNvSpPr/>
            <p:nvPr/>
          </p:nvSpPr>
          <p:spPr>
            <a:xfrm>
              <a:off x="2562346" y="227276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12"/>
                  </a:lnTo>
                  <a:lnTo>
                    <a:pt x="152" y="2959"/>
                  </a:lnTo>
                  <a:lnTo>
                    <a:pt x="279" y="4953"/>
                  </a:lnTo>
                  <a:lnTo>
                    <a:pt x="419" y="5981"/>
                  </a:lnTo>
                  <a:lnTo>
                    <a:pt x="850" y="5930"/>
                  </a:lnTo>
                  <a:lnTo>
                    <a:pt x="584" y="3898"/>
                  </a:lnTo>
                  <a:lnTo>
                    <a:pt x="546" y="1930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0" name="object 3310" descr=""/>
            <p:cNvSpPr/>
            <p:nvPr/>
          </p:nvSpPr>
          <p:spPr>
            <a:xfrm>
              <a:off x="2562763" y="227835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60" y="0"/>
                  </a:moveTo>
                  <a:lnTo>
                    <a:pt x="0" y="393"/>
                  </a:lnTo>
                  <a:lnTo>
                    <a:pt x="139" y="1422"/>
                  </a:lnTo>
                  <a:lnTo>
                    <a:pt x="330" y="2451"/>
                  </a:lnTo>
                  <a:lnTo>
                    <a:pt x="914" y="4521"/>
                  </a:lnTo>
                  <a:lnTo>
                    <a:pt x="1308" y="5562"/>
                  </a:lnTo>
                  <a:lnTo>
                    <a:pt x="1917" y="6565"/>
                  </a:lnTo>
                  <a:lnTo>
                    <a:pt x="4546" y="4953"/>
                  </a:lnTo>
                  <a:lnTo>
                    <a:pt x="4140" y="4292"/>
                  </a:lnTo>
                  <a:lnTo>
                    <a:pt x="3822" y="3492"/>
                  </a:lnTo>
                  <a:lnTo>
                    <a:pt x="3352" y="1803"/>
                  </a:lnTo>
                  <a:lnTo>
                    <a:pt x="3175" y="901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1" name="object 3311" descr=""/>
            <p:cNvSpPr/>
            <p:nvPr/>
          </p:nvSpPr>
          <p:spPr>
            <a:xfrm>
              <a:off x="2562763" y="2278695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31" y="0"/>
                  </a:moveTo>
                  <a:lnTo>
                    <a:pt x="0" y="50"/>
                  </a:lnTo>
                  <a:lnTo>
                    <a:pt x="139" y="1079"/>
                  </a:lnTo>
                  <a:lnTo>
                    <a:pt x="330" y="2108"/>
                  </a:lnTo>
                  <a:lnTo>
                    <a:pt x="914" y="4178"/>
                  </a:lnTo>
                  <a:lnTo>
                    <a:pt x="1308" y="5219"/>
                  </a:lnTo>
                  <a:lnTo>
                    <a:pt x="1917" y="6223"/>
                  </a:lnTo>
                  <a:lnTo>
                    <a:pt x="2286" y="5994"/>
                  </a:lnTo>
                  <a:lnTo>
                    <a:pt x="1701" y="5041"/>
                  </a:lnTo>
                  <a:lnTo>
                    <a:pt x="1320" y="4038"/>
                  </a:lnTo>
                  <a:lnTo>
                    <a:pt x="1041" y="3022"/>
                  </a:lnTo>
                  <a:lnTo>
                    <a:pt x="749" y="2019"/>
                  </a:lnTo>
                  <a:lnTo>
                    <a:pt x="558" y="100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2" name="object 3312" descr=""/>
            <p:cNvSpPr/>
            <p:nvPr/>
          </p:nvSpPr>
          <p:spPr>
            <a:xfrm>
              <a:off x="2564683" y="228331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2628" y="0"/>
                  </a:moveTo>
                  <a:lnTo>
                    <a:pt x="0" y="1600"/>
                  </a:lnTo>
                  <a:lnTo>
                    <a:pt x="304" y="2108"/>
                  </a:lnTo>
                  <a:lnTo>
                    <a:pt x="673" y="2590"/>
                  </a:lnTo>
                  <a:lnTo>
                    <a:pt x="5346" y="4787"/>
                  </a:lnTo>
                  <a:lnTo>
                    <a:pt x="6007" y="4711"/>
                  </a:lnTo>
                  <a:lnTo>
                    <a:pt x="6616" y="4559"/>
                  </a:lnTo>
                  <a:lnTo>
                    <a:pt x="5867" y="1574"/>
                  </a:lnTo>
                  <a:lnTo>
                    <a:pt x="5524" y="1651"/>
                  </a:lnTo>
                  <a:lnTo>
                    <a:pt x="5206" y="1689"/>
                  </a:lnTo>
                  <a:lnTo>
                    <a:pt x="4610" y="1638"/>
                  </a:lnTo>
                  <a:lnTo>
                    <a:pt x="4330" y="1562"/>
                  </a:lnTo>
                  <a:lnTo>
                    <a:pt x="3530" y="1168"/>
                  </a:lnTo>
                  <a:lnTo>
                    <a:pt x="3035" y="66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3" name="object 3313" descr=""/>
            <p:cNvSpPr/>
            <p:nvPr/>
          </p:nvSpPr>
          <p:spPr>
            <a:xfrm>
              <a:off x="2564683" y="2284688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368" y="0"/>
                  </a:moveTo>
                  <a:lnTo>
                    <a:pt x="0" y="228"/>
                  </a:lnTo>
                  <a:lnTo>
                    <a:pt x="304" y="736"/>
                  </a:lnTo>
                  <a:lnTo>
                    <a:pt x="673" y="1219"/>
                  </a:lnTo>
                  <a:lnTo>
                    <a:pt x="5346" y="3416"/>
                  </a:lnTo>
                  <a:lnTo>
                    <a:pt x="6007" y="3340"/>
                  </a:lnTo>
                  <a:lnTo>
                    <a:pt x="6616" y="3187"/>
                  </a:lnTo>
                  <a:lnTo>
                    <a:pt x="6515" y="2768"/>
                  </a:lnTo>
                  <a:lnTo>
                    <a:pt x="5943" y="2908"/>
                  </a:lnTo>
                  <a:lnTo>
                    <a:pt x="5321" y="2984"/>
                  </a:lnTo>
                  <a:lnTo>
                    <a:pt x="660" y="482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4" name="object 3314" descr=""/>
            <p:cNvSpPr/>
            <p:nvPr/>
          </p:nvSpPr>
          <p:spPr>
            <a:xfrm>
              <a:off x="2570553" y="22820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810" y="0"/>
                  </a:moveTo>
                  <a:lnTo>
                    <a:pt x="0" y="2857"/>
                  </a:lnTo>
                  <a:lnTo>
                    <a:pt x="749" y="5841"/>
                  </a:lnTo>
                  <a:lnTo>
                    <a:pt x="6235" y="1904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5" name="object 3315" descr=""/>
            <p:cNvSpPr/>
            <p:nvPr/>
          </p:nvSpPr>
          <p:spPr>
            <a:xfrm>
              <a:off x="2571201" y="2283668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5245" y="0"/>
                  </a:moveTo>
                  <a:lnTo>
                    <a:pt x="0" y="3784"/>
                  </a:lnTo>
                  <a:lnTo>
                    <a:pt x="101" y="4203"/>
                  </a:lnTo>
                  <a:lnTo>
                    <a:pt x="5587" y="266"/>
                  </a:lnTo>
                  <a:lnTo>
                    <a:pt x="524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6" name="object 3316" descr=""/>
            <p:cNvSpPr/>
            <p:nvPr/>
          </p:nvSpPr>
          <p:spPr>
            <a:xfrm>
              <a:off x="2574362" y="227736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387" y="0"/>
                  </a:moveTo>
                  <a:lnTo>
                    <a:pt x="1892" y="1689"/>
                  </a:lnTo>
                  <a:lnTo>
                    <a:pt x="1066" y="3301"/>
                  </a:lnTo>
                  <a:lnTo>
                    <a:pt x="0" y="4673"/>
                  </a:lnTo>
                  <a:lnTo>
                    <a:pt x="2425" y="6578"/>
                  </a:lnTo>
                  <a:lnTo>
                    <a:pt x="3759" y="4864"/>
                  </a:lnTo>
                  <a:lnTo>
                    <a:pt x="4737" y="2920"/>
                  </a:lnTo>
                  <a:lnTo>
                    <a:pt x="5346" y="876"/>
                  </a:lnTo>
                  <a:lnTo>
                    <a:pt x="238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7" name="object 3317" descr=""/>
            <p:cNvSpPr/>
            <p:nvPr/>
          </p:nvSpPr>
          <p:spPr>
            <a:xfrm>
              <a:off x="2576445" y="2278112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844" y="0"/>
                  </a:moveTo>
                  <a:lnTo>
                    <a:pt x="2247" y="2006"/>
                  </a:lnTo>
                  <a:lnTo>
                    <a:pt x="1295" y="3898"/>
                  </a:lnTo>
                  <a:lnTo>
                    <a:pt x="0" y="5562"/>
                  </a:lnTo>
                  <a:lnTo>
                    <a:pt x="342" y="5829"/>
                  </a:lnTo>
                  <a:lnTo>
                    <a:pt x="1676" y="4114"/>
                  </a:lnTo>
                  <a:lnTo>
                    <a:pt x="2654" y="2171"/>
                  </a:lnTo>
                  <a:lnTo>
                    <a:pt x="3263" y="126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8" name="object 3318" descr=""/>
            <p:cNvSpPr/>
            <p:nvPr/>
          </p:nvSpPr>
          <p:spPr>
            <a:xfrm>
              <a:off x="2576750" y="2271843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3581" y="0"/>
                  </a:moveTo>
                  <a:lnTo>
                    <a:pt x="520" y="330"/>
                  </a:lnTo>
                  <a:lnTo>
                    <a:pt x="698" y="2044"/>
                  </a:lnTo>
                  <a:lnTo>
                    <a:pt x="508" y="3822"/>
                  </a:lnTo>
                  <a:lnTo>
                    <a:pt x="0" y="5511"/>
                  </a:lnTo>
                  <a:lnTo>
                    <a:pt x="2959" y="6400"/>
                  </a:lnTo>
                  <a:lnTo>
                    <a:pt x="3568" y="4343"/>
                  </a:lnTo>
                  <a:lnTo>
                    <a:pt x="3810" y="2159"/>
                  </a:lnTo>
                  <a:lnTo>
                    <a:pt x="35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9" name="object 3319" descr=""/>
            <p:cNvSpPr/>
            <p:nvPr/>
          </p:nvSpPr>
          <p:spPr>
            <a:xfrm>
              <a:off x="2579290" y="2271843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1041" y="0"/>
                  </a:moveTo>
                  <a:lnTo>
                    <a:pt x="609" y="50"/>
                  </a:lnTo>
                  <a:lnTo>
                    <a:pt x="838" y="2146"/>
                  </a:lnTo>
                  <a:lnTo>
                    <a:pt x="596" y="4267"/>
                  </a:lnTo>
                  <a:lnTo>
                    <a:pt x="0" y="6273"/>
                  </a:lnTo>
                  <a:lnTo>
                    <a:pt x="419" y="6400"/>
                  </a:lnTo>
                  <a:lnTo>
                    <a:pt x="1028" y="4343"/>
                  </a:lnTo>
                  <a:lnTo>
                    <a:pt x="1269" y="2159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0" name="object 3320" descr=""/>
            <p:cNvSpPr/>
            <p:nvPr/>
          </p:nvSpPr>
          <p:spPr>
            <a:xfrm>
              <a:off x="2575615" y="226569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628" y="0"/>
                  </a:moveTo>
                  <a:lnTo>
                    <a:pt x="0" y="1612"/>
                  </a:lnTo>
                  <a:lnTo>
                    <a:pt x="901" y="3086"/>
                  </a:lnTo>
                  <a:lnTo>
                    <a:pt x="1473" y="4749"/>
                  </a:lnTo>
                  <a:lnTo>
                    <a:pt x="1650" y="6464"/>
                  </a:lnTo>
                  <a:lnTo>
                    <a:pt x="4711" y="6146"/>
                  </a:lnTo>
                  <a:lnTo>
                    <a:pt x="4597" y="5067"/>
                  </a:lnTo>
                  <a:lnTo>
                    <a:pt x="4368" y="3987"/>
                  </a:lnTo>
                  <a:lnTo>
                    <a:pt x="4013" y="2959"/>
                  </a:lnTo>
                  <a:lnTo>
                    <a:pt x="3670" y="1917"/>
                  </a:lnTo>
                  <a:lnTo>
                    <a:pt x="3200" y="927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1" name="object 3321" descr=""/>
            <p:cNvSpPr/>
            <p:nvPr/>
          </p:nvSpPr>
          <p:spPr>
            <a:xfrm>
              <a:off x="2577876" y="2265698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368" y="0"/>
                  </a:moveTo>
                  <a:lnTo>
                    <a:pt x="0" y="228"/>
                  </a:lnTo>
                  <a:lnTo>
                    <a:pt x="546" y="1130"/>
                  </a:lnTo>
                  <a:lnTo>
                    <a:pt x="1003" y="2095"/>
                  </a:lnTo>
                  <a:lnTo>
                    <a:pt x="1689" y="4102"/>
                  </a:lnTo>
                  <a:lnTo>
                    <a:pt x="1917" y="5143"/>
                  </a:lnTo>
                  <a:lnTo>
                    <a:pt x="2019" y="6184"/>
                  </a:lnTo>
                  <a:lnTo>
                    <a:pt x="2451" y="6146"/>
                  </a:lnTo>
                  <a:lnTo>
                    <a:pt x="2336" y="5067"/>
                  </a:lnTo>
                  <a:lnTo>
                    <a:pt x="2108" y="3987"/>
                  </a:lnTo>
                  <a:lnTo>
                    <a:pt x="1752" y="2959"/>
                  </a:lnTo>
                  <a:lnTo>
                    <a:pt x="1409" y="1917"/>
                  </a:lnTo>
                  <a:lnTo>
                    <a:pt x="939" y="927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2" name="object 3322" descr=""/>
            <p:cNvSpPr/>
            <p:nvPr/>
          </p:nvSpPr>
          <p:spPr>
            <a:xfrm>
              <a:off x="2572076" y="2260949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1968" y="0"/>
                  </a:moveTo>
                  <a:lnTo>
                    <a:pt x="0" y="2374"/>
                  </a:lnTo>
                  <a:lnTo>
                    <a:pt x="685" y="2946"/>
                  </a:lnTo>
                  <a:lnTo>
                    <a:pt x="1333" y="3581"/>
                  </a:lnTo>
                  <a:lnTo>
                    <a:pt x="1943" y="4254"/>
                  </a:lnTo>
                  <a:lnTo>
                    <a:pt x="2527" y="4927"/>
                  </a:lnTo>
                  <a:lnTo>
                    <a:pt x="3314" y="5994"/>
                  </a:lnTo>
                  <a:lnTo>
                    <a:pt x="3543" y="6362"/>
                  </a:lnTo>
                  <a:lnTo>
                    <a:pt x="6172" y="4749"/>
                  </a:lnTo>
                  <a:lnTo>
                    <a:pt x="5880" y="4279"/>
                  </a:lnTo>
                  <a:lnTo>
                    <a:pt x="5575" y="3835"/>
                  </a:lnTo>
                  <a:lnTo>
                    <a:pt x="5245" y="3416"/>
                  </a:lnTo>
                  <a:lnTo>
                    <a:pt x="4927" y="2984"/>
                  </a:lnTo>
                  <a:lnTo>
                    <a:pt x="4584" y="2578"/>
                  </a:lnTo>
                  <a:lnTo>
                    <a:pt x="3530" y="1409"/>
                  </a:lnTo>
                  <a:lnTo>
                    <a:pt x="2781" y="673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3" name="object 3323" descr=""/>
            <p:cNvSpPr/>
            <p:nvPr/>
          </p:nvSpPr>
          <p:spPr>
            <a:xfrm>
              <a:off x="2573765" y="226094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79" y="0"/>
                  </a:moveTo>
                  <a:lnTo>
                    <a:pt x="0" y="330"/>
                  </a:lnTo>
                  <a:lnTo>
                    <a:pt x="800" y="990"/>
                  </a:lnTo>
                  <a:lnTo>
                    <a:pt x="1536" y="1714"/>
                  </a:lnTo>
                  <a:lnTo>
                    <a:pt x="4114" y="4978"/>
                  </a:lnTo>
                  <a:lnTo>
                    <a:pt x="4483" y="4749"/>
                  </a:lnTo>
                  <a:lnTo>
                    <a:pt x="4190" y="4279"/>
                  </a:lnTo>
                  <a:lnTo>
                    <a:pt x="3886" y="3835"/>
                  </a:lnTo>
                  <a:lnTo>
                    <a:pt x="3555" y="3416"/>
                  </a:lnTo>
                  <a:lnTo>
                    <a:pt x="3238" y="2984"/>
                  </a:lnTo>
                  <a:lnTo>
                    <a:pt x="2895" y="2578"/>
                  </a:lnTo>
                  <a:lnTo>
                    <a:pt x="1841" y="1409"/>
                  </a:lnTo>
                  <a:lnTo>
                    <a:pt x="1092" y="673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4" name="object 3324" descr=""/>
            <p:cNvSpPr/>
            <p:nvPr/>
          </p:nvSpPr>
          <p:spPr>
            <a:xfrm>
              <a:off x="2567636" y="225827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711" y="0"/>
                  </a:moveTo>
                  <a:lnTo>
                    <a:pt x="0" y="76"/>
                  </a:lnTo>
                  <a:lnTo>
                    <a:pt x="355" y="3136"/>
                  </a:lnTo>
                  <a:lnTo>
                    <a:pt x="609" y="3111"/>
                  </a:lnTo>
                  <a:lnTo>
                    <a:pt x="914" y="3136"/>
                  </a:lnTo>
                  <a:lnTo>
                    <a:pt x="4445" y="5054"/>
                  </a:lnTo>
                  <a:lnTo>
                    <a:pt x="6413" y="2679"/>
                  </a:lnTo>
                  <a:lnTo>
                    <a:pt x="1397" y="76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5" name="object 3325" descr=""/>
            <p:cNvSpPr/>
            <p:nvPr/>
          </p:nvSpPr>
          <p:spPr>
            <a:xfrm>
              <a:off x="2567636" y="2258270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711" y="0"/>
                  </a:moveTo>
                  <a:lnTo>
                    <a:pt x="0" y="76"/>
                  </a:lnTo>
                  <a:lnTo>
                    <a:pt x="50" y="507"/>
                  </a:lnTo>
                  <a:lnTo>
                    <a:pt x="698" y="431"/>
                  </a:lnTo>
                  <a:lnTo>
                    <a:pt x="1320" y="507"/>
                  </a:lnTo>
                  <a:lnTo>
                    <a:pt x="6134" y="3009"/>
                  </a:lnTo>
                  <a:lnTo>
                    <a:pt x="6413" y="2679"/>
                  </a:lnTo>
                  <a:lnTo>
                    <a:pt x="1397" y="76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6" name="object 3326" descr=""/>
            <p:cNvSpPr/>
            <p:nvPr/>
          </p:nvSpPr>
          <p:spPr>
            <a:xfrm>
              <a:off x="2562880" y="2258343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4762" y="0"/>
                  </a:moveTo>
                  <a:lnTo>
                    <a:pt x="4038" y="76"/>
                  </a:lnTo>
                  <a:lnTo>
                    <a:pt x="3302" y="342"/>
                  </a:lnTo>
                  <a:lnTo>
                    <a:pt x="2705" y="762"/>
                  </a:lnTo>
                  <a:lnTo>
                    <a:pt x="2095" y="1168"/>
                  </a:lnTo>
                  <a:lnTo>
                    <a:pt x="0" y="5486"/>
                  </a:lnTo>
                  <a:lnTo>
                    <a:pt x="3022" y="6108"/>
                  </a:lnTo>
                  <a:lnTo>
                    <a:pt x="3187" y="5270"/>
                  </a:lnTo>
                  <a:lnTo>
                    <a:pt x="3454" y="4521"/>
                  </a:lnTo>
                  <a:lnTo>
                    <a:pt x="5105" y="3060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7" name="object 3327" descr=""/>
            <p:cNvSpPr/>
            <p:nvPr/>
          </p:nvSpPr>
          <p:spPr>
            <a:xfrm>
              <a:off x="2562880" y="2258343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762" y="0"/>
                  </a:moveTo>
                  <a:lnTo>
                    <a:pt x="4038" y="76"/>
                  </a:lnTo>
                  <a:lnTo>
                    <a:pt x="3302" y="342"/>
                  </a:lnTo>
                  <a:lnTo>
                    <a:pt x="2705" y="762"/>
                  </a:lnTo>
                  <a:lnTo>
                    <a:pt x="2095" y="1168"/>
                  </a:lnTo>
                  <a:lnTo>
                    <a:pt x="0" y="5486"/>
                  </a:lnTo>
                  <a:lnTo>
                    <a:pt x="419" y="5575"/>
                  </a:lnTo>
                  <a:lnTo>
                    <a:pt x="533" y="5054"/>
                  </a:lnTo>
                  <a:lnTo>
                    <a:pt x="673" y="4533"/>
                  </a:lnTo>
                  <a:lnTo>
                    <a:pt x="4800" y="431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8" name="object 3328" descr=""/>
            <p:cNvSpPr/>
            <p:nvPr/>
          </p:nvSpPr>
          <p:spPr>
            <a:xfrm>
              <a:off x="2562474" y="226383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406" y="0"/>
                  </a:moveTo>
                  <a:lnTo>
                    <a:pt x="177" y="1066"/>
                  </a:lnTo>
                  <a:lnTo>
                    <a:pt x="88" y="2120"/>
                  </a:lnTo>
                  <a:lnTo>
                    <a:pt x="38" y="3149"/>
                  </a:lnTo>
                  <a:lnTo>
                    <a:pt x="0" y="4178"/>
                  </a:lnTo>
                  <a:lnTo>
                    <a:pt x="0" y="5194"/>
                  </a:lnTo>
                  <a:lnTo>
                    <a:pt x="38" y="6197"/>
                  </a:lnTo>
                  <a:lnTo>
                    <a:pt x="3124" y="6096"/>
                  </a:lnTo>
                  <a:lnTo>
                    <a:pt x="3086" y="5143"/>
                  </a:lnTo>
                  <a:lnTo>
                    <a:pt x="3086" y="4203"/>
                  </a:lnTo>
                  <a:lnTo>
                    <a:pt x="3162" y="2362"/>
                  </a:lnTo>
                  <a:lnTo>
                    <a:pt x="3251" y="1460"/>
                  </a:lnTo>
                  <a:lnTo>
                    <a:pt x="3428" y="622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9" name="object 3329" descr=""/>
            <p:cNvSpPr/>
            <p:nvPr/>
          </p:nvSpPr>
          <p:spPr>
            <a:xfrm>
              <a:off x="2562474" y="2263834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06" y="0"/>
                  </a:moveTo>
                  <a:lnTo>
                    <a:pt x="177" y="1066"/>
                  </a:lnTo>
                  <a:lnTo>
                    <a:pt x="88" y="2120"/>
                  </a:lnTo>
                  <a:lnTo>
                    <a:pt x="38" y="3149"/>
                  </a:lnTo>
                  <a:lnTo>
                    <a:pt x="0" y="4178"/>
                  </a:lnTo>
                  <a:lnTo>
                    <a:pt x="0" y="5194"/>
                  </a:lnTo>
                  <a:lnTo>
                    <a:pt x="38" y="6197"/>
                  </a:lnTo>
                  <a:lnTo>
                    <a:pt x="469" y="6184"/>
                  </a:lnTo>
                  <a:lnTo>
                    <a:pt x="431" y="5181"/>
                  </a:lnTo>
                  <a:lnTo>
                    <a:pt x="431" y="4178"/>
                  </a:lnTo>
                  <a:lnTo>
                    <a:pt x="520" y="2159"/>
                  </a:lnTo>
                  <a:lnTo>
                    <a:pt x="609" y="1130"/>
                  </a:lnTo>
                  <a:lnTo>
                    <a:pt x="825" y="88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0" name="object 3330" descr=""/>
            <p:cNvSpPr/>
            <p:nvPr/>
          </p:nvSpPr>
          <p:spPr>
            <a:xfrm>
              <a:off x="2562506" y="2269927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86" y="0"/>
                  </a:moveTo>
                  <a:lnTo>
                    <a:pt x="0" y="101"/>
                  </a:lnTo>
                  <a:lnTo>
                    <a:pt x="76" y="2108"/>
                  </a:lnTo>
                  <a:lnTo>
                    <a:pt x="406" y="6032"/>
                  </a:lnTo>
                  <a:lnTo>
                    <a:pt x="3479" y="5765"/>
                  </a:lnTo>
                  <a:lnTo>
                    <a:pt x="3149" y="1905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1" name="object 3331" descr=""/>
            <p:cNvSpPr/>
            <p:nvPr/>
          </p:nvSpPr>
          <p:spPr>
            <a:xfrm>
              <a:off x="2562506" y="2270016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12"/>
                  </a:lnTo>
                  <a:lnTo>
                    <a:pt x="76" y="2019"/>
                  </a:lnTo>
                  <a:lnTo>
                    <a:pt x="406" y="5943"/>
                  </a:lnTo>
                  <a:lnTo>
                    <a:pt x="838" y="5905"/>
                  </a:lnTo>
                  <a:lnTo>
                    <a:pt x="508" y="199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2" name="object 3332" descr=""/>
            <p:cNvSpPr/>
            <p:nvPr/>
          </p:nvSpPr>
          <p:spPr>
            <a:xfrm>
              <a:off x="2562915" y="227568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73" y="0"/>
                  </a:moveTo>
                  <a:lnTo>
                    <a:pt x="0" y="266"/>
                  </a:lnTo>
                  <a:lnTo>
                    <a:pt x="165" y="2222"/>
                  </a:lnTo>
                  <a:lnTo>
                    <a:pt x="342" y="4165"/>
                  </a:lnTo>
                  <a:lnTo>
                    <a:pt x="482" y="6083"/>
                  </a:lnTo>
                  <a:lnTo>
                    <a:pt x="3556" y="5867"/>
                  </a:lnTo>
                  <a:lnTo>
                    <a:pt x="3416" y="3898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3" name="object 3333" descr=""/>
            <p:cNvSpPr/>
            <p:nvPr/>
          </p:nvSpPr>
          <p:spPr>
            <a:xfrm>
              <a:off x="2562915" y="227591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38"/>
                  </a:lnTo>
                  <a:lnTo>
                    <a:pt x="165" y="1993"/>
                  </a:lnTo>
                  <a:lnTo>
                    <a:pt x="342" y="3937"/>
                  </a:lnTo>
                  <a:lnTo>
                    <a:pt x="482" y="5854"/>
                  </a:lnTo>
                  <a:lnTo>
                    <a:pt x="914" y="5829"/>
                  </a:lnTo>
                  <a:lnTo>
                    <a:pt x="774" y="3898"/>
                  </a:lnTo>
                  <a:lnTo>
                    <a:pt x="596" y="1955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4" name="object 3334" descr=""/>
            <p:cNvSpPr/>
            <p:nvPr/>
          </p:nvSpPr>
          <p:spPr>
            <a:xfrm>
              <a:off x="2563395" y="228156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73" y="0"/>
                  </a:moveTo>
                  <a:lnTo>
                    <a:pt x="0" y="203"/>
                  </a:lnTo>
                  <a:lnTo>
                    <a:pt x="139" y="2133"/>
                  </a:lnTo>
                  <a:lnTo>
                    <a:pt x="215" y="4038"/>
                  </a:lnTo>
                  <a:lnTo>
                    <a:pt x="177" y="5918"/>
                  </a:lnTo>
                  <a:lnTo>
                    <a:pt x="3263" y="5994"/>
                  </a:lnTo>
                  <a:lnTo>
                    <a:pt x="3302" y="3962"/>
                  </a:lnTo>
                  <a:lnTo>
                    <a:pt x="3213" y="1968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5" name="object 3335" descr=""/>
            <p:cNvSpPr/>
            <p:nvPr/>
          </p:nvSpPr>
          <p:spPr>
            <a:xfrm>
              <a:off x="2563395" y="228173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25"/>
                  </a:lnTo>
                  <a:lnTo>
                    <a:pt x="139" y="1955"/>
                  </a:lnTo>
                  <a:lnTo>
                    <a:pt x="215" y="3860"/>
                  </a:lnTo>
                  <a:lnTo>
                    <a:pt x="177" y="5740"/>
                  </a:lnTo>
                  <a:lnTo>
                    <a:pt x="609" y="5753"/>
                  </a:lnTo>
                  <a:lnTo>
                    <a:pt x="660" y="3848"/>
                  </a:lnTo>
                  <a:lnTo>
                    <a:pt x="571" y="1930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6" name="object 3336" descr=""/>
            <p:cNvSpPr/>
            <p:nvPr/>
          </p:nvSpPr>
          <p:spPr>
            <a:xfrm>
              <a:off x="2562858" y="228748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711" y="0"/>
                  </a:moveTo>
                  <a:lnTo>
                    <a:pt x="698" y="939"/>
                  </a:lnTo>
                  <a:lnTo>
                    <a:pt x="635" y="1866"/>
                  </a:lnTo>
                  <a:lnTo>
                    <a:pt x="520" y="2768"/>
                  </a:lnTo>
                  <a:lnTo>
                    <a:pt x="419" y="3670"/>
                  </a:lnTo>
                  <a:lnTo>
                    <a:pt x="254" y="4559"/>
                  </a:lnTo>
                  <a:lnTo>
                    <a:pt x="0" y="5384"/>
                  </a:lnTo>
                  <a:lnTo>
                    <a:pt x="2959" y="6273"/>
                  </a:lnTo>
                  <a:lnTo>
                    <a:pt x="3797" y="76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7" name="object 3337" descr=""/>
            <p:cNvSpPr/>
            <p:nvPr/>
          </p:nvSpPr>
          <p:spPr>
            <a:xfrm>
              <a:off x="2562858" y="2287480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711" y="0"/>
                  </a:moveTo>
                  <a:lnTo>
                    <a:pt x="698" y="939"/>
                  </a:lnTo>
                  <a:lnTo>
                    <a:pt x="635" y="1866"/>
                  </a:lnTo>
                  <a:lnTo>
                    <a:pt x="520" y="2768"/>
                  </a:lnTo>
                  <a:lnTo>
                    <a:pt x="419" y="3670"/>
                  </a:lnTo>
                  <a:lnTo>
                    <a:pt x="254" y="4559"/>
                  </a:lnTo>
                  <a:lnTo>
                    <a:pt x="0" y="5384"/>
                  </a:lnTo>
                  <a:lnTo>
                    <a:pt x="419" y="5511"/>
                  </a:lnTo>
                  <a:lnTo>
                    <a:pt x="1143" y="12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8" name="object 3338" descr=""/>
            <p:cNvSpPr/>
            <p:nvPr/>
          </p:nvSpPr>
          <p:spPr>
            <a:xfrm>
              <a:off x="2560391" y="2292858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63" y="0"/>
                  </a:moveTo>
                  <a:lnTo>
                    <a:pt x="2222" y="825"/>
                  </a:lnTo>
                  <a:lnTo>
                    <a:pt x="1892" y="1600"/>
                  </a:lnTo>
                  <a:lnTo>
                    <a:pt x="1447" y="2235"/>
                  </a:lnTo>
                  <a:lnTo>
                    <a:pt x="1231" y="2565"/>
                  </a:lnTo>
                  <a:lnTo>
                    <a:pt x="990" y="2844"/>
                  </a:lnTo>
                  <a:lnTo>
                    <a:pt x="508" y="3289"/>
                  </a:lnTo>
                  <a:lnTo>
                    <a:pt x="254" y="3441"/>
                  </a:lnTo>
                  <a:lnTo>
                    <a:pt x="0" y="3543"/>
                  </a:lnTo>
                  <a:lnTo>
                    <a:pt x="1092" y="6426"/>
                  </a:lnTo>
                  <a:lnTo>
                    <a:pt x="5422" y="888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9" name="object 3339" descr=""/>
            <p:cNvSpPr/>
            <p:nvPr/>
          </p:nvSpPr>
          <p:spPr>
            <a:xfrm>
              <a:off x="2560391" y="2292858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463" y="0"/>
                  </a:moveTo>
                  <a:lnTo>
                    <a:pt x="2222" y="825"/>
                  </a:lnTo>
                  <a:lnTo>
                    <a:pt x="1892" y="1600"/>
                  </a:lnTo>
                  <a:lnTo>
                    <a:pt x="1447" y="2235"/>
                  </a:lnTo>
                  <a:lnTo>
                    <a:pt x="1231" y="2565"/>
                  </a:lnTo>
                  <a:lnTo>
                    <a:pt x="0" y="3543"/>
                  </a:lnTo>
                  <a:lnTo>
                    <a:pt x="152" y="3949"/>
                  </a:lnTo>
                  <a:lnTo>
                    <a:pt x="2882" y="126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0" name="object 3340" descr=""/>
            <p:cNvSpPr/>
            <p:nvPr/>
          </p:nvSpPr>
          <p:spPr>
            <a:xfrm>
              <a:off x="2554618" y="2295236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612" y="0"/>
                  </a:moveTo>
                  <a:lnTo>
                    <a:pt x="0" y="2628"/>
                  </a:lnTo>
                  <a:lnTo>
                    <a:pt x="901" y="3175"/>
                  </a:lnTo>
                  <a:lnTo>
                    <a:pt x="1854" y="3695"/>
                  </a:lnTo>
                  <a:lnTo>
                    <a:pt x="3556" y="4229"/>
                  </a:lnTo>
                  <a:lnTo>
                    <a:pt x="4165" y="4356"/>
                  </a:lnTo>
                  <a:lnTo>
                    <a:pt x="5499" y="4406"/>
                  </a:lnTo>
                  <a:lnTo>
                    <a:pt x="6210" y="4305"/>
                  </a:lnTo>
                  <a:lnTo>
                    <a:pt x="6870" y="4051"/>
                  </a:lnTo>
                  <a:lnTo>
                    <a:pt x="5765" y="1168"/>
                  </a:lnTo>
                  <a:lnTo>
                    <a:pt x="5511" y="1257"/>
                  </a:lnTo>
                  <a:lnTo>
                    <a:pt x="5245" y="1308"/>
                  </a:lnTo>
                  <a:lnTo>
                    <a:pt x="4622" y="1282"/>
                  </a:lnTo>
                  <a:lnTo>
                    <a:pt x="4267" y="1219"/>
                  </a:lnTo>
                  <a:lnTo>
                    <a:pt x="3162" y="876"/>
                  </a:lnTo>
                  <a:lnTo>
                    <a:pt x="2387" y="469"/>
                  </a:lnTo>
                  <a:lnTo>
                    <a:pt x="161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1" name="object 3341" descr=""/>
            <p:cNvSpPr/>
            <p:nvPr/>
          </p:nvSpPr>
          <p:spPr>
            <a:xfrm>
              <a:off x="2556003" y="2295236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228" y="0"/>
                  </a:moveTo>
                  <a:lnTo>
                    <a:pt x="3898" y="1739"/>
                  </a:lnTo>
                  <a:lnTo>
                    <a:pt x="4229" y="1689"/>
                  </a:lnTo>
                  <a:lnTo>
                    <a:pt x="4546" y="1574"/>
                  </a:lnTo>
                  <a:lnTo>
                    <a:pt x="4381" y="1168"/>
                  </a:lnTo>
                  <a:lnTo>
                    <a:pt x="4127" y="1257"/>
                  </a:lnTo>
                  <a:lnTo>
                    <a:pt x="3860" y="1308"/>
                  </a:lnTo>
                  <a:lnTo>
                    <a:pt x="3238" y="1282"/>
                  </a:lnTo>
                  <a:lnTo>
                    <a:pt x="2882" y="1219"/>
                  </a:lnTo>
                  <a:lnTo>
                    <a:pt x="1778" y="876"/>
                  </a:lnTo>
                  <a:lnTo>
                    <a:pt x="1003" y="46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2" name="object 3342" descr=""/>
            <p:cNvSpPr/>
            <p:nvPr/>
          </p:nvSpPr>
          <p:spPr>
            <a:xfrm>
              <a:off x="2549735" y="2291930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803" y="0"/>
                  </a:moveTo>
                  <a:lnTo>
                    <a:pt x="0" y="2501"/>
                  </a:lnTo>
                  <a:lnTo>
                    <a:pt x="2362" y="4229"/>
                  </a:lnTo>
                  <a:lnTo>
                    <a:pt x="4000" y="5397"/>
                  </a:lnTo>
                  <a:lnTo>
                    <a:pt x="4889" y="5943"/>
                  </a:lnTo>
                  <a:lnTo>
                    <a:pt x="6502" y="3302"/>
                  </a:lnTo>
                  <a:lnTo>
                    <a:pt x="5727" y="2832"/>
                  </a:lnTo>
                  <a:lnTo>
                    <a:pt x="4952" y="2286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3" name="object 3343" descr=""/>
            <p:cNvSpPr/>
            <p:nvPr/>
          </p:nvSpPr>
          <p:spPr>
            <a:xfrm>
              <a:off x="2551285" y="2291930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54" y="0"/>
                  </a:moveTo>
                  <a:lnTo>
                    <a:pt x="0" y="355"/>
                  </a:lnTo>
                  <a:lnTo>
                    <a:pt x="3149" y="2641"/>
                  </a:lnTo>
                  <a:lnTo>
                    <a:pt x="3937" y="3187"/>
                  </a:lnTo>
                  <a:lnTo>
                    <a:pt x="4724" y="3670"/>
                  </a:lnTo>
                  <a:lnTo>
                    <a:pt x="4953" y="3302"/>
                  </a:lnTo>
                  <a:lnTo>
                    <a:pt x="4178" y="2832"/>
                  </a:lnTo>
                  <a:lnTo>
                    <a:pt x="3403" y="2286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4" name="object 3344" descr=""/>
            <p:cNvSpPr/>
            <p:nvPr/>
          </p:nvSpPr>
          <p:spPr>
            <a:xfrm>
              <a:off x="2545085" y="228882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965" y="0"/>
                  </a:moveTo>
                  <a:lnTo>
                    <a:pt x="0" y="2933"/>
                  </a:lnTo>
                  <a:lnTo>
                    <a:pt x="761" y="3175"/>
                  </a:lnTo>
                  <a:lnTo>
                    <a:pt x="1549" y="3581"/>
                  </a:lnTo>
                  <a:lnTo>
                    <a:pt x="3098" y="4521"/>
                  </a:lnTo>
                  <a:lnTo>
                    <a:pt x="3873" y="5054"/>
                  </a:lnTo>
                  <a:lnTo>
                    <a:pt x="4648" y="5613"/>
                  </a:lnTo>
                  <a:lnTo>
                    <a:pt x="6451" y="3111"/>
                  </a:lnTo>
                  <a:lnTo>
                    <a:pt x="4813" y="1943"/>
                  </a:lnTo>
                  <a:lnTo>
                    <a:pt x="3022" y="876"/>
                  </a:lnTo>
                  <a:lnTo>
                    <a:pt x="2070" y="368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5" name="object 3345" descr=""/>
            <p:cNvSpPr/>
            <p:nvPr/>
          </p:nvSpPr>
          <p:spPr>
            <a:xfrm>
              <a:off x="2545910" y="2288822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39" y="0"/>
                  </a:moveTo>
                  <a:lnTo>
                    <a:pt x="0" y="406"/>
                  </a:lnTo>
                  <a:lnTo>
                    <a:pt x="1054" y="762"/>
                  </a:lnTo>
                  <a:lnTo>
                    <a:pt x="1993" y="1257"/>
                  </a:lnTo>
                  <a:lnTo>
                    <a:pt x="3746" y="2311"/>
                  </a:lnTo>
                  <a:lnTo>
                    <a:pt x="4571" y="2882"/>
                  </a:lnTo>
                  <a:lnTo>
                    <a:pt x="5372" y="3454"/>
                  </a:lnTo>
                  <a:lnTo>
                    <a:pt x="5626" y="3111"/>
                  </a:lnTo>
                  <a:lnTo>
                    <a:pt x="3987" y="1943"/>
                  </a:lnTo>
                  <a:lnTo>
                    <a:pt x="2197" y="876"/>
                  </a:lnTo>
                  <a:lnTo>
                    <a:pt x="1244" y="36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6" name="object 3346" descr=""/>
            <p:cNvSpPr/>
            <p:nvPr/>
          </p:nvSpPr>
          <p:spPr>
            <a:xfrm>
              <a:off x="2539255" y="228839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394" y="0"/>
                  </a:moveTo>
                  <a:lnTo>
                    <a:pt x="4064" y="25"/>
                  </a:lnTo>
                  <a:lnTo>
                    <a:pt x="3911" y="25"/>
                  </a:lnTo>
                  <a:lnTo>
                    <a:pt x="3441" y="88"/>
                  </a:lnTo>
                  <a:lnTo>
                    <a:pt x="2070" y="317"/>
                  </a:lnTo>
                  <a:lnTo>
                    <a:pt x="1003" y="660"/>
                  </a:lnTo>
                  <a:lnTo>
                    <a:pt x="0" y="1117"/>
                  </a:lnTo>
                  <a:lnTo>
                    <a:pt x="1282" y="3924"/>
                  </a:lnTo>
                  <a:lnTo>
                    <a:pt x="2057" y="3568"/>
                  </a:lnTo>
                  <a:lnTo>
                    <a:pt x="2857" y="3314"/>
                  </a:lnTo>
                  <a:lnTo>
                    <a:pt x="3797" y="3149"/>
                  </a:lnTo>
                  <a:lnTo>
                    <a:pt x="4241" y="3098"/>
                  </a:lnTo>
                  <a:lnTo>
                    <a:pt x="4572" y="3098"/>
                  </a:lnTo>
                  <a:lnTo>
                    <a:pt x="5092" y="3149"/>
                  </a:lnTo>
                  <a:lnTo>
                    <a:pt x="5461" y="3225"/>
                  </a:lnTo>
                  <a:lnTo>
                    <a:pt x="5829" y="3352"/>
                  </a:lnTo>
                  <a:lnTo>
                    <a:pt x="6794" y="419"/>
                  </a:lnTo>
                  <a:lnTo>
                    <a:pt x="6248" y="241"/>
                  </a:lnTo>
                  <a:lnTo>
                    <a:pt x="5651" y="101"/>
                  </a:lnTo>
                  <a:lnTo>
                    <a:pt x="5029" y="38"/>
                  </a:lnTo>
                  <a:lnTo>
                    <a:pt x="43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7" name="object 3347" descr=""/>
            <p:cNvSpPr/>
            <p:nvPr/>
          </p:nvSpPr>
          <p:spPr>
            <a:xfrm>
              <a:off x="2539255" y="2288399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5">
                  <a:moveTo>
                    <a:pt x="4394" y="0"/>
                  </a:moveTo>
                  <a:lnTo>
                    <a:pt x="4064" y="25"/>
                  </a:lnTo>
                  <a:lnTo>
                    <a:pt x="3911" y="25"/>
                  </a:lnTo>
                  <a:lnTo>
                    <a:pt x="3441" y="88"/>
                  </a:lnTo>
                  <a:lnTo>
                    <a:pt x="2070" y="317"/>
                  </a:lnTo>
                  <a:lnTo>
                    <a:pt x="1003" y="660"/>
                  </a:lnTo>
                  <a:lnTo>
                    <a:pt x="0" y="1117"/>
                  </a:lnTo>
                  <a:lnTo>
                    <a:pt x="177" y="1511"/>
                  </a:lnTo>
                  <a:lnTo>
                    <a:pt x="1143" y="1066"/>
                  </a:lnTo>
                  <a:lnTo>
                    <a:pt x="2184" y="736"/>
                  </a:lnTo>
                  <a:lnTo>
                    <a:pt x="3644" y="495"/>
                  </a:lnTo>
                  <a:lnTo>
                    <a:pt x="4394" y="431"/>
                  </a:lnTo>
                  <a:lnTo>
                    <a:pt x="4699" y="444"/>
                  </a:lnTo>
                  <a:lnTo>
                    <a:pt x="5575" y="533"/>
                  </a:lnTo>
                  <a:lnTo>
                    <a:pt x="6134" y="660"/>
                  </a:lnTo>
                  <a:lnTo>
                    <a:pt x="6654" y="838"/>
                  </a:lnTo>
                  <a:lnTo>
                    <a:pt x="6794" y="419"/>
                  </a:lnTo>
                  <a:lnTo>
                    <a:pt x="6248" y="241"/>
                  </a:lnTo>
                  <a:lnTo>
                    <a:pt x="5651" y="101"/>
                  </a:lnTo>
                  <a:lnTo>
                    <a:pt x="5029" y="38"/>
                  </a:lnTo>
                  <a:lnTo>
                    <a:pt x="43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8" name="object 3348" descr=""/>
            <p:cNvSpPr/>
            <p:nvPr/>
          </p:nvSpPr>
          <p:spPr>
            <a:xfrm>
              <a:off x="2534067" y="228951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5181" y="0"/>
                  </a:moveTo>
                  <a:lnTo>
                    <a:pt x="0" y="3555"/>
                  </a:lnTo>
                  <a:lnTo>
                    <a:pt x="2032" y="5867"/>
                  </a:lnTo>
                  <a:lnTo>
                    <a:pt x="3454" y="4622"/>
                  </a:lnTo>
                  <a:lnTo>
                    <a:pt x="4902" y="3517"/>
                  </a:lnTo>
                  <a:lnTo>
                    <a:pt x="6464" y="2806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9" name="object 3349" descr=""/>
            <p:cNvSpPr/>
            <p:nvPr/>
          </p:nvSpPr>
          <p:spPr>
            <a:xfrm>
              <a:off x="2534067" y="2289518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5181" y="0"/>
                  </a:moveTo>
                  <a:lnTo>
                    <a:pt x="0" y="3555"/>
                  </a:lnTo>
                  <a:lnTo>
                    <a:pt x="292" y="3886"/>
                  </a:lnTo>
                  <a:lnTo>
                    <a:pt x="1041" y="3225"/>
                  </a:lnTo>
                  <a:lnTo>
                    <a:pt x="1816" y="2578"/>
                  </a:lnTo>
                  <a:lnTo>
                    <a:pt x="2654" y="1968"/>
                  </a:lnTo>
                  <a:lnTo>
                    <a:pt x="3505" y="1371"/>
                  </a:lnTo>
                  <a:lnTo>
                    <a:pt x="4394" y="838"/>
                  </a:lnTo>
                  <a:lnTo>
                    <a:pt x="5372" y="393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0" name="object 3350" descr=""/>
            <p:cNvSpPr/>
            <p:nvPr/>
          </p:nvSpPr>
          <p:spPr>
            <a:xfrm>
              <a:off x="2529752" y="22930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318" y="0"/>
                  </a:moveTo>
                  <a:lnTo>
                    <a:pt x="2806" y="1333"/>
                  </a:lnTo>
                  <a:lnTo>
                    <a:pt x="1422" y="2705"/>
                  </a:lnTo>
                  <a:lnTo>
                    <a:pt x="0" y="3924"/>
                  </a:lnTo>
                  <a:lnTo>
                    <a:pt x="2006" y="6273"/>
                  </a:lnTo>
                  <a:lnTo>
                    <a:pt x="3543" y="4940"/>
                  </a:lnTo>
                  <a:lnTo>
                    <a:pt x="4940" y="3555"/>
                  </a:lnTo>
                  <a:lnTo>
                    <a:pt x="6350" y="2311"/>
                  </a:lnTo>
                  <a:lnTo>
                    <a:pt x="431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1" name="object 3351" descr=""/>
            <p:cNvSpPr/>
            <p:nvPr/>
          </p:nvSpPr>
          <p:spPr>
            <a:xfrm>
              <a:off x="2529752" y="229307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318" y="0"/>
                  </a:moveTo>
                  <a:lnTo>
                    <a:pt x="2806" y="1333"/>
                  </a:lnTo>
                  <a:lnTo>
                    <a:pt x="1422" y="2705"/>
                  </a:lnTo>
                  <a:lnTo>
                    <a:pt x="0" y="3924"/>
                  </a:lnTo>
                  <a:lnTo>
                    <a:pt x="279" y="4254"/>
                  </a:lnTo>
                  <a:lnTo>
                    <a:pt x="1727" y="3022"/>
                  </a:lnTo>
                  <a:lnTo>
                    <a:pt x="3098" y="1638"/>
                  </a:lnTo>
                  <a:lnTo>
                    <a:pt x="4597" y="317"/>
                  </a:lnTo>
                  <a:lnTo>
                    <a:pt x="431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2" name="object 3352" descr=""/>
            <p:cNvSpPr/>
            <p:nvPr/>
          </p:nvSpPr>
          <p:spPr>
            <a:xfrm>
              <a:off x="2525272" y="229700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483" y="0"/>
                  </a:moveTo>
                  <a:lnTo>
                    <a:pt x="3060" y="1206"/>
                  </a:lnTo>
                  <a:lnTo>
                    <a:pt x="1587" y="2260"/>
                  </a:lnTo>
                  <a:lnTo>
                    <a:pt x="0" y="2908"/>
                  </a:lnTo>
                  <a:lnTo>
                    <a:pt x="1168" y="5765"/>
                  </a:lnTo>
                  <a:lnTo>
                    <a:pt x="6477" y="2336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3" name="object 3353" descr=""/>
            <p:cNvSpPr/>
            <p:nvPr/>
          </p:nvSpPr>
          <p:spPr>
            <a:xfrm>
              <a:off x="2525272" y="229700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483" y="0"/>
                  </a:moveTo>
                  <a:lnTo>
                    <a:pt x="3060" y="1206"/>
                  </a:lnTo>
                  <a:lnTo>
                    <a:pt x="1587" y="2260"/>
                  </a:lnTo>
                  <a:lnTo>
                    <a:pt x="0" y="2908"/>
                  </a:lnTo>
                  <a:lnTo>
                    <a:pt x="165" y="3314"/>
                  </a:lnTo>
                  <a:lnTo>
                    <a:pt x="1816" y="2641"/>
                  </a:lnTo>
                  <a:lnTo>
                    <a:pt x="3327" y="1549"/>
                  </a:lnTo>
                  <a:lnTo>
                    <a:pt x="4762" y="33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4" name="object 3354" descr=""/>
            <p:cNvSpPr/>
            <p:nvPr/>
          </p:nvSpPr>
          <p:spPr>
            <a:xfrm>
              <a:off x="2519664" y="2299919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5613" y="0"/>
                  </a:moveTo>
                  <a:lnTo>
                    <a:pt x="4622" y="342"/>
                  </a:lnTo>
                  <a:lnTo>
                    <a:pt x="4432" y="380"/>
                  </a:lnTo>
                  <a:lnTo>
                    <a:pt x="4038" y="482"/>
                  </a:lnTo>
                  <a:lnTo>
                    <a:pt x="3632" y="546"/>
                  </a:lnTo>
                  <a:lnTo>
                    <a:pt x="2451" y="647"/>
                  </a:lnTo>
                  <a:lnTo>
                    <a:pt x="1676" y="558"/>
                  </a:lnTo>
                  <a:lnTo>
                    <a:pt x="939" y="317"/>
                  </a:lnTo>
                  <a:lnTo>
                    <a:pt x="0" y="3251"/>
                  </a:lnTo>
                  <a:lnTo>
                    <a:pt x="1117" y="3619"/>
                  </a:lnTo>
                  <a:lnTo>
                    <a:pt x="2311" y="3746"/>
                  </a:lnTo>
                  <a:lnTo>
                    <a:pt x="4635" y="3568"/>
                  </a:lnTo>
                  <a:lnTo>
                    <a:pt x="5753" y="3263"/>
                  </a:lnTo>
                  <a:lnTo>
                    <a:pt x="6769" y="2844"/>
                  </a:lnTo>
                  <a:lnTo>
                    <a:pt x="561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5" name="object 3355" descr=""/>
            <p:cNvSpPr/>
            <p:nvPr/>
          </p:nvSpPr>
          <p:spPr>
            <a:xfrm>
              <a:off x="2520477" y="2299919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4800" y="0"/>
                  </a:moveTo>
                  <a:lnTo>
                    <a:pt x="3809" y="342"/>
                  </a:lnTo>
                  <a:lnTo>
                    <a:pt x="3619" y="380"/>
                  </a:lnTo>
                  <a:lnTo>
                    <a:pt x="3225" y="482"/>
                  </a:lnTo>
                  <a:lnTo>
                    <a:pt x="2819" y="546"/>
                  </a:lnTo>
                  <a:lnTo>
                    <a:pt x="1638" y="647"/>
                  </a:lnTo>
                  <a:lnTo>
                    <a:pt x="863" y="558"/>
                  </a:lnTo>
                  <a:lnTo>
                    <a:pt x="126" y="317"/>
                  </a:lnTo>
                  <a:lnTo>
                    <a:pt x="0" y="723"/>
                  </a:lnTo>
                  <a:lnTo>
                    <a:pt x="787" y="977"/>
                  </a:lnTo>
                  <a:lnTo>
                    <a:pt x="1625" y="1079"/>
                  </a:lnTo>
                  <a:lnTo>
                    <a:pt x="3301" y="952"/>
                  </a:lnTo>
                  <a:lnTo>
                    <a:pt x="4140" y="736"/>
                  </a:lnTo>
                  <a:lnTo>
                    <a:pt x="4965" y="393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6" name="object 3356" descr=""/>
            <p:cNvSpPr/>
            <p:nvPr/>
          </p:nvSpPr>
          <p:spPr>
            <a:xfrm>
              <a:off x="2514370" y="22972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603" y="0"/>
                  </a:moveTo>
                  <a:lnTo>
                    <a:pt x="0" y="1638"/>
                  </a:lnTo>
                  <a:lnTo>
                    <a:pt x="596" y="2590"/>
                  </a:lnTo>
                  <a:lnTo>
                    <a:pt x="1333" y="3467"/>
                  </a:lnTo>
                  <a:lnTo>
                    <a:pt x="3124" y="4953"/>
                  </a:lnTo>
                  <a:lnTo>
                    <a:pt x="4165" y="5537"/>
                  </a:lnTo>
                  <a:lnTo>
                    <a:pt x="5283" y="5892"/>
                  </a:lnTo>
                  <a:lnTo>
                    <a:pt x="6235" y="2959"/>
                  </a:lnTo>
                  <a:lnTo>
                    <a:pt x="5499" y="2730"/>
                  </a:lnTo>
                  <a:lnTo>
                    <a:pt x="4813" y="2336"/>
                  </a:lnTo>
                  <a:lnTo>
                    <a:pt x="3581" y="1333"/>
                  </a:lnTo>
                  <a:lnTo>
                    <a:pt x="3048" y="698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7" name="object 3357" descr=""/>
            <p:cNvSpPr/>
            <p:nvPr/>
          </p:nvSpPr>
          <p:spPr>
            <a:xfrm>
              <a:off x="2516605" y="229727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68" y="0"/>
                  </a:moveTo>
                  <a:lnTo>
                    <a:pt x="3860" y="3378"/>
                  </a:lnTo>
                  <a:lnTo>
                    <a:pt x="4000" y="2959"/>
                  </a:lnTo>
                  <a:lnTo>
                    <a:pt x="3263" y="2730"/>
                  </a:lnTo>
                  <a:lnTo>
                    <a:pt x="2578" y="2336"/>
                  </a:lnTo>
                  <a:lnTo>
                    <a:pt x="1346" y="1333"/>
                  </a:lnTo>
                  <a:lnTo>
                    <a:pt x="812" y="698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8" name="object 3358" descr=""/>
            <p:cNvSpPr/>
            <p:nvPr/>
          </p:nvSpPr>
          <p:spPr>
            <a:xfrm>
              <a:off x="2512382" y="229244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73" y="0"/>
                  </a:moveTo>
                  <a:lnTo>
                    <a:pt x="0" y="228"/>
                  </a:lnTo>
                  <a:lnTo>
                    <a:pt x="165" y="2387"/>
                  </a:lnTo>
                  <a:lnTo>
                    <a:pt x="787" y="4559"/>
                  </a:lnTo>
                  <a:lnTo>
                    <a:pt x="1981" y="6464"/>
                  </a:lnTo>
                  <a:lnTo>
                    <a:pt x="4597" y="4826"/>
                  </a:lnTo>
                  <a:lnTo>
                    <a:pt x="3708" y="3416"/>
                  </a:lnTo>
                  <a:lnTo>
                    <a:pt x="3200" y="1727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9" name="object 3359" descr=""/>
            <p:cNvSpPr/>
            <p:nvPr/>
          </p:nvSpPr>
          <p:spPr>
            <a:xfrm>
              <a:off x="2515024" y="2292445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431" y="0"/>
                  </a:moveTo>
                  <a:lnTo>
                    <a:pt x="0" y="38"/>
                  </a:lnTo>
                  <a:lnTo>
                    <a:pt x="139" y="1816"/>
                  </a:lnTo>
                  <a:lnTo>
                    <a:pt x="647" y="3581"/>
                  </a:lnTo>
                  <a:lnTo>
                    <a:pt x="1587" y="5054"/>
                  </a:lnTo>
                  <a:lnTo>
                    <a:pt x="1955" y="4826"/>
                  </a:lnTo>
                  <a:lnTo>
                    <a:pt x="1066" y="3416"/>
                  </a:lnTo>
                  <a:lnTo>
                    <a:pt x="558" y="1727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0" name="object 3360" descr=""/>
            <p:cNvSpPr/>
            <p:nvPr/>
          </p:nvSpPr>
          <p:spPr>
            <a:xfrm>
              <a:off x="2512301" y="2286305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876" y="0"/>
                  </a:moveTo>
                  <a:lnTo>
                    <a:pt x="533" y="1016"/>
                  </a:lnTo>
                  <a:lnTo>
                    <a:pt x="292" y="2082"/>
                  </a:lnTo>
                  <a:lnTo>
                    <a:pt x="25" y="4203"/>
                  </a:lnTo>
                  <a:lnTo>
                    <a:pt x="0" y="5295"/>
                  </a:lnTo>
                  <a:lnTo>
                    <a:pt x="76" y="6375"/>
                  </a:lnTo>
                  <a:lnTo>
                    <a:pt x="3149" y="6134"/>
                  </a:lnTo>
                  <a:lnTo>
                    <a:pt x="3022" y="4406"/>
                  </a:lnTo>
                  <a:lnTo>
                    <a:pt x="3251" y="2616"/>
                  </a:lnTo>
                  <a:lnTo>
                    <a:pt x="3797" y="965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1" name="object 3361" descr=""/>
            <p:cNvSpPr/>
            <p:nvPr/>
          </p:nvSpPr>
          <p:spPr>
            <a:xfrm>
              <a:off x="2514892" y="2287130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800" y="0"/>
                  </a:moveTo>
                  <a:lnTo>
                    <a:pt x="228" y="1714"/>
                  </a:lnTo>
                  <a:lnTo>
                    <a:pt x="0" y="3555"/>
                  </a:lnTo>
                  <a:lnTo>
                    <a:pt x="126" y="5346"/>
                  </a:lnTo>
                  <a:lnTo>
                    <a:pt x="558" y="5308"/>
                  </a:lnTo>
                  <a:lnTo>
                    <a:pt x="431" y="3581"/>
                  </a:lnTo>
                  <a:lnTo>
                    <a:pt x="660" y="1790"/>
                  </a:lnTo>
                  <a:lnTo>
                    <a:pt x="1206" y="139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2" name="object 3362" descr=""/>
            <p:cNvSpPr/>
            <p:nvPr/>
          </p:nvSpPr>
          <p:spPr>
            <a:xfrm>
              <a:off x="2513168" y="228072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098" y="0"/>
                  </a:moveTo>
                  <a:lnTo>
                    <a:pt x="0" y="5575"/>
                  </a:lnTo>
                  <a:lnTo>
                    <a:pt x="2933" y="6540"/>
                  </a:lnTo>
                  <a:lnTo>
                    <a:pt x="3479" y="4876"/>
                  </a:lnTo>
                  <a:lnTo>
                    <a:pt x="4368" y="3327"/>
                  </a:lnTo>
                  <a:lnTo>
                    <a:pt x="5499" y="1930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3" name="object 3363" descr=""/>
            <p:cNvSpPr/>
            <p:nvPr/>
          </p:nvSpPr>
          <p:spPr>
            <a:xfrm>
              <a:off x="2515683" y="2282389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641" y="0"/>
                  </a:moveTo>
                  <a:lnTo>
                    <a:pt x="1485" y="1435"/>
                  </a:lnTo>
                  <a:lnTo>
                    <a:pt x="571" y="3022"/>
                  </a:lnTo>
                  <a:lnTo>
                    <a:pt x="0" y="4749"/>
                  </a:lnTo>
                  <a:lnTo>
                    <a:pt x="419" y="4876"/>
                  </a:lnTo>
                  <a:lnTo>
                    <a:pt x="965" y="3213"/>
                  </a:lnTo>
                  <a:lnTo>
                    <a:pt x="1854" y="1663"/>
                  </a:lnTo>
                  <a:lnTo>
                    <a:pt x="2984" y="266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4" name="object 3364" descr=""/>
            <p:cNvSpPr/>
            <p:nvPr/>
          </p:nvSpPr>
          <p:spPr>
            <a:xfrm>
              <a:off x="2516266" y="22764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432" y="0"/>
                  </a:moveTo>
                  <a:lnTo>
                    <a:pt x="2844" y="1257"/>
                  </a:lnTo>
                  <a:lnTo>
                    <a:pt x="1320" y="2667"/>
                  </a:lnTo>
                  <a:lnTo>
                    <a:pt x="0" y="4318"/>
                  </a:lnTo>
                  <a:lnTo>
                    <a:pt x="2400" y="6248"/>
                  </a:lnTo>
                  <a:lnTo>
                    <a:pt x="3530" y="4838"/>
                  </a:lnTo>
                  <a:lnTo>
                    <a:pt x="4889" y="3568"/>
                  </a:lnTo>
                  <a:lnTo>
                    <a:pt x="6350" y="2413"/>
                  </a:lnTo>
                  <a:lnTo>
                    <a:pt x="443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5" name="object 3365" descr=""/>
            <p:cNvSpPr/>
            <p:nvPr/>
          </p:nvSpPr>
          <p:spPr>
            <a:xfrm>
              <a:off x="2518336" y="227848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013" y="0"/>
                  </a:moveTo>
                  <a:lnTo>
                    <a:pt x="2527" y="1181"/>
                  </a:lnTo>
                  <a:lnTo>
                    <a:pt x="1142" y="2463"/>
                  </a:lnTo>
                  <a:lnTo>
                    <a:pt x="0" y="3898"/>
                  </a:lnTo>
                  <a:lnTo>
                    <a:pt x="330" y="4178"/>
                  </a:lnTo>
                  <a:lnTo>
                    <a:pt x="1460" y="2768"/>
                  </a:lnTo>
                  <a:lnTo>
                    <a:pt x="2819" y="1498"/>
                  </a:lnTo>
                  <a:lnTo>
                    <a:pt x="4279" y="342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6" name="object 3366" descr=""/>
            <p:cNvSpPr/>
            <p:nvPr/>
          </p:nvSpPr>
          <p:spPr>
            <a:xfrm>
              <a:off x="2520698" y="227297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940" y="0"/>
                  </a:moveTo>
                  <a:lnTo>
                    <a:pt x="3263" y="1054"/>
                  </a:lnTo>
                  <a:lnTo>
                    <a:pt x="1600" y="2171"/>
                  </a:lnTo>
                  <a:lnTo>
                    <a:pt x="0" y="3441"/>
                  </a:lnTo>
                  <a:lnTo>
                    <a:pt x="1917" y="5854"/>
                  </a:lnTo>
                  <a:lnTo>
                    <a:pt x="3378" y="4686"/>
                  </a:lnTo>
                  <a:lnTo>
                    <a:pt x="4965" y="3632"/>
                  </a:lnTo>
                  <a:lnTo>
                    <a:pt x="6591" y="2603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7" name="object 3367" descr=""/>
            <p:cNvSpPr/>
            <p:nvPr/>
          </p:nvSpPr>
          <p:spPr>
            <a:xfrm>
              <a:off x="2522349" y="2275208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711" y="0"/>
                  </a:moveTo>
                  <a:lnTo>
                    <a:pt x="3073" y="1041"/>
                  </a:lnTo>
                  <a:lnTo>
                    <a:pt x="1485" y="2108"/>
                  </a:lnTo>
                  <a:lnTo>
                    <a:pt x="0" y="3276"/>
                  </a:lnTo>
                  <a:lnTo>
                    <a:pt x="266" y="3619"/>
                  </a:lnTo>
                  <a:lnTo>
                    <a:pt x="1727" y="2451"/>
                  </a:lnTo>
                  <a:lnTo>
                    <a:pt x="3314" y="1396"/>
                  </a:lnTo>
                  <a:lnTo>
                    <a:pt x="4940" y="368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8" name="object 3368" descr=""/>
            <p:cNvSpPr/>
            <p:nvPr/>
          </p:nvSpPr>
          <p:spPr>
            <a:xfrm>
              <a:off x="2525646" y="2270298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30" y="0"/>
                  </a:moveTo>
                  <a:lnTo>
                    <a:pt x="4711" y="12"/>
                  </a:lnTo>
                  <a:lnTo>
                    <a:pt x="4259" y="12"/>
                  </a:lnTo>
                  <a:lnTo>
                    <a:pt x="0" y="2667"/>
                  </a:lnTo>
                  <a:lnTo>
                    <a:pt x="1638" y="5283"/>
                  </a:lnTo>
                  <a:lnTo>
                    <a:pt x="5118" y="3124"/>
                  </a:lnTo>
                  <a:lnTo>
                    <a:pt x="5319" y="3124"/>
                  </a:lnTo>
                  <a:lnTo>
                    <a:pt x="6604" y="381"/>
                  </a:lnTo>
                  <a:lnTo>
                    <a:pt x="6438" y="304"/>
                  </a:lnTo>
                  <a:lnTo>
                    <a:pt x="6096" y="190"/>
                  </a:lnTo>
                  <a:lnTo>
                    <a:pt x="5195" y="12"/>
                  </a:lnTo>
                  <a:lnTo>
                    <a:pt x="4279" y="0"/>
                  </a:lnTo>
                  <a:lnTo>
                    <a:pt x="5130" y="0"/>
                  </a:lnTo>
                  <a:close/>
                </a:path>
                <a:path w="6985" h="5714">
                  <a:moveTo>
                    <a:pt x="5319" y="3124"/>
                  </a:moveTo>
                  <a:lnTo>
                    <a:pt x="5156" y="3124"/>
                  </a:lnTo>
                  <a:lnTo>
                    <a:pt x="5295" y="3175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9" name="object 3369" descr=""/>
            <p:cNvSpPr/>
            <p:nvPr/>
          </p:nvSpPr>
          <p:spPr>
            <a:xfrm>
              <a:off x="2527056" y="2272978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594" y="0"/>
                  </a:moveTo>
                  <a:lnTo>
                    <a:pt x="0" y="2235"/>
                  </a:lnTo>
                  <a:lnTo>
                    <a:pt x="228" y="2603"/>
                  </a:lnTo>
                  <a:lnTo>
                    <a:pt x="3708" y="444"/>
                  </a:lnTo>
                  <a:lnTo>
                    <a:pt x="3910" y="444"/>
                  </a:lnTo>
                  <a:lnTo>
                    <a:pt x="3975" y="63"/>
                  </a:lnTo>
                  <a:lnTo>
                    <a:pt x="3594" y="0"/>
                  </a:lnTo>
                  <a:close/>
                </a:path>
                <a:path w="4444" h="3175">
                  <a:moveTo>
                    <a:pt x="3910" y="444"/>
                  </a:moveTo>
                  <a:lnTo>
                    <a:pt x="3746" y="444"/>
                  </a:lnTo>
                  <a:lnTo>
                    <a:pt x="3886" y="495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0" name="object 3370" descr=""/>
            <p:cNvSpPr/>
            <p:nvPr/>
          </p:nvSpPr>
          <p:spPr>
            <a:xfrm>
              <a:off x="2530447" y="2270678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10" h="7619">
                  <a:moveTo>
                    <a:pt x="1803" y="0"/>
                  </a:moveTo>
                  <a:lnTo>
                    <a:pt x="679" y="2400"/>
                  </a:lnTo>
                  <a:lnTo>
                    <a:pt x="616" y="4076"/>
                  </a:lnTo>
                  <a:lnTo>
                    <a:pt x="494" y="4686"/>
                  </a:lnTo>
                  <a:lnTo>
                    <a:pt x="304" y="5359"/>
                  </a:lnTo>
                  <a:lnTo>
                    <a:pt x="0" y="6197"/>
                  </a:lnTo>
                  <a:lnTo>
                    <a:pt x="2882" y="7315"/>
                  </a:lnTo>
                  <a:lnTo>
                    <a:pt x="3271" y="6197"/>
                  </a:lnTo>
                  <a:lnTo>
                    <a:pt x="3657" y="4686"/>
                  </a:lnTo>
                  <a:lnTo>
                    <a:pt x="3670" y="2400"/>
                  </a:lnTo>
                  <a:lnTo>
                    <a:pt x="3416" y="1625"/>
                  </a:lnTo>
                  <a:lnTo>
                    <a:pt x="3213" y="1206"/>
                  </a:lnTo>
                  <a:lnTo>
                    <a:pt x="2603" y="482"/>
                  </a:lnTo>
                  <a:lnTo>
                    <a:pt x="2209" y="19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1" name="object 3371" descr=""/>
            <p:cNvSpPr/>
            <p:nvPr/>
          </p:nvSpPr>
          <p:spPr>
            <a:xfrm>
              <a:off x="2530447" y="2273078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69" h="4444">
                  <a:moveTo>
                    <a:pt x="685" y="0"/>
                  </a:moveTo>
                  <a:lnTo>
                    <a:pt x="609" y="1739"/>
                  </a:lnTo>
                  <a:lnTo>
                    <a:pt x="504" y="2247"/>
                  </a:lnTo>
                  <a:lnTo>
                    <a:pt x="304" y="2959"/>
                  </a:lnTo>
                  <a:lnTo>
                    <a:pt x="0" y="3797"/>
                  </a:lnTo>
                  <a:lnTo>
                    <a:pt x="406" y="3949"/>
                  </a:lnTo>
                  <a:lnTo>
                    <a:pt x="571" y="3530"/>
                  </a:lnTo>
                  <a:lnTo>
                    <a:pt x="952" y="2247"/>
                  </a:lnTo>
                  <a:lnTo>
                    <a:pt x="1048" y="1739"/>
                  </a:lnTo>
                  <a:lnTo>
                    <a:pt x="977" y="292"/>
                  </a:lnTo>
                  <a:lnTo>
                    <a:pt x="838" y="88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2" name="object 3372" descr=""/>
            <p:cNvSpPr/>
            <p:nvPr/>
          </p:nvSpPr>
          <p:spPr>
            <a:xfrm>
              <a:off x="2527903" y="227687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540" y="0"/>
                  </a:moveTo>
                  <a:lnTo>
                    <a:pt x="0" y="4965"/>
                  </a:lnTo>
                  <a:lnTo>
                    <a:pt x="2628" y="6565"/>
                  </a:lnTo>
                  <a:lnTo>
                    <a:pt x="5422" y="1117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3" name="object 3373" descr=""/>
            <p:cNvSpPr/>
            <p:nvPr/>
          </p:nvSpPr>
          <p:spPr>
            <a:xfrm>
              <a:off x="2527903" y="2276873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540" y="0"/>
                  </a:moveTo>
                  <a:lnTo>
                    <a:pt x="0" y="4965"/>
                  </a:lnTo>
                  <a:lnTo>
                    <a:pt x="368" y="5194"/>
                  </a:lnTo>
                  <a:lnTo>
                    <a:pt x="2946" y="16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4" name="object 3374" descr=""/>
            <p:cNvSpPr/>
            <p:nvPr/>
          </p:nvSpPr>
          <p:spPr>
            <a:xfrm>
              <a:off x="2524695" y="2281845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213" y="0"/>
                  </a:moveTo>
                  <a:lnTo>
                    <a:pt x="2222" y="1612"/>
                  </a:lnTo>
                  <a:lnTo>
                    <a:pt x="1143" y="3187"/>
                  </a:lnTo>
                  <a:lnTo>
                    <a:pt x="0" y="4724"/>
                  </a:lnTo>
                  <a:lnTo>
                    <a:pt x="2476" y="6565"/>
                  </a:lnTo>
                  <a:lnTo>
                    <a:pt x="3657" y="4965"/>
                  </a:lnTo>
                  <a:lnTo>
                    <a:pt x="4800" y="3314"/>
                  </a:lnTo>
                  <a:lnTo>
                    <a:pt x="5842" y="1600"/>
                  </a:lnTo>
                  <a:lnTo>
                    <a:pt x="321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5" name="object 3375" descr=""/>
            <p:cNvSpPr/>
            <p:nvPr/>
          </p:nvSpPr>
          <p:spPr>
            <a:xfrm>
              <a:off x="2524695" y="2281845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213" y="0"/>
                  </a:moveTo>
                  <a:lnTo>
                    <a:pt x="2222" y="1612"/>
                  </a:lnTo>
                  <a:lnTo>
                    <a:pt x="1143" y="3187"/>
                  </a:lnTo>
                  <a:lnTo>
                    <a:pt x="0" y="4724"/>
                  </a:lnTo>
                  <a:lnTo>
                    <a:pt x="342" y="4978"/>
                  </a:lnTo>
                  <a:lnTo>
                    <a:pt x="1498" y="3441"/>
                  </a:lnTo>
                  <a:lnTo>
                    <a:pt x="2578" y="1854"/>
                  </a:lnTo>
                  <a:lnTo>
                    <a:pt x="3581" y="215"/>
                  </a:lnTo>
                  <a:lnTo>
                    <a:pt x="321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6" name="object 3376" descr=""/>
            <p:cNvSpPr/>
            <p:nvPr/>
          </p:nvSpPr>
          <p:spPr>
            <a:xfrm>
              <a:off x="2521101" y="2286564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594" y="0"/>
                  </a:moveTo>
                  <a:lnTo>
                    <a:pt x="2451" y="1536"/>
                  </a:lnTo>
                  <a:lnTo>
                    <a:pt x="1257" y="3035"/>
                  </a:lnTo>
                  <a:lnTo>
                    <a:pt x="0" y="4483"/>
                  </a:lnTo>
                  <a:lnTo>
                    <a:pt x="2336" y="6502"/>
                  </a:lnTo>
                  <a:lnTo>
                    <a:pt x="3632" y="4991"/>
                  </a:lnTo>
                  <a:lnTo>
                    <a:pt x="4876" y="3441"/>
                  </a:lnTo>
                  <a:lnTo>
                    <a:pt x="6070" y="1841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7" name="object 3377" descr=""/>
            <p:cNvSpPr/>
            <p:nvPr/>
          </p:nvSpPr>
          <p:spPr>
            <a:xfrm>
              <a:off x="2521101" y="2286564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94" y="0"/>
                  </a:moveTo>
                  <a:lnTo>
                    <a:pt x="2451" y="1536"/>
                  </a:lnTo>
                  <a:lnTo>
                    <a:pt x="1257" y="3035"/>
                  </a:lnTo>
                  <a:lnTo>
                    <a:pt x="0" y="4483"/>
                  </a:lnTo>
                  <a:lnTo>
                    <a:pt x="330" y="4762"/>
                  </a:lnTo>
                  <a:lnTo>
                    <a:pt x="1587" y="3314"/>
                  </a:lnTo>
                  <a:lnTo>
                    <a:pt x="2794" y="1803"/>
                  </a:lnTo>
                  <a:lnTo>
                    <a:pt x="3937" y="266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8" name="object 3378" descr=""/>
            <p:cNvSpPr/>
            <p:nvPr/>
          </p:nvSpPr>
          <p:spPr>
            <a:xfrm>
              <a:off x="2517183" y="2291048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924" y="0"/>
                  </a:moveTo>
                  <a:lnTo>
                    <a:pt x="2667" y="1447"/>
                  </a:lnTo>
                  <a:lnTo>
                    <a:pt x="1358" y="2844"/>
                  </a:lnTo>
                  <a:lnTo>
                    <a:pt x="0" y="4178"/>
                  </a:lnTo>
                  <a:lnTo>
                    <a:pt x="2159" y="6388"/>
                  </a:lnTo>
                  <a:lnTo>
                    <a:pt x="3594" y="4978"/>
                  </a:lnTo>
                  <a:lnTo>
                    <a:pt x="4940" y="3517"/>
                  </a:lnTo>
                  <a:lnTo>
                    <a:pt x="6248" y="2019"/>
                  </a:lnTo>
                  <a:lnTo>
                    <a:pt x="392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9" name="object 3379" descr=""/>
            <p:cNvSpPr/>
            <p:nvPr/>
          </p:nvSpPr>
          <p:spPr>
            <a:xfrm>
              <a:off x="2517183" y="2291048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924" y="0"/>
                  </a:moveTo>
                  <a:lnTo>
                    <a:pt x="2667" y="1447"/>
                  </a:lnTo>
                  <a:lnTo>
                    <a:pt x="1358" y="2844"/>
                  </a:lnTo>
                  <a:lnTo>
                    <a:pt x="0" y="4178"/>
                  </a:lnTo>
                  <a:lnTo>
                    <a:pt x="304" y="4483"/>
                  </a:lnTo>
                  <a:lnTo>
                    <a:pt x="1676" y="3149"/>
                  </a:lnTo>
                  <a:lnTo>
                    <a:pt x="2984" y="1739"/>
                  </a:lnTo>
                  <a:lnTo>
                    <a:pt x="4241" y="279"/>
                  </a:lnTo>
                  <a:lnTo>
                    <a:pt x="39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0" name="object 3380" descr=""/>
            <p:cNvSpPr/>
            <p:nvPr/>
          </p:nvSpPr>
          <p:spPr>
            <a:xfrm>
              <a:off x="2512918" y="229522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267" y="0"/>
                  </a:moveTo>
                  <a:lnTo>
                    <a:pt x="2908" y="1333"/>
                  </a:lnTo>
                  <a:lnTo>
                    <a:pt x="1485" y="2590"/>
                  </a:lnTo>
                  <a:lnTo>
                    <a:pt x="0" y="3721"/>
                  </a:lnTo>
                  <a:lnTo>
                    <a:pt x="1854" y="6184"/>
                  </a:lnTo>
                  <a:lnTo>
                    <a:pt x="3492" y="4953"/>
                  </a:lnTo>
                  <a:lnTo>
                    <a:pt x="4991" y="3606"/>
                  </a:lnTo>
                  <a:lnTo>
                    <a:pt x="6426" y="2209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1" name="object 3381" descr=""/>
            <p:cNvSpPr/>
            <p:nvPr/>
          </p:nvSpPr>
          <p:spPr>
            <a:xfrm>
              <a:off x="2512918" y="229522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267" y="0"/>
                  </a:moveTo>
                  <a:lnTo>
                    <a:pt x="2908" y="1333"/>
                  </a:lnTo>
                  <a:lnTo>
                    <a:pt x="1485" y="2590"/>
                  </a:lnTo>
                  <a:lnTo>
                    <a:pt x="0" y="3721"/>
                  </a:lnTo>
                  <a:lnTo>
                    <a:pt x="266" y="4064"/>
                  </a:lnTo>
                  <a:lnTo>
                    <a:pt x="1765" y="2933"/>
                  </a:lnTo>
                  <a:lnTo>
                    <a:pt x="3200" y="1651"/>
                  </a:lnTo>
                  <a:lnTo>
                    <a:pt x="4572" y="317"/>
                  </a:lnTo>
                  <a:lnTo>
                    <a:pt x="42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2" name="object 3382" descr=""/>
            <p:cNvSpPr/>
            <p:nvPr/>
          </p:nvSpPr>
          <p:spPr>
            <a:xfrm>
              <a:off x="2508307" y="229894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610" y="0"/>
                  </a:moveTo>
                  <a:lnTo>
                    <a:pt x="0" y="2628"/>
                  </a:lnTo>
                  <a:lnTo>
                    <a:pt x="914" y="5575"/>
                  </a:lnTo>
                  <a:lnTo>
                    <a:pt x="6464" y="2463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3" name="object 3383" descr=""/>
            <p:cNvSpPr/>
            <p:nvPr/>
          </p:nvSpPr>
          <p:spPr>
            <a:xfrm>
              <a:off x="2508307" y="2298940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610" y="0"/>
                  </a:moveTo>
                  <a:lnTo>
                    <a:pt x="0" y="2628"/>
                  </a:lnTo>
                  <a:lnTo>
                    <a:pt x="127" y="3035"/>
                  </a:lnTo>
                  <a:lnTo>
                    <a:pt x="4876" y="355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4" name="object 3384" descr=""/>
            <p:cNvSpPr/>
            <p:nvPr/>
          </p:nvSpPr>
          <p:spPr>
            <a:xfrm>
              <a:off x="2502443" y="230044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2628" y="0"/>
                  </a:moveTo>
                  <a:lnTo>
                    <a:pt x="0" y="1600"/>
                  </a:lnTo>
                  <a:lnTo>
                    <a:pt x="304" y="2108"/>
                  </a:lnTo>
                  <a:lnTo>
                    <a:pt x="685" y="2616"/>
                  </a:lnTo>
                  <a:lnTo>
                    <a:pt x="4368" y="4470"/>
                  </a:lnTo>
                  <a:lnTo>
                    <a:pt x="5638" y="4381"/>
                  </a:lnTo>
                  <a:lnTo>
                    <a:pt x="6235" y="4241"/>
                  </a:lnTo>
                  <a:lnTo>
                    <a:pt x="6781" y="4076"/>
                  </a:lnTo>
                  <a:lnTo>
                    <a:pt x="5867" y="1130"/>
                  </a:lnTo>
                  <a:lnTo>
                    <a:pt x="5486" y="1244"/>
                  </a:lnTo>
                  <a:lnTo>
                    <a:pt x="5105" y="1320"/>
                  </a:lnTo>
                  <a:lnTo>
                    <a:pt x="4444" y="1371"/>
                  </a:lnTo>
                  <a:lnTo>
                    <a:pt x="4165" y="1346"/>
                  </a:lnTo>
                  <a:lnTo>
                    <a:pt x="3822" y="1231"/>
                  </a:lnTo>
                  <a:lnTo>
                    <a:pt x="3517" y="1041"/>
                  </a:lnTo>
                  <a:lnTo>
                    <a:pt x="3047" y="609"/>
                  </a:lnTo>
                  <a:lnTo>
                    <a:pt x="2832" y="33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5" name="object 3385" descr=""/>
            <p:cNvSpPr/>
            <p:nvPr/>
          </p:nvSpPr>
          <p:spPr>
            <a:xfrm>
              <a:off x="2504704" y="2300441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368" y="0"/>
                  </a:moveTo>
                  <a:lnTo>
                    <a:pt x="0" y="228"/>
                  </a:lnTo>
                  <a:lnTo>
                    <a:pt x="215" y="571"/>
                  </a:lnTo>
                  <a:lnTo>
                    <a:pt x="457" y="889"/>
                  </a:lnTo>
                  <a:lnTo>
                    <a:pt x="787" y="1206"/>
                  </a:lnTo>
                  <a:lnTo>
                    <a:pt x="927" y="1333"/>
                  </a:lnTo>
                  <a:lnTo>
                    <a:pt x="1130" y="1485"/>
                  </a:lnTo>
                  <a:lnTo>
                    <a:pt x="1257" y="1562"/>
                  </a:lnTo>
                  <a:lnTo>
                    <a:pt x="1396" y="1625"/>
                  </a:lnTo>
                  <a:lnTo>
                    <a:pt x="2120" y="1879"/>
                  </a:lnTo>
                  <a:lnTo>
                    <a:pt x="2920" y="1790"/>
                  </a:lnTo>
                  <a:lnTo>
                    <a:pt x="3733" y="1536"/>
                  </a:lnTo>
                  <a:lnTo>
                    <a:pt x="3606" y="1130"/>
                  </a:lnTo>
                  <a:lnTo>
                    <a:pt x="3225" y="1244"/>
                  </a:lnTo>
                  <a:lnTo>
                    <a:pt x="2844" y="1320"/>
                  </a:lnTo>
                  <a:lnTo>
                    <a:pt x="2184" y="1371"/>
                  </a:lnTo>
                  <a:lnTo>
                    <a:pt x="1904" y="1346"/>
                  </a:lnTo>
                  <a:lnTo>
                    <a:pt x="1562" y="1231"/>
                  </a:lnTo>
                  <a:lnTo>
                    <a:pt x="1257" y="1041"/>
                  </a:lnTo>
                  <a:lnTo>
                    <a:pt x="1079" y="889"/>
                  </a:lnTo>
                  <a:lnTo>
                    <a:pt x="787" y="609"/>
                  </a:lnTo>
                  <a:lnTo>
                    <a:pt x="571" y="33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6" name="object 3386" descr=""/>
            <p:cNvSpPr/>
            <p:nvPr/>
          </p:nvSpPr>
          <p:spPr>
            <a:xfrm>
              <a:off x="2500535" y="229544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48" y="0"/>
                  </a:moveTo>
                  <a:lnTo>
                    <a:pt x="0" y="457"/>
                  </a:lnTo>
                  <a:lnTo>
                    <a:pt x="152" y="1460"/>
                  </a:lnTo>
                  <a:lnTo>
                    <a:pt x="342" y="2476"/>
                  </a:lnTo>
                  <a:lnTo>
                    <a:pt x="914" y="4533"/>
                  </a:lnTo>
                  <a:lnTo>
                    <a:pt x="1282" y="5575"/>
                  </a:lnTo>
                  <a:lnTo>
                    <a:pt x="1905" y="6604"/>
                  </a:lnTo>
                  <a:lnTo>
                    <a:pt x="4533" y="4991"/>
                  </a:lnTo>
                  <a:lnTo>
                    <a:pt x="4140" y="4343"/>
                  </a:lnTo>
                  <a:lnTo>
                    <a:pt x="3835" y="3530"/>
                  </a:lnTo>
                  <a:lnTo>
                    <a:pt x="3352" y="1828"/>
                  </a:lnTo>
                  <a:lnTo>
                    <a:pt x="3187" y="927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7" name="object 3387" descr=""/>
            <p:cNvSpPr/>
            <p:nvPr/>
          </p:nvSpPr>
          <p:spPr>
            <a:xfrm>
              <a:off x="2503152" y="2295449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431" y="0"/>
                  </a:moveTo>
                  <a:lnTo>
                    <a:pt x="0" y="63"/>
                  </a:lnTo>
                  <a:lnTo>
                    <a:pt x="139" y="1003"/>
                  </a:lnTo>
                  <a:lnTo>
                    <a:pt x="317" y="1917"/>
                  </a:lnTo>
                  <a:lnTo>
                    <a:pt x="558" y="2794"/>
                  </a:lnTo>
                  <a:lnTo>
                    <a:pt x="812" y="3670"/>
                  </a:lnTo>
                  <a:lnTo>
                    <a:pt x="1117" y="4508"/>
                  </a:lnTo>
                  <a:lnTo>
                    <a:pt x="1549" y="5219"/>
                  </a:lnTo>
                  <a:lnTo>
                    <a:pt x="1917" y="4991"/>
                  </a:lnTo>
                  <a:lnTo>
                    <a:pt x="1523" y="4343"/>
                  </a:lnTo>
                  <a:lnTo>
                    <a:pt x="1219" y="3530"/>
                  </a:lnTo>
                  <a:lnTo>
                    <a:pt x="736" y="1828"/>
                  </a:lnTo>
                  <a:lnTo>
                    <a:pt x="571" y="927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8" name="object 3388" descr=""/>
            <p:cNvSpPr/>
            <p:nvPr/>
          </p:nvSpPr>
          <p:spPr>
            <a:xfrm>
              <a:off x="2499996" y="228975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73" y="0"/>
                  </a:moveTo>
                  <a:lnTo>
                    <a:pt x="0" y="177"/>
                  </a:lnTo>
                  <a:lnTo>
                    <a:pt x="241" y="4127"/>
                  </a:lnTo>
                  <a:lnTo>
                    <a:pt x="533" y="6146"/>
                  </a:lnTo>
                  <a:lnTo>
                    <a:pt x="3594" y="5689"/>
                  </a:lnTo>
                  <a:lnTo>
                    <a:pt x="3314" y="3848"/>
                  </a:lnTo>
                  <a:lnTo>
                    <a:pt x="3187" y="1930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9" name="object 3389" descr=""/>
            <p:cNvSpPr/>
            <p:nvPr/>
          </p:nvSpPr>
          <p:spPr>
            <a:xfrm>
              <a:off x="2502637" y="2289754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25"/>
                  </a:lnTo>
                  <a:lnTo>
                    <a:pt x="114" y="1955"/>
                  </a:lnTo>
                  <a:lnTo>
                    <a:pt x="241" y="3886"/>
                  </a:lnTo>
                  <a:lnTo>
                    <a:pt x="520" y="5753"/>
                  </a:lnTo>
                  <a:lnTo>
                    <a:pt x="952" y="5689"/>
                  </a:lnTo>
                  <a:lnTo>
                    <a:pt x="673" y="3848"/>
                  </a:lnTo>
                  <a:lnTo>
                    <a:pt x="546" y="1930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0" name="object 3390" descr=""/>
            <p:cNvSpPr/>
            <p:nvPr/>
          </p:nvSpPr>
          <p:spPr>
            <a:xfrm>
              <a:off x="2499628" y="228385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73" y="0"/>
                  </a:moveTo>
                  <a:lnTo>
                    <a:pt x="0" y="279"/>
                  </a:lnTo>
                  <a:lnTo>
                    <a:pt x="165" y="2171"/>
                  </a:lnTo>
                  <a:lnTo>
                    <a:pt x="253" y="4114"/>
                  </a:lnTo>
                  <a:lnTo>
                    <a:pt x="368" y="6070"/>
                  </a:lnTo>
                  <a:lnTo>
                    <a:pt x="3441" y="5892"/>
                  </a:lnTo>
                  <a:lnTo>
                    <a:pt x="3327" y="3962"/>
                  </a:lnTo>
                  <a:lnTo>
                    <a:pt x="3251" y="2006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1" name="object 3391" descr=""/>
            <p:cNvSpPr/>
            <p:nvPr/>
          </p:nvSpPr>
          <p:spPr>
            <a:xfrm>
              <a:off x="2502269" y="2283856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38"/>
                  </a:lnTo>
                  <a:lnTo>
                    <a:pt x="177" y="2019"/>
                  </a:lnTo>
                  <a:lnTo>
                    <a:pt x="253" y="3987"/>
                  </a:lnTo>
                  <a:lnTo>
                    <a:pt x="368" y="5918"/>
                  </a:lnTo>
                  <a:lnTo>
                    <a:pt x="800" y="5892"/>
                  </a:lnTo>
                  <a:lnTo>
                    <a:pt x="685" y="3962"/>
                  </a:lnTo>
                  <a:lnTo>
                    <a:pt x="609" y="200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2" name="object 3392" descr=""/>
            <p:cNvSpPr/>
            <p:nvPr/>
          </p:nvSpPr>
          <p:spPr>
            <a:xfrm>
              <a:off x="2498524" y="2277491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565" y="0"/>
                  </a:moveTo>
                  <a:lnTo>
                    <a:pt x="0" y="1714"/>
                  </a:lnTo>
                  <a:lnTo>
                    <a:pt x="152" y="1943"/>
                  </a:lnTo>
                  <a:lnTo>
                    <a:pt x="304" y="2286"/>
                  </a:lnTo>
                  <a:lnTo>
                    <a:pt x="558" y="3048"/>
                  </a:lnTo>
                  <a:lnTo>
                    <a:pt x="660" y="3467"/>
                  </a:lnTo>
                  <a:lnTo>
                    <a:pt x="736" y="3898"/>
                  </a:lnTo>
                  <a:lnTo>
                    <a:pt x="914" y="4775"/>
                  </a:lnTo>
                  <a:lnTo>
                    <a:pt x="1015" y="5702"/>
                  </a:lnTo>
                  <a:lnTo>
                    <a:pt x="1104" y="6642"/>
                  </a:lnTo>
                  <a:lnTo>
                    <a:pt x="4178" y="6362"/>
                  </a:lnTo>
                  <a:lnTo>
                    <a:pt x="2959" y="584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3" name="object 3393" descr=""/>
            <p:cNvSpPr/>
            <p:nvPr/>
          </p:nvSpPr>
          <p:spPr>
            <a:xfrm>
              <a:off x="2500734" y="2277491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355" y="0"/>
                  </a:moveTo>
                  <a:lnTo>
                    <a:pt x="0" y="241"/>
                  </a:lnTo>
                  <a:lnTo>
                    <a:pt x="355" y="774"/>
                  </a:lnTo>
                  <a:lnTo>
                    <a:pt x="571" y="1308"/>
                  </a:lnTo>
                  <a:lnTo>
                    <a:pt x="736" y="1841"/>
                  </a:lnTo>
                  <a:lnTo>
                    <a:pt x="914" y="2362"/>
                  </a:lnTo>
                  <a:lnTo>
                    <a:pt x="1028" y="2882"/>
                  </a:lnTo>
                  <a:lnTo>
                    <a:pt x="1333" y="4406"/>
                  </a:lnTo>
                  <a:lnTo>
                    <a:pt x="1447" y="5410"/>
                  </a:lnTo>
                  <a:lnTo>
                    <a:pt x="1536" y="6400"/>
                  </a:lnTo>
                  <a:lnTo>
                    <a:pt x="1968" y="6362"/>
                  </a:lnTo>
                  <a:lnTo>
                    <a:pt x="749" y="584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4" name="object 3394" descr=""/>
            <p:cNvSpPr/>
            <p:nvPr/>
          </p:nvSpPr>
          <p:spPr>
            <a:xfrm>
              <a:off x="2493780" y="2275760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4559" y="0"/>
                  </a:moveTo>
                  <a:lnTo>
                    <a:pt x="0" y="1917"/>
                  </a:lnTo>
                  <a:lnTo>
                    <a:pt x="1905" y="4343"/>
                  </a:lnTo>
                  <a:lnTo>
                    <a:pt x="2247" y="4063"/>
                  </a:lnTo>
                  <a:lnTo>
                    <a:pt x="2603" y="3822"/>
                  </a:lnTo>
                  <a:lnTo>
                    <a:pt x="3289" y="3403"/>
                  </a:lnTo>
                  <a:lnTo>
                    <a:pt x="3632" y="3238"/>
                  </a:lnTo>
                  <a:lnTo>
                    <a:pt x="4165" y="3098"/>
                  </a:lnTo>
                  <a:lnTo>
                    <a:pt x="4330" y="3098"/>
                  </a:lnTo>
                  <a:lnTo>
                    <a:pt x="4483" y="3149"/>
                  </a:lnTo>
                  <a:lnTo>
                    <a:pt x="4673" y="3327"/>
                  </a:lnTo>
                  <a:lnTo>
                    <a:pt x="7302" y="1727"/>
                  </a:lnTo>
                  <a:lnTo>
                    <a:pt x="5003" y="6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5" name="object 3395" descr=""/>
            <p:cNvSpPr/>
            <p:nvPr/>
          </p:nvSpPr>
          <p:spPr>
            <a:xfrm>
              <a:off x="2493780" y="2275760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4559" y="0"/>
                  </a:moveTo>
                  <a:lnTo>
                    <a:pt x="0" y="1917"/>
                  </a:lnTo>
                  <a:lnTo>
                    <a:pt x="266" y="2260"/>
                  </a:lnTo>
                  <a:lnTo>
                    <a:pt x="673" y="1930"/>
                  </a:lnTo>
                  <a:lnTo>
                    <a:pt x="1104" y="1625"/>
                  </a:lnTo>
                  <a:lnTo>
                    <a:pt x="4521" y="444"/>
                  </a:lnTo>
                  <a:lnTo>
                    <a:pt x="4914" y="482"/>
                  </a:lnTo>
                  <a:lnTo>
                    <a:pt x="6946" y="1968"/>
                  </a:lnTo>
                  <a:lnTo>
                    <a:pt x="7302" y="1727"/>
                  </a:lnTo>
                  <a:lnTo>
                    <a:pt x="5003" y="63"/>
                  </a:lnTo>
                  <a:lnTo>
                    <a:pt x="45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6" name="object 3396" descr=""/>
            <p:cNvSpPr/>
            <p:nvPr/>
          </p:nvSpPr>
          <p:spPr>
            <a:xfrm>
              <a:off x="2489393" y="22776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394" y="0"/>
                  </a:moveTo>
                  <a:lnTo>
                    <a:pt x="3543" y="660"/>
                  </a:lnTo>
                  <a:lnTo>
                    <a:pt x="2794" y="1371"/>
                  </a:lnTo>
                  <a:lnTo>
                    <a:pt x="2082" y="2095"/>
                  </a:lnTo>
                  <a:lnTo>
                    <a:pt x="1714" y="2451"/>
                  </a:lnTo>
                  <a:lnTo>
                    <a:pt x="520" y="3746"/>
                  </a:lnTo>
                  <a:lnTo>
                    <a:pt x="342" y="3924"/>
                  </a:lnTo>
                  <a:lnTo>
                    <a:pt x="0" y="4330"/>
                  </a:lnTo>
                  <a:lnTo>
                    <a:pt x="2349" y="6324"/>
                  </a:lnTo>
                  <a:lnTo>
                    <a:pt x="2641" y="5981"/>
                  </a:lnTo>
                  <a:lnTo>
                    <a:pt x="3937" y="4597"/>
                  </a:lnTo>
                  <a:lnTo>
                    <a:pt x="4927" y="3606"/>
                  </a:lnTo>
                  <a:lnTo>
                    <a:pt x="5600" y="2971"/>
                  </a:lnTo>
                  <a:lnTo>
                    <a:pt x="6299" y="2425"/>
                  </a:lnTo>
                  <a:lnTo>
                    <a:pt x="43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7" name="object 3397" descr=""/>
            <p:cNvSpPr/>
            <p:nvPr/>
          </p:nvSpPr>
          <p:spPr>
            <a:xfrm>
              <a:off x="2489393" y="2277674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394" y="0"/>
                  </a:moveTo>
                  <a:lnTo>
                    <a:pt x="3543" y="660"/>
                  </a:lnTo>
                  <a:lnTo>
                    <a:pt x="2794" y="1371"/>
                  </a:lnTo>
                  <a:lnTo>
                    <a:pt x="2082" y="2095"/>
                  </a:lnTo>
                  <a:lnTo>
                    <a:pt x="1714" y="2451"/>
                  </a:lnTo>
                  <a:lnTo>
                    <a:pt x="520" y="3746"/>
                  </a:lnTo>
                  <a:lnTo>
                    <a:pt x="342" y="3924"/>
                  </a:lnTo>
                  <a:lnTo>
                    <a:pt x="165" y="4127"/>
                  </a:lnTo>
                  <a:lnTo>
                    <a:pt x="0" y="4330"/>
                  </a:lnTo>
                  <a:lnTo>
                    <a:pt x="330" y="4610"/>
                  </a:lnTo>
                  <a:lnTo>
                    <a:pt x="838" y="4025"/>
                  </a:lnTo>
                  <a:lnTo>
                    <a:pt x="2032" y="2755"/>
                  </a:lnTo>
                  <a:lnTo>
                    <a:pt x="3098" y="1689"/>
                  </a:lnTo>
                  <a:lnTo>
                    <a:pt x="3835" y="990"/>
                  </a:lnTo>
                  <a:lnTo>
                    <a:pt x="4660" y="342"/>
                  </a:lnTo>
                  <a:lnTo>
                    <a:pt x="43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8" name="object 3398" descr=""/>
            <p:cNvSpPr/>
            <p:nvPr/>
          </p:nvSpPr>
          <p:spPr>
            <a:xfrm>
              <a:off x="2486116" y="2282008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276" y="0"/>
                  </a:moveTo>
                  <a:lnTo>
                    <a:pt x="1917" y="1600"/>
                  </a:lnTo>
                  <a:lnTo>
                    <a:pt x="774" y="3429"/>
                  </a:lnTo>
                  <a:lnTo>
                    <a:pt x="0" y="5422"/>
                  </a:lnTo>
                  <a:lnTo>
                    <a:pt x="2870" y="6540"/>
                  </a:lnTo>
                  <a:lnTo>
                    <a:pt x="3517" y="4902"/>
                  </a:lnTo>
                  <a:lnTo>
                    <a:pt x="4470" y="3365"/>
                  </a:lnTo>
                  <a:lnTo>
                    <a:pt x="5626" y="1981"/>
                  </a:lnTo>
                  <a:lnTo>
                    <a:pt x="32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9" name="object 3399" descr=""/>
            <p:cNvSpPr/>
            <p:nvPr/>
          </p:nvSpPr>
          <p:spPr>
            <a:xfrm>
              <a:off x="2486116" y="2282008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276" y="0"/>
                  </a:moveTo>
                  <a:lnTo>
                    <a:pt x="1917" y="1600"/>
                  </a:lnTo>
                  <a:lnTo>
                    <a:pt x="774" y="3429"/>
                  </a:lnTo>
                  <a:lnTo>
                    <a:pt x="0" y="5422"/>
                  </a:lnTo>
                  <a:lnTo>
                    <a:pt x="406" y="5575"/>
                  </a:lnTo>
                  <a:lnTo>
                    <a:pt x="1155" y="3632"/>
                  </a:lnTo>
                  <a:lnTo>
                    <a:pt x="2273" y="1841"/>
                  </a:lnTo>
                  <a:lnTo>
                    <a:pt x="3606" y="279"/>
                  </a:lnTo>
                  <a:lnTo>
                    <a:pt x="32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0" name="object 3400" descr=""/>
            <p:cNvSpPr/>
            <p:nvPr/>
          </p:nvSpPr>
          <p:spPr>
            <a:xfrm>
              <a:off x="2484932" y="2287434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181" y="0"/>
                  </a:moveTo>
                  <a:lnTo>
                    <a:pt x="406" y="1993"/>
                  </a:lnTo>
                  <a:lnTo>
                    <a:pt x="0" y="4152"/>
                  </a:lnTo>
                  <a:lnTo>
                    <a:pt x="50" y="6324"/>
                  </a:lnTo>
                  <a:lnTo>
                    <a:pt x="3136" y="6248"/>
                  </a:lnTo>
                  <a:lnTo>
                    <a:pt x="3086" y="4508"/>
                  </a:lnTo>
                  <a:lnTo>
                    <a:pt x="3416" y="2755"/>
                  </a:lnTo>
                  <a:lnTo>
                    <a:pt x="4051" y="1117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1" name="object 3401" descr=""/>
            <p:cNvSpPr/>
            <p:nvPr/>
          </p:nvSpPr>
          <p:spPr>
            <a:xfrm>
              <a:off x="2484932" y="2287434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1181" y="0"/>
                  </a:moveTo>
                  <a:lnTo>
                    <a:pt x="406" y="1993"/>
                  </a:lnTo>
                  <a:lnTo>
                    <a:pt x="0" y="4152"/>
                  </a:lnTo>
                  <a:lnTo>
                    <a:pt x="50" y="6324"/>
                  </a:lnTo>
                  <a:lnTo>
                    <a:pt x="482" y="6311"/>
                  </a:lnTo>
                  <a:lnTo>
                    <a:pt x="431" y="4203"/>
                  </a:lnTo>
                  <a:lnTo>
                    <a:pt x="825" y="2095"/>
                  </a:lnTo>
                  <a:lnTo>
                    <a:pt x="1587" y="15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2" name="object 3402" descr=""/>
            <p:cNvSpPr/>
            <p:nvPr/>
          </p:nvSpPr>
          <p:spPr>
            <a:xfrm>
              <a:off x="2484979" y="2293685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086" y="0"/>
                  </a:moveTo>
                  <a:lnTo>
                    <a:pt x="0" y="76"/>
                  </a:lnTo>
                  <a:lnTo>
                    <a:pt x="50" y="2235"/>
                  </a:lnTo>
                  <a:lnTo>
                    <a:pt x="571" y="4406"/>
                  </a:lnTo>
                  <a:lnTo>
                    <a:pt x="1524" y="6362"/>
                  </a:lnTo>
                  <a:lnTo>
                    <a:pt x="4292" y="5016"/>
                  </a:lnTo>
                  <a:lnTo>
                    <a:pt x="3543" y="3454"/>
                  </a:lnTo>
                  <a:lnTo>
                    <a:pt x="3124" y="1739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3" name="object 3403" descr=""/>
            <p:cNvSpPr/>
            <p:nvPr/>
          </p:nvSpPr>
          <p:spPr>
            <a:xfrm>
              <a:off x="2484979" y="2293748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31" y="0"/>
                  </a:moveTo>
                  <a:lnTo>
                    <a:pt x="0" y="12"/>
                  </a:lnTo>
                  <a:lnTo>
                    <a:pt x="50" y="2171"/>
                  </a:lnTo>
                  <a:lnTo>
                    <a:pt x="571" y="4343"/>
                  </a:lnTo>
                  <a:lnTo>
                    <a:pt x="1524" y="6299"/>
                  </a:lnTo>
                  <a:lnTo>
                    <a:pt x="1917" y="6108"/>
                  </a:lnTo>
                  <a:lnTo>
                    <a:pt x="977" y="4203"/>
                  </a:lnTo>
                  <a:lnTo>
                    <a:pt x="482" y="2108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4" name="object 3404" descr=""/>
            <p:cNvSpPr/>
            <p:nvPr/>
          </p:nvSpPr>
          <p:spPr>
            <a:xfrm>
              <a:off x="2486499" y="229869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781" y="0"/>
                  </a:moveTo>
                  <a:lnTo>
                    <a:pt x="0" y="1358"/>
                  </a:lnTo>
                  <a:lnTo>
                    <a:pt x="952" y="3314"/>
                  </a:lnTo>
                  <a:lnTo>
                    <a:pt x="2362" y="5079"/>
                  </a:lnTo>
                  <a:lnTo>
                    <a:pt x="4114" y="6413"/>
                  </a:lnTo>
                  <a:lnTo>
                    <a:pt x="5981" y="3962"/>
                  </a:lnTo>
                  <a:lnTo>
                    <a:pt x="4635" y="2933"/>
                  </a:lnTo>
                  <a:lnTo>
                    <a:pt x="3530" y="1549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5" name="object 3405" descr=""/>
            <p:cNvSpPr/>
            <p:nvPr/>
          </p:nvSpPr>
          <p:spPr>
            <a:xfrm>
              <a:off x="2486499" y="2299860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93" y="0"/>
                  </a:moveTo>
                  <a:lnTo>
                    <a:pt x="0" y="190"/>
                  </a:lnTo>
                  <a:lnTo>
                    <a:pt x="952" y="2146"/>
                  </a:lnTo>
                  <a:lnTo>
                    <a:pt x="2362" y="3911"/>
                  </a:lnTo>
                  <a:lnTo>
                    <a:pt x="4114" y="5245"/>
                  </a:lnTo>
                  <a:lnTo>
                    <a:pt x="4381" y="4902"/>
                  </a:lnTo>
                  <a:lnTo>
                    <a:pt x="2679" y="3606"/>
                  </a:lnTo>
                  <a:lnTo>
                    <a:pt x="1320" y="1905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6" name="object 3406" descr=""/>
            <p:cNvSpPr/>
            <p:nvPr/>
          </p:nvSpPr>
          <p:spPr>
            <a:xfrm>
              <a:off x="2490614" y="230265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866" y="0"/>
                  </a:moveTo>
                  <a:lnTo>
                    <a:pt x="0" y="2451"/>
                  </a:lnTo>
                  <a:lnTo>
                    <a:pt x="876" y="3124"/>
                  </a:lnTo>
                  <a:lnTo>
                    <a:pt x="1841" y="3683"/>
                  </a:lnTo>
                  <a:lnTo>
                    <a:pt x="3886" y="4546"/>
                  </a:lnTo>
                  <a:lnTo>
                    <a:pt x="4965" y="4851"/>
                  </a:lnTo>
                  <a:lnTo>
                    <a:pt x="6057" y="5003"/>
                  </a:lnTo>
                  <a:lnTo>
                    <a:pt x="6489" y="1955"/>
                  </a:lnTo>
                  <a:lnTo>
                    <a:pt x="4813" y="1714"/>
                  </a:lnTo>
                  <a:lnTo>
                    <a:pt x="3225" y="1041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7" name="object 3407" descr=""/>
            <p:cNvSpPr/>
            <p:nvPr/>
          </p:nvSpPr>
          <p:spPr>
            <a:xfrm>
              <a:off x="2490614" y="2304759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66" y="0"/>
                  </a:moveTo>
                  <a:lnTo>
                    <a:pt x="6057" y="2895"/>
                  </a:lnTo>
                  <a:lnTo>
                    <a:pt x="6121" y="2463"/>
                  </a:lnTo>
                  <a:lnTo>
                    <a:pt x="4000" y="2171"/>
                  </a:lnTo>
                  <a:lnTo>
                    <a:pt x="1955" y="1295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8" name="object 3408" descr=""/>
            <p:cNvSpPr/>
            <p:nvPr/>
          </p:nvSpPr>
          <p:spPr>
            <a:xfrm>
              <a:off x="2496677" y="2304096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5499" y="0"/>
                  </a:moveTo>
                  <a:lnTo>
                    <a:pt x="3848" y="546"/>
                  </a:lnTo>
                  <a:lnTo>
                    <a:pt x="2108" y="749"/>
                  </a:lnTo>
                  <a:lnTo>
                    <a:pt x="431" y="508"/>
                  </a:lnTo>
                  <a:lnTo>
                    <a:pt x="0" y="3556"/>
                  </a:lnTo>
                  <a:lnTo>
                    <a:pt x="1092" y="3708"/>
                  </a:lnTo>
                  <a:lnTo>
                    <a:pt x="2209" y="3733"/>
                  </a:lnTo>
                  <a:lnTo>
                    <a:pt x="4381" y="3505"/>
                  </a:lnTo>
                  <a:lnTo>
                    <a:pt x="5448" y="3263"/>
                  </a:lnTo>
                  <a:lnTo>
                    <a:pt x="6476" y="2921"/>
                  </a:lnTo>
                  <a:lnTo>
                    <a:pt x="549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9" name="object 3409" descr=""/>
            <p:cNvSpPr/>
            <p:nvPr/>
          </p:nvSpPr>
          <p:spPr>
            <a:xfrm>
              <a:off x="2496677" y="2306611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6337" y="0"/>
                  </a:moveTo>
                  <a:lnTo>
                    <a:pt x="5346" y="330"/>
                  </a:lnTo>
                  <a:lnTo>
                    <a:pt x="4305" y="558"/>
                  </a:lnTo>
                  <a:lnTo>
                    <a:pt x="2197" y="774"/>
                  </a:lnTo>
                  <a:lnTo>
                    <a:pt x="1117" y="762"/>
                  </a:lnTo>
                  <a:lnTo>
                    <a:pt x="50" y="609"/>
                  </a:lnTo>
                  <a:lnTo>
                    <a:pt x="0" y="1041"/>
                  </a:lnTo>
                  <a:lnTo>
                    <a:pt x="1092" y="1193"/>
                  </a:lnTo>
                  <a:lnTo>
                    <a:pt x="2209" y="1219"/>
                  </a:lnTo>
                  <a:lnTo>
                    <a:pt x="4381" y="990"/>
                  </a:lnTo>
                  <a:lnTo>
                    <a:pt x="5448" y="749"/>
                  </a:lnTo>
                  <a:lnTo>
                    <a:pt x="6476" y="406"/>
                  </a:lnTo>
                  <a:lnTo>
                    <a:pt x="633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0" name="object 3410" descr=""/>
            <p:cNvSpPr/>
            <p:nvPr/>
          </p:nvSpPr>
          <p:spPr>
            <a:xfrm>
              <a:off x="2502188" y="230155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711" y="0"/>
                  </a:moveTo>
                  <a:lnTo>
                    <a:pt x="3238" y="1079"/>
                  </a:lnTo>
                  <a:lnTo>
                    <a:pt x="1650" y="1981"/>
                  </a:lnTo>
                  <a:lnTo>
                    <a:pt x="0" y="2540"/>
                  </a:lnTo>
                  <a:lnTo>
                    <a:pt x="965" y="5461"/>
                  </a:lnTo>
                  <a:lnTo>
                    <a:pt x="3022" y="4775"/>
                  </a:lnTo>
                  <a:lnTo>
                    <a:pt x="4864" y="3721"/>
                  </a:lnTo>
                  <a:lnTo>
                    <a:pt x="6540" y="2489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1" name="object 3411" descr=""/>
            <p:cNvSpPr/>
            <p:nvPr/>
          </p:nvSpPr>
          <p:spPr>
            <a:xfrm>
              <a:off x="2503013" y="2303701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460" y="0"/>
                  </a:moveTo>
                  <a:lnTo>
                    <a:pt x="3809" y="1206"/>
                  </a:lnTo>
                  <a:lnTo>
                    <a:pt x="2006" y="2235"/>
                  </a:lnTo>
                  <a:lnTo>
                    <a:pt x="0" y="2908"/>
                  </a:lnTo>
                  <a:lnTo>
                    <a:pt x="139" y="3314"/>
                  </a:lnTo>
                  <a:lnTo>
                    <a:pt x="2197" y="2628"/>
                  </a:lnTo>
                  <a:lnTo>
                    <a:pt x="4038" y="1574"/>
                  </a:lnTo>
                  <a:lnTo>
                    <a:pt x="5714" y="342"/>
                  </a:lnTo>
                  <a:lnTo>
                    <a:pt x="546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2" name="object 3412" descr=""/>
            <p:cNvSpPr/>
            <p:nvPr/>
          </p:nvSpPr>
          <p:spPr>
            <a:xfrm>
              <a:off x="2506901" y="229780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051" y="0"/>
                  </a:moveTo>
                  <a:lnTo>
                    <a:pt x="2819" y="1396"/>
                  </a:lnTo>
                  <a:lnTo>
                    <a:pt x="1473" y="2666"/>
                  </a:lnTo>
                  <a:lnTo>
                    <a:pt x="0" y="3746"/>
                  </a:lnTo>
                  <a:lnTo>
                    <a:pt x="1828" y="6235"/>
                  </a:lnTo>
                  <a:lnTo>
                    <a:pt x="3505" y="5003"/>
                  </a:lnTo>
                  <a:lnTo>
                    <a:pt x="5003" y="3581"/>
                  </a:lnTo>
                  <a:lnTo>
                    <a:pt x="6362" y="2044"/>
                  </a:lnTo>
                  <a:lnTo>
                    <a:pt x="405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3" name="object 3413" descr=""/>
            <p:cNvSpPr/>
            <p:nvPr/>
          </p:nvSpPr>
          <p:spPr>
            <a:xfrm>
              <a:off x="2508476" y="2299561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457" y="0"/>
                  </a:moveTo>
                  <a:lnTo>
                    <a:pt x="3124" y="1524"/>
                  </a:lnTo>
                  <a:lnTo>
                    <a:pt x="1638" y="2921"/>
                  </a:lnTo>
                  <a:lnTo>
                    <a:pt x="0" y="4140"/>
                  </a:lnTo>
                  <a:lnTo>
                    <a:pt x="254" y="4483"/>
                  </a:lnTo>
                  <a:lnTo>
                    <a:pt x="1930" y="3251"/>
                  </a:lnTo>
                  <a:lnTo>
                    <a:pt x="3429" y="1828"/>
                  </a:lnTo>
                  <a:lnTo>
                    <a:pt x="4787" y="292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4" name="object 3414" descr=""/>
            <p:cNvSpPr/>
            <p:nvPr/>
          </p:nvSpPr>
          <p:spPr>
            <a:xfrm>
              <a:off x="2510951" y="2293319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289" y="0"/>
                  </a:moveTo>
                  <a:lnTo>
                    <a:pt x="2324" y="1587"/>
                  </a:lnTo>
                  <a:lnTo>
                    <a:pt x="1231" y="3098"/>
                  </a:lnTo>
                  <a:lnTo>
                    <a:pt x="0" y="4495"/>
                  </a:lnTo>
                  <a:lnTo>
                    <a:pt x="2311" y="6527"/>
                  </a:lnTo>
                  <a:lnTo>
                    <a:pt x="3670" y="4991"/>
                  </a:lnTo>
                  <a:lnTo>
                    <a:pt x="4876" y="3340"/>
                  </a:lnTo>
                  <a:lnTo>
                    <a:pt x="5930" y="1587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5" name="object 3415" descr=""/>
            <p:cNvSpPr/>
            <p:nvPr/>
          </p:nvSpPr>
          <p:spPr>
            <a:xfrm>
              <a:off x="2512945" y="2294678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568" y="0"/>
                  </a:moveTo>
                  <a:lnTo>
                    <a:pt x="2527" y="1727"/>
                  </a:lnTo>
                  <a:lnTo>
                    <a:pt x="1333" y="3365"/>
                  </a:lnTo>
                  <a:lnTo>
                    <a:pt x="0" y="4889"/>
                  </a:lnTo>
                  <a:lnTo>
                    <a:pt x="317" y="5168"/>
                  </a:lnTo>
                  <a:lnTo>
                    <a:pt x="1676" y="3632"/>
                  </a:lnTo>
                  <a:lnTo>
                    <a:pt x="2882" y="1981"/>
                  </a:lnTo>
                  <a:lnTo>
                    <a:pt x="3937" y="228"/>
                  </a:lnTo>
                  <a:lnTo>
                    <a:pt x="35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6" name="object 3416" descr=""/>
            <p:cNvSpPr/>
            <p:nvPr/>
          </p:nvSpPr>
          <p:spPr>
            <a:xfrm>
              <a:off x="2514248" y="2288308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38" y="0"/>
                  </a:moveTo>
                  <a:lnTo>
                    <a:pt x="1778" y="1727"/>
                  </a:lnTo>
                  <a:lnTo>
                    <a:pt x="952" y="3416"/>
                  </a:lnTo>
                  <a:lnTo>
                    <a:pt x="0" y="5003"/>
                  </a:lnTo>
                  <a:lnTo>
                    <a:pt x="2628" y="6604"/>
                  </a:lnTo>
                  <a:lnTo>
                    <a:pt x="3683" y="4851"/>
                  </a:lnTo>
                  <a:lnTo>
                    <a:pt x="4597" y="3009"/>
                  </a:lnTo>
                  <a:lnTo>
                    <a:pt x="5321" y="1092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7" name="object 3417" descr=""/>
            <p:cNvSpPr/>
            <p:nvPr/>
          </p:nvSpPr>
          <p:spPr>
            <a:xfrm>
              <a:off x="2516508" y="2289248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654" y="0"/>
                  </a:moveTo>
                  <a:lnTo>
                    <a:pt x="1943" y="1892"/>
                  </a:lnTo>
                  <a:lnTo>
                    <a:pt x="1041" y="3708"/>
                  </a:lnTo>
                  <a:lnTo>
                    <a:pt x="0" y="5435"/>
                  </a:lnTo>
                  <a:lnTo>
                    <a:pt x="368" y="5664"/>
                  </a:lnTo>
                  <a:lnTo>
                    <a:pt x="1422" y="3911"/>
                  </a:lnTo>
                  <a:lnTo>
                    <a:pt x="2336" y="2070"/>
                  </a:lnTo>
                  <a:lnTo>
                    <a:pt x="3060" y="152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8" name="object 3418" descr=""/>
            <p:cNvSpPr/>
            <p:nvPr/>
          </p:nvSpPr>
          <p:spPr>
            <a:xfrm>
              <a:off x="2516690" y="228296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435" y="0"/>
                  </a:moveTo>
                  <a:lnTo>
                    <a:pt x="1155" y="1816"/>
                  </a:lnTo>
                  <a:lnTo>
                    <a:pt x="660" y="3606"/>
                  </a:lnTo>
                  <a:lnTo>
                    <a:pt x="0" y="5346"/>
                  </a:lnTo>
                  <a:lnTo>
                    <a:pt x="2882" y="6438"/>
                  </a:lnTo>
                  <a:lnTo>
                    <a:pt x="3606" y="4521"/>
                  </a:lnTo>
                  <a:lnTo>
                    <a:pt x="4152" y="2527"/>
                  </a:lnTo>
                  <a:lnTo>
                    <a:pt x="4483" y="482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9" name="object 3419" descr=""/>
            <p:cNvSpPr/>
            <p:nvPr/>
          </p:nvSpPr>
          <p:spPr>
            <a:xfrm>
              <a:off x="2519166" y="2283381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574" y="0"/>
                  </a:moveTo>
                  <a:lnTo>
                    <a:pt x="1257" y="2006"/>
                  </a:lnTo>
                  <a:lnTo>
                    <a:pt x="711" y="3975"/>
                  </a:lnTo>
                  <a:lnTo>
                    <a:pt x="0" y="5867"/>
                  </a:lnTo>
                  <a:lnTo>
                    <a:pt x="406" y="6019"/>
                  </a:lnTo>
                  <a:lnTo>
                    <a:pt x="1130" y="4102"/>
                  </a:lnTo>
                  <a:lnTo>
                    <a:pt x="1676" y="2108"/>
                  </a:lnTo>
                  <a:lnTo>
                    <a:pt x="2006" y="63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0" name="object 3420" descr=""/>
            <p:cNvSpPr/>
            <p:nvPr/>
          </p:nvSpPr>
          <p:spPr>
            <a:xfrm>
              <a:off x="2518124" y="227721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263" y="0"/>
                  </a:moveTo>
                  <a:lnTo>
                    <a:pt x="190" y="292"/>
                  </a:lnTo>
                  <a:lnTo>
                    <a:pt x="368" y="2095"/>
                  </a:lnTo>
                  <a:lnTo>
                    <a:pt x="292" y="3937"/>
                  </a:lnTo>
                  <a:lnTo>
                    <a:pt x="0" y="5753"/>
                  </a:lnTo>
                  <a:lnTo>
                    <a:pt x="3048" y="6235"/>
                  </a:lnTo>
                  <a:lnTo>
                    <a:pt x="3378" y="4191"/>
                  </a:lnTo>
                  <a:lnTo>
                    <a:pt x="3467" y="2095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1" name="object 3421" descr=""/>
            <p:cNvSpPr/>
            <p:nvPr/>
          </p:nvSpPr>
          <p:spPr>
            <a:xfrm>
              <a:off x="2520740" y="2277216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647" y="0"/>
                  </a:moveTo>
                  <a:lnTo>
                    <a:pt x="215" y="38"/>
                  </a:lnTo>
                  <a:lnTo>
                    <a:pt x="419" y="2095"/>
                  </a:lnTo>
                  <a:lnTo>
                    <a:pt x="330" y="4152"/>
                  </a:lnTo>
                  <a:lnTo>
                    <a:pt x="0" y="6159"/>
                  </a:lnTo>
                  <a:lnTo>
                    <a:pt x="431" y="6235"/>
                  </a:lnTo>
                  <a:lnTo>
                    <a:pt x="761" y="4191"/>
                  </a:lnTo>
                  <a:lnTo>
                    <a:pt x="850" y="2095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2" name="object 3422" descr=""/>
            <p:cNvSpPr/>
            <p:nvPr/>
          </p:nvSpPr>
          <p:spPr>
            <a:xfrm>
              <a:off x="2517013" y="2271099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832" y="0"/>
                  </a:moveTo>
                  <a:lnTo>
                    <a:pt x="0" y="1219"/>
                  </a:lnTo>
                  <a:lnTo>
                    <a:pt x="698" y="2857"/>
                  </a:lnTo>
                  <a:lnTo>
                    <a:pt x="1130" y="4610"/>
                  </a:lnTo>
                  <a:lnTo>
                    <a:pt x="1308" y="6413"/>
                  </a:lnTo>
                  <a:lnTo>
                    <a:pt x="4381" y="6121"/>
                  </a:lnTo>
                  <a:lnTo>
                    <a:pt x="4178" y="4025"/>
                  </a:lnTo>
                  <a:lnTo>
                    <a:pt x="3670" y="1955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3" name="object 3423" descr=""/>
            <p:cNvSpPr/>
            <p:nvPr/>
          </p:nvSpPr>
          <p:spPr>
            <a:xfrm>
              <a:off x="2519451" y="2271099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393" y="0"/>
                  </a:moveTo>
                  <a:lnTo>
                    <a:pt x="0" y="165"/>
                  </a:lnTo>
                  <a:lnTo>
                    <a:pt x="812" y="2082"/>
                  </a:lnTo>
                  <a:lnTo>
                    <a:pt x="1308" y="4114"/>
                  </a:lnTo>
                  <a:lnTo>
                    <a:pt x="1511" y="6159"/>
                  </a:lnTo>
                  <a:lnTo>
                    <a:pt x="1943" y="6121"/>
                  </a:lnTo>
                  <a:lnTo>
                    <a:pt x="1739" y="4025"/>
                  </a:lnTo>
                  <a:lnTo>
                    <a:pt x="1231" y="1955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4" name="object 3424" descr=""/>
            <p:cNvSpPr/>
            <p:nvPr/>
          </p:nvSpPr>
          <p:spPr>
            <a:xfrm>
              <a:off x="2514165" y="2265737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35" y="0"/>
                  </a:moveTo>
                  <a:lnTo>
                    <a:pt x="0" y="2120"/>
                  </a:lnTo>
                  <a:lnTo>
                    <a:pt x="584" y="2743"/>
                  </a:lnTo>
                  <a:lnTo>
                    <a:pt x="1117" y="3454"/>
                  </a:lnTo>
                  <a:lnTo>
                    <a:pt x="1600" y="4203"/>
                  </a:lnTo>
                  <a:lnTo>
                    <a:pt x="2070" y="4965"/>
                  </a:lnTo>
                  <a:lnTo>
                    <a:pt x="2489" y="5753"/>
                  </a:lnTo>
                  <a:lnTo>
                    <a:pt x="2844" y="6578"/>
                  </a:lnTo>
                  <a:lnTo>
                    <a:pt x="5676" y="5359"/>
                  </a:lnTo>
                  <a:lnTo>
                    <a:pt x="5257" y="4394"/>
                  </a:lnTo>
                  <a:lnTo>
                    <a:pt x="4762" y="3441"/>
                  </a:lnTo>
                  <a:lnTo>
                    <a:pt x="3632" y="1663"/>
                  </a:lnTo>
                  <a:lnTo>
                    <a:pt x="2997" y="800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5" name="object 3425" descr=""/>
            <p:cNvSpPr/>
            <p:nvPr/>
          </p:nvSpPr>
          <p:spPr>
            <a:xfrm>
              <a:off x="2516083" y="2265737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17" y="0"/>
                  </a:moveTo>
                  <a:lnTo>
                    <a:pt x="0" y="292"/>
                  </a:lnTo>
                  <a:lnTo>
                    <a:pt x="736" y="1079"/>
                  </a:lnTo>
                  <a:lnTo>
                    <a:pt x="1358" y="1917"/>
                  </a:lnTo>
                  <a:lnTo>
                    <a:pt x="2476" y="3657"/>
                  </a:lnTo>
                  <a:lnTo>
                    <a:pt x="2959" y="4584"/>
                  </a:lnTo>
                  <a:lnTo>
                    <a:pt x="3365" y="5537"/>
                  </a:lnTo>
                  <a:lnTo>
                    <a:pt x="3759" y="5359"/>
                  </a:lnTo>
                  <a:lnTo>
                    <a:pt x="3340" y="4394"/>
                  </a:lnTo>
                  <a:lnTo>
                    <a:pt x="2844" y="3441"/>
                  </a:lnTo>
                  <a:lnTo>
                    <a:pt x="1714" y="1663"/>
                  </a:lnTo>
                  <a:lnTo>
                    <a:pt x="1079" y="80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6" name="object 3426" descr=""/>
            <p:cNvSpPr/>
            <p:nvPr/>
          </p:nvSpPr>
          <p:spPr>
            <a:xfrm>
              <a:off x="2510118" y="2262664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152" y="0"/>
                  </a:moveTo>
                  <a:lnTo>
                    <a:pt x="0" y="3073"/>
                  </a:lnTo>
                  <a:lnTo>
                    <a:pt x="749" y="3111"/>
                  </a:lnTo>
                  <a:lnTo>
                    <a:pt x="1460" y="3327"/>
                  </a:lnTo>
                  <a:lnTo>
                    <a:pt x="2146" y="3682"/>
                  </a:lnTo>
                  <a:lnTo>
                    <a:pt x="2819" y="4051"/>
                  </a:lnTo>
                  <a:lnTo>
                    <a:pt x="3454" y="4572"/>
                  </a:lnTo>
                  <a:lnTo>
                    <a:pt x="4038" y="5194"/>
                  </a:lnTo>
                  <a:lnTo>
                    <a:pt x="6286" y="3073"/>
                  </a:lnTo>
                  <a:lnTo>
                    <a:pt x="5524" y="2273"/>
                  </a:lnTo>
                  <a:lnTo>
                    <a:pt x="4648" y="1536"/>
                  </a:lnTo>
                  <a:lnTo>
                    <a:pt x="3594" y="977"/>
                  </a:lnTo>
                  <a:lnTo>
                    <a:pt x="2565" y="406"/>
                  </a:lnTo>
                  <a:lnTo>
                    <a:pt x="1358" y="5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7" name="object 3427" descr=""/>
            <p:cNvSpPr/>
            <p:nvPr/>
          </p:nvSpPr>
          <p:spPr>
            <a:xfrm>
              <a:off x="2510245" y="226266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" y="0"/>
                  </a:moveTo>
                  <a:lnTo>
                    <a:pt x="0" y="431"/>
                  </a:lnTo>
                  <a:lnTo>
                    <a:pt x="1143" y="482"/>
                  </a:lnTo>
                  <a:lnTo>
                    <a:pt x="2286" y="812"/>
                  </a:lnTo>
                  <a:lnTo>
                    <a:pt x="3263" y="1358"/>
                  </a:lnTo>
                  <a:lnTo>
                    <a:pt x="4254" y="1892"/>
                  </a:lnTo>
                  <a:lnTo>
                    <a:pt x="5105" y="2603"/>
                  </a:lnTo>
                  <a:lnTo>
                    <a:pt x="5842" y="3365"/>
                  </a:lnTo>
                  <a:lnTo>
                    <a:pt x="6159" y="3073"/>
                  </a:lnTo>
                  <a:lnTo>
                    <a:pt x="5397" y="2273"/>
                  </a:lnTo>
                  <a:lnTo>
                    <a:pt x="4521" y="1536"/>
                  </a:lnTo>
                  <a:lnTo>
                    <a:pt x="3467" y="977"/>
                  </a:lnTo>
                  <a:lnTo>
                    <a:pt x="2438" y="406"/>
                  </a:lnTo>
                  <a:lnTo>
                    <a:pt x="1231" y="5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8" name="object 3428" descr=""/>
            <p:cNvSpPr/>
            <p:nvPr/>
          </p:nvSpPr>
          <p:spPr>
            <a:xfrm>
              <a:off x="2503868" y="226260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194" y="0"/>
                  </a:moveTo>
                  <a:lnTo>
                    <a:pt x="4013" y="215"/>
                  </a:lnTo>
                  <a:lnTo>
                    <a:pt x="1879" y="952"/>
                  </a:lnTo>
                  <a:lnTo>
                    <a:pt x="901" y="1447"/>
                  </a:lnTo>
                  <a:lnTo>
                    <a:pt x="0" y="2019"/>
                  </a:lnTo>
                  <a:lnTo>
                    <a:pt x="1638" y="4635"/>
                  </a:lnTo>
                  <a:lnTo>
                    <a:pt x="2387" y="4165"/>
                  </a:lnTo>
                  <a:lnTo>
                    <a:pt x="3162" y="3771"/>
                  </a:lnTo>
                  <a:lnTo>
                    <a:pt x="4724" y="3238"/>
                  </a:lnTo>
                  <a:lnTo>
                    <a:pt x="5499" y="3098"/>
                  </a:lnTo>
                  <a:lnTo>
                    <a:pt x="6248" y="3136"/>
                  </a:lnTo>
                  <a:lnTo>
                    <a:pt x="6400" y="63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9" name="object 3429" descr=""/>
            <p:cNvSpPr/>
            <p:nvPr/>
          </p:nvSpPr>
          <p:spPr>
            <a:xfrm>
              <a:off x="2503868" y="2262603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5194" y="0"/>
                  </a:moveTo>
                  <a:lnTo>
                    <a:pt x="4013" y="215"/>
                  </a:lnTo>
                  <a:lnTo>
                    <a:pt x="1879" y="952"/>
                  </a:lnTo>
                  <a:lnTo>
                    <a:pt x="901" y="1447"/>
                  </a:lnTo>
                  <a:lnTo>
                    <a:pt x="0" y="2019"/>
                  </a:lnTo>
                  <a:lnTo>
                    <a:pt x="228" y="2387"/>
                  </a:lnTo>
                  <a:lnTo>
                    <a:pt x="1117" y="1828"/>
                  </a:lnTo>
                  <a:lnTo>
                    <a:pt x="2057" y="1346"/>
                  </a:lnTo>
                  <a:lnTo>
                    <a:pt x="4114" y="634"/>
                  </a:lnTo>
                  <a:lnTo>
                    <a:pt x="5232" y="431"/>
                  </a:lnTo>
                  <a:lnTo>
                    <a:pt x="6375" y="495"/>
                  </a:lnTo>
                  <a:lnTo>
                    <a:pt x="6400" y="63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0" name="object 3430" descr=""/>
            <p:cNvSpPr/>
            <p:nvPr/>
          </p:nvSpPr>
          <p:spPr>
            <a:xfrm>
              <a:off x="2499092" y="226461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775" y="0"/>
                  </a:moveTo>
                  <a:lnTo>
                    <a:pt x="0" y="3949"/>
                  </a:lnTo>
                  <a:lnTo>
                    <a:pt x="2184" y="6121"/>
                  </a:lnTo>
                  <a:lnTo>
                    <a:pt x="3505" y="4800"/>
                  </a:lnTo>
                  <a:lnTo>
                    <a:pt x="4914" y="3556"/>
                  </a:lnTo>
                  <a:lnTo>
                    <a:pt x="6413" y="2616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1" name="object 3431" descr=""/>
            <p:cNvSpPr/>
            <p:nvPr/>
          </p:nvSpPr>
          <p:spPr>
            <a:xfrm>
              <a:off x="2499092" y="226461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775" y="0"/>
                  </a:moveTo>
                  <a:lnTo>
                    <a:pt x="0" y="3949"/>
                  </a:lnTo>
                  <a:lnTo>
                    <a:pt x="304" y="4254"/>
                  </a:lnTo>
                  <a:lnTo>
                    <a:pt x="1727" y="2832"/>
                  </a:lnTo>
                  <a:lnTo>
                    <a:pt x="3251" y="1485"/>
                  </a:lnTo>
                  <a:lnTo>
                    <a:pt x="5003" y="368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2" name="object 3432" descr=""/>
            <p:cNvSpPr/>
            <p:nvPr/>
          </p:nvSpPr>
          <p:spPr>
            <a:xfrm>
              <a:off x="2495095" y="2268565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4000" y="0"/>
                  </a:moveTo>
                  <a:lnTo>
                    <a:pt x="2565" y="1435"/>
                  </a:lnTo>
                  <a:lnTo>
                    <a:pt x="1257" y="2946"/>
                  </a:lnTo>
                  <a:lnTo>
                    <a:pt x="0" y="4483"/>
                  </a:lnTo>
                  <a:lnTo>
                    <a:pt x="2387" y="6438"/>
                  </a:lnTo>
                  <a:lnTo>
                    <a:pt x="3606" y="4952"/>
                  </a:lnTo>
                  <a:lnTo>
                    <a:pt x="4851" y="3505"/>
                  </a:lnTo>
                  <a:lnTo>
                    <a:pt x="6184" y="2171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3" name="object 3433" descr=""/>
            <p:cNvSpPr/>
            <p:nvPr/>
          </p:nvSpPr>
          <p:spPr>
            <a:xfrm>
              <a:off x="2495095" y="226856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4000" y="0"/>
                  </a:moveTo>
                  <a:lnTo>
                    <a:pt x="2565" y="1435"/>
                  </a:lnTo>
                  <a:lnTo>
                    <a:pt x="1257" y="2946"/>
                  </a:lnTo>
                  <a:lnTo>
                    <a:pt x="0" y="4483"/>
                  </a:lnTo>
                  <a:lnTo>
                    <a:pt x="330" y="4762"/>
                  </a:lnTo>
                  <a:lnTo>
                    <a:pt x="1587" y="3238"/>
                  </a:lnTo>
                  <a:lnTo>
                    <a:pt x="2882" y="1727"/>
                  </a:lnTo>
                  <a:lnTo>
                    <a:pt x="4305" y="304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4" name="object 3434" descr=""/>
            <p:cNvSpPr/>
            <p:nvPr/>
          </p:nvSpPr>
          <p:spPr>
            <a:xfrm>
              <a:off x="2491411" y="227304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682" y="0"/>
                  </a:moveTo>
                  <a:lnTo>
                    <a:pt x="3060" y="762"/>
                  </a:lnTo>
                  <a:lnTo>
                    <a:pt x="2438" y="1549"/>
                  </a:lnTo>
                  <a:lnTo>
                    <a:pt x="1231" y="3035"/>
                  </a:lnTo>
                  <a:lnTo>
                    <a:pt x="622" y="3759"/>
                  </a:lnTo>
                  <a:lnTo>
                    <a:pt x="0" y="4432"/>
                  </a:lnTo>
                  <a:lnTo>
                    <a:pt x="2260" y="6527"/>
                  </a:lnTo>
                  <a:lnTo>
                    <a:pt x="2959" y="5778"/>
                  </a:lnTo>
                  <a:lnTo>
                    <a:pt x="3606" y="5003"/>
                  </a:lnTo>
                  <a:lnTo>
                    <a:pt x="4864" y="3454"/>
                  </a:lnTo>
                  <a:lnTo>
                    <a:pt x="5448" y="2705"/>
                  </a:lnTo>
                  <a:lnTo>
                    <a:pt x="6070" y="1955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5" name="object 3435" descr=""/>
            <p:cNvSpPr/>
            <p:nvPr/>
          </p:nvSpPr>
          <p:spPr>
            <a:xfrm>
              <a:off x="2491411" y="227304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682" y="0"/>
                  </a:moveTo>
                  <a:lnTo>
                    <a:pt x="3060" y="762"/>
                  </a:lnTo>
                  <a:lnTo>
                    <a:pt x="2438" y="1549"/>
                  </a:lnTo>
                  <a:lnTo>
                    <a:pt x="1231" y="3035"/>
                  </a:lnTo>
                  <a:lnTo>
                    <a:pt x="622" y="3759"/>
                  </a:lnTo>
                  <a:lnTo>
                    <a:pt x="0" y="4432"/>
                  </a:lnTo>
                  <a:lnTo>
                    <a:pt x="317" y="4724"/>
                  </a:lnTo>
                  <a:lnTo>
                    <a:pt x="952" y="4038"/>
                  </a:lnTo>
                  <a:lnTo>
                    <a:pt x="1562" y="3314"/>
                  </a:lnTo>
                  <a:lnTo>
                    <a:pt x="2781" y="1816"/>
                  </a:lnTo>
                  <a:lnTo>
                    <a:pt x="3390" y="1041"/>
                  </a:lnTo>
                  <a:lnTo>
                    <a:pt x="4013" y="27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6" name="object 3436" descr=""/>
            <p:cNvSpPr/>
            <p:nvPr/>
          </p:nvSpPr>
          <p:spPr>
            <a:xfrm>
              <a:off x="2487604" y="22774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810" y="0"/>
                  </a:moveTo>
                  <a:lnTo>
                    <a:pt x="0" y="2679"/>
                  </a:lnTo>
                  <a:lnTo>
                    <a:pt x="279" y="5753"/>
                  </a:lnTo>
                  <a:lnTo>
                    <a:pt x="6057" y="2095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7" name="object 3437" descr=""/>
            <p:cNvSpPr/>
            <p:nvPr/>
          </p:nvSpPr>
          <p:spPr>
            <a:xfrm>
              <a:off x="2487604" y="2277479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810" y="0"/>
                  </a:moveTo>
                  <a:lnTo>
                    <a:pt x="0" y="2679"/>
                  </a:lnTo>
                  <a:lnTo>
                    <a:pt x="38" y="3111"/>
                  </a:lnTo>
                  <a:lnTo>
                    <a:pt x="4127" y="292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8" name="object 3438" descr=""/>
            <p:cNvSpPr/>
            <p:nvPr/>
          </p:nvSpPr>
          <p:spPr>
            <a:xfrm>
              <a:off x="2482211" y="2277511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844" y="0"/>
                  </a:moveTo>
                  <a:lnTo>
                    <a:pt x="0" y="1181"/>
                  </a:lnTo>
                  <a:lnTo>
                    <a:pt x="215" y="1701"/>
                  </a:lnTo>
                  <a:lnTo>
                    <a:pt x="457" y="2184"/>
                  </a:lnTo>
                  <a:lnTo>
                    <a:pt x="5321" y="5753"/>
                  </a:lnTo>
                  <a:lnTo>
                    <a:pt x="5676" y="5715"/>
                  </a:lnTo>
                  <a:lnTo>
                    <a:pt x="5397" y="2641"/>
                  </a:lnTo>
                  <a:lnTo>
                    <a:pt x="5143" y="2667"/>
                  </a:lnTo>
                  <a:lnTo>
                    <a:pt x="4952" y="2628"/>
                  </a:lnTo>
                  <a:lnTo>
                    <a:pt x="4521" y="2451"/>
                  </a:lnTo>
                  <a:lnTo>
                    <a:pt x="4292" y="2273"/>
                  </a:lnTo>
                  <a:lnTo>
                    <a:pt x="3594" y="1536"/>
                  </a:lnTo>
                  <a:lnTo>
                    <a:pt x="3174" y="774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9" name="object 3439" descr=""/>
            <p:cNvSpPr/>
            <p:nvPr/>
          </p:nvSpPr>
          <p:spPr>
            <a:xfrm>
              <a:off x="2484662" y="227751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93" y="0"/>
                  </a:moveTo>
                  <a:lnTo>
                    <a:pt x="0" y="165"/>
                  </a:lnTo>
                  <a:lnTo>
                    <a:pt x="330" y="977"/>
                  </a:lnTo>
                  <a:lnTo>
                    <a:pt x="774" y="1765"/>
                  </a:lnTo>
                  <a:lnTo>
                    <a:pt x="1549" y="2603"/>
                  </a:lnTo>
                  <a:lnTo>
                    <a:pt x="1828" y="2806"/>
                  </a:lnTo>
                  <a:lnTo>
                    <a:pt x="2387" y="3060"/>
                  </a:lnTo>
                  <a:lnTo>
                    <a:pt x="2667" y="3111"/>
                  </a:lnTo>
                  <a:lnTo>
                    <a:pt x="2984" y="3073"/>
                  </a:lnTo>
                  <a:lnTo>
                    <a:pt x="2946" y="2641"/>
                  </a:lnTo>
                  <a:lnTo>
                    <a:pt x="2692" y="2667"/>
                  </a:lnTo>
                  <a:lnTo>
                    <a:pt x="2501" y="2628"/>
                  </a:lnTo>
                  <a:lnTo>
                    <a:pt x="2070" y="2451"/>
                  </a:lnTo>
                  <a:lnTo>
                    <a:pt x="1841" y="2273"/>
                  </a:lnTo>
                  <a:lnTo>
                    <a:pt x="1143" y="1536"/>
                  </a:lnTo>
                  <a:lnTo>
                    <a:pt x="723" y="774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0" name="object 3440" descr=""/>
            <p:cNvSpPr/>
            <p:nvPr/>
          </p:nvSpPr>
          <p:spPr>
            <a:xfrm>
              <a:off x="2481243" y="2272124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203" y="0"/>
                  </a:moveTo>
                  <a:lnTo>
                    <a:pt x="38" y="1092"/>
                  </a:lnTo>
                  <a:lnTo>
                    <a:pt x="0" y="2209"/>
                  </a:lnTo>
                  <a:lnTo>
                    <a:pt x="254" y="4445"/>
                  </a:lnTo>
                  <a:lnTo>
                    <a:pt x="533" y="5537"/>
                  </a:lnTo>
                  <a:lnTo>
                    <a:pt x="965" y="6578"/>
                  </a:lnTo>
                  <a:lnTo>
                    <a:pt x="3810" y="5384"/>
                  </a:lnTo>
                  <a:lnTo>
                    <a:pt x="3492" y="4622"/>
                  </a:lnTo>
                  <a:lnTo>
                    <a:pt x="3276" y="3810"/>
                  </a:lnTo>
                  <a:lnTo>
                    <a:pt x="3098" y="2159"/>
                  </a:lnTo>
                  <a:lnTo>
                    <a:pt x="3124" y="1308"/>
                  </a:lnTo>
                  <a:lnTo>
                    <a:pt x="3251" y="46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1" name="object 3441" descr=""/>
            <p:cNvSpPr/>
            <p:nvPr/>
          </p:nvSpPr>
          <p:spPr>
            <a:xfrm>
              <a:off x="2483910" y="2272531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152" y="0"/>
                  </a:moveTo>
                  <a:lnTo>
                    <a:pt x="25" y="876"/>
                  </a:lnTo>
                  <a:lnTo>
                    <a:pt x="0" y="1752"/>
                  </a:lnTo>
                  <a:lnTo>
                    <a:pt x="88" y="2628"/>
                  </a:lnTo>
                  <a:lnTo>
                    <a:pt x="190" y="3492"/>
                  </a:lnTo>
                  <a:lnTo>
                    <a:pt x="406" y="4343"/>
                  </a:lnTo>
                  <a:lnTo>
                    <a:pt x="749" y="5143"/>
                  </a:lnTo>
                  <a:lnTo>
                    <a:pt x="1142" y="4978"/>
                  </a:lnTo>
                  <a:lnTo>
                    <a:pt x="825" y="4216"/>
                  </a:lnTo>
                  <a:lnTo>
                    <a:pt x="609" y="3403"/>
                  </a:lnTo>
                  <a:lnTo>
                    <a:pt x="431" y="1752"/>
                  </a:lnTo>
                  <a:lnTo>
                    <a:pt x="457" y="901"/>
                  </a:lnTo>
                  <a:lnTo>
                    <a:pt x="584" y="6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2" name="object 3442" descr=""/>
            <p:cNvSpPr/>
            <p:nvPr/>
          </p:nvSpPr>
          <p:spPr>
            <a:xfrm>
              <a:off x="2481445" y="226612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222" y="0"/>
                  </a:moveTo>
                  <a:lnTo>
                    <a:pt x="0" y="5994"/>
                  </a:lnTo>
                  <a:lnTo>
                    <a:pt x="3047" y="6464"/>
                  </a:lnTo>
                  <a:lnTo>
                    <a:pt x="3314" y="4775"/>
                  </a:lnTo>
                  <a:lnTo>
                    <a:pt x="3987" y="3111"/>
                  </a:lnTo>
                  <a:lnTo>
                    <a:pt x="4889" y="1549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3" name="object 3443" descr=""/>
            <p:cNvSpPr/>
            <p:nvPr/>
          </p:nvSpPr>
          <p:spPr>
            <a:xfrm>
              <a:off x="2484061" y="2267459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1905" y="0"/>
                  </a:moveTo>
                  <a:lnTo>
                    <a:pt x="977" y="1600"/>
                  </a:lnTo>
                  <a:lnTo>
                    <a:pt x="279" y="3314"/>
                  </a:lnTo>
                  <a:lnTo>
                    <a:pt x="0" y="5067"/>
                  </a:lnTo>
                  <a:lnTo>
                    <a:pt x="431" y="5130"/>
                  </a:lnTo>
                  <a:lnTo>
                    <a:pt x="698" y="3441"/>
                  </a:lnTo>
                  <a:lnTo>
                    <a:pt x="1371" y="1778"/>
                  </a:lnTo>
                  <a:lnTo>
                    <a:pt x="2273" y="215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4" name="object 3444" descr=""/>
            <p:cNvSpPr/>
            <p:nvPr/>
          </p:nvSpPr>
          <p:spPr>
            <a:xfrm>
              <a:off x="2483664" y="2261179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759" y="0"/>
                  </a:moveTo>
                  <a:lnTo>
                    <a:pt x="2349" y="1498"/>
                  </a:lnTo>
                  <a:lnTo>
                    <a:pt x="1066" y="3136"/>
                  </a:lnTo>
                  <a:lnTo>
                    <a:pt x="0" y="4940"/>
                  </a:lnTo>
                  <a:lnTo>
                    <a:pt x="2667" y="6489"/>
                  </a:lnTo>
                  <a:lnTo>
                    <a:pt x="3581" y="4927"/>
                  </a:lnTo>
                  <a:lnTo>
                    <a:pt x="4724" y="3467"/>
                  </a:lnTo>
                  <a:lnTo>
                    <a:pt x="5994" y="2133"/>
                  </a:lnTo>
                  <a:lnTo>
                    <a:pt x="375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5" name="object 3445" descr=""/>
            <p:cNvSpPr/>
            <p:nvPr/>
          </p:nvSpPr>
          <p:spPr>
            <a:xfrm>
              <a:off x="2485962" y="2263021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378" y="0"/>
                  </a:moveTo>
                  <a:lnTo>
                    <a:pt x="2082" y="1346"/>
                  </a:lnTo>
                  <a:lnTo>
                    <a:pt x="927" y="2844"/>
                  </a:lnTo>
                  <a:lnTo>
                    <a:pt x="0" y="4432"/>
                  </a:lnTo>
                  <a:lnTo>
                    <a:pt x="368" y="4648"/>
                  </a:lnTo>
                  <a:lnTo>
                    <a:pt x="1282" y="3086"/>
                  </a:lnTo>
                  <a:lnTo>
                    <a:pt x="2425" y="1625"/>
                  </a:lnTo>
                  <a:lnTo>
                    <a:pt x="3695" y="292"/>
                  </a:lnTo>
                  <a:lnTo>
                    <a:pt x="337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6" name="object 3446" descr=""/>
            <p:cNvSpPr/>
            <p:nvPr/>
          </p:nvSpPr>
          <p:spPr>
            <a:xfrm>
              <a:off x="2489189" y="226331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469" y="0"/>
                  </a:moveTo>
                  <a:lnTo>
                    <a:pt x="393" y="1904"/>
                  </a:lnTo>
                  <a:lnTo>
                    <a:pt x="266" y="3784"/>
                  </a:lnTo>
                  <a:lnTo>
                    <a:pt x="0" y="5626"/>
                  </a:lnTo>
                  <a:lnTo>
                    <a:pt x="3048" y="6057"/>
                  </a:lnTo>
                  <a:lnTo>
                    <a:pt x="3340" y="4076"/>
                  </a:lnTo>
                  <a:lnTo>
                    <a:pt x="3479" y="2082"/>
                  </a:lnTo>
                  <a:lnTo>
                    <a:pt x="3556" y="114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7" name="object 3447" descr=""/>
            <p:cNvSpPr/>
            <p:nvPr/>
          </p:nvSpPr>
          <p:spPr>
            <a:xfrm>
              <a:off x="2489189" y="2263310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69" y="0"/>
                  </a:moveTo>
                  <a:lnTo>
                    <a:pt x="393" y="1904"/>
                  </a:lnTo>
                  <a:lnTo>
                    <a:pt x="266" y="3784"/>
                  </a:lnTo>
                  <a:lnTo>
                    <a:pt x="0" y="5626"/>
                  </a:lnTo>
                  <a:lnTo>
                    <a:pt x="431" y="5689"/>
                  </a:lnTo>
                  <a:lnTo>
                    <a:pt x="698" y="3822"/>
                  </a:lnTo>
                  <a:lnTo>
                    <a:pt x="825" y="1930"/>
                  </a:lnTo>
                  <a:lnTo>
                    <a:pt x="901" y="12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8" name="object 3448" descr=""/>
            <p:cNvSpPr/>
            <p:nvPr/>
          </p:nvSpPr>
          <p:spPr>
            <a:xfrm>
              <a:off x="2487958" y="2268935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231" y="0"/>
                  </a:moveTo>
                  <a:lnTo>
                    <a:pt x="965" y="1841"/>
                  </a:lnTo>
                  <a:lnTo>
                    <a:pt x="584" y="3657"/>
                  </a:lnTo>
                  <a:lnTo>
                    <a:pt x="0" y="5384"/>
                  </a:lnTo>
                  <a:lnTo>
                    <a:pt x="2921" y="6362"/>
                  </a:lnTo>
                  <a:lnTo>
                    <a:pt x="3568" y="4419"/>
                  </a:lnTo>
                  <a:lnTo>
                    <a:pt x="4000" y="2425"/>
                  </a:lnTo>
                  <a:lnTo>
                    <a:pt x="4279" y="431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9" name="object 3449" descr=""/>
            <p:cNvSpPr/>
            <p:nvPr/>
          </p:nvSpPr>
          <p:spPr>
            <a:xfrm>
              <a:off x="2487958" y="2268935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231" y="0"/>
                  </a:moveTo>
                  <a:lnTo>
                    <a:pt x="965" y="1841"/>
                  </a:lnTo>
                  <a:lnTo>
                    <a:pt x="584" y="3657"/>
                  </a:lnTo>
                  <a:lnTo>
                    <a:pt x="0" y="5384"/>
                  </a:lnTo>
                  <a:lnTo>
                    <a:pt x="406" y="5524"/>
                  </a:lnTo>
                  <a:lnTo>
                    <a:pt x="1003" y="3759"/>
                  </a:lnTo>
                  <a:lnTo>
                    <a:pt x="1397" y="1930"/>
                  </a:lnTo>
                  <a:lnTo>
                    <a:pt x="1663" y="6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0" name="object 3450" descr=""/>
            <p:cNvSpPr/>
            <p:nvPr/>
          </p:nvSpPr>
          <p:spPr>
            <a:xfrm>
              <a:off x="2485657" y="227432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98" y="0"/>
                  </a:moveTo>
                  <a:lnTo>
                    <a:pt x="1727" y="1727"/>
                  </a:lnTo>
                  <a:lnTo>
                    <a:pt x="965" y="3378"/>
                  </a:lnTo>
                  <a:lnTo>
                    <a:pt x="0" y="4914"/>
                  </a:lnTo>
                  <a:lnTo>
                    <a:pt x="2616" y="6540"/>
                  </a:lnTo>
                  <a:lnTo>
                    <a:pt x="3708" y="4800"/>
                  </a:lnTo>
                  <a:lnTo>
                    <a:pt x="4584" y="2908"/>
                  </a:lnTo>
                  <a:lnTo>
                    <a:pt x="5232" y="965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1" name="object 3451" descr=""/>
            <p:cNvSpPr/>
            <p:nvPr/>
          </p:nvSpPr>
          <p:spPr>
            <a:xfrm>
              <a:off x="2485657" y="2274324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298" y="0"/>
                  </a:moveTo>
                  <a:lnTo>
                    <a:pt x="1727" y="1727"/>
                  </a:lnTo>
                  <a:lnTo>
                    <a:pt x="965" y="3378"/>
                  </a:lnTo>
                  <a:lnTo>
                    <a:pt x="0" y="4914"/>
                  </a:lnTo>
                  <a:lnTo>
                    <a:pt x="368" y="5143"/>
                  </a:lnTo>
                  <a:lnTo>
                    <a:pt x="1346" y="3581"/>
                  </a:lnTo>
                  <a:lnTo>
                    <a:pt x="2120" y="1892"/>
                  </a:lnTo>
                  <a:lnTo>
                    <a:pt x="2705" y="126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2" name="object 3452" descr=""/>
            <p:cNvSpPr/>
            <p:nvPr/>
          </p:nvSpPr>
          <p:spPr>
            <a:xfrm>
              <a:off x="2482250" y="227923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403" y="0"/>
                  </a:moveTo>
                  <a:lnTo>
                    <a:pt x="482" y="3771"/>
                  </a:lnTo>
                  <a:lnTo>
                    <a:pt x="254" y="4025"/>
                  </a:lnTo>
                  <a:lnTo>
                    <a:pt x="0" y="4279"/>
                  </a:lnTo>
                  <a:lnTo>
                    <a:pt x="2209" y="6426"/>
                  </a:lnTo>
                  <a:lnTo>
                    <a:pt x="2908" y="5702"/>
                  </a:lnTo>
                  <a:lnTo>
                    <a:pt x="6019" y="1638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3" name="object 3453" descr=""/>
            <p:cNvSpPr/>
            <p:nvPr/>
          </p:nvSpPr>
          <p:spPr>
            <a:xfrm>
              <a:off x="2482250" y="227923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403" y="0"/>
                  </a:moveTo>
                  <a:lnTo>
                    <a:pt x="482" y="3771"/>
                  </a:lnTo>
                  <a:lnTo>
                    <a:pt x="254" y="4025"/>
                  </a:lnTo>
                  <a:lnTo>
                    <a:pt x="0" y="4279"/>
                  </a:lnTo>
                  <a:lnTo>
                    <a:pt x="304" y="4584"/>
                  </a:lnTo>
                  <a:lnTo>
                    <a:pt x="647" y="4241"/>
                  </a:lnTo>
                  <a:lnTo>
                    <a:pt x="800" y="4063"/>
                  </a:lnTo>
                  <a:lnTo>
                    <a:pt x="965" y="3898"/>
                  </a:lnTo>
                  <a:lnTo>
                    <a:pt x="1270" y="3555"/>
                  </a:lnTo>
                  <a:lnTo>
                    <a:pt x="1587" y="3213"/>
                  </a:lnTo>
                  <a:lnTo>
                    <a:pt x="1879" y="2857"/>
                  </a:lnTo>
                  <a:lnTo>
                    <a:pt x="2743" y="1765"/>
                  </a:lnTo>
                  <a:lnTo>
                    <a:pt x="3289" y="1015"/>
                  </a:lnTo>
                  <a:lnTo>
                    <a:pt x="3771" y="228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4" name="object 3454" descr=""/>
            <p:cNvSpPr/>
            <p:nvPr/>
          </p:nvSpPr>
          <p:spPr>
            <a:xfrm>
              <a:off x="2478170" y="22835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076" y="0"/>
                  </a:moveTo>
                  <a:lnTo>
                    <a:pt x="2743" y="1384"/>
                  </a:lnTo>
                  <a:lnTo>
                    <a:pt x="1409" y="2717"/>
                  </a:lnTo>
                  <a:lnTo>
                    <a:pt x="0" y="3949"/>
                  </a:lnTo>
                  <a:lnTo>
                    <a:pt x="2032" y="6273"/>
                  </a:lnTo>
                  <a:lnTo>
                    <a:pt x="3543" y="4953"/>
                  </a:lnTo>
                  <a:lnTo>
                    <a:pt x="4940" y="3543"/>
                  </a:lnTo>
                  <a:lnTo>
                    <a:pt x="6299" y="2146"/>
                  </a:lnTo>
                  <a:lnTo>
                    <a:pt x="40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5" name="object 3455" descr=""/>
            <p:cNvSpPr/>
            <p:nvPr/>
          </p:nvSpPr>
          <p:spPr>
            <a:xfrm>
              <a:off x="2478170" y="228351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076" y="0"/>
                  </a:moveTo>
                  <a:lnTo>
                    <a:pt x="2743" y="1384"/>
                  </a:lnTo>
                  <a:lnTo>
                    <a:pt x="1409" y="2717"/>
                  </a:lnTo>
                  <a:lnTo>
                    <a:pt x="0" y="3949"/>
                  </a:lnTo>
                  <a:lnTo>
                    <a:pt x="279" y="4279"/>
                  </a:lnTo>
                  <a:lnTo>
                    <a:pt x="1701" y="3035"/>
                  </a:lnTo>
                  <a:lnTo>
                    <a:pt x="3048" y="1689"/>
                  </a:lnTo>
                  <a:lnTo>
                    <a:pt x="4394" y="304"/>
                  </a:lnTo>
                  <a:lnTo>
                    <a:pt x="40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6" name="object 3456" descr=""/>
            <p:cNvSpPr/>
            <p:nvPr/>
          </p:nvSpPr>
          <p:spPr>
            <a:xfrm>
              <a:off x="2473751" y="228746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419" y="0"/>
                  </a:moveTo>
                  <a:lnTo>
                    <a:pt x="0" y="3200"/>
                  </a:lnTo>
                  <a:lnTo>
                    <a:pt x="1473" y="5905"/>
                  </a:lnTo>
                  <a:lnTo>
                    <a:pt x="6451" y="2324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7" name="object 3457" descr=""/>
            <p:cNvSpPr/>
            <p:nvPr/>
          </p:nvSpPr>
          <p:spPr>
            <a:xfrm>
              <a:off x="2473751" y="228746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419" y="0"/>
                  </a:moveTo>
                  <a:lnTo>
                    <a:pt x="0" y="3200"/>
                  </a:lnTo>
                  <a:lnTo>
                    <a:pt x="203" y="3581"/>
                  </a:lnTo>
                  <a:lnTo>
                    <a:pt x="4699" y="317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8" name="object 3458" descr=""/>
            <p:cNvSpPr/>
            <p:nvPr/>
          </p:nvSpPr>
          <p:spPr>
            <a:xfrm>
              <a:off x="2468512" y="229066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232" y="0"/>
                  </a:moveTo>
                  <a:lnTo>
                    <a:pt x="4470" y="419"/>
                  </a:lnTo>
                  <a:lnTo>
                    <a:pt x="3683" y="749"/>
                  </a:lnTo>
                  <a:lnTo>
                    <a:pt x="2159" y="1130"/>
                  </a:lnTo>
                  <a:lnTo>
                    <a:pt x="1447" y="1155"/>
                  </a:lnTo>
                  <a:lnTo>
                    <a:pt x="838" y="977"/>
                  </a:lnTo>
                  <a:lnTo>
                    <a:pt x="0" y="3949"/>
                  </a:lnTo>
                  <a:lnTo>
                    <a:pt x="635" y="4127"/>
                  </a:lnTo>
                  <a:lnTo>
                    <a:pt x="1270" y="4190"/>
                  </a:lnTo>
                  <a:lnTo>
                    <a:pt x="2501" y="4165"/>
                  </a:lnTo>
                  <a:lnTo>
                    <a:pt x="3098" y="4076"/>
                  </a:lnTo>
                  <a:lnTo>
                    <a:pt x="4775" y="3657"/>
                  </a:lnTo>
                  <a:lnTo>
                    <a:pt x="5778" y="3213"/>
                  </a:lnTo>
                  <a:lnTo>
                    <a:pt x="6705" y="2705"/>
                  </a:lnTo>
                  <a:lnTo>
                    <a:pt x="523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9" name="object 3459" descr=""/>
            <p:cNvSpPr/>
            <p:nvPr/>
          </p:nvSpPr>
          <p:spPr>
            <a:xfrm>
              <a:off x="2469236" y="2290669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508" y="0"/>
                  </a:moveTo>
                  <a:lnTo>
                    <a:pt x="3746" y="419"/>
                  </a:lnTo>
                  <a:lnTo>
                    <a:pt x="2959" y="749"/>
                  </a:lnTo>
                  <a:lnTo>
                    <a:pt x="1435" y="1130"/>
                  </a:lnTo>
                  <a:lnTo>
                    <a:pt x="723" y="1155"/>
                  </a:lnTo>
                  <a:lnTo>
                    <a:pt x="114" y="977"/>
                  </a:lnTo>
                  <a:lnTo>
                    <a:pt x="0" y="1396"/>
                  </a:lnTo>
                  <a:lnTo>
                    <a:pt x="698" y="1600"/>
                  </a:lnTo>
                  <a:lnTo>
                    <a:pt x="1485" y="1562"/>
                  </a:lnTo>
                  <a:lnTo>
                    <a:pt x="3111" y="1155"/>
                  </a:lnTo>
                  <a:lnTo>
                    <a:pt x="3924" y="800"/>
                  </a:lnTo>
                  <a:lnTo>
                    <a:pt x="4724" y="380"/>
                  </a:lnTo>
                  <a:lnTo>
                    <a:pt x="450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0" name="object 3460" descr=""/>
            <p:cNvSpPr/>
            <p:nvPr/>
          </p:nvSpPr>
          <p:spPr>
            <a:xfrm>
              <a:off x="2463732" y="2288596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984" y="0"/>
                  </a:moveTo>
                  <a:lnTo>
                    <a:pt x="0" y="787"/>
                  </a:lnTo>
                  <a:lnTo>
                    <a:pt x="304" y="1930"/>
                  </a:lnTo>
                  <a:lnTo>
                    <a:pt x="863" y="3035"/>
                  </a:lnTo>
                  <a:lnTo>
                    <a:pt x="4787" y="6019"/>
                  </a:lnTo>
                  <a:lnTo>
                    <a:pt x="5613" y="3048"/>
                  </a:lnTo>
                  <a:lnTo>
                    <a:pt x="5003" y="2882"/>
                  </a:lnTo>
                  <a:lnTo>
                    <a:pt x="4483" y="2514"/>
                  </a:lnTo>
                  <a:lnTo>
                    <a:pt x="3517" y="1384"/>
                  </a:lnTo>
                  <a:lnTo>
                    <a:pt x="3175" y="723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1" name="object 3461" descr=""/>
            <p:cNvSpPr/>
            <p:nvPr/>
          </p:nvSpPr>
          <p:spPr>
            <a:xfrm>
              <a:off x="2466298" y="2288596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419" y="0"/>
                  </a:moveTo>
                  <a:lnTo>
                    <a:pt x="0" y="114"/>
                  </a:lnTo>
                  <a:lnTo>
                    <a:pt x="203" y="901"/>
                  </a:lnTo>
                  <a:lnTo>
                    <a:pt x="584" y="1625"/>
                  </a:lnTo>
                  <a:lnTo>
                    <a:pt x="1104" y="2222"/>
                  </a:lnTo>
                  <a:lnTo>
                    <a:pt x="1625" y="2844"/>
                  </a:lnTo>
                  <a:lnTo>
                    <a:pt x="2235" y="3276"/>
                  </a:lnTo>
                  <a:lnTo>
                    <a:pt x="2933" y="3467"/>
                  </a:lnTo>
                  <a:lnTo>
                    <a:pt x="3047" y="3048"/>
                  </a:lnTo>
                  <a:lnTo>
                    <a:pt x="2438" y="2882"/>
                  </a:lnTo>
                  <a:lnTo>
                    <a:pt x="1917" y="2514"/>
                  </a:lnTo>
                  <a:lnTo>
                    <a:pt x="1422" y="1943"/>
                  </a:lnTo>
                  <a:lnTo>
                    <a:pt x="952" y="1384"/>
                  </a:lnTo>
                  <a:lnTo>
                    <a:pt x="609" y="72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2" name="object 3462" descr=""/>
            <p:cNvSpPr/>
            <p:nvPr/>
          </p:nvSpPr>
          <p:spPr>
            <a:xfrm>
              <a:off x="2463380" y="2282711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952" y="0"/>
                  </a:moveTo>
                  <a:lnTo>
                    <a:pt x="520" y="1028"/>
                  </a:lnTo>
                  <a:lnTo>
                    <a:pt x="228" y="2108"/>
                  </a:lnTo>
                  <a:lnTo>
                    <a:pt x="0" y="4356"/>
                  </a:lnTo>
                  <a:lnTo>
                    <a:pt x="50" y="5524"/>
                  </a:lnTo>
                  <a:lnTo>
                    <a:pt x="355" y="6680"/>
                  </a:lnTo>
                  <a:lnTo>
                    <a:pt x="3340" y="5880"/>
                  </a:lnTo>
                  <a:lnTo>
                    <a:pt x="2946" y="4419"/>
                  </a:lnTo>
                  <a:lnTo>
                    <a:pt x="3162" y="2717"/>
                  </a:lnTo>
                  <a:lnTo>
                    <a:pt x="3797" y="1193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3" name="object 3463" descr=""/>
            <p:cNvSpPr/>
            <p:nvPr/>
          </p:nvSpPr>
          <p:spPr>
            <a:xfrm>
              <a:off x="2466047" y="2283740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80">
                  <a:moveTo>
                    <a:pt x="736" y="0"/>
                  </a:moveTo>
                  <a:lnTo>
                    <a:pt x="393" y="800"/>
                  </a:lnTo>
                  <a:lnTo>
                    <a:pt x="177" y="1638"/>
                  </a:lnTo>
                  <a:lnTo>
                    <a:pt x="0" y="3327"/>
                  </a:lnTo>
                  <a:lnTo>
                    <a:pt x="38" y="4178"/>
                  </a:lnTo>
                  <a:lnTo>
                    <a:pt x="253" y="4965"/>
                  </a:lnTo>
                  <a:lnTo>
                    <a:pt x="673" y="4851"/>
                  </a:lnTo>
                  <a:lnTo>
                    <a:pt x="279" y="3390"/>
                  </a:lnTo>
                  <a:lnTo>
                    <a:pt x="495" y="1689"/>
                  </a:lnTo>
                  <a:lnTo>
                    <a:pt x="1130" y="165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4" name="object 3464" descr=""/>
            <p:cNvSpPr/>
            <p:nvPr/>
          </p:nvSpPr>
          <p:spPr>
            <a:xfrm>
              <a:off x="2464333" y="22775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343" y="0"/>
                  </a:moveTo>
                  <a:lnTo>
                    <a:pt x="0" y="5118"/>
                  </a:lnTo>
                  <a:lnTo>
                    <a:pt x="2844" y="6311"/>
                  </a:lnTo>
                  <a:lnTo>
                    <a:pt x="3162" y="5549"/>
                  </a:lnTo>
                  <a:lnTo>
                    <a:pt x="3594" y="4825"/>
                  </a:lnTo>
                  <a:lnTo>
                    <a:pt x="4610" y="3581"/>
                  </a:lnTo>
                  <a:lnTo>
                    <a:pt x="5207" y="3047"/>
                  </a:lnTo>
                  <a:lnTo>
                    <a:pt x="5842" y="2692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5" name="object 3465" descr=""/>
            <p:cNvSpPr/>
            <p:nvPr/>
          </p:nvSpPr>
          <p:spPr>
            <a:xfrm>
              <a:off x="2466784" y="2279904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174" y="0"/>
                  </a:moveTo>
                  <a:lnTo>
                    <a:pt x="0" y="3835"/>
                  </a:lnTo>
                  <a:lnTo>
                    <a:pt x="393" y="4000"/>
                  </a:lnTo>
                  <a:lnTo>
                    <a:pt x="711" y="3238"/>
                  </a:lnTo>
                  <a:lnTo>
                    <a:pt x="1142" y="2514"/>
                  </a:lnTo>
                  <a:lnTo>
                    <a:pt x="2158" y="1269"/>
                  </a:lnTo>
                  <a:lnTo>
                    <a:pt x="2755" y="736"/>
                  </a:lnTo>
                  <a:lnTo>
                    <a:pt x="3390" y="380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6" name="object 3466" descr=""/>
            <p:cNvSpPr/>
            <p:nvPr/>
          </p:nvSpPr>
          <p:spPr>
            <a:xfrm>
              <a:off x="2468669" y="2276669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2971" y="0"/>
                  </a:moveTo>
                  <a:lnTo>
                    <a:pt x="2324" y="76"/>
                  </a:lnTo>
                  <a:lnTo>
                    <a:pt x="1104" y="393"/>
                  </a:lnTo>
                  <a:lnTo>
                    <a:pt x="520" y="635"/>
                  </a:lnTo>
                  <a:lnTo>
                    <a:pt x="0" y="927"/>
                  </a:lnTo>
                  <a:lnTo>
                    <a:pt x="1511" y="3619"/>
                  </a:lnTo>
                  <a:lnTo>
                    <a:pt x="2146" y="3263"/>
                  </a:lnTo>
                  <a:lnTo>
                    <a:pt x="2806" y="3086"/>
                  </a:lnTo>
                  <a:lnTo>
                    <a:pt x="5435" y="3835"/>
                  </a:lnTo>
                  <a:lnTo>
                    <a:pt x="7048" y="1206"/>
                  </a:lnTo>
                  <a:lnTo>
                    <a:pt x="4254" y="63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7" name="object 3467" descr=""/>
            <p:cNvSpPr/>
            <p:nvPr/>
          </p:nvSpPr>
          <p:spPr>
            <a:xfrm>
              <a:off x="2469964" y="2279311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4" h="1269">
                  <a:moveTo>
                    <a:pt x="1447" y="0"/>
                  </a:moveTo>
                  <a:lnTo>
                    <a:pt x="698" y="203"/>
                  </a:lnTo>
                  <a:lnTo>
                    <a:pt x="0" y="596"/>
                  </a:lnTo>
                  <a:lnTo>
                    <a:pt x="215" y="977"/>
                  </a:lnTo>
                  <a:lnTo>
                    <a:pt x="850" y="622"/>
                  </a:lnTo>
                  <a:lnTo>
                    <a:pt x="1511" y="444"/>
                  </a:lnTo>
                  <a:lnTo>
                    <a:pt x="4140" y="1193"/>
                  </a:lnTo>
                  <a:lnTo>
                    <a:pt x="4368" y="825"/>
                  </a:lnTo>
                  <a:lnTo>
                    <a:pt x="3987" y="596"/>
                  </a:lnTo>
                  <a:lnTo>
                    <a:pt x="3797" y="508"/>
                  </a:lnTo>
                  <a:lnTo>
                    <a:pt x="3632" y="406"/>
                  </a:lnTo>
                  <a:lnTo>
                    <a:pt x="3454" y="330"/>
                  </a:lnTo>
                  <a:lnTo>
                    <a:pt x="2920" y="139"/>
                  </a:lnTo>
                  <a:lnTo>
                    <a:pt x="2552" y="63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8" name="object 3468" descr=""/>
            <p:cNvSpPr/>
            <p:nvPr/>
          </p:nvSpPr>
          <p:spPr>
            <a:xfrm>
              <a:off x="2474099" y="22778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625" y="0"/>
                  </a:moveTo>
                  <a:lnTo>
                    <a:pt x="0" y="2628"/>
                  </a:lnTo>
                  <a:lnTo>
                    <a:pt x="723" y="3073"/>
                  </a:lnTo>
                  <a:lnTo>
                    <a:pt x="1435" y="3619"/>
                  </a:lnTo>
                  <a:lnTo>
                    <a:pt x="2781" y="4813"/>
                  </a:lnTo>
                  <a:lnTo>
                    <a:pt x="3429" y="5461"/>
                  </a:lnTo>
                  <a:lnTo>
                    <a:pt x="4038" y="6146"/>
                  </a:lnTo>
                  <a:lnTo>
                    <a:pt x="6324" y="4076"/>
                  </a:lnTo>
                  <a:lnTo>
                    <a:pt x="5638" y="3327"/>
                  </a:lnTo>
                  <a:lnTo>
                    <a:pt x="4927" y="2603"/>
                  </a:lnTo>
                  <a:lnTo>
                    <a:pt x="3378" y="1231"/>
                  </a:lnTo>
                  <a:lnTo>
                    <a:pt x="2552" y="571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9" name="object 3469" descr=""/>
            <p:cNvSpPr/>
            <p:nvPr/>
          </p:nvSpPr>
          <p:spPr>
            <a:xfrm>
              <a:off x="2474099" y="228013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28" y="0"/>
                  </a:moveTo>
                  <a:lnTo>
                    <a:pt x="0" y="368"/>
                  </a:lnTo>
                  <a:lnTo>
                    <a:pt x="723" y="812"/>
                  </a:lnTo>
                  <a:lnTo>
                    <a:pt x="1435" y="1358"/>
                  </a:lnTo>
                  <a:lnTo>
                    <a:pt x="2781" y="2552"/>
                  </a:lnTo>
                  <a:lnTo>
                    <a:pt x="3429" y="3200"/>
                  </a:lnTo>
                  <a:lnTo>
                    <a:pt x="4038" y="3886"/>
                  </a:lnTo>
                  <a:lnTo>
                    <a:pt x="4356" y="3594"/>
                  </a:lnTo>
                  <a:lnTo>
                    <a:pt x="3733" y="2908"/>
                  </a:lnTo>
                  <a:lnTo>
                    <a:pt x="3073" y="2247"/>
                  </a:lnTo>
                  <a:lnTo>
                    <a:pt x="1701" y="1028"/>
                  </a:lnTo>
                  <a:lnTo>
                    <a:pt x="977" y="46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0" name="object 3470" descr=""/>
            <p:cNvSpPr/>
            <p:nvPr/>
          </p:nvSpPr>
          <p:spPr>
            <a:xfrm>
              <a:off x="2478134" y="2281957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285" y="0"/>
                  </a:moveTo>
                  <a:lnTo>
                    <a:pt x="0" y="2070"/>
                  </a:lnTo>
                  <a:lnTo>
                    <a:pt x="1231" y="3428"/>
                  </a:lnTo>
                  <a:lnTo>
                    <a:pt x="2349" y="4914"/>
                  </a:lnTo>
                  <a:lnTo>
                    <a:pt x="3289" y="6476"/>
                  </a:lnTo>
                  <a:lnTo>
                    <a:pt x="5930" y="4889"/>
                  </a:lnTo>
                  <a:lnTo>
                    <a:pt x="4876" y="3136"/>
                  </a:lnTo>
                  <a:lnTo>
                    <a:pt x="3657" y="1511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1" name="object 3471" descr=""/>
            <p:cNvSpPr/>
            <p:nvPr/>
          </p:nvSpPr>
          <p:spPr>
            <a:xfrm>
              <a:off x="2478134" y="2283735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30" y="0"/>
                  </a:moveTo>
                  <a:lnTo>
                    <a:pt x="0" y="292"/>
                  </a:lnTo>
                  <a:lnTo>
                    <a:pt x="1231" y="1651"/>
                  </a:lnTo>
                  <a:lnTo>
                    <a:pt x="2349" y="3136"/>
                  </a:lnTo>
                  <a:lnTo>
                    <a:pt x="3289" y="4699"/>
                  </a:lnTo>
                  <a:lnTo>
                    <a:pt x="3657" y="4470"/>
                  </a:lnTo>
                  <a:lnTo>
                    <a:pt x="2705" y="2882"/>
                  </a:lnTo>
                  <a:lnTo>
                    <a:pt x="1574" y="1384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2" name="object 3472" descr=""/>
            <p:cNvSpPr/>
            <p:nvPr/>
          </p:nvSpPr>
          <p:spPr>
            <a:xfrm>
              <a:off x="2481418" y="228684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641" y="0"/>
                  </a:moveTo>
                  <a:lnTo>
                    <a:pt x="0" y="1587"/>
                  </a:lnTo>
                  <a:lnTo>
                    <a:pt x="482" y="2374"/>
                  </a:lnTo>
                  <a:lnTo>
                    <a:pt x="901" y="3175"/>
                  </a:lnTo>
                  <a:lnTo>
                    <a:pt x="1625" y="4800"/>
                  </a:lnTo>
                  <a:lnTo>
                    <a:pt x="1930" y="5638"/>
                  </a:lnTo>
                  <a:lnTo>
                    <a:pt x="2120" y="6451"/>
                  </a:lnTo>
                  <a:lnTo>
                    <a:pt x="5118" y="5753"/>
                  </a:lnTo>
                  <a:lnTo>
                    <a:pt x="4876" y="4686"/>
                  </a:lnTo>
                  <a:lnTo>
                    <a:pt x="4508" y="3683"/>
                  </a:lnTo>
                  <a:lnTo>
                    <a:pt x="3657" y="1778"/>
                  </a:lnTo>
                  <a:lnTo>
                    <a:pt x="3175" y="876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3" name="object 3473" descr=""/>
            <p:cNvSpPr/>
            <p:nvPr/>
          </p:nvSpPr>
          <p:spPr>
            <a:xfrm>
              <a:off x="2481418" y="2288215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381" y="0"/>
                  </a:moveTo>
                  <a:lnTo>
                    <a:pt x="0" y="215"/>
                  </a:lnTo>
                  <a:lnTo>
                    <a:pt x="482" y="1003"/>
                  </a:lnTo>
                  <a:lnTo>
                    <a:pt x="901" y="1803"/>
                  </a:lnTo>
                  <a:lnTo>
                    <a:pt x="1270" y="2616"/>
                  </a:lnTo>
                  <a:lnTo>
                    <a:pt x="1625" y="3428"/>
                  </a:lnTo>
                  <a:lnTo>
                    <a:pt x="1930" y="4267"/>
                  </a:lnTo>
                  <a:lnTo>
                    <a:pt x="2120" y="5079"/>
                  </a:lnTo>
                  <a:lnTo>
                    <a:pt x="2540" y="4978"/>
                  </a:lnTo>
                  <a:lnTo>
                    <a:pt x="2349" y="4127"/>
                  </a:lnTo>
                  <a:lnTo>
                    <a:pt x="2032" y="3276"/>
                  </a:lnTo>
                  <a:lnTo>
                    <a:pt x="1295" y="1612"/>
                  </a:lnTo>
                  <a:lnTo>
                    <a:pt x="850" y="787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4" name="object 3474" descr=""/>
            <p:cNvSpPr/>
            <p:nvPr/>
          </p:nvSpPr>
          <p:spPr>
            <a:xfrm>
              <a:off x="2482886" y="229259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657" y="0"/>
                  </a:moveTo>
                  <a:lnTo>
                    <a:pt x="647" y="698"/>
                  </a:lnTo>
                  <a:lnTo>
                    <a:pt x="838" y="1511"/>
                  </a:lnTo>
                  <a:lnTo>
                    <a:pt x="914" y="2324"/>
                  </a:lnTo>
                  <a:lnTo>
                    <a:pt x="0" y="4559"/>
                  </a:lnTo>
                  <a:lnTo>
                    <a:pt x="1993" y="6908"/>
                  </a:lnTo>
                  <a:lnTo>
                    <a:pt x="3962" y="2247"/>
                  </a:lnTo>
                  <a:lnTo>
                    <a:pt x="3873" y="1092"/>
                  </a:lnTo>
                  <a:lnTo>
                    <a:pt x="3784" y="546"/>
                  </a:lnTo>
                  <a:lnTo>
                    <a:pt x="365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5" name="object 3475" descr=""/>
            <p:cNvSpPr/>
            <p:nvPr/>
          </p:nvSpPr>
          <p:spPr>
            <a:xfrm>
              <a:off x="2482886" y="2293200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4">
                  <a:moveTo>
                    <a:pt x="1079" y="0"/>
                  </a:moveTo>
                  <a:lnTo>
                    <a:pt x="647" y="88"/>
                  </a:lnTo>
                  <a:lnTo>
                    <a:pt x="838" y="901"/>
                  </a:lnTo>
                  <a:lnTo>
                    <a:pt x="914" y="1714"/>
                  </a:lnTo>
                  <a:lnTo>
                    <a:pt x="0" y="3949"/>
                  </a:lnTo>
                  <a:lnTo>
                    <a:pt x="279" y="4279"/>
                  </a:lnTo>
                  <a:lnTo>
                    <a:pt x="812" y="3835"/>
                  </a:lnTo>
                  <a:lnTo>
                    <a:pt x="1130" y="3213"/>
                  </a:lnTo>
                  <a:lnTo>
                    <a:pt x="1358" y="1701"/>
                  </a:lnTo>
                  <a:lnTo>
                    <a:pt x="1270" y="850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6" name="object 3476" descr=""/>
            <p:cNvSpPr/>
            <p:nvPr/>
          </p:nvSpPr>
          <p:spPr>
            <a:xfrm>
              <a:off x="2478270" y="229714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610" y="0"/>
                  </a:moveTo>
                  <a:lnTo>
                    <a:pt x="4165" y="393"/>
                  </a:lnTo>
                  <a:lnTo>
                    <a:pt x="3479" y="660"/>
                  </a:lnTo>
                  <a:lnTo>
                    <a:pt x="1917" y="939"/>
                  </a:lnTo>
                  <a:lnTo>
                    <a:pt x="1041" y="965"/>
                  </a:lnTo>
                  <a:lnTo>
                    <a:pt x="165" y="914"/>
                  </a:lnTo>
                  <a:lnTo>
                    <a:pt x="0" y="3987"/>
                  </a:lnTo>
                  <a:lnTo>
                    <a:pt x="1041" y="4051"/>
                  </a:lnTo>
                  <a:lnTo>
                    <a:pt x="2120" y="4025"/>
                  </a:lnTo>
                  <a:lnTo>
                    <a:pt x="3810" y="3733"/>
                  </a:lnTo>
                  <a:lnTo>
                    <a:pt x="4381" y="3581"/>
                  </a:lnTo>
                  <a:lnTo>
                    <a:pt x="5524" y="3111"/>
                  </a:lnTo>
                  <a:lnTo>
                    <a:pt x="6096" y="2794"/>
                  </a:lnTo>
                  <a:lnTo>
                    <a:pt x="6604" y="2362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7" name="object 3477" descr=""/>
            <p:cNvSpPr/>
            <p:nvPr/>
          </p:nvSpPr>
          <p:spPr>
            <a:xfrm>
              <a:off x="2478410" y="2297144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470" y="0"/>
                  </a:moveTo>
                  <a:lnTo>
                    <a:pt x="4025" y="393"/>
                  </a:lnTo>
                  <a:lnTo>
                    <a:pt x="3340" y="660"/>
                  </a:lnTo>
                  <a:lnTo>
                    <a:pt x="1778" y="939"/>
                  </a:lnTo>
                  <a:lnTo>
                    <a:pt x="901" y="965"/>
                  </a:lnTo>
                  <a:lnTo>
                    <a:pt x="25" y="914"/>
                  </a:lnTo>
                  <a:lnTo>
                    <a:pt x="0" y="1346"/>
                  </a:lnTo>
                  <a:lnTo>
                    <a:pt x="901" y="1397"/>
                  </a:lnTo>
                  <a:lnTo>
                    <a:pt x="1803" y="1371"/>
                  </a:lnTo>
                  <a:lnTo>
                    <a:pt x="2641" y="1219"/>
                  </a:lnTo>
                  <a:lnTo>
                    <a:pt x="3467" y="1079"/>
                  </a:lnTo>
                  <a:lnTo>
                    <a:pt x="4229" y="787"/>
                  </a:lnTo>
                  <a:lnTo>
                    <a:pt x="4749" y="330"/>
                  </a:lnTo>
                  <a:lnTo>
                    <a:pt x="447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8" name="object 3478" descr=""/>
            <p:cNvSpPr/>
            <p:nvPr/>
          </p:nvSpPr>
          <p:spPr>
            <a:xfrm>
              <a:off x="2472399" y="229750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42" y="0"/>
                  </a:moveTo>
                  <a:lnTo>
                    <a:pt x="0" y="3060"/>
                  </a:lnTo>
                  <a:lnTo>
                    <a:pt x="1943" y="3276"/>
                  </a:lnTo>
                  <a:lnTo>
                    <a:pt x="5600" y="3619"/>
                  </a:lnTo>
                  <a:lnTo>
                    <a:pt x="5867" y="3632"/>
                  </a:lnTo>
                  <a:lnTo>
                    <a:pt x="6032" y="546"/>
                  </a:lnTo>
                  <a:lnTo>
                    <a:pt x="5816" y="546"/>
                  </a:lnTo>
                  <a:lnTo>
                    <a:pt x="5372" y="508"/>
                  </a:lnTo>
                  <a:lnTo>
                    <a:pt x="4648" y="431"/>
                  </a:lnTo>
                  <a:lnTo>
                    <a:pt x="3213" y="304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9" name="object 3479" descr=""/>
            <p:cNvSpPr/>
            <p:nvPr/>
          </p:nvSpPr>
          <p:spPr>
            <a:xfrm>
              <a:off x="2472691" y="2297508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0" y="0"/>
                  </a:moveTo>
                  <a:lnTo>
                    <a:pt x="0" y="431"/>
                  </a:lnTo>
                  <a:lnTo>
                    <a:pt x="1917" y="635"/>
                  </a:lnTo>
                  <a:lnTo>
                    <a:pt x="5041" y="939"/>
                  </a:lnTo>
                  <a:lnTo>
                    <a:pt x="5270" y="952"/>
                  </a:lnTo>
                  <a:lnTo>
                    <a:pt x="5486" y="977"/>
                  </a:lnTo>
                  <a:lnTo>
                    <a:pt x="5714" y="977"/>
                  </a:lnTo>
                  <a:lnTo>
                    <a:pt x="5740" y="546"/>
                  </a:lnTo>
                  <a:lnTo>
                    <a:pt x="5524" y="546"/>
                  </a:lnTo>
                  <a:lnTo>
                    <a:pt x="5295" y="520"/>
                  </a:lnTo>
                  <a:lnTo>
                    <a:pt x="5079" y="508"/>
                  </a:lnTo>
                  <a:lnTo>
                    <a:pt x="4356" y="431"/>
                  </a:lnTo>
                  <a:lnTo>
                    <a:pt x="2920" y="30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0" name="object 3480" descr=""/>
            <p:cNvSpPr/>
            <p:nvPr/>
          </p:nvSpPr>
          <p:spPr>
            <a:xfrm>
              <a:off x="2466577" y="2296754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482" y="0"/>
                  </a:moveTo>
                  <a:lnTo>
                    <a:pt x="0" y="3048"/>
                  </a:lnTo>
                  <a:lnTo>
                    <a:pt x="1943" y="3352"/>
                  </a:lnTo>
                  <a:lnTo>
                    <a:pt x="3886" y="3606"/>
                  </a:lnTo>
                  <a:lnTo>
                    <a:pt x="5829" y="3822"/>
                  </a:lnTo>
                  <a:lnTo>
                    <a:pt x="6159" y="749"/>
                  </a:lnTo>
                  <a:lnTo>
                    <a:pt x="4254" y="546"/>
                  </a:lnTo>
                  <a:lnTo>
                    <a:pt x="2362" y="304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1" name="object 3481" descr=""/>
            <p:cNvSpPr/>
            <p:nvPr/>
          </p:nvSpPr>
          <p:spPr>
            <a:xfrm>
              <a:off x="2466996" y="2296754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" y="0"/>
                  </a:moveTo>
                  <a:lnTo>
                    <a:pt x="0" y="431"/>
                  </a:lnTo>
                  <a:lnTo>
                    <a:pt x="1879" y="723"/>
                  </a:lnTo>
                  <a:lnTo>
                    <a:pt x="3784" y="965"/>
                  </a:lnTo>
                  <a:lnTo>
                    <a:pt x="5702" y="1181"/>
                  </a:lnTo>
                  <a:lnTo>
                    <a:pt x="5740" y="749"/>
                  </a:lnTo>
                  <a:lnTo>
                    <a:pt x="3835" y="546"/>
                  </a:lnTo>
                  <a:lnTo>
                    <a:pt x="1943" y="30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2" name="object 3482" descr=""/>
            <p:cNvSpPr/>
            <p:nvPr/>
          </p:nvSpPr>
          <p:spPr>
            <a:xfrm>
              <a:off x="2460743" y="2295624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774" y="0"/>
                  </a:moveTo>
                  <a:lnTo>
                    <a:pt x="0" y="2984"/>
                  </a:lnTo>
                  <a:lnTo>
                    <a:pt x="1943" y="3492"/>
                  </a:lnTo>
                  <a:lnTo>
                    <a:pt x="3886" y="3860"/>
                  </a:lnTo>
                  <a:lnTo>
                    <a:pt x="5829" y="4178"/>
                  </a:lnTo>
                  <a:lnTo>
                    <a:pt x="6311" y="1130"/>
                  </a:lnTo>
                  <a:lnTo>
                    <a:pt x="4445" y="825"/>
                  </a:lnTo>
                  <a:lnTo>
                    <a:pt x="2578" y="469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3" name="object 3483" descr=""/>
            <p:cNvSpPr/>
            <p:nvPr/>
          </p:nvSpPr>
          <p:spPr>
            <a:xfrm>
              <a:off x="2461403" y="2295624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14" y="0"/>
                  </a:moveTo>
                  <a:lnTo>
                    <a:pt x="0" y="419"/>
                  </a:lnTo>
                  <a:lnTo>
                    <a:pt x="1828" y="889"/>
                  </a:lnTo>
                  <a:lnTo>
                    <a:pt x="3708" y="1257"/>
                  </a:lnTo>
                  <a:lnTo>
                    <a:pt x="5587" y="1562"/>
                  </a:lnTo>
                  <a:lnTo>
                    <a:pt x="5651" y="1130"/>
                  </a:lnTo>
                  <a:lnTo>
                    <a:pt x="3784" y="825"/>
                  </a:lnTo>
                  <a:lnTo>
                    <a:pt x="1917" y="46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4" name="object 3484" descr=""/>
            <p:cNvSpPr/>
            <p:nvPr/>
          </p:nvSpPr>
          <p:spPr>
            <a:xfrm>
              <a:off x="2454990" y="229379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346" y="0"/>
                  </a:moveTo>
                  <a:lnTo>
                    <a:pt x="0" y="2781"/>
                  </a:lnTo>
                  <a:lnTo>
                    <a:pt x="1879" y="3682"/>
                  </a:lnTo>
                  <a:lnTo>
                    <a:pt x="3809" y="4305"/>
                  </a:lnTo>
                  <a:lnTo>
                    <a:pt x="5753" y="4813"/>
                  </a:lnTo>
                  <a:lnTo>
                    <a:pt x="6527" y="1828"/>
                  </a:lnTo>
                  <a:lnTo>
                    <a:pt x="4724" y="1358"/>
                  </a:lnTo>
                  <a:lnTo>
                    <a:pt x="2959" y="774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5" name="object 3485" descr=""/>
            <p:cNvSpPr/>
            <p:nvPr/>
          </p:nvSpPr>
          <p:spPr>
            <a:xfrm>
              <a:off x="2456145" y="229379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90" y="0"/>
                  </a:moveTo>
                  <a:lnTo>
                    <a:pt x="0" y="393"/>
                  </a:lnTo>
                  <a:lnTo>
                    <a:pt x="1650" y="1181"/>
                  </a:lnTo>
                  <a:lnTo>
                    <a:pt x="3441" y="1778"/>
                  </a:lnTo>
                  <a:lnTo>
                    <a:pt x="5257" y="2247"/>
                  </a:lnTo>
                  <a:lnTo>
                    <a:pt x="5372" y="1828"/>
                  </a:lnTo>
                  <a:lnTo>
                    <a:pt x="3568" y="1358"/>
                  </a:lnTo>
                  <a:lnTo>
                    <a:pt x="1803" y="77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6" name="object 3486" descr=""/>
            <p:cNvSpPr/>
            <p:nvPr/>
          </p:nvSpPr>
          <p:spPr>
            <a:xfrm>
              <a:off x="2449842" y="229076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324" y="0"/>
                  </a:moveTo>
                  <a:lnTo>
                    <a:pt x="0" y="2032"/>
                  </a:lnTo>
                  <a:lnTo>
                    <a:pt x="723" y="2857"/>
                  </a:lnTo>
                  <a:lnTo>
                    <a:pt x="1549" y="3581"/>
                  </a:lnTo>
                  <a:lnTo>
                    <a:pt x="3301" y="4826"/>
                  </a:lnTo>
                  <a:lnTo>
                    <a:pt x="4216" y="5346"/>
                  </a:lnTo>
                  <a:lnTo>
                    <a:pt x="5156" y="5803"/>
                  </a:lnTo>
                  <a:lnTo>
                    <a:pt x="6489" y="3022"/>
                  </a:lnTo>
                  <a:lnTo>
                    <a:pt x="4876" y="2247"/>
                  </a:lnTo>
                  <a:lnTo>
                    <a:pt x="3416" y="1257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7" name="object 3487" descr=""/>
            <p:cNvSpPr/>
            <p:nvPr/>
          </p:nvSpPr>
          <p:spPr>
            <a:xfrm>
              <a:off x="2451836" y="229076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30" y="0"/>
                  </a:moveTo>
                  <a:lnTo>
                    <a:pt x="0" y="279"/>
                  </a:lnTo>
                  <a:lnTo>
                    <a:pt x="1155" y="1600"/>
                  </a:lnTo>
                  <a:lnTo>
                    <a:pt x="2667" y="2616"/>
                  </a:lnTo>
                  <a:lnTo>
                    <a:pt x="4305" y="3416"/>
                  </a:lnTo>
                  <a:lnTo>
                    <a:pt x="4495" y="3022"/>
                  </a:lnTo>
                  <a:lnTo>
                    <a:pt x="2882" y="2247"/>
                  </a:lnTo>
                  <a:lnTo>
                    <a:pt x="1422" y="1257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8" name="object 3488" descr=""/>
            <p:cNvSpPr/>
            <p:nvPr/>
          </p:nvSpPr>
          <p:spPr>
            <a:xfrm>
              <a:off x="2447025" y="228632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035" y="0"/>
                  </a:moveTo>
                  <a:lnTo>
                    <a:pt x="0" y="558"/>
                  </a:lnTo>
                  <a:lnTo>
                    <a:pt x="203" y="1625"/>
                  </a:lnTo>
                  <a:lnTo>
                    <a:pt x="520" y="2692"/>
                  </a:lnTo>
                  <a:lnTo>
                    <a:pt x="1473" y="4699"/>
                  </a:lnTo>
                  <a:lnTo>
                    <a:pt x="2095" y="5638"/>
                  </a:lnTo>
                  <a:lnTo>
                    <a:pt x="2819" y="6477"/>
                  </a:lnTo>
                  <a:lnTo>
                    <a:pt x="5143" y="4445"/>
                  </a:lnTo>
                  <a:lnTo>
                    <a:pt x="4597" y="3822"/>
                  </a:lnTo>
                  <a:lnTo>
                    <a:pt x="4140" y="3124"/>
                  </a:lnTo>
                  <a:lnTo>
                    <a:pt x="3784" y="2387"/>
                  </a:lnTo>
                  <a:lnTo>
                    <a:pt x="3441" y="1638"/>
                  </a:lnTo>
                  <a:lnTo>
                    <a:pt x="3187" y="838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9" name="object 3489" descr=""/>
            <p:cNvSpPr/>
            <p:nvPr/>
          </p:nvSpPr>
          <p:spPr>
            <a:xfrm>
              <a:off x="2449641" y="2286321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419" y="0"/>
                  </a:moveTo>
                  <a:lnTo>
                    <a:pt x="0" y="76"/>
                  </a:lnTo>
                  <a:lnTo>
                    <a:pt x="152" y="952"/>
                  </a:lnTo>
                  <a:lnTo>
                    <a:pt x="406" y="1778"/>
                  </a:lnTo>
                  <a:lnTo>
                    <a:pt x="1142" y="3352"/>
                  </a:lnTo>
                  <a:lnTo>
                    <a:pt x="1625" y="4076"/>
                  </a:lnTo>
                  <a:lnTo>
                    <a:pt x="2197" y="4724"/>
                  </a:lnTo>
                  <a:lnTo>
                    <a:pt x="2527" y="4445"/>
                  </a:lnTo>
                  <a:lnTo>
                    <a:pt x="1981" y="3822"/>
                  </a:lnTo>
                  <a:lnTo>
                    <a:pt x="1523" y="3124"/>
                  </a:lnTo>
                  <a:lnTo>
                    <a:pt x="1168" y="2387"/>
                  </a:lnTo>
                  <a:lnTo>
                    <a:pt x="825" y="1638"/>
                  </a:lnTo>
                  <a:lnTo>
                    <a:pt x="571" y="838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0" name="object 3490" descr=""/>
            <p:cNvSpPr/>
            <p:nvPr/>
          </p:nvSpPr>
          <p:spPr>
            <a:xfrm>
              <a:off x="2446853" y="2280238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320" y="0"/>
                  </a:moveTo>
                  <a:lnTo>
                    <a:pt x="761" y="977"/>
                  </a:lnTo>
                  <a:lnTo>
                    <a:pt x="342" y="2057"/>
                  </a:lnTo>
                  <a:lnTo>
                    <a:pt x="38" y="3771"/>
                  </a:lnTo>
                  <a:lnTo>
                    <a:pt x="0" y="4356"/>
                  </a:lnTo>
                  <a:lnTo>
                    <a:pt x="0" y="4940"/>
                  </a:lnTo>
                  <a:lnTo>
                    <a:pt x="25" y="5511"/>
                  </a:lnTo>
                  <a:lnTo>
                    <a:pt x="101" y="6223"/>
                  </a:lnTo>
                  <a:lnTo>
                    <a:pt x="177" y="6642"/>
                  </a:lnTo>
                  <a:lnTo>
                    <a:pt x="3213" y="6083"/>
                  </a:lnTo>
                  <a:lnTo>
                    <a:pt x="3174" y="5930"/>
                  </a:lnTo>
                  <a:lnTo>
                    <a:pt x="3162" y="5778"/>
                  </a:lnTo>
                  <a:lnTo>
                    <a:pt x="3124" y="5486"/>
                  </a:lnTo>
                  <a:lnTo>
                    <a:pt x="3098" y="5295"/>
                  </a:lnTo>
                  <a:lnTo>
                    <a:pt x="3086" y="5092"/>
                  </a:lnTo>
                  <a:lnTo>
                    <a:pt x="3086" y="4508"/>
                  </a:lnTo>
                  <a:lnTo>
                    <a:pt x="3111" y="4127"/>
                  </a:lnTo>
                  <a:lnTo>
                    <a:pt x="3187" y="3746"/>
                  </a:lnTo>
                  <a:lnTo>
                    <a:pt x="3314" y="2984"/>
                  </a:lnTo>
                  <a:lnTo>
                    <a:pt x="3594" y="2235"/>
                  </a:lnTo>
                  <a:lnTo>
                    <a:pt x="4000" y="1524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1" name="object 3491" descr=""/>
            <p:cNvSpPr/>
            <p:nvPr/>
          </p:nvSpPr>
          <p:spPr>
            <a:xfrm>
              <a:off x="2449469" y="2281546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1003" y="0"/>
                  </a:moveTo>
                  <a:lnTo>
                    <a:pt x="584" y="749"/>
                  </a:lnTo>
                  <a:lnTo>
                    <a:pt x="279" y="1536"/>
                  </a:lnTo>
                  <a:lnTo>
                    <a:pt x="0" y="3187"/>
                  </a:lnTo>
                  <a:lnTo>
                    <a:pt x="0" y="4013"/>
                  </a:lnTo>
                  <a:lnTo>
                    <a:pt x="165" y="4851"/>
                  </a:lnTo>
                  <a:lnTo>
                    <a:pt x="596" y="4775"/>
                  </a:lnTo>
                  <a:lnTo>
                    <a:pt x="558" y="4622"/>
                  </a:lnTo>
                  <a:lnTo>
                    <a:pt x="546" y="4470"/>
                  </a:lnTo>
                  <a:lnTo>
                    <a:pt x="508" y="4279"/>
                  </a:lnTo>
                  <a:lnTo>
                    <a:pt x="482" y="3987"/>
                  </a:lnTo>
                  <a:lnTo>
                    <a:pt x="469" y="3784"/>
                  </a:lnTo>
                  <a:lnTo>
                    <a:pt x="469" y="3200"/>
                  </a:lnTo>
                  <a:lnTo>
                    <a:pt x="495" y="2819"/>
                  </a:lnTo>
                  <a:lnTo>
                    <a:pt x="571" y="2438"/>
                  </a:lnTo>
                  <a:lnTo>
                    <a:pt x="698" y="1676"/>
                  </a:lnTo>
                  <a:lnTo>
                    <a:pt x="977" y="927"/>
                  </a:lnTo>
                  <a:lnTo>
                    <a:pt x="1384" y="215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2" name="object 3492" descr=""/>
            <p:cNvSpPr/>
            <p:nvPr/>
          </p:nvSpPr>
          <p:spPr>
            <a:xfrm>
              <a:off x="2448177" y="22755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343" y="0"/>
                  </a:moveTo>
                  <a:lnTo>
                    <a:pt x="0" y="4699"/>
                  </a:lnTo>
                  <a:lnTo>
                    <a:pt x="2679" y="6210"/>
                  </a:lnTo>
                  <a:lnTo>
                    <a:pt x="3479" y="4787"/>
                  </a:lnTo>
                  <a:lnTo>
                    <a:pt x="4749" y="3543"/>
                  </a:lnTo>
                  <a:lnTo>
                    <a:pt x="6184" y="2476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3" name="object 3493" descr=""/>
            <p:cNvSpPr/>
            <p:nvPr/>
          </p:nvSpPr>
          <p:spPr>
            <a:xfrm>
              <a:off x="2450476" y="227768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632" y="0"/>
                  </a:moveTo>
                  <a:lnTo>
                    <a:pt x="2895" y="546"/>
                  </a:lnTo>
                  <a:lnTo>
                    <a:pt x="2197" y="1130"/>
                  </a:lnTo>
                  <a:lnTo>
                    <a:pt x="1587" y="1778"/>
                  </a:lnTo>
                  <a:lnTo>
                    <a:pt x="965" y="2425"/>
                  </a:lnTo>
                  <a:lnTo>
                    <a:pt x="419" y="3124"/>
                  </a:lnTo>
                  <a:lnTo>
                    <a:pt x="0" y="3873"/>
                  </a:lnTo>
                  <a:lnTo>
                    <a:pt x="381" y="4076"/>
                  </a:lnTo>
                  <a:lnTo>
                    <a:pt x="1181" y="2654"/>
                  </a:lnTo>
                  <a:lnTo>
                    <a:pt x="2451" y="1409"/>
                  </a:lnTo>
                  <a:lnTo>
                    <a:pt x="3886" y="342"/>
                  </a:lnTo>
                  <a:lnTo>
                    <a:pt x="363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4" name="object 3494" descr=""/>
            <p:cNvSpPr/>
            <p:nvPr/>
          </p:nvSpPr>
          <p:spPr>
            <a:xfrm>
              <a:off x="2452524" y="227250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308" y="0"/>
                  </a:moveTo>
                  <a:lnTo>
                    <a:pt x="3467" y="825"/>
                  </a:lnTo>
                  <a:lnTo>
                    <a:pt x="1676" y="1816"/>
                  </a:lnTo>
                  <a:lnTo>
                    <a:pt x="0" y="3048"/>
                  </a:lnTo>
                  <a:lnTo>
                    <a:pt x="1841" y="5524"/>
                  </a:lnTo>
                  <a:lnTo>
                    <a:pt x="3276" y="4457"/>
                  </a:lnTo>
                  <a:lnTo>
                    <a:pt x="4889" y="3568"/>
                  </a:lnTo>
                  <a:lnTo>
                    <a:pt x="6578" y="2806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5" name="object 3495" descr=""/>
            <p:cNvSpPr/>
            <p:nvPr/>
          </p:nvSpPr>
          <p:spPr>
            <a:xfrm>
              <a:off x="2454099" y="2274913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826" y="0"/>
                  </a:moveTo>
                  <a:lnTo>
                    <a:pt x="3124" y="774"/>
                  </a:lnTo>
                  <a:lnTo>
                    <a:pt x="1473" y="1676"/>
                  </a:lnTo>
                  <a:lnTo>
                    <a:pt x="0" y="2768"/>
                  </a:lnTo>
                  <a:lnTo>
                    <a:pt x="266" y="3111"/>
                  </a:lnTo>
                  <a:lnTo>
                    <a:pt x="1701" y="2044"/>
                  </a:lnTo>
                  <a:lnTo>
                    <a:pt x="3314" y="1155"/>
                  </a:lnTo>
                  <a:lnTo>
                    <a:pt x="5003" y="393"/>
                  </a:lnTo>
                  <a:lnTo>
                    <a:pt x="48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6" name="object 3496" descr=""/>
            <p:cNvSpPr/>
            <p:nvPr/>
          </p:nvSpPr>
          <p:spPr>
            <a:xfrm>
              <a:off x="2457833" y="227044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664" y="0"/>
                  </a:moveTo>
                  <a:lnTo>
                    <a:pt x="3746" y="546"/>
                  </a:lnTo>
                  <a:lnTo>
                    <a:pt x="1841" y="1219"/>
                  </a:lnTo>
                  <a:lnTo>
                    <a:pt x="0" y="2044"/>
                  </a:lnTo>
                  <a:lnTo>
                    <a:pt x="1270" y="4864"/>
                  </a:lnTo>
                  <a:lnTo>
                    <a:pt x="2959" y="4102"/>
                  </a:lnTo>
                  <a:lnTo>
                    <a:pt x="4724" y="3479"/>
                  </a:lnTo>
                  <a:lnTo>
                    <a:pt x="6515" y="2959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7" name="object 3497" descr=""/>
            <p:cNvSpPr/>
            <p:nvPr/>
          </p:nvSpPr>
          <p:spPr>
            <a:xfrm>
              <a:off x="2458925" y="2272984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308" y="0"/>
                  </a:moveTo>
                  <a:lnTo>
                    <a:pt x="3492" y="520"/>
                  </a:lnTo>
                  <a:lnTo>
                    <a:pt x="1714" y="1155"/>
                  </a:lnTo>
                  <a:lnTo>
                    <a:pt x="0" y="1930"/>
                  </a:lnTo>
                  <a:lnTo>
                    <a:pt x="177" y="2324"/>
                  </a:lnTo>
                  <a:lnTo>
                    <a:pt x="1866" y="1562"/>
                  </a:lnTo>
                  <a:lnTo>
                    <a:pt x="3632" y="939"/>
                  </a:lnTo>
                  <a:lnTo>
                    <a:pt x="5422" y="419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8" name="object 3498" descr=""/>
            <p:cNvSpPr/>
            <p:nvPr/>
          </p:nvSpPr>
          <p:spPr>
            <a:xfrm>
              <a:off x="2463499" y="2269161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867" y="0"/>
                  </a:moveTo>
                  <a:lnTo>
                    <a:pt x="3886" y="292"/>
                  </a:lnTo>
                  <a:lnTo>
                    <a:pt x="1930" y="723"/>
                  </a:lnTo>
                  <a:lnTo>
                    <a:pt x="0" y="1282"/>
                  </a:lnTo>
                  <a:lnTo>
                    <a:pt x="850" y="4241"/>
                  </a:lnTo>
                  <a:lnTo>
                    <a:pt x="2641" y="3733"/>
                  </a:lnTo>
                  <a:lnTo>
                    <a:pt x="4483" y="3327"/>
                  </a:lnTo>
                  <a:lnTo>
                    <a:pt x="6324" y="3048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9" name="object 3499" descr=""/>
            <p:cNvSpPr/>
            <p:nvPr/>
          </p:nvSpPr>
          <p:spPr>
            <a:xfrm>
              <a:off x="2464235" y="2271777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524" y="0"/>
                  </a:moveTo>
                  <a:lnTo>
                    <a:pt x="3657" y="279"/>
                  </a:lnTo>
                  <a:lnTo>
                    <a:pt x="1803" y="685"/>
                  </a:lnTo>
                  <a:lnTo>
                    <a:pt x="0" y="1206"/>
                  </a:lnTo>
                  <a:lnTo>
                    <a:pt x="114" y="1625"/>
                  </a:lnTo>
                  <a:lnTo>
                    <a:pt x="1904" y="1117"/>
                  </a:lnTo>
                  <a:lnTo>
                    <a:pt x="3746" y="711"/>
                  </a:lnTo>
                  <a:lnTo>
                    <a:pt x="5587" y="431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0" name="object 3500" descr=""/>
            <p:cNvSpPr/>
            <p:nvPr/>
          </p:nvSpPr>
          <p:spPr>
            <a:xfrm>
              <a:off x="2469367" y="226868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987" y="0"/>
                  </a:moveTo>
                  <a:lnTo>
                    <a:pt x="1981" y="177"/>
                  </a:lnTo>
                  <a:lnTo>
                    <a:pt x="0" y="482"/>
                  </a:lnTo>
                  <a:lnTo>
                    <a:pt x="457" y="3530"/>
                  </a:lnTo>
                  <a:lnTo>
                    <a:pt x="2298" y="3251"/>
                  </a:lnTo>
                  <a:lnTo>
                    <a:pt x="4165" y="3086"/>
                  </a:lnTo>
                  <a:lnTo>
                    <a:pt x="5981" y="3124"/>
                  </a:lnTo>
                  <a:lnTo>
                    <a:pt x="6045" y="38"/>
                  </a:lnTo>
                  <a:lnTo>
                    <a:pt x="398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1" name="object 3501" descr=""/>
            <p:cNvSpPr/>
            <p:nvPr/>
          </p:nvSpPr>
          <p:spPr>
            <a:xfrm>
              <a:off x="2469761" y="2271338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3746" y="0"/>
                  </a:moveTo>
                  <a:lnTo>
                    <a:pt x="1854" y="165"/>
                  </a:lnTo>
                  <a:lnTo>
                    <a:pt x="0" y="444"/>
                  </a:lnTo>
                  <a:lnTo>
                    <a:pt x="63" y="876"/>
                  </a:lnTo>
                  <a:lnTo>
                    <a:pt x="1904" y="596"/>
                  </a:lnTo>
                  <a:lnTo>
                    <a:pt x="3771" y="431"/>
                  </a:lnTo>
                  <a:lnTo>
                    <a:pt x="5587" y="469"/>
                  </a:lnTo>
                  <a:lnTo>
                    <a:pt x="5600" y="38"/>
                  </a:lnTo>
                  <a:lnTo>
                    <a:pt x="37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2" name="object 3502" descr=""/>
            <p:cNvSpPr/>
            <p:nvPr/>
          </p:nvSpPr>
          <p:spPr>
            <a:xfrm>
              <a:off x="2475348" y="2268722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63" y="0"/>
                  </a:moveTo>
                  <a:lnTo>
                    <a:pt x="0" y="3086"/>
                  </a:lnTo>
                  <a:lnTo>
                    <a:pt x="914" y="3098"/>
                  </a:lnTo>
                  <a:lnTo>
                    <a:pt x="1816" y="3175"/>
                  </a:lnTo>
                  <a:lnTo>
                    <a:pt x="4952" y="4013"/>
                  </a:lnTo>
                  <a:lnTo>
                    <a:pt x="6413" y="1295"/>
                  </a:lnTo>
                  <a:lnTo>
                    <a:pt x="1092" y="2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3" name="object 3503" descr=""/>
            <p:cNvSpPr/>
            <p:nvPr/>
          </p:nvSpPr>
          <p:spPr>
            <a:xfrm>
              <a:off x="2475348" y="2271376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2" y="0"/>
                  </a:moveTo>
                  <a:lnTo>
                    <a:pt x="0" y="431"/>
                  </a:lnTo>
                  <a:lnTo>
                    <a:pt x="914" y="444"/>
                  </a:lnTo>
                  <a:lnTo>
                    <a:pt x="1816" y="520"/>
                  </a:lnTo>
                  <a:lnTo>
                    <a:pt x="4952" y="1358"/>
                  </a:lnTo>
                  <a:lnTo>
                    <a:pt x="5156" y="977"/>
                  </a:lnTo>
                  <a:lnTo>
                    <a:pt x="939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4" name="object 3504" descr=""/>
            <p:cNvSpPr/>
            <p:nvPr/>
          </p:nvSpPr>
          <p:spPr>
            <a:xfrm>
              <a:off x="2480303" y="2270024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1460" y="0"/>
                  </a:moveTo>
                  <a:lnTo>
                    <a:pt x="0" y="2717"/>
                  </a:lnTo>
                  <a:lnTo>
                    <a:pt x="152" y="2793"/>
                  </a:lnTo>
                  <a:lnTo>
                    <a:pt x="393" y="2971"/>
                  </a:lnTo>
                  <a:lnTo>
                    <a:pt x="1638" y="4267"/>
                  </a:lnTo>
                  <a:lnTo>
                    <a:pt x="2171" y="4927"/>
                  </a:lnTo>
                  <a:lnTo>
                    <a:pt x="2603" y="5638"/>
                  </a:lnTo>
                  <a:lnTo>
                    <a:pt x="2959" y="6413"/>
                  </a:lnTo>
                  <a:lnTo>
                    <a:pt x="5765" y="5130"/>
                  </a:lnTo>
                  <a:lnTo>
                    <a:pt x="2654" y="850"/>
                  </a:lnTo>
                  <a:lnTo>
                    <a:pt x="2413" y="622"/>
                  </a:lnTo>
                  <a:lnTo>
                    <a:pt x="2006" y="317"/>
                  </a:lnTo>
                  <a:lnTo>
                    <a:pt x="1727" y="139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5" name="object 3505" descr=""/>
            <p:cNvSpPr/>
            <p:nvPr/>
          </p:nvSpPr>
          <p:spPr>
            <a:xfrm>
              <a:off x="2480303" y="2272348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203" y="0"/>
                  </a:moveTo>
                  <a:lnTo>
                    <a:pt x="0" y="393"/>
                  </a:lnTo>
                  <a:lnTo>
                    <a:pt x="152" y="469"/>
                  </a:lnTo>
                  <a:lnTo>
                    <a:pt x="393" y="647"/>
                  </a:lnTo>
                  <a:lnTo>
                    <a:pt x="571" y="787"/>
                  </a:lnTo>
                  <a:lnTo>
                    <a:pt x="723" y="927"/>
                  </a:lnTo>
                  <a:lnTo>
                    <a:pt x="1104" y="1295"/>
                  </a:lnTo>
                  <a:lnTo>
                    <a:pt x="1384" y="1612"/>
                  </a:lnTo>
                  <a:lnTo>
                    <a:pt x="1638" y="1943"/>
                  </a:lnTo>
                  <a:lnTo>
                    <a:pt x="2171" y="2603"/>
                  </a:lnTo>
                  <a:lnTo>
                    <a:pt x="2603" y="3314"/>
                  </a:lnTo>
                  <a:lnTo>
                    <a:pt x="2959" y="4089"/>
                  </a:lnTo>
                  <a:lnTo>
                    <a:pt x="3352" y="3911"/>
                  </a:lnTo>
                  <a:lnTo>
                    <a:pt x="2984" y="3111"/>
                  </a:lnTo>
                  <a:lnTo>
                    <a:pt x="2527" y="2349"/>
                  </a:lnTo>
                  <a:lnTo>
                    <a:pt x="1981" y="1676"/>
                  </a:lnTo>
                  <a:lnTo>
                    <a:pt x="1714" y="1333"/>
                  </a:lnTo>
                  <a:lnTo>
                    <a:pt x="1409" y="1003"/>
                  </a:lnTo>
                  <a:lnTo>
                    <a:pt x="1104" y="698"/>
                  </a:lnTo>
                  <a:lnTo>
                    <a:pt x="863" y="469"/>
                  </a:lnTo>
                  <a:lnTo>
                    <a:pt x="520" y="190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6" name="object 3506" descr=""/>
            <p:cNvSpPr/>
            <p:nvPr/>
          </p:nvSpPr>
          <p:spPr>
            <a:xfrm>
              <a:off x="2483258" y="2275163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806" y="0"/>
                  </a:moveTo>
                  <a:lnTo>
                    <a:pt x="0" y="1269"/>
                  </a:lnTo>
                  <a:lnTo>
                    <a:pt x="711" y="2819"/>
                  </a:lnTo>
                  <a:lnTo>
                    <a:pt x="1054" y="4559"/>
                  </a:lnTo>
                  <a:lnTo>
                    <a:pt x="1181" y="6362"/>
                  </a:lnTo>
                  <a:lnTo>
                    <a:pt x="4254" y="6146"/>
                  </a:lnTo>
                  <a:lnTo>
                    <a:pt x="4190" y="5118"/>
                  </a:lnTo>
                  <a:lnTo>
                    <a:pt x="4051" y="4089"/>
                  </a:lnTo>
                  <a:lnTo>
                    <a:pt x="3594" y="2019"/>
                  </a:lnTo>
                  <a:lnTo>
                    <a:pt x="3263" y="977"/>
                  </a:lnTo>
                  <a:lnTo>
                    <a:pt x="280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7" name="object 3507" descr=""/>
            <p:cNvSpPr/>
            <p:nvPr/>
          </p:nvSpPr>
          <p:spPr>
            <a:xfrm>
              <a:off x="2483258" y="2276255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393" y="0"/>
                  </a:moveTo>
                  <a:lnTo>
                    <a:pt x="0" y="177"/>
                  </a:lnTo>
                  <a:lnTo>
                    <a:pt x="711" y="1727"/>
                  </a:lnTo>
                  <a:lnTo>
                    <a:pt x="1054" y="3467"/>
                  </a:lnTo>
                  <a:lnTo>
                    <a:pt x="1181" y="5270"/>
                  </a:lnTo>
                  <a:lnTo>
                    <a:pt x="1612" y="5245"/>
                  </a:lnTo>
                  <a:lnTo>
                    <a:pt x="1485" y="3403"/>
                  </a:lnTo>
                  <a:lnTo>
                    <a:pt x="1130" y="1612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8" name="object 3508" descr=""/>
            <p:cNvSpPr/>
            <p:nvPr/>
          </p:nvSpPr>
          <p:spPr>
            <a:xfrm>
              <a:off x="2484286" y="228131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225" y="0"/>
                  </a:moveTo>
                  <a:lnTo>
                    <a:pt x="152" y="203"/>
                  </a:lnTo>
                  <a:lnTo>
                    <a:pt x="279" y="2019"/>
                  </a:lnTo>
                  <a:lnTo>
                    <a:pt x="177" y="3873"/>
                  </a:lnTo>
                  <a:lnTo>
                    <a:pt x="0" y="5753"/>
                  </a:lnTo>
                  <a:lnTo>
                    <a:pt x="3073" y="6045"/>
                  </a:lnTo>
                  <a:lnTo>
                    <a:pt x="3263" y="4076"/>
                  </a:lnTo>
                  <a:lnTo>
                    <a:pt x="3365" y="2057"/>
                  </a:lnTo>
                  <a:lnTo>
                    <a:pt x="32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9" name="object 3509" descr=""/>
            <p:cNvSpPr/>
            <p:nvPr/>
          </p:nvSpPr>
          <p:spPr>
            <a:xfrm>
              <a:off x="2484286" y="2281494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584" y="0"/>
                  </a:moveTo>
                  <a:lnTo>
                    <a:pt x="152" y="25"/>
                  </a:lnTo>
                  <a:lnTo>
                    <a:pt x="279" y="1841"/>
                  </a:lnTo>
                  <a:lnTo>
                    <a:pt x="177" y="3695"/>
                  </a:lnTo>
                  <a:lnTo>
                    <a:pt x="0" y="5575"/>
                  </a:lnTo>
                  <a:lnTo>
                    <a:pt x="431" y="5613"/>
                  </a:lnTo>
                  <a:lnTo>
                    <a:pt x="609" y="3721"/>
                  </a:lnTo>
                  <a:lnTo>
                    <a:pt x="711" y="1841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0" name="object 3510" descr=""/>
            <p:cNvSpPr/>
            <p:nvPr/>
          </p:nvSpPr>
          <p:spPr>
            <a:xfrm>
              <a:off x="2483584" y="228707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698" y="0"/>
                  </a:moveTo>
                  <a:lnTo>
                    <a:pt x="520" y="1879"/>
                  </a:lnTo>
                  <a:lnTo>
                    <a:pt x="241" y="3784"/>
                  </a:lnTo>
                  <a:lnTo>
                    <a:pt x="0" y="5715"/>
                  </a:lnTo>
                  <a:lnTo>
                    <a:pt x="3060" y="6108"/>
                  </a:lnTo>
                  <a:lnTo>
                    <a:pt x="3302" y="4203"/>
                  </a:lnTo>
                  <a:lnTo>
                    <a:pt x="3581" y="2273"/>
                  </a:lnTo>
                  <a:lnTo>
                    <a:pt x="3771" y="292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1" name="object 3511" descr=""/>
            <p:cNvSpPr/>
            <p:nvPr/>
          </p:nvSpPr>
          <p:spPr>
            <a:xfrm>
              <a:off x="2483584" y="228707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698" y="0"/>
                  </a:moveTo>
                  <a:lnTo>
                    <a:pt x="520" y="1879"/>
                  </a:lnTo>
                  <a:lnTo>
                    <a:pt x="241" y="3784"/>
                  </a:lnTo>
                  <a:lnTo>
                    <a:pt x="0" y="5715"/>
                  </a:lnTo>
                  <a:lnTo>
                    <a:pt x="431" y="5765"/>
                  </a:lnTo>
                  <a:lnTo>
                    <a:pt x="673" y="3835"/>
                  </a:lnTo>
                  <a:lnTo>
                    <a:pt x="952" y="1930"/>
                  </a:lnTo>
                  <a:lnTo>
                    <a:pt x="1130" y="38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2" name="object 3512" descr=""/>
            <p:cNvSpPr/>
            <p:nvPr/>
          </p:nvSpPr>
          <p:spPr>
            <a:xfrm>
              <a:off x="2482592" y="2292781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990" y="0"/>
                  </a:moveTo>
                  <a:lnTo>
                    <a:pt x="863" y="1092"/>
                  </a:lnTo>
                  <a:lnTo>
                    <a:pt x="749" y="1866"/>
                  </a:lnTo>
                  <a:lnTo>
                    <a:pt x="584" y="2768"/>
                  </a:lnTo>
                  <a:lnTo>
                    <a:pt x="63" y="5168"/>
                  </a:lnTo>
                  <a:lnTo>
                    <a:pt x="0" y="5740"/>
                  </a:lnTo>
                  <a:lnTo>
                    <a:pt x="3060" y="6095"/>
                  </a:lnTo>
                  <a:lnTo>
                    <a:pt x="3111" y="5714"/>
                  </a:lnTo>
                  <a:lnTo>
                    <a:pt x="3289" y="4813"/>
                  </a:lnTo>
                  <a:lnTo>
                    <a:pt x="4051" y="393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3" name="object 3513" descr=""/>
            <p:cNvSpPr/>
            <p:nvPr/>
          </p:nvSpPr>
          <p:spPr>
            <a:xfrm>
              <a:off x="2482592" y="229278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990" y="0"/>
                  </a:moveTo>
                  <a:lnTo>
                    <a:pt x="863" y="1092"/>
                  </a:lnTo>
                  <a:lnTo>
                    <a:pt x="749" y="1866"/>
                  </a:lnTo>
                  <a:lnTo>
                    <a:pt x="584" y="2768"/>
                  </a:lnTo>
                  <a:lnTo>
                    <a:pt x="63" y="5168"/>
                  </a:lnTo>
                  <a:lnTo>
                    <a:pt x="0" y="5740"/>
                  </a:lnTo>
                  <a:lnTo>
                    <a:pt x="431" y="5791"/>
                  </a:lnTo>
                  <a:lnTo>
                    <a:pt x="495" y="5245"/>
                  </a:lnTo>
                  <a:lnTo>
                    <a:pt x="800" y="3771"/>
                  </a:lnTo>
                  <a:lnTo>
                    <a:pt x="914" y="3314"/>
                  </a:lnTo>
                  <a:lnTo>
                    <a:pt x="1181" y="1943"/>
                  </a:lnTo>
                  <a:lnTo>
                    <a:pt x="1422" y="63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4" name="object 3514" descr=""/>
            <p:cNvSpPr/>
            <p:nvPr/>
          </p:nvSpPr>
          <p:spPr>
            <a:xfrm>
              <a:off x="2482491" y="2298519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101" y="0"/>
                  </a:moveTo>
                  <a:lnTo>
                    <a:pt x="38" y="571"/>
                  </a:lnTo>
                  <a:lnTo>
                    <a:pt x="0" y="1231"/>
                  </a:lnTo>
                  <a:lnTo>
                    <a:pt x="152" y="1930"/>
                  </a:lnTo>
                  <a:lnTo>
                    <a:pt x="215" y="2286"/>
                  </a:lnTo>
                  <a:lnTo>
                    <a:pt x="3886" y="6019"/>
                  </a:lnTo>
                  <a:lnTo>
                    <a:pt x="5283" y="3263"/>
                  </a:lnTo>
                  <a:lnTo>
                    <a:pt x="4889" y="3073"/>
                  </a:lnTo>
                  <a:lnTo>
                    <a:pt x="4533" y="2870"/>
                  </a:lnTo>
                  <a:lnTo>
                    <a:pt x="3111" y="749"/>
                  </a:lnTo>
                  <a:lnTo>
                    <a:pt x="3162" y="355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5" name="object 3515" descr=""/>
            <p:cNvSpPr/>
            <p:nvPr/>
          </p:nvSpPr>
          <p:spPr>
            <a:xfrm>
              <a:off x="2482491" y="2298519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01" y="0"/>
                  </a:moveTo>
                  <a:lnTo>
                    <a:pt x="38" y="571"/>
                  </a:lnTo>
                  <a:lnTo>
                    <a:pt x="0" y="1231"/>
                  </a:lnTo>
                  <a:lnTo>
                    <a:pt x="152" y="1930"/>
                  </a:lnTo>
                  <a:lnTo>
                    <a:pt x="215" y="2286"/>
                  </a:lnTo>
                  <a:lnTo>
                    <a:pt x="3886" y="6019"/>
                  </a:lnTo>
                  <a:lnTo>
                    <a:pt x="4076" y="5638"/>
                  </a:lnTo>
                  <a:lnTo>
                    <a:pt x="3619" y="5397"/>
                  </a:lnTo>
                  <a:lnTo>
                    <a:pt x="3149" y="5130"/>
                  </a:lnTo>
                  <a:lnTo>
                    <a:pt x="444" y="1206"/>
                  </a:lnTo>
                  <a:lnTo>
                    <a:pt x="469" y="596"/>
                  </a:lnTo>
                  <a:lnTo>
                    <a:pt x="533" y="5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6" name="object 3516" descr=""/>
            <p:cNvSpPr/>
            <p:nvPr/>
          </p:nvSpPr>
          <p:spPr>
            <a:xfrm>
              <a:off x="2486381" y="2301787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384" y="0"/>
                  </a:moveTo>
                  <a:lnTo>
                    <a:pt x="0" y="2755"/>
                  </a:lnTo>
                  <a:lnTo>
                    <a:pt x="482" y="2997"/>
                  </a:lnTo>
                  <a:lnTo>
                    <a:pt x="1435" y="3403"/>
                  </a:lnTo>
                  <a:lnTo>
                    <a:pt x="1993" y="3619"/>
                  </a:lnTo>
                  <a:lnTo>
                    <a:pt x="2781" y="3873"/>
                  </a:lnTo>
                  <a:lnTo>
                    <a:pt x="3708" y="4051"/>
                  </a:lnTo>
                  <a:lnTo>
                    <a:pt x="4356" y="4089"/>
                  </a:lnTo>
                  <a:lnTo>
                    <a:pt x="5651" y="3949"/>
                  </a:lnTo>
                  <a:lnTo>
                    <a:pt x="6286" y="3771"/>
                  </a:lnTo>
                  <a:lnTo>
                    <a:pt x="6857" y="3517"/>
                  </a:lnTo>
                  <a:lnTo>
                    <a:pt x="5600" y="698"/>
                  </a:lnTo>
                  <a:lnTo>
                    <a:pt x="4991" y="977"/>
                  </a:lnTo>
                  <a:lnTo>
                    <a:pt x="4368" y="1041"/>
                  </a:lnTo>
                  <a:lnTo>
                    <a:pt x="3695" y="901"/>
                  </a:lnTo>
                  <a:lnTo>
                    <a:pt x="3530" y="876"/>
                  </a:lnTo>
                  <a:lnTo>
                    <a:pt x="3187" y="774"/>
                  </a:lnTo>
                  <a:lnTo>
                    <a:pt x="1777" y="190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7" name="object 3517" descr=""/>
            <p:cNvSpPr/>
            <p:nvPr/>
          </p:nvSpPr>
          <p:spPr>
            <a:xfrm>
              <a:off x="2486381" y="2304150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5">
                  <a:moveTo>
                    <a:pt x="190" y="0"/>
                  </a:moveTo>
                  <a:lnTo>
                    <a:pt x="4356" y="1727"/>
                  </a:lnTo>
                  <a:lnTo>
                    <a:pt x="5651" y="1587"/>
                  </a:lnTo>
                  <a:lnTo>
                    <a:pt x="6286" y="1409"/>
                  </a:lnTo>
                  <a:lnTo>
                    <a:pt x="6857" y="1155"/>
                  </a:lnTo>
                  <a:lnTo>
                    <a:pt x="6680" y="762"/>
                  </a:lnTo>
                  <a:lnTo>
                    <a:pt x="6146" y="1003"/>
                  </a:lnTo>
                  <a:lnTo>
                    <a:pt x="5549" y="1168"/>
                  </a:lnTo>
                  <a:lnTo>
                    <a:pt x="4356" y="1295"/>
                  </a:lnTo>
                  <a:lnTo>
                    <a:pt x="3746" y="1257"/>
                  </a:lnTo>
                  <a:lnTo>
                    <a:pt x="2895" y="1092"/>
                  </a:lnTo>
                  <a:lnTo>
                    <a:pt x="2336" y="927"/>
                  </a:lnTo>
                  <a:lnTo>
                    <a:pt x="660" y="241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8" name="object 3518" descr=""/>
            <p:cNvSpPr/>
            <p:nvPr/>
          </p:nvSpPr>
          <p:spPr>
            <a:xfrm>
              <a:off x="2491982" y="22990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136" y="0"/>
                  </a:moveTo>
                  <a:lnTo>
                    <a:pt x="0" y="3467"/>
                  </a:lnTo>
                  <a:lnTo>
                    <a:pt x="1257" y="6286"/>
                  </a:lnTo>
                  <a:lnTo>
                    <a:pt x="5880" y="1409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9" name="object 3519" descr=""/>
            <p:cNvSpPr/>
            <p:nvPr/>
          </p:nvSpPr>
          <p:spPr>
            <a:xfrm>
              <a:off x="2493061" y="230022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419" y="0"/>
                  </a:moveTo>
                  <a:lnTo>
                    <a:pt x="0" y="4686"/>
                  </a:lnTo>
                  <a:lnTo>
                    <a:pt x="177" y="5079"/>
                  </a:lnTo>
                  <a:lnTo>
                    <a:pt x="4800" y="203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0" name="object 3520" descr=""/>
            <p:cNvSpPr/>
            <p:nvPr/>
          </p:nvSpPr>
          <p:spPr>
            <a:xfrm>
              <a:off x="2495120" y="22939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714" y="0"/>
                  </a:moveTo>
                  <a:lnTo>
                    <a:pt x="1358" y="1778"/>
                  </a:lnTo>
                  <a:lnTo>
                    <a:pt x="800" y="3517"/>
                  </a:lnTo>
                  <a:lnTo>
                    <a:pt x="0" y="5080"/>
                  </a:lnTo>
                  <a:lnTo>
                    <a:pt x="2743" y="6489"/>
                  </a:lnTo>
                  <a:lnTo>
                    <a:pt x="4737" y="596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1" name="object 3521" descr=""/>
            <p:cNvSpPr/>
            <p:nvPr/>
          </p:nvSpPr>
          <p:spPr>
            <a:xfrm>
              <a:off x="2497483" y="2294456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955" y="0"/>
                  </a:moveTo>
                  <a:lnTo>
                    <a:pt x="0" y="5778"/>
                  </a:lnTo>
                  <a:lnTo>
                    <a:pt x="381" y="5968"/>
                  </a:lnTo>
                  <a:lnTo>
                    <a:pt x="2374" y="76"/>
                  </a:lnTo>
                  <a:lnTo>
                    <a:pt x="19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2" name="object 3522" descr=""/>
            <p:cNvSpPr/>
            <p:nvPr/>
          </p:nvSpPr>
          <p:spPr>
            <a:xfrm>
              <a:off x="2496837" y="228833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340" y="0"/>
                  </a:moveTo>
                  <a:lnTo>
                    <a:pt x="266" y="254"/>
                  </a:lnTo>
                  <a:lnTo>
                    <a:pt x="304" y="711"/>
                  </a:lnTo>
                  <a:lnTo>
                    <a:pt x="342" y="1625"/>
                  </a:lnTo>
                  <a:lnTo>
                    <a:pt x="368" y="2057"/>
                  </a:lnTo>
                  <a:lnTo>
                    <a:pt x="355" y="2501"/>
                  </a:lnTo>
                  <a:lnTo>
                    <a:pt x="279" y="3822"/>
                  </a:lnTo>
                  <a:lnTo>
                    <a:pt x="165" y="4724"/>
                  </a:lnTo>
                  <a:lnTo>
                    <a:pt x="0" y="5613"/>
                  </a:lnTo>
                  <a:lnTo>
                    <a:pt x="3022" y="6197"/>
                  </a:lnTo>
                  <a:lnTo>
                    <a:pt x="3213" y="5181"/>
                  </a:lnTo>
                  <a:lnTo>
                    <a:pt x="3352" y="4165"/>
                  </a:lnTo>
                  <a:lnTo>
                    <a:pt x="3441" y="2590"/>
                  </a:lnTo>
                  <a:lnTo>
                    <a:pt x="3454" y="2057"/>
                  </a:lnTo>
                  <a:lnTo>
                    <a:pt x="3416" y="1016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3" name="object 3523" descr=""/>
            <p:cNvSpPr/>
            <p:nvPr/>
          </p:nvSpPr>
          <p:spPr>
            <a:xfrm>
              <a:off x="2499428" y="228833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749" y="0"/>
                  </a:moveTo>
                  <a:lnTo>
                    <a:pt x="317" y="38"/>
                  </a:lnTo>
                  <a:lnTo>
                    <a:pt x="393" y="1028"/>
                  </a:lnTo>
                  <a:lnTo>
                    <a:pt x="431" y="2057"/>
                  </a:lnTo>
                  <a:lnTo>
                    <a:pt x="419" y="2578"/>
                  </a:lnTo>
                  <a:lnTo>
                    <a:pt x="330" y="4114"/>
                  </a:lnTo>
                  <a:lnTo>
                    <a:pt x="203" y="5118"/>
                  </a:lnTo>
                  <a:lnTo>
                    <a:pt x="0" y="6121"/>
                  </a:lnTo>
                  <a:lnTo>
                    <a:pt x="431" y="6197"/>
                  </a:lnTo>
                  <a:lnTo>
                    <a:pt x="622" y="5181"/>
                  </a:lnTo>
                  <a:lnTo>
                    <a:pt x="761" y="4165"/>
                  </a:lnTo>
                  <a:lnTo>
                    <a:pt x="850" y="2590"/>
                  </a:lnTo>
                  <a:lnTo>
                    <a:pt x="863" y="2057"/>
                  </a:lnTo>
                  <a:lnTo>
                    <a:pt x="825" y="1016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4" name="object 3524" descr=""/>
            <p:cNvSpPr/>
            <p:nvPr/>
          </p:nvSpPr>
          <p:spPr>
            <a:xfrm>
              <a:off x="2496150" y="2282341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2971" y="0"/>
                  </a:moveTo>
                  <a:lnTo>
                    <a:pt x="0" y="812"/>
                  </a:lnTo>
                  <a:lnTo>
                    <a:pt x="482" y="2590"/>
                  </a:lnTo>
                  <a:lnTo>
                    <a:pt x="800" y="4406"/>
                  </a:lnTo>
                  <a:lnTo>
                    <a:pt x="952" y="6248"/>
                  </a:lnTo>
                  <a:lnTo>
                    <a:pt x="4025" y="5994"/>
                  </a:lnTo>
                  <a:lnTo>
                    <a:pt x="3860" y="3962"/>
                  </a:lnTo>
                  <a:lnTo>
                    <a:pt x="3505" y="1955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5" name="object 3525" descr=""/>
            <p:cNvSpPr/>
            <p:nvPr/>
          </p:nvSpPr>
          <p:spPr>
            <a:xfrm>
              <a:off x="2498703" y="2282341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419" y="0"/>
                  </a:moveTo>
                  <a:lnTo>
                    <a:pt x="0" y="114"/>
                  </a:lnTo>
                  <a:lnTo>
                    <a:pt x="533" y="2044"/>
                  </a:lnTo>
                  <a:lnTo>
                    <a:pt x="876" y="4025"/>
                  </a:lnTo>
                  <a:lnTo>
                    <a:pt x="1041" y="6032"/>
                  </a:lnTo>
                  <a:lnTo>
                    <a:pt x="1473" y="5994"/>
                  </a:lnTo>
                  <a:lnTo>
                    <a:pt x="1308" y="3962"/>
                  </a:lnTo>
                  <a:lnTo>
                    <a:pt x="952" y="195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6" name="object 3526" descr=""/>
            <p:cNvSpPr/>
            <p:nvPr/>
          </p:nvSpPr>
          <p:spPr>
            <a:xfrm>
              <a:off x="2494174" y="227663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743" y="0"/>
                  </a:moveTo>
                  <a:lnTo>
                    <a:pt x="0" y="1409"/>
                  </a:lnTo>
                  <a:lnTo>
                    <a:pt x="838" y="3035"/>
                  </a:lnTo>
                  <a:lnTo>
                    <a:pt x="1485" y="4749"/>
                  </a:lnTo>
                  <a:lnTo>
                    <a:pt x="1968" y="6515"/>
                  </a:lnTo>
                  <a:lnTo>
                    <a:pt x="4953" y="5702"/>
                  </a:lnTo>
                  <a:lnTo>
                    <a:pt x="4406" y="3746"/>
                  </a:lnTo>
                  <a:lnTo>
                    <a:pt x="3683" y="182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7" name="object 3527" descr=""/>
            <p:cNvSpPr/>
            <p:nvPr/>
          </p:nvSpPr>
          <p:spPr>
            <a:xfrm>
              <a:off x="2481669" y="2267013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6680" y="508"/>
                  </a:moveTo>
                  <a:lnTo>
                    <a:pt x="6070" y="266"/>
                  </a:lnTo>
                  <a:lnTo>
                    <a:pt x="5461" y="127"/>
                  </a:lnTo>
                  <a:lnTo>
                    <a:pt x="4279" y="0"/>
                  </a:lnTo>
                  <a:lnTo>
                    <a:pt x="3708" y="0"/>
                  </a:lnTo>
                  <a:lnTo>
                    <a:pt x="2044" y="114"/>
                  </a:lnTo>
                  <a:lnTo>
                    <a:pt x="1003" y="317"/>
                  </a:lnTo>
                  <a:lnTo>
                    <a:pt x="0" y="584"/>
                  </a:lnTo>
                  <a:lnTo>
                    <a:pt x="114" y="1003"/>
                  </a:lnTo>
                  <a:lnTo>
                    <a:pt x="1092" y="749"/>
                  </a:lnTo>
                  <a:lnTo>
                    <a:pt x="2108" y="533"/>
                  </a:lnTo>
                  <a:lnTo>
                    <a:pt x="3708" y="431"/>
                  </a:lnTo>
                  <a:lnTo>
                    <a:pt x="4254" y="431"/>
                  </a:lnTo>
                  <a:lnTo>
                    <a:pt x="5384" y="558"/>
                  </a:lnTo>
                  <a:lnTo>
                    <a:pt x="5956" y="685"/>
                  </a:lnTo>
                  <a:lnTo>
                    <a:pt x="6515" y="901"/>
                  </a:lnTo>
                  <a:lnTo>
                    <a:pt x="6680" y="508"/>
                  </a:lnTo>
                  <a:close/>
                </a:path>
                <a:path w="17780" h="15875">
                  <a:moveTo>
                    <a:pt x="17449" y="15328"/>
                  </a:moveTo>
                  <a:lnTo>
                    <a:pt x="16903" y="13373"/>
                  </a:lnTo>
                  <a:lnTo>
                    <a:pt x="16179" y="11455"/>
                  </a:lnTo>
                  <a:lnTo>
                    <a:pt x="15240" y="9626"/>
                  </a:lnTo>
                  <a:lnTo>
                    <a:pt x="14859" y="9829"/>
                  </a:lnTo>
                  <a:lnTo>
                    <a:pt x="15773" y="11620"/>
                  </a:lnTo>
                  <a:lnTo>
                    <a:pt x="16497" y="13512"/>
                  </a:lnTo>
                  <a:lnTo>
                    <a:pt x="17030" y="15443"/>
                  </a:lnTo>
                  <a:lnTo>
                    <a:pt x="17449" y="15328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8" name="object 3528" descr=""/>
            <p:cNvSpPr/>
            <p:nvPr/>
          </p:nvSpPr>
          <p:spPr>
            <a:xfrm>
              <a:off x="2475995" y="226760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676" y="0"/>
                  </a:moveTo>
                  <a:lnTo>
                    <a:pt x="3670" y="533"/>
                  </a:lnTo>
                  <a:lnTo>
                    <a:pt x="1816" y="1282"/>
                  </a:lnTo>
                  <a:lnTo>
                    <a:pt x="0" y="2082"/>
                  </a:lnTo>
                  <a:lnTo>
                    <a:pt x="1257" y="4902"/>
                  </a:lnTo>
                  <a:lnTo>
                    <a:pt x="2984" y="4127"/>
                  </a:lnTo>
                  <a:lnTo>
                    <a:pt x="4724" y="3441"/>
                  </a:lnTo>
                  <a:lnTo>
                    <a:pt x="6464" y="2971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9" name="object 3529" descr=""/>
            <p:cNvSpPr/>
            <p:nvPr/>
          </p:nvSpPr>
          <p:spPr>
            <a:xfrm>
              <a:off x="2475995" y="2267604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676" y="0"/>
                  </a:moveTo>
                  <a:lnTo>
                    <a:pt x="3670" y="533"/>
                  </a:lnTo>
                  <a:lnTo>
                    <a:pt x="1816" y="1282"/>
                  </a:lnTo>
                  <a:lnTo>
                    <a:pt x="0" y="2082"/>
                  </a:lnTo>
                  <a:lnTo>
                    <a:pt x="177" y="2476"/>
                  </a:lnTo>
                  <a:lnTo>
                    <a:pt x="1981" y="1676"/>
                  </a:lnTo>
                  <a:lnTo>
                    <a:pt x="3822" y="939"/>
                  </a:lnTo>
                  <a:lnTo>
                    <a:pt x="5791" y="406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0" name="object 3530" descr=""/>
            <p:cNvSpPr/>
            <p:nvPr/>
          </p:nvSpPr>
          <p:spPr>
            <a:xfrm>
              <a:off x="2470697" y="226968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295" y="0"/>
                  </a:moveTo>
                  <a:lnTo>
                    <a:pt x="3492" y="812"/>
                  </a:lnTo>
                  <a:lnTo>
                    <a:pt x="1727" y="1689"/>
                  </a:lnTo>
                  <a:lnTo>
                    <a:pt x="0" y="2603"/>
                  </a:lnTo>
                  <a:lnTo>
                    <a:pt x="1435" y="5334"/>
                  </a:lnTo>
                  <a:lnTo>
                    <a:pt x="3136" y="4445"/>
                  </a:lnTo>
                  <a:lnTo>
                    <a:pt x="4838" y="3581"/>
                  </a:lnTo>
                  <a:lnTo>
                    <a:pt x="6553" y="2806"/>
                  </a:lnTo>
                  <a:lnTo>
                    <a:pt x="529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1" name="object 3531" descr=""/>
            <p:cNvSpPr/>
            <p:nvPr/>
          </p:nvSpPr>
          <p:spPr>
            <a:xfrm>
              <a:off x="2470697" y="226968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295" y="0"/>
                  </a:moveTo>
                  <a:lnTo>
                    <a:pt x="3492" y="812"/>
                  </a:lnTo>
                  <a:lnTo>
                    <a:pt x="1727" y="1689"/>
                  </a:lnTo>
                  <a:lnTo>
                    <a:pt x="0" y="2603"/>
                  </a:lnTo>
                  <a:lnTo>
                    <a:pt x="203" y="2984"/>
                  </a:lnTo>
                  <a:lnTo>
                    <a:pt x="1930" y="2082"/>
                  </a:lnTo>
                  <a:lnTo>
                    <a:pt x="3682" y="1193"/>
                  </a:lnTo>
                  <a:lnTo>
                    <a:pt x="5473" y="393"/>
                  </a:lnTo>
                  <a:lnTo>
                    <a:pt x="52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2" name="object 3532" descr=""/>
            <p:cNvSpPr/>
            <p:nvPr/>
          </p:nvSpPr>
          <p:spPr>
            <a:xfrm>
              <a:off x="2465567" y="2272297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30" y="0"/>
                  </a:moveTo>
                  <a:lnTo>
                    <a:pt x="3403" y="914"/>
                  </a:lnTo>
                  <a:lnTo>
                    <a:pt x="1689" y="1854"/>
                  </a:lnTo>
                  <a:lnTo>
                    <a:pt x="0" y="2806"/>
                  </a:lnTo>
                  <a:lnTo>
                    <a:pt x="1511" y="5499"/>
                  </a:lnTo>
                  <a:lnTo>
                    <a:pt x="3187" y="4546"/>
                  </a:lnTo>
                  <a:lnTo>
                    <a:pt x="4876" y="3619"/>
                  </a:lnTo>
                  <a:lnTo>
                    <a:pt x="6565" y="2730"/>
                  </a:lnTo>
                  <a:lnTo>
                    <a:pt x="513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3" name="object 3533" descr=""/>
            <p:cNvSpPr/>
            <p:nvPr/>
          </p:nvSpPr>
          <p:spPr>
            <a:xfrm>
              <a:off x="2465567" y="2272297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130" y="0"/>
                  </a:moveTo>
                  <a:lnTo>
                    <a:pt x="3403" y="914"/>
                  </a:lnTo>
                  <a:lnTo>
                    <a:pt x="1689" y="1854"/>
                  </a:lnTo>
                  <a:lnTo>
                    <a:pt x="0" y="2806"/>
                  </a:lnTo>
                  <a:lnTo>
                    <a:pt x="215" y="3187"/>
                  </a:lnTo>
                  <a:lnTo>
                    <a:pt x="1905" y="2235"/>
                  </a:lnTo>
                  <a:lnTo>
                    <a:pt x="3606" y="1295"/>
                  </a:lnTo>
                  <a:lnTo>
                    <a:pt x="5334" y="381"/>
                  </a:lnTo>
                  <a:lnTo>
                    <a:pt x="51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4" name="object 3534" descr=""/>
            <p:cNvSpPr/>
            <p:nvPr/>
          </p:nvSpPr>
          <p:spPr>
            <a:xfrm>
              <a:off x="2460513" y="227510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054" y="0"/>
                  </a:moveTo>
                  <a:lnTo>
                    <a:pt x="0" y="2857"/>
                  </a:lnTo>
                  <a:lnTo>
                    <a:pt x="1511" y="5549"/>
                  </a:lnTo>
                  <a:lnTo>
                    <a:pt x="6565" y="269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5" name="object 3535" descr=""/>
            <p:cNvSpPr/>
            <p:nvPr/>
          </p:nvSpPr>
          <p:spPr>
            <a:xfrm>
              <a:off x="2460513" y="2275103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054" y="0"/>
                  </a:moveTo>
                  <a:lnTo>
                    <a:pt x="0" y="2857"/>
                  </a:lnTo>
                  <a:lnTo>
                    <a:pt x="215" y="3238"/>
                  </a:lnTo>
                  <a:lnTo>
                    <a:pt x="5270" y="381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6" name="object 3536" descr=""/>
            <p:cNvSpPr/>
            <p:nvPr/>
          </p:nvSpPr>
          <p:spPr>
            <a:xfrm>
              <a:off x="2455461" y="227796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054" y="0"/>
                  </a:moveTo>
                  <a:lnTo>
                    <a:pt x="1689" y="1879"/>
                  </a:lnTo>
                  <a:lnTo>
                    <a:pt x="0" y="2755"/>
                  </a:lnTo>
                  <a:lnTo>
                    <a:pt x="1422" y="5499"/>
                  </a:lnTo>
                  <a:lnTo>
                    <a:pt x="3162" y="4584"/>
                  </a:lnTo>
                  <a:lnTo>
                    <a:pt x="6565" y="269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7" name="object 3537" descr=""/>
            <p:cNvSpPr/>
            <p:nvPr/>
          </p:nvSpPr>
          <p:spPr>
            <a:xfrm>
              <a:off x="2455461" y="227796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054" y="0"/>
                  </a:moveTo>
                  <a:lnTo>
                    <a:pt x="1689" y="1879"/>
                  </a:lnTo>
                  <a:lnTo>
                    <a:pt x="0" y="2755"/>
                  </a:lnTo>
                  <a:lnTo>
                    <a:pt x="203" y="3136"/>
                  </a:lnTo>
                  <a:lnTo>
                    <a:pt x="1892" y="2260"/>
                  </a:lnTo>
                  <a:lnTo>
                    <a:pt x="5257" y="380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8" name="object 3538" descr=""/>
            <p:cNvSpPr/>
            <p:nvPr/>
          </p:nvSpPr>
          <p:spPr>
            <a:xfrm>
              <a:off x="2450373" y="2280718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092" y="0"/>
                  </a:moveTo>
                  <a:lnTo>
                    <a:pt x="3390" y="863"/>
                  </a:lnTo>
                  <a:lnTo>
                    <a:pt x="1701" y="1651"/>
                  </a:lnTo>
                  <a:lnTo>
                    <a:pt x="838" y="2006"/>
                  </a:lnTo>
                  <a:lnTo>
                    <a:pt x="0" y="2311"/>
                  </a:lnTo>
                  <a:lnTo>
                    <a:pt x="1028" y="5219"/>
                  </a:lnTo>
                  <a:lnTo>
                    <a:pt x="6502" y="2730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9" name="object 3539" descr=""/>
            <p:cNvSpPr/>
            <p:nvPr/>
          </p:nvSpPr>
          <p:spPr>
            <a:xfrm>
              <a:off x="2450373" y="2280718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092" y="0"/>
                  </a:moveTo>
                  <a:lnTo>
                    <a:pt x="3390" y="863"/>
                  </a:lnTo>
                  <a:lnTo>
                    <a:pt x="1701" y="1651"/>
                  </a:lnTo>
                  <a:lnTo>
                    <a:pt x="838" y="2006"/>
                  </a:lnTo>
                  <a:lnTo>
                    <a:pt x="0" y="2311"/>
                  </a:lnTo>
                  <a:lnTo>
                    <a:pt x="139" y="2717"/>
                  </a:lnTo>
                  <a:lnTo>
                    <a:pt x="5283" y="381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0" name="object 3540" descr=""/>
            <p:cNvSpPr/>
            <p:nvPr/>
          </p:nvSpPr>
          <p:spPr>
            <a:xfrm>
              <a:off x="2444325" y="2283023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2781" y="165"/>
                  </a:moveTo>
                  <a:lnTo>
                    <a:pt x="0" y="1485"/>
                  </a:lnTo>
                  <a:lnTo>
                    <a:pt x="419" y="2247"/>
                  </a:lnTo>
                  <a:lnTo>
                    <a:pt x="863" y="2794"/>
                  </a:lnTo>
                  <a:lnTo>
                    <a:pt x="1257" y="3098"/>
                  </a:lnTo>
                  <a:lnTo>
                    <a:pt x="2057" y="3479"/>
                  </a:lnTo>
                  <a:lnTo>
                    <a:pt x="2451" y="3568"/>
                  </a:lnTo>
                  <a:lnTo>
                    <a:pt x="3174" y="3670"/>
                  </a:lnTo>
                  <a:lnTo>
                    <a:pt x="3505" y="3670"/>
                  </a:lnTo>
                  <a:lnTo>
                    <a:pt x="4457" y="3619"/>
                  </a:lnTo>
                  <a:lnTo>
                    <a:pt x="5016" y="3517"/>
                  </a:lnTo>
                  <a:lnTo>
                    <a:pt x="6083" y="3251"/>
                  </a:lnTo>
                  <a:lnTo>
                    <a:pt x="7073" y="2908"/>
                  </a:lnTo>
                  <a:lnTo>
                    <a:pt x="6251" y="584"/>
                  </a:lnTo>
                  <a:lnTo>
                    <a:pt x="3340" y="584"/>
                  </a:lnTo>
                  <a:lnTo>
                    <a:pt x="3111" y="546"/>
                  </a:lnTo>
                  <a:lnTo>
                    <a:pt x="2959" y="482"/>
                  </a:lnTo>
                  <a:lnTo>
                    <a:pt x="2781" y="165"/>
                  </a:lnTo>
                  <a:close/>
                </a:path>
                <a:path w="7619" h="3810">
                  <a:moveTo>
                    <a:pt x="6045" y="0"/>
                  </a:moveTo>
                  <a:lnTo>
                    <a:pt x="5206" y="292"/>
                  </a:lnTo>
                  <a:lnTo>
                    <a:pt x="4000" y="558"/>
                  </a:lnTo>
                  <a:lnTo>
                    <a:pt x="3340" y="584"/>
                  </a:lnTo>
                  <a:lnTo>
                    <a:pt x="6251" y="584"/>
                  </a:lnTo>
                  <a:lnTo>
                    <a:pt x="604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1" name="object 3541" descr=""/>
            <p:cNvSpPr/>
            <p:nvPr/>
          </p:nvSpPr>
          <p:spPr>
            <a:xfrm>
              <a:off x="2446752" y="2283023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354" y="165"/>
                  </a:moveTo>
                  <a:lnTo>
                    <a:pt x="92" y="292"/>
                  </a:lnTo>
                  <a:lnTo>
                    <a:pt x="0" y="419"/>
                  </a:lnTo>
                  <a:lnTo>
                    <a:pt x="240" y="812"/>
                  </a:lnTo>
                  <a:lnTo>
                    <a:pt x="545" y="977"/>
                  </a:lnTo>
                  <a:lnTo>
                    <a:pt x="888" y="1028"/>
                  </a:lnTo>
                  <a:lnTo>
                    <a:pt x="1707" y="977"/>
                  </a:lnTo>
                  <a:lnTo>
                    <a:pt x="2056" y="914"/>
                  </a:lnTo>
                  <a:lnTo>
                    <a:pt x="3291" y="584"/>
                  </a:lnTo>
                  <a:lnTo>
                    <a:pt x="685" y="546"/>
                  </a:lnTo>
                  <a:lnTo>
                    <a:pt x="532" y="482"/>
                  </a:lnTo>
                  <a:lnTo>
                    <a:pt x="354" y="165"/>
                  </a:lnTo>
                  <a:close/>
                </a:path>
                <a:path w="3810" h="1269">
                  <a:moveTo>
                    <a:pt x="3618" y="0"/>
                  </a:moveTo>
                  <a:lnTo>
                    <a:pt x="2780" y="292"/>
                  </a:lnTo>
                  <a:lnTo>
                    <a:pt x="1574" y="558"/>
                  </a:lnTo>
                  <a:lnTo>
                    <a:pt x="913" y="584"/>
                  </a:lnTo>
                  <a:lnTo>
                    <a:pt x="3291" y="584"/>
                  </a:lnTo>
                  <a:lnTo>
                    <a:pt x="3758" y="419"/>
                  </a:lnTo>
                  <a:lnTo>
                    <a:pt x="361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2" name="object 3542" descr=""/>
            <p:cNvSpPr/>
            <p:nvPr/>
          </p:nvSpPr>
          <p:spPr>
            <a:xfrm>
              <a:off x="2443680" y="227752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765" y="0"/>
                  </a:moveTo>
                  <a:lnTo>
                    <a:pt x="0" y="4470"/>
                  </a:lnTo>
                  <a:lnTo>
                    <a:pt x="88" y="5130"/>
                  </a:lnTo>
                  <a:lnTo>
                    <a:pt x="165" y="5803"/>
                  </a:lnTo>
                  <a:lnTo>
                    <a:pt x="380" y="6426"/>
                  </a:lnTo>
                  <a:lnTo>
                    <a:pt x="647" y="6984"/>
                  </a:lnTo>
                  <a:lnTo>
                    <a:pt x="3428" y="5664"/>
                  </a:lnTo>
                  <a:lnTo>
                    <a:pt x="3276" y="5346"/>
                  </a:lnTo>
                  <a:lnTo>
                    <a:pt x="3187" y="5041"/>
                  </a:lnTo>
                  <a:lnTo>
                    <a:pt x="3111" y="4444"/>
                  </a:lnTo>
                  <a:lnTo>
                    <a:pt x="3124" y="4152"/>
                  </a:lnTo>
                  <a:lnTo>
                    <a:pt x="3340" y="3225"/>
                  </a:lnTo>
                  <a:lnTo>
                    <a:pt x="3721" y="2527"/>
                  </a:lnTo>
                  <a:lnTo>
                    <a:pt x="4229" y="1854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3" name="object 3543" descr=""/>
            <p:cNvSpPr/>
            <p:nvPr/>
          </p:nvSpPr>
          <p:spPr>
            <a:xfrm>
              <a:off x="2446284" y="2279124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4">
                  <a:moveTo>
                    <a:pt x="1282" y="0"/>
                  </a:moveTo>
                  <a:lnTo>
                    <a:pt x="749" y="698"/>
                  </a:lnTo>
                  <a:lnTo>
                    <a:pt x="330" y="1435"/>
                  </a:lnTo>
                  <a:lnTo>
                    <a:pt x="0" y="2857"/>
                  </a:lnTo>
                  <a:lnTo>
                    <a:pt x="101" y="3543"/>
                  </a:lnTo>
                  <a:lnTo>
                    <a:pt x="431" y="4254"/>
                  </a:lnTo>
                  <a:lnTo>
                    <a:pt x="825" y="4063"/>
                  </a:lnTo>
                  <a:lnTo>
                    <a:pt x="673" y="3746"/>
                  </a:lnTo>
                  <a:lnTo>
                    <a:pt x="584" y="3441"/>
                  </a:lnTo>
                  <a:lnTo>
                    <a:pt x="507" y="2844"/>
                  </a:lnTo>
                  <a:lnTo>
                    <a:pt x="520" y="2552"/>
                  </a:lnTo>
                  <a:lnTo>
                    <a:pt x="596" y="2247"/>
                  </a:lnTo>
                  <a:lnTo>
                    <a:pt x="736" y="1625"/>
                  </a:lnTo>
                  <a:lnTo>
                    <a:pt x="1117" y="927"/>
                  </a:lnTo>
                  <a:lnTo>
                    <a:pt x="1625" y="253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4" name="object 3544" descr=""/>
            <p:cNvSpPr/>
            <p:nvPr/>
          </p:nvSpPr>
          <p:spPr>
            <a:xfrm>
              <a:off x="2445442" y="22731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152" y="0"/>
                  </a:moveTo>
                  <a:lnTo>
                    <a:pt x="3467" y="673"/>
                  </a:lnTo>
                  <a:lnTo>
                    <a:pt x="2768" y="1333"/>
                  </a:lnTo>
                  <a:lnTo>
                    <a:pt x="1358" y="2755"/>
                  </a:lnTo>
                  <a:lnTo>
                    <a:pt x="660" y="3505"/>
                  </a:lnTo>
                  <a:lnTo>
                    <a:pt x="0" y="4381"/>
                  </a:lnTo>
                  <a:lnTo>
                    <a:pt x="2463" y="6223"/>
                  </a:lnTo>
                  <a:lnTo>
                    <a:pt x="2971" y="5549"/>
                  </a:lnTo>
                  <a:lnTo>
                    <a:pt x="3606" y="4876"/>
                  </a:lnTo>
                  <a:lnTo>
                    <a:pt x="4914" y="3556"/>
                  </a:lnTo>
                  <a:lnTo>
                    <a:pt x="6311" y="2197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5" name="object 3545" descr=""/>
            <p:cNvSpPr/>
            <p:nvPr/>
          </p:nvSpPr>
          <p:spPr>
            <a:xfrm>
              <a:off x="2447563" y="227504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886" y="0"/>
                  </a:moveTo>
                  <a:lnTo>
                    <a:pt x="3187" y="685"/>
                  </a:lnTo>
                  <a:lnTo>
                    <a:pt x="2489" y="1346"/>
                  </a:lnTo>
                  <a:lnTo>
                    <a:pt x="1168" y="2692"/>
                  </a:lnTo>
                  <a:lnTo>
                    <a:pt x="533" y="3378"/>
                  </a:lnTo>
                  <a:lnTo>
                    <a:pt x="0" y="4076"/>
                  </a:lnTo>
                  <a:lnTo>
                    <a:pt x="342" y="4330"/>
                  </a:lnTo>
                  <a:lnTo>
                    <a:pt x="850" y="3657"/>
                  </a:lnTo>
                  <a:lnTo>
                    <a:pt x="1485" y="2984"/>
                  </a:lnTo>
                  <a:lnTo>
                    <a:pt x="2133" y="2324"/>
                  </a:lnTo>
                  <a:lnTo>
                    <a:pt x="2794" y="1663"/>
                  </a:lnTo>
                  <a:lnTo>
                    <a:pt x="3492" y="990"/>
                  </a:lnTo>
                  <a:lnTo>
                    <a:pt x="4191" y="304"/>
                  </a:lnTo>
                  <a:lnTo>
                    <a:pt x="38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6" name="object 3546" descr=""/>
            <p:cNvSpPr/>
            <p:nvPr/>
          </p:nvSpPr>
          <p:spPr>
            <a:xfrm>
              <a:off x="2449592" y="22690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606" y="0"/>
                  </a:moveTo>
                  <a:lnTo>
                    <a:pt x="2641" y="1447"/>
                  </a:lnTo>
                  <a:lnTo>
                    <a:pt x="1358" y="2781"/>
                  </a:lnTo>
                  <a:lnTo>
                    <a:pt x="0" y="4114"/>
                  </a:lnTo>
                  <a:lnTo>
                    <a:pt x="2158" y="6324"/>
                  </a:lnTo>
                  <a:lnTo>
                    <a:pt x="3555" y="4940"/>
                  </a:lnTo>
                  <a:lnTo>
                    <a:pt x="4991" y="3479"/>
                  </a:lnTo>
                  <a:lnTo>
                    <a:pt x="6172" y="1701"/>
                  </a:lnTo>
                  <a:lnTo>
                    <a:pt x="360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7" name="object 3547" descr=""/>
            <p:cNvSpPr/>
            <p:nvPr/>
          </p:nvSpPr>
          <p:spPr>
            <a:xfrm>
              <a:off x="2451446" y="2270488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962" y="0"/>
                  </a:moveTo>
                  <a:lnTo>
                    <a:pt x="2806" y="1739"/>
                  </a:lnTo>
                  <a:lnTo>
                    <a:pt x="1397" y="3175"/>
                  </a:lnTo>
                  <a:lnTo>
                    <a:pt x="0" y="4546"/>
                  </a:lnTo>
                  <a:lnTo>
                    <a:pt x="304" y="4864"/>
                  </a:lnTo>
                  <a:lnTo>
                    <a:pt x="1701" y="3479"/>
                  </a:lnTo>
                  <a:lnTo>
                    <a:pt x="3136" y="2019"/>
                  </a:lnTo>
                  <a:lnTo>
                    <a:pt x="4318" y="241"/>
                  </a:lnTo>
                  <a:lnTo>
                    <a:pt x="396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8" name="object 3548" descr=""/>
            <p:cNvSpPr/>
            <p:nvPr/>
          </p:nvSpPr>
          <p:spPr>
            <a:xfrm>
              <a:off x="2453190" y="226422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777" y="0"/>
                  </a:moveTo>
                  <a:lnTo>
                    <a:pt x="0" y="4800"/>
                  </a:lnTo>
                  <a:lnTo>
                    <a:pt x="2578" y="6502"/>
                  </a:lnTo>
                  <a:lnTo>
                    <a:pt x="4305" y="2794"/>
                  </a:lnTo>
                  <a:lnTo>
                    <a:pt x="4381" y="2540"/>
                  </a:lnTo>
                  <a:lnTo>
                    <a:pt x="4622" y="1536"/>
                  </a:lnTo>
                  <a:lnTo>
                    <a:pt x="4813" y="520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9" name="object 3549" descr=""/>
            <p:cNvSpPr/>
            <p:nvPr/>
          </p:nvSpPr>
          <p:spPr>
            <a:xfrm>
              <a:off x="2455400" y="2264667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171" y="0"/>
                  </a:moveTo>
                  <a:lnTo>
                    <a:pt x="1676" y="2235"/>
                  </a:lnTo>
                  <a:lnTo>
                    <a:pt x="1536" y="2755"/>
                  </a:lnTo>
                  <a:lnTo>
                    <a:pt x="1079" y="4013"/>
                  </a:lnTo>
                  <a:lnTo>
                    <a:pt x="584" y="4965"/>
                  </a:lnTo>
                  <a:lnTo>
                    <a:pt x="0" y="5829"/>
                  </a:lnTo>
                  <a:lnTo>
                    <a:pt x="368" y="6057"/>
                  </a:lnTo>
                  <a:lnTo>
                    <a:pt x="2095" y="2349"/>
                  </a:lnTo>
                  <a:lnTo>
                    <a:pt x="2171" y="2095"/>
                  </a:lnTo>
                  <a:lnTo>
                    <a:pt x="2298" y="1600"/>
                  </a:lnTo>
                  <a:lnTo>
                    <a:pt x="2413" y="1092"/>
                  </a:lnTo>
                  <a:lnTo>
                    <a:pt x="2514" y="584"/>
                  </a:lnTo>
                  <a:lnTo>
                    <a:pt x="2603" y="76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0" name="object 3550" descr=""/>
            <p:cNvSpPr/>
            <p:nvPr/>
          </p:nvSpPr>
          <p:spPr>
            <a:xfrm>
              <a:off x="2454964" y="2258585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571" y="0"/>
                  </a:moveTo>
                  <a:lnTo>
                    <a:pt x="419" y="1955"/>
                  </a:lnTo>
                  <a:lnTo>
                    <a:pt x="304" y="3835"/>
                  </a:lnTo>
                  <a:lnTo>
                    <a:pt x="0" y="5638"/>
                  </a:lnTo>
                  <a:lnTo>
                    <a:pt x="3035" y="6159"/>
                  </a:lnTo>
                  <a:lnTo>
                    <a:pt x="3390" y="4140"/>
                  </a:lnTo>
                  <a:lnTo>
                    <a:pt x="3492" y="2146"/>
                  </a:lnTo>
                  <a:lnTo>
                    <a:pt x="3644" y="24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1" name="object 3551" descr=""/>
            <p:cNvSpPr/>
            <p:nvPr/>
          </p:nvSpPr>
          <p:spPr>
            <a:xfrm>
              <a:off x="2457580" y="2258788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596" y="0"/>
                  </a:moveTo>
                  <a:lnTo>
                    <a:pt x="444" y="1917"/>
                  </a:lnTo>
                  <a:lnTo>
                    <a:pt x="342" y="3886"/>
                  </a:lnTo>
                  <a:lnTo>
                    <a:pt x="0" y="5880"/>
                  </a:lnTo>
                  <a:lnTo>
                    <a:pt x="419" y="5956"/>
                  </a:lnTo>
                  <a:lnTo>
                    <a:pt x="774" y="3937"/>
                  </a:lnTo>
                  <a:lnTo>
                    <a:pt x="876" y="1943"/>
                  </a:lnTo>
                  <a:lnTo>
                    <a:pt x="1028" y="38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2" name="object 3552" descr=""/>
            <p:cNvSpPr/>
            <p:nvPr/>
          </p:nvSpPr>
          <p:spPr>
            <a:xfrm>
              <a:off x="2455539" y="2252481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041" y="0"/>
                  </a:moveTo>
                  <a:lnTo>
                    <a:pt x="673" y="1054"/>
                  </a:lnTo>
                  <a:lnTo>
                    <a:pt x="457" y="2095"/>
                  </a:lnTo>
                  <a:lnTo>
                    <a:pt x="152" y="4127"/>
                  </a:lnTo>
                  <a:lnTo>
                    <a:pt x="0" y="6108"/>
                  </a:lnTo>
                  <a:lnTo>
                    <a:pt x="3073" y="6350"/>
                  </a:lnTo>
                  <a:lnTo>
                    <a:pt x="3136" y="5397"/>
                  </a:lnTo>
                  <a:lnTo>
                    <a:pt x="3225" y="4457"/>
                  </a:lnTo>
                  <a:lnTo>
                    <a:pt x="3492" y="2667"/>
                  </a:lnTo>
                  <a:lnTo>
                    <a:pt x="3670" y="1816"/>
                  </a:lnTo>
                  <a:lnTo>
                    <a:pt x="3949" y="1028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3" name="object 3553" descr=""/>
            <p:cNvSpPr/>
            <p:nvPr/>
          </p:nvSpPr>
          <p:spPr>
            <a:xfrm>
              <a:off x="2458181" y="2253370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901" y="0"/>
                  </a:moveTo>
                  <a:lnTo>
                    <a:pt x="609" y="812"/>
                  </a:lnTo>
                  <a:lnTo>
                    <a:pt x="419" y="1701"/>
                  </a:lnTo>
                  <a:lnTo>
                    <a:pt x="292" y="2616"/>
                  </a:lnTo>
                  <a:lnTo>
                    <a:pt x="152" y="3530"/>
                  </a:lnTo>
                  <a:lnTo>
                    <a:pt x="0" y="5422"/>
                  </a:lnTo>
                  <a:lnTo>
                    <a:pt x="431" y="5460"/>
                  </a:lnTo>
                  <a:lnTo>
                    <a:pt x="495" y="4508"/>
                  </a:lnTo>
                  <a:lnTo>
                    <a:pt x="584" y="3568"/>
                  </a:lnTo>
                  <a:lnTo>
                    <a:pt x="850" y="1777"/>
                  </a:lnTo>
                  <a:lnTo>
                    <a:pt x="1028" y="927"/>
                  </a:lnTo>
                  <a:lnTo>
                    <a:pt x="1308" y="139"/>
                  </a:lnTo>
                  <a:lnTo>
                    <a:pt x="9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4" name="object 3554" descr=""/>
            <p:cNvSpPr/>
            <p:nvPr/>
          </p:nvSpPr>
          <p:spPr>
            <a:xfrm>
              <a:off x="2456587" y="22472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229" y="0"/>
                  </a:moveTo>
                  <a:lnTo>
                    <a:pt x="3263" y="571"/>
                  </a:lnTo>
                  <a:lnTo>
                    <a:pt x="2349" y="1333"/>
                  </a:lnTo>
                  <a:lnTo>
                    <a:pt x="1625" y="2247"/>
                  </a:lnTo>
                  <a:lnTo>
                    <a:pt x="888" y="3149"/>
                  </a:lnTo>
                  <a:lnTo>
                    <a:pt x="355" y="4190"/>
                  </a:lnTo>
                  <a:lnTo>
                    <a:pt x="0" y="5232"/>
                  </a:lnTo>
                  <a:lnTo>
                    <a:pt x="2908" y="6261"/>
                  </a:lnTo>
                  <a:lnTo>
                    <a:pt x="3174" y="5473"/>
                  </a:lnTo>
                  <a:lnTo>
                    <a:pt x="3543" y="4775"/>
                  </a:lnTo>
                  <a:lnTo>
                    <a:pt x="4508" y="3568"/>
                  </a:lnTo>
                  <a:lnTo>
                    <a:pt x="5105" y="3073"/>
                  </a:lnTo>
                  <a:lnTo>
                    <a:pt x="5803" y="2654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5" name="object 3555" descr=""/>
            <p:cNvSpPr/>
            <p:nvPr/>
          </p:nvSpPr>
          <p:spPr>
            <a:xfrm>
              <a:off x="2459076" y="2249535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098" y="0"/>
                  </a:moveTo>
                  <a:lnTo>
                    <a:pt x="2362" y="431"/>
                  </a:lnTo>
                  <a:lnTo>
                    <a:pt x="1714" y="965"/>
                  </a:lnTo>
                  <a:lnTo>
                    <a:pt x="1206" y="1612"/>
                  </a:lnTo>
                  <a:lnTo>
                    <a:pt x="685" y="2260"/>
                  </a:lnTo>
                  <a:lnTo>
                    <a:pt x="292" y="3009"/>
                  </a:lnTo>
                  <a:lnTo>
                    <a:pt x="0" y="3835"/>
                  </a:lnTo>
                  <a:lnTo>
                    <a:pt x="419" y="3975"/>
                  </a:lnTo>
                  <a:lnTo>
                    <a:pt x="685" y="3187"/>
                  </a:lnTo>
                  <a:lnTo>
                    <a:pt x="1054" y="2489"/>
                  </a:lnTo>
                  <a:lnTo>
                    <a:pt x="2019" y="1282"/>
                  </a:lnTo>
                  <a:lnTo>
                    <a:pt x="2616" y="787"/>
                  </a:lnTo>
                  <a:lnTo>
                    <a:pt x="3314" y="368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6" name="object 3556" descr=""/>
            <p:cNvSpPr/>
            <p:nvPr/>
          </p:nvSpPr>
          <p:spPr>
            <a:xfrm>
              <a:off x="2460814" y="224548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232" y="0"/>
                  </a:moveTo>
                  <a:lnTo>
                    <a:pt x="0" y="1765"/>
                  </a:lnTo>
                  <a:lnTo>
                    <a:pt x="1574" y="4419"/>
                  </a:lnTo>
                  <a:lnTo>
                    <a:pt x="1930" y="4216"/>
                  </a:lnTo>
                  <a:lnTo>
                    <a:pt x="2298" y="4025"/>
                  </a:lnTo>
                  <a:lnTo>
                    <a:pt x="2679" y="3860"/>
                  </a:lnTo>
                  <a:lnTo>
                    <a:pt x="3479" y="3555"/>
                  </a:lnTo>
                  <a:lnTo>
                    <a:pt x="4686" y="3213"/>
                  </a:lnTo>
                  <a:lnTo>
                    <a:pt x="5473" y="3098"/>
                  </a:lnTo>
                  <a:lnTo>
                    <a:pt x="6248" y="3136"/>
                  </a:lnTo>
                  <a:lnTo>
                    <a:pt x="6400" y="63"/>
                  </a:lnTo>
                  <a:lnTo>
                    <a:pt x="523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7" name="object 3557" descr=""/>
            <p:cNvSpPr/>
            <p:nvPr/>
          </p:nvSpPr>
          <p:spPr>
            <a:xfrm>
              <a:off x="2462173" y="2248152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089" y="0"/>
                  </a:moveTo>
                  <a:lnTo>
                    <a:pt x="0" y="1384"/>
                  </a:lnTo>
                  <a:lnTo>
                    <a:pt x="215" y="1752"/>
                  </a:lnTo>
                  <a:lnTo>
                    <a:pt x="571" y="1549"/>
                  </a:lnTo>
                  <a:lnTo>
                    <a:pt x="939" y="1358"/>
                  </a:lnTo>
                  <a:lnTo>
                    <a:pt x="1320" y="1193"/>
                  </a:lnTo>
                  <a:lnTo>
                    <a:pt x="2120" y="889"/>
                  </a:lnTo>
                  <a:lnTo>
                    <a:pt x="3327" y="546"/>
                  </a:lnTo>
                  <a:lnTo>
                    <a:pt x="4114" y="431"/>
                  </a:lnTo>
                  <a:lnTo>
                    <a:pt x="4889" y="469"/>
                  </a:lnTo>
                  <a:lnTo>
                    <a:pt x="4914" y="38"/>
                  </a:lnTo>
                  <a:lnTo>
                    <a:pt x="40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8" name="object 3558" descr=""/>
            <p:cNvSpPr/>
            <p:nvPr/>
          </p:nvSpPr>
          <p:spPr>
            <a:xfrm>
              <a:off x="2467056" y="2245535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52" y="0"/>
                  </a:moveTo>
                  <a:lnTo>
                    <a:pt x="0" y="3086"/>
                  </a:lnTo>
                  <a:lnTo>
                    <a:pt x="774" y="3124"/>
                  </a:lnTo>
                  <a:lnTo>
                    <a:pt x="1524" y="3314"/>
                  </a:lnTo>
                  <a:lnTo>
                    <a:pt x="2286" y="3632"/>
                  </a:lnTo>
                  <a:lnTo>
                    <a:pt x="3035" y="3962"/>
                  </a:lnTo>
                  <a:lnTo>
                    <a:pt x="3784" y="4406"/>
                  </a:lnTo>
                  <a:lnTo>
                    <a:pt x="4546" y="4927"/>
                  </a:lnTo>
                  <a:lnTo>
                    <a:pt x="6273" y="2374"/>
                  </a:lnTo>
                  <a:lnTo>
                    <a:pt x="5435" y="1803"/>
                  </a:lnTo>
                  <a:lnTo>
                    <a:pt x="4521" y="1244"/>
                  </a:lnTo>
                  <a:lnTo>
                    <a:pt x="2476" y="355"/>
                  </a:lnTo>
                  <a:lnTo>
                    <a:pt x="1320" y="5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9" name="object 3559" descr=""/>
            <p:cNvSpPr/>
            <p:nvPr/>
          </p:nvSpPr>
          <p:spPr>
            <a:xfrm>
              <a:off x="2467056" y="2248190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25" y="0"/>
                  </a:moveTo>
                  <a:lnTo>
                    <a:pt x="0" y="431"/>
                  </a:lnTo>
                  <a:lnTo>
                    <a:pt x="774" y="469"/>
                  </a:lnTo>
                  <a:lnTo>
                    <a:pt x="1524" y="660"/>
                  </a:lnTo>
                  <a:lnTo>
                    <a:pt x="2286" y="977"/>
                  </a:lnTo>
                  <a:lnTo>
                    <a:pt x="3035" y="1308"/>
                  </a:lnTo>
                  <a:lnTo>
                    <a:pt x="3784" y="1752"/>
                  </a:lnTo>
                  <a:lnTo>
                    <a:pt x="4546" y="2273"/>
                  </a:lnTo>
                  <a:lnTo>
                    <a:pt x="4787" y="1917"/>
                  </a:lnTo>
                  <a:lnTo>
                    <a:pt x="4013" y="1396"/>
                  </a:lnTo>
                  <a:lnTo>
                    <a:pt x="3238" y="927"/>
                  </a:lnTo>
                  <a:lnTo>
                    <a:pt x="1663" y="241"/>
                  </a:lnTo>
                  <a:lnTo>
                    <a:pt x="850" y="3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0" name="object 3560" descr=""/>
            <p:cNvSpPr/>
            <p:nvPr/>
          </p:nvSpPr>
          <p:spPr>
            <a:xfrm>
              <a:off x="2471602" y="2247900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727" y="0"/>
                  </a:moveTo>
                  <a:lnTo>
                    <a:pt x="0" y="2565"/>
                  </a:lnTo>
                  <a:lnTo>
                    <a:pt x="1524" y="3594"/>
                  </a:lnTo>
                  <a:lnTo>
                    <a:pt x="3124" y="4876"/>
                  </a:lnTo>
                  <a:lnTo>
                    <a:pt x="5080" y="5803"/>
                  </a:lnTo>
                  <a:lnTo>
                    <a:pt x="6413" y="3022"/>
                  </a:lnTo>
                  <a:lnTo>
                    <a:pt x="5638" y="2654"/>
                  </a:lnTo>
                  <a:lnTo>
                    <a:pt x="4876" y="2184"/>
                  </a:lnTo>
                  <a:lnTo>
                    <a:pt x="3340" y="1142"/>
                  </a:lnTo>
                  <a:lnTo>
                    <a:pt x="2565" y="571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1" name="object 3561" descr=""/>
            <p:cNvSpPr/>
            <p:nvPr/>
          </p:nvSpPr>
          <p:spPr>
            <a:xfrm>
              <a:off x="2471602" y="2250097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41" y="0"/>
                  </a:moveTo>
                  <a:lnTo>
                    <a:pt x="0" y="368"/>
                  </a:lnTo>
                  <a:lnTo>
                    <a:pt x="1524" y="1396"/>
                  </a:lnTo>
                  <a:lnTo>
                    <a:pt x="3124" y="2679"/>
                  </a:lnTo>
                  <a:lnTo>
                    <a:pt x="5080" y="3606"/>
                  </a:lnTo>
                  <a:lnTo>
                    <a:pt x="5270" y="3213"/>
                  </a:lnTo>
                  <a:lnTo>
                    <a:pt x="3365" y="2311"/>
                  </a:lnTo>
                  <a:lnTo>
                    <a:pt x="1790" y="1054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2" name="object 3562" descr=""/>
            <p:cNvSpPr/>
            <p:nvPr/>
          </p:nvSpPr>
          <p:spPr>
            <a:xfrm>
              <a:off x="2476684" y="225091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333" y="0"/>
                  </a:moveTo>
                  <a:lnTo>
                    <a:pt x="0" y="2781"/>
                  </a:lnTo>
                  <a:lnTo>
                    <a:pt x="482" y="3022"/>
                  </a:lnTo>
                  <a:lnTo>
                    <a:pt x="990" y="3225"/>
                  </a:lnTo>
                  <a:lnTo>
                    <a:pt x="2031" y="3581"/>
                  </a:lnTo>
                  <a:lnTo>
                    <a:pt x="2578" y="3721"/>
                  </a:lnTo>
                  <a:lnTo>
                    <a:pt x="4165" y="4051"/>
                  </a:lnTo>
                  <a:lnTo>
                    <a:pt x="5283" y="4152"/>
                  </a:lnTo>
                  <a:lnTo>
                    <a:pt x="6413" y="4064"/>
                  </a:lnTo>
                  <a:lnTo>
                    <a:pt x="6172" y="990"/>
                  </a:lnTo>
                  <a:lnTo>
                    <a:pt x="5372" y="1054"/>
                  </a:lnTo>
                  <a:lnTo>
                    <a:pt x="4546" y="977"/>
                  </a:lnTo>
                  <a:lnTo>
                    <a:pt x="3289" y="723"/>
                  </a:lnTo>
                  <a:lnTo>
                    <a:pt x="2895" y="622"/>
                  </a:lnTo>
                  <a:lnTo>
                    <a:pt x="2108" y="355"/>
                  </a:lnTo>
                  <a:lnTo>
                    <a:pt x="1714" y="190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3" name="object 3563" descr=""/>
            <p:cNvSpPr/>
            <p:nvPr/>
          </p:nvSpPr>
          <p:spPr>
            <a:xfrm>
              <a:off x="2476684" y="2253318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5">
                  <a:moveTo>
                    <a:pt x="190" y="0"/>
                  </a:moveTo>
                  <a:lnTo>
                    <a:pt x="5283" y="1752"/>
                  </a:lnTo>
                  <a:lnTo>
                    <a:pt x="6413" y="1663"/>
                  </a:lnTo>
                  <a:lnTo>
                    <a:pt x="6375" y="1231"/>
                  </a:lnTo>
                  <a:lnTo>
                    <a:pt x="5295" y="1320"/>
                  </a:lnTo>
                  <a:lnTo>
                    <a:pt x="4216" y="1219"/>
                  </a:lnTo>
                  <a:lnTo>
                    <a:pt x="660" y="215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4" name="object 3564" descr=""/>
            <p:cNvSpPr/>
            <p:nvPr/>
          </p:nvSpPr>
          <p:spPr>
            <a:xfrm>
              <a:off x="2482856" y="224998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305" y="0"/>
                  </a:moveTo>
                  <a:lnTo>
                    <a:pt x="0" y="1917"/>
                  </a:lnTo>
                  <a:lnTo>
                    <a:pt x="241" y="4991"/>
                  </a:lnTo>
                  <a:lnTo>
                    <a:pt x="6362" y="2298"/>
                  </a:lnTo>
                  <a:lnTo>
                    <a:pt x="430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5" name="object 3565" descr=""/>
            <p:cNvSpPr/>
            <p:nvPr/>
          </p:nvSpPr>
          <p:spPr>
            <a:xfrm>
              <a:off x="2483059" y="225196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867" y="0"/>
                  </a:moveTo>
                  <a:lnTo>
                    <a:pt x="0" y="2578"/>
                  </a:lnTo>
                  <a:lnTo>
                    <a:pt x="38" y="3009"/>
                  </a:lnTo>
                  <a:lnTo>
                    <a:pt x="6159" y="317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6" name="object 3566" descr=""/>
            <p:cNvSpPr/>
            <p:nvPr/>
          </p:nvSpPr>
          <p:spPr>
            <a:xfrm>
              <a:off x="2487160" y="2245775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124" y="0"/>
                  </a:moveTo>
                  <a:lnTo>
                    <a:pt x="2260" y="1600"/>
                  </a:lnTo>
                  <a:lnTo>
                    <a:pt x="1244" y="3098"/>
                  </a:lnTo>
                  <a:lnTo>
                    <a:pt x="0" y="4216"/>
                  </a:lnTo>
                  <a:lnTo>
                    <a:pt x="2057" y="6515"/>
                  </a:lnTo>
                  <a:lnTo>
                    <a:pt x="5842" y="1460"/>
                  </a:lnTo>
                  <a:lnTo>
                    <a:pt x="312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7" name="object 3567" descr=""/>
            <p:cNvSpPr/>
            <p:nvPr/>
          </p:nvSpPr>
          <p:spPr>
            <a:xfrm>
              <a:off x="2488925" y="2247033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695" y="0"/>
                  </a:moveTo>
                  <a:lnTo>
                    <a:pt x="0" y="4927"/>
                  </a:lnTo>
                  <a:lnTo>
                    <a:pt x="292" y="5257"/>
                  </a:lnTo>
                  <a:lnTo>
                    <a:pt x="4076" y="203"/>
                  </a:lnTo>
                  <a:lnTo>
                    <a:pt x="36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8" name="object 3568" descr=""/>
            <p:cNvSpPr/>
            <p:nvPr/>
          </p:nvSpPr>
          <p:spPr>
            <a:xfrm>
              <a:off x="2490284" y="224065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35" y="0"/>
                  </a:moveTo>
                  <a:lnTo>
                    <a:pt x="1587" y="1777"/>
                  </a:lnTo>
                  <a:lnTo>
                    <a:pt x="863" y="3505"/>
                  </a:lnTo>
                  <a:lnTo>
                    <a:pt x="0" y="5118"/>
                  </a:lnTo>
                  <a:lnTo>
                    <a:pt x="2717" y="6578"/>
                  </a:lnTo>
                  <a:lnTo>
                    <a:pt x="3682" y="4775"/>
                  </a:lnTo>
                  <a:lnTo>
                    <a:pt x="4444" y="2920"/>
                  </a:lnTo>
                  <a:lnTo>
                    <a:pt x="5130" y="1066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9" name="object 3569" descr=""/>
            <p:cNvSpPr/>
            <p:nvPr/>
          </p:nvSpPr>
          <p:spPr>
            <a:xfrm>
              <a:off x="2492621" y="2241570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387" y="0"/>
                  </a:moveTo>
                  <a:lnTo>
                    <a:pt x="1701" y="1841"/>
                  </a:lnTo>
                  <a:lnTo>
                    <a:pt x="952" y="3682"/>
                  </a:lnTo>
                  <a:lnTo>
                    <a:pt x="0" y="5460"/>
                  </a:lnTo>
                  <a:lnTo>
                    <a:pt x="380" y="5664"/>
                  </a:lnTo>
                  <a:lnTo>
                    <a:pt x="1346" y="3860"/>
                  </a:lnTo>
                  <a:lnTo>
                    <a:pt x="2108" y="2006"/>
                  </a:lnTo>
                  <a:lnTo>
                    <a:pt x="2793" y="152"/>
                  </a:lnTo>
                  <a:lnTo>
                    <a:pt x="238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0" name="object 3570" descr=""/>
            <p:cNvSpPr/>
            <p:nvPr/>
          </p:nvSpPr>
          <p:spPr>
            <a:xfrm>
              <a:off x="2487353" y="2237001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120" y="0"/>
                  </a:moveTo>
                  <a:lnTo>
                    <a:pt x="1016" y="152"/>
                  </a:lnTo>
                  <a:lnTo>
                    <a:pt x="0" y="469"/>
                  </a:lnTo>
                  <a:lnTo>
                    <a:pt x="901" y="3416"/>
                  </a:lnTo>
                  <a:lnTo>
                    <a:pt x="1625" y="3200"/>
                  </a:lnTo>
                  <a:lnTo>
                    <a:pt x="2349" y="3098"/>
                  </a:lnTo>
                  <a:lnTo>
                    <a:pt x="3771" y="3175"/>
                  </a:lnTo>
                  <a:lnTo>
                    <a:pt x="4483" y="3352"/>
                  </a:lnTo>
                  <a:lnTo>
                    <a:pt x="5168" y="3657"/>
                  </a:lnTo>
                  <a:lnTo>
                    <a:pt x="6388" y="825"/>
                  </a:lnTo>
                  <a:lnTo>
                    <a:pt x="5410" y="406"/>
                  </a:lnTo>
                  <a:lnTo>
                    <a:pt x="4330" y="114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1" name="object 3571" descr=""/>
            <p:cNvSpPr/>
            <p:nvPr/>
          </p:nvSpPr>
          <p:spPr>
            <a:xfrm>
              <a:off x="2474150" y="2237003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5" h="11430">
                  <a:moveTo>
                    <a:pt x="4140" y="7543"/>
                  </a:moveTo>
                  <a:lnTo>
                    <a:pt x="3835" y="7239"/>
                  </a:lnTo>
                  <a:lnTo>
                    <a:pt x="2540" y="8547"/>
                  </a:lnTo>
                  <a:lnTo>
                    <a:pt x="1282" y="9842"/>
                  </a:lnTo>
                  <a:lnTo>
                    <a:pt x="0" y="11049"/>
                  </a:lnTo>
                  <a:lnTo>
                    <a:pt x="292" y="11366"/>
                  </a:lnTo>
                  <a:lnTo>
                    <a:pt x="1600" y="10147"/>
                  </a:lnTo>
                  <a:lnTo>
                    <a:pt x="2844" y="8839"/>
                  </a:lnTo>
                  <a:lnTo>
                    <a:pt x="4140" y="7543"/>
                  </a:lnTo>
                  <a:close/>
                </a:path>
                <a:path w="19685" h="11430">
                  <a:moveTo>
                    <a:pt x="19583" y="825"/>
                  </a:moveTo>
                  <a:lnTo>
                    <a:pt x="18605" y="406"/>
                  </a:lnTo>
                  <a:lnTo>
                    <a:pt x="17526" y="114"/>
                  </a:lnTo>
                  <a:lnTo>
                    <a:pt x="15316" y="0"/>
                  </a:lnTo>
                  <a:lnTo>
                    <a:pt x="14211" y="152"/>
                  </a:lnTo>
                  <a:lnTo>
                    <a:pt x="13195" y="469"/>
                  </a:lnTo>
                  <a:lnTo>
                    <a:pt x="13322" y="889"/>
                  </a:lnTo>
                  <a:lnTo>
                    <a:pt x="14300" y="584"/>
                  </a:lnTo>
                  <a:lnTo>
                    <a:pt x="15354" y="431"/>
                  </a:lnTo>
                  <a:lnTo>
                    <a:pt x="16395" y="495"/>
                  </a:lnTo>
                  <a:lnTo>
                    <a:pt x="17449" y="546"/>
                  </a:lnTo>
                  <a:lnTo>
                    <a:pt x="18478" y="812"/>
                  </a:lnTo>
                  <a:lnTo>
                    <a:pt x="19418" y="1219"/>
                  </a:lnTo>
                  <a:lnTo>
                    <a:pt x="19583" y="825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2" name="object 3572" descr=""/>
            <p:cNvSpPr/>
            <p:nvPr/>
          </p:nvSpPr>
          <p:spPr>
            <a:xfrm>
              <a:off x="2470146" y="22480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000" y="0"/>
                  </a:moveTo>
                  <a:lnTo>
                    <a:pt x="0" y="3086"/>
                  </a:lnTo>
                  <a:lnTo>
                    <a:pt x="1473" y="5791"/>
                  </a:lnTo>
                  <a:lnTo>
                    <a:pt x="6108" y="2260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3" name="object 3573" descr=""/>
            <p:cNvSpPr/>
            <p:nvPr/>
          </p:nvSpPr>
          <p:spPr>
            <a:xfrm>
              <a:off x="2470146" y="2248046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000" y="0"/>
                  </a:moveTo>
                  <a:lnTo>
                    <a:pt x="0" y="3086"/>
                  </a:lnTo>
                  <a:lnTo>
                    <a:pt x="203" y="3467"/>
                  </a:lnTo>
                  <a:lnTo>
                    <a:pt x="4305" y="317"/>
                  </a:lnTo>
                  <a:lnTo>
                    <a:pt x="40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4" name="object 3574" descr=""/>
            <p:cNvSpPr/>
            <p:nvPr/>
          </p:nvSpPr>
          <p:spPr>
            <a:xfrm>
              <a:off x="2468629" y="22456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381" y="0"/>
                  </a:moveTo>
                  <a:lnTo>
                    <a:pt x="2781" y="1244"/>
                  </a:lnTo>
                  <a:lnTo>
                    <a:pt x="1320" y="2667"/>
                  </a:lnTo>
                  <a:lnTo>
                    <a:pt x="0" y="4191"/>
                  </a:lnTo>
                  <a:lnTo>
                    <a:pt x="2324" y="6210"/>
                  </a:lnTo>
                  <a:lnTo>
                    <a:pt x="3530" y="4826"/>
                  </a:lnTo>
                  <a:lnTo>
                    <a:pt x="4851" y="3543"/>
                  </a:lnTo>
                  <a:lnTo>
                    <a:pt x="6286" y="2425"/>
                  </a:lnTo>
                  <a:lnTo>
                    <a:pt x="43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5" name="object 3575" descr=""/>
            <p:cNvSpPr/>
            <p:nvPr/>
          </p:nvSpPr>
          <p:spPr>
            <a:xfrm>
              <a:off x="2470636" y="224777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013" y="0"/>
                  </a:moveTo>
                  <a:lnTo>
                    <a:pt x="2552" y="1143"/>
                  </a:lnTo>
                  <a:lnTo>
                    <a:pt x="1219" y="2438"/>
                  </a:lnTo>
                  <a:lnTo>
                    <a:pt x="0" y="3848"/>
                  </a:lnTo>
                  <a:lnTo>
                    <a:pt x="317" y="4127"/>
                  </a:lnTo>
                  <a:lnTo>
                    <a:pt x="1523" y="2743"/>
                  </a:lnTo>
                  <a:lnTo>
                    <a:pt x="2844" y="1460"/>
                  </a:lnTo>
                  <a:lnTo>
                    <a:pt x="4279" y="342"/>
                  </a:lnTo>
                  <a:lnTo>
                    <a:pt x="401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6" name="object 3576" descr=""/>
            <p:cNvSpPr/>
            <p:nvPr/>
          </p:nvSpPr>
          <p:spPr>
            <a:xfrm>
              <a:off x="2473019" y="224245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56" y="0"/>
                  </a:moveTo>
                  <a:lnTo>
                    <a:pt x="3327" y="888"/>
                  </a:lnTo>
                  <a:lnTo>
                    <a:pt x="1600" y="1981"/>
                  </a:lnTo>
                  <a:lnTo>
                    <a:pt x="0" y="3238"/>
                  </a:lnTo>
                  <a:lnTo>
                    <a:pt x="1892" y="5664"/>
                  </a:lnTo>
                  <a:lnTo>
                    <a:pt x="3327" y="4533"/>
                  </a:lnTo>
                  <a:lnTo>
                    <a:pt x="4876" y="3568"/>
                  </a:lnTo>
                  <a:lnTo>
                    <a:pt x="6515" y="2768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7" name="object 3577" descr=""/>
            <p:cNvSpPr/>
            <p:nvPr/>
          </p:nvSpPr>
          <p:spPr>
            <a:xfrm>
              <a:off x="2474644" y="2244827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698" y="0"/>
                  </a:moveTo>
                  <a:lnTo>
                    <a:pt x="3035" y="825"/>
                  </a:lnTo>
                  <a:lnTo>
                    <a:pt x="1460" y="1803"/>
                  </a:lnTo>
                  <a:lnTo>
                    <a:pt x="0" y="2946"/>
                  </a:lnTo>
                  <a:lnTo>
                    <a:pt x="266" y="3289"/>
                  </a:lnTo>
                  <a:lnTo>
                    <a:pt x="1701" y="2158"/>
                  </a:lnTo>
                  <a:lnTo>
                    <a:pt x="3251" y="1193"/>
                  </a:lnTo>
                  <a:lnTo>
                    <a:pt x="4889" y="393"/>
                  </a:lnTo>
                  <a:lnTo>
                    <a:pt x="469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8" name="object 3578" descr=""/>
            <p:cNvSpPr/>
            <p:nvPr/>
          </p:nvSpPr>
          <p:spPr>
            <a:xfrm>
              <a:off x="2478178" y="224031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664" y="0"/>
                  </a:moveTo>
                  <a:lnTo>
                    <a:pt x="3733" y="533"/>
                  </a:lnTo>
                  <a:lnTo>
                    <a:pt x="1816" y="1244"/>
                  </a:lnTo>
                  <a:lnTo>
                    <a:pt x="0" y="2133"/>
                  </a:lnTo>
                  <a:lnTo>
                    <a:pt x="1358" y="4902"/>
                  </a:lnTo>
                  <a:lnTo>
                    <a:pt x="2997" y="4102"/>
                  </a:lnTo>
                  <a:lnTo>
                    <a:pt x="4711" y="3467"/>
                  </a:lnTo>
                  <a:lnTo>
                    <a:pt x="6489" y="2971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9" name="object 3579" descr=""/>
            <p:cNvSpPr/>
            <p:nvPr/>
          </p:nvSpPr>
          <p:spPr>
            <a:xfrm>
              <a:off x="2479347" y="2242870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207" y="0"/>
                  </a:moveTo>
                  <a:lnTo>
                    <a:pt x="3403" y="495"/>
                  </a:lnTo>
                  <a:lnTo>
                    <a:pt x="1663" y="1143"/>
                  </a:lnTo>
                  <a:lnTo>
                    <a:pt x="0" y="1955"/>
                  </a:lnTo>
                  <a:lnTo>
                    <a:pt x="190" y="2349"/>
                  </a:lnTo>
                  <a:lnTo>
                    <a:pt x="1828" y="1549"/>
                  </a:lnTo>
                  <a:lnTo>
                    <a:pt x="3543" y="914"/>
                  </a:lnTo>
                  <a:lnTo>
                    <a:pt x="5321" y="419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0" name="object 3580" descr=""/>
            <p:cNvSpPr/>
            <p:nvPr/>
          </p:nvSpPr>
          <p:spPr>
            <a:xfrm>
              <a:off x="2483849" y="223914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867" y="0"/>
                  </a:moveTo>
                  <a:lnTo>
                    <a:pt x="3898" y="266"/>
                  </a:lnTo>
                  <a:lnTo>
                    <a:pt x="1930" y="634"/>
                  </a:lnTo>
                  <a:lnTo>
                    <a:pt x="0" y="1168"/>
                  </a:lnTo>
                  <a:lnTo>
                    <a:pt x="812" y="4140"/>
                  </a:lnTo>
                  <a:lnTo>
                    <a:pt x="2590" y="3657"/>
                  </a:lnTo>
                  <a:lnTo>
                    <a:pt x="4419" y="3301"/>
                  </a:lnTo>
                  <a:lnTo>
                    <a:pt x="6273" y="3060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1" name="object 3581" descr=""/>
            <p:cNvSpPr/>
            <p:nvPr/>
          </p:nvSpPr>
          <p:spPr>
            <a:xfrm>
              <a:off x="2484547" y="2241775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524" y="0"/>
                  </a:moveTo>
                  <a:lnTo>
                    <a:pt x="3644" y="253"/>
                  </a:lnTo>
                  <a:lnTo>
                    <a:pt x="1803" y="596"/>
                  </a:lnTo>
                  <a:lnTo>
                    <a:pt x="0" y="1092"/>
                  </a:lnTo>
                  <a:lnTo>
                    <a:pt x="114" y="1511"/>
                  </a:lnTo>
                  <a:lnTo>
                    <a:pt x="1892" y="1028"/>
                  </a:lnTo>
                  <a:lnTo>
                    <a:pt x="3721" y="673"/>
                  </a:lnTo>
                  <a:lnTo>
                    <a:pt x="5575" y="431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2" name="object 3582" descr=""/>
            <p:cNvSpPr/>
            <p:nvPr/>
          </p:nvSpPr>
          <p:spPr>
            <a:xfrm>
              <a:off x="2489715" y="223865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92" y="0"/>
                  </a:moveTo>
                  <a:lnTo>
                    <a:pt x="3936" y="88"/>
                  </a:lnTo>
                  <a:lnTo>
                    <a:pt x="1968" y="241"/>
                  </a:lnTo>
                  <a:lnTo>
                    <a:pt x="0" y="495"/>
                  </a:lnTo>
                  <a:lnTo>
                    <a:pt x="406" y="3556"/>
                  </a:lnTo>
                  <a:lnTo>
                    <a:pt x="2260" y="3314"/>
                  </a:lnTo>
                  <a:lnTo>
                    <a:pt x="4140" y="3162"/>
                  </a:lnTo>
                  <a:lnTo>
                    <a:pt x="6032" y="3086"/>
                  </a:lnTo>
                  <a:lnTo>
                    <a:pt x="589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3" name="object 3583" descr=""/>
            <p:cNvSpPr/>
            <p:nvPr/>
          </p:nvSpPr>
          <p:spPr>
            <a:xfrm>
              <a:off x="2490071" y="2241306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664" y="0"/>
                  </a:moveTo>
                  <a:lnTo>
                    <a:pt x="3759" y="76"/>
                  </a:lnTo>
                  <a:lnTo>
                    <a:pt x="1866" y="228"/>
                  </a:lnTo>
                  <a:lnTo>
                    <a:pt x="0" y="469"/>
                  </a:lnTo>
                  <a:lnTo>
                    <a:pt x="50" y="901"/>
                  </a:lnTo>
                  <a:lnTo>
                    <a:pt x="1905" y="660"/>
                  </a:lnTo>
                  <a:lnTo>
                    <a:pt x="3784" y="507"/>
                  </a:lnTo>
                  <a:lnTo>
                    <a:pt x="5676" y="431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4" name="object 3584" descr=""/>
            <p:cNvSpPr/>
            <p:nvPr/>
          </p:nvSpPr>
          <p:spPr>
            <a:xfrm>
              <a:off x="2495609" y="223854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42" y="0"/>
                  </a:moveTo>
                  <a:lnTo>
                    <a:pt x="3911" y="12"/>
                  </a:lnTo>
                  <a:lnTo>
                    <a:pt x="1955" y="38"/>
                  </a:lnTo>
                  <a:lnTo>
                    <a:pt x="0" y="114"/>
                  </a:lnTo>
                  <a:lnTo>
                    <a:pt x="139" y="3200"/>
                  </a:lnTo>
                  <a:lnTo>
                    <a:pt x="2032" y="3111"/>
                  </a:lnTo>
                  <a:lnTo>
                    <a:pt x="3937" y="3086"/>
                  </a:lnTo>
                  <a:lnTo>
                    <a:pt x="5854" y="3086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5" name="object 3585" descr=""/>
            <p:cNvSpPr/>
            <p:nvPr/>
          </p:nvSpPr>
          <p:spPr>
            <a:xfrm>
              <a:off x="2495724" y="2241194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740" y="0"/>
                  </a:moveTo>
                  <a:lnTo>
                    <a:pt x="3822" y="0"/>
                  </a:lnTo>
                  <a:lnTo>
                    <a:pt x="1904" y="25"/>
                  </a:lnTo>
                  <a:lnTo>
                    <a:pt x="0" y="114"/>
                  </a:lnTo>
                  <a:lnTo>
                    <a:pt x="25" y="546"/>
                  </a:lnTo>
                  <a:lnTo>
                    <a:pt x="1917" y="457"/>
                  </a:lnTo>
                  <a:lnTo>
                    <a:pt x="3822" y="431"/>
                  </a:lnTo>
                  <a:lnTo>
                    <a:pt x="5740" y="431"/>
                  </a:lnTo>
                  <a:lnTo>
                    <a:pt x="574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6" name="object 3586" descr=""/>
            <p:cNvSpPr/>
            <p:nvPr/>
          </p:nvSpPr>
          <p:spPr>
            <a:xfrm>
              <a:off x="2501452" y="2238542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778" y="0"/>
                  </a:moveTo>
                  <a:lnTo>
                    <a:pt x="0" y="0"/>
                  </a:lnTo>
                  <a:lnTo>
                    <a:pt x="12" y="3086"/>
                  </a:lnTo>
                  <a:lnTo>
                    <a:pt x="5791" y="3086"/>
                  </a:lnTo>
                  <a:lnTo>
                    <a:pt x="577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7" name="object 3587" descr=""/>
            <p:cNvSpPr/>
            <p:nvPr/>
          </p:nvSpPr>
          <p:spPr>
            <a:xfrm>
              <a:off x="2501465" y="2241196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778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5778" y="431"/>
                  </a:lnTo>
                  <a:lnTo>
                    <a:pt x="577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8" name="object 3588" descr=""/>
            <p:cNvSpPr/>
            <p:nvPr/>
          </p:nvSpPr>
          <p:spPr>
            <a:xfrm>
              <a:off x="2507230" y="223842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27" y="0"/>
                  </a:moveTo>
                  <a:lnTo>
                    <a:pt x="3822" y="88"/>
                  </a:lnTo>
                  <a:lnTo>
                    <a:pt x="1917" y="114"/>
                  </a:lnTo>
                  <a:lnTo>
                    <a:pt x="0" y="114"/>
                  </a:lnTo>
                  <a:lnTo>
                    <a:pt x="12" y="3200"/>
                  </a:lnTo>
                  <a:lnTo>
                    <a:pt x="3898" y="3175"/>
                  </a:lnTo>
                  <a:lnTo>
                    <a:pt x="5854" y="3086"/>
                  </a:lnTo>
                  <a:lnTo>
                    <a:pt x="57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9" name="object 3589" descr=""/>
            <p:cNvSpPr/>
            <p:nvPr/>
          </p:nvSpPr>
          <p:spPr>
            <a:xfrm>
              <a:off x="2507242" y="2241083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829" y="0"/>
                  </a:moveTo>
                  <a:lnTo>
                    <a:pt x="3873" y="88"/>
                  </a:lnTo>
                  <a:lnTo>
                    <a:pt x="0" y="114"/>
                  </a:lnTo>
                  <a:lnTo>
                    <a:pt x="0" y="546"/>
                  </a:lnTo>
                  <a:lnTo>
                    <a:pt x="3886" y="520"/>
                  </a:lnTo>
                  <a:lnTo>
                    <a:pt x="5842" y="431"/>
                  </a:lnTo>
                  <a:lnTo>
                    <a:pt x="582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0" name="object 3590" descr=""/>
            <p:cNvSpPr/>
            <p:nvPr/>
          </p:nvSpPr>
          <p:spPr>
            <a:xfrm>
              <a:off x="2512955" y="223785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38" y="0"/>
                  </a:moveTo>
                  <a:lnTo>
                    <a:pt x="4673" y="101"/>
                  </a:lnTo>
                  <a:lnTo>
                    <a:pt x="2286" y="393"/>
                  </a:lnTo>
                  <a:lnTo>
                    <a:pt x="863" y="546"/>
                  </a:lnTo>
                  <a:lnTo>
                    <a:pt x="711" y="546"/>
                  </a:lnTo>
                  <a:lnTo>
                    <a:pt x="0" y="584"/>
                  </a:lnTo>
                  <a:lnTo>
                    <a:pt x="127" y="3657"/>
                  </a:lnTo>
                  <a:lnTo>
                    <a:pt x="863" y="3632"/>
                  </a:lnTo>
                  <a:lnTo>
                    <a:pt x="1282" y="3606"/>
                  </a:lnTo>
                  <a:lnTo>
                    <a:pt x="2159" y="3517"/>
                  </a:lnTo>
                  <a:lnTo>
                    <a:pt x="5029" y="3162"/>
                  </a:lnTo>
                  <a:lnTo>
                    <a:pt x="5981" y="3060"/>
                  </a:lnTo>
                  <a:lnTo>
                    <a:pt x="56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1" name="object 3591" descr=""/>
            <p:cNvSpPr/>
            <p:nvPr/>
          </p:nvSpPr>
          <p:spPr>
            <a:xfrm>
              <a:off x="2513069" y="224048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816" y="0"/>
                  </a:moveTo>
                  <a:lnTo>
                    <a:pt x="4864" y="101"/>
                  </a:lnTo>
                  <a:lnTo>
                    <a:pt x="3911" y="215"/>
                  </a:lnTo>
                  <a:lnTo>
                    <a:pt x="2959" y="342"/>
                  </a:lnTo>
                  <a:lnTo>
                    <a:pt x="2476" y="393"/>
                  </a:lnTo>
                  <a:lnTo>
                    <a:pt x="1993" y="457"/>
                  </a:lnTo>
                  <a:lnTo>
                    <a:pt x="1130" y="546"/>
                  </a:lnTo>
                  <a:lnTo>
                    <a:pt x="0" y="596"/>
                  </a:lnTo>
                  <a:lnTo>
                    <a:pt x="12" y="1028"/>
                  </a:lnTo>
                  <a:lnTo>
                    <a:pt x="749" y="1003"/>
                  </a:lnTo>
                  <a:lnTo>
                    <a:pt x="1168" y="977"/>
                  </a:lnTo>
                  <a:lnTo>
                    <a:pt x="2044" y="888"/>
                  </a:lnTo>
                  <a:lnTo>
                    <a:pt x="4914" y="533"/>
                  </a:lnTo>
                  <a:lnTo>
                    <a:pt x="5867" y="431"/>
                  </a:lnTo>
                  <a:lnTo>
                    <a:pt x="581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2" name="object 3592" descr=""/>
            <p:cNvSpPr/>
            <p:nvPr/>
          </p:nvSpPr>
          <p:spPr>
            <a:xfrm>
              <a:off x="2518594" y="223733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41" y="0"/>
                  </a:moveTo>
                  <a:lnTo>
                    <a:pt x="3873" y="114"/>
                  </a:lnTo>
                  <a:lnTo>
                    <a:pt x="1930" y="292"/>
                  </a:lnTo>
                  <a:lnTo>
                    <a:pt x="0" y="507"/>
                  </a:lnTo>
                  <a:lnTo>
                    <a:pt x="342" y="3568"/>
                  </a:lnTo>
                  <a:lnTo>
                    <a:pt x="2235" y="3365"/>
                  </a:lnTo>
                  <a:lnTo>
                    <a:pt x="4127" y="3187"/>
                  </a:lnTo>
                  <a:lnTo>
                    <a:pt x="6019" y="3073"/>
                  </a:lnTo>
                  <a:lnTo>
                    <a:pt x="58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3" name="object 3593" descr=""/>
            <p:cNvSpPr/>
            <p:nvPr/>
          </p:nvSpPr>
          <p:spPr>
            <a:xfrm>
              <a:off x="2518886" y="223998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702" y="0"/>
                  </a:moveTo>
                  <a:lnTo>
                    <a:pt x="3809" y="114"/>
                  </a:lnTo>
                  <a:lnTo>
                    <a:pt x="1904" y="292"/>
                  </a:lnTo>
                  <a:lnTo>
                    <a:pt x="0" y="495"/>
                  </a:lnTo>
                  <a:lnTo>
                    <a:pt x="50" y="927"/>
                  </a:lnTo>
                  <a:lnTo>
                    <a:pt x="1943" y="723"/>
                  </a:lnTo>
                  <a:lnTo>
                    <a:pt x="3835" y="546"/>
                  </a:lnTo>
                  <a:lnTo>
                    <a:pt x="5727" y="431"/>
                  </a:lnTo>
                  <a:lnTo>
                    <a:pt x="57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4" name="object 3594" descr=""/>
            <p:cNvSpPr/>
            <p:nvPr/>
          </p:nvSpPr>
          <p:spPr>
            <a:xfrm>
              <a:off x="2524428" y="223717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936" y="0"/>
                  </a:moveTo>
                  <a:lnTo>
                    <a:pt x="1968" y="50"/>
                  </a:lnTo>
                  <a:lnTo>
                    <a:pt x="0" y="165"/>
                  </a:lnTo>
                  <a:lnTo>
                    <a:pt x="190" y="3238"/>
                  </a:lnTo>
                  <a:lnTo>
                    <a:pt x="2070" y="3124"/>
                  </a:lnTo>
                  <a:lnTo>
                    <a:pt x="3949" y="3086"/>
                  </a:lnTo>
                  <a:lnTo>
                    <a:pt x="5803" y="3162"/>
                  </a:lnTo>
                  <a:lnTo>
                    <a:pt x="5943" y="76"/>
                  </a:lnTo>
                  <a:lnTo>
                    <a:pt x="393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5" name="object 3595" descr=""/>
            <p:cNvSpPr/>
            <p:nvPr/>
          </p:nvSpPr>
          <p:spPr>
            <a:xfrm>
              <a:off x="2524593" y="2239828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5">
                  <a:moveTo>
                    <a:pt x="3784" y="0"/>
                  </a:moveTo>
                  <a:lnTo>
                    <a:pt x="1892" y="38"/>
                  </a:lnTo>
                  <a:lnTo>
                    <a:pt x="0" y="152"/>
                  </a:lnTo>
                  <a:lnTo>
                    <a:pt x="25" y="584"/>
                  </a:lnTo>
                  <a:lnTo>
                    <a:pt x="1904" y="469"/>
                  </a:lnTo>
                  <a:lnTo>
                    <a:pt x="3784" y="431"/>
                  </a:lnTo>
                  <a:lnTo>
                    <a:pt x="5638" y="507"/>
                  </a:lnTo>
                  <a:lnTo>
                    <a:pt x="5664" y="76"/>
                  </a:lnTo>
                  <a:lnTo>
                    <a:pt x="37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6" name="object 3596" descr=""/>
            <p:cNvSpPr/>
            <p:nvPr/>
          </p:nvSpPr>
          <p:spPr>
            <a:xfrm>
              <a:off x="2530236" y="223725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39" y="0"/>
                  </a:moveTo>
                  <a:lnTo>
                    <a:pt x="0" y="3073"/>
                  </a:lnTo>
                  <a:lnTo>
                    <a:pt x="914" y="3124"/>
                  </a:lnTo>
                  <a:lnTo>
                    <a:pt x="1828" y="3200"/>
                  </a:lnTo>
                  <a:lnTo>
                    <a:pt x="3606" y="3454"/>
                  </a:lnTo>
                  <a:lnTo>
                    <a:pt x="4470" y="3632"/>
                  </a:lnTo>
                  <a:lnTo>
                    <a:pt x="5232" y="3911"/>
                  </a:lnTo>
                  <a:lnTo>
                    <a:pt x="6273" y="1003"/>
                  </a:lnTo>
                  <a:lnTo>
                    <a:pt x="5219" y="634"/>
                  </a:lnTo>
                  <a:lnTo>
                    <a:pt x="4191" y="431"/>
                  </a:lnTo>
                  <a:lnTo>
                    <a:pt x="2146" y="126"/>
                  </a:lnTo>
                  <a:lnTo>
                    <a:pt x="1130" y="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7" name="object 3597" descr=""/>
            <p:cNvSpPr/>
            <p:nvPr/>
          </p:nvSpPr>
          <p:spPr>
            <a:xfrm>
              <a:off x="2530236" y="2239898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2" y="0"/>
                  </a:moveTo>
                  <a:lnTo>
                    <a:pt x="0" y="431"/>
                  </a:lnTo>
                  <a:lnTo>
                    <a:pt x="914" y="482"/>
                  </a:lnTo>
                  <a:lnTo>
                    <a:pt x="1828" y="558"/>
                  </a:lnTo>
                  <a:lnTo>
                    <a:pt x="3606" y="812"/>
                  </a:lnTo>
                  <a:lnTo>
                    <a:pt x="4470" y="990"/>
                  </a:lnTo>
                  <a:lnTo>
                    <a:pt x="5232" y="1270"/>
                  </a:lnTo>
                  <a:lnTo>
                    <a:pt x="5372" y="863"/>
                  </a:lnTo>
                  <a:lnTo>
                    <a:pt x="952" y="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8" name="object 3598" descr=""/>
            <p:cNvSpPr/>
            <p:nvPr/>
          </p:nvSpPr>
          <p:spPr>
            <a:xfrm>
              <a:off x="2535464" y="223826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1041" y="0"/>
                  </a:moveTo>
                  <a:lnTo>
                    <a:pt x="0" y="2895"/>
                  </a:lnTo>
                  <a:lnTo>
                    <a:pt x="380" y="3035"/>
                  </a:lnTo>
                  <a:lnTo>
                    <a:pt x="736" y="3200"/>
                  </a:lnTo>
                  <a:lnTo>
                    <a:pt x="2133" y="4826"/>
                  </a:lnTo>
                  <a:lnTo>
                    <a:pt x="2133" y="5105"/>
                  </a:lnTo>
                  <a:lnTo>
                    <a:pt x="2082" y="5422"/>
                  </a:lnTo>
                  <a:lnTo>
                    <a:pt x="5118" y="5943"/>
                  </a:lnTo>
                  <a:lnTo>
                    <a:pt x="5181" y="5626"/>
                  </a:lnTo>
                  <a:lnTo>
                    <a:pt x="5206" y="5295"/>
                  </a:lnTo>
                  <a:lnTo>
                    <a:pt x="5206" y="4610"/>
                  </a:lnTo>
                  <a:lnTo>
                    <a:pt x="1562" y="190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9" name="object 3599" descr=""/>
            <p:cNvSpPr/>
            <p:nvPr/>
          </p:nvSpPr>
          <p:spPr>
            <a:xfrm>
              <a:off x="2535464" y="224075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52" y="0"/>
                  </a:moveTo>
                  <a:lnTo>
                    <a:pt x="0" y="406"/>
                  </a:lnTo>
                  <a:lnTo>
                    <a:pt x="380" y="546"/>
                  </a:lnTo>
                  <a:lnTo>
                    <a:pt x="736" y="711"/>
                  </a:lnTo>
                  <a:lnTo>
                    <a:pt x="2133" y="2336"/>
                  </a:lnTo>
                  <a:lnTo>
                    <a:pt x="2133" y="2616"/>
                  </a:lnTo>
                  <a:lnTo>
                    <a:pt x="2082" y="2933"/>
                  </a:lnTo>
                  <a:lnTo>
                    <a:pt x="2514" y="3009"/>
                  </a:lnTo>
                  <a:lnTo>
                    <a:pt x="2565" y="2641"/>
                  </a:lnTo>
                  <a:lnTo>
                    <a:pt x="2565" y="2298"/>
                  </a:lnTo>
                  <a:lnTo>
                    <a:pt x="952" y="292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0" name="object 3600" descr=""/>
            <p:cNvSpPr/>
            <p:nvPr/>
          </p:nvSpPr>
          <p:spPr>
            <a:xfrm>
              <a:off x="2534530" y="2243693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3022" y="0"/>
                  </a:moveTo>
                  <a:lnTo>
                    <a:pt x="457" y="1384"/>
                  </a:lnTo>
                  <a:lnTo>
                    <a:pt x="38" y="1384"/>
                  </a:lnTo>
                  <a:lnTo>
                    <a:pt x="0" y="4470"/>
                  </a:lnTo>
                  <a:lnTo>
                    <a:pt x="546" y="4470"/>
                  </a:lnTo>
                  <a:lnTo>
                    <a:pt x="1104" y="4445"/>
                  </a:lnTo>
                  <a:lnTo>
                    <a:pt x="6057" y="520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1" name="object 3601" descr=""/>
            <p:cNvSpPr/>
            <p:nvPr/>
          </p:nvSpPr>
          <p:spPr>
            <a:xfrm>
              <a:off x="2534568" y="2243693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984" y="0"/>
                  </a:moveTo>
                  <a:lnTo>
                    <a:pt x="2933" y="279"/>
                  </a:lnTo>
                  <a:lnTo>
                    <a:pt x="2844" y="482"/>
                  </a:lnTo>
                  <a:lnTo>
                    <a:pt x="2717" y="635"/>
                  </a:lnTo>
                  <a:lnTo>
                    <a:pt x="2603" y="787"/>
                  </a:lnTo>
                  <a:lnTo>
                    <a:pt x="419" y="1384"/>
                  </a:lnTo>
                  <a:lnTo>
                    <a:pt x="0" y="1384"/>
                  </a:lnTo>
                  <a:lnTo>
                    <a:pt x="0" y="1816"/>
                  </a:lnTo>
                  <a:lnTo>
                    <a:pt x="431" y="1816"/>
                  </a:lnTo>
                  <a:lnTo>
                    <a:pt x="863" y="1803"/>
                  </a:lnTo>
                  <a:lnTo>
                    <a:pt x="3060" y="901"/>
                  </a:lnTo>
                  <a:lnTo>
                    <a:pt x="3238" y="685"/>
                  </a:lnTo>
                  <a:lnTo>
                    <a:pt x="3352" y="406"/>
                  </a:lnTo>
                  <a:lnTo>
                    <a:pt x="3403" y="76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2" name="object 3602" descr=""/>
            <p:cNvSpPr/>
            <p:nvPr/>
          </p:nvSpPr>
          <p:spPr>
            <a:xfrm>
              <a:off x="2528449" y="2244174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825" y="0"/>
                  </a:moveTo>
                  <a:lnTo>
                    <a:pt x="6083" y="3987"/>
                  </a:lnTo>
                  <a:lnTo>
                    <a:pt x="6121" y="901"/>
                  </a:lnTo>
                  <a:lnTo>
                    <a:pt x="5283" y="889"/>
                  </a:lnTo>
                  <a:lnTo>
                    <a:pt x="4394" y="787"/>
                  </a:lnTo>
                  <a:lnTo>
                    <a:pt x="2616" y="457"/>
                  </a:lnTo>
                  <a:lnTo>
                    <a:pt x="1714" y="241"/>
                  </a:lnTo>
                  <a:lnTo>
                    <a:pt x="8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3" name="object 3603" descr=""/>
            <p:cNvSpPr/>
            <p:nvPr/>
          </p:nvSpPr>
          <p:spPr>
            <a:xfrm>
              <a:off x="2529160" y="2244174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14" y="0"/>
                  </a:moveTo>
                  <a:lnTo>
                    <a:pt x="5397" y="1333"/>
                  </a:lnTo>
                  <a:lnTo>
                    <a:pt x="5410" y="901"/>
                  </a:lnTo>
                  <a:lnTo>
                    <a:pt x="4571" y="889"/>
                  </a:lnTo>
                  <a:lnTo>
                    <a:pt x="3682" y="787"/>
                  </a:lnTo>
                  <a:lnTo>
                    <a:pt x="1904" y="457"/>
                  </a:lnTo>
                  <a:lnTo>
                    <a:pt x="1003" y="24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4" name="object 3604" descr=""/>
            <p:cNvSpPr/>
            <p:nvPr/>
          </p:nvSpPr>
          <p:spPr>
            <a:xfrm>
              <a:off x="2522819" y="224236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143" y="0"/>
                  </a:moveTo>
                  <a:lnTo>
                    <a:pt x="0" y="2870"/>
                  </a:lnTo>
                  <a:lnTo>
                    <a:pt x="1841" y="3594"/>
                  </a:lnTo>
                  <a:lnTo>
                    <a:pt x="3708" y="4241"/>
                  </a:lnTo>
                  <a:lnTo>
                    <a:pt x="5638" y="4775"/>
                  </a:lnTo>
                  <a:lnTo>
                    <a:pt x="6451" y="1803"/>
                  </a:lnTo>
                  <a:lnTo>
                    <a:pt x="4673" y="1308"/>
                  </a:lnTo>
                  <a:lnTo>
                    <a:pt x="2895" y="685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5" name="object 3605" descr=""/>
            <p:cNvSpPr/>
            <p:nvPr/>
          </p:nvSpPr>
          <p:spPr>
            <a:xfrm>
              <a:off x="2523797" y="2242367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65" y="0"/>
                  </a:moveTo>
                  <a:lnTo>
                    <a:pt x="0" y="406"/>
                  </a:lnTo>
                  <a:lnTo>
                    <a:pt x="1765" y="1092"/>
                  </a:lnTo>
                  <a:lnTo>
                    <a:pt x="3556" y="1727"/>
                  </a:lnTo>
                  <a:lnTo>
                    <a:pt x="5359" y="2222"/>
                  </a:lnTo>
                  <a:lnTo>
                    <a:pt x="5473" y="1803"/>
                  </a:lnTo>
                  <a:lnTo>
                    <a:pt x="3695" y="1308"/>
                  </a:lnTo>
                  <a:lnTo>
                    <a:pt x="1917" y="685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6" name="object 3606" descr=""/>
            <p:cNvSpPr/>
            <p:nvPr/>
          </p:nvSpPr>
          <p:spPr>
            <a:xfrm>
              <a:off x="2517482" y="223999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320" y="0"/>
                  </a:moveTo>
                  <a:lnTo>
                    <a:pt x="0" y="2794"/>
                  </a:lnTo>
                  <a:lnTo>
                    <a:pt x="419" y="2984"/>
                  </a:lnTo>
                  <a:lnTo>
                    <a:pt x="2159" y="3873"/>
                  </a:lnTo>
                  <a:lnTo>
                    <a:pt x="3517" y="4495"/>
                  </a:lnTo>
                  <a:lnTo>
                    <a:pt x="4419" y="4876"/>
                  </a:lnTo>
                  <a:lnTo>
                    <a:pt x="5346" y="5232"/>
                  </a:lnTo>
                  <a:lnTo>
                    <a:pt x="6477" y="2374"/>
                  </a:lnTo>
                  <a:lnTo>
                    <a:pt x="4737" y="1663"/>
                  </a:lnTo>
                  <a:lnTo>
                    <a:pt x="2971" y="838"/>
                  </a:lnTo>
                  <a:lnTo>
                    <a:pt x="2679" y="673"/>
                  </a:lnTo>
                  <a:lnTo>
                    <a:pt x="1778" y="215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7" name="object 3607" descr=""/>
            <p:cNvSpPr/>
            <p:nvPr/>
          </p:nvSpPr>
          <p:spPr>
            <a:xfrm>
              <a:off x="2518613" y="2239996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90" y="0"/>
                  </a:moveTo>
                  <a:lnTo>
                    <a:pt x="0" y="393"/>
                  </a:lnTo>
                  <a:lnTo>
                    <a:pt x="901" y="825"/>
                  </a:lnTo>
                  <a:lnTo>
                    <a:pt x="1650" y="1219"/>
                  </a:lnTo>
                  <a:lnTo>
                    <a:pt x="2158" y="1473"/>
                  </a:lnTo>
                  <a:lnTo>
                    <a:pt x="3441" y="2057"/>
                  </a:lnTo>
                  <a:lnTo>
                    <a:pt x="4305" y="2425"/>
                  </a:lnTo>
                  <a:lnTo>
                    <a:pt x="5194" y="2768"/>
                  </a:lnTo>
                  <a:lnTo>
                    <a:pt x="5346" y="2374"/>
                  </a:lnTo>
                  <a:lnTo>
                    <a:pt x="3606" y="1663"/>
                  </a:lnTo>
                  <a:lnTo>
                    <a:pt x="2552" y="1181"/>
                  </a:lnTo>
                  <a:lnTo>
                    <a:pt x="1841" y="838"/>
                  </a:lnTo>
                  <a:lnTo>
                    <a:pt x="1549" y="673"/>
                  </a:lnTo>
                  <a:lnTo>
                    <a:pt x="647" y="215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8" name="object 3608" descr=""/>
            <p:cNvSpPr/>
            <p:nvPr/>
          </p:nvSpPr>
          <p:spPr>
            <a:xfrm>
              <a:off x="2512362" y="223797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73" y="0"/>
                  </a:moveTo>
                  <a:lnTo>
                    <a:pt x="0" y="3009"/>
                  </a:lnTo>
                  <a:lnTo>
                    <a:pt x="1752" y="3403"/>
                  </a:lnTo>
                  <a:lnTo>
                    <a:pt x="3467" y="4025"/>
                  </a:lnTo>
                  <a:lnTo>
                    <a:pt x="5118" y="4800"/>
                  </a:lnTo>
                  <a:lnTo>
                    <a:pt x="6438" y="2019"/>
                  </a:lnTo>
                  <a:lnTo>
                    <a:pt x="4610" y="1155"/>
                  </a:lnTo>
                  <a:lnTo>
                    <a:pt x="2679" y="444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9" name="object 3609" descr=""/>
            <p:cNvSpPr/>
            <p:nvPr/>
          </p:nvSpPr>
          <p:spPr>
            <a:xfrm>
              <a:off x="2512946" y="223797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88" y="0"/>
                  </a:moveTo>
                  <a:lnTo>
                    <a:pt x="0" y="419"/>
                  </a:lnTo>
                  <a:lnTo>
                    <a:pt x="1968" y="863"/>
                  </a:lnTo>
                  <a:lnTo>
                    <a:pt x="3873" y="1549"/>
                  </a:lnTo>
                  <a:lnTo>
                    <a:pt x="5676" y="2413"/>
                  </a:lnTo>
                  <a:lnTo>
                    <a:pt x="5854" y="2019"/>
                  </a:lnTo>
                  <a:lnTo>
                    <a:pt x="4025" y="1155"/>
                  </a:lnTo>
                  <a:lnTo>
                    <a:pt x="2095" y="444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0" name="object 3610" descr=""/>
            <p:cNvSpPr/>
            <p:nvPr/>
          </p:nvSpPr>
          <p:spPr>
            <a:xfrm>
              <a:off x="2506871" y="223734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70" y="0"/>
                  </a:moveTo>
                  <a:lnTo>
                    <a:pt x="0" y="114"/>
                  </a:lnTo>
                  <a:lnTo>
                    <a:pt x="177" y="3187"/>
                  </a:lnTo>
                  <a:lnTo>
                    <a:pt x="1955" y="3086"/>
                  </a:lnTo>
                  <a:lnTo>
                    <a:pt x="3733" y="3251"/>
                  </a:lnTo>
                  <a:lnTo>
                    <a:pt x="5486" y="3644"/>
                  </a:lnTo>
                  <a:lnTo>
                    <a:pt x="6159" y="635"/>
                  </a:lnTo>
                  <a:lnTo>
                    <a:pt x="4152" y="177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1" name="object 3611" descr=""/>
            <p:cNvSpPr/>
            <p:nvPr/>
          </p:nvSpPr>
          <p:spPr>
            <a:xfrm>
              <a:off x="2506871" y="2237345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070" y="0"/>
                  </a:moveTo>
                  <a:lnTo>
                    <a:pt x="0" y="114"/>
                  </a:lnTo>
                  <a:lnTo>
                    <a:pt x="25" y="546"/>
                  </a:lnTo>
                  <a:lnTo>
                    <a:pt x="2057" y="431"/>
                  </a:lnTo>
                  <a:lnTo>
                    <a:pt x="4102" y="609"/>
                  </a:lnTo>
                  <a:lnTo>
                    <a:pt x="6070" y="1054"/>
                  </a:lnTo>
                  <a:lnTo>
                    <a:pt x="6159" y="635"/>
                  </a:lnTo>
                  <a:lnTo>
                    <a:pt x="4152" y="177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2" name="object 3612" descr=""/>
            <p:cNvSpPr/>
            <p:nvPr/>
          </p:nvSpPr>
          <p:spPr>
            <a:xfrm>
              <a:off x="2500817" y="223746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057" y="0"/>
                  </a:moveTo>
                  <a:lnTo>
                    <a:pt x="3987" y="114"/>
                  </a:lnTo>
                  <a:lnTo>
                    <a:pt x="1943" y="533"/>
                  </a:lnTo>
                  <a:lnTo>
                    <a:pt x="0" y="1168"/>
                  </a:lnTo>
                  <a:lnTo>
                    <a:pt x="965" y="4102"/>
                  </a:lnTo>
                  <a:lnTo>
                    <a:pt x="2679" y="3530"/>
                  </a:lnTo>
                  <a:lnTo>
                    <a:pt x="4445" y="3174"/>
                  </a:lnTo>
                  <a:lnTo>
                    <a:pt x="6223" y="3073"/>
                  </a:lnTo>
                  <a:lnTo>
                    <a:pt x="605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3" name="object 3613" descr=""/>
            <p:cNvSpPr/>
            <p:nvPr/>
          </p:nvSpPr>
          <p:spPr>
            <a:xfrm>
              <a:off x="2500817" y="2237463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6057" y="0"/>
                  </a:moveTo>
                  <a:lnTo>
                    <a:pt x="3987" y="114"/>
                  </a:lnTo>
                  <a:lnTo>
                    <a:pt x="1943" y="533"/>
                  </a:lnTo>
                  <a:lnTo>
                    <a:pt x="0" y="1168"/>
                  </a:lnTo>
                  <a:lnTo>
                    <a:pt x="139" y="1574"/>
                  </a:lnTo>
                  <a:lnTo>
                    <a:pt x="2044" y="952"/>
                  </a:lnTo>
                  <a:lnTo>
                    <a:pt x="4051" y="546"/>
                  </a:lnTo>
                  <a:lnTo>
                    <a:pt x="6083" y="431"/>
                  </a:lnTo>
                  <a:lnTo>
                    <a:pt x="60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4" name="object 3614" descr=""/>
            <p:cNvSpPr/>
            <p:nvPr/>
          </p:nvSpPr>
          <p:spPr>
            <a:xfrm>
              <a:off x="2495278" y="223863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537" y="0"/>
                  </a:moveTo>
                  <a:lnTo>
                    <a:pt x="3594" y="635"/>
                  </a:lnTo>
                  <a:lnTo>
                    <a:pt x="1752" y="1498"/>
                  </a:lnTo>
                  <a:lnTo>
                    <a:pt x="0" y="2476"/>
                  </a:lnTo>
                  <a:lnTo>
                    <a:pt x="1511" y="5168"/>
                  </a:lnTo>
                  <a:lnTo>
                    <a:pt x="3124" y="4267"/>
                  </a:lnTo>
                  <a:lnTo>
                    <a:pt x="4787" y="3492"/>
                  </a:lnTo>
                  <a:lnTo>
                    <a:pt x="6502" y="2933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5" name="object 3615" descr=""/>
            <p:cNvSpPr/>
            <p:nvPr/>
          </p:nvSpPr>
          <p:spPr>
            <a:xfrm>
              <a:off x="2495278" y="223863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537" y="0"/>
                  </a:moveTo>
                  <a:lnTo>
                    <a:pt x="3594" y="635"/>
                  </a:lnTo>
                  <a:lnTo>
                    <a:pt x="1752" y="1498"/>
                  </a:lnTo>
                  <a:lnTo>
                    <a:pt x="0" y="2476"/>
                  </a:lnTo>
                  <a:lnTo>
                    <a:pt x="215" y="2857"/>
                  </a:lnTo>
                  <a:lnTo>
                    <a:pt x="1943" y="1879"/>
                  </a:lnTo>
                  <a:lnTo>
                    <a:pt x="3759" y="1041"/>
                  </a:lnTo>
                  <a:lnTo>
                    <a:pt x="5676" y="406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6" name="object 3616" descr=""/>
            <p:cNvSpPr/>
            <p:nvPr/>
          </p:nvSpPr>
          <p:spPr>
            <a:xfrm>
              <a:off x="2492852" y="22351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864" y="0"/>
                  </a:moveTo>
                  <a:lnTo>
                    <a:pt x="2971" y="1003"/>
                  </a:lnTo>
                  <a:lnTo>
                    <a:pt x="1308" y="2425"/>
                  </a:lnTo>
                  <a:lnTo>
                    <a:pt x="0" y="4089"/>
                  </a:lnTo>
                  <a:lnTo>
                    <a:pt x="2425" y="5994"/>
                  </a:lnTo>
                  <a:lnTo>
                    <a:pt x="3492" y="4648"/>
                  </a:lnTo>
                  <a:lnTo>
                    <a:pt x="4813" y="3517"/>
                  </a:lnTo>
                  <a:lnTo>
                    <a:pt x="6311" y="2717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7" name="object 3617" descr=""/>
            <p:cNvSpPr/>
            <p:nvPr/>
          </p:nvSpPr>
          <p:spPr>
            <a:xfrm>
              <a:off x="2494935" y="2237448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025" y="0"/>
                  </a:moveTo>
                  <a:lnTo>
                    <a:pt x="2476" y="825"/>
                  </a:lnTo>
                  <a:lnTo>
                    <a:pt x="1104" y="1993"/>
                  </a:lnTo>
                  <a:lnTo>
                    <a:pt x="0" y="3390"/>
                  </a:lnTo>
                  <a:lnTo>
                    <a:pt x="342" y="3657"/>
                  </a:lnTo>
                  <a:lnTo>
                    <a:pt x="1409" y="2311"/>
                  </a:lnTo>
                  <a:lnTo>
                    <a:pt x="2730" y="1181"/>
                  </a:lnTo>
                  <a:lnTo>
                    <a:pt x="4229" y="380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8" name="object 3618" descr=""/>
            <p:cNvSpPr/>
            <p:nvPr/>
          </p:nvSpPr>
          <p:spPr>
            <a:xfrm>
              <a:off x="2497717" y="223346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210" y="0"/>
                  </a:moveTo>
                  <a:lnTo>
                    <a:pt x="4038" y="38"/>
                  </a:lnTo>
                  <a:lnTo>
                    <a:pt x="1892" y="635"/>
                  </a:lnTo>
                  <a:lnTo>
                    <a:pt x="0" y="1638"/>
                  </a:lnTo>
                  <a:lnTo>
                    <a:pt x="1447" y="4368"/>
                  </a:lnTo>
                  <a:lnTo>
                    <a:pt x="2946" y="3568"/>
                  </a:lnTo>
                  <a:lnTo>
                    <a:pt x="4610" y="3124"/>
                  </a:lnTo>
                  <a:lnTo>
                    <a:pt x="6273" y="3086"/>
                  </a:lnTo>
                  <a:lnTo>
                    <a:pt x="62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9" name="object 3619" descr=""/>
            <p:cNvSpPr/>
            <p:nvPr/>
          </p:nvSpPr>
          <p:spPr>
            <a:xfrm>
              <a:off x="2498962" y="2236117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5016" y="0"/>
                  </a:moveTo>
                  <a:lnTo>
                    <a:pt x="3276" y="38"/>
                  </a:lnTo>
                  <a:lnTo>
                    <a:pt x="1549" y="507"/>
                  </a:lnTo>
                  <a:lnTo>
                    <a:pt x="0" y="1333"/>
                  </a:lnTo>
                  <a:lnTo>
                    <a:pt x="203" y="1714"/>
                  </a:lnTo>
                  <a:lnTo>
                    <a:pt x="1701" y="914"/>
                  </a:lnTo>
                  <a:lnTo>
                    <a:pt x="3365" y="469"/>
                  </a:lnTo>
                  <a:lnTo>
                    <a:pt x="5029" y="431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0" name="object 3620" descr=""/>
            <p:cNvSpPr/>
            <p:nvPr/>
          </p:nvSpPr>
          <p:spPr>
            <a:xfrm>
              <a:off x="2503933" y="2233447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079" y="0"/>
                  </a:moveTo>
                  <a:lnTo>
                    <a:pt x="0" y="12"/>
                  </a:lnTo>
                  <a:lnTo>
                    <a:pt x="63" y="3098"/>
                  </a:lnTo>
                  <a:lnTo>
                    <a:pt x="1727" y="3060"/>
                  </a:lnTo>
                  <a:lnTo>
                    <a:pt x="3390" y="3454"/>
                  </a:lnTo>
                  <a:lnTo>
                    <a:pt x="4889" y="4216"/>
                  </a:lnTo>
                  <a:lnTo>
                    <a:pt x="6286" y="1460"/>
                  </a:lnTo>
                  <a:lnTo>
                    <a:pt x="5321" y="977"/>
                  </a:lnTo>
                  <a:lnTo>
                    <a:pt x="4292" y="596"/>
                  </a:lnTo>
                  <a:lnTo>
                    <a:pt x="2171" y="114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1" name="object 3621" descr=""/>
            <p:cNvSpPr/>
            <p:nvPr/>
          </p:nvSpPr>
          <p:spPr>
            <a:xfrm>
              <a:off x="2503983" y="2236076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1739" y="0"/>
                  </a:moveTo>
                  <a:lnTo>
                    <a:pt x="0" y="38"/>
                  </a:lnTo>
                  <a:lnTo>
                    <a:pt x="12" y="469"/>
                  </a:lnTo>
                  <a:lnTo>
                    <a:pt x="1676" y="431"/>
                  </a:lnTo>
                  <a:lnTo>
                    <a:pt x="3340" y="825"/>
                  </a:lnTo>
                  <a:lnTo>
                    <a:pt x="4838" y="1587"/>
                  </a:lnTo>
                  <a:lnTo>
                    <a:pt x="5029" y="1206"/>
                  </a:lnTo>
                  <a:lnTo>
                    <a:pt x="3479" y="40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2" name="object 3622" descr=""/>
            <p:cNvSpPr/>
            <p:nvPr/>
          </p:nvSpPr>
          <p:spPr>
            <a:xfrm>
              <a:off x="2508821" y="22349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396" y="0"/>
                  </a:moveTo>
                  <a:lnTo>
                    <a:pt x="0" y="2743"/>
                  </a:lnTo>
                  <a:lnTo>
                    <a:pt x="749" y="3124"/>
                  </a:lnTo>
                  <a:lnTo>
                    <a:pt x="1460" y="3594"/>
                  </a:lnTo>
                  <a:lnTo>
                    <a:pt x="2451" y="4406"/>
                  </a:lnTo>
                  <a:lnTo>
                    <a:pt x="2768" y="4698"/>
                  </a:lnTo>
                  <a:lnTo>
                    <a:pt x="3225" y="5156"/>
                  </a:lnTo>
                  <a:lnTo>
                    <a:pt x="3924" y="5943"/>
                  </a:lnTo>
                  <a:lnTo>
                    <a:pt x="6337" y="4025"/>
                  </a:lnTo>
                  <a:lnTo>
                    <a:pt x="6070" y="3695"/>
                  </a:lnTo>
                  <a:lnTo>
                    <a:pt x="5448" y="3009"/>
                  </a:lnTo>
                  <a:lnTo>
                    <a:pt x="5257" y="2832"/>
                  </a:lnTo>
                  <a:lnTo>
                    <a:pt x="4889" y="2451"/>
                  </a:lnTo>
                  <a:lnTo>
                    <a:pt x="4495" y="2095"/>
                  </a:lnTo>
                  <a:lnTo>
                    <a:pt x="3251" y="1079"/>
                  </a:lnTo>
                  <a:lnTo>
                    <a:pt x="2362" y="482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3" name="object 3623" descr=""/>
            <p:cNvSpPr/>
            <p:nvPr/>
          </p:nvSpPr>
          <p:spPr>
            <a:xfrm>
              <a:off x="2508821" y="2237278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190" y="0"/>
                  </a:moveTo>
                  <a:lnTo>
                    <a:pt x="0" y="381"/>
                  </a:lnTo>
                  <a:lnTo>
                    <a:pt x="749" y="762"/>
                  </a:lnTo>
                  <a:lnTo>
                    <a:pt x="1460" y="1231"/>
                  </a:lnTo>
                  <a:lnTo>
                    <a:pt x="3924" y="3581"/>
                  </a:lnTo>
                  <a:lnTo>
                    <a:pt x="4267" y="3314"/>
                  </a:lnTo>
                  <a:lnTo>
                    <a:pt x="4127" y="3149"/>
                  </a:lnTo>
                  <a:lnTo>
                    <a:pt x="4000" y="2997"/>
                  </a:lnTo>
                  <a:lnTo>
                    <a:pt x="3848" y="2819"/>
                  </a:lnTo>
                  <a:lnTo>
                    <a:pt x="3695" y="2654"/>
                  </a:lnTo>
                  <a:lnTo>
                    <a:pt x="3060" y="2019"/>
                  </a:lnTo>
                  <a:lnTo>
                    <a:pt x="2743" y="1727"/>
                  </a:lnTo>
                  <a:lnTo>
                    <a:pt x="1714" y="889"/>
                  </a:lnTo>
                  <a:lnTo>
                    <a:pt x="977" y="393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4" name="object 3624" descr=""/>
            <p:cNvSpPr/>
            <p:nvPr/>
          </p:nvSpPr>
          <p:spPr>
            <a:xfrm>
              <a:off x="2512749" y="223894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413" y="0"/>
                  </a:moveTo>
                  <a:lnTo>
                    <a:pt x="0" y="1904"/>
                  </a:lnTo>
                  <a:lnTo>
                    <a:pt x="977" y="3136"/>
                  </a:lnTo>
                  <a:lnTo>
                    <a:pt x="1549" y="4775"/>
                  </a:lnTo>
                  <a:lnTo>
                    <a:pt x="1968" y="6553"/>
                  </a:lnTo>
                  <a:lnTo>
                    <a:pt x="4965" y="5841"/>
                  </a:lnTo>
                  <a:lnTo>
                    <a:pt x="4737" y="4864"/>
                  </a:lnTo>
                  <a:lnTo>
                    <a:pt x="4457" y="3860"/>
                  </a:lnTo>
                  <a:lnTo>
                    <a:pt x="3657" y="1879"/>
                  </a:lnTo>
                  <a:lnTo>
                    <a:pt x="3124" y="888"/>
                  </a:lnTo>
                  <a:lnTo>
                    <a:pt x="241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5" name="object 3625" descr=""/>
            <p:cNvSpPr/>
            <p:nvPr/>
          </p:nvSpPr>
          <p:spPr>
            <a:xfrm>
              <a:off x="2512749" y="2240588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330" y="0"/>
                  </a:moveTo>
                  <a:lnTo>
                    <a:pt x="0" y="266"/>
                  </a:lnTo>
                  <a:lnTo>
                    <a:pt x="977" y="1498"/>
                  </a:lnTo>
                  <a:lnTo>
                    <a:pt x="1549" y="3136"/>
                  </a:lnTo>
                  <a:lnTo>
                    <a:pt x="1968" y="4914"/>
                  </a:lnTo>
                  <a:lnTo>
                    <a:pt x="2387" y="4813"/>
                  </a:lnTo>
                  <a:lnTo>
                    <a:pt x="2171" y="3911"/>
                  </a:lnTo>
                  <a:lnTo>
                    <a:pt x="1930" y="3047"/>
                  </a:lnTo>
                  <a:lnTo>
                    <a:pt x="1270" y="1409"/>
                  </a:lnTo>
                  <a:lnTo>
                    <a:pt x="850" y="660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6" name="object 3626" descr=""/>
            <p:cNvSpPr/>
            <p:nvPr/>
          </p:nvSpPr>
          <p:spPr>
            <a:xfrm>
              <a:off x="2514718" y="2244795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997" y="0"/>
                  </a:moveTo>
                  <a:lnTo>
                    <a:pt x="0" y="711"/>
                  </a:lnTo>
                  <a:lnTo>
                    <a:pt x="419" y="2489"/>
                  </a:lnTo>
                  <a:lnTo>
                    <a:pt x="685" y="4394"/>
                  </a:lnTo>
                  <a:lnTo>
                    <a:pt x="1168" y="6362"/>
                  </a:lnTo>
                  <a:lnTo>
                    <a:pt x="4165" y="5626"/>
                  </a:lnTo>
                  <a:lnTo>
                    <a:pt x="3733" y="3860"/>
                  </a:lnTo>
                  <a:lnTo>
                    <a:pt x="3467" y="1968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7" name="object 3627" descr=""/>
            <p:cNvSpPr/>
            <p:nvPr/>
          </p:nvSpPr>
          <p:spPr>
            <a:xfrm>
              <a:off x="2514718" y="2245404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419" y="0"/>
                  </a:moveTo>
                  <a:lnTo>
                    <a:pt x="0" y="101"/>
                  </a:lnTo>
                  <a:lnTo>
                    <a:pt x="419" y="1879"/>
                  </a:lnTo>
                  <a:lnTo>
                    <a:pt x="685" y="3784"/>
                  </a:lnTo>
                  <a:lnTo>
                    <a:pt x="1168" y="5753"/>
                  </a:lnTo>
                  <a:lnTo>
                    <a:pt x="1587" y="5651"/>
                  </a:lnTo>
                  <a:lnTo>
                    <a:pt x="1117" y="3708"/>
                  </a:lnTo>
                  <a:lnTo>
                    <a:pt x="850" y="180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8" name="object 3628" descr=""/>
            <p:cNvSpPr/>
            <p:nvPr/>
          </p:nvSpPr>
          <p:spPr>
            <a:xfrm>
              <a:off x="2515882" y="225042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97" y="0"/>
                  </a:moveTo>
                  <a:lnTo>
                    <a:pt x="0" y="736"/>
                  </a:lnTo>
                  <a:lnTo>
                    <a:pt x="241" y="1714"/>
                  </a:lnTo>
                  <a:lnTo>
                    <a:pt x="546" y="2717"/>
                  </a:lnTo>
                  <a:lnTo>
                    <a:pt x="1371" y="4698"/>
                  </a:lnTo>
                  <a:lnTo>
                    <a:pt x="1917" y="5676"/>
                  </a:lnTo>
                  <a:lnTo>
                    <a:pt x="2628" y="6553"/>
                  </a:lnTo>
                  <a:lnTo>
                    <a:pt x="5029" y="4622"/>
                  </a:lnTo>
                  <a:lnTo>
                    <a:pt x="4025" y="3390"/>
                  </a:lnTo>
                  <a:lnTo>
                    <a:pt x="3428" y="1765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9" name="object 3629" descr=""/>
            <p:cNvSpPr/>
            <p:nvPr/>
          </p:nvSpPr>
          <p:spPr>
            <a:xfrm>
              <a:off x="2515882" y="2251059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419" y="0"/>
                  </a:moveTo>
                  <a:lnTo>
                    <a:pt x="0" y="101"/>
                  </a:lnTo>
                  <a:lnTo>
                    <a:pt x="241" y="1079"/>
                  </a:lnTo>
                  <a:lnTo>
                    <a:pt x="546" y="2082"/>
                  </a:lnTo>
                  <a:lnTo>
                    <a:pt x="1371" y="4064"/>
                  </a:lnTo>
                  <a:lnTo>
                    <a:pt x="1917" y="5041"/>
                  </a:lnTo>
                  <a:lnTo>
                    <a:pt x="2628" y="5918"/>
                  </a:lnTo>
                  <a:lnTo>
                    <a:pt x="2971" y="5651"/>
                  </a:lnTo>
                  <a:lnTo>
                    <a:pt x="2285" y="4800"/>
                  </a:lnTo>
                  <a:lnTo>
                    <a:pt x="1765" y="3860"/>
                  </a:lnTo>
                  <a:lnTo>
                    <a:pt x="952" y="1943"/>
                  </a:lnTo>
                  <a:lnTo>
                    <a:pt x="660" y="9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0" name="object 3630" descr=""/>
            <p:cNvSpPr/>
            <p:nvPr/>
          </p:nvSpPr>
          <p:spPr>
            <a:xfrm>
              <a:off x="2518515" y="2255048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400" y="0"/>
                  </a:moveTo>
                  <a:lnTo>
                    <a:pt x="0" y="1930"/>
                  </a:lnTo>
                  <a:lnTo>
                    <a:pt x="673" y="2768"/>
                  </a:lnTo>
                  <a:lnTo>
                    <a:pt x="1473" y="3555"/>
                  </a:lnTo>
                  <a:lnTo>
                    <a:pt x="3327" y="4851"/>
                  </a:lnTo>
                  <a:lnTo>
                    <a:pt x="4381" y="5346"/>
                  </a:lnTo>
                  <a:lnTo>
                    <a:pt x="5473" y="5638"/>
                  </a:lnTo>
                  <a:lnTo>
                    <a:pt x="6286" y="2666"/>
                  </a:lnTo>
                  <a:lnTo>
                    <a:pt x="5524" y="2463"/>
                  </a:lnTo>
                  <a:lnTo>
                    <a:pt x="4813" y="2120"/>
                  </a:lnTo>
                  <a:lnTo>
                    <a:pt x="3517" y="1219"/>
                  </a:lnTo>
                  <a:lnTo>
                    <a:pt x="2921" y="647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1" name="object 3631" descr=""/>
            <p:cNvSpPr/>
            <p:nvPr/>
          </p:nvSpPr>
          <p:spPr>
            <a:xfrm>
              <a:off x="2518515" y="225671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330" y="0"/>
                  </a:moveTo>
                  <a:lnTo>
                    <a:pt x="5473" y="3975"/>
                  </a:lnTo>
                  <a:lnTo>
                    <a:pt x="5588" y="3555"/>
                  </a:lnTo>
                  <a:lnTo>
                    <a:pt x="4546" y="3276"/>
                  </a:lnTo>
                  <a:lnTo>
                    <a:pt x="3530" y="2806"/>
                  </a:lnTo>
                  <a:lnTo>
                    <a:pt x="1752" y="1562"/>
                  </a:lnTo>
                  <a:lnTo>
                    <a:pt x="990" y="81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2" name="object 3632" descr=""/>
            <p:cNvSpPr/>
            <p:nvPr/>
          </p:nvSpPr>
          <p:spPr>
            <a:xfrm>
              <a:off x="2523985" y="2257706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5841" y="0"/>
                  </a:moveTo>
                  <a:lnTo>
                    <a:pt x="4076" y="330"/>
                  </a:lnTo>
                  <a:lnTo>
                    <a:pt x="2336" y="419"/>
                  </a:lnTo>
                  <a:lnTo>
                    <a:pt x="812" y="0"/>
                  </a:lnTo>
                  <a:lnTo>
                    <a:pt x="0" y="2984"/>
                  </a:lnTo>
                  <a:lnTo>
                    <a:pt x="1092" y="3276"/>
                  </a:lnTo>
                  <a:lnTo>
                    <a:pt x="2209" y="3378"/>
                  </a:lnTo>
                  <a:lnTo>
                    <a:pt x="4356" y="3352"/>
                  </a:lnTo>
                  <a:lnTo>
                    <a:pt x="5397" y="3213"/>
                  </a:lnTo>
                  <a:lnTo>
                    <a:pt x="6400" y="3035"/>
                  </a:lnTo>
                  <a:lnTo>
                    <a:pt x="58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3" name="object 3633" descr=""/>
            <p:cNvSpPr/>
            <p:nvPr/>
          </p:nvSpPr>
          <p:spPr>
            <a:xfrm>
              <a:off x="2523985" y="2260271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114" y="0"/>
                  </a:moveTo>
                  <a:lnTo>
                    <a:pt x="0" y="419"/>
                  </a:lnTo>
                  <a:lnTo>
                    <a:pt x="1092" y="711"/>
                  </a:lnTo>
                  <a:lnTo>
                    <a:pt x="2209" y="812"/>
                  </a:lnTo>
                  <a:lnTo>
                    <a:pt x="4356" y="787"/>
                  </a:lnTo>
                  <a:lnTo>
                    <a:pt x="5397" y="647"/>
                  </a:lnTo>
                  <a:lnTo>
                    <a:pt x="6400" y="469"/>
                  </a:lnTo>
                  <a:lnTo>
                    <a:pt x="6324" y="38"/>
                  </a:lnTo>
                  <a:lnTo>
                    <a:pt x="5333" y="228"/>
                  </a:lnTo>
                  <a:lnTo>
                    <a:pt x="4317" y="355"/>
                  </a:lnTo>
                  <a:lnTo>
                    <a:pt x="2235" y="381"/>
                  </a:lnTo>
                  <a:lnTo>
                    <a:pt x="1168" y="27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4" name="object 3634" descr=""/>
            <p:cNvSpPr/>
            <p:nvPr/>
          </p:nvSpPr>
          <p:spPr>
            <a:xfrm>
              <a:off x="2529828" y="225633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473" y="0"/>
                  </a:moveTo>
                  <a:lnTo>
                    <a:pt x="3581" y="495"/>
                  </a:lnTo>
                  <a:lnTo>
                    <a:pt x="1777" y="1041"/>
                  </a:lnTo>
                  <a:lnTo>
                    <a:pt x="0" y="1371"/>
                  </a:lnTo>
                  <a:lnTo>
                    <a:pt x="558" y="4406"/>
                  </a:lnTo>
                  <a:lnTo>
                    <a:pt x="2565" y="4025"/>
                  </a:lnTo>
                  <a:lnTo>
                    <a:pt x="4444" y="3467"/>
                  </a:lnTo>
                  <a:lnTo>
                    <a:pt x="6261" y="2984"/>
                  </a:lnTo>
                  <a:lnTo>
                    <a:pt x="54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5" name="object 3635" descr=""/>
            <p:cNvSpPr/>
            <p:nvPr/>
          </p:nvSpPr>
          <p:spPr>
            <a:xfrm>
              <a:off x="2530311" y="2258905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664" y="0"/>
                  </a:moveTo>
                  <a:lnTo>
                    <a:pt x="3835" y="482"/>
                  </a:lnTo>
                  <a:lnTo>
                    <a:pt x="1968" y="1041"/>
                  </a:lnTo>
                  <a:lnTo>
                    <a:pt x="0" y="1409"/>
                  </a:lnTo>
                  <a:lnTo>
                    <a:pt x="76" y="1841"/>
                  </a:lnTo>
                  <a:lnTo>
                    <a:pt x="2082" y="1460"/>
                  </a:lnTo>
                  <a:lnTo>
                    <a:pt x="3962" y="901"/>
                  </a:lnTo>
                  <a:lnTo>
                    <a:pt x="5778" y="419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6" name="object 3636" descr=""/>
            <p:cNvSpPr/>
            <p:nvPr/>
          </p:nvSpPr>
          <p:spPr>
            <a:xfrm>
              <a:off x="2535308" y="2255407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041" y="0"/>
                  </a:moveTo>
                  <a:lnTo>
                    <a:pt x="0" y="939"/>
                  </a:lnTo>
                  <a:lnTo>
                    <a:pt x="774" y="3911"/>
                  </a:lnTo>
                  <a:lnTo>
                    <a:pt x="1689" y="3682"/>
                  </a:lnTo>
                  <a:lnTo>
                    <a:pt x="3022" y="3378"/>
                  </a:lnTo>
                  <a:lnTo>
                    <a:pt x="3454" y="3314"/>
                  </a:lnTo>
                  <a:lnTo>
                    <a:pt x="4318" y="3162"/>
                  </a:lnTo>
                  <a:lnTo>
                    <a:pt x="5168" y="3086"/>
                  </a:lnTo>
                  <a:lnTo>
                    <a:pt x="5981" y="3136"/>
                  </a:lnTo>
                  <a:lnTo>
                    <a:pt x="6146" y="63"/>
                  </a:lnTo>
                  <a:lnTo>
                    <a:pt x="50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7" name="object 3637" descr=""/>
            <p:cNvSpPr/>
            <p:nvPr/>
          </p:nvSpPr>
          <p:spPr>
            <a:xfrm>
              <a:off x="2535981" y="2258061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4483" y="0"/>
                  </a:moveTo>
                  <a:lnTo>
                    <a:pt x="0" y="838"/>
                  </a:lnTo>
                  <a:lnTo>
                    <a:pt x="101" y="1257"/>
                  </a:lnTo>
                  <a:lnTo>
                    <a:pt x="1016" y="1028"/>
                  </a:lnTo>
                  <a:lnTo>
                    <a:pt x="2349" y="723"/>
                  </a:lnTo>
                  <a:lnTo>
                    <a:pt x="2781" y="660"/>
                  </a:lnTo>
                  <a:lnTo>
                    <a:pt x="3644" y="508"/>
                  </a:lnTo>
                  <a:lnTo>
                    <a:pt x="4495" y="431"/>
                  </a:lnTo>
                  <a:lnTo>
                    <a:pt x="5308" y="482"/>
                  </a:lnTo>
                  <a:lnTo>
                    <a:pt x="5334" y="5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8" name="object 3638" descr=""/>
            <p:cNvSpPr/>
            <p:nvPr/>
          </p:nvSpPr>
          <p:spPr>
            <a:xfrm>
              <a:off x="2541289" y="2255469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65" y="0"/>
                  </a:moveTo>
                  <a:lnTo>
                    <a:pt x="0" y="3073"/>
                  </a:lnTo>
                  <a:lnTo>
                    <a:pt x="812" y="3124"/>
                  </a:lnTo>
                  <a:lnTo>
                    <a:pt x="1574" y="3276"/>
                  </a:lnTo>
                  <a:lnTo>
                    <a:pt x="2870" y="3886"/>
                  </a:lnTo>
                  <a:lnTo>
                    <a:pt x="3403" y="4330"/>
                  </a:lnTo>
                  <a:lnTo>
                    <a:pt x="3835" y="4914"/>
                  </a:lnTo>
                  <a:lnTo>
                    <a:pt x="6311" y="3086"/>
                  </a:lnTo>
                  <a:lnTo>
                    <a:pt x="1269" y="5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9" name="object 3639" descr=""/>
            <p:cNvSpPr/>
            <p:nvPr/>
          </p:nvSpPr>
          <p:spPr>
            <a:xfrm>
              <a:off x="2541289" y="2258111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25" y="0"/>
                  </a:moveTo>
                  <a:lnTo>
                    <a:pt x="0" y="431"/>
                  </a:lnTo>
                  <a:lnTo>
                    <a:pt x="812" y="482"/>
                  </a:lnTo>
                  <a:lnTo>
                    <a:pt x="1574" y="634"/>
                  </a:lnTo>
                  <a:lnTo>
                    <a:pt x="2870" y="1244"/>
                  </a:lnTo>
                  <a:lnTo>
                    <a:pt x="3403" y="1689"/>
                  </a:lnTo>
                  <a:lnTo>
                    <a:pt x="3835" y="2273"/>
                  </a:lnTo>
                  <a:lnTo>
                    <a:pt x="4178" y="2019"/>
                  </a:lnTo>
                  <a:lnTo>
                    <a:pt x="3721" y="1384"/>
                  </a:lnTo>
                  <a:lnTo>
                    <a:pt x="3111" y="888"/>
                  </a:lnTo>
                  <a:lnTo>
                    <a:pt x="2400" y="558"/>
                  </a:lnTo>
                  <a:lnTo>
                    <a:pt x="1689" y="215"/>
                  </a:lnTo>
                  <a:lnTo>
                    <a:pt x="876" y="5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0" name="object 3640" descr=""/>
            <p:cNvSpPr/>
            <p:nvPr/>
          </p:nvSpPr>
          <p:spPr>
            <a:xfrm>
              <a:off x="2545123" y="2258552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489" y="0"/>
                  </a:moveTo>
                  <a:lnTo>
                    <a:pt x="0" y="1828"/>
                  </a:lnTo>
                  <a:lnTo>
                    <a:pt x="431" y="2412"/>
                  </a:lnTo>
                  <a:lnTo>
                    <a:pt x="749" y="3124"/>
                  </a:lnTo>
                  <a:lnTo>
                    <a:pt x="1168" y="4698"/>
                  </a:lnTo>
                  <a:lnTo>
                    <a:pt x="1270" y="5549"/>
                  </a:lnTo>
                  <a:lnTo>
                    <a:pt x="1308" y="6426"/>
                  </a:lnTo>
                  <a:lnTo>
                    <a:pt x="4394" y="6299"/>
                  </a:lnTo>
                  <a:lnTo>
                    <a:pt x="4343" y="5257"/>
                  </a:lnTo>
                  <a:lnTo>
                    <a:pt x="4216" y="4190"/>
                  </a:lnTo>
                  <a:lnTo>
                    <a:pt x="3644" y="2057"/>
                  </a:lnTo>
                  <a:lnTo>
                    <a:pt x="3200" y="977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1" name="object 3641" descr=""/>
            <p:cNvSpPr/>
            <p:nvPr/>
          </p:nvSpPr>
          <p:spPr>
            <a:xfrm>
              <a:off x="2545123" y="2260126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355" y="0"/>
                  </a:moveTo>
                  <a:lnTo>
                    <a:pt x="0" y="253"/>
                  </a:lnTo>
                  <a:lnTo>
                    <a:pt x="431" y="838"/>
                  </a:lnTo>
                  <a:lnTo>
                    <a:pt x="749" y="1549"/>
                  </a:lnTo>
                  <a:lnTo>
                    <a:pt x="952" y="2336"/>
                  </a:lnTo>
                  <a:lnTo>
                    <a:pt x="1168" y="3124"/>
                  </a:lnTo>
                  <a:lnTo>
                    <a:pt x="1270" y="3975"/>
                  </a:lnTo>
                  <a:lnTo>
                    <a:pt x="1308" y="4851"/>
                  </a:lnTo>
                  <a:lnTo>
                    <a:pt x="1739" y="4838"/>
                  </a:lnTo>
                  <a:lnTo>
                    <a:pt x="1701" y="3936"/>
                  </a:lnTo>
                  <a:lnTo>
                    <a:pt x="1587" y="3060"/>
                  </a:lnTo>
                  <a:lnTo>
                    <a:pt x="1155" y="1409"/>
                  </a:lnTo>
                  <a:lnTo>
                    <a:pt x="812" y="634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2" name="object 3642" descr=""/>
            <p:cNvSpPr/>
            <p:nvPr/>
          </p:nvSpPr>
          <p:spPr>
            <a:xfrm>
              <a:off x="2545919" y="2264857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594" y="0"/>
                  </a:moveTo>
                  <a:lnTo>
                    <a:pt x="508" y="114"/>
                  </a:lnTo>
                  <a:lnTo>
                    <a:pt x="584" y="1866"/>
                  </a:lnTo>
                  <a:lnTo>
                    <a:pt x="368" y="3683"/>
                  </a:lnTo>
                  <a:lnTo>
                    <a:pt x="0" y="5473"/>
                  </a:lnTo>
                  <a:lnTo>
                    <a:pt x="3022" y="6096"/>
                  </a:lnTo>
                  <a:lnTo>
                    <a:pt x="3416" y="4114"/>
                  </a:lnTo>
                  <a:lnTo>
                    <a:pt x="3670" y="2095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3" name="object 3643" descr=""/>
            <p:cNvSpPr/>
            <p:nvPr/>
          </p:nvSpPr>
          <p:spPr>
            <a:xfrm>
              <a:off x="2545919" y="2264959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939" y="0"/>
                  </a:moveTo>
                  <a:lnTo>
                    <a:pt x="508" y="12"/>
                  </a:lnTo>
                  <a:lnTo>
                    <a:pt x="584" y="1765"/>
                  </a:lnTo>
                  <a:lnTo>
                    <a:pt x="368" y="3581"/>
                  </a:lnTo>
                  <a:lnTo>
                    <a:pt x="0" y="5372"/>
                  </a:lnTo>
                  <a:lnTo>
                    <a:pt x="419" y="5461"/>
                  </a:lnTo>
                  <a:lnTo>
                    <a:pt x="787" y="3644"/>
                  </a:lnTo>
                  <a:lnTo>
                    <a:pt x="1016" y="1803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4" name="object 3644" descr=""/>
            <p:cNvSpPr/>
            <p:nvPr/>
          </p:nvSpPr>
          <p:spPr>
            <a:xfrm>
              <a:off x="2544397" y="227032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524" y="0"/>
                  </a:moveTo>
                  <a:lnTo>
                    <a:pt x="1155" y="1803"/>
                  </a:lnTo>
                  <a:lnTo>
                    <a:pt x="635" y="3581"/>
                  </a:lnTo>
                  <a:lnTo>
                    <a:pt x="0" y="5321"/>
                  </a:lnTo>
                  <a:lnTo>
                    <a:pt x="2895" y="6375"/>
                  </a:lnTo>
                  <a:lnTo>
                    <a:pt x="3568" y="4508"/>
                  </a:lnTo>
                  <a:lnTo>
                    <a:pt x="4140" y="2590"/>
                  </a:lnTo>
                  <a:lnTo>
                    <a:pt x="4546" y="622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5" name="object 3645" descr=""/>
            <p:cNvSpPr/>
            <p:nvPr/>
          </p:nvSpPr>
          <p:spPr>
            <a:xfrm>
              <a:off x="2544397" y="2270326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1524" y="0"/>
                  </a:moveTo>
                  <a:lnTo>
                    <a:pt x="1155" y="1803"/>
                  </a:lnTo>
                  <a:lnTo>
                    <a:pt x="635" y="3581"/>
                  </a:lnTo>
                  <a:lnTo>
                    <a:pt x="0" y="5321"/>
                  </a:lnTo>
                  <a:lnTo>
                    <a:pt x="406" y="5473"/>
                  </a:lnTo>
                  <a:lnTo>
                    <a:pt x="1041" y="3708"/>
                  </a:lnTo>
                  <a:lnTo>
                    <a:pt x="1574" y="1904"/>
                  </a:lnTo>
                  <a:lnTo>
                    <a:pt x="1943" y="88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6" name="object 3646" descr=""/>
            <p:cNvSpPr/>
            <p:nvPr/>
          </p:nvSpPr>
          <p:spPr>
            <a:xfrm>
              <a:off x="2541969" y="227564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25" y="0"/>
                  </a:moveTo>
                  <a:lnTo>
                    <a:pt x="0" y="4559"/>
                  </a:lnTo>
                  <a:lnTo>
                    <a:pt x="2324" y="6591"/>
                  </a:lnTo>
                  <a:lnTo>
                    <a:pt x="5321" y="105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7" name="object 3647" descr=""/>
            <p:cNvSpPr/>
            <p:nvPr/>
          </p:nvSpPr>
          <p:spPr>
            <a:xfrm>
              <a:off x="2541969" y="2275643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2425" y="0"/>
                  </a:moveTo>
                  <a:lnTo>
                    <a:pt x="0" y="4559"/>
                  </a:lnTo>
                  <a:lnTo>
                    <a:pt x="330" y="4838"/>
                  </a:lnTo>
                  <a:lnTo>
                    <a:pt x="2832" y="152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8" name="object 3648" descr=""/>
            <p:cNvSpPr/>
            <p:nvPr/>
          </p:nvSpPr>
          <p:spPr>
            <a:xfrm>
              <a:off x="2537943" y="2280199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4025" y="0"/>
                  </a:moveTo>
                  <a:lnTo>
                    <a:pt x="0" y="2095"/>
                  </a:lnTo>
                  <a:lnTo>
                    <a:pt x="393" y="5156"/>
                  </a:lnTo>
                  <a:lnTo>
                    <a:pt x="1485" y="5016"/>
                  </a:lnTo>
                  <a:lnTo>
                    <a:pt x="2616" y="4711"/>
                  </a:lnTo>
                  <a:lnTo>
                    <a:pt x="3644" y="4165"/>
                  </a:lnTo>
                  <a:lnTo>
                    <a:pt x="4686" y="3632"/>
                  </a:lnTo>
                  <a:lnTo>
                    <a:pt x="5600" y="2882"/>
                  </a:lnTo>
                  <a:lnTo>
                    <a:pt x="6350" y="2031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9" name="object 3649" descr=""/>
            <p:cNvSpPr/>
            <p:nvPr/>
          </p:nvSpPr>
          <p:spPr>
            <a:xfrm>
              <a:off x="2537943" y="2280199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4025" y="0"/>
                  </a:moveTo>
                  <a:lnTo>
                    <a:pt x="0" y="2095"/>
                  </a:lnTo>
                  <a:lnTo>
                    <a:pt x="50" y="2527"/>
                  </a:lnTo>
                  <a:lnTo>
                    <a:pt x="4356" y="292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0" name="object 3650" descr=""/>
            <p:cNvSpPr/>
            <p:nvPr/>
          </p:nvSpPr>
          <p:spPr>
            <a:xfrm>
              <a:off x="2531680" y="228133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2197" y="0"/>
                  </a:moveTo>
                  <a:lnTo>
                    <a:pt x="0" y="2171"/>
                  </a:lnTo>
                  <a:lnTo>
                    <a:pt x="419" y="2590"/>
                  </a:lnTo>
                  <a:lnTo>
                    <a:pt x="927" y="2997"/>
                  </a:lnTo>
                  <a:lnTo>
                    <a:pt x="2070" y="3619"/>
                  </a:lnTo>
                  <a:lnTo>
                    <a:pt x="2679" y="3822"/>
                  </a:lnTo>
                  <a:lnTo>
                    <a:pt x="3873" y="4076"/>
                  </a:lnTo>
                  <a:lnTo>
                    <a:pt x="4457" y="4114"/>
                  </a:lnTo>
                  <a:lnTo>
                    <a:pt x="5575" y="4114"/>
                  </a:lnTo>
                  <a:lnTo>
                    <a:pt x="6108" y="4076"/>
                  </a:lnTo>
                  <a:lnTo>
                    <a:pt x="6654" y="4013"/>
                  </a:lnTo>
                  <a:lnTo>
                    <a:pt x="6261" y="952"/>
                  </a:lnTo>
                  <a:lnTo>
                    <a:pt x="5854" y="1003"/>
                  </a:lnTo>
                  <a:lnTo>
                    <a:pt x="5232" y="1041"/>
                  </a:lnTo>
                  <a:lnTo>
                    <a:pt x="5029" y="1028"/>
                  </a:lnTo>
                  <a:lnTo>
                    <a:pt x="4622" y="1028"/>
                  </a:lnTo>
                  <a:lnTo>
                    <a:pt x="4241" y="1003"/>
                  </a:lnTo>
                  <a:lnTo>
                    <a:pt x="3200" y="787"/>
                  </a:lnTo>
                  <a:lnTo>
                    <a:pt x="2705" y="508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1" name="object 3651" descr=""/>
            <p:cNvSpPr/>
            <p:nvPr/>
          </p:nvSpPr>
          <p:spPr>
            <a:xfrm>
              <a:off x="2533572" y="2281338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304" y="0"/>
                  </a:moveTo>
                  <a:lnTo>
                    <a:pt x="3352" y="1473"/>
                  </a:lnTo>
                  <a:lnTo>
                    <a:pt x="4000" y="1435"/>
                  </a:lnTo>
                  <a:lnTo>
                    <a:pt x="4432" y="1384"/>
                  </a:lnTo>
                  <a:lnTo>
                    <a:pt x="4368" y="952"/>
                  </a:lnTo>
                  <a:lnTo>
                    <a:pt x="3962" y="1003"/>
                  </a:lnTo>
                  <a:lnTo>
                    <a:pt x="3340" y="1041"/>
                  </a:lnTo>
                  <a:lnTo>
                    <a:pt x="3136" y="1028"/>
                  </a:lnTo>
                  <a:lnTo>
                    <a:pt x="2730" y="1028"/>
                  </a:lnTo>
                  <a:lnTo>
                    <a:pt x="2349" y="1003"/>
                  </a:lnTo>
                  <a:lnTo>
                    <a:pt x="2006" y="927"/>
                  </a:lnTo>
                  <a:lnTo>
                    <a:pt x="1308" y="787"/>
                  </a:lnTo>
                  <a:lnTo>
                    <a:pt x="812" y="50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2" name="object 3652" descr=""/>
            <p:cNvSpPr/>
            <p:nvPr/>
          </p:nvSpPr>
          <p:spPr>
            <a:xfrm>
              <a:off x="2528196" y="227678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362" y="0"/>
                  </a:moveTo>
                  <a:lnTo>
                    <a:pt x="0" y="1981"/>
                  </a:lnTo>
                  <a:lnTo>
                    <a:pt x="558" y="2641"/>
                  </a:lnTo>
                  <a:lnTo>
                    <a:pt x="1054" y="3378"/>
                  </a:lnTo>
                  <a:lnTo>
                    <a:pt x="2108" y="4991"/>
                  </a:lnTo>
                  <a:lnTo>
                    <a:pt x="2717" y="5842"/>
                  </a:lnTo>
                  <a:lnTo>
                    <a:pt x="3060" y="6286"/>
                  </a:lnTo>
                  <a:lnTo>
                    <a:pt x="3492" y="6718"/>
                  </a:lnTo>
                  <a:lnTo>
                    <a:pt x="5676" y="4546"/>
                  </a:lnTo>
                  <a:lnTo>
                    <a:pt x="5168" y="4038"/>
                  </a:lnTo>
                  <a:lnTo>
                    <a:pt x="3632" y="1663"/>
                  </a:lnTo>
                  <a:lnTo>
                    <a:pt x="3048" y="812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3" name="object 3653" descr=""/>
            <p:cNvSpPr/>
            <p:nvPr/>
          </p:nvSpPr>
          <p:spPr>
            <a:xfrm>
              <a:off x="2530228" y="227678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30" y="0"/>
                  </a:moveTo>
                  <a:lnTo>
                    <a:pt x="0" y="279"/>
                  </a:lnTo>
                  <a:lnTo>
                    <a:pt x="660" y="1066"/>
                  </a:lnTo>
                  <a:lnTo>
                    <a:pt x="1231" y="1905"/>
                  </a:lnTo>
                  <a:lnTo>
                    <a:pt x="2298" y="3517"/>
                  </a:lnTo>
                  <a:lnTo>
                    <a:pt x="2794" y="4292"/>
                  </a:lnTo>
                  <a:lnTo>
                    <a:pt x="3340" y="4851"/>
                  </a:lnTo>
                  <a:lnTo>
                    <a:pt x="3644" y="4546"/>
                  </a:lnTo>
                  <a:lnTo>
                    <a:pt x="3136" y="4038"/>
                  </a:lnTo>
                  <a:lnTo>
                    <a:pt x="2120" y="2476"/>
                  </a:lnTo>
                  <a:lnTo>
                    <a:pt x="1600" y="1663"/>
                  </a:lnTo>
                  <a:lnTo>
                    <a:pt x="1016" y="81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4" name="object 3654" descr=""/>
            <p:cNvSpPr/>
            <p:nvPr/>
          </p:nvSpPr>
          <p:spPr>
            <a:xfrm>
              <a:off x="2524066" y="227333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939" y="0"/>
                  </a:moveTo>
                  <a:lnTo>
                    <a:pt x="0" y="2933"/>
                  </a:lnTo>
                  <a:lnTo>
                    <a:pt x="825" y="3200"/>
                  </a:lnTo>
                  <a:lnTo>
                    <a:pt x="1612" y="3543"/>
                  </a:lnTo>
                  <a:lnTo>
                    <a:pt x="4127" y="5435"/>
                  </a:lnTo>
                  <a:lnTo>
                    <a:pt x="6489" y="3454"/>
                  </a:lnTo>
                  <a:lnTo>
                    <a:pt x="1955" y="330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5" name="object 3655" descr=""/>
            <p:cNvSpPr/>
            <p:nvPr/>
          </p:nvSpPr>
          <p:spPr>
            <a:xfrm>
              <a:off x="2524879" y="2273333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26" y="0"/>
                  </a:moveTo>
                  <a:lnTo>
                    <a:pt x="0" y="406"/>
                  </a:lnTo>
                  <a:lnTo>
                    <a:pt x="977" y="723"/>
                  </a:lnTo>
                  <a:lnTo>
                    <a:pt x="1930" y="1130"/>
                  </a:lnTo>
                  <a:lnTo>
                    <a:pt x="5346" y="3733"/>
                  </a:lnTo>
                  <a:lnTo>
                    <a:pt x="5676" y="3454"/>
                  </a:lnTo>
                  <a:lnTo>
                    <a:pt x="1142" y="33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6" name="object 3656" descr=""/>
            <p:cNvSpPr/>
            <p:nvPr/>
          </p:nvSpPr>
          <p:spPr>
            <a:xfrm>
              <a:off x="2518547" y="2272563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260" y="0"/>
                  </a:moveTo>
                  <a:lnTo>
                    <a:pt x="1143" y="12"/>
                  </a:lnTo>
                  <a:lnTo>
                    <a:pt x="0" y="241"/>
                  </a:lnTo>
                  <a:lnTo>
                    <a:pt x="609" y="3263"/>
                  </a:lnTo>
                  <a:lnTo>
                    <a:pt x="1358" y="3111"/>
                  </a:lnTo>
                  <a:lnTo>
                    <a:pt x="2184" y="3098"/>
                  </a:lnTo>
                  <a:lnTo>
                    <a:pt x="3860" y="3263"/>
                  </a:lnTo>
                  <a:lnTo>
                    <a:pt x="4699" y="3441"/>
                  </a:lnTo>
                  <a:lnTo>
                    <a:pt x="5524" y="3708"/>
                  </a:lnTo>
                  <a:lnTo>
                    <a:pt x="6464" y="774"/>
                  </a:lnTo>
                  <a:lnTo>
                    <a:pt x="5448" y="444"/>
                  </a:lnTo>
                  <a:lnTo>
                    <a:pt x="4406" y="215"/>
                  </a:lnTo>
                  <a:lnTo>
                    <a:pt x="3327" y="114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7" name="object 3657" descr=""/>
            <p:cNvSpPr/>
            <p:nvPr/>
          </p:nvSpPr>
          <p:spPr>
            <a:xfrm>
              <a:off x="2518547" y="2272563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2260" y="0"/>
                  </a:moveTo>
                  <a:lnTo>
                    <a:pt x="1143" y="12"/>
                  </a:lnTo>
                  <a:lnTo>
                    <a:pt x="0" y="241"/>
                  </a:lnTo>
                  <a:lnTo>
                    <a:pt x="88" y="660"/>
                  </a:lnTo>
                  <a:lnTo>
                    <a:pt x="1168" y="444"/>
                  </a:lnTo>
                  <a:lnTo>
                    <a:pt x="2247" y="444"/>
                  </a:lnTo>
                  <a:lnTo>
                    <a:pt x="4330" y="647"/>
                  </a:lnTo>
                  <a:lnTo>
                    <a:pt x="5346" y="863"/>
                  </a:lnTo>
                  <a:lnTo>
                    <a:pt x="6324" y="1181"/>
                  </a:lnTo>
                  <a:lnTo>
                    <a:pt x="6464" y="774"/>
                  </a:lnTo>
                  <a:lnTo>
                    <a:pt x="5448" y="444"/>
                  </a:lnTo>
                  <a:lnTo>
                    <a:pt x="4406" y="215"/>
                  </a:lnTo>
                  <a:lnTo>
                    <a:pt x="3327" y="114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8" name="object 3658" descr=""/>
            <p:cNvSpPr/>
            <p:nvPr/>
          </p:nvSpPr>
          <p:spPr>
            <a:xfrm>
              <a:off x="2513336" y="2272805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5207" y="0"/>
                  </a:moveTo>
                  <a:lnTo>
                    <a:pt x="0" y="4775"/>
                  </a:lnTo>
                  <a:lnTo>
                    <a:pt x="2984" y="5549"/>
                  </a:lnTo>
                  <a:lnTo>
                    <a:pt x="3162" y="4851"/>
                  </a:lnTo>
                  <a:lnTo>
                    <a:pt x="3492" y="4292"/>
                  </a:lnTo>
                  <a:lnTo>
                    <a:pt x="4432" y="3454"/>
                  </a:lnTo>
                  <a:lnTo>
                    <a:pt x="5080" y="3174"/>
                  </a:lnTo>
                  <a:lnTo>
                    <a:pt x="5829" y="3022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9" name="object 3659" descr=""/>
            <p:cNvSpPr/>
            <p:nvPr/>
          </p:nvSpPr>
          <p:spPr>
            <a:xfrm>
              <a:off x="2513336" y="2272805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207" y="0"/>
                  </a:moveTo>
                  <a:lnTo>
                    <a:pt x="0" y="4775"/>
                  </a:lnTo>
                  <a:lnTo>
                    <a:pt x="419" y="4889"/>
                  </a:lnTo>
                  <a:lnTo>
                    <a:pt x="558" y="4330"/>
                  </a:lnTo>
                  <a:lnTo>
                    <a:pt x="774" y="3784"/>
                  </a:lnTo>
                  <a:lnTo>
                    <a:pt x="5295" y="419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0" name="object 3660" descr=""/>
            <p:cNvSpPr/>
            <p:nvPr/>
          </p:nvSpPr>
          <p:spPr>
            <a:xfrm>
              <a:off x="2513044" y="227758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92" y="0"/>
                  </a:moveTo>
                  <a:lnTo>
                    <a:pt x="139" y="584"/>
                  </a:lnTo>
                  <a:lnTo>
                    <a:pt x="63" y="1155"/>
                  </a:lnTo>
                  <a:lnTo>
                    <a:pt x="0" y="2311"/>
                  </a:lnTo>
                  <a:lnTo>
                    <a:pt x="38" y="2908"/>
                  </a:lnTo>
                  <a:lnTo>
                    <a:pt x="1917" y="6845"/>
                  </a:lnTo>
                  <a:lnTo>
                    <a:pt x="4076" y="4635"/>
                  </a:lnTo>
                  <a:lnTo>
                    <a:pt x="3594" y="4178"/>
                  </a:lnTo>
                  <a:lnTo>
                    <a:pt x="3302" y="3632"/>
                  </a:lnTo>
                  <a:lnTo>
                    <a:pt x="3111" y="2628"/>
                  </a:lnTo>
                  <a:lnTo>
                    <a:pt x="3098" y="2260"/>
                  </a:lnTo>
                  <a:lnTo>
                    <a:pt x="3136" y="1498"/>
                  </a:lnTo>
                  <a:lnTo>
                    <a:pt x="3187" y="1117"/>
                  </a:lnTo>
                  <a:lnTo>
                    <a:pt x="3276" y="77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1" name="object 3661" descr=""/>
            <p:cNvSpPr/>
            <p:nvPr/>
          </p:nvSpPr>
          <p:spPr>
            <a:xfrm>
              <a:off x="2513044" y="2277584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292" y="0"/>
                  </a:moveTo>
                  <a:lnTo>
                    <a:pt x="139" y="584"/>
                  </a:lnTo>
                  <a:lnTo>
                    <a:pt x="63" y="1155"/>
                  </a:lnTo>
                  <a:lnTo>
                    <a:pt x="0" y="2311"/>
                  </a:lnTo>
                  <a:lnTo>
                    <a:pt x="38" y="2908"/>
                  </a:lnTo>
                  <a:lnTo>
                    <a:pt x="1917" y="6845"/>
                  </a:lnTo>
                  <a:lnTo>
                    <a:pt x="2222" y="6540"/>
                  </a:lnTo>
                  <a:lnTo>
                    <a:pt x="1803" y="6134"/>
                  </a:lnTo>
                  <a:lnTo>
                    <a:pt x="1435" y="5651"/>
                  </a:lnTo>
                  <a:lnTo>
                    <a:pt x="876" y="4584"/>
                  </a:lnTo>
                  <a:lnTo>
                    <a:pt x="673" y="4013"/>
                  </a:lnTo>
                  <a:lnTo>
                    <a:pt x="469" y="2870"/>
                  </a:lnTo>
                  <a:lnTo>
                    <a:pt x="444" y="2298"/>
                  </a:lnTo>
                  <a:lnTo>
                    <a:pt x="495" y="1206"/>
                  </a:lnTo>
                  <a:lnTo>
                    <a:pt x="571" y="660"/>
                  </a:lnTo>
                  <a:lnTo>
                    <a:pt x="711" y="101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2" name="object 3662" descr=""/>
            <p:cNvSpPr/>
            <p:nvPr/>
          </p:nvSpPr>
          <p:spPr>
            <a:xfrm>
              <a:off x="2514961" y="228222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2158" y="0"/>
                  </a:moveTo>
                  <a:lnTo>
                    <a:pt x="0" y="2209"/>
                  </a:lnTo>
                  <a:lnTo>
                    <a:pt x="444" y="2641"/>
                  </a:lnTo>
                  <a:lnTo>
                    <a:pt x="939" y="3009"/>
                  </a:lnTo>
                  <a:lnTo>
                    <a:pt x="6108" y="4775"/>
                  </a:lnTo>
                  <a:lnTo>
                    <a:pt x="6540" y="1727"/>
                  </a:lnTo>
                  <a:lnTo>
                    <a:pt x="5676" y="1600"/>
                  </a:lnTo>
                  <a:lnTo>
                    <a:pt x="4825" y="1409"/>
                  </a:lnTo>
                  <a:lnTo>
                    <a:pt x="3301" y="850"/>
                  </a:lnTo>
                  <a:lnTo>
                    <a:pt x="2628" y="469"/>
                  </a:lnTo>
                  <a:lnTo>
                    <a:pt x="215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3" name="object 3663" descr=""/>
            <p:cNvSpPr/>
            <p:nvPr/>
          </p:nvSpPr>
          <p:spPr>
            <a:xfrm>
              <a:off x="2514961" y="2284114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304" y="0"/>
                  </a:moveTo>
                  <a:lnTo>
                    <a:pt x="6108" y="2882"/>
                  </a:lnTo>
                  <a:lnTo>
                    <a:pt x="6172" y="2451"/>
                  </a:lnTo>
                  <a:lnTo>
                    <a:pt x="5168" y="2311"/>
                  </a:lnTo>
                  <a:lnTo>
                    <a:pt x="4152" y="2095"/>
                  </a:lnTo>
                  <a:lnTo>
                    <a:pt x="2641" y="1536"/>
                  </a:lnTo>
                  <a:lnTo>
                    <a:pt x="2146" y="1320"/>
                  </a:lnTo>
                  <a:lnTo>
                    <a:pt x="1193" y="749"/>
                  </a:lnTo>
                  <a:lnTo>
                    <a:pt x="723" y="419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4" name="object 3664" descr=""/>
            <p:cNvSpPr/>
            <p:nvPr/>
          </p:nvSpPr>
          <p:spPr>
            <a:xfrm>
              <a:off x="2521068" y="228394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31" y="0"/>
                  </a:moveTo>
                  <a:lnTo>
                    <a:pt x="0" y="3048"/>
                  </a:lnTo>
                  <a:lnTo>
                    <a:pt x="2057" y="3340"/>
                  </a:lnTo>
                  <a:lnTo>
                    <a:pt x="4076" y="3340"/>
                  </a:lnTo>
                  <a:lnTo>
                    <a:pt x="6057" y="3225"/>
                  </a:lnTo>
                  <a:lnTo>
                    <a:pt x="5880" y="152"/>
                  </a:lnTo>
                  <a:lnTo>
                    <a:pt x="4038" y="254"/>
                  </a:lnTo>
                  <a:lnTo>
                    <a:pt x="2184" y="241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5" name="object 3665" descr=""/>
            <p:cNvSpPr/>
            <p:nvPr/>
          </p:nvSpPr>
          <p:spPr>
            <a:xfrm>
              <a:off x="2521068" y="2286565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" y="0"/>
                  </a:moveTo>
                  <a:lnTo>
                    <a:pt x="0" y="431"/>
                  </a:lnTo>
                  <a:lnTo>
                    <a:pt x="2057" y="723"/>
                  </a:lnTo>
                  <a:lnTo>
                    <a:pt x="4076" y="723"/>
                  </a:lnTo>
                  <a:lnTo>
                    <a:pt x="6057" y="609"/>
                  </a:lnTo>
                  <a:lnTo>
                    <a:pt x="6032" y="177"/>
                  </a:lnTo>
                  <a:lnTo>
                    <a:pt x="4064" y="279"/>
                  </a:lnTo>
                  <a:lnTo>
                    <a:pt x="2082" y="29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6" name="object 3666" descr=""/>
            <p:cNvSpPr/>
            <p:nvPr/>
          </p:nvSpPr>
          <p:spPr>
            <a:xfrm>
              <a:off x="2526949" y="228346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562" y="0"/>
                  </a:moveTo>
                  <a:lnTo>
                    <a:pt x="3708" y="304"/>
                  </a:lnTo>
                  <a:lnTo>
                    <a:pt x="1854" y="520"/>
                  </a:lnTo>
                  <a:lnTo>
                    <a:pt x="0" y="635"/>
                  </a:lnTo>
                  <a:lnTo>
                    <a:pt x="177" y="3708"/>
                  </a:lnTo>
                  <a:lnTo>
                    <a:pt x="2159" y="3594"/>
                  </a:lnTo>
                  <a:lnTo>
                    <a:pt x="4114" y="3365"/>
                  </a:lnTo>
                  <a:lnTo>
                    <a:pt x="6057" y="3048"/>
                  </a:lnTo>
                  <a:lnTo>
                    <a:pt x="556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7" name="object 3667" descr=""/>
            <p:cNvSpPr/>
            <p:nvPr/>
          </p:nvSpPr>
          <p:spPr>
            <a:xfrm>
              <a:off x="2527101" y="2286081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842" y="0"/>
                  </a:moveTo>
                  <a:lnTo>
                    <a:pt x="3911" y="317"/>
                  </a:lnTo>
                  <a:lnTo>
                    <a:pt x="1968" y="546"/>
                  </a:lnTo>
                  <a:lnTo>
                    <a:pt x="0" y="660"/>
                  </a:lnTo>
                  <a:lnTo>
                    <a:pt x="25" y="1092"/>
                  </a:lnTo>
                  <a:lnTo>
                    <a:pt x="2006" y="977"/>
                  </a:lnTo>
                  <a:lnTo>
                    <a:pt x="3962" y="749"/>
                  </a:lnTo>
                  <a:lnTo>
                    <a:pt x="5905" y="431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8" name="object 3668" descr=""/>
            <p:cNvSpPr/>
            <p:nvPr/>
          </p:nvSpPr>
          <p:spPr>
            <a:xfrm>
              <a:off x="2528897" y="228651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114" y="0"/>
                  </a:moveTo>
                  <a:lnTo>
                    <a:pt x="2832" y="1384"/>
                  </a:lnTo>
                  <a:lnTo>
                    <a:pt x="1473" y="2667"/>
                  </a:lnTo>
                  <a:lnTo>
                    <a:pt x="0" y="3759"/>
                  </a:lnTo>
                  <a:lnTo>
                    <a:pt x="1841" y="6235"/>
                  </a:lnTo>
                  <a:lnTo>
                    <a:pt x="3505" y="4991"/>
                  </a:lnTo>
                  <a:lnTo>
                    <a:pt x="5003" y="3581"/>
                  </a:lnTo>
                  <a:lnTo>
                    <a:pt x="6375" y="2095"/>
                  </a:lnTo>
                  <a:lnTo>
                    <a:pt x="411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9" name="object 3669" descr=""/>
            <p:cNvSpPr/>
            <p:nvPr/>
          </p:nvSpPr>
          <p:spPr>
            <a:xfrm>
              <a:off x="2528897" y="228651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4114" y="0"/>
                  </a:moveTo>
                  <a:lnTo>
                    <a:pt x="2832" y="1384"/>
                  </a:lnTo>
                  <a:lnTo>
                    <a:pt x="1473" y="2667"/>
                  </a:lnTo>
                  <a:lnTo>
                    <a:pt x="0" y="3759"/>
                  </a:lnTo>
                  <a:lnTo>
                    <a:pt x="254" y="4102"/>
                  </a:lnTo>
                  <a:lnTo>
                    <a:pt x="1752" y="2984"/>
                  </a:lnTo>
                  <a:lnTo>
                    <a:pt x="3136" y="1689"/>
                  </a:lnTo>
                  <a:lnTo>
                    <a:pt x="4432" y="292"/>
                  </a:lnTo>
                  <a:lnTo>
                    <a:pt x="4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0" name="object 3670" descr=""/>
            <p:cNvSpPr/>
            <p:nvPr/>
          </p:nvSpPr>
          <p:spPr>
            <a:xfrm>
              <a:off x="2524156" y="229028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737" y="0"/>
                  </a:moveTo>
                  <a:lnTo>
                    <a:pt x="3276" y="1092"/>
                  </a:lnTo>
                  <a:lnTo>
                    <a:pt x="1689" y="1993"/>
                  </a:lnTo>
                  <a:lnTo>
                    <a:pt x="0" y="2654"/>
                  </a:lnTo>
                  <a:lnTo>
                    <a:pt x="1130" y="5524"/>
                  </a:lnTo>
                  <a:lnTo>
                    <a:pt x="3086" y="4762"/>
                  </a:lnTo>
                  <a:lnTo>
                    <a:pt x="4927" y="3708"/>
                  </a:lnTo>
                  <a:lnTo>
                    <a:pt x="6578" y="246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1" name="object 3671" descr=""/>
            <p:cNvSpPr/>
            <p:nvPr/>
          </p:nvSpPr>
          <p:spPr>
            <a:xfrm>
              <a:off x="2524156" y="2290280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737" y="0"/>
                  </a:moveTo>
                  <a:lnTo>
                    <a:pt x="3276" y="1092"/>
                  </a:lnTo>
                  <a:lnTo>
                    <a:pt x="1689" y="1993"/>
                  </a:lnTo>
                  <a:lnTo>
                    <a:pt x="0" y="2654"/>
                  </a:lnTo>
                  <a:lnTo>
                    <a:pt x="152" y="3060"/>
                  </a:lnTo>
                  <a:lnTo>
                    <a:pt x="1879" y="2387"/>
                  </a:lnTo>
                  <a:lnTo>
                    <a:pt x="3505" y="1460"/>
                  </a:lnTo>
                  <a:lnTo>
                    <a:pt x="5003" y="342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2" name="object 3672" descr=""/>
            <p:cNvSpPr/>
            <p:nvPr/>
          </p:nvSpPr>
          <p:spPr>
            <a:xfrm>
              <a:off x="2518849" y="229293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308" y="0"/>
                  </a:moveTo>
                  <a:lnTo>
                    <a:pt x="3619" y="660"/>
                  </a:lnTo>
                  <a:lnTo>
                    <a:pt x="1841" y="1092"/>
                  </a:lnTo>
                  <a:lnTo>
                    <a:pt x="0" y="1320"/>
                  </a:lnTo>
                  <a:lnTo>
                    <a:pt x="393" y="4381"/>
                  </a:lnTo>
                  <a:lnTo>
                    <a:pt x="2438" y="4114"/>
                  </a:lnTo>
                  <a:lnTo>
                    <a:pt x="4483" y="3644"/>
                  </a:lnTo>
                  <a:lnTo>
                    <a:pt x="6438" y="2870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3" name="object 3673" descr=""/>
            <p:cNvSpPr/>
            <p:nvPr/>
          </p:nvSpPr>
          <p:spPr>
            <a:xfrm>
              <a:off x="2518849" y="2292933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308" y="0"/>
                  </a:moveTo>
                  <a:lnTo>
                    <a:pt x="3619" y="660"/>
                  </a:lnTo>
                  <a:lnTo>
                    <a:pt x="1841" y="1092"/>
                  </a:lnTo>
                  <a:lnTo>
                    <a:pt x="0" y="1320"/>
                  </a:lnTo>
                  <a:lnTo>
                    <a:pt x="50" y="1752"/>
                  </a:lnTo>
                  <a:lnTo>
                    <a:pt x="1917" y="1511"/>
                  </a:lnTo>
                  <a:lnTo>
                    <a:pt x="3746" y="1079"/>
                  </a:lnTo>
                  <a:lnTo>
                    <a:pt x="5461" y="406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4" name="object 3674" descr=""/>
            <p:cNvSpPr/>
            <p:nvPr/>
          </p:nvSpPr>
          <p:spPr>
            <a:xfrm>
              <a:off x="2513177" y="229425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76" y="0"/>
                  </a:moveTo>
                  <a:lnTo>
                    <a:pt x="4749" y="114"/>
                  </a:lnTo>
                  <a:lnTo>
                    <a:pt x="3822" y="190"/>
                  </a:lnTo>
                  <a:lnTo>
                    <a:pt x="2654" y="241"/>
                  </a:lnTo>
                  <a:lnTo>
                    <a:pt x="0" y="279"/>
                  </a:lnTo>
                  <a:lnTo>
                    <a:pt x="38" y="3365"/>
                  </a:lnTo>
                  <a:lnTo>
                    <a:pt x="2501" y="3327"/>
                  </a:lnTo>
                  <a:lnTo>
                    <a:pt x="4025" y="3263"/>
                  </a:lnTo>
                  <a:lnTo>
                    <a:pt x="5041" y="3187"/>
                  </a:lnTo>
                  <a:lnTo>
                    <a:pt x="6070" y="3060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5" name="object 3675" descr=""/>
            <p:cNvSpPr/>
            <p:nvPr/>
          </p:nvSpPr>
          <p:spPr>
            <a:xfrm>
              <a:off x="2513177" y="2294254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676" y="0"/>
                  </a:moveTo>
                  <a:lnTo>
                    <a:pt x="4749" y="114"/>
                  </a:lnTo>
                  <a:lnTo>
                    <a:pt x="3822" y="190"/>
                  </a:lnTo>
                  <a:lnTo>
                    <a:pt x="2654" y="241"/>
                  </a:lnTo>
                  <a:lnTo>
                    <a:pt x="0" y="279"/>
                  </a:lnTo>
                  <a:lnTo>
                    <a:pt x="0" y="711"/>
                  </a:lnTo>
                  <a:lnTo>
                    <a:pt x="1460" y="685"/>
                  </a:lnTo>
                  <a:lnTo>
                    <a:pt x="1955" y="685"/>
                  </a:lnTo>
                  <a:lnTo>
                    <a:pt x="3848" y="622"/>
                  </a:lnTo>
                  <a:lnTo>
                    <a:pt x="4800" y="546"/>
                  </a:lnTo>
                  <a:lnTo>
                    <a:pt x="5727" y="431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6" name="object 3676" descr=""/>
            <p:cNvSpPr/>
            <p:nvPr/>
          </p:nvSpPr>
          <p:spPr>
            <a:xfrm>
              <a:off x="2507296" y="229449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76" y="0"/>
                  </a:moveTo>
                  <a:lnTo>
                    <a:pt x="0" y="3086"/>
                  </a:lnTo>
                  <a:lnTo>
                    <a:pt x="1968" y="3136"/>
                  </a:lnTo>
                  <a:lnTo>
                    <a:pt x="3949" y="3136"/>
                  </a:lnTo>
                  <a:lnTo>
                    <a:pt x="5918" y="3124"/>
                  </a:lnTo>
                  <a:lnTo>
                    <a:pt x="5880" y="38"/>
                  </a:lnTo>
                  <a:lnTo>
                    <a:pt x="3937" y="63"/>
                  </a:lnTo>
                  <a:lnTo>
                    <a:pt x="2006" y="5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7" name="object 3677" descr=""/>
            <p:cNvSpPr/>
            <p:nvPr/>
          </p:nvSpPr>
          <p:spPr>
            <a:xfrm>
              <a:off x="2507359" y="2294495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2" y="0"/>
                  </a:moveTo>
                  <a:lnTo>
                    <a:pt x="0" y="431"/>
                  </a:lnTo>
                  <a:lnTo>
                    <a:pt x="1943" y="482"/>
                  </a:lnTo>
                  <a:lnTo>
                    <a:pt x="3873" y="495"/>
                  </a:lnTo>
                  <a:lnTo>
                    <a:pt x="5816" y="469"/>
                  </a:lnTo>
                  <a:lnTo>
                    <a:pt x="5816" y="38"/>
                  </a:lnTo>
                  <a:lnTo>
                    <a:pt x="3873" y="63"/>
                  </a:lnTo>
                  <a:lnTo>
                    <a:pt x="1943" y="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8" name="object 3678" descr=""/>
            <p:cNvSpPr/>
            <p:nvPr/>
          </p:nvSpPr>
          <p:spPr>
            <a:xfrm>
              <a:off x="2501353" y="229420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41" y="0"/>
                  </a:moveTo>
                  <a:lnTo>
                    <a:pt x="0" y="3073"/>
                  </a:lnTo>
                  <a:lnTo>
                    <a:pt x="1981" y="3225"/>
                  </a:lnTo>
                  <a:lnTo>
                    <a:pt x="3962" y="3314"/>
                  </a:lnTo>
                  <a:lnTo>
                    <a:pt x="5943" y="3365"/>
                  </a:lnTo>
                  <a:lnTo>
                    <a:pt x="6019" y="292"/>
                  </a:lnTo>
                  <a:lnTo>
                    <a:pt x="4089" y="241"/>
                  </a:lnTo>
                  <a:lnTo>
                    <a:pt x="2159" y="152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9" name="object 3679" descr=""/>
            <p:cNvSpPr/>
            <p:nvPr/>
          </p:nvSpPr>
          <p:spPr>
            <a:xfrm>
              <a:off x="2501557" y="229420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930" y="584"/>
                  </a:lnTo>
                  <a:lnTo>
                    <a:pt x="3860" y="673"/>
                  </a:lnTo>
                  <a:lnTo>
                    <a:pt x="5803" y="723"/>
                  </a:lnTo>
                  <a:lnTo>
                    <a:pt x="5816" y="292"/>
                  </a:lnTo>
                  <a:lnTo>
                    <a:pt x="3886" y="241"/>
                  </a:lnTo>
                  <a:lnTo>
                    <a:pt x="1955" y="15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0" name="object 3680" descr=""/>
            <p:cNvSpPr/>
            <p:nvPr/>
          </p:nvSpPr>
          <p:spPr>
            <a:xfrm>
              <a:off x="2495415" y="229356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69" y="0"/>
                  </a:moveTo>
                  <a:lnTo>
                    <a:pt x="0" y="3048"/>
                  </a:lnTo>
                  <a:lnTo>
                    <a:pt x="1981" y="3352"/>
                  </a:lnTo>
                  <a:lnTo>
                    <a:pt x="3962" y="3556"/>
                  </a:lnTo>
                  <a:lnTo>
                    <a:pt x="5943" y="3708"/>
                  </a:lnTo>
                  <a:lnTo>
                    <a:pt x="6184" y="635"/>
                  </a:lnTo>
                  <a:lnTo>
                    <a:pt x="4267" y="495"/>
                  </a:lnTo>
                  <a:lnTo>
                    <a:pt x="2349" y="292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1" name="object 3681" descr=""/>
            <p:cNvSpPr/>
            <p:nvPr/>
          </p:nvSpPr>
          <p:spPr>
            <a:xfrm>
              <a:off x="2495821" y="2293567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" y="0"/>
                  </a:moveTo>
                  <a:lnTo>
                    <a:pt x="0" y="431"/>
                  </a:lnTo>
                  <a:lnTo>
                    <a:pt x="1892" y="723"/>
                  </a:lnTo>
                  <a:lnTo>
                    <a:pt x="3809" y="927"/>
                  </a:lnTo>
                  <a:lnTo>
                    <a:pt x="5740" y="1066"/>
                  </a:lnTo>
                  <a:lnTo>
                    <a:pt x="5778" y="635"/>
                  </a:lnTo>
                  <a:lnTo>
                    <a:pt x="3860" y="495"/>
                  </a:lnTo>
                  <a:lnTo>
                    <a:pt x="1943" y="29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2" name="object 3682" descr=""/>
            <p:cNvSpPr/>
            <p:nvPr/>
          </p:nvSpPr>
          <p:spPr>
            <a:xfrm>
              <a:off x="2489495" y="2292382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863" y="0"/>
                  </a:moveTo>
                  <a:lnTo>
                    <a:pt x="0" y="2959"/>
                  </a:lnTo>
                  <a:lnTo>
                    <a:pt x="1968" y="3530"/>
                  </a:lnTo>
                  <a:lnTo>
                    <a:pt x="3937" y="3924"/>
                  </a:lnTo>
                  <a:lnTo>
                    <a:pt x="5918" y="4229"/>
                  </a:lnTo>
                  <a:lnTo>
                    <a:pt x="6388" y="1181"/>
                  </a:lnTo>
                  <a:lnTo>
                    <a:pt x="4508" y="889"/>
                  </a:lnTo>
                  <a:lnTo>
                    <a:pt x="2641" y="520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3" name="object 3683" descr=""/>
            <p:cNvSpPr/>
            <p:nvPr/>
          </p:nvSpPr>
          <p:spPr>
            <a:xfrm>
              <a:off x="2490232" y="2292382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26" y="0"/>
                  </a:moveTo>
                  <a:lnTo>
                    <a:pt x="0" y="419"/>
                  </a:lnTo>
                  <a:lnTo>
                    <a:pt x="1816" y="939"/>
                  </a:lnTo>
                  <a:lnTo>
                    <a:pt x="3695" y="1320"/>
                  </a:lnTo>
                  <a:lnTo>
                    <a:pt x="5587" y="1612"/>
                  </a:lnTo>
                  <a:lnTo>
                    <a:pt x="5651" y="1181"/>
                  </a:lnTo>
                  <a:lnTo>
                    <a:pt x="3771" y="889"/>
                  </a:lnTo>
                  <a:lnTo>
                    <a:pt x="1904" y="52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4" name="object 3684" descr=""/>
            <p:cNvSpPr/>
            <p:nvPr/>
          </p:nvSpPr>
          <p:spPr>
            <a:xfrm>
              <a:off x="2483699" y="2290218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790" y="0"/>
                  </a:moveTo>
                  <a:lnTo>
                    <a:pt x="0" y="2514"/>
                  </a:lnTo>
                  <a:lnTo>
                    <a:pt x="927" y="3162"/>
                  </a:lnTo>
                  <a:lnTo>
                    <a:pt x="1879" y="3657"/>
                  </a:lnTo>
                  <a:lnTo>
                    <a:pt x="3822" y="4495"/>
                  </a:lnTo>
                  <a:lnTo>
                    <a:pt x="4800" y="4838"/>
                  </a:lnTo>
                  <a:lnTo>
                    <a:pt x="5791" y="5118"/>
                  </a:lnTo>
                  <a:lnTo>
                    <a:pt x="6654" y="2159"/>
                  </a:lnTo>
                  <a:lnTo>
                    <a:pt x="5765" y="1905"/>
                  </a:lnTo>
                  <a:lnTo>
                    <a:pt x="4902" y="1600"/>
                  </a:lnTo>
                  <a:lnTo>
                    <a:pt x="3251" y="889"/>
                  </a:lnTo>
                  <a:lnTo>
                    <a:pt x="2463" y="482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5" name="object 3685" descr=""/>
            <p:cNvSpPr/>
            <p:nvPr/>
          </p:nvSpPr>
          <p:spPr>
            <a:xfrm>
              <a:off x="2485236" y="2290218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54" y="0"/>
                  </a:moveTo>
                  <a:lnTo>
                    <a:pt x="5003" y="2578"/>
                  </a:lnTo>
                  <a:lnTo>
                    <a:pt x="5118" y="2159"/>
                  </a:lnTo>
                  <a:lnTo>
                    <a:pt x="4229" y="1905"/>
                  </a:lnTo>
                  <a:lnTo>
                    <a:pt x="3365" y="1600"/>
                  </a:lnTo>
                  <a:lnTo>
                    <a:pt x="1714" y="889"/>
                  </a:lnTo>
                  <a:lnTo>
                    <a:pt x="927" y="482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6" name="object 3686" descr=""/>
            <p:cNvSpPr/>
            <p:nvPr/>
          </p:nvSpPr>
          <p:spPr>
            <a:xfrm>
              <a:off x="2480252" y="2286563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086" y="0"/>
                  </a:moveTo>
                  <a:lnTo>
                    <a:pt x="0" y="76"/>
                  </a:lnTo>
                  <a:lnTo>
                    <a:pt x="12" y="368"/>
                  </a:lnTo>
                  <a:lnTo>
                    <a:pt x="101" y="1257"/>
                  </a:lnTo>
                  <a:lnTo>
                    <a:pt x="3454" y="6172"/>
                  </a:lnTo>
                  <a:lnTo>
                    <a:pt x="5232" y="3657"/>
                  </a:lnTo>
                  <a:lnTo>
                    <a:pt x="4559" y="3175"/>
                  </a:lnTo>
                  <a:lnTo>
                    <a:pt x="3987" y="2616"/>
                  </a:lnTo>
                  <a:lnTo>
                    <a:pt x="3632" y="2019"/>
                  </a:lnTo>
                  <a:lnTo>
                    <a:pt x="3441" y="1727"/>
                  </a:lnTo>
                  <a:lnTo>
                    <a:pt x="3314" y="1409"/>
                  </a:lnTo>
                  <a:lnTo>
                    <a:pt x="3174" y="927"/>
                  </a:lnTo>
                  <a:lnTo>
                    <a:pt x="3098" y="393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7" name="object 3687" descr=""/>
            <p:cNvSpPr/>
            <p:nvPr/>
          </p:nvSpPr>
          <p:spPr>
            <a:xfrm>
              <a:off x="2482907" y="2286563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431" y="0"/>
                  </a:moveTo>
                  <a:lnTo>
                    <a:pt x="0" y="12"/>
                  </a:lnTo>
                  <a:lnTo>
                    <a:pt x="0" y="215"/>
                  </a:lnTo>
                  <a:lnTo>
                    <a:pt x="25" y="431"/>
                  </a:lnTo>
                  <a:lnTo>
                    <a:pt x="38" y="635"/>
                  </a:lnTo>
                  <a:lnTo>
                    <a:pt x="2336" y="4013"/>
                  </a:lnTo>
                  <a:lnTo>
                    <a:pt x="2578" y="3657"/>
                  </a:lnTo>
                  <a:lnTo>
                    <a:pt x="1904" y="3175"/>
                  </a:lnTo>
                  <a:lnTo>
                    <a:pt x="1333" y="2616"/>
                  </a:lnTo>
                  <a:lnTo>
                    <a:pt x="977" y="2019"/>
                  </a:lnTo>
                  <a:lnTo>
                    <a:pt x="787" y="1727"/>
                  </a:lnTo>
                  <a:lnTo>
                    <a:pt x="660" y="1409"/>
                  </a:lnTo>
                  <a:lnTo>
                    <a:pt x="520" y="927"/>
                  </a:lnTo>
                  <a:lnTo>
                    <a:pt x="444" y="393"/>
                  </a:lnTo>
                  <a:lnTo>
                    <a:pt x="431" y="190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8" name="object 3688" descr=""/>
            <p:cNvSpPr/>
            <p:nvPr/>
          </p:nvSpPr>
          <p:spPr>
            <a:xfrm>
              <a:off x="2480247" y="2280342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3162" y="0"/>
                  </a:moveTo>
                  <a:lnTo>
                    <a:pt x="0" y="5702"/>
                  </a:lnTo>
                  <a:lnTo>
                    <a:pt x="12" y="6299"/>
                  </a:lnTo>
                  <a:lnTo>
                    <a:pt x="3086" y="6223"/>
                  </a:lnTo>
                  <a:lnTo>
                    <a:pt x="3073" y="5448"/>
                  </a:lnTo>
                  <a:lnTo>
                    <a:pt x="3213" y="4749"/>
                  </a:lnTo>
                  <a:lnTo>
                    <a:pt x="3848" y="3505"/>
                  </a:lnTo>
                  <a:lnTo>
                    <a:pt x="4356" y="2946"/>
                  </a:lnTo>
                  <a:lnTo>
                    <a:pt x="4991" y="2476"/>
                  </a:lnTo>
                  <a:lnTo>
                    <a:pt x="316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9" name="object 3689" descr=""/>
            <p:cNvSpPr/>
            <p:nvPr/>
          </p:nvSpPr>
          <p:spPr>
            <a:xfrm>
              <a:off x="2482889" y="2282476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39" h="4444">
                  <a:moveTo>
                    <a:pt x="2095" y="0"/>
                  </a:moveTo>
                  <a:lnTo>
                    <a:pt x="1409" y="495"/>
                  </a:lnTo>
                  <a:lnTo>
                    <a:pt x="863" y="1104"/>
                  </a:lnTo>
                  <a:lnTo>
                    <a:pt x="152" y="2489"/>
                  </a:lnTo>
                  <a:lnTo>
                    <a:pt x="0" y="3263"/>
                  </a:lnTo>
                  <a:lnTo>
                    <a:pt x="12" y="4102"/>
                  </a:lnTo>
                  <a:lnTo>
                    <a:pt x="444" y="4089"/>
                  </a:lnTo>
                  <a:lnTo>
                    <a:pt x="431" y="3314"/>
                  </a:lnTo>
                  <a:lnTo>
                    <a:pt x="571" y="2616"/>
                  </a:lnTo>
                  <a:lnTo>
                    <a:pt x="1206" y="1371"/>
                  </a:lnTo>
                  <a:lnTo>
                    <a:pt x="1714" y="812"/>
                  </a:lnTo>
                  <a:lnTo>
                    <a:pt x="2349" y="342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0" name="object 3690" descr=""/>
            <p:cNvSpPr/>
            <p:nvPr/>
          </p:nvSpPr>
          <p:spPr>
            <a:xfrm>
              <a:off x="2483410" y="227788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994" y="0"/>
                  </a:moveTo>
                  <a:lnTo>
                    <a:pt x="0" y="2451"/>
                  </a:lnTo>
                  <a:lnTo>
                    <a:pt x="1828" y="4927"/>
                  </a:lnTo>
                  <a:lnTo>
                    <a:pt x="2463" y="4457"/>
                  </a:lnTo>
                  <a:lnTo>
                    <a:pt x="3225" y="4076"/>
                  </a:lnTo>
                  <a:lnTo>
                    <a:pt x="4864" y="3454"/>
                  </a:lnTo>
                  <a:lnTo>
                    <a:pt x="5740" y="3213"/>
                  </a:lnTo>
                  <a:lnTo>
                    <a:pt x="6629" y="3022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1" name="object 3691" descr=""/>
            <p:cNvSpPr/>
            <p:nvPr/>
          </p:nvSpPr>
          <p:spPr>
            <a:xfrm>
              <a:off x="2484984" y="2280490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4965" y="0"/>
                  </a:moveTo>
                  <a:lnTo>
                    <a:pt x="0" y="1981"/>
                  </a:lnTo>
                  <a:lnTo>
                    <a:pt x="253" y="2324"/>
                  </a:lnTo>
                  <a:lnTo>
                    <a:pt x="888" y="1854"/>
                  </a:lnTo>
                  <a:lnTo>
                    <a:pt x="1650" y="1473"/>
                  </a:lnTo>
                  <a:lnTo>
                    <a:pt x="3289" y="850"/>
                  </a:lnTo>
                  <a:lnTo>
                    <a:pt x="4165" y="609"/>
                  </a:lnTo>
                  <a:lnTo>
                    <a:pt x="5054" y="419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2" name="object 3692" descr=""/>
            <p:cNvSpPr/>
            <p:nvPr/>
          </p:nvSpPr>
          <p:spPr>
            <a:xfrm>
              <a:off x="2489406" y="227720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083" y="0"/>
                  </a:moveTo>
                  <a:lnTo>
                    <a:pt x="4063" y="76"/>
                  </a:lnTo>
                  <a:lnTo>
                    <a:pt x="2031" y="266"/>
                  </a:lnTo>
                  <a:lnTo>
                    <a:pt x="0" y="685"/>
                  </a:lnTo>
                  <a:lnTo>
                    <a:pt x="634" y="3708"/>
                  </a:lnTo>
                  <a:lnTo>
                    <a:pt x="2425" y="3327"/>
                  </a:lnTo>
                  <a:lnTo>
                    <a:pt x="4305" y="3149"/>
                  </a:lnTo>
                  <a:lnTo>
                    <a:pt x="6184" y="3086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3" name="object 3693" descr=""/>
            <p:cNvSpPr/>
            <p:nvPr/>
          </p:nvSpPr>
          <p:spPr>
            <a:xfrm>
              <a:off x="2489953" y="2279856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626" y="0"/>
                  </a:moveTo>
                  <a:lnTo>
                    <a:pt x="3721" y="63"/>
                  </a:lnTo>
                  <a:lnTo>
                    <a:pt x="1816" y="241"/>
                  </a:lnTo>
                  <a:lnTo>
                    <a:pt x="0" y="634"/>
                  </a:lnTo>
                  <a:lnTo>
                    <a:pt x="88" y="1054"/>
                  </a:lnTo>
                  <a:lnTo>
                    <a:pt x="1879" y="673"/>
                  </a:lnTo>
                  <a:lnTo>
                    <a:pt x="3759" y="495"/>
                  </a:lnTo>
                  <a:lnTo>
                    <a:pt x="5638" y="431"/>
                  </a:lnTo>
                  <a:lnTo>
                    <a:pt x="56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4" name="object 3694" descr=""/>
            <p:cNvSpPr/>
            <p:nvPr/>
          </p:nvSpPr>
          <p:spPr>
            <a:xfrm>
              <a:off x="2495490" y="227713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19" y="0"/>
                  </a:moveTo>
                  <a:lnTo>
                    <a:pt x="0" y="63"/>
                  </a:lnTo>
                  <a:lnTo>
                    <a:pt x="101" y="3149"/>
                  </a:lnTo>
                  <a:lnTo>
                    <a:pt x="1993" y="3086"/>
                  </a:lnTo>
                  <a:lnTo>
                    <a:pt x="3898" y="3136"/>
                  </a:lnTo>
                  <a:lnTo>
                    <a:pt x="5791" y="3276"/>
                  </a:lnTo>
                  <a:lnTo>
                    <a:pt x="6019" y="203"/>
                  </a:lnTo>
                  <a:lnTo>
                    <a:pt x="4025" y="50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5" name="object 3695" descr=""/>
            <p:cNvSpPr/>
            <p:nvPr/>
          </p:nvSpPr>
          <p:spPr>
            <a:xfrm>
              <a:off x="2495579" y="2279794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905" y="0"/>
                  </a:moveTo>
                  <a:lnTo>
                    <a:pt x="0" y="63"/>
                  </a:lnTo>
                  <a:lnTo>
                    <a:pt x="12" y="495"/>
                  </a:lnTo>
                  <a:lnTo>
                    <a:pt x="1905" y="431"/>
                  </a:lnTo>
                  <a:lnTo>
                    <a:pt x="3810" y="482"/>
                  </a:lnTo>
                  <a:lnTo>
                    <a:pt x="5702" y="622"/>
                  </a:lnTo>
                  <a:lnTo>
                    <a:pt x="5740" y="190"/>
                  </a:lnTo>
                  <a:lnTo>
                    <a:pt x="3822" y="50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6" name="object 3696" descr=""/>
            <p:cNvSpPr/>
            <p:nvPr/>
          </p:nvSpPr>
          <p:spPr>
            <a:xfrm>
              <a:off x="2501282" y="227733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228" y="0"/>
                  </a:moveTo>
                  <a:lnTo>
                    <a:pt x="0" y="3073"/>
                  </a:lnTo>
                  <a:lnTo>
                    <a:pt x="952" y="3149"/>
                  </a:lnTo>
                  <a:lnTo>
                    <a:pt x="1892" y="3238"/>
                  </a:lnTo>
                  <a:lnTo>
                    <a:pt x="3289" y="3428"/>
                  </a:lnTo>
                  <a:lnTo>
                    <a:pt x="4432" y="3619"/>
                  </a:lnTo>
                  <a:lnTo>
                    <a:pt x="4851" y="3708"/>
                  </a:lnTo>
                  <a:lnTo>
                    <a:pt x="5575" y="3873"/>
                  </a:lnTo>
                  <a:lnTo>
                    <a:pt x="6248" y="863"/>
                  </a:lnTo>
                  <a:lnTo>
                    <a:pt x="5537" y="698"/>
                  </a:lnTo>
                  <a:lnTo>
                    <a:pt x="4241" y="457"/>
                  </a:lnTo>
                  <a:lnTo>
                    <a:pt x="2235" y="177"/>
                  </a:lnTo>
                  <a:lnTo>
                    <a:pt x="1231" y="76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7" name="object 3697" descr=""/>
            <p:cNvSpPr/>
            <p:nvPr/>
          </p:nvSpPr>
          <p:spPr>
            <a:xfrm>
              <a:off x="2501282" y="2279980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38" y="0"/>
                  </a:moveTo>
                  <a:lnTo>
                    <a:pt x="0" y="431"/>
                  </a:lnTo>
                  <a:lnTo>
                    <a:pt x="952" y="507"/>
                  </a:lnTo>
                  <a:lnTo>
                    <a:pt x="1892" y="596"/>
                  </a:lnTo>
                  <a:lnTo>
                    <a:pt x="3289" y="787"/>
                  </a:lnTo>
                  <a:lnTo>
                    <a:pt x="4432" y="977"/>
                  </a:lnTo>
                  <a:lnTo>
                    <a:pt x="4851" y="1066"/>
                  </a:lnTo>
                  <a:lnTo>
                    <a:pt x="5575" y="1231"/>
                  </a:lnTo>
                  <a:lnTo>
                    <a:pt x="5664" y="812"/>
                  </a:lnTo>
                  <a:lnTo>
                    <a:pt x="4737" y="596"/>
                  </a:lnTo>
                  <a:lnTo>
                    <a:pt x="4508" y="558"/>
                  </a:lnTo>
                  <a:lnTo>
                    <a:pt x="4279" y="507"/>
                  </a:lnTo>
                  <a:lnTo>
                    <a:pt x="3352" y="355"/>
                  </a:lnTo>
                  <a:lnTo>
                    <a:pt x="1943" y="177"/>
                  </a:lnTo>
                  <a:lnTo>
                    <a:pt x="990" y="7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8" name="object 3698" descr=""/>
            <p:cNvSpPr/>
            <p:nvPr/>
          </p:nvSpPr>
          <p:spPr>
            <a:xfrm>
              <a:off x="2506858" y="227820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673" y="0"/>
                  </a:moveTo>
                  <a:lnTo>
                    <a:pt x="0" y="3009"/>
                  </a:lnTo>
                  <a:lnTo>
                    <a:pt x="1917" y="3441"/>
                  </a:lnTo>
                  <a:lnTo>
                    <a:pt x="3835" y="3848"/>
                  </a:lnTo>
                  <a:lnTo>
                    <a:pt x="5778" y="4229"/>
                  </a:lnTo>
                  <a:lnTo>
                    <a:pt x="6362" y="1206"/>
                  </a:lnTo>
                  <a:lnTo>
                    <a:pt x="4470" y="838"/>
                  </a:lnTo>
                  <a:lnTo>
                    <a:pt x="2578" y="431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9" name="object 3699" descr=""/>
            <p:cNvSpPr/>
            <p:nvPr/>
          </p:nvSpPr>
          <p:spPr>
            <a:xfrm>
              <a:off x="2506858" y="228079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88" y="0"/>
                  </a:moveTo>
                  <a:lnTo>
                    <a:pt x="0" y="419"/>
                  </a:lnTo>
                  <a:lnTo>
                    <a:pt x="1917" y="850"/>
                  </a:lnTo>
                  <a:lnTo>
                    <a:pt x="3835" y="1257"/>
                  </a:lnTo>
                  <a:lnTo>
                    <a:pt x="5778" y="1638"/>
                  </a:lnTo>
                  <a:lnTo>
                    <a:pt x="5867" y="1219"/>
                  </a:lnTo>
                  <a:lnTo>
                    <a:pt x="3924" y="838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0" name="object 3700" descr=""/>
            <p:cNvSpPr/>
            <p:nvPr/>
          </p:nvSpPr>
          <p:spPr>
            <a:xfrm>
              <a:off x="2512637" y="227940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84" y="0"/>
                  </a:moveTo>
                  <a:lnTo>
                    <a:pt x="0" y="3022"/>
                  </a:lnTo>
                  <a:lnTo>
                    <a:pt x="1943" y="3403"/>
                  </a:lnTo>
                  <a:lnTo>
                    <a:pt x="3886" y="3746"/>
                  </a:lnTo>
                  <a:lnTo>
                    <a:pt x="5854" y="4025"/>
                  </a:lnTo>
                  <a:lnTo>
                    <a:pt x="6286" y="977"/>
                  </a:lnTo>
                  <a:lnTo>
                    <a:pt x="4381" y="698"/>
                  </a:lnTo>
                  <a:lnTo>
                    <a:pt x="2489" y="368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1" name="object 3701" descr=""/>
            <p:cNvSpPr/>
            <p:nvPr/>
          </p:nvSpPr>
          <p:spPr>
            <a:xfrm>
              <a:off x="2512637" y="2282008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76" y="0"/>
                  </a:moveTo>
                  <a:lnTo>
                    <a:pt x="0" y="419"/>
                  </a:lnTo>
                  <a:lnTo>
                    <a:pt x="1943" y="800"/>
                  </a:lnTo>
                  <a:lnTo>
                    <a:pt x="3886" y="1142"/>
                  </a:lnTo>
                  <a:lnTo>
                    <a:pt x="5854" y="1422"/>
                  </a:lnTo>
                  <a:lnTo>
                    <a:pt x="5918" y="990"/>
                  </a:lnTo>
                  <a:lnTo>
                    <a:pt x="3962" y="711"/>
                  </a:lnTo>
                  <a:lnTo>
                    <a:pt x="2019" y="38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2" name="object 3702" descr=""/>
            <p:cNvSpPr/>
            <p:nvPr/>
          </p:nvSpPr>
          <p:spPr>
            <a:xfrm>
              <a:off x="2518493" y="228037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31" y="0"/>
                  </a:moveTo>
                  <a:lnTo>
                    <a:pt x="0" y="3047"/>
                  </a:lnTo>
                  <a:lnTo>
                    <a:pt x="1968" y="3327"/>
                  </a:lnTo>
                  <a:lnTo>
                    <a:pt x="3949" y="3555"/>
                  </a:lnTo>
                  <a:lnTo>
                    <a:pt x="5943" y="3682"/>
                  </a:lnTo>
                  <a:lnTo>
                    <a:pt x="6146" y="609"/>
                  </a:lnTo>
                  <a:lnTo>
                    <a:pt x="4241" y="482"/>
                  </a:lnTo>
                  <a:lnTo>
                    <a:pt x="2336" y="26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3" name="object 3703" descr=""/>
            <p:cNvSpPr/>
            <p:nvPr/>
          </p:nvSpPr>
          <p:spPr>
            <a:xfrm>
              <a:off x="2518493" y="2283008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" y="0"/>
                  </a:moveTo>
                  <a:lnTo>
                    <a:pt x="0" y="419"/>
                  </a:lnTo>
                  <a:lnTo>
                    <a:pt x="1968" y="698"/>
                  </a:lnTo>
                  <a:lnTo>
                    <a:pt x="3949" y="927"/>
                  </a:lnTo>
                  <a:lnTo>
                    <a:pt x="5943" y="1054"/>
                  </a:lnTo>
                  <a:lnTo>
                    <a:pt x="5968" y="622"/>
                  </a:lnTo>
                  <a:lnTo>
                    <a:pt x="3987" y="495"/>
                  </a:lnTo>
                  <a:lnTo>
                    <a:pt x="2019" y="26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4" name="object 3704" descr=""/>
            <p:cNvSpPr/>
            <p:nvPr/>
          </p:nvSpPr>
          <p:spPr>
            <a:xfrm>
              <a:off x="2524433" y="228099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3" y="0"/>
                  </a:moveTo>
                  <a:lnTo>
                    <a:pt x="0" y="3073"/>
                  </a:lnTo>
                  <a:lnTo>
                    <a:pt x="1993" y="3200"/>
                  </a:lnTo>
                  <a:lnTo>
                    <a:pt x="4013" y="3251"/>
                  </a:lnTo>
                  <a:lnTo>
                    <a:pt x="6019" y="3175"/>
                  </a:lnTo>
                  <a:lnTo>
                    <a:pt x="5905" y="88"/>
                  </a:lnTo>
                  <a:lnTo>
                    <a:pt x="4013" y="165"/>
                  </a:lnTo>
                  <a:lnTo>
                    <a:pt x="2108" y="127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5" name="object 3705" descr=""/>
            <p:cNvSpPr/>
            <p:nvPr/>
          </p:nvSpPr>
          <p:spPr>
            <a:xfrm>
              <a:off x="2524433" y="2283632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25" y="0"/>
                  </a:moveTo>
                  <a:lnTo>
                    <a:pt x="0" y="431"/>
                  </a:lnTo>
                  <a:lnTo>
                    <a:pt x="1993" y="558"/>
                  </a:lnTo>
                  <a:lnTo>
                    <a:pt x="4013" y="609"/>
                  </a:lnTo>
                  <a:lnTo>
                    <a:pt x="6019" y="533"/>
                  </a:lnTo>
                  <a:lnTo>
                    <a:pt x="6007" y="101"/>
                  </a:lnTo>
                  <a:lnTo>
                    <a:pt x="4013" y="177"/>
                  </a:lnTo>
                  <a:lnTo>
                    <a:pt x="2019" y="127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6" name="object 3706" descr=""/>
            <p:cNvSpPr/>
            <p:nvPr/>
          </p:nvSpPr>
          <p:spPr>
            <a:xfrm>
              <a:off x="2530345" y="228052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26" y="0"/>
                  </a:moveTo>
                  <a:lnTo>
                    <a:pt x="3771" y="317"/>
                  </a:lnTo>
                  <a:lnTo>
                    <a:pt x="1892" y="495"/>
                  </a:lnTo>
                  <a:lnTo>
                    <a:pt x="0" y="558"/>
                  </a:lnTo>
                  <a:lnTo>
                    <a:pt x="101" y="3644"/>
                  </a:lnTo>
                  <a:lnTo>
                    <a:pt x="2120" y="3568"/>
                  </a:lnTo>
                  <a:lnTo>
                    <a:pt x="4140" y="3378"/>
                  </a:lnTo>
                  <a:lnTo>
                    <a:pt x="6134" y="3048"/>
                  </a:lnTo>
                  <a:lnTo>
                    <a:pt x="562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7" name="object 3707" descr=""/>
            <p:cNvSpPr/>
            <p:nvPr/>
          </p:nvSpPr>
          <p:spPr>
            <a:xfrm>
              <a:off x="2530434" y="228314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968" y="0"/>
                  </a:moveTo>
                  <a:lnTo>
                    <a:pt x="4000" y="330"/>
                  </a:lnTo>
                  <a:lnTo>
                    <a:pt x="1993" y="520"/>
                  </a:lnTo>
                  <a:lnTo>
                    <a:pt x="0" y="596"/>
                  </a:lnTo>
                  <a:lnTo>
                    <a:pt x="12" y="1028"/>
                  </a:lnTo>
                  <a:lnTo>
                    <a:pt x="2031" y="952"/>
                  </a:lnTo>
                  <a:lnTo>
                    <a:pt x="4051" y="761"/>
                  </a:lnTo>
                  <a:lnTo>
                    <a:pt x="6045" y="431"/>
                  </a:lnTo>
                  <a:lnTo>
                    <a:pt x="59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8" name="object 3708" descr=""/>
            <p:cNvSpPr/>
            <p:nvPr/>
          </p:nvSpPr>
          <p:spPr>
            <a:xfrm>
              <a:off x="2535980" y="2279217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473" y="0"/>
                  </a:moveTo>
                  <a:lnTo>
                    <a:pt x="3682" y="571"/>
                  </a:lnTo>
                  <a:lnTo>
                    <a:pt x="1854" y="1003"/>
                  </a:lnTo>
                  <a:lnTo>
                    <a:pt x="0" y="1308"/>
                  </a:lnTo>
                  <a:lnTo>
                    <a:pt x="495" y="4356"/>
                  </a:lnTo>
                  <a:lnTo>
                    <a:pt x="2501" y="4025"/>
                  </a:lnTo>
                  <a:lnTo>
                    <a:pt x="4483" y="3555"/>
                  </a:lnTo>
                  <a:lnTo>
                    <a:pt x="6413" y="2933"/>
                  </a:lnTo>
                  <a:lnTo>
                    <a:pt x="54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9" name="object 3709" descr=""/>
            <p:cNvSpPr/>
            <p:nvPr/>
          </p:nvSpPr>
          <p:spPr>
            <a:xfrm>
              <a:off x="2536412" y="228174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854" y="0"/>
                  </a:moveTo>
                  <a:lnTo>
                    <a:pt x="3937" y="609"/>
                  </a:lnTo>
                  <a:lnTo>
                    <a:pt x="1981" y="1079"/>
                  </a:lnTo>
                  <a:lnTo>
                    <a:pt x="0" y="1397"/>
                  </a:lnTo>
                  <a:lnTo>
                    <a:pt x="63" y="1828"/>
                  </a:lnTo>
                  <a:lnTo>
                    <a:pt x="2070" y="1498"/>
                  </a:lnTo>
                  <a:lnTo>
                    <a:pt x="4051" y="1028"/>
                  </a:lnTo>
                  <a:lnTo>
                    <a:pt x="5981" y="406"/>
                  </a:lnTo>
                  <a:lnTo>
                    <a:pt x="58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0" name="object 3710" descr=""/>
            <p:cNvSpPr/>
            <p:nvPr/>
          </p:nvSpPr>
          <p:spPr>
            <a:xfrm>
              <a:off x="2541459" y="227710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207" y="0"/>
                  </a:moveTo>
                  <a:lnTo>
                    <a:pt x="3517" y="838"/>
                  </a:lnTo>
                  <a:lnTo>
                    <a:pt x="1778" y="1536"/>
                  </a:lnTo>
                  <a:lnTo>
                    <a:pt x="0" y="2108"/>
                  </a:lnTo>
                  <a:lnTo>
                    <a:pt x="939" y="5054"/>
                  </a:lnTo>
                  <a:lnTo>
                    <a:pt x="2870" y="4432"/>
                  </a:lnTo>
                  <a:lnTo>
                    <a:pt x="4762" y="3657"/>
                  </a:lnTo>
                  <a:lnTo>
                    <a:pt x="6578" y="2755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1" name="object 3711" descr=""/>
            <p:cNvSpPr/>
            <p:nvPr/>
          </p:nvSpPr>
          <p:spPr>
            <a:xfrm>
              <a:off x="2542259" y="227947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588" y="0"/>
                  </a:moveTo>
                  <a:lnTo>
                    <a:pt x="3784" y="888"/>
                  </a:lnTo>
                  <a:lnTo>
                    <a:pt x="1917" y="1650"/>
                  </a:lnTo>
                  <a:lnTo>
                    <a:pt x="0" y="2260"/>
                  </a:lnTo>
                  <a:lnTo>
                    <a:pt x="139" y="2679"/>
                  </a:lnTo>
                  <a:lnTo>
                    <a:pt x="2070" y="2057"/>
                  </a:lnTo>
                  <a:lnTo>
                    <a:pt x="3962" y="1282"/>
                  </a:lnTo>
                  <a:lnTo>
                    <a:pt x="5778" y="380"/>
                  </a:lnTo>
                  <a:lnTo>
                    <a:pt x="55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2" name="object 3712" descr=""/>
            <p:cNvSpPr/>
            <p:nvPr/>
          </p:nvSpPr>
          <p:spPr>
            <a:xfrm>
              <a:off x="2546663" y="227422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851" y="0"/>
                  </a:moveTo>
                  <a:lnTo>
                    <a:pt x="3302" y="1079"/>
                  </a:lnTo>
                  <a:lnTo>
                    <a:pt x="1676" y="2044"/>
                  </a:lnTo>
                  <a:lnTo>
                    <a:pt x="0" y="2870"/>
                  </a:lnTo>
                  <a:lnTo>
                    <a:pt x="1371" y="5638"/>
                  </a:lnTo>
                  <a:lnTo>
                    <a:pt x="3187" y="4737"/>
                  </a:lnTo>
                  <a:lnTo>
                    <a:pt x="4940" y="3683"/>
                  </a:lnTo>
                  <a:lnTo>
                    <a:pt x="6604" y="2540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3" name="object 3713" descr=""/>
            <p:cNvSpPr/>
            <p:nvPr/>
          </p:nvSpPr>
          <p:spPr>
            <a:xfrm>
              <a:off x="2547844" y="227640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181" y="0"/>
                  </a:moveTo>
                  <a:lnTo>
                    <a:pt x="3530" y="1143"/>
                  </a:lnTo>
                  <a:lnTo>
                    <a:pt x="1803" y="2171"/>
                  </a:lnTo>
                  <a:lnTo>
                    <a:pt x="0" y="3060"/>
                  </a:lnTo>
                  <a:lnTo>
                    <a:pt x="190" y="3454"/>
                  </a:lnTo>
                  <a:lnTo>
                    <a:pt x="2006" y="2552"/>
                  </a:lnTo>
                  <a:lnTo>
                    <a:pt x="3759" y="1498"/>
                  </a:lnTo>
                  <a:lnTo>
                    <a:pt x="5422" y="355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4" name="object 3714" descr=""/>
            <p:cNvSpPr/>
            <p:nvPr/>
          </p:nvSpPr>
          <p:spPr>
            <a:xfrm>
              <a:off x="2551518" y="227071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318" y="0"/>
                  </a:moveTo>
                  <a:lnTo>
                    <a:pt x="0" y="3505"/>
                  </a:lnTo>
                  <a:lnTo>
                    <a:pt x="1752" y="6045"/>
                  </a:lnTo>
                  <a:lnTo>
                    <a:pt x="3390" y="4902"/>
                  </a:lnTo>
                  <a:lnTo>
                    <a:pt x="5029" y="3670"/>
                  </a:lnTo>
                  <a:lnTo>
                    <a:pt x="6515" y="2171"/>
                  </a:lnTo>
                  <a:lnTo>
                    <a:pt x="431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5" name="object 3715" descr=""/>
            <p:cNvSpPr/>
            <p:nvPr/>
          </p:nvSpPr>
          <p:spPr>
            <a:xfrm>
              <a:off x="2553017" y="227258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711" y="0"/>
                  </a:moveTo>
                  <a:lnTo>
                    <a:pt x="3251" y="1460"/>
                  </a:lnTo>
                  <a:lnTo>
                    <a:pt x="1638" y="2692"/>
                  </a:lnTo>
                  <a:lnTo>
                    <a:pt x="0" y="3822"/>
                  </a:lnTo>
                  <a:lnTo>
                    <a:pt x="254" y="4178"/>
                  </a:lnTo>
                  <a:lnTo>
                    <a:pt x="1892" y="3035"/>
                  </a:lnTo>
                  <a:lnTo>
                    <a:pt x="3530" y="1803"/>
                  </a:lnTo>
                  <a:lnTo>
                    <a:pt x="5016" y="304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6" name="object 3716" descr=""/>
            <p:cNvSpPr/>
            <p:nvPr/>
          </p:nvSpPr>
          <p:spPr>
            <a:xfrm>
              <a:off x="2555840" y="2266563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616" y="0"/>
                  </a:moveTo>
                  <a:lnTo>
                    <a:pt x="2476" y="711"/>
                  </a:lnTo>
                  <a:lnTo>
                    <a:pt x="2133" y="1435"/>
                  </a:lnTo>
                  <a:lnTo>
                    <a:pt x="1663" y="2133"/>
                  </a:lnTo>
                  <a:lnTo>
                    <a:pt x="1206" y="2844"/>
                  </a:lnTo>
                  <a:lnTo>
                    <a:pt x="634" y="3517"/>
                  </a:lnTo>
                  <a:lnTo>
                    <a:pt x="0" y="4152"/>
                  </a:lnTo>
                  <a:lnTo>
                    <a:pt x="2197" y="6324"/>
                  </a:lnTo>
                  <a:lnTo>
                    <a:pt x="5638" y="634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7" name="object 3717" descr=""/>
            <p:cNvSpPr/>
            <p:nvPr/>
          </p:nvSpPr>
          <p:spPr>
            <a:xfrm>
              <a:off x="2557733" y="2267109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327" y="0"/>
                  </a:moveTo>
                  <a:lnTo>
                    <a:pt x="0" y="5473"/>
                  </a:lnTo>
                  <a:lnTo>
                    <a:pt x="304" y="5778"/>
                  </a:lnTo>
                  <a:lnTo>
                    <a:pt x="3746" y="88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8" name="object 3718" descr=""/>
            <p:cNvSpPr/>
            <p:nvPr/>
          </p:nvSpPr>
          <p:spPr>
            <a:xfrm>
              <a:off x="2557152" y="226042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943" y="0"/>
                  </a:moveTo>
                  <a:lnTo>
                    <a:pt x="0" y="2387"/>
                  </a:lnTo>
                  <a:lnTo>
                    <a:pt x="279" y="2616"/>
                  </a:lnTo>
                  <a:lnTo>
                    <a:pt x="520" y="2870"/>
                  </a:lnTo>
                  <a:lnTo>
                    <a:pt x="888" y="3403"/>
                  </a:lnTo>
                  <a:lnTo>
                    <a:pt x="1066" y="3759"/>
                  </a:lnTo>
                  <a:lnTo>
                    <a:pt x="1422" y="4737"/>
                  </a:lnTo>
                  <a:lnTo>
                    <a:pt x="1460" y="5422"/>
                  </a:lnTo>
                  <a:lnTo>
                    <a:pt x="1308" y="6134"/>
                  </a:lnTo>
                  <a:lnTo>
                    <a:pt x="4330" y="6769"/>
                  </a:lnTo>
                  <a:lnTo>
                    <a:pt x="4457" y="6172"/>
                  </a:lnTo>
                  <a:lnTo>
                    <a:pt x="4508" y="5537"/>
                  </a:lnTo>
                  <a:lnTo>
                    <a:pt x="4432" y="4267"/>
                  </a:lnTo>
                  <a:lnTo>
                    <a:pt x="4305" y="3632"/>
                  </a:lnTo>
                  <a:lnTo>
                    <a:pt x="4089" y="3048"/>
                  </a:lnTo>
                  <a:lnTo>
                    <a:pt x="3987" y="2743"/>
                  </a:lnTo>
                  <a:lnTo>
                    <a:pt x="2425" y="381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9" name="object 3719" descr=""/>
            <p:cNvSpPr/>
            <p:nvPr/>
          </p:nvSpPr>
          <p:spPr>
            <a:xfrm>
              <a:off x="2558829" y="2260429"/>
              <a:ext cx="3175" cy="6985"/>
            </a:xfrm>
            <a:custGeom>
              <a:avLst/>
              <a:gdLst/>
              <a:ahLst/>
              <a:cxnLst/>
              <a:rect l="l" t="t" r="r" b="b"/>
              <a:pathLst>
                <a:path w="3175" h="6985">
                  <a:moveTo>
                    <a:pt x="266" y="0"/>
                  </a:moveTo>
                  <a:lnTo>
                    <a:pt x="0" y="330"/>
                  </a:lnTo>
                  <a:lnTo>
                    <a:pt x="444" y="698"/>
                  </a:lnTo>
                  <a:lnTo>
                    <a:pt x="863" y="1130"/>
                  </a:lnTo>
                  <a:lnTo>
                    <a:pt x="2400" y="5524"/>
                  </a:lnTo>
                  <a:lnTo>
                    <a:pt x="2349" y="6108"/>
                  </a:lnTo>
                  <a:lnTo>
                    <a:pt x="2222" y="6680"/>
                  </a:lnTo>
                  <a:lnTo>
                    <a:pt x="2654" y="6769"/>
                  </a:lnTo>
                  <a:lnTo>
                    <a:pt x="2781" y="6172"/>
                  </a:lnTo>
                  <a:lnTo>
                    <a:pt x="2832" y="5537"/>
                  </a:lnTo>
                  <a:lnTo>
                    <a:pt x="2755" y="4267"/>
                  </a:lnTo>
                  <a:lnTo>
                    <a:pt x="2628" y="3632"/>
                  </a:lnTo>
                  <a:lnTo>
                    <a:pt x="2412" y="3048"/>
                  </a:lnTo>
                  <a:lnTo>
                    <a:pt x="2311" y="2743"/>
                  </a:lnTo>
                  <a:lnTo>
                    <a:pt x="749" y="381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0" name="object 3720" descr=""/>
            <p:cNvSpPr/>
            <p:nvPr/>
          </p:nvSpPr>
          <p:spPr>
            <a:xfrm>
              <a:off x="2552454" y="225807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69" y="0"/>
                  </a:moveTo>
                  <a:lnTo>
                    <a:pt x="0" y="3048"/>
                  </a:lnTo>
                  <a:lnTo>
                    <a:pt x="901" y="3187"/>
                  </a:lnTo>
                  <a:lnTo>
                    <a:pt x="1778" y="3378"/>
                  </a:lnTo>
                  <a:lnTo>
                    <a:pt x="3403" y="3924"/>
                  </a:lnTo>
                  <a:lnTo>
                    <a:pt x="4127" y="4292"/>
                  </a:lnTo>
                  <a:lnTo>
                    <a:pt x="4699" y="4749"/>
                  </a:lnTo>
                  <a:lnTo>
                    <a:pt x="6642" y="2349"/>
                  </a:lnTo>
                  <a:lnTo>
                    <a:pt x="5676" y="1574"/>
                  </a:lnTo>
                  <a:lnTo>
                    <a:pt x="4622" y="1092"/>
                  </a:lnTo>
                  <a:lnTo>
                    <a:pt x="2540" y="381"/>
                  </a:lnTo>
                  <a:lnTo>
                    <a:pt x="1498" y="152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1" name="object 3721" descr=""/>
            <p:cNvSpPr/>
            <p:nvPr/>
          </p:nvSpPr>
          <p:spPr>
            <a:xfrm>
              <a:off x="2552861" y="225807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63" y="0"/>
                  </a:moveTo>
                  <a:lnTo>
                    <a:pt x="0" y="431"/>
                  </a:lnTo>
                  <a:lnTo>
                    <a:pt x="1015" y="584"/>
                  </a:lnTo>
                  <a:lnTo>
                    <a:pt x="2031" y="800"/>
                  </a:lnTo>
                  <a:lnTo>
                    <a:pt x="4051" y="1485"/>
                  </a:lnTo>
                  <a:lnTo>
                    <a:pt x="5054" y="1955"/>
                  </a:lnTo>
                  <a:lnTo>
                    <a:pt x="5956" y="2692"/>
                  </a:lnTo>
                  <a:lnTo>
                    <a:pt x="6235" y="2349"/>
                  </a:lnTo>
                  <a:lnTo>
                    <a:pt x="5270" y="1574"/>
                  </a:lnTo>
                  <a:lnTo>
                    <a:pt x="4216" y="1092"/>
                  </a:lnTo>
                  <a:lnTo>
                    <a:pt x="2133" y="381"/>
                  </a:lnTo>
                  <a:lnTo>
                    <a:pt x="1092" y="15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2" name="object 3722" descr=""/>
            <p:cNvSpPr/>
            <p:nvPr/>
          </p:nvSpPr>
          <p:spPr>
            <a:xfrm>
              <a:off x="2546847" y="225770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993" y="0"/>
                  </a:moveTo>
                  <a:lnTo>
                    <a:pt x="0" y="0"/>
                  </a:lnTo>
                  <a:lnTo>
                    <a:pt x="0" y="3086"/>
                  </a:lnTo>
                  <a:lnTo>
                    <a:pt x="1917" y="3086"/>
                  </a:lnTo>
                  <a:lnTo>
                    <a:pt x="3810" y="3149"/>
                  </a:lnTo>
                  <a:lnTo>
                    <a:pt x="5613" y="3416"/>
                  </a:lnTo>
                  <a:lnTo>
                    <a:pt x="6070" y="368"/>
                  </a:lnTo>
                  <a:lnTo>
                    <a:pt x="4013" y="6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3" name="object 3723" descr=""/>
            <p:cNvSpPr/>
            <p:nvPr/>
          </p:nvSpPr>
          <p:spPr>
            <a:xfrm>
              <a:off x="2546847" y="225770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1993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1981" y="431"/>
                  </a:lnTo>
                  <a:lnTo>
                    <a:pt x="3987" y="495"/>
                  </a:lnTo>
                  <a:lnTo>
                    <a:pt x="6007" y="800"/>
                  </a:lnTo>
                  <a:lnTo>
                    <a:pt x="6070" y="368"/>
                  </a:lnTo>
                  <a:lnTo>
                    <a:pt x="4013" y="6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4" name="object 3724" descr=""/>
            <p:cNvSpPr/>
            <p:nvPr/>
          </p:nvSpPr>
          <p:spPr>
            <a:xfrm>
              <a:off x="2540932" y="225765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01" y="0"/>
                  </a:moveTo>
                  <a:lnTo>
                    <a:pt x="0" y="3086"/>
                  </a:lnTo>
                  <a:lnTo>
                    <a:pt x="2222" y="3149"/>
                  </a:lnTo>
                  <a:lnTo>
                    <a:pt x="3987" y="3149"/>
                  </a:lnTo>
                  <a:lnTo>
                    <a:pt x="4953" y="3136"/>
                  </a:lnTo>
                  <a:lnTo>
                    <a:pt x="5918" y="3136"/>
                  </a:lnTo>
                  <a:lnTo>
                    <a:pt x="5918" y="50"/>
                  </a:lnTo>
                  <a:lnTo>
                    <a:pt x="4927" y="50"/>
                  </a:lnTo>
                  <a:lnTo>
                    <a:pt x="3937" y="63"/>
                  </a:lnTo>
                  <a:lnTo>
                    <a:pt x="2273" y="6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5" name="object 3725" descr=""/>
            <p:cNvSpPr/>
            <p:nvPr/>
          </p:nvSpPr>
          <p:spPr>
            <a:xfrm>
              <a:off x="2541021" y="2257651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2" y="0"/>
                  </a:moveTo>
                  <a:lnTo>
                    <a:pt x="0" y="431"/>
                  </a:lnTo>
                  <a:lnTo>
                    <a:pt x="2413" y="508"/>
                  </a:lnTo>
                  <a:lnTo>
                    <a:pt x="2895" y="495"/>
                  </a:lnTo>
                  <a:lnTo>
                    <a:pt x="3848" y="495"/>
                  </a:lnTo>
                  <a:lnTo>
                    <a:pt x="4838" y="482"/>
                  </a:lnTo>
                  <a:lnTo>
                    <a:pt x="5829" y="482"/>
                  </a:lnTo>
                  <a:lnTo>
                    <a:pt x="5829" y="50"/>
                  </a:lnTo>
                  <a:lnTo>
                    <a:pt x="4838" y="50"/>
                  </a:lnTo>
                  <a:lnTo>
                    <a:pt x="3848" y="63"/>
                  </a:lnTo>
                  <a:lnTo>
                    <a:pt x="2184" y="6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6" name="object 3726" descr=""/>
            <p:cNvSpPr/>
            <p:nvPr/>
          </p:nvSpPr>
          <p:spPr>
            <a:xfrm>
              <a:off x="2535068" y="2257438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14" y="0"/>
                  </a:moveTo>
                  <a:lnTo>
                    <a:pt x="0" y="3086"/>
                  </a:lnTo>
                  <a:lnTo>
                    <a:pt x="5867" y="3302"/>
                  </a:lnTo>
                  <a:lnTo>
                    <a:pt x="5968" y="215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7" name="object 3727" descr=""/>
            <p:cNvSpPr/>
            <p:nvPr/>
          </p:nvSpPr>
          <p:spPr>
            <a:xfrm>
              <a:off x="2535170" y="2257438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12" y="0"/>
                  </a:moveTo>
                  <a:lnTo>
                    <a:pt x="0" y="431"/>
                  </a:lnTo>
                  <a:lnTo>
                    <a:pt x="5854" y="647"/>
                  </a:lnTo>
                  <a:lnTo>
                    <a:pt x="5867" y="21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8" name="object 3728" descr=""/>
            <p:cNvSpPr/>
            <p:nvPr/>
          </p:nvSpPr>
          <p:spPr>
            <a:xfrm>
              <a:off x="2529227" y="225724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76" y="0"/>
                  </a:moveTo>
                  <a:lnTo>
                    <a:pt x="0" y="3086"/>
                  </a:lnTo>
                  <a:lnTo>
                    <a:pt x="1943" y="3136"/>
                  </a:lnTo>
                  <a:lnTo>
                    <a:pt x="3886" y="3200"/>
                  </a:lnTo>
                  <a:lnTo>
                    <a:pt x="5842" y="3276"/>
                  </a:lnTo>
                  <a:lnTo>
                    <a:pt x="5956" y="190"/>
                  </a:lnTo>
                  <a:lnTo>
                    <a:pt x="4000" y="114"/>
                  </a:lnTo>
                  <a:lnTo>
                    <a:pt x="2044" y="5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9" name="object 3729" descr=""/>
            <p:cNvSpPr/>
            <p:nvPr/>
          </p:nvSpPr>
          <p:spPr>
            <a:xfrm>
              <a:off x="2529291" y="2257246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2" y="0"/>
                  </a:moveTo>
                  <a:lnTo>
                    <a:pt x="0" y="431"/>
                  </a:lnTo>
                  <a:lnTo>
                    <a:pt x="1968" y="482"/>
                  </a:lnTo>
                  <a:lnTo>
                    <a:pt x="3924" y="546"/>
                  </a:lnTo>
                  <a:lnTo>
                    <a:pt x="5880" y="622"/>
                  </a:lnTo>
                  <a:lnTo>
                    <a:pt x="5892" y="190"/>
                  </a:lnTo>
                  <a:lnTo>
                    <a:pt x="3937" y="114"/>
                  </a:lnTo>
                  <a:lnTo>
                    <a:pt x="1981" y="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0" name="object 3730" descr=""/>
            <p:cNvSpPr/>
            <p:nvPr/>
          </p:nvSpPr>
          <p:spPr>
            <a:xfrm>
              <a:off x="2523395" y="225716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968" y="0"/>
                  </a:moveTo>
                  <a:lnTo>
                    <a:pt x="0" y="12"/>
                  </a:lnTo>
                  <a:lnTo>
                    <a:pt x="12" y="3098"/>
                  </a:lnTo>
                  <a:lnTo>
                    <a:pt x="1955" y="3086"/>
                  </a:lnTo>
                  <a:lnTo>
                    <a:pt x="3886" y="3111"/>
                  </a:lnTo>
                  <a:lnTo>
                    <a:pt x="5829" y="3162"/>
                  </a:lnTo>
                  <a:lnTo>
                    <a:pt x="5905" y="76"/>
                  </a:lnTo>
                  <a:lnTo>
                    <a:pt x="3949" y="25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1" name="object 3731" descr=""/>
            <p:cNvSpPr/>
            <p:nvPr/>
          </p:nvSpPr>
          <p:spPr>
            <a:xfrm>
              <a:off x="2523395" y="2257165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968" y="0"/>
                  </a:moveTo>
                  <a:lnTo>
                    <a:pt x="0" y="12"/>
                  </a:lnTo>
                  <a:lnTo>
                    <a:pt x="0" y="444"/>
                  </a:lnTo>
                  <a:lnTo>
                    <a:pt x="1968" y="431"/>
                  </a:lnTo>
                  <a:lnTo>
                    <a:pt x="5892" y="507"/>
                  </a:lnTo>
                  <a:lnTo>
                    <a:pt x="5905" y="76"/>
                  </a:lnTo>
                  <a:lnTo>
                    <a:pt x="3949" y="25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2" name="object 3732" descr=""/>
            <p:cNvSpPr/>
            <p:nvPr/>
          </p:nvSpPr>
          <p:spPr>
            <a:xfrm>
              <a:off x="2517462" y="225717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30" y="0"/>
                  </a:moveTo>
                  <a:lnTo>
                    <a:pt x="3962" y="12"/>
                  </a:lnTo>
                  <a:lnTo>
                    <a:pt x="1981" y="63"/>
                  </a:lnTo>
                  <a:lnTo>
                    <a:pt x="0" y="165"/>
                  </a:lnTo>
                  <a:lnTo>
                    <a:pt x="165" y="3238"/>
                  </a:lnTo>
                  <a:lnTo>
                    <a:pt x="2082" y="3149"/>
                  </a:lnTo>
                  <a:lnTo>
                    <a:pt x="4013" y="3098"/>
                  </a:lnTo>
                  <a:lnTo>
                    <a:pt x="5943" y="3086"/>
                  </a:lnTo>
                  <a:lnTo>
                    <a:pt x="593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3" name="object 3733" descr=""/>
            <p:cNvSpPr/>
            <p:nvPr/>
          </p:nvSpPr>
          <p:spPr>
            <a:xfrm>
              <a:off x="2517462" y="2257174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930" y="0"/>
                  </a:moveTo>
                  <a:lnTo>
                    <a:pt x="3962" y="12"/>
                  </a:lnTo>
                  <a:lnTo>
                    <a:pt x="1981" y="63"/>
                  </a:lnTo>
                  <a:lnTo>
                    <a:pt x="0" y="165"/>
                  </a:lnTo>
                  <a:lnTo>
                    <a:pt x="25" y="596"/>
                  </a:lnTo>
                  <a:lnTo>
                    <a:pt x="1993" y="495"/>
                  </a:lnTo>
                  <a:lnTo>
                    <a:pt x="3962" y="444"/>
                  </a:lnTo>
                  <a:lnTo>
                    <a:pt x="5930" y="431"/>
                  </a:lnTo>
                  <a:lnTo>
                    <a:pt x="59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4" name="object 3734" descr=""/>
            <p:cNvSpPr/>
            <p:nvPr/>
          </p:nvSpPr>
          <p:spPr>
            <a:xfrm>
              <a:off x="2511520" y="225734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43" y="0"/>
                  </a:moveTo>
                  <a:lnTo>
                    <a:pt x="3962" y="101"/>
                  </a:lnTo>
                  <a:lnTo>
                    <a:pt x="1981" y="253"/>
                  </a:lnTo>
                  <a:lnTo>
                    <a:pt x="0" y="495"/>
                  </a:lnTo>
                  <a:lnTo>
                    <a:pt x="368" y="3555"/>
                  </a:lnTo>
                  <a:lnTo>
                    <a:pt x="2260" y="3327"/>
                  </a:lnTo>
                  <a:lnTo>
                    <a:pt x="4178" y="3174"/>
                  </a:lnTo>
                  <a:lnTo>
                    <a:pt x="6108" y="3073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5" name="object 3735" descr=""/>
            <p:cNvSpPr/>
            <p:nvPr/>
          </p:nvSpPr>
          <p:spPr>
            <a:xfrm>
              <a:off x="2511520" y="2257344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943" y="0"/>
                  </a:moveTo>
                  <a:lnTo>
                    <a:pt x="3962" y="101"/>
                  </a:lnTo>
                  <a:lnTo>
                    <a:pt x="1981" y="253"/>
                  </a:lnTo>
                  <a:lnTo>
                    <a:pt x="0" y="495"/>
                  </a:lnTo>
                  <a:lnTo>
                    <a:pt x="50" y="927"/>
                  </a:lnTo>
                  <a:lnTo>
                    <a:pt x="2019" y="685"/>
                  </a:lnTo>
                  <a:lnTo>
                    <a:pt x="3987" y="533"/>
                  </a:lnTo>
                  <a:lnTo>
                    <a:pt x="5969" y="431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6" name="object 3736" descr=""/>
            <p:cNvSpPr/>
            <p:nvPr/>
          </p:nvSpPr>
          <p:spPr>
            <a:xfrm>
              <a:off x="2505603" y="2257838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918" y="0"/>
                  </a:moveTo>
                  <a:lnTo>
                    <a:pt x="3937" y="241"/>
                  </a:lnTo>
                  <a:lnTo>
                    <a:pt x="1955" y="546"/>
                  </a:lnTo>
                  <a:lnTo>
                    <a:pt x="0" y="952"/>
                  </a:lnTo>
                  <a:lnTo>
                    <a:pt x="622" y="3975"/>
                  </a:lnTo>
                  <a:lnTo>
                    <a:pt x="2489" y="3581"/>
                  </a:lnTo>
                  <a:lnTo>
                    <a:pt x="4381" y="3289"/>
                  </a:lnTo>
                  <a:lnTo>
                    <a:pt x="6286" y="3060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7" name="object 3737" descr=""/>
            <p:cNvSpPr/>
            <p:nvPr/>
          </p:nvSpPr>
          <p:spPr>
            <a:xfrm>
              <a:off x="2505603" y="2257838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918" y="0"/>
                  </a:moveTo>
                  <a:lnTo>
                    <a:pt x="3937" y="241"/>
                  </a:lnTo>
                  <a:lnTo>
                    <a:pt x="1955" y="546"/>
                  </a:lnTo>
                  <a:lnTo>
                    <a:pt x="0" y="952"/>
                  </a:lnTo>
                  <a:lnTo>
                    <a:pt x="88" y="1371"/>
                  </a:lnTo>
                  <a:lnTo>
                    <a:pt x="2032" y="977"/>
                  </a:lnTo>
                  <a:lnTo>
                    <a:pt x="4000" y="660"/>
                  </a:lnTo>
                  <a:lnTo>
                    <a:pt x="5969" y="431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8" name="object 3738" descr=""/>
            <p:cNvSpPr/>
            <p:nvPr/>
          </p:nvSpPr>
          <p:spPr>
            <a:xfrm>
              <a:off x="2499776" y="2258792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829" y="0"/>
                  </a:moveTo>
                  <a:lnTo>
                    <a:pt x="3860" y="406"/>
                  </a:lnTo>
                  <a:lnTo>
                    <a:pt x="1917" y="901"/>
                  </a:lnTo>
                  <a:lnTo>
                    <a:pt x="0" y="1511"/>
                  </a:lnTo>
                  <a:lnTo>
                    <a:pt x="927" y="4445"/>
                  </a:lnTo>
                  <a:lnTo>
                    <a:pt x="2743" y="3873"/>
                  </a:lnTo>
                  <a:lnTo>
                    <a:pt x="4584" y="3403"/>
                  </a:lnTo>
                  <a:lnTo>
                    <a:pt x="6451" y="3022"/>
                  </a:lnTo>
                  <a:lnTo>
                    <a:pt x="582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9" name="object 3739" descr=""/>
            <p:cNvSpPr/>
            <p:nvPr/>
          </p:nvSpPr>
          <p:spPr>
            <a:xfrm>
              <a:off x="2499776" y="2258792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829" y="0"/>
                  </a:moveTo>
                  <a:lnTo>
                    <a:pt x="3860" y="406"/>
                  </a:lnTo>
                  <a:lnTo>
                    <a:pt x="1917" y="901"/>
                  </a:lnTo>
                  <a:lnTo>
                    <a:pt x="0" y="1511"/>
                  </a:lnTo>
                  <a:lnTo>
                    <a:pt x="127" y="1917"/>
                  </a:lnTo>
                  <a:lnTo>
                    <a:pt x="2032" y="1320"/>
                  </a:lnTo>
                  <a:lnTo>
                    <a:pt x="3962" y="825"/>
                  </a:lnTo>
                  <a:lnTo>
                    <a:pt x="5918" y="419"/>
                  </a:lnTo>
                  <a:lnTo>
                    <a:pt x="582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0" name="object 3740" descr=""/>
            <p:cNvSpPr/>
            <p:nvPr/>
          </p:nvSpPr>
          <p:spPr>
            <a:xfrm>
              <a:off x="2494179" y="226030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600" y="0"/>
                  </a:moveTo>
                  <a:lnTo>
                    <a:pt x="5232" y="114"/>
                  </a:lnTo>
                  <a:lnTo>
                    <a:pt x="3632" y="698"/>
                  </a:lnTo>
                  <a:lnTo>
                    <a:pt x="1790" y="1498"/>
                  </a:lnTo>
                  <a:lnTo>
                    <a:pt x="0" y="2349"/>
                  </a:lnTo>
                  <a:lnTo>
                    <a:pt x="1333" y="5130"/>
                  </a:lnTo>
                  <a:lnTo>
                    <a:pt x="2197" y="4711"/>
                  </a:lnTo>
                  <a:lnTo>
                    <a:pt x="3073" y="4305"/>
                  </a:lnTo>
                  <a:lnTo>
                    <a:pt x="3937" y="3924"/>
                  </a:lnTo>
                  <a:lnTo>
                    <a:pt x="4813" y="3555"/>
                  </a:lnTo>
                  <a:lnTo>
                    <a:pt x="5867" y="3149"/>
                  </a:lnTo>
                  <a:lnTo>
                    <a:pt x="6527" y="2946"/>
                  </a:lnTo>
                  <a:lnTo>
                    <a:pt x="560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1" name="object 3741" descr=""/>
            <p:cNvSpPr/>
            <p:nvPr/>
          </p:nvSpPr>
          <p:spPr>
            <a:xfrm>
              <a:off x="2494179" y="2260302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600" y="0"/>
                  </a:moveTo>
                  <a:lnTo>
                    <a:pt x="0" y="2349"/>
                  </a:lnTo>
                  <a:lnTo>
                    <a:pt x="190" y="2743"/>
                  </a:lnTo>
                  <a:lnTo>
                    <a:pt x="1079" y="2311"/>
                  </a:lnTo>
                  <a:lnTo>
                    <a:pt x="1968" y="1892"/>
                  </a:lnTo>
                  <a:lnTo>
                    <a:pt x="3340" y="1295"/>
                  </a:lnTo>
                  <a:lnTo>
                    <a:pt x="4279" y="914"/>
                  </a:lnTo>
                  <a:lnTo>
                    <a:pt x="5486" y="482"/>
                  </a:lnTo>
                  <a:lnTo>
                    <a:pt x="5727" y="419"/>
                  </a:lnTo>
                  <a:lnTo>
                    <a:pt x="56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2" name="object 3742" descr=""/>
            <p:cNvSpPr/>
            <p:nvPr/>
          </p:nvSpPr>
          <p:spPr>
            <a:xfrm>
              <a:off x="2488900" y="226264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283" y="0"/>
                  </a:moveTo>
                  <a:lnTo>
                    <a:pt x="3505" y="850"/>
                  </a:lnTo>
                  <a:lnTo>
                    <a:pt x="1752" y="1714"/>
                  </a:lnTo>
                  <a:lnTo>
                    <a:pt x="0" y="2540"/>
                  </a:lnTo>
                  <a:lnTo>
                    <a:pt x="1320" y="5334"/>
                  </a:lnTo>
                  <a:lnTo>
                    <a:pt x="3098" y="4483"/>
                  </a:lnTo>
                  <a:lnTo>
                    <a:pt x="4851" y="3619"/>
                  </a:lnTo>
                  <a:lnTo>
                    <a:pt x="6604" y="2781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3" name="object 3743" descr=""/>
            <p:cNvSpPr/>
            <p:nvPr/>
          </p:nvSpPr>
          <p:spPr>
            <a:xfrm>
              <a:off x="2488900" y="226264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283" y="0"/>
                  </a:moveTo>
                  <a:lnTo>
                    <a:pt x="3505" y="850"/>
                  </a:lnTo>
                  <a:lnTo>
                    <a:pt x="1752" y="1714"/>
                  </a:lnTo>
                  <a:lnTo>
                    <a:pt x="0" y="2540"/>
                  </a:lnTo>
                  <a:lnTo>
                    <a:pt x="190" y="2933"/>
                  </a:lnTo>
                  <a:lnTo>
                    <a:pt x="1943" y="2095"/>
                  </a:lnTo>
                  <a:lnTo>
                    <a:pt x="5461" y="393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4" name="object 3744" descr=""/>
            <p:cNvSpPr/>
            <p:nvPr/>
          </p:nvSpPr>
          <p:spPr>
            <a:xfrm>
              <a:off x="2483618" y="226518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283" y="0"/>
                  </a:moveTo>
                  <a:lnTo>
                    <a:pt x="3530" y="825"/>
                  </a:lnTo>
                  <a:lnTo>
                    <a:pt x="1778" y="1625"/>
                  </a:lnTo>
                  <a:lnTo>
                    <a:pt x="0" y="2362"/>
                  </a:lnTo>
                  <a:lnTo>
                    <a:pt x="1181" y="5207"/>
                  </a:lnTo>
                  <a:lnTo>
                    <a:pt x="3022" y="4457"/>
                  </a:lnTo>
                  <a:lnTo>
                    <a:pt x="6604" y="2794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5" name="object 3745" descr=""/>
            <p:cNvSpPr/>
            <p:nvPr/>
          </p:nvSpPr>
          <p:spPr>
            <a:xfrm>
              <a:off x="2483618" y="2265185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283" y="0"/>
                  </a:moveTo>
                  <a:lnTo>
                    <a:pt x="3530" y="825"/>
                  </a:lnTo>
                  <a:lnTo>
                    <a:pt x="1778" y="1625"/>
                  </a:lnTo>
                  <a:lnTo>
                    <a:pt x="0" y="2362"/>
                  </a:lnTo>
                  <a:lnTo>
                    <a:pt x="165" y="2755"/>
                  </a:lnTo>
                  <a:lnTo>
                    <a:pt x="1943" y="2032"/>
                  </a:lnTo>
                  <a:lnTo>
                    <a:pt x="3708" y="1219"/>
                  </a:lnTo>
                  <a:lnTo>
                    <a:pt x="5473" y="393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6" name="object 3746" descr=""/>
            <p:cNvSpPr/>
            <p:nvPr/>
          </p:nvSpPr>
          <p:spPr>
            <a:xfrm>
              <a:off x="2478253" y="226755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359" y="0"/>
                  </a:moveTo>
                  <a:lnTo>
                    <a:pt x="3594" y="723"/>
                  </a:lnTo>
                  <a:lnTo>
                    <a:pt x="1803" y="1397"/>
                  </a:lnTo>
                  <a:lnTo>
                    <a:pt x="0" y="1930"/>
                  </a:lnTo>
                  <a:lnTo>
                    <a:pt x="876" y="4889"/>
                  </a:lnTo>
                  <a:lnTo>
                    <a:pt x="2819" y="4305"/>
                  </a:lnTo>
                  <a:lnTo>
                    <a:pt x="4699" y="3606"/>
                  </a:lnTo>
                  <a:lnTo>
                    <a:pt x="6540" y="2844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7" name="object 3747" descr=""/>
            <p:cNvSpPr/>
            <p:nvPr/>
          </p:nvSpPr>
          <p:spPr>
            <a:xfrm>
              <a:off x="2478253" y="226755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359" y="0"/>
                  </a:moveTo>
                  <a:lnTo>
                    <a:pt x="3594" y="723"/>
                  </a:lnTo>
                  <a:lnTo>
                    <a:pt x="1803" y="1397"/>
                  </a:lnTo>
                  <a:lnTo>
                    <a:pt x="0" y="1930"/>
                  </a:lnTo>
                  <a:lnTo>
                    <a:pt x="127" y="2349"/>
                  </a:lnTo>
                  <a:lnTo>
                    <a:pt x="1943" y="1803"/>
                  </a:lnTo>
                  <a:lnTo>
                    <a:pt x="3746" y="1130"/>
                  </a:lnTo>
                  <a:lnTo>
                    <a:pt x="5524" y="393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8" name="object 3748" descr=""/>
            <p:cNvSpPr/>
            <p:nvPr/>
          </p:nvSpPr>
          <p:spPr>
            <a:xfrm>
              <a:off x="2472839" y="226948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410" y="0"/>
                  </a:moveTo>
                  <a:lnTo>
                    <a:pt x="3606" y="533"/>
                  </a:lnTo>
                  <a:lnTo>
                    <a:pt x="1790" y="952"/>
                  </a:lnTo>
                  <a:lnTo>
                    <a:pt x="0" y="1079"/>
                  </a:lnTo>
                  <a:lnTo>
                    <a:pt x="228" y="4152"/>
                  </a:lnTo>
                  <a:lnTo>
                    <a:pt x="2336" y="4000"/>
                  </a:lnTo>
                  <a:lnTo>
                    <a:pt x="4343" y="3530"/>
                  </a:lnTo>
                  <a:lnTo>
                    <a:pt x="6286" y="2959"/>
                  </a:lnTo>
                  <a:lnTo>
                    <a:pt x="541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9" name="object 3749" descr=""/>
            <p:cNvSpPr/>
            <p:nvPr/>
          </p:nvSpPr>
          <p:spPr>
            <a:xfrm>
              <a:off x="2472839" y="2269480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410" y="0"/>
                  </a:moveTo>
                  <a:lnTo>
                    <a:pt x="3606" y="533"/>
                  </a:lnTo>
                  <a:lnTo>
                    <a:pt x="1790" y="952"/>
                  </a:lnTo>
                  <a:lnTo>
                    <a:pt x="0" y="1079"/>
                  </a:lnTo>
                  <a:lnTo>
                    <a:pt x="38" y="1511"/>
                  </a:lnTo>
                  <a:lnTo>
                    <a:pt x="1866" y="1371"/>
                  </a:lnTo>
                  <a:lnTo>
                    <a:pt x="3721" y="952"/>
                  </a:lnTo>
                  <a:lnTo>
                    <a:pt x="5537" y="419"/>
                  </a:lnTo>
                  <a:lnTo>
                    <a:pt x="541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0" name="object 3750" descr=""/>
            <p:cNvSpPr/>
            <p:nvPr/>
          </p:nvSpPr>
          <p:spPr>
            <a:xfrm>
              <a:off x="2466554" y="226985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320" y="0"/>
                  </a:moveTo>
                  <a:lnTo>
                    <a:pt x="0" y="2794"/>
                  </a:lnTo>
                  <a:lnTo>
                    <a:pt x="1066" y="3289"/>
                  </a:lnTo>
                  <a:lnTo>
                    <a:pt x="2184" y="3568"/>
                  </a:lnTo>
                  <a:lnTo>
                    <a:pt x="4368" y="3860"/>
                  </a:lnTo>
                  <a:lnTo>
                    <a:pt x="5461" y="3860"/>
                  </a:lnTo>
                  <a:lnTo>
                    <a:pt x="6515" y="3784"/>
                  </a:lnTo>
                  <a:lnTo>
                    <a:pt x="6286" y="711"/>
                  </a:lnTo>
                  <a:lnTo>
                    <a:pt x="4508" y="838"/>
                  </a:lnTo>
                  <a:lnTo>
                    <a:pt x="2743" y="673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1" name="object 3751" descr=""/>
            <p:cNvSpPr/>
            <p:nvPr/>
          </p:nvSpPr>
          <p:spPr>
            <a:xfrm>
              <a:off x="2467684" y="2269853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90" y="0"/>
                  </a:moveTo>
                  <a:lnTo>
                    <a:pt x="4267" y="1206"/>
                  </a:lnTo>
                  <a:lnTo>
                    <a:pt x="5181" y="1143"/>
                  </a:lnTo>
                  <a:lnTo>
                    <a:pt x="5156" y="711"/>
                  </a:lnTo>
                  <a:lnTo>
                    <a:pt x="3378" y="838"/>
                  </a:lnTo>
                  <a:lnTo>
                    <a:pt x="1612" y="673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2" name="object 3752" descr=""/>
            <p:cNvSpPr/>
            <p:nvPr/>
          </p:nvSpPr>
          <p:spPr>
            <a:xfrm>
              <a:off x="2461877" y="22663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743" y="0"/>
                  </a:moveTo>
                  <a:lnTo>
                    <a:pt x="0" y="1397"/>
                  </a:lnTo>
                  <a:lnTo>
                    <a:pt x="241" y="1892"/>
                  </a:lnTo>
                  <a:lnTo>
                    <a:pt x="952" y="3035"/>
                  </a:lnTo>
                  <a:lnTo>
                    <a:pt x="4686" y="6248"/>
                  </a:lnTo>
                  <a:lnTo>
                    <a:pt x="5994" y="3454"/>
                  </a:lnTo>
                  <a:lnTo>
                    <a:pt x="5283" y="3124"/>
                  </a:lnTo>
                  <a:lnTo>
                    <a:pt x="4660" y="2667"/>
                  </a:lnTo>
                  <a:lnTo>
                    <a:pt x="4000" y="1943"/>
                  </a:lnTo>
                  <a:lnTo>
                    <a:pt x="3683" y="1549"/>
                  </a:lnTo>
                  <a:lnTo>
                    <a:pt x="3390" y="1130"/>
                  </a:lnTo>
                  <a:lnTo>
                    <a:pt x="2933" y="38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3" name="object 3753" descr=""/>
            <p:cNvSpPr/>
            <p:nvPr/>
          </p:nvSpPr>
          <p:spPr>
            <a:xfrm>
              <a:off x="2464239" y="2266395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81" y="0"/>
                  </a:moveTo>
                  <a:lnTo>
                    <a:pt x="0" y="190"/>
                  </a:lnTo>
                  <a:lnTo>
                    <a:pt x="190" y="596"/>
                  </a:lnTo>
                  <a:lnTo>
                    <a:pt x="419" y="977"/>
                  </a:lnTo>
                  <a:lnTo>
                    <a:pt x="673" y="1358"/>
                  </a:lnTo>
                  <a:lnTo>
                    <a:pt x="787" y="1549"/>
                  </a:lnTo>
                  <a:lnTo>
                    <a:pt x="914" y="1727"/>
                  </a:lnTo>
                  <a:lnTo>
                    <a:pt x="1168" y="2057"/>
                  </a:lnTo>
                  <a:lnTo>
                    <a:pt x="1308" y="2222"/>
                  </a:lnTo>
                  <a:lnTo>
                    <a:pt x="2019" y="2997"/>
                  </a:lnTo>
                  <a:lnTo>
                    <a:pt x="2692" y="3492"/>
                  </a:lnTo>
                  <a:lnTo>
                    <a:pt x="3454" y="3848"/>
                  </a:lnTo>
                  <a:lnTo>
                    <a:pt x="3632" y="3454"/>
                  </a:lnTo>
                  <a:lnTo>
                    <a:pt x="2921" y="3124"/>
                  </a:lnTo>
                  <a:lnTo>
                    <a:pt x="2298" y="2667"/>
                  </a:lnTo>
                  <a:lnTo>
                    <a:pt x="1638" y="1943"/>
                  </a:lnTo>
                  <a:lnTo>
                    <a:pt x="1320" y="1549"/>
                  </a:lnTo>
                  <a:lnTo>
                    <a:pt x="1028" y="1130"/>
                  </a:lnTo>
                  <a:lnTo>
                    <a:pt x="571" y="381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4" name="object 3754" descr=""/>
            <p:cNvSpPr/>
            <p:nvPr/>
          </p:nvSpPr>
          <p:spPr>
            <a:xfrm>
              <a:off x="2460754" y="2260739"/>
              <a:ext cx="4445" cy="7620"/>
            </a:xfrm>
            <a:custGeom>
              <a:avLst/>
              <a:gdLst/>
              <a:ahLst/>
              <a:cxnLst/>
              <a:rect l="l" t="t" r="r" b="b"/>
              <a:pathLst>
                <a:path w="4444" h="7619">
                  <a:moveTo>
                    <a:pt x="787" y="0"/>
                  </a:moveTo>
                  <a:lnTo>
                    <a:pt x="482" y="571"/>
                  </a:lnTo>
                  <a:lnTo>
                    <a:pt x="254" y="1193"/>
                  </a:lnTo>
                  <a:lnTo>
                    <a:pt x="12" y="2476"/>
                  </a:lnTo>
                  <a:lnTo>
                    <a:pt x="0" y="3124"/>
                  </a:lnTo>
                  <a:lnTo>
                    <a:pt x="203" y="4978"/>
                  </a:lnTo>
                  <a:lnTo>
                    <a:pt x="622" y="6070"/>
                  </a:lnTo>
                  <a:lnTo>
                    <a:pt x="1117" y="7048"/>
                  </a:lnTo>
                  <a:lnTo>
                    <a:pt x="3860" y="5651"/>
                  </a:lnTo>
                  <a:lnTo>
                    <a:pt x="3479" y="4902"/>
                  </a:lnTo>
                  <a:lnTo>
                    <a:pt x="3213" y="4127"/>
                  </a:lnTo>
                  <a:lnTo>
                    <a:pt x="3060" y="2692"/>
                  </a:lnTo>
                  <a:lnTo>
                    <a:pt x="3175" y="2070"/>
                  </a:lnTo>
                  <a:lnTo>
                    <a:pt x="3492" y="1485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5" name="object 3755" descr=""/>
            <p:cNvSpPr/>
            <p:nvPr/>
          </p:nvSpPr>
          <p:spPr>
            <a:xfrm>
              <a:off x="2463370" y="2262021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80">
                  <a:moveTo>
                    <a:pt x="495" y="0"/>
                  </a:moveTo>
                  <a:lnTo>
                    <a:pt x="126" y="647"/>
                  </a:lnTo>
                  <a:lnTo>
                    <a:pt x="0" y="1384"/>
                  </a:lnTo>
                  <a:lnTo>
                    <a:pt x="177" y="2959"/>
                  </a:lnTo>
                  <a:lnTo>
                    <a:pt x="457" y="3784"/>
                  </a:lnTo>
                  <a:lnTo>
                    <a:pt x="863" y="4571"/>
                  </a:lnTo>
                  <a:lnTo>
                    <a:pt x="1244" y="4368"/>
                  </a:lnTo>
                  <a:lnTo>
                    <a:pt x="863" y="3619"/>
                  </a:lnTo>
                  <a:lnTo>
                    <a:pt x="596" y="2844"/>
                  </a:lnTo>
                  <a:lnTo>
                    <a:pt x="444" y="1409"/>
                  </a:lnTo>
                  <a:lnTo>
                    <a:pt x="558" y="787"/>
                  </a:lnTo>
                  <a:lnTo>
                    <a:pt x="876" y="203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6" name="object 3756" descr=""/>
            <p:cNvSpPr/>
            <p:nvPr/>
          </p:nvSpPr>
          <p:spPr>
            <a:xfrm>
              <a:off x="2461543" y="225658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384" y="0"/>
                  </a:moveTo>
                  <a:lnTo>
                    <a:pt x="4394" y="393"/>
                  </a:lnTo>
                  <a:lnTo>
                    <a:pt x="3416" y="863"/>
                  </a:lnTo>
                  <a:lnTo>
                    <a:pt x="2476" y="1523"/>
                  </a:lnTo>
                  <a:lnTo>
                    <a:pt x="2006" y="1841"/>
                  </a:lnTo>
                  <a:lnTo>
                    <a:pt x="1549" y="2209"/>
                  </a:lnTo>
                  <a:lnTo>
                    <a:pt x="1130" y="2654"/>
                  </a:lnTo>
                  <a:lnTo>
                    <a:pt x="698" y="3086"/>
                  </a:lnTo>
                  <a:lnTo>
                    <a:pt x="317" y="3581"/>
                  </a:lnTo>
                  <a:lnTo>
                    <a:pt x="0" y="4152"/>
                  </a:lnTo>
                  <a:lnTo>
                    <a:pt x="2705" y="5638"/>
                  </a:lnTo>
                  <a:lnTo>
                    <a:pt x="3022" y="5054"/>
                  </a:lnTo>
                  <a:lnTo>
                    <a:pt x="3556" y="4508"/>
                  </a:lnTo>
                  <a:lnTo>
                    <a:pt x="4902" y="3581"/>
                  </a:lnTo>
                  <a:lnTo>
                    <a:pt x="5689" y="3200"/>
                  </a:lnTo>
                  <a:lnTo>
                    <a:pt x="6515" y="2870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7" name="object 3757" descr=""/>
            <p:cNvSpPr/>
            <p:nvPr/>
          </p:nvSpPr>
          <p:spPr>
            <a:xfrm>
              <a:off x="2463867" y="2259053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025" y="0"/>
                  </a:moveTo>
                  <a:lnTo>
                    <a:pt x="3175" y="342"/>
                  </a:lnTo>
                  <a:lnTo>
                    <a:pt x="2362" y="736"/>
                  </a:lnTo>
                  <a:lnTo>
                    <a:pt x="1663" y="1231"/>
                  </a:lnTo>
                  <a:lnTo>
                    <a:pt x="952" y="1714"/>
                  </a:lnTo>
                  <a:lnTo>
                    <a:pt x="368" y="2298"/>
                  </a:lnTo>
                  <a:lnTo>
                    <a:pt x="0" y="2959"/>
                  </a:lnTo>
                  <a:lnTo>
                    <a:pt x="381" y="3175"/>
                  </a:lnTo>
                  <a:lnTo>
                    <a:pt x="698" y="2590"/>
                  </a:lnTo>
                  <a:lnTo>
                    <a:pt x="1231" y="2044"/>
                  </a:lnTo>
                  <a:lnTo>
                    <a:pt x="1905" y="1587"/>
                  </a:lnTo>
                  <a:lnTo>
                    <a:pt x="2578" y="1117"/>
                  </a:lnTo>
                  <a:lnTo>
                    <a:pt x="3365" y="736"/>
                  </a:lnTo>
                  <a:lnTo>
                    <a:pt x="4191" y="406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8" name="object 3758" descr=""/>
            <p:cNvSpPr/>
            <p:nvPr/>
          </p:nvSpPr>
          <p:spPr>
            <a:xfrm>
              <a:off x="2466919" y="225502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968" y="0"/>
                  </a:moveTo>
                  <a:lnTo>
                    <a:pt x="0" y="1574"/>
                  </a:lnTo>
                  <a:lnTo>
                    <a:pt x="1142" y="4432"/>
                  </a:lnTo>
                  <a:lnTo>
                    <a:pt x="2806" y="3784"/>
                  </a:lnTo>
                  <a:lnTo>
                    <a:pt x="4635" y="3352"/>
                  </a:lnTo>
                  <a:lnTo>
                    <a:pt x="6489" y="3035"/>
                  </a:lnTo>
                  <a:lnTo>
                    <a:pt x="596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9" name="object 3759" descr=""/>
            <p:cNvSpPr/>
            <p:nvPr/>
          </p:nvSpPr>
          <p:spPr>
            <a:xfrm>
              <a:off x="2467897" y="2257627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435" y="0"/>
                  </a:moveTo>
                  <a:lnTo>
                    <a:pt x="3568" y="330"/>
                  </a:lnTo>
                  <a:lnTo>
                    <a:pt x="1714" y="761"/>
                  </a:lnTo>
                  <a:lnTo>
                    <a:pt x="0" y="1435"/>
                  </a:lnTo>
                  <a:lnTo>
                    <a:pt x="165" y="1828"/>
                  </a:lnTo>
                  <a:lnTo>
                    <a:pt x="1828" y="1181"/>
                  </a:lnTo>
                  <a:lnTo>
                    <a:pt x="3657" y="749"/>
                  </a:lnTo>
                  <a:lnTo>
                    <a:pt x="5511" y="431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0" name="object 3760" descr=""/>
            <p:cNvSpPr/>
            <p:nvPr/>
          </p:nvSpPr>
          <p:spPr>
            <a:xfrm>
              <a:off x="2472891" y="225434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81" y="0"/>
                  </a:moveTo>
                  <a:lnTo>
                    <a:pt x="3987" y="126"/>
                  </a:lnTo>
                  <a:lnTo>
                    <a:pt x="1993" y="342"/>
                  </a:lnTo>
                  <a:lnTo>
                    <a:pt x="0" y="673"/>
                  </a:lnTo>
                  <a:lnTo>
                    <a:pt x="520" y="3721"/>
                  </a:lnTo>
                  <a:lnTo>
                    <a:pt x="2374" y="3403"/>
                  </a:lnTo>
                  <a:lnTo>
                    <a:pt x="4279" y="3200"/>
                  </a:lnTo>
                  <a:lnTo>
                    <a:pt x="6184" y="3073"/>
                  </a:lnTo>
                  <a:lnTo>
                    <a:pt x="59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1" name="object 3761" descr=""/>
            <p:cNvSpPr/>
            <p:nvPr/>
          </p:nvSpPr>
          <p:spPr>
            <a:xfrm>
              <a:off x="2473336" y="225698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714" y="0"/>
                  </a:moveTo>
                  <a:lnTo>
                    <a:pt x="3797" y="126"/>
                  </a:lnTo>
                  <a:lnTo>
                    <a:pt x="1879" y="330"/>
                  </a:lnTo>
                  <a:lnTo>
                    <a:pt x="0" y="647"/>
                  </a:lnTo>
                  <a:lnTo>
                    <a:pt x="76" y="1079"/>
                  </a:lnTo>
                  <a:lnTo>
                    <a:pt x="1930" y="761"/>
                  </a:lnTo>
                  <a:lnTo>
                    <a:pt x="3835" y="558"/>
                  </a:lnTo>
                  <a:lnTo>
                    <a:pt x="5740" y="431"/>
                  </a:lnTo>
                  <a:lnTo>
                    <a:pt x="57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2" name="object 3762" descr=""/>
            <p:cNvSpPr/>
            <p:nvPr/>
          </p:nvSpPr>
          <p:spPr>
            <a:xfrm>
              <a:off x="2478876" y="225414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56" y="0"/>
                  </a:moveTo>
                  <a:lnTo>
                    <a:pt x="3975" y="0"/>
                  </a:lnTo>
                  <a:lnTo>
                    <a:pt x="1981" y="63"/>
                  </a:lnTo>
                  <a:lnTo>
                    <a:pt x="0" y="190"/>
                  </a:lnTo>
                  <a:lnTo>
                    <a:pt x="203" y="3263"/>
                  </a:lnTo>
                  <a:lnTo>
                    <a:pt x="2108" y="3136"/>
                  </a:lnTo>
                  <a:lnTo>
                    <a:pt x="4038" y="3086"/>
                  </a:lnTo>
                  <a:lnTo>
                    <a:pt x="5956" y="3086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3" name="object 3763" descr=""/>
            <p:cNvSpPr/>
            <p:nvPr/>
          </p:nvSpPr>
          <p:spPr>
            <a:xfrm>
              <a:off x="2479053" y="2256800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778" y="0"/>
                  </a:moveTo>
                  <a:lnTo>
                    <a:pt x="3848" y="0"/>
                  </a:lnTo>
                  <a:lnTo>
                    <a:pt x="1917" y="50"/>
                  </a:lnTo>
                  <a:lnTo>
                    <a:pt x="0" y="177"/>
                  </a:lnTo>
                  <a:lnTo>
                    <a:pt x="25" y="609"/>
                  </a:lnTo>
                  <a:lnTo>
                    <a:pt x="1930" y="482"/>
                  </a:lnTo>
                  <a:lnTo>
                    <a:pt x="3860" y="431"/>
                  </a:lnTo>
                  <a:lnTo>
                    <a:pt x="5778" y="431"/>
                  </a:lnTo>
                  <a:lnTo>
                    <a:pt x="577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4" name="object 3764" descr=""/>
            <p:cNvSpPr/>
            <p:nvPr/>
          </p:nvSpPr>
          <p:spPr>
            <a:xfrm>
              <a:off x="2484827" y="225415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003" y="0"/>
                  </a:moveTo>
                  <a:lnTo>
                    <a:pt x="0" y="0"/>
                  </a:lnTo>
                  <a:lnTo>
                    <a:pt x="0" y="3086"/>
                  </a:lnTo>
                  <a:lnTo>
                    <a:pt x="965" y="3086"/>
                  </a:lnTo>
                  <a:lnTo>
                    <a:pt x="1930" y="3098"/>
                  </a:lnTo>
                  <a:lnTo>
                    <a:pt x="3848" y="3149"/>
                  </a:lnTo>
                  <a:lnTo>
                    <a:pt x="4813" y="3200"/>
                  </a:lnTo>
                  <a:lnTo>
                    <a:pt x="5753" y="3263"/>
                  </a:lnTo>
                  <a:lnTo>
                    <a:pt x="5969" y="190"/>
                  </a:lnTo>
                  <a:lnTo>
                    <a:pt x="4965" y="114"/>
                  </a:lnTo>
                  <a:lnTo>
                    <a:pt x="2984" y="38"/>
                  </a:lnTo>
                  <a:lnTo>
                    <a:pt x="1993" y="12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5" name="object 3765" descr=""/>
            <p:cNvSpPr/>
            <p:nvPr/>
          </p:nvSpPr>
          <p:spPr>
            <a:xfrm>
              <a:off x="2484827" y="2256805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930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965" y="431"/>
                  </a:lnTo>
                  <a:lnTo>
                    <a:pt x="1930" y="444"/>
                  </a:lnTo>
                  <a:lnTo>
                    <a:pt x="3848" y="495"/>
                  </a:lnTo>
                  <a:lnTo>
                    <a:pt x="4813" y="546"/>
                  </a:lnTo>
                  <a:lnTo>
                    <a:pt x="5753" y="609"/>
                  </a:lnTo>
                  <a:lnTo>
                    <a:pt x="5778" y="177"/>
                  </a:lnTo>
                  <a:lnTo>
                    <a:pt x="3873" y="5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6" name="object 3766" descr=""/>
            <p:cNvSpPr/>
            <p:nvPr/>
          </p:nvSpPr>
          <p:spPr>
            <a:xfrm>
              <a:off x="2490583" y="225433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15" y="0"/>
                  </a:moveTo>
                  <a:lnTo>
                    <a:pt x="0" y="3073"/>
                  </a:lnTo>
                  <a:lnTo>
                    <a:pt x="342" y="3111"/>
                  </a:lnTo>
                  <a:lnTo>
                    <a:pt x="698" y="3136"/>
                  </a:lnTo>
                  <a:lnTo>
                    <a:pt x="1422" y="3213"/>
                  </a:lnTo>
                  <a:lnTo>
                    <a:pt x="2882" y="3340"/>
                  </a:lnTo>
                  <a:lnTo>
                    <a:pt x="5803" y="3619"/>
                  </a:lnTo>
                  <a:lnTo>
                    <a:pt x="6083" y="546"/>
                  </a:lnTo>
                  <a:lnTo>
                    <a:pt x="3174" y="279"/>
                  </a:lnTo>
                  <a:lnTo>
                    <a:pt x="977" y="63"/>
                  </a:lnTo>
                  <a:lnTo>
                    <a:pt x="596" y="38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7" name="object 3767" descr=""/>
            <p:cNvSpPr/>
            <p:nvPr/>
          </p:nvSpPr>
          <p:spPr>
            <a:xfrm>
              <a:off x="2490583" y="225698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19"/>
                  </a:lnTo>
                  <a:lnTo>
                    <a:pt x="342" y="457"/>
                  </a:lnTo>
                  <a:lnTo>
                    <a:pt x="698" y="482"/>
                  </a:lnTo>
                  <a:lnTo>
                    <a:pt x="1422" y="558"/>
                  </a:lnTo>
                  <a:lnTo>
                    <a:pt x="2882" y="685"/>
                  </a:lnTo>
                  <a:lnTo>
                    <a:pt x="5803" y="965"/>
                  </a:lnTo>
                  <a:lnTo>
                    <a:pt x="5841" y="533"/>
                  </a:lnTo>
                  <a:lnTo>
                    <a:pt x="2920" y="266"/>
                  </a:lnTo>
                  <a:lnTo>
                    <a:pt x="736" y="5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8" name="object 3768" descr=""/>
            <p:cNvSpPr/>
            <p:nvPr/>
          </p:nvSpPr>
          <p:spPr>
            <a:xfrm>
              <a:off x="2496385" y="225488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79" y="0"/>
                  </a:moveTo>
                  <a:lnTo>
                    <a:pt x="0" y="3060"/>
                  </a:lnTo>
                  <a:lnTo>
                    <a:pt x="1955" y="3251"/>
                  </a:lnTo>
                  <a:lnTo>
                    <a:pt x="3911" y="3416"/>
                  </a:lnTo>
                  <a:lnTo>
                    <a:pt x="5867" y="3568"/>
                  </a:lnTo>
                  <a:lnTo>
                    <a:pt x="6108" y="495"/>
                  </a:lnTo>
                  <a:lnTo>
                    <a:pt x="4165" y="342"/>
                  </a:lnTo>
                  <a:lnTo>
                    <a:pt x="2222" y="177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9" name="object 3769" descr=""/>
            <p:cNvSpPr/>
            <p:nvPr/>
          </p:nvSpPr>
          <p:spPr>
            <a:xfrm>
              <a:off x="2496385" y="2257531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19"/>
                  </a:lnTo>
                  <a:lnTo>
                    <a:pt x="1955" y="609"/>
                  </a:lnTo>
                  <a:lnTo>
                    <a:pt x="3911" y="774"/>
                  </a:lnTo>
                  <a:lnTo>
                    <a:pt x="5867" y="927"/>
                  </a:lnTo>
                  <a:lnTo>
                    <a:pt x="5905" y="495"/>
                  </a:lnTo>
                  <a:lnTo>
                    <a:pt x="3936" y="34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0" name="object 3770" descr=""/>
            <p:cNvSpPr/>
            <p:nvPr/>
          </p:nvSpPr>
          <p:spPr>
            <a:xfrm>
              <a:off x="2502258" y="225538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28" y="0"/>
                  </a:moveTo>
                  <a:lnTo>
                    <a:pt x="0" y="3073"/>
                  </a:lnTo>
                  <a:lnTo>
                    <a:pt x="1955" y="3225"/>
                  </a:lnTo>
                  <a:lnTo>
                    <a:pt x="3924" y="3352"/>
                  </a:lnTo>
                  <a:lnTo>
                    <a:pt x="5892" y="3441"/>
                  </a:lnTo>
                  <a:lnTo>
                    <a:pt x="6032" y="355"/>
                  </a:lnTo>
                  <a:lnTo>
                    <a:pt x="4102" y="266"/>
                  </a:lnTo>
                  <a:lnTo>
                    <a:pt x="2171" y="15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1" name="object 3771" descr=""/>
            <p:cNvSpPr/>
            <p:nvPr/>
          </p:nvSpPr>
          <p:spPr>
            <a:xfrm>
              <a:off x="2502258" y="225802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1955" y="584"/>
                  </a:lnTo>
                  <a:lnTo>
                    <a:pt x="3924" y="711"/>
                  </a:lnTo>
                  <a:lnTo>
                    <a:pt x="5892" y="800"/>
                  </a:lnTo>
                  <a:lnTo>
                    <a:pt x="5918" y="368"/>
                  </a:lnTo>
                  <a:lnTo>
                    <a:pt x="3949" y="279"/>
                  </a:lnTo>
                  <a:lnTo>
                    <a:pt x="1981" y="15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2" name="object 3772" descr=""/>
            <p:cNvSpPr/>
            <p:nvPr/>
          </p:nvSpPr>
          <p:spPr>
            <a:xfrm>
              <a:off x="2508149" y="225574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39" y="0"/>
                  </a:moveTo>
                  <a:lnTo>
                    <a:pt x="0" y="3086"/>
                  </a:lnTo>
                  <a:lnTo>
                    <a:pt x="1968" y="3175"/>
                  </a:lnTo>
                  <a:lnTo>
                    <a:pt x="3949" y="3225"/>
                  </a:lnTo>
                  <a:lnTo>
                    <a:pt x="5930" y="3225"/>
                  </a:lnTo>
                  <a:lnTo>
                    <a:pt x="5930" y="139"/>
                  </a:lnTo>
                  <a:lnTo>
                    <a:pt x="4000" y="139"/>
                  </a:lnTo>
                  <a:lnTo>
                    <a:pt x="2070" y="8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3" name="object 3773" descr=""/>
            <p:cNvSpPr/>
            <p:nvPr/>
          </p:nvSpPr>
          <p:spPr>
            <a:xfrm>
              <a:off x="2508149" y="2258399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25" y="0"/>
                  </a:moveTo>
                  <a:lnTo>
                    <a:pt x="0" y="431"/>
                  </a:lnTo>
                  <a:lnTo>
                    <a:pt x="1968" y="520"/>
                  </a:lnTo>
                  <a:lnTo>
                    <a:pt x="3949" y="571"/>
                  </a:lnTo>
                  <a:lnTo>
                    <a:pt x="5930" y="571"/>
                  </a:lnTo>
                  <a:lnTo>
                    <a:pt x="5930" y="139"/>
                  </a:lnTo>
                  <a:lnTo>
                    <a:pt x="3962" y="139"/>
                  </a:lnTo>
                  <a:lnTo>
                    <a:pt x="1981" y="8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4" name="object 3774" descr=""/>
            <p:cNvSpPr/>
            <p:nvPr/>
          </p:nvSpPr>
          <p:spPr>
            <a:xfrm>
              <a:off x="2514075" y="225573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78" y="0"/>
                  </a:moveTo>
                  <a:lnTo>
                    <a:pt x="3860" y="114"/>
                  </a:lnTo>
                  <a:lnTo>
                    <a:pt x="1930" y="152"/>
                  </a:lnTo>
                  <a:lnTo>
                    <a:pt x="12" y="152"/>
                  </a:lnTo>
                  <a:lnTo>
                    <a:pt x="0" y="3238"/>
                  </a:lnTo>
                  <a:lnTo>
                    <a:pt x="1981" y="3238"/>
                  </a:lnTo>
                  <a:lnTo>
                    <a:pt x="3975" y="3187"/>
                  </a:lnTo>
                  <a:lnTo>
                    <a:pt x="5956" y="3073"/>
                  </a:lnTo>
                  <a:lnTo>
                    <a:pt x="577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5" name="object 3775" descr=""/>
            <p:cNvSpPr/>
            <p:nvPr/>
          </p:nvSpPr>
          <p:spPr>
            <a:xfrm>
              <a:off x="2514075" y="2258371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930" y="0"/>
                  </a:moveTo>
                  <a:lnTo>
                    <a:pt x="3949" y="114"/>
                  </a:lnTo>
                  <a:lnTo>
                    <a:pt x="1981" y="165"/>
                  </a:lnTo>
                  <a:lnTo>
                    <a:pt x="0" y="165"/>
                  </a:lnTo>
                  <a:lnTo>
                    <a:pt x="0" y="596"/>
                  </a:lnTo>
                  <a:lnTo>
                    <a:pt x="1981" y="596"/>
                  </a:lnTo>
                  <a:lnTo>
                    <a:pt x="3975" y="546"/>
                  </a:lnTo>
                  <a:lnTo>
                    <a:pt x="5956" y="431"/>
                  </a:lnTo>
                  <a:lnTo>
                    <a:pt x="59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6" name="object 3776" descr=""/>
            <p:cNvSpPr/>
            <p:nvPr/>
          </p:nvSpPr>
          <p:spPr>
            <a:xfrm>
              <a:off x="2519847" y="225515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27" y="0"/>
                  </a:moveTo>
                  <a:lnTo>
                    <a:pt x="1904" y="469"/>
                  </a:lnTo>
                  <a:lnTo>
                    <a:pt x="0" y="571"/>
                  </a:lnTo>
                  <a:lnTo>
                    <a:pt x="190" y="3644"/>
                  </a:lnTo>
                  <a:lnTo>
                    <a:pt x="2184" y="3530"/>
                  </a:lnTo>
                  <a:lnTo>
                    <a:pt x="4178" y="3301"/>
                  </a:lnTo>
                  <a:lnTo>
                    <a:pt x="6121" y="3060"/>
                  </a:lnTo>
                  <a:lnTo>
                    <a:pt x="572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7" name="object 3777" descr=""/>
            <p:cNvSpPr/>
            <p:nvPr/>
          </p:nvSpPr>
          <p:spPr>
            <a:xfrm>
              <a:off x="2520012" y="225778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905" y="0"/>
                  </a:moveTo>
                  <a:lnTo>
                    <a:pt x="3962" y="253"/>
                  </a:lnTo>
                  <a:lnTo>
                    <a:pt x="1981" y="482"/>
                  </a:lnTo>
                  <a:lnTo>
                    <a:pt x="0" y="584"/>
                  </a:lnTo>
                  <a:lnTo>
                    <a:pt x="25" y="1015"/>
                  </a:lnTo>
                  <a:lnTo>
                    <a:pt x="2019" y="901"/>
                  </a:lnTo>
                  <a:lnTo>
                    <a:pt x="4013" y="673"/>
                  </a:lnTo>
                  <a:lnTo>
                    <a:pt x="5956" y="431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8" name="object 3778" descr=""/>
            <p:cNvSpPr/>
            <p:nvPr/>
          </p:nvSpPr>
          <p:spPr>
            <a:xfrm>
              <a:off x="2525585" y="225443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41" y="0"/>
                  </a:moveTo>
                  <a:lnTo>
                    <a:pt x="3873" y="203"/>
                  </a:lnTo>
                  <a:lnTo>
                    <a:pt x="1917" y="482"/>
                  </a:lnTo>
                  <a:lnTo>
                    <a:pt x="0" y="723"/>
                  </a:lnTo>
                  <a:lnTo>
                    <a:pt x="380" y="3784"/>
                  </a:lnTo>
                  <a:lnTo>
                    <a:pt x="2336" y="3530"/>
                  </a:lnTo>
                  <a:lnTo>
                    <a:pt x="4254" y="3263"/>
                  </a:lnTo>
                  <a:lnTo>
                    <a:pt x="6172" y="3060"/>
                  </a:lnTo>
                  <a:lnTo>
                    <a:pt x="58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9" name="object 3779" descr=""/>
            <p:cNvSpPr/>
            <p:nvPr/>
          </p:nvSpPr>
          <p:spPr>
            <a:xfrm>
              <a:off x="2525915" y="225706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791" y="0"/>
                  </a:moveTo>
                  <a:lnTo>
                    <a:pt x="3873" y="203"/>
                  </a:lnTo>
                  <a:lnTo>
                    <a:pt x="1943" y="482"/>
                  </a:lnTo>
                  <a:lnTo>
                    <a:pt x="0" y="723"/>
                  </a:lnTo>
                  <a:lnTo>
                    <a:pt x="50" y="1155"/>
                  </a:lnTo>
                  <a:lnTo>
                    <a:pt x="2006" y="901"/>
                  </a:lnTo>
                  <a:lnTo>
                    <a:pt x="3924" y="634"/>
                  </a:lnTo>
                  <a:lnTo>
                    <a:pt x="5842" y="431"/>
                  </a:lnTo>
                  <a:lnTo>
                    <a:pt x="579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0" name="object 3780" descr=""/>
            <p:cNvSpPr/>
            <p:nvPr/>
          </p:nvSpPr>
          <p:spPr>
            <a:xfrm>
              <a:off x="2531432" y="225406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6007" y="0"/>
                  </a:moveTo>
                  <a:lnTo>
                    <a:pt x="3975" y="0"/>
                  </a:lnTo>
                  <a:lnTo>
                    <a:pt x="1968" y="152"/>
                  </a:lnTo>
                  <a:lnTo>
                    <a:pt x="0" y="368"/>
                  </a:lnTo>
                  <a:lnTo>
                    <a:pt x="330" y="3429"/>
                  </a:lnTo>
                  <a:lnTo>
                    <a:pt x="2235" y="3225"/>
                  </a:lnTo>
                  <a:lnTo>
                    <a:pt x="4127" y="3086"/>
                  </a:lnTo>
                  <a:lnTo>
                    <a:pt x="6007" y="3086"/>
                  </a:lnTo>
                  <a:lnTo>
                    <a:pt x="600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1" name="object 3781" descr=""/>
            <p:cNvSpPr/>
            <p:nvPr/>
          </p:nvSpPr>
          <p:spPr>
            <a:xfrm>
              <a:off x="2531711" y="225671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727" y="0"/>
                  </a:moveTo>
                  <a:lnTo>
                    <a:pt x="3835" y="0"/>
                  </a:lnTo>
                  <a:lnTo>
                    <a:pt x="1917" y="139"/>
                  </a:lnTo>
                  <a:lnTo>
                    <a:pt x="0" y="342"/>
                  </a:lnTo>
                  <a:lnTo>
                    <a:pt x="50" y="774"/>
                  </a:lnTo>
                  <a:lnTo>
                    <a:pt x="1955" y="571"/>
                  </a:lnTo>
                  <a:lnTo>
                    <a:pt x="3848" y="431"/>
                  </a:lnTo>
                  <a:lnTo>
                    <a:pt x="5727" y="431"/>
                  </a:lnTo>
                  <a:lnTo>
                    <a:pt x="57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2" name="object 3782" descr=""/>
            <p:cNvSpPr/>
            <p:nvPr/>
          </p:nvSpPr>
          <p:spPr>
            <a:xfrm>
              <a:off x="2537442" y="225406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015" y="0"/>
                  </a:moveTo>
                  <a:lnTo>
                    <a:pt x="0" y="0"/>
                  </a:lnTo>
                  <a:lnTo>
                    <a:pt x="0" y="3086"/>
                  </a:lnTo>
                  <a:lnTo>
                    <a:pt x="939" y="3086"/>
                  </a:lnTo>
                  <a:lnTo>
                    <a:pt x="1866" y="3124"/>
                  </a:lnTo>
                  <a:lnTo>
                    <a:pt x="3708" y="3301"/>
                  </a:lnTo>
                  <a:lnTo>
                    <a:pt x="4152" y="3365"/>
                  </a:lnTo>
                  <a:lnTo>
                    <a:pt x="5041" y="3517"/>
                  </a:lnTo>
                  <a:lnTo>
                    <a:pt x="5486" y="3619"/>
                  </a:lnTo>
                  <a:lnTo>
                    <a:pt x="6159" y="609"/>
                  </a:lnTo>
                  <a:lnTo>
                    <a:pt x="5651" y="495"/>
                  </a:lnTo>
                  <a:lnTo>
                    <a:pt x="4610" y="317"/>
                  </a:lnTo>
                  <a:lnTo>
                    <a:pt x="4089" y="241"/>
                  </a:lnTo>
                  <a:lnTo>
                    <a:pt x="2044" y="38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3" name="object 3783" descr=""/>
            <p:cNvSpPr/>
            <p:nvPr/>
          </p:nvSpPr>
          <p:spPr>
            <a:xfrm>
              <a:off x="2537442" y="2256718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939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939" y="431"/>
                  </a:lnTo>
                  <a:lnTo>
                    <a:pt x="1866" y="469"/>
                  </a:lnTo>
                  <a:lnTo>
                    <a:pt x="5486" y="965"/>
                  </a:lnTo>
                  <a:lnTo>
                    <a:pt x="5575" y="546"/>
                  </a:lnTo>
                  <a:lnTo>
                    <a:pt x="5130" y="444"/>
                  </a:lnTo>
                  <a:lnTo>
                    <a:pt x="4673" y="355"/>
                  </a:lnTo>
                  <a:lnTo>
                    <a:pt x="4216" y="292"/>
                  </a:lnTo>
                  <a:lnTo>
                    <a:pt x="3759" y="215"/>
                  </a:lnTo>
                  <a:lnTo>
                    <a:pt x="3289" y="165"/>
                  </a:lnTo>
                  <a:lnTo>
                    <a:pt x="1892" y="38"/>
                  </a:lnTo>
                  <a:lnTo>
                    <a:pt x="9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4" name="object 3784" descr=""/>
            <p:cNvSpPr/>
            <p:nvPr/>
          </p:nvSpPr>
          <p:spPr>
            <a:xfrm>
              <a:off x="2542927" y="225467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73" y="0"/>
                  </a:moveTo>
                  <a:lnTo>
                    <a:pt x="0" y="3009"/>
                  </a:lnTo>
                  <a:lnTo>
                    <a:pt x="1765" y="3403"/>
                  </a:lnTo>
                  <a:lnTo>
                    <a:pt x="3492" y="4051"/>
                  </a:lnTo>
                  <a:lnTo>
                    <a:pt x="5168" y="4864"/>
                  </a:lnTo>
                  <a:lnTo>
                    <a:pt x="6515" y="2095"/>
                  </a:lnTo>
                  <a:lnTo>
                    <a:pt x="4673" y="1193"/>
                  </a:lnTo>
                  <a:lnTo>
                    <a:pt x="2717" y="457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5" name="object 3785" descr=""/>
            <p:cNvSpPr/>
            <p:nvPr/>
          </p:nvSpPr>
          <p:spPr>
            <a:xfrm>
              <a:off x="2542927" y="2257264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01" y="0"/>
                  </a:moveTo>
                  <a:lnTo>
                    <a:pt x="0" y="419"/>
                  </a:lnTo>
                  <a:lnTo>
                    <a:pt x="1765" y="812"/>
                  </a:lnTo>
                  <a:lnTo>
                    <a:pt x="3492" y="1460"/>
                  </a:lnTo>
                  <a:lnTo>
                    <a:pt x="5168" y="2273"/>
                  </a:lnTo>
                  <a:lnTo>
                    <a:pt x="5359" y="1879"/>
                  </a:lnTo>
                  <a:lnTo>
                    <a:pt x="3657" y="1054"/>
                  </a:lnTo>
                  <a:lnTo>
                    <a:pt x="1905" y="39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6" name="object 3786" descr=""/>
            <p:cNvSpPr/>
            <p:nvPr/>
          </p:nvSpPr>
          <p:spPr>
            <a:xfrm>
              <a:off x="2548097" y="225676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346" y="0"/>
                  </a:moveTo>
                  <a:lnTo>
                    <a:pt x="0" y="2768"/>
                  </a:lnTo>
                  <a:lnTo>
                    <a:pt x="1676" y="3594"/>
                  </a:lnTo>
                  <a:lnTo>
                    <a:pt x="3289" y="4571"/>
                  </a:lnTo>
                  <a:lnTo>
                    <a:pt x="4876" y="5626"/>
                  </a:lnTo>
                  <a:lnTo>
                    <a:pt x="6591" y="3060"/>
                  </a:lnTo>
                  <a:lnTo>
                    <a:pt x="4927" y="1955"/>
                  </a:lnTo>
                  <a:lnTo>
                    <a:pt x="3187" y="901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7" name="object 3787" descr=""/>
            <p:cNvSpPr/>
            <p:nvPr/>
          </p:nvSpPr>
          <p:spPr>
            <a:xfrm>
              <a:off x="2548097" y="2259151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90" y="0"/>
                  </a:moveTo>
                  <a:lnTo>
                    <a:pt x="0" y="380"/>
                  </a:lnTo>
                  <a:lnTo>
                    <a:pt x="1676" y="1206"/>
                  </a:lnTo>
                  <a:lnTo>
                    <a:pt x="3289" y="2184"/>
                  </a:lnTo>
                  <a:lnTo>
                    <a:pt x="4876" y="3238"/>
                  </a:lnTo>
                  <a:lnTo>
                    <a:pt x="5118" y="2882"/>
                  </a:lnTo>
                  <a:lnTo>
                    <a:pt x="3517" y="1816"/>
                  </a:lnTo>
                  <a:lnTo>
                    <a:pt x="1879" y="825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8" name="object 3788" descr=""/>
            <p:cNvSpPr/>
            <p:nvPr/>
          </p:nvSpPr>
          <p:spPr>
            <a:xfrm>
              <a:off x="2552968" y="225982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714" y="0"/>
                  </a:moveTo>
                  <a:lnTo>
                    <a:pt x="0" y="2565"/>
                  </a:lnTo>
                  <a:lnTo>
                    <a:pt x="1587" y="3619"/>
                  </a:lnTo>
                  <a:lnTo>
                    <a:pt x="4724" y="5918"/>
                  </a:lnTo>
                  <a:lnTo>
                    <a:pt x="6553" y="3429"/>
                  </a:lnTo>
                  <a:lnTo>
                    <a:pt x="3378" y="1104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9" name="object 3789" descr=""/>
            <p:cNvSpPr/>
            <p:nvPr/>
          </p:nvSpPr>
          <p:spPr>
            <a:xfrm>
              <a:off x="2552968" y="226202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41" y="0"/>
                  </a:moveTo>
                  <a:lnTo>
                    <a:pt x="0" y="368"/>
                  </a:lnTo>
                  <a:lnTo>
                    <a:pt x="1587" y="1422"/>
                  </a:lnTo>
                  <a:lnTo>
                    <a:pt x="4724" y="3721"/>
                  </a:lnTo>
                  <a:lnTo>
                    <a:pt x="4978" y="3378"/>
                  </a:lnTo>
                  <a:lnTo>
                    <a:pt x="1841" y="1066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0" name="object 3790" descr=""/>
            <p:cNvSpPr/>
            <p:nvPr/>
          </p:nvSpPr>
          <p:spPr>
            <a:xfrm>
              <a:off x="2557691" y="226325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828" y="0"/>
                  </a:moveTo>
                  <a:lnTo>
                    <a:pt x="0" y="2489"/>
                  </a:lnTo>
                  <a:lnTo>
                    <a:pt x="3162" y="4813"/>
                  </a:lnTo>
                  <a:lnTo>
                    <a:pt x="4800" y="5943"/>
                  </a:lnTo>
                  <a:lnTo>
                    <a:pt x="6540" y="3403"/>
                  </a:lnTo>
                  <a:lnTo>
                    <a:pt x="4965" y="2311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1" name="object 3791" descr=""/>
            <p:cNvSpPr/>
            <p:nvPr/>
          </p:nvSpPr>
          <p:spPr>
            <a:xfrm>
              <a:off x="2557691" y="2265393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53" y="0"/>
                  </a:moveTo>
                  <a:lnTo>
                    <a:pt x="0" y="355"/>
                  </a:lnTo>
                  <a:lnTo>
                    <a:pt x="3162" y="2679"/>
                  </a:lnTo>
                  <a:lnTo>
                    <a:pt x="4800" y="3809"/>
                  </a:lnTo>
                  <a:lnTo>
                    <a:pt x="5041" y="3454"/>
                  </a:lnTo>
                  <a:lnTo>
                    <a:pt x="3416" y="2336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2" name="object 3792" descr=""/>
            <p:cNvSpPr/>
            <p:nvPr/>
          </p:nvSpPr>
          <p:spPr>
            <a:xfrm>
              <a:off x="2562495" y="226665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739" y="0"/>
                  </a:moveTo>
                  <a:lnTo>
                    <a:pt x="0" y="2539"/>
                  </a:lnTo>
                  <a:lnTo>
                    <a:pt x="1638" y="3670"/>
                  </a:lnTo>
                  <a:lnTo>
                    <a:pt x="3340" y="4749"/>
                  </a:lnTo>
                  <a:lnTo>
                    <a:pt x="5143" y="5702"/>
                  </a:lnTo>
                  <a:lnTo>
                    <a:pt x="6578" y="2971"/>
                  </a:lnTo>
                  <a:lnTo>
                    <a:pt x="4927" y="2095"/>
                  </a:lnTo>
                  <a:lnTo>
                    <a:pt x="3314" y="1079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3" name="object 3793" descr=""/>
            <p:cNvSpPr/>
            <p:nvPr/>
          </p:nvSpPr>
          <p:spPr>
            <a:xfrm>
              <a:off x="2562495" y="226884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41" y="0"/>
                  </a:moveTo>
                  <a:lnTo>
                    <a:pt x="0" y="355"/>
                  </a:lnTo>
                  <a:lnTo>
                    <a:pt x="1638" y="1485"/>
                  </a:lnTo>
                  <a:lnTo>
                    <a:pt x="3340" y="2565"/>
                  </a:lnTo>
                  <a:lnTo>
                    <a:pt x="5143" y="3517"/>
                  </a:lnTo>
                  <a:lnTo>
                    <a:pt x="5346" y="3136"/>
                  </a:lnTo>
                  <a:lnTo>
                    <a:pt x="3556" y="2197"/>
                  </a:lnTo>
                  <a:lnTo>
                    <a:pt x="1866" y="1117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4" name="object 3794" descr=""/>
            <p:cNvSpPr/>
            <p:nvPr/>
          </p:nvSpPr>
          <p:spPr>
            <a:xfrm>
              <a:off x="2567645" y="2269630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435" y="0"/>
                  </a:moveTo>
                  <a:lnTo>
                    <a:pt x="0" y="2730"/>
                  </a:lnTo>
                  <a:lnTo>
                    <a:pt x="901" y="3200"/>
                  </a:lnTo>
                  <a:lnTo>
                    <a:pt x="1828" y="3644"/>
                  </a:lnTo>
                  <a:lnTo>
                    <a:pt x="3251" y="4241"/>
                  </a:lnTo>
                  <a:lnTo>
                    <a:pt x="3733" y="4419"/>
                  </a:lnTo>
                  <a:lnTo>
                    <a:pt x="4876" y="4813"/>
                  </a:lnTo>
                  <a:lnTo>
                    <a:pt x="5321" y="4940"/>
                  </a:lnTo>
                  <a:lnTo>
                    <a:pt x="5638" y="5003"/>
                  </a:lnTo>
                  <a:lnTo>
                    <a:pt x="5943" y="5041"/>
                  </a:lnTo>
                  <a:lnTo>
                    <a:pt x="6349" y="1981"/>
                  </a:lnTo>
                  <a:lnTo>
                    <a:pt x="6172" y="1968"/>
                  </a:lnTo>
                  <a:lnTo>
                    <a:pt x="6007" y="1930"/>
                  </a:lnTo>
                  <a:lnTo>
                    <a:pt x="5867" y="1879"/>
                  </a:lnTo>
                  <a:lnTo>
                    <a:pt x="4813" y="1524"/>
                  </a:lnTo>
                  <a:lnTo>
                    <a:pt x="3949" y="1193"/>
                  </a:lnTo>
                  <a:lnTo>
                    <a:pt x="3098" y="838"/>
                  </a:lnTo>
                  <a:lnTo>
                    <a:pt x="2260" y="431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5" name="object 3795" descr=""/>
            <p:cNvSpPr/>
            <p:nvPr/>
          </p:nvSpPr>
          <p:spPr>
            <a:xfrm>
              <a:off x="2567645" y="2271979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90" y="0"/>
                  </a:moveTo>
                  <a:lnTo>
                    <a:pt x="4991" y="2489"/>
                  </a:lnTo>
                  <a:lnTo>
                    <a:pt x="5321" y="2590"/>
                  </a:lnTo>
                  <a:lnTo>
                    <a:pt x="5638" y="2654"/>
                  </a:lnTo>
                  <a:lnTo>
                    <a:pt x="5943" y="2692"/>
                  </a:lnTo>
                  <a:lnTo>
                    <a:pt x="5994" y="2260"/>
                  </a:lnTo>
                  <a:lnTo>
                    <a:pt x="5410" y="2171"/>
                  </a:lnTo>
                  <a:lnTo>
                    <a:pt x="5118" y="2082"/>
                  </a:lnTo>
                  <a:lnTo>
                    <a:pt x="3886" y="1663"/>
                  </a:lnTo>
                  <a:lnTo>
                    <a:pt x="3416" y="1485"/>
                  </a:lnTo>
                  <a:lnTo>
                    <a:pt x="2006" y="901"/>
                  </a:lnTo>
                  <a:lnTo>
                    <a:pt x="1092" y="46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6" name="object 3796" descr=""/>
            <p:cNvSpPr/>
            <p:nvPr/>
          </p:nvSpPr>
          <p:spPr>
            <a:xfrm>
              <a:off x="2573590" y="2271570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178" y="0"/>
                  </a:moveTo>
                  <a:lnTo>
                    <a:pt x="3606" y="0"/>
                  </a:lnTo>
                  <a:lnTo>
                    <a:pt x="2552" y="25"/>
                  </a:lnTo>
                  <a:lnTo>
                    <a:pt x="2057" y="63"/>
                  </a:lnTo>
                  <a:lnTo>
                    <a:pt x="1168" y="101"/>
                  </a:lnTo>
                  <a:lnTo>
                    <a:pt x="761" y="88"/>
                  </a:lnTo>
                  <a:lnTo>
                    <a:pt x="406" y="38"/>
                  </a:lnTo>
                  <a:lnTo>
                    <a:pt x="0" y="3098"/>
                  </a:lnTo>
                  <a:lnTo>
                    <a:pt x="609" y="3187"/>
                  </a:lnTo>
                  <a:lnTo>
                    <a:pt x="2247" y="3149"/>
                  </a:lnTo>
                  <a:lnTo>
                    <a:pt x="2730" y="3111"/>
                  </a:lnTo>
                  <a:lnTo>
                    <a:pt x="4025" y="3086"/>
                  </a:lnTo>
                  <a:lnTo>
                    <a:pt x="4737" y="3187"/>
                  </a:lnTo>
                  <a:lnTo>
                    <a:pt x="5016" y="3276"/>
                  </a:lnTo>
                  <a:lnTo>
                    <a:pt x="5270" y="3403"/>
                  </a:lnTo>
                  <a:lnTo>
                    <a:pt x="6705" y="673"/>
                  </a:lnTo>
                  <a:lnTo>
                    <a:pt x="6083" y="342"/>
                  </a:lnTo>
                  <a:lnTo>
                    <a:pt x="5422" y="165"/>
                  </a:lnTo>
                  <a:lnTo>
                    <a:pt x="417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7" name="object 3797" descr=""/>
            <p:cNvSpPr/>
            <p:nvPr/>
          </p:nvSpPr>
          <p:spPr>
            <a:xfrm>
              <a:off x="2573590" y="2274225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4051" y="0"/>
                  </a:moveTo>
                  <a:lnTo>
                    <a:pt x="3619" y="0"/>
                  </a:lnTo>
                  <a:lnTo>
                    <a:pt x="2705" y="25"/>
                  </a:lnTo>
                  <a:lnTo>
                    <a:pt x="2222" y="63"/>
                  </a:lnTo>
                  <a:lnTo>
                    <a:pt x="1181" y="88"/>
                  </a:lnTo>
                  <a:lnTo>
                    <a:pt x="634" y="88"/>
                  </a:lnTo>
                  <a:lnTo>
                    <a:pt x="50" y="12"/>
                  </a:lnTo>
                  <a:lnTo>
                    <a:pt x="0" y="444"/>
                  </a:lnTo>
                  <a:lnTo>
                    <a:pt x="609" y="533"/>
                  </a:lnTo>
                  <a:lnTo>
                    <a:pt x="2247" y="495"/>
                  </a:lnTo>
                  <a:lnTo>
                    <a:pt x="2730" y="457"/>
                  </a:lnTo>
                  <a:lnTo>
                    <a:pt x="3619" y="431"/>
                  </a:lnTo>
                  <a:lnTo>
                    <a:pt x="4025" y="431"/>
                  </a:lnTo>
                  <a:lnTo>
                    <a:pt x="4737" y="533"/>
                  </a:lnTo>
                  <a:lnTo>
                    <a:pt x="5016" y="622"/>
                  </a:lnTo>
                  <a:lnTo>
                    <a:pt x="5270" y="749"/>
                  </a:lnTo>
                  <a:lnTo>
                    <a:pt x="5473" y="368"/>
                  </a:lnTo>
                  <a:lnTo>
                    <a:pt x="5168" y="203"/>
                  </a:lnTo>
                  <a:lnTo>
                    <a:pt x="4825" y="101"/>
                  </a:lnTo>
                  <a:lnTo>
                    <a:pt x="405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8" name="object 3798" descr=""/>
            <p:cNvSpPr/>
            <p:nvPr/>
          </p:nvSpPr>
          <p:spPr>
            <a:xfrm>
              <a:off x="2578069" y="2272241"/>
              <a:ext cx="5080" cy="7620"/>
            </a:xfrm>
            <a:custGeom>
              <a:avLst/>
              <a:gdLst/>
              <a:ahLst/>
              <a:cxnLst/>
              <a:rect l="l" t="t" r="r" b="b"/>
              <a:pathLst>
                <a:path w="5080" h="7619">
                  <a:moveTo>
                    <a:pt x="1374" y="3165"/>
                  </a:moveTo>
                  <a:lnTo>
                    <a:pt x="1117" y="3581"/>
                  </a:lnTo>
                  <a:lnTo>
                    <a:pt x="291" y="4559"/>
                  </a:lnTo>
                  <a:lnTo>
                    <a:pt x="0" y="4838"/>
                  </a:lnTo>
                  <a:lnTo>
                    <a:pt x="2159" y="7048"/>
                  </a:lnTo>
                  <a:lnTo>
                    <a:pt x="4478" y="3479"/>
                  </a:lnTo>
                  <a:lnTo>
                    <a:pt x="1625" y="3479"/>
                  </a:lnTo>
                  <a:lnTo>
                    <a:pt x="1374" y="3165"/>
                  </a:lnTo>
                  <a:close/>
                </a:path>
                <a:path w="5080" h="7619">
                  <a:moveTo>
                    <a:pt x="1437" y="3000"/>
                  </a:moveTo>
                  <a:lnTo>
                    <a:pt x="1485" y="3289"/>
                  </a:lnTo>
                  <a:lnTo>
                    <a:pt x="1625" y="3479"/>
                  </a:lnTo>
                  <a:lnTo>
                    <a:pt x="1502" y="3289"/>
                  </a:lnTo>
                  <a:lnTo>
                    <a:pt x="1437" y="3000"/>
                  </a:lnTo>
                  <a:close/>
                </a:path>
                <a:path w="5080" h="7619">
                  <a:moveTo>
                    <a:pt x="4533" y="2959"/>
                  </a:moveTo>
                  <a:lnTo>
                    <a:pt x="1447" y="2959"/>
                  </a:lnTo>
                  <a:lnTo>
                    <a:pt x="1502" y="3289"/>
                  </a:lnTo>
                  <a:lnTo>
                    <a:pt x="1625" y="3479"/>
                  </a:lnTo>
                  <a:lnTo>
                    <a:pt x="4478" y="3479"/>
                  </a:lnTo>
                  <a:lnTo>
                    <a:pt x="4533" y="2959"/>
                  </a:lnTo>
                  <a:close/>
                </a:path>
                <a:path w="5080" h="7619">
                  <a:moveTo>
                    <a:pt x="2222" y="0"/>
                  </a:moveTo>
                  <a:lnTo>
                    <a:pt x="787" y="2730"/>
                  </a:lnTo>
                  <a:lnTo>
                    <a:pt x="1041" y="2870"/>
                  </a:lnTo>
                  <a:lnTo>
                    <a:pt x="1270" y="3047"/>
                  </a:lnTo>
                  <a:lnTo>
                    <a:pt x="1447" y="2959"/>
                  </a:lnTo>
                  <a:lnTo>
                    <a:pt x="4533" y="2959"/>
                  </a:lnTo>
                  <a:lnTo>
                    <a:pt x="2844" y="317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9" name="object 3799" descr=""/>
            <p:cNvSpPr/>
            <p:nvPr/>
          </p:nvSpPr>
          <p:spPr>
            <a:xfrm>
              <a:off x="2578069" y="2274591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1374" y="815"/>
                  </a:moveTo>
                  <a:lnTo>
                    <a:pt x="1117" y="1231"/>
                  </a:lnTo>
                  <a:lnTo>
                    <a:pt x="317" y="2184"/>
                  </a:lnTo>
                  <a:lnTo>
                    <a:pt x="0" y="2489"/>
                  </a:lnTo>
                  <a:lnTo>
                    <a:pt x="304" y="2794"/>
                  </a:lnTo>
                  <a:lnTo>
                    <a:pt x="939" y="2146"/>
                  </a:lnTo>
                  <a:lnTo>
                    <a:pt x="1473" y="1485"/>
                  </a:lnTo>
                  <a:lnTo>
                    <a:pt x="1629" y="1231"/>
                  </a:lnTo>
                  <a:lnTo>
                    <a:pt x="1374" y="815"/>
                  </a:lnTo>
                  <a:close/>
                </a:path>
                <a:path w="1905" h="3175">
                  <a:moveTo>
                    <a:pt x="1437" y="650"/>
                  </a:moveTo>
                  <a:lnTo>
                    <a:pt x="1485" y="939"/>
                  </a:lnTo>
                  <a:lnTo>
                    <a:pt x="1625" y="1130"/>
                  </a:lnTo>
                  <a:lnTo>
                    <a:pt x="1502" y="939"/>
                  </a:lnTo>
                  <a:lnTo>
                    <a:pt x="1437" y="650"/>
                  </a:lnTo>
                  <a:close/>
                </a:path>
                <a:path w="1905" h="3175">
                  <a:moveTo>
                    <a:pt x="1758" y="609"/>
                  </a:moveTo>
                  <a:lnTo>
                    <a:pt x="1447" y="609"/>
                  </a:lnTo>
                  <a:lnTo>
                    <a:pt x="1502" y="939"/>
                  </a:lnTo>
                  <a:lnTo>
                    <a:pt x="1625" y="1130"/>
                  </a:lnTo>
                  <a:lnTo>
                    <a:pt x="1793" y="914"/>
                  </a:lnTo>
                  <a:lnTo>
                    <a:pt x="1758" y="609"/>
                  </a:lnTo>
                  <a:close/>
                </a:path>
                <a:path w="1905" h="3175">
                  <a:moveTo>
                    <a:pt x="990" y="0"/>
                  </a:moveTo>
                  <a:lnTo>
                    <a:pt x="787" y="381"/>
                  </a:lnTo>
                  <a:lnTo>
                    <a:pt x="1041" y="520"/>
                  </a:lnTo>
                  <a:lnTo>
                    <a:pt x="1253" y="685"/>
                  </a:lnTo>
                  <a:lnTo>
                    <a:pt x="1374" y="815"/>
                  </a:lnTo>
                  <a:lnTo>
                    <a:pt x="1447" y="609"/>
                  </a:lnTo>
                  <a:lnTo>
                    <a:pt x="1758" y="609"/>
                  </a:lnTo>
                  <a:lnTo>
                    <a:pt x="1562" y="381"/>
                  </a:lnTo>
                  <a:lnTo>
                    <a:pt x="1295" y="15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0" name="object 3800" descr=""/>
            <p:cNvSpPr/>
            <p:nvPr/>
          </p:nvSpPr>
          <p:spPr>
            <a:xfrm>
              <a:off x="2573685" y="227707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381" y="0"/>
                  </a:moveTo>
                  <a:lnTo>
                    <a:pt x="0" y="3403"/>
                  </a:lnTo>
                  <a:lnTo>
                    <a:pt x="1676" y="5994"/>
                  </a:lnTo>
                  <a:lnTo>
                    <a:pt x="6540" y="2209"/>
                  </a:lnTo>
                  <a:lnTo>
                    <a:pt x="438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1" name="object 3801" descr=""/>
            <p:cNvSpPr/>
            <p:nvPr/>
          </p:nvSpPr>
          <p:spPr>
            <a:xfrm>
              <a:off x="2573685" y="227707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381" y="0"/>
                  </a:moveTo>
                  <a:lnTo>
                    <a:pt x="0" y="3403"/>
                  </a:lnTo>
                  <a:lnTo>
                    <a:pt x="241" y="3771"/>
                  </a:lnTo>
                  <a:lnTo>
                    <a:pt x="4686" y="317"/>
                  </a:lnTo>
                  <a:lnTo>
                    <a:pt x="4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2" name="object 3802" descr=""/>
            <p:cNvSpPr/>
            <p:nvPr/>
          </p:nvSpPr>
          <p:spPr>
            <a:xfrm>
              <a:off x="2568751" y="228047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940" y="0"/>
                  </a:moveTo>
                  <a:lnTo>
                    <a:pt x="3352" y="1028"/>
                  </a:lnTo>
                  <a:lnTo>
                    <a:pt x="1701" y="1955"/>
                  </a:lnTo>
                  <a:lnTo>
                    <a:pt x="0" y="2755"/>
                  </a:lnTo>
                  <a:lnTo>
                    <a:pt x="1308" y="5549"/>
                  </a:lnTo>
                  <a:lnTo>
                    <a:pt x="3149" y="4686"/>
                  </a:lnTo>
                  <a:lnTo>
                    <a:pt x="4914" y="3695"/>
                  </a:lnTo>
                  <a:lnTo>
                    <a:pt x="6616" y="2590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3" name="object 3803" descr=""/>
            <p:cNvSpPr/>
            <p:nvPr/>
          </p:nvSpPr>
          <p:spPr>
            <a:xfrm>
              <a:off x="2568751" y="228047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4940" y="0"/>
                  </a:moveTo>
                  <a:lnTo>
                    <a:pt x="3352" y="1028"/>
                  </a:lnTo>
                  <a:lnTo>
                    <a:pt x="1701" y="1955"/>
                  </a:lnTo>
                  <a:lnTo>
                    <a:pt x="0" y="2755"/>
                  </a:lnTo>
                  <a:lnTo>
                    <a:pt x="190" y="3149"/>
                  </a:lnTo>
                  <a:lnTo>
                    <a:pt x="1905" y="2336"/>
                  </a:lnTo>
                  <a:lnTo>
                    <a:pt x="3568" y="1409"/>
                  </a:lnTo>
                  <a:lnTo>
                    <a:pt x="5168" y="368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4" name="object 3804" descr=""/>
            <p:cNvSpPr/>
            <p:nvPr/>
          </p:nvSpPr>
          <p:spPr>
            <a:xfrm>
              <a:off x="2563531" y="2283231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219" y="0"/>
                  </a:moveTo>
                  <a:lnTo>
                    <a:pt x="3517" y="800"/>
                  </a:lnTo>
                  <a:lnTo>
                    <a:pt x="1765" y="1473"/>
                  </a:lnTo>
                  <a:lnTo>
                    <a:pt x="0" y="1943"/>
                  </a:lnTo>
                  <a:lnTo>
                    <a:pt x="774" y="4927"/>
                  </a:lnTo>
                  <a:lnTo>
                    <a:pt x="2794" y="4394"/>
                  </a:lnTo>
                  <a:lnTo>
                    <a:pt x="4699" y="3644"/>
                  </a:lnTo>
                  <a:lnTo>
                    <a:pt x="6527" y="2794"/>
                  </a:lnTo>
                  <a:lnTo>
                    <a:pt x="521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5" name="object 3805" descr=""/>
            <p:cNvSpPr/>
            <p:nvPr/>
          </p:nvSpPr>
          <p:spPr>
            <a:xfrm>
              <a:off x="2563531" y="2283231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219" y="0"/>
                  </a:moveTo>
                  <a:lnTo>
                    <a:pt x="3517" y="800"/>
                  </a:lnTo>
                  <a:lnTo>
                    <a:pt x="1765" y="1473"/>
                  </a:lnTo>
                  <a:lnTo>
                    <a:pt x="0" y="1943"/>
                  </a:lnTo>
                  <a:lnTo>
                    <a:pt x="114" y="2362"/>
                  </a:lnTo>
                  <a:lnTo>
                    <a:pt x="1917" y="1892"/>
                  </a:lnTo>
                  <a:lnTo>
                    <a:pt x="3682" y="1193"/>
                  </a:lnTo>
                  <a:lnTo>
                    <a:pt x="5410" y="393"/>
                  </a:lnTo>
                  <a:lnTo>
                    <a:pt x="52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6" name="object 3806" descr=""/>
            <p:cNvSpPr/>
            <p:nvPr/>
          </p:nvSpPr>
          <p:spPr>
            <a:xfrm>
              <a:off x="2557851" y="2285181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5676" y="0"/>
                  </a:moveTo>
                  <a:lnTo>
                    <a:pt x="4800" y="228"/>
                  </a:lnTo>
                  <a:lnTo>
                    <a:pt x="3911" y="393"/>
                  </a:lnTo>
                  <a:lnTo>
                    <a:pt x="2171" y="571"/>
                  </a:lnTo>
                  <a:lnTo>
                    <a:pt x="1308" y="571"/>
                  </a:lnTo>
                  <a:lnTo>
                    <a:pt x="533" y="431"/>
                  </a:lnTo>
                  <a:lnTo>
                    <a:pt x="0" y="3467"/>
                  </a:lnTo>
                  <a:lnTo>
                    <a:pt x="1155" y="3670"/>
                  </a:lnTo>
                  <a:lnTo>
                    <a:pt x="2273" y="3657"/>
                  </a:lnTo>
                  <a:lnTo>
                    <a:pt x="4419" y="3441"/>
                  </a:lnTo>
                  <a:lnTo>
                    <a:pt x="5448" y="3238"/>
                  </a:lnTo>
                  <a:lnTo>
                    <a:pt x="6464" y="2971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7" name="object 3807" descr=""/>
            <p:cNvSpPr/>
            <p:nvPr/>
          </p:nvSpPr>
          <p:spPr>
            <a:xfrm>
              <a:off x="2558308" y="2285181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219" y="0"/>
                  </a:moveTo>
                  <a:lnTo>
                    <a:pt x="4343" y="228"/>
                  </a:lnTo>
                  <a:lnTo>
                    <a:pt x="3454" y="393"/>
                  </a:lnTo>
                  <a:lnTo>
                    <a:pt x="1714" y="571"/>
                  </a:lnTo>
                  <a:lnTo>
                    <a:pt x="850" y="571"/>
                  </a:lnTo>
                  <a:lnTo>
                    <a:pt x="76" y="431"/>
                  </a:lnTo>
                  <a:lnTo>
                    <a:pt x="0" y="863"/>
                  </a:lnTo>
                  <a:lnTo>
                    <a:pt x="838" y="1003"/>
                  </a:lnTo>
                  <a:lnTo>
                    <a:pt x="1727" y="1003"/>
                  </a:lnTo>
                  <a:lnTo>
                    <a:pt x="3517" y="825"/>
                  </a:lnTo>
                  <a:lnTo>
                    <a:pt x="4432" y="647"/>
                  </a:lnTo>
                  <a:lnTo>
                    <a:pt x="5334" y="406"/>
                  </a:lnTo>
                  <a:lnTo>
                    <a:pt x="52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8" name="object 3808" descr=""/>
            <p:cNvSpPr/>
            <p:nvPr/>
          </p:nvSpPr>
          <p:spPr>
            <a:xfrm>
              <a:off x="2552108" y="2283174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730" y="0"/>
                  </a:moveTo>
                  <a:lnTo>
                    <a:pt x="0" y="1435"/>
                  </a:lnTo>
                  <a:lnTo>
                    <a:pt x="279" y="1981"/>
                  </a:lnTo>
                  <a:lnTo>
                    <a:pt x="647" y="2501"/>
                  </a:lnTo>
                  <a:lnTo>
                    <a:pt x="3530" y="4762"/>
                  </a:lnTo>
                  <a:lnTo>
                    <a:pt x="4597" y="5219"/>
                  </a:lnTo>
                  <a:lnTo>
                    <a:pt x="5168" y="5372"/>
                  </a:lnTo>
                  <a:lnTo>
                    <a:pt x="5740" y="5473"/>
                  </a:lnTo>
                  <a:lnTo>
                    <a:pt x="6273" y="2438"/>
                  </a:lnTo>
                  <a:lnTo>
                    <a:pt x="5892" y="2374"/>
                  </a:lnTo>
                  <a:lnTo>
                    <a:pt x="5524" y="2273"/>
                  </a:lnTo>
                  <a:lnTo>
                    <a:pt x="5181" y="2133"/>
                  </a:lnTo>
                  <a:lnTo>
                    <a:pt x="4864" y="1981"/>
                  </a:lnTo>
                  <a:lnTo>
                    <a:pt x="4178" y="1587"/>
                  </a:lnTo>
                  <a:lnTo>
                    <a:pt x="3543" y="1155"/>
                  </a:lnTo>
                  <a:lnTo>
                    <a:pt x="3060" y="635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9" name="object 3809" descr=""/>
            <p:cNvSpPr/>
            <p:nvPr/>
          </p:nvSpPr>
          <p:spPr>
            <a:xfrm>
              <a:off x="2554457" y="228317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381" y="0"/>
                  </a:moveTo>
                  <a:lnTo>
                    <a:pt x="0" y="203"/>
                  </a:lnTo>
                  <a:lnTo>
                    <a:pt x="368" y="901"/>
                  </a:lnTo>
                  <a:lnTo>
                    <a:pt x="901" y="1485"/>
                  </a:lnTo>
                  <a:lnTo>
                    <a:pt x="1587" y="1943"/>
                  </a:lnTo>
                  <a:lnTo>
                    <a:pt x="1943" y="2171"/>
                  </a:lnTo>
                  <a:lnTo>
                    <a:pt x="2311" y="2374"/>
                  </a:lnTo>
                  <a:lnTo>
                    <a:pt x="2489" y="2451"/>
                  </a:lnTo>
                  <a:lnTo>
                    <a:pt x="3035" y="2679"/>
                  </a:lnTo>
                  <a:lnTo>
                    <a:pt x="3441" y="2794"/>
                  </a:lnTo>
                  <a:lnTo>
                    <a:pt x="3848" y="2870"/>
                  </a:lnTo>
                  <a:lnTo>
                    <a:pt x="3924" y="2438"/>
                  </a:lnTo>
                  <a:lnTo>
                    <a:pt x="3543" y="2374"/>
                  </a:lnTo>
                  <a:lnTo>
                    <a:pt x="3175" y="2273"/>
                  </a:lnTo>
                  <a:lnTo>
                    <a:pt x="2832" y="2133"/>
                  </a:lnTo>
                  <a:lnTo>
                    <a:pt x="2552" y="2006"/>
                  </a:lnTo>
                  <a:lnTo>
                    <a:pt x="2159" y="1790"/>
                  </a:lnTo>
                  <a:lnTo>
                    <a:pt x="1828" y="1587"/>
                  </a:lnTo>
                  <a:lnTo>
                    <a:pt x="1193" y="1155"/>
                  </a:lnTo>
                  <a:lnTo>
                    <a:pt x="711" y="635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0" name="object 3810" descr=""/>
            <p:cNvSpPr/>
            <p:nvPr/>
          </p:nvSpPr>
          <p:spPr>
            <a:xfrm>
              <a:off x="2550864" y="2278042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073" y="0"/>
                  </a:moveTo>
                  <a:lnTo>
                    <a:pt x="0" y="254"/>
                  </a:lnTo>
                  <a:lnTo>
                    <a:pt x="76" y="1193"/>
                  </a:lnTo>
                  <a:lnTo>
                    <a:pt x="126" y="2197"/>
                  </a:lnTo>
                  <a:lnTo>
                    <a:pt x="1244" y="6565"/>
                  </a:lnTo>
                  <a:lnTo>
                    <a:pt x="3975" y="5130"/>
                  </a:lnTo>
                  <a:lnTo>
                    <a:pt x="3632" y="4495"/>
                  </a:lnTo>
                  <a:lnTo>
                    <a:pt x="3441" y="3708"/>
                  </a:lnTo>
                  <a:lnTo>
                    <a:pt x="3200" y="1968"/>
                  </a:lnTo>
                  <a:lnTo>
                    <a:pt x="3162" y="1003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1" name="object 3811" descr=""/>
            <p:cNvSpPr/>
            <p:nvPr/>
          </p:nvSpPr>
          <p:spPr>
            <a:xfrm>
              <a:off x="2553506" y="2278042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431" y="0"/>
                  </a:moveTo>
                  <a:lnTo>
                    <a:pt x="0" y="38"/>
                  </a:lnTo>
                  <a:lnTo>
                    <a:pt x="88" y="1028"/>
                  </a:lnTo>
                  <a:lnTo>
                    <a:pt x="126" y="1993"/>
                  </a:lnTo>
                  <a:lnTo>
                    <a:pt x="380" y="3797"/>
                  </a:lnTo>
                  <a:lnTo>
                    <a:pt x="584" y="4635"/>
                  </a:lnTo>
                  <a:lnTo>
                    <a:pt x="952" y="5334"/>
                  </a:lnTo>
                  <a:lnTo>
                    <a:pt x="1333" y="5130"/>
                  </a:lnTo>
                  <a:lnTo>
                    <a:pt x="990" y="4495"/>
                  </a:lnTo>
                  <a:lnTo>
                    <a:pt x="800" y="3708"/>
                  </a:lnTo>
                  <a:lnTo>
                    <a:pt x="685" y="2844"/>
                  </a:lnTo>
                  <a:lnTo>
                    <a:pt x="558" y="1968"/>
                  </a:lnTo>
                  <a:lnTo>
                    <a:pt x="520" y="100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2" name="object 3812" descr=""/>
            <p:cNvSpPr/>
            <p:nvPr/>
          </p:nvSpPr>
          <p:spPr>
            <a:xfrm>
              <a:off x="2549555" y="2271636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349" y="0"/>
                  </a:moveTo>
                  <a:lnTo>
                    <a:pt x="0" y="1993"/>
                  </a:lnTo>
                  <a:lnTo>
                    <a:pt x="241" y="2362"/>
                  </a:lnTo>
                  <a:lnTo>
                    <a:pt x="673" y="3251"/>
                  </a:lnTo>
                  <a:lnTo>
                    <a:pt x="800" y="3632"/>
                  </a:lnTo>
                  <a:lnTo>
                    <a:pt x="1117" y="4838"/>
                  </a:lnTo>
                  <a:lnTo>
                    <a:pt x="1231" y="5727"/>
                  </a:lnTo>
                  <a:lnTo>
                    <a:pt x="1308" y="6667"/>
                  </a:lnTo>
                  <a:lnTo>
                    <a:pt x="4381" y="6400"/>
                  </a:lnTo>
                  <a:lnTo>
                    <a:pt x="2476" y="139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3" name="object 3813" descr=""/>
            <p:cNvSpPr/>
            <p:nvPr/>
          </p:nvSpPr>
          <p:spPr>
            <a:xfrm>
              <a:off x="2551574" y="2271636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330" y="0"/>
                  </a:moveTo>
                  <a:lnTo>
                    <a:pt x="0" y="279"/>
                  </a:lnTo>
                  <a:lnTo>
                    <a:pt x="114" y="406"/>
                  </a:lnTo>
                  <a:lnTo>
                    <a:pt x="317" y="698"/>
                  </a:lnTo>
                  <a:lnTo>
                    <a:pt x="381" y="825"/>
                  </a:lnTo>
                  <a:lnTo>
                    <a:pt x="787" y="1549"/>
                  </a:lnTo>
                  <a:lnTo>
                    <a:pt x="1930" y="6438"/>
                  </a:lnTo>
                  <a:lnTo>
                    <a:pt x="2362" y="6400"/>
                  </a:lnTo>
                  <a:lnTo>
                    <a:pt x="457" y="139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4" name="object 3814" descr=""/>
            <p:cNvSpPr/>
            <p:nvPr/>
          </p:nvSpPr>
          <p:spPr>
            <a:xfrm>
              <a:off x="2545156" y="226907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393" y="0"/>
                  </a:moveTo>
                  <a:lnTo>
                    <a:pt x="0" y="3060"/>
                  </a:lnTo>
                  <a:lnTo>
                    <a:pt x="901" y="3175"/>
                  </a:lnTo>
                  <a:lnTo>
                    <a:pt x="1803" y="3340"/>
                  </a:lnTo>
                  <a:lnTo>
                    <a:pt x="4394" y="4559"/>
                  </a:lnTo>
                  <a:lnTo>
                    <a:pt x="6743" y="2565"/>
                  </a:lnTo>
                  <a:lnTo>
                    <a:pt x="1422" y="13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5" name="object 3815" descr=""/>
            <p:cNvSpPr/>
            <p:nvPr/>
          </p:nvSpPr>
          <p:spPr>
            <a:xfrm>
              <a:off x="2545499" y="2269076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50" y="0"/>
                  </a:moveTo>
                  <a:lnTo>
                    <a:pt x="0" y="431"/>
                  </a:lnTo>
                  <a:lnTo>
                    <a:pt x="1003" y="558"/>
                  </a:lnTo>
                  <a:lnTo>
                    <a:pt x="2019" y="749"/>
                  </a:lnTo>
                  <a:lnTo>
                    <a:pt x="6070" y="2844"/>
                  </a:lnTo>
                  <a:lnTo>
                    <a:pt x="6400" y="2565"/>
                  </a:lnTo>
                  <a:lnTo>
                    <a:pt x="1079" y="13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6" name="object 3816" descr=""/>
            <p:cNvSpPr/>
            <p:nvPr/>
          </p:nvSpPr>
          <p:spPr>
            <a:xfrm>
              <a:off x="2539492" y="226874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2" y="0"/>
                  </a:moveTo>
                  <a:lnTo>
                    <a:pt x="0" y="3086"/>
                  </a:lnTo>
                  <a:lnTo>
                    <a:pt x="1917" y="3098"/>
                  </a:lnTo>
                  <a:lnTo>
                    <a:pt x="3835" y="3149"/>
                  </a:lnTo>
                  <a:lnTo>
                    <a:pt x="5664" y="3390"/>
                  </a:lnTo>
                  <a:lnTo>
                    <a:pt x="6057" y="330"/>
                  </a:lnTo>
                  <a:lnTo>
                    <a:pt x="4013" y="63"/>
                  </a:lnTo>
                  <a:lnTo>
                    <a:pt x="2006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7" name="object 3817" descr=""/>
            <p:cNvSpPr/>
            <p:nvPr/>
          </p:nvSpPr>
          <p:spPr>
            <a:xfrm>
              <a:off x="2539504" y="2268745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0" y="0"/>
                  </a:moveTo>
                  <a:lnTo>
                    <a:pt x="0" y="431"/>
                  </a:lnTo>
                  <a:lnTo>
                    <a:pt x="1981" y="444"/>
                  </a:lnTo>
                  <a:lnTo>
                    <a:pt x="3975" y="495"/>
                  </a:lnTo>
                  <a:lnTo>
                    <a:pt x="5994" y="762"/>
                  </a:lnTo>
                  <a:lnTo>
                    <a:pt x="6045" y="330"/>
                  </a:lnTo>
                  <a:lnTo>
                    <a:pt x="4000" y="63"/>
                  </a:lnTo>
                  <a:lnTo>
                    <a:pt x="1993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8" name="object 3818" descr=""/>
            <p:cNvSpPr/>
            <p:nvPr/>
          </p:nvSpPr>
          <p:spPr>
            <a:xfrm>
              <a:off x="2533581" y="2268747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918" y="0"/>
                  </a:moveTo>
                  <a:lnTo>
                    <a:pt x="4927" y="0"/>
                  </a:lnTo>
                  <a:lnTo>
                    <a:pt x="1511" y="50"/>
                  </a:lnTo>
                  <a:lnTo>
                    <a:pt x="546" y="50"/>
                  </a:lnTo>
                  <a:lnTo>
                    <a:pt x="114" y="38"/>
                  </a:lnTo>
                  <a:lnTo>
                    <a:pt x="0" y="3124"/>
                  </a:lnTo>
                  <a:lnTo>
                    <a:pt x="546" y="3136"/>
                  </a:lnTo>
                  <a:lnTo>
                    <a:pt x="1041" y="3136"/>
                  </a:lnTo>
                  <a:lnTo>
                    <a:pt x="1536" y="3124"/>
                  </a:lnTo>
                  <a:lnTo>
                    <a:pt x="3009" y="3111"/>
                  </a:lnTo>
                  <a:lnTo>
                    <a:pt x="3987" y="3086"/>
                  </a:lnTo>
                  <a:lnTo>
                    <a:pt x="4952" y="3073"/>
                  </a:lnTo>
                  <a:lnTo>
                    <a:pt x="5918" y="3086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9" name="object 3819" descr=""/>
            <p:cNvSpPr/>
            <p:nvPr/>
          </p:nvSpPr>
          <p:spPr>
            <a:xfrm>
              <a:off x="2533682" y="2268747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816" y="0"/>
                  </a:moveTo>
                  <a:lnTo>
                    <a:pt x="4826" y="0"/>
                  </a:lnTo>
                  <a:lnTo>
                    <a:pt x="1409" y="50"/>
                  </a:lnTo>
                  <a:lnTo>
                    <a:pt x="444" y="50"/>
                  </a:lnTo>
                  <a:lnTo>
                    <a:pt x="12" y="38"/>
                  </a:lnTo>
                  <a:lnTo>
                    <a:pt x="0" y="469"/>
                  </a:lnTo>
                  <a:lnTo>
                    <a:pt x="444" y="482"/>
                  </a:lnTo>
                  <a:lnTo>
                    <a:pt x="1409" y="482"/>
                  </a:lnTo>
                  <a:lnTo>
                    <a:pt x="4826" y="431"/>
                  </a:lnTo>
                  <a:lnTo>
                    <a:pt x="5816" y="431"/>
                  </a:lnTo>
                  <a:lnTo>
                    <a:pt x="581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0" name="object 3820" descr=""/>
            <p:cNvSpPr/>
            <p:nvPr/>
          </p:nvSpPr>
          <p:spPr>
            <a:xfrm>
              <a:off x="2533622" y="226878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774" y="0"/>
                  </a:moveTo>
                  <a:lnTo>
                    <a:pt x="0" y="0"/>
                  </a:lnTo>
                  <a:lnTo>
                    <a:pt x="25" y="3086"/>
                  </a:lnTo>
                  <a:lnTo>
                    <a:pt x="5816" y="3200"/>
                  </a:lnTo>
                  <a:lnTo>
                    <a:pt x="5867" y="114"/>
                  </a:lnTo>
                  <a:lnTo>
                    <a:pt x="1511" y="25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1" name="object 3821" descr=""/>
            <p:cNvSpPr/>
            <p:nvPr/>
          </p:nvSpPr>
          <p:spPr>
            <a:xfrm>
              <a:off x="2533647" y="2271438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444" y="0"/>
                  </a:moveTo>
                  <a:lnTo>
                    <a:pt x="0" y="0"/>
                  </a:lnTo>
                  <a:lnTo>
                    <a:pt x="0" y="431"/>
                  </a:lnTo>
                  <a:lnTo>
                    <a:pt x="5791" y="546"/>
                  </a:lnTo>
                  <a:lnTo>
                    <a:pt x="5803" y="114"/>
                  </a:lnTo>
                  <a:lnTo>
                    <a:pt x="1422" y="12"/>
                  </a:lnTo>
                  <a:lnTo>
                    <a:pt x="939" y="12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2" name="object 3822" descr=""/>
            <p:cNvSpPr/>
            <p:nvPr/>
          </p:nvSpPr>
          <p:spPr>
            <a:xfrm>
              <a:off x="2539436" y="226889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0" y="0"/>
                  </a:moveTo>
                  <a:lnTo>
                    <a:pt x="0" y="3086"/>
                  </a:lnTo>
                  <a:lnTo>
                    <a:pt x="1955" y="3124"/>
                  </a:lnTo>
                  <a:lnTo>
                    <a:pt x="3911" y="3136"/>
                  </a:lnTo>
                  <a:lnTo>
                    <a:pt x="5867" y="3124"/>
                  </a:lnTo>
                  <a:lnTo>
                    <a:pt x="5841" y="38"/>
                  </a:lnTo>
                  <a:lnTo>
                    <a:pt x="3924" y="50"/>
                  </a:lnTo>
                  <a:lnTo>
                    <a:pt x="1993" y="38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3" name="object 3823" descr=""/>
            <p:cNvSpPr/>
            <p:nvPr/>
          </p:nvSpPr>
          <p:spPr>
            <a:xfrm>
              <a:off x="2539436" y="2271553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2" y="0"/>
                  </a:moveTo>
                  <a:lnTo>
                    <a:pt x="0" y="431"/>
                  </a:lnTo>
                  <a:lnTo>
                    <a:pt x="1955" y="469"/>
                  </a:lnTo>
                  <a:lnTo>
                    <a:pt x="3911" y="482"/>
                  </a:lnTo>
                  <a:lnTo>
                    <a:pt x="5867" y="469"/>
                  </a:lnTo>
                  <a:lnTo>
                    <a:pt x="5867" y="38"/>
                  </a:lnTo>
                  <a:lnTo>
                    <a:pt x="3911" y="50"/>
                  </a:lnTo>
                  <a:lnTo>
                    <a:pt x="1955" y="3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4" name="object 3824" descr=""/>
            <p:cNvSpPr/>
            <p:nvPr/>
          </p:nvSpPr>
          <p:spPr>
            <a:xfrm>
              <a:off x="2545289" y="226880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65" y="0"/>
                  </a:moveTo>
                  <a:lnTo>
                    <a:pt x="3848" y="76"/>
                  </a:lnTo>
                  <a:lnTo>
                    <a:pt x="1917" y="127"/>
                  </a:lnTo>
                  <a:lnTo>
                    <a:pt x="0" y="127"/>
                  </a:lnTo>
                  <a:lnTo>
                    <a:pt x="12" y="3213"/>
                  </a:lnTo>
                  <a:lnTo>
                    <a:pt x="1968" y="3200"/>
                  </a:lnTo>
                  <a:lnTo>
                    <a:pt x="3936" y="3162"/>
                  </a:lnTo>
                  <a:lnTo>
                    <a:pt x="5892" y="3086"/>
                  </a:lnTo>
                  <a:lnTo>
                    <a:pt x="576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5" name="object 3825" descr=""/>
            <p:cNvSpPr/>
            <p:nvPr/>
          </p:nvSpPr>
          <p:spPr>
            <a:xfrm>
              <a:off x="2545302" y="2271460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867" y="0"/>
                  </a:moveTo>
                  <a:lnTo>
                    <a:pt x="3911" y="76"/>
                  </a:lnTo>
                  <a:lnTo>
                    <a:pt x="1955" y="114"/>
                  </a:lnTo>
                  <a:lnTo>
                    <a:pt x="0" y="126"/>
                  </a:lnTo>
                  <a:lnTo>
                    <a:pt x="0" y="558"/>
                  </a:lnTo>
                  <a:lnTo>
                    <a:pt x="1955" y="546"/>
                  </a:lnTo>
                  <a:lnTo>
                    <a:pt x="3924" y="507"/>
                  </a:lnTo>
                  <a:lnTo>
                    <a:pt x="5880" y="431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6" name="object 3826" descr=""/>
            <p:cNvSpPr/>
            <p:nvPr/>
          </p:nvSpPr>
          <p:spPr>
            <a:xfrm>
              <a:off x="2551056" y="226844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40" y="0"/>
                  </a:moveTo>
                  <a:lnTo>
                    <a:pt x="3835" y="177"/>
                  </a:lnTo>
                  <a:lnTo>
                    <a:pt x="1917" y="292"/>
                  </a:lnTo>
                  <a:lnTo>
                    <a:pt x="0" y="368"/>
                  </a:lnTo>
                  <a:lnTo>
                    <a:pt x="126" y="3441"/>
                  </a:lnTo>
                  <a:lnTo>
                    <a:pt x="2082" y="3365"/>
                  </a:lnTo>
                  <a:lnTo>
                    <a:pt x="4051" y="3251"/>
                  </a:lnTo>
                  <a:lnTo>
                    <a:pt x="6019" y="3073"/>
                  </a:lnTo>
                  <a:lnTo>
                    <a:pt x="5740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7" name="object 3827" descr=""/>
            <p:cNvSpPr/>
            <p:nvPr/>
          </p:nvSpPr>
          <p:spPr>
            <a:xfrm>
              <a:off x="2551170" y="2271085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867" y="0"/>
                  </a:moveTo>
                  <a:lnTo>
                    <a:pt x="3911" y="177"/>
                  </a:lnTo>
                  <a:lnTo>
                    <a:pt x="1955" y="292"/>
                  </a:lnTo>
                  <a:lnTo>
                    <a:pt x="0" y="368"/>
                  </a:lnTo>
                  <a:lnTo>
                    <a:pt x="12" y="800"/>
                  </a:lnTo>
                  <a:lnTo>
                    <a:pt x="1968" y="723"/>
                  </a:lnTo>
                  <a:lnTo>
                    <a:pt x="3937" y="609"/>
                  </a:lnTo>
                  <a:lnTo>
                    <a:pt x="5905" y="431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8" name="object 3828" descr=""/>
            <p:cNvSpPr/>
            <p:nvPr/>
          </p:nvSpPr>
          <p:spPr>
            <a:xfrm>
              <a:off x="2556802" y="226771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38" y="0"/>
                  </a:moveTo>
                  <a:lnTo>
                    <a:pt x="3784" y="330"/>
                  </a:lnTo>
                  <a:lnTo>
                    <a:pt x="1892" y="558"/>
                  </a:lnTo>
                  <a:lnTo>
                    <a:pt x="0" y="736"/>
                  </a:lnTo>
                  <a:lnTo>
                    <a:pt x="279" y="3810"/>
                  </a:lnTo>
                  <a:lnTo>
                    <a:pt x="2235" y="3632"/>
                  </a:lnTo>
                  <a:lnTo>
                    <a:pt x="4216" y="3390"/>
                  </a:lnTo>
                  <a:lnTo>
                    <a:pt x="6184" y="3035"/>
                  </a:lnTo>
                  <a:lnTo>
                    <a:pt x="56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9" name="object 3829" descr=""/>
            <p:cNvSpPr/>
            <p:nvPr/>
          </p:nvSpPr>
          <p:spPr>
            <a:xfrm>
              <a:off x="2557030" y="227031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880" y="0"/>
                  </a:moveTo>
                  <a:lnTo>
                    <a:pt x="3924" y="355"/>
                  </a:lnTo>
                  <a:lnTo>
                    <a:pt x="1968" y="596"/>
                  </a:lnTo>
                  <a:lnTo>
                    <a:pt x="0" y="774"/>
                  </a:lnTo>
                  <a:lnTo>
                    <a:pt x="50" y="1206"/>
                  </a:lnTo>
                  <a:lnTo>
                    <a:pt x="2006" y="1028"/>
                  </a:lnTo>
                  <a:lnTo>
                    <a:pt x="3987" y="787"/>
                  </a:lnTo>
                  <a:lnTo>
                    <a:pt x="5956" y="431"/>
                  </a:lnTo>
                  <a:lnTo>
                    <a:pt x="588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0" name="object 3830" descr=""/>
            <p:cNvSpPr/>
            <p:nvPr/>
          </p:nvSpPr>
          <p:spPr>
            <a:xfrm>
              <a:off x="2562438" y="226628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308" y="0"/>
                  </a:moveTo>
                  <a:lnTo>
                    <a:pt x="0" y="1422"/>
                  </a:lnTo>
                  <a:lnTo>
                    <a:pt x="546" y="4457"/>
                  </a:lnTo>
                  <a:lnTo>
                    <a:pt x="6476" y="2857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1" name="object 3831" descr=""/>
            <p:cNvSpPr/>
            <p:nvPr/>
          </p:nvSpPr>
          <p:spPr>
            <a:xfrm>
              <a:off x="2562908" y="2268748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842" y="0"/>
                  </a:moveTo>
                  <a:lnTo>
                    <a:pt x="0" y="1574"/>
                  </a:lnTo>
                  <a:lnTo>
                    <a:pt x="76" y="1993"/>
                  </a:lnTo>
                  <a:lnTo>
                    <a:pt x="6007" y="393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2" name="object 3832" descr=""/>
            <p:cNvSpPr/>
            <p:nvPr/>
          </p:nvSpPr>
          <p:spPr>
            <a:xfrm>
              <a:off x="2567750" y="2263672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086" y="0"/>
                  </a:moveTo>
                  <a:lnTo>
                    <a:pt x="0" y="2616"/>
                  </a:lnTo>
                  <a:lnTo>
                    <a:pt x="1168" y="5473"/>
                  </a:lnTo>
                  <a:lnTo>
                    <a:pt x="5384" y="2400"/>
                  </a:lnTo>
                  <a:lnTo>
                    <a:pt x="5765" y="1841"/>
                  </a:lnTo>
                  <a:lnTo>
                    <a:pt x="6045" y="1143"/>
                  </a:lnTo>
                  <a:lnTo>
                    <a:pt x="6146" y="419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3" name="object 3833" descr=""/>
            <p:cNvSpPr/>
            <p:nvPr/>
          </p:nvSpPr>
          <p:spPr>
            <a:xfrm>
              <a:off x="2568754" y="2264028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4711" y="0"/>
                  </a:moveTo>
                  <a:lnTo>
                    <a:pt x="0" y="4711"/>
                  </a:lnTo>
                  <a:lnTo>
                    <a:pt x="165" y="5118"/>
                  </a:lnTo>
                  <a:lnTo>
                    <a:pt x="4381" y="2044"/>
                  </a:lnTo>
                  <a:lnTo>
                    <a:pt x="4762" y="1485"/>
                  </a:lnTo>
                  <a:lnTo>
                    <a:pt x="5041" y="787"/>
                  </a:lnTo>
                  <a:lnTo>
                    <a:pt x="5143" y="63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4" name="object 3834" descr=""/>
            <p:cNvSpPr/>
            <p:nvPr/>
          </p:nvSpPr>
          <p:spPr>
            <a:xfrm>
              <a:off x="2565963" y="225794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676" y="0"/>
                  </a:moveTo>
                  <a:lnTo>
                    <a:pt x="0" y="2578"/>
                  </a:lnTo>
                  <a:lnTo>
                    <a:pt x="1587" y="3619"/>
                  </a:lnTo>
                  <a:lnTo>
                    <a:pt x="3200" y="4699"/>
                  </a:lnTo>
                  <a:lnTo>
                    <a:pt x="4876" y="5727"/>
                  </a:lnTo>
                  <a:lnTo>
                    <a:pt x="6477" y="3086"/>
                  </a:lnTo>
                  <a:lnTo>
                    <a:pt x="4876" y="2120"/>
                  </a:lnTo>
                  <a:lnTo>
                    <a:pt x="3302" y="1054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5" name="object 3835" descr=""/>
            <p:cNvSpPr/>
            <p:nvPr/>
          </p:nvSpPr>
          <p:spPr>
            <a:xfrm>
              <a:off x="2567398" y="225794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41" y="0"/>
                  </a:moveTo>
                  <a:lnTo>
                    <a:pt x="0" y="368"/>
                  </a:lnTo>
                  <a:lnTo>
                    <a:pt x="1625" y="1409"/>
                  </a:lnTo>
                  <a:lnTo>
                    <a:pt x="3200" y="2476"/>
                  </a:lnTo>
                  <a:lnTo>
                    <a:pt x="4813" y="3454"/>
                  </a:lnTo>
                  <a:lnTo>
                    <a:pt x="5041" y="3086"/>
                  </a:lnTo>
                  <a:lnTo>
                    <a:pt x="3441" y="2120"/>
                  </a:lnTo>
                  <a:lnTo>
                    <a:pt x="1866" y="1054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6" name="object 3836" descr=""/>
            <p:cNvSpPr/>
            <p:nvPr/>
          </p:nvSpPr>
          <p:spPr>
            <a:xfrm>
              <a:off x="2561148" y="225490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435" y="0"/>
                  </a:moveTo>
                  <a:lnTo>
                    <a:pt x="0" y="2730"/>
                  </a:lnTo>
                  <a:lnTo>
                    <a:pt x="1625" y="3581"/>
                  </a:lnTo>
                  <a:lnTo>
                    <a:pt x="3213" y="4584"/>
                  </a:lnTo>
                  <a:lnTo>
                    <a:pt x="4813" y="5613"/>
                  </a:lnTo>
                  <a:lnTo>
                    <a:pt x="6489" y="3035"/>
                  </a:lnTo>
                  <a:lnTo>
                    <a:pt x="4876" y="1981"/>
                  </a:lnTo>
                  <a:lnTo>
                    <a:pt x="3213" y="927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7" name="object 3837" descr=""/>
            <p:cNvSpPr/>
            <p:nvPr/>
          </p:nvSpPr>
          <p:spPr>
            <a:xfrm>
              <a:off x="2562380" y="2254909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03" y="0"/>
                  </a:moveTo>
                  <a:lnTo>
                    <a:pt x="0" y="381"/>
                  </a:lnTo>
                  <a:lnTo>
                    <a:pt x="1752" y="1308"/>
                  </a:lnTo>
                  <a:lnTo>
                    <a:pt x="3403" y="2349"/>
                  </a:lnTo>
                  <a:lnTo>
                    <a:pt x="5029" y="3403"/>
                  </a:lnTo>
                  <a:lnTo>
                    <a:pt x="5257" y="3035"/>
                  </a:lnTo>
                  <a:lnTo>
                    <a:pt x="3644" y="1981"/>
                  </a:lnTo>
                  <a:lnTo>
                    <a:pt x="1981" y="927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8" name="object 3838" descr=""/>
            <p:cNvSpPr/>
            <p:nvPr/>
          </p:nvSpPr>
          <p:spPr>
            <a:xfrm>
              <a:off x="2556257" y="2252745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82" y="0"/>
                  </a:moveTo>
                  <a:lnTo>
                    <a:pt x="0" y="3048"/>
                  </a:lnTo>
                  <a:lnTo>
                    <a:pt x="812" y="3175"/>
                  </a:lnTo>
                  <a:lnTo>
                    <a:pt x="1625" y="3416"/>
                  </a:lnTo>
                  <a:lnTo>
                    <a:pt x="2425" y="3733"/>
                  </a:lnTo>
                  <a:lnTo>
                    <a:pt x="2844" y="3911"/>
                  </a:lnTo>
                  <a:lnTo>
                    <a:pt x="3454" y="4191"/>
                  </a:lnTo>
                  <a:lnTo>
                    <a:pt x="3670" y="4279"/>
                  </a:lnTo>
                  <a:lnTo>
                    <a:pt x="4889" y="4889"/>
                  </a:lnTo>
                  <a:lnTo>
                    <a:pt x="6324" y="2159"/>
                  </a:lnTo>
                  <a:lnTo>
                    <a:pt x="5435" y="1701"/>
                  </a:lnTo>
                  <a:lnTo>
                    <a:pt x="4978" y="1498"/>
                  </a:lnTo>
                  <a:lnTo>
                    <a:pt x="4749" y="1384"/>
                  </a:lnTo>
                  <a:lnTo>
                    <a:pt x="3835" y="977"/>
                  </a:lnTo>
                  <a:lnTo>
                    <a:pt x="2603" y="482"/>
                  </a:lnTo>
                  <a:lnTo>
                    <a:pt x="1562" y="177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9" name="object 3839" descr=""/>
            <p:cNvSpPr/>
            <p:nvPr/>
          </p:nvSpPr>
          <p:spPr>
            <a:xfrm>
              <a:off x="2556676" y="225274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63" y="0"/>
                  </a:moveTo>
                  <a:lnTo>
                    <a:pt x="0" y="431"/>
                  </a:lnTo>
                  <a:lnTo>
                    <a:pt x="1041" y="596"/>
                  </a:lnTo>
                  <a:lnTo>
                    <a:pt x="2044" y="889"/>
                  </a:lnTo>
                  <a:lnTo>
                    <a:pt x="3936" y="1663"/>
                  </a:lnTo>
                  <a:lnTo>
                    <a:pt x="4825" y="2082"/>
                  </a:lnTo>
                  <a:lnTo>
                    <a:pt x="5702" y="2552"/>
                  </a:lnTo>
                  <a:lnTo>
                    <a:pt x="5905" y="2159"/>
                  </a:lnTo>
                  <a:lnTo>
                    <a:pt x="5016" y="1701"/>
                  </a:lnTo>
                  <a:lnTo>
                    <a:pt x="4559" y="1498"/>
                  </a:lnTo>
                  <a:lnTo>
                    <a:pt x="4330" y="1384"/>
                  </a:lnTo>
                  <a:lnTo>
                    <a:pt x="3416" y="977"/>
                  </a:lnTo>
                  <a:lnTo>
                    <a:pt x="2184" y="482"/>
                  </a:lnTo>
                  <a:lnTo>
                    <a:pt x="1142" y="17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0" name="object 3840" descr=""/>
            <p:cNvSpPr/>
            <p:nvPr/>
          </p:nvSpPr>
          <p:spPr>
            <a:xfrm>
              <a:off x="2550297" y="225254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241" y="0"/>
                  </a:moveTo>
                  <a:lnTo>
                    <a:pt x="2044" y="279"/>
                  </a:lnTo>
                  <a:lnTo>
                    <a:pt x="990" y="571"/>
                  </a:lnTo>
                  <a:lnTo>
                    <a:pt x="0" y="952"/>
                  </a:lnTo>
                  <a:lnTo>
                    <a:pt x="1104" y="3835"/>
                  </a:lnTo>
                  <a:lnTo>
                    <a:pt x="1905" y="3517"/>
                  </a:lnTo>
                  <a:lnTo>
                    <a:pt x="2717" y="3302"/>
                  </a:lnTo>
                  <a:lnTo>
                    <a:pt x="4330" y="3098"/>
                  </a:lnTo>
                  <a:lnTo>
                    <a:pt x="5143" y="3111"/>
                  </a:lnTo>
                  <a:lnTo>
                    <a:pt x="5956" y="3238"/>
                  </a:lnTo>
                  <a:lnTo>
                    <a:pt x="6438" y="190"/>
                  </a:lnTo>
                  <a:lnTo>
                    <a:pt x="5359" y="25"/>
                  </a:lnTo>
                  <a:lnTo>
                    <a:pt x="4241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1" name="object 3841" descr=""/>
            <p:cNvSpPr/>
            <p:nvPr/>
          </p:nvSpPr>
          <p:spPr>
            <a:xfrm>
              <a:off x="2550297" y="2252548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5">
                  <a:moveTo>
                    <a:pt x="4241" y="0"/>
                  </a:moveTo>
                  <a:lnTo>
                    <a:pt x="2044" y="279"/>
                  </a:lnTo>
                  <a:lnTo>
                    <a:pt x="990" y="571"/>
                  </a:lnTo>
                  <a:lnTo>
                    <a:pt x="0" y="952"/>
                  </a:lnTo>
                  <a:lnTo>
                    <a:pt x="152" y="1358"/>
                  </a:lnTo>
                  <a:lnTo>
                    <a:pt x="1117" y="990"/>
                  </a:lnTo>
                  <a:lnTo>
                    <a:pt x="2133" y="698"/>
                  </a:lnTo>
                  <a:lnTo>
                    <a:pt x="3200" y="571"/>
                  </a:lnTo>
                  <a:lnTo>
                    <a:pt x="4254" y="431"/>
                  </a:lnTo>
                  <a:lnTo>
                    <a:pt x="5334" y="457"/>
                  </a:lnTo>
                  <a:lnTo>
                    <a:pt x="6375" y="622"/>
                  </a:lnTo>
                  <a:lnTo>
                    <a:pt x="6438" y="190"/>
                  </a:lnTo>
                  <a:lnTo>
                    <a:pt x="5359" y="25"/>
                  </a:lnTo>
                  <a:lnTo>
                    <a:pt x="4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2" name="object 3842" descr=""/>
            <p:cNvSpPr/>
            <p:nvPr/>
          </p:nvSpPr>
          <p:spPr>
            <a:xfrm>
              <a:off x="2544969" y="225350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334" y="0"/>
                  </a:moveTo>
                  <a:lnTo>
                    <a:pt x="4343" y="381"/>
                  </a:lnTo>
                  <a:lnTo>
                    <a:pt x="3416" y="838"/>
                  </a:lnTo>
                  <a:lnTo>
                    <a:pt x="1663" y="1816"/>
                  </a:lnTo>
                  <a:lnTo>
                    <a:pt x="0" y="2857"/>
                  </a:lnTo>
                  <a:lnTo>
                    <a:pt x="1651" y="5461"/>
                  </a:lnTo>
                  <a:lnTo>
                    <a:pt x="3251" y="4457"/>
                  </a:lnTo>
                  <a:lnTo>
                    <a:pt x="4826" y="3492"/>
                  </a:lnTo>
                  <a:lnTo>
                    <a:pt x="6438" y="2870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3" name="object 3843" descr=""/>
            <p:cNvSpPr/>
            <p:nvPr/>
          </p:nvSpPr>
          <p:spPr>
            <a:xfrm>
              <a:off x="2544969" y="2253505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334" y="0"/>
                  </a:moveTo>
                  <a:lnTo>
                    <a:pt x="4343" y="381"/>
                  </a:lnTo>
                  <a:lnTo>
                    <a:pt x="3416" y="838"/>
                  </a:lnTo>
                  <a:lnTo>
                    <a:pt x="2540" y="1333"/>
                  </a:lnTo>
                  <a:lnTo>
                    <a:pt x="1663" y="1816"/>
                  </a:lnTo>
                  <a:lnTo>
                    <a:pt x="0" y="2857"/>
                  </a:lnTo>
                  <a:lnTo>
                    <a:pt x="228" y="3225"/>
                  </a:lnTo>
                  <a:lnTo>
                    <a:pt x="1879" y="2197"/>
                  </a:lnTo>
                  <a:lnTo>
                    <a:pt x="2743" y="1701"/>
                  </a:lnTo>
                  <a:lnTo>
                    <a:pt x="3619" y="1219"/>
                  </a:lnTo>
                  <a:lnTo>
                    <a:pt x="4521" y="774"/>
                  </a:lnTo>
                  <a:lnTo>
                    <a:pt x="5486" y="393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4" name="object 3844" descr=""/>
            <p:cNvSpPr/>
            <p:nvPr/>
          </p:nvSpPr>
          <p:spPr>
            <a:xfrm>
              <a:off x="2540132" y="225636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838" y="0"/>
                  </a:moveTo>
                  <a:lnTo>
                    <a:pt x="3200" y="1028"/>
                  </a:lnTo>
                  <a:lnTo>
                    <a:pt x="1625" y="2057"/>
                  </a:lnTo>
                  <a:lnTo>
                    <a:pt x="0" y="2971"/>
                  </a:lnTo>
                  <a:lnTo>
                    <a:pt x="1511" y="5651"/>
                  </a:lnTo>
                  <a:lnTo>
                    <a:pt x="3238" y="4686"/>
                  </a:lnTo>
                  <a:lnTo>
                    <a:pt x="4876" y="3619"/>
                  </a:lnTo>
                  <a:lnTo>
                    <a:pt x="6477" y="2603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5" name="object 3845" descr=""/>
            <p:cNvSpPr/>
            <p:nvPr/>
          </p:nvSpPr>
          <p:spPr>
            <a:xfrm>
              <a:off x="2540132" y="225636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838" y="0"/>
                  </a:moveTo>
                  <a:lnTo>
                    <a:pt x="3200" y="1028"/>
                  </a:lnTo>
                  <a:lnTo>
                    <a:pt x="1625" y="2057"/>
                  </a:lnTo>
                  <a:lnTo>
                    <a:pt x="0" y="2971"/>
                  </a:lnTo>
                  <a:lnTo>
                    <a:pt x="215" y="3352"/>
                  </a:lnTo>
                  <a:lnTo>
                    <a:pt x="1841" y="2425"/>
                  </a:lnTo>
                  <a:lnTo>
                    <a:pt x="3429" y="1397"/>
                  </a:lnTo>
                  <a:lnTo>
                    <a:pt x="5067" y="355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6" name="object 3846" descr=""/>
            <p:cNvSpPr/>
            <p:nvPr/>
          </p:nvSpPr>
          <p:spPr>
            <a:xfrm>
              <a:off x="2535102" y="225933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029" y="0"/>
                  </a:moveTo>
                  <a:lnTo>
                    <a:pt x="3390" y="914"/>
                  </a:lnTo>
                  <a:lnTo>
                    <a:pt x="0" y="2705"/>
                  </a:lnTo>
                  <a:lnTo>
                    <a:pt x="1435" y="5435"/>
                  </a:lnTo>
                  <a:lnTo>
                    <a:pt x="4838" y="3644"/>
                  </a:lnTo>
                  <a:lnTo>
                    <a:pt x="6540" y="2679"/>
                  </a:lnTo>
                  <a:lnTo>
                    <a:pt x="5029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7" name="object 3847" descr=""/>
            <p:cNvSpPr/>
            <p:nvPr/>
          </p:nvSpPr>
          <p:spPr>
            <a:xfrm>
              <a:off x="2535102" y="225933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029" y="0"/>
                  </a:moveTo>
                  <a:lnTo>
                    <a:pt x="3390" y="914"/>
                  </a:lnTo>
                  <a:lnTo>
                    <a:pt x="0" y="2705"/>
                  </a:lnTo>
                  <a:lnTo>
                    <a:pt x="203" y="3086"/>
                  </a:lnTo>
                  <a:lnTo>
                    <a:pt x="3594" y="1308"/>
                  </a:lnTo>
                  <a:lnTo>
                    <a:pt x="5245" y="380"/>
                  </a:lnTo>
                  <a:lnTo>
                    <a:pt x="502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8" name="object 3848" descr=""/>
            <p:cNvSpPr/>
            <p:nvPr/>
          </p:nvSpPr>
          <p:spPr>
            <a:xfrm>
              <a:off x="2529998" y="226204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05" y="0"/>
                  </a:moveTo>
                  <a:lnTo>
                    <a:pt x="1701" y="1790"/>
                  </a:lnTo>
                  <a:lnTo>
                    <a:pt x="0" y="2717"/>
                  </a:lnTo>
                  <a:lnTo>
                    <a:pt x="1485" y="5422"/>
                  </a:lnTo>
                  <a:lnTo>
                    <a:pt x="3149" y="4508"/>
                  </a:lnTo>
                  <a:lnTo>
                    <a:pt x="4838" y="3632"/>
                  </a:lnTo>
                  <a:lnTo>
                    <a:pt x="6540" y="2730"/>
                  </a:lnTo>
                  <a:lnTo>
                    <a:pt x="510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9" name="object 3849" descr=""/>
            <p:cNvSpPr/>
            <p:nvPr/>
          </p:nvSpPr>
          <p:spPr>
            <a:xfrm>
              <a:off x="2529998" y="226204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105" y="0"/>
                  </a:moveTo>
                  <a:lnTo>
                    <a:pt x="3403" y="889"/>
                  </a:lnTo>
                  <a:lnTo>
                    <a:pt x="1701" y="1790"/>
                  </a:lnTo>
                  <a:lnTo>
                    <a:pt x="0" y="2717"/>
                  </a:lnTo>
                  <a:lnTo>
                    <a:pt x="203" y="3098"/>
                  </a:lnTo>
                  <a:lnTo>
                    <a:pt x="1905" y="2171"/>
                  </a:lnTo>
                  <a:lnTo>
                    <a:pt x="3606" y="1282"/>
                  </a:lnTo>
                  <a:lnTo>
                    <a:pt x="5308" y="381"/>
                  </a:lnTo>
                  <a:lnTo>
                    <a:pt x="51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0" name="object 3850" descr=""/>
            <p:cNvSpPr/>
            <p:nvPr/>
          </p:nvSpPr>
          <p:spPr>
            <a:xfrm>
              <a:off x="2524905" y="226476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092" y="0"/>
                  </a:moveTo>
                  <a:lnTo>
                    <a:pt x="3390" y="927"/>
                  </a:lnTo>
                  <a:lnTo>
                    <a:pt x="1447" y="2082"/>
                  </a:lnTo>
                  <a:lnTo>
                    <a:pt x="800" y="2514"/>
                  </a:lnTo>
                  <a:lnTo>
                    <a:pt x="0" y="3111"/>
                  </a:lnTo>
                  <a:lnTo>
                    <a:pt x="1854" y="5575"/>
                  </a:lnTo>
                  <a:lnTo>
                    <a:pt x="2590" y="5029"/>
                  </a:lnTo>
                  <a:lnTo>
                    <a:pt x="3136" y="4660"/>
                  </a:lnTo>
                  <a:lnTo>
                    <a:pt x="4089" y="4089"/>
                  </a:lnTo>
                  <a:lnTo>
                    <a:pt x="4914" y="3619"/>
                  </a:lnTo>
                  <a:lnTo>
                    <a:pt x="6578" y="2705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1" name="object 3851" descr=""/>
            <p:cNvSpPr/>
            <p:nvPr/>
          </p:nvSpPr>
          <p:spPr>
            <a:xfrm>
              <a:off x="2524905" y="226476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092" y="0"/>
                  </a:moveTo>
                  <a:lnTo>
                    <a:pt x="0" y="3111"/>
                  </a:lnTo>
                  <a:lnTo>
                    <a:pt x="254" y="3454"/>
                  </a:lnTo>
                  <a:lnTo>
                    <a:pt x="1054" y="2870"/>
                  </a:lnTo>
                  <a:lnTo>
                    <a:pt x="1905" y="2298"/>
                  </a:lnTo>
                  <a:lnTo>
                    <a:pt x="2133" y="2171"/>
                  </a:lnTo>
                  <a:lnTo>
                    <a:pt x="2768" y="1790"/>
                  </a:lnTo>
                  <a:lnTo>
                    <a:pt x="3606" y="1308"/>
                  </a:lnTo>
                  <a:lnTo>
                    <a:pt x="5295" y="381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2" name="object 3852" descr=""/>
            <p:cNvSpPr/>
            <p:nvPr/>
          </p:nvSpPr>
          <p:spPr>
            <a:xfrm>
              <a:off x="2520365" y="226787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533" y="0"/>
                  </a:moveTo>
                  <a:lnTo>
                    <a:pt x="2959" y="1193"/>
                  </a:lnTo>
                  <a:lnTo>
                    <a:pt x="1485" y="2425"/>
                  </a:lnTo>
                  <a:lnTo>
                    <a:pt x="0" y="3606"/>
                  </a:lnTo>
                  <a:lnTo>
                    <a:pt x="1917" y="6019"/>
                  </a:lnTo>
                  <a:lnTo>
                    <a:pt x="3441" y="4813"/>
                  </a:lnTo>
                  <a:lnTo>
                    <a:pt x="4914" y="3581"/>
                  </a:lnTo>
                  <a:lnTo>
                    <a:pt x="6388" y="2463"/>
                  </a:lnTo>
                  <a:lnTo>
                    <a:pt x="4533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3" name="object 3853" descr=""/>
            <p:cNvSpPr/>
            <p:nvPr/>
          </p:nvSpPr>
          <p:spPr>
            <a:xfrm>
              <a:off x="2520365" y="226787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533" y="0"/>
                  </a:moveTo>
                  <a:lnTo>
                    <a:pt x="2959" y="1193"/>
                  </a:lnTo>
                  <a:lnTo>
                    <a:pt x="1485" y="2425"/>
                  </a:lnTo>
                  <a:lnTo>
                    <a:pt x="0" y="3606"/>
                  </a:lnTo>
                  <a:lnTo>
                    <a:pt x="266" y="3949"/>
                  </a:lnTo>
                  <a:lnTo>
                    <a:pt x="1765" y="2768"/>
                  </a:lnTo>
                  <a:lnTo>
                    <a:pt x="3225" y="1536"/>
                  </a:lnTo>
                  <a:lnTo>
                    <a:pt x="4800" y="342"/>
                  </a:lnTo>
                  <a:lnTo>
                    <a:pt x="453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4" name="object 3854" descr=""/>
            <p:cNvSpPr/>
            <p:nvPr/>
          </p:nvSpPr>
          <p:spPr>
            <a:xfrm>
              <a:off x="2515868" y="227147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495" y="0"/>
                  </a:moveTo>
                  <a:lnTo>
                    <a:pt x="0" y="3225"/>
                  </a:lnTo>
                  <a:lnTo>
                    <a:pt x="1549" y="5892"/>
                  </a:lnTo>
                  <a:lnTo>
                    <a:pt x="2451" y="5359"/>
                  </a:lnTo>
                  <a:lnTo>
                    <a:pt x="3276" y="4787"/>
                  </a:lnTo>
                  <a:lnTo>
                    <a:pt x="4876" y="3619"/>
                  </a:lnTo>
                  <a:lnTo>
                    <a:pt x="6413" y="2425"/>
                  </a:lnTo>
                  <a:lnTo>
                    <a:pt x="4495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5" name="object 3855" descr=""/>
            <p:cNvSpPr/>
            <p:nvPr/>
          </p:nvSpPr>
          <p:spPr>
            <a:xfrm>
              <a:off x="2515868" y="227147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495" y="0"/>
                  </a:moveTo>
                  <a:lnTo>
                    <a:pt x="0" y="3225"/>
                  </a:lnTo>
                  <a:lnTo>
                    <a:pt x="215" y="3594"/>
                  </a:lnTo>
                  <a:lnTo>
                    <a:pt x="4762" y="342"/>
                  </a:lnTo>
                  <a:lnTo>
                    <a:pt x="44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6" name="object 3856" descr=""/>
            <p:cNvSpPr/>
            <p:nvPr/>
          </p:nvSpPr>
          <p:spPr>
            <a:xfrm>
              <a:off x="2510673" y="227470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194" y="0"/>
                  </a:moveTo>
                  <a:lnTo>
                    <a:pt x="2184" y="952"/>
                  </a:lnTo>
                  <a:lnTo>
                    <a:pt x="2006" y="927"/>
                  </a:lnTo>
                  <a:lnTo>
                    <a:pt x="1650" y="901"/>
                  </a:lnTo>
                  <a:lnTo>
                    <a:pt x="1308" y="838"/>
                  </a:lnTo>
                  <a:lnTo>
                    <a:pt x="965" y="723"/>
                  </a:lnTo>
                  <a:lnTo>
                    <a:pt x="0" y="3657"/>
                  </a:lnTo>
                  <a:lnTo>
                    <a:pt x="571" y="3848"/>
                  </a:lnTo>
                  <a:lnTo>
                    <a:pt x="1168" y="3962"/>
                  </a:lnTo>
                  <a:lnTo>
                    <a:pt x="1765" y="4013"/>
                  </a:lnTo>
                  <a:lnTo>
                    <a:pt x="2362" y="4038"/>
                  </a:lnTo>
                  <a:lnTo>
                    <a:pt x="2806" y="4025"/>
                  </a:lnTo>
                  <a:lnTo>
                    <a:pt x="3492" y="3962"/>
                  </a:lnTo>
                  <a:lnTo>
                    <a:pt x="4241" y="3835"/>
                  </a:lnTo>
                  <a:lnTo>
                    <a:pt x="4800" y="3619"/>
                  </a:lnTo>
                  <a:lnTo>
                    <a:pt x="5829" y="3175"/>
                  </a:lnTo>
                  <a:lnTo>
                    <a:pt x="6299" y="2921"/>
                  </a:lnTo>
                  <a:lnTo>
                    <a:pt x="6743" y="2654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7" name="object 3857" descr=""/>
            <p:cNvSpPr/>
            <p:nvPr/>
          </p:nvSpPr>
          <p:spPr>
            <a:xfrm>
              <a:off x="2511498" y="2274705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368" y="0"/>
                  </a:moveTo>
                  <a:lnTo>
                    <a:pt x="3619" y="419"/>
                  </a:lnTo>
                  <a:lnTo>
                    <a:pt x="3251" y="571"/>
                  </a:lnTo>
                  <a:lnTo>
                    <a:pt x="2882" y="736"/>
                  </a:lnTo>
                  <a:lnTo>
                    <a:pt x="2527" y="850"/>
                  </a:lnTo>
                  <a:lnTo>
                    <a:pt x="2222" y="901"/>
                  </a:lnTo>
                  <a:lnTo>
                    <a:pt x="1917" y="939"/>
                  </a:lnTo>
                  <a:lnTo>
                    <a:pt x="1727" y="939"/>
                  </a:lnTo>
                  <a:lnTo>
                    <a:pt x="1549" y="952"/>
                  </a:lnTo>
                  <a:lnTo>
                    <a:pt x="1358" y="952"/>
                  </a:lnTo>
                  <a:lnTo>
                    <a:pt x="1181" y="927"/>
                  </a:lnTo>
                  <a:lnTo>
                    <a:pt x="825" y="901"/>
                  </a:lnTo>
                  <a:lnTo>
                    <a:pt x="482" y="838"/>
                  </a:lnTo>
                  <a:lnTo>
                    <a:pt x="139" y="723"/>
                  </a:lnTo>
                  <a:lnTo>
                    <a:pt x="0" y="1130"/>
                  </a:lnTo>
                  <a:lnTo>
                    <a:pt x="380" y="1257"/>
                  </a:lnTo>
                  <a:lnTo>
                    <a:pt x="761" y="1333"/>
                  </a:lnTo>
                  <a:lnTo>
                    <a:pt x="1155" y="1358"/>
                  </a:lnTo>
                  <a:lnTo>
                    <a:pt x="1346" y="1384"/>
                  </a:lnTo>
                  <a:lnTo>
                    <a:pt x="1549" y="1384"/>
                  </a:lnTo>
                  <a:lnTo>
                    <a:pt x="1739" y="1371"/>
                  </a:lnTo>
                  <a:lnTo>
                    <a:pt x="1943" y="1371"/>
                  </a:lnTo>
                  <a:lnTo>
                    <a:pt x="2197" y="1346"/>
                  </a:lnTo>
                  <a:lnTo>
                    <a:pt x="2654" y="1270"/>
                  </a:lnTo>
                  <a:lnTo>
                    <a:pt x="3035" y="1143"/>
                  </a:lnTo>
                  <a:lnTo>
                    <a:pt x="3428" y="977"/>
                  </a:lnTo>
                  <a:lnTo>
                    <a:pt x="3809" y="800"/>
                  </a:lnTo>
                  <a:lnTo>
                    <a:pt x="4203" y="596"/>
                  </a:lnTo>
                  <a:lnTo>
                    <a:pt x="4584" y="36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8" name="object 3858" descr=""/>
            <p:cNvSpPr/>
            <p:nvPr/>
          </p:nvSpPr>
          <p:spPr>
            <a:xfrm>
              <a:off x="2505497" y="22724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286" y="0"/>
                  </a:moveTo>
                  <a:lnTo>
                    <a:pt x="0" y="2070"/>
                  </a:lnTo>
                  <a:lnTo>
                    <a:pt x="1358" y="3543"/>
                  </a:lnTo>
                  <a:lnTo>
                    <a:pt x="2616" y="4597"/>
                  </a:lnTo>
                  <a:lnTo>
                    <a:pt x="3073" y="4927"/>
                  </a:lnTo>
                  <a:lnTo>
                    <a:pt x="4064" y="5511"/>
                  </a:lnTo>
                  <a:lnTo>
                    <a:pt x="4597" y="5765"/>
                  </a:lnTo>
                  <a:lnTo>
                    <a:pt x="5168" y="5956"/>
                  </a:lnTo>
                  <a:lnTo>
                    <a:pt x="6146" y="3022"/>
                  </a:lnTo>
                  <a:lnTo>
                    <a:pt x="5461" y="2806"/>
                  </a:lnTo>
                  <a:lnTo>
                    <a:pt x="4813" y="2400"/>
                  </a:lnTo>
                  <a:lnTo>
                    <a:pt x="3530" y="1346"/>
                  </a:lnTo>
                  <a:lnTo>
                    <a:pt x="2908" y="685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9" name="object 3859" descr=""/>
            <p:cNvSpPr/>
            <p:nvPr/>
          </p:nvSpPr>
          <p:spPr>
            <a:xfrm>
              <a:off x="2507466" y="2272401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317" y="0"/>
                  </a:moveTo>
                  <a:lnTo>
                    <a:pt x="4038" y="3441"/>
                  </a:lnTo>
                  <a:lnTo>
                    <a:pt x="4178" y="3022"/>
                  </a:lnTo>
                  <a:lnTo>
                    <a:pt x="3492" y="2806"/>
                  </a:lnTo>
                  <a:lnTo>
                    <a:pt x="2844" y="2400"/>
                  </a:lnTo>
                  <a:lnTo>
                    <a:pt x="1562" y="1346"/>
                  </a:lnTo>
                  <a:lnTo>
                    <a:pt x="939" y="685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0" name="object 3860" descr=""/>
            <p:cNvSpPr/>
            <p:nvPr/>
          </p:nvSpPr>
          <p:spPr>
            <a:xfrm>
              <a:off x="2501665" y="22681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917" y="0"/>
                  </a:moveTo>
                  <a:lnTo>
                    <a:pt x="0" y="2413"/>
                  </a:lnTo>
                  <a:lnTo>
                    <a:pt x="673" y="2946"/>
                  </a:lnTo>
                  <a:lnTo>
                    <a:pt x="1295" y="3568"/>
                  </a:lnTo>
                  <a:lnTo>
                    <a:pt x="1930" y="4229"/>
                  </a:lnTo>
                  <a:lnTo>
                    <a:pt x="2552" y="4902"/>
                  </a:lnTo>
                  <a:lnTo>
                    <a:pt x="3175" y="5626"/>
                  </a:lnTo>
                  <a:lnTo>
                    <a:pt x="3822" y="6350"/>
                  </a:lnTo>
                  <a:lnTo>
                    <a:pt x="6121" y="4292"/>
                  </a:lnTo>
                  <a:lnTo>
                    <a:pt x="4864" y="2908"/>
                  </a:lnTo>
                  <a:lnTo>
                    <a:pt x="3594" y="1333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B7AC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1" name="object 3861" descr=""/>
            <p:cNvSpPr/>
            <p:nvPr/>
          </p:nvSpPr>
          <p:spPr>
            <a:xfrm>
              <a:off x="2503315" y="2268111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66" y="0"/>
                  </a:moveTo>
                  <a:lnTo>
                    <a:pt x="0" y="342"/>
                  </a:lnTo>
                  <a:lnTo>
                    <a:pt x="1625" y="1638"/>
                  </a:lnTo>
                  <a:lnTo>
                    <a:pt x="2882" y="3187"/>
                  </a:lnTo>
                  <a:lnTo>
                    <a:pt x="4140" y="4584"/>
                  </a:lnTo>
                  <a:lnTo>
                    <a:pt x="4470" y="4292"/>
                  </a:lnTo>
                  <a:lnTo>
                    <a:pt x="3213" y="2908"/>
                  </a:lnTo>
                  <a:lnTo>
                    <a:pt x="1943" y="1333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2" name="object 3862" descr=""/>
            <p:cNvSpPr/>
            <p:nvPr/>
          </p:nvSpPr>
          <p:spPr>
            <a:xfrm>
              <a:off x="2546440" y="2244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892" y="0"/>
                  </a:moveTo>
                  <a:lnTo>
                    <a:pt x="0" y="2438"/>
                  </a:lnTo>
                  <a:lnTo>
                    <a:pt x="1460" y="3568"/>
                  </a:lnTo>
                  <a:lnTo>
                    <a:pt x="2806" y="4813"/>
                  </a:lnTo>
                  <a:lnTo>
                    <a:pt x="3937" y="6197"/>
                  </a:lnTo>
                  <a:lnTo>
                    <a:pt x="6324" y="4241"/>
                  </a:lnTo>
                  <a:lnTo>
                    <a:pt x="5003" y="2628"/>
                  </a:lnTo>
                  <a:lnTo>
                    <a:pt x="3492" y="1244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3" name="object 3863" descr=""/>
            <p:cNvSpPr/>
            <p:nvPr/>
          </p:nvSpPr>
          <p:spPr>
            <a:xfrm>
              <a:off x="2548065" y="2244812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66" y="0"/>
                  </a:moveTo>
                  <a:lnTo>
                    <a:pt x="0" y="342"/>
                  </a:lnTo>
                  <a:lnTo>
                    <a:pt x="1574" y="1574"/>
                  </a:lnTo>
                  <a:lnTo>
                    <a:pt x="3060" y="2933"/>
                  </a:lnTo>
                  <a:lnTo>
                    <a:pt x="4368" y="4508"/>
                  </a:lnTo>
                  <a:lnTo>
                    <a:pt x="4698" y="4241"/>
                  </a:lnTo>
                  <a:lnTo>
                    <a:pt x="3378" y="2628"/>
                  </a:lnTo>
                  <a:lnTo>
                    <a:pt x="1866" y="1244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4" name="object 3864" descr=""/>
            <p:cNvSpPr/>
            <p:nvPr/>
          </p:nvSpPr>
          <p:spPr>
            <a:xfrm>
              <a:off x="2541798" y="224153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435" y="0"/>
                  </a:moveTo>
                  <a:lnTo>
                    <a:pt x="0" y="2730"/>
                  </a:lnTo>
                  <a:lnTo>
                    <a:pt x="1625" y="3581"/>
                  </a:lnTo>
                  <a:lnTo>
                    <a:pt x="3187" y="4584"/>
                  </a:lnTo>
                  <a:lnTo>
                    <a:pt x="4648" y="5715"/>
                  </a:lnTo>
                  <a:lnTo>
                    <a:pt x="6527" y="3276"/>
                  </a:lnTo>
                  <a:lnTo>
                    <a:pt x="4927" y="2044"/>
                  </a:lnTo>
                  <a:lnTo>
                    <a:pt x="3225" y="939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5" name="object 3865" descr=""/>
            <p:cNvSpPr/>
            <p:nvPr/>
          </p:nvSpPr>
          <p:spPr>
            <a:xfrm>
              <a:off x="2543030" y="2241531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03" y="0"/>
                  </a:moveTo>
                  <a:lnTo>
                    <a:pt x="0" y="381"/>
                  </a:lnTo>
                  <a:lnTo>
                    <a:pt x="1765" y="1320"/>
                  </a:lnTo>
                  <a:lnTo>
                    <a:pt x="3454" y="2400"/>
                  </a:lnTo>
                  <a:lnTo>
                    <a:pt x="5041" y="3619"/>
                  </a:lnTo>
                  <a:lnTo>
                    <a:pt x="5295" y="3276"/>
                  </a:lnTo>
                  <a:lnTo>
                    <a:pt x="3695" y="2044"/>
                  </a:lnTo>
                  <a:lnTo>
                    <a:pt x="1993" y="93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6" name="object 3866" descr=""/>
            <p:cNvSpPr/>
            <p:nvPr/>
          </p:nvSpPr>
          <p:spPr>
            <a:xfrm>
              <a:off x="2536724" y="223921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863" y="0"/>
                  </a:moveTo>
                  <a:lnTo>
                    <a:pt x="0" y="2959"/>
                  </a:lnTo>
                  <a:lnTo>
                    <a:pt x="1739" y="3467"/>
                  </a:lnTo>
                  <a:lnTo>
                    <a:pt x="3441" y="4178"/>
                  </a:lnTo>
                  <a:lnTo>
                    <a:pt x="5067" y="5041"/>
                  </a:lnTo>
                  <a:lnTo>
                    <a:pt x="6515" y="2311"/>
                  </a:lnTo>
                  <a:lnTo>
                    <a:pt x="4724" y="1371"/>
                  </a:lnTo>
                  <a:lnTo>
                    <a:pt x="2844" y="571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7" name="object 3867" descr=""/>
            <p:cNvSpPr/>
            <p:nvPr/>
          </p:nvSpPr>
          <p:spPr>
            <a:xfrm>
              <a:off x="2537461" y="2239217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26" y="0"/>
                  </a:moveTo>
                  <a:lnTo>
                    <a:pt x="0" y="419"/>
                  </a:lnTo>
                  <a:lnTo>
                    <a:pt x="1943" y="977"/>
                  </a:lnTo>
                  <a:lnTo>
                    <a:pt x="3797" y="1765"/>
                  </a:lnTo>
                  <a:lnTo>
                    <a:pt x="5575" y="2692"/>
                  </a:lnTo>
                  <a:lnTo>
                    <a:pt x="5778" y="2311"/>
                  </a:lnTo>
                  <a:lnTo>
                    <a:pt x="3987" y="1371"/>
                  </a:lnTo>
                  <a:lnTo>
                    <a:pt x="2108" y="571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8" name="object 3868" descr=""/>
            <p:cNvSpPr/>
            <p:nvPr/>
          </p:nvSpPr>
          <p:spPr>
            <a:xfrm>
              <a:off x="2531355" y="223833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079" y="0"/>
                  </a:moveTo>
                  <a:lnTo>
                    <a:pt x="0" y="50"/>
                  </a:lnTo>
                  <a:lnTo>
                    <a:pt x="165" y="3124"/>
                  </a:lnTo>
                  <a:lnTo>
                    <a:pt x="1854" y="3048"/>
                  </a:lnTo>
                  <a:lnTo>
                    <a:pt x="3644" y="3340"/>
                  </a:lnTo>
                  <a:lnTo>
                    <a:pt x="5372" y="3848"/>
                  </a:lnTo>
                  <a:lnTo>
                    <a:pt x="6235" y="876"/>
                  </a:lnTo>
                  <a:lnTo>
                    <a:pt x="5245" y="596"/>
                  </a:lnTo>
                  <a:lnTo>
                    <a:pt x="4229" y="368"/>
                  </a:lnTo>
                  <a:lnTo>
                    <a:pt x="2146" y="63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9" name="object 3869" descr=""/>
            <p:cNvSpPr/>
            <p:nvPr/>
          </p:nvSpPr>
          <p:spPr>
            <a:xfrm>
              <a:off x="2531355" y="2238336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079" y="0"/>
                  </a:moveTo>
                  <a:lnTo>
                    <a:pt x="0" y="50"/>
                  </a:lnTo>
                  <a:lnTo>
                    <a:pt x="25" y="482"/>
                  </a:lnTo>
                  <a:lnTo>
                    <a:pt x="1079" y="431"/>
                  </a:lnTo>
                  <a:lnTo>
                    <a:pt x="2108" y="495"/>
                  </a:lnTo>
                  <a:lnTo>
                    <a:pt x="3124" y="647"/>
                  </a:lnTo>
                  <a:lnTo>
                    <a:pt x="4140" y="787"/>
                  </a:lnTo>
                  <a:lnTo>
                    <a:pt x="5143" y="1016"/>
                  </a:lnTo>
                  <a:lnTo>
                    <a:pt x="6108" y="1295"/>
                  </a:lnTo>
                  <a:lnTo>
                    <a:pt x="6235" y="876"/>
                  </a:lnTo>
                  <a:lnTo>
                    <a:pt x="5245" y="596"/>
                  </a:lnTo>
                  <a:lnTo>
                    <a:pt x="4229" y="368"/>
                  </a:lnTo>
                  <a:lnTo>
                    <a:pt x="2146" y="63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0" name="object 3870" descr=""/>
            <p:cNvSpPr/>
            <p:nvPr/>
          </p:nvSpPr>
          <p:spPr>
            <a:xfrm>
              <a:off x="2525083" y="223838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273" y="0"/>
                  </a:moveTo>
                  <a:lnTo>
                    <a:pt x="0" y="2717"/>
                  </a:lnTo>
                  <a:lnTo>
                    <a:pt x="2311" y="4762"/>
                  </a:lnTo>
                  <a:lnTo>
                    <a:pt x="2781" y="4216"/>
                  </a:lnTo>
                  <a:lnTo>
                    <a:pt x="3390" y="3810"/>
                  </a:lnTo>
                  <a:lnTo>
                    <a:pt x="6426" y="3086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1" name="object 3871" descr=""/>
            <p:cNvSpPr/>
            <p:nvPr/>
          </p:nvSpPr>
          <p:spPr>
            <a:xfrm>
              <a:off x="2525083" y="223838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6273" y="0"/>
                  </a:moveTo>
                  <a:lnTo>
                    <a:pt x="0" y="2717"/>
                  </a:lnTo>
                  <a:lnTo>
                    <a:pt x="330" y="3009"/>
                  </a:lnTo>
                  <a:lnTo>
                    <a:pt x="1079" y="2133"/>
                  </a:lnTo>
                  <a:lnTo>
                    <a:pt x="2070" y="1473"/>
                  </a:lnTo>
                  <a:lnTo>
                    <a:pt x="6299" y="431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2" name="object 3872" descr=""/>
            <p:cNvSpPr/>
            <p:nvPr/>
          </p:nvSpPr>
          <p:spPr>
            <a:xfrm>
              <a:off x="2523041" y="224110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044" y="0"/>
                  </a:moveTo>
                  <a:lnTo>
                    <a:pt x="1231" y="914"/>
                  </a:lnTo>
                  <a:lnTo>
                    <a:pt x="673" y="2032"/>
                  </a:lnTo>
                  <a:lnTo>
                    <a:pt x="63" y="4305"/>
                  </a:lnTo>
                  <a:lnTo>
                    <a:pt x="0" y="5473"/>
                  </a:lnTo>
                  <a:lnTo>
                    <a:pt x="114" y="6591"/>
                  </a:lnTo>
                  <a:lnTo>
                    <a:pt x="3187" y="6286"/>
                  </a:lnTo>
                  <a:lnTo>
                    <a:pt x="3098" y="5486"/>
                  </a:lnTo>
                  <a:lnTo>
                    <a:pt x="3149" y="4686"/>
                  </a:lnTo>
                  <a:lnTo>
                    <a:pt x="3352" y="3962"/>
                  </a:lnTo>
                  <a:lnTo>
                    <a:pt x="3543" y="3225"/>
                  </a:lnTo>
                  <a:lnTo>
                    <a:pt x="3886" y="2578"/>
                  </a:lnTo>
                  <a:lnTo>
                    <a:pt x="4356" y="2044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3" name="object 3873" descr=""/>
            <p:cNvSpPr/>
            <p:nvPr/>
          </p:nvSpPr>
          <p:spPr>
            <a:xfrm>
              <a:off x="2523041" y="2241100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2044" y="0"/>
                  </a:moveTo>
                  <a:lnTo>
                    <a:pt x="1231" y="914"/>
                  </a:lnTo>
                  <a:lnTo>
                    <a:pt x="673" y="2032"/>
                  </a:lnTo>
                  <a:lnTo>
                    <a:pt x="63" y="4305"/>
                  </a:lnTo>
                  <a:lnTo>
                    <a:pt x="0" y="5473"/>
                  </a:lnTo>
                  <a:lnTo>
                    <a:pt x="114" y="6591"/>
                  </a:lnTo>
                  <a:lnTo>
                    <a:pt x="546" y="6553"/>
                  </a:lnTo>
                  <a:lnTo>
                    <a:pt x="444" y="5473"/>
                  </a:lnTo>
                  <a:lnTo>
                    <a:pt x="495" y="4356"/>
                  </a:lnTo>
                  <a:lnTo>
                    <a:pt x="1079" y="2197"/>
                  </a:lnTo>
                  <a:lnTo>
                    <a:pt x="1600" y="1155"/>
                  </a:lnTo>
                  <a:lnTo>
                    <a:pt x="2362" y="292"/>
                  </a:lnTo>
                  <a:lnTo>
                    <a:pt x="204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4" name="object 3874" descr=""/>
            <p:cNvSpPr/>
            <p:nvPr/>
          </p:nvSpPr>
          <p:spPr>
            <a:xfrm>
              <a:off x="2523162" y="224738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60" y="0"/>
                  </a:moveTo>
                  <a:lnTo>
                    <a:pt x="0" y="304"/>
                  </a:lnTo>
                  <a:lnTo>
                    <a:pt x="101" y="1422"/>
                  </a:lnTo>
                  <a:lnTo>
                    <a:pt x="380" y="2501"/>
                  </a:lnTo>
                  <a:lnTo>
                    <a:pt x="1193" y="4546"/>
                  </a:lnTo>
                  <a:lnTo>
                    <a:pt x="1714" y="5499"/>
                  </a:lnTo>
                  <a:lnTo>
                    <a:pt x="2336" y="6388"/>
                  </a:lnTo>
                  <a:lnTo>
                    <a:pt x="4864" y="4622"/>
                  </a:lnTo>
                  <a:lnTo>
                    <a:pt x="3886" y="3225"/>
                  </a:lnTo>
                  <a:lnTo>
                    <a:pt x="3225" y="1612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5" name="object 3875" descr=""/>
            <p:cNvSpPr/>
            <p:nvPr/>
          </p:nvSpPr>
          <p:spPr>
            <a:xfrm>
              <a:off x="2523162" y="2247655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419" y="0"/>
                  </a:moveTo>
                  <a:lnTo>
                    <a:pt x="0" y="38"/>
                  </a:lnTo>
                  <a:lnTo>
                    <a:pt x="101" y="1155"/>
                  </a:lnTo>
                  <a:lnTo>
                    <a:pt x="380" y="2235"/>
                  </a:lnTo>
                  <a:lnTo>
                    <a:pt x="1193" y="4279"/>
                  </a:lnTo>
                  <a:lnTo>
                    <a:pt x="1714" y="5232"/>
                  </a:lnTo>
                  <a:lnTo>
                    <a:pt x="2336" y="6121"/>
                  </a:lnTo>
                  <a:lnTo>
                    <a:pt x="2692" y="5867"/>
                  </a:lnTo>
                  <a:lnTo>
                    <a:pt x="2095" y="5016"/>
                  </a:lnTo>
                  <a:lnTo>
                    <a:pt x="1574" y="4089"/>
                  </a:lnTo>
                  <a:lnTo>
                    <a:pt x="1193" y="3098"/>
                  </a:lnTo>
                  <a:lnTo>
                    <a:pt x="800" y="2120"/>
                  </a:lnTo>
                  <a:lnTo>
                    <a:pt x="533" y="106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6" name="object 3876" descr=""/>
            <p:cNvSpPr/>
            <p:nvPr/>
          </p:nvSpPr>
          <p:spPr>
            <a:xfrm>
              <a:off x="2525496" y="22520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527" y="0"/>
                  </a:moveTo>
                  <a:lnTo>
                    <a:pt x="0" y="1778"/>
                  </a:lnTo>
                  <a:lnTo>
                    <a:pt x="622" y="2654"/>
                  </a:lnTo>
                  <a:lnTo>
                    <a:pt x="1333" y="3467"/>
                  </a:lnTo>
                  <a:lnTo>
                    <a:pt x="4965" y="6146"/>
                  </a:lnTo>
                  <a:lnTo>
                    <a:pt x="6108" y="3276"/>
                  </a:lnTo>
                  <a:lnTo>
                    <a:pt x="5816" y="3175"/>
                  </a:lnTo>
                  <a:lnTo>
                    <a:pt x="5499" y="2984"/>
                  </a:lnTo>
                  <a:lnTo>
                    <a:pt x="5181" y="2743"/>
                  </a:lnTo>
                  <a:lnTo>
                    <a:pt x="4851" y="2514"/>
                  </a:lnTo>
                  <a:lnTo>
                    <a:pt x="4533" y="2247"/>
                  </a:lnTo>
                  <a:lnTo>
                    <a:pt x="3594" y="1358"/>
                  </a:lnTo>
                  <a:lnTo>
                    <a:pt x="3022" y="698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7" name="object 3877" descr=""/>
            <p:cNvSpPr/>
            <p:nvPr/>
          </p:nvSpPr>
          <p:spPr>
            <a:xfrm>
              <a:off x="2525496" y="2253529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355" y="0"/>
                  </a:moveTo>
                  <a:lnTo>
                    <a:pt x="4965" y="4622"/>
                  </a:lnTo>
                  <a:lnTo>
                    <a:pt x="5130" y="4216"/>
                  </a:lnTo>
                  <a:lnTo>
                    <a:pt x="4559" y="3987"/>
                  </a:lnTo>
                  <a:lnTo>
                    <a:pt x="4076" y="3695"/>
                  </a:lnTo>
                  <a:lnTo>
                    <a:pt x="3187" y="3060"/>
                  </a:lnTo>
                  <a:lnTo>
                    <a:pt x="2781" y="2717"/>
                  </a:lnTo>
                  <a:lnTo>
                    <a:pt x="1650" y="1651"/>
                  </a:lnTo>
                  <a:lnTo>
                    <a:pt x="952" y="863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8" name="object 3878" descr=""/>
            <p:cNvSpPr/>
            <p:nvPr/>
          </p:nvSpPr>
          <p:spPr>
            <a:xfrm>
              <a:off x="2530464" y="2253332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781" y="0"/>
                  </a:moveTo>
                  <a:lnTo>
                    <a:pt x="2082" y="1866"/>
                  </a:lnTo>
                  <a:lnTo>
                    <a:pt x="1854" y="2057"/>
                  </a:lnTo>
                  <a:lnTo>
                    <a:pt x="1651" y="2095"/>
                  </a:lnTo>
                  <a:lnTo>
                    <a:pt x="1422" y="2070"/>
                  </a:lnTo>
                  <a:lnTo>
                    <a:pt x="1143" y="1955"/>
                  </a:lnTo>
                  <a:lnTo>
                    <a:pt x="0" y="4825"/>
                  </a:lnTo>
                  <a:lnTo>
                    <a:pt x="304" y="4940"/>
                  </a:lnTo>
                  <a:lnTo>
                    <a:pt x="635" y="5041"/>
                  </a:lnTo>
                  <a:lnTo>
                    <a:pt x="1384" y="5168"/>
                  </a:lnTo>
                  <a:lnTo>
                    <a:pt x="1790" y="5181"/>
                  </a:lnTo>
                  <a:lnTo>
                    <a:pt x="2209" y="5118"/>
                  </a:lnTo>
                  <a:lnTo>
                    <a:pt x="2628" y="5067"/>
                  </a:lnTo>
                  <a:lnTo>
                    <a:pt x="5829" y="507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9" name="object 3879" descr=""/>
            <p:cNvSpPr/>
            <p:nvPr/>
          </p:nvSpPr>
          <p:spPr>
            <a:xfrm>
              <a:off x="2530464" y="2253764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397" y="0"/>
                  </a:moveTo>
                  <a:lnTo>
                    <a:pt x="1778" y="4317"/>
                  </a:lnTo>
                  <a:lnTo>
                    <a:pt x="1409" y="4305"/>
                  </a:lnTo>
                  <a:lnTo>
                    <a:pt x="1079" y="4254"/>
                  </a:lnTo>
                  <a:lnTo>
                    <a:pt x="749" y="4190"/>
                  </a:lnTo>
                  <a:lnTo>
                    <a:pt x="444" y="4102"/>
                  </a:lnTo>
                  <a:lnTo>
                    <a:pt x="152" y="3987"/>
                  </a:lnTo>
                  <a:lnTo>
                    <a:pt x="0" y="4394"/>
                  </a:lnTo>
                  <a:lnTo>
                    <a:pt x="304" y="4508"/>
                  </a:lnTo>
                  <a:lnTo>
                    <a:pt x="635" y="4610"/>
                  </a:lnTo>
                  <a:lnTo>
                    <a:pt x="1384" y="4737"/>
                  </a:lnTo>
                  <a:lnTo>
                    <a:pt x="1790" y="4749"/>
                  </a:lnTo>
                  <a:lnTo>
                    <a:pt x="2209" y="4686"/>
                  </a:lnTo>
                  <a:lnTo>
                    <a:pt x="2628" y="4635"/>
                  </a:lnTo>
                  <a:lnTo>
                    <a:pt x="5829" y="76"/>
                  </a:lnTo>
                  <a:lnTo>
                    <a:pt x="539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0" name="object 3880" descr=""/>
            <p:cNvSpPr/>
            <p:nvPr/>
          </p:nvSpPr>
          <p:spPr>
            <a:xfrm>
              <a:off x="2533030" y="2247518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22" y="0"/>
                  </a:moveTo>
                  <a:lnTo>
                    <a:pt x="0" y="609"/>
                  </a:lnTo>
                  <a:lnTo>
                    <a:pt x="177" y="1485"/>
                  </a:lnTo>
                  <a:lnTo>
                    <a:pt x="292" y="2374"/>
                  </a:lnTo>
                  <a:lnTo>
                    <a:pt x="342" y="3251"/>
                  </a:lnTo>
                  <a:lnTo>
                    <a:pt x="380" y="4140"/>
                  </a:lnTo>
                  <a:lnTo>
                    <a:pt x="355" y="5016"/>
                  </a:lnTo>
                  <a:lnTo>
                    <a:pt x="215" y="5816"/>
                  </a:lnTo>
                  <a:lnTo>
                    <a:pt x="3263" y="6324"/>
                  </a:lnTo>
                  <a:lnTo>
                    <a:pt x="3441" y="5219"/>
                  </a:lnTo>
                  <a:lnTo>
                    <a:pt x="3467" y="4152"/>
                  </a:lnTo>
                  <a:lnTo>
                    <a:pt x="3365" y="2044"/>
                  </a:lnTo>
                  <a:lnTo>
                    <a:pt x="3225" y="1016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1" name="object 3881" descr=""/>
            <p:cNvSpPr/>
            <p:nvPr/>
          </p:nvSpPr>
          <p:spPr>
            <a:xfrm>
              <a:off x="2535633" y="2247518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19" y="0"/>
                  </a:moveTo>
                  <a:lnTo>
                    <a:pt x="0" y="88"/>
                  </a:lnTo>
                  <a:lnTo>
                    <a:pt x="190" y="1079"/>
                  </a:lnTo>
                  <a:lnTo>
                    <a:pt x="330" y="2095"/>
                  </a:lnTo>
                  <a:lnTo>
                    <a:pt x="431" y="4152"/>
                  </a:lnTo>
                  <a:lnTo>
                    <a:pt x="406" y="5194"/>
                  </a:lnTo>
                  <a:lnTo>
                    <a:pt x="228" y="6248"/>
                  </a:lnTo>
                  <a:lnTo>
                    <a:pt x="660" y="6324"/>
                  </a:lnTo>
                  <a:lnTo>
                    <a:pt x="838" y="5219"/>
                  </a:lnTo>
                  <a:lnTo>
                    <a:pt x="863" y="4152"/>
                  </a:lnTo>
                  <a:lnTo>
                    <a:pt x="761" y="2044"/>
                  </a:lnTo>
                  <a:lnTo>
                    <a:pt x="622" y="101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2" name="object 3882" descr=""/>
            <p:cNvSpPr/>
            <p:nvPr/>
          </p:nvSpPr>
          <p:spPr>
            <a:xfrm>
              <a:off x="2531064" y="224158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374" y="0"/>
                  </a:moveTo>
                  <a:lnTo>
                    <a:pt x="0" y="1968"/>
                  </a:lnTo>
                  <a:lnTo>
                    <a:pt x="533" y="2641"/>
                  </a:lnTo>
                  <a:lnTo>
                    <a:pt x="977" y="3327"/>
                  </a:lnTo>
                  <a:lnTo>
                    <a:pt x="1155" y="3670"/>
                  </a:lnTo>
                  <a:lnTo>
                    <a:pt x="1270" y="3975"/>
                  </a:lnTo>
                  <a:lnTo>
                    <a:pt x="1473" y="4584"/>
                  </a:lnTo>
                  <a:lnTo>
                    <a:pt x="1651" y="5232"/>
                  </a:lnTo>
                  <a:lnTo>
                    <a:pt x="1778" y="5664"/>
                  </a:lnTo>
                  <a:lnTo>
                    <a:pt x="1879" y="6096"/>
                  </a:lnTo>
                  <a:lnTo>
                    <a:pt x="1968" y="6540"/>
                  </a:lnTo>
                  <a:lnTo>
                    <a:pt x="4991" y="5930"/>
                  </a:lnTo>
                  <a:lnTo>
                    <a:pt x="2717" y="406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3" name="object 3883" descr=""/>
            <p:cNvSpPr/>
            <p:nvPr/>
          </p:nvSpPr>
          <p:spPr>
            <a:xfrm>
              <a:off x="2533108" y="2241587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330" y="0"/>
                  </a:moveTo>
                  <a:lnTo>
                    <a:pt x="0" y="279"/>
                  </a:lnTo>
                  <a:lnTo>
                    <a:pt x="330" y="673"/>
                  </a:lnTo>
                  <a:lnTo>
                    <a:pt x="647" y="1092"/>
                  </a:lnTo>
                  <a:lnTo>
                    <a:pt x="2514" y="6019"/>
                  </a:lnTo>
                  <a:lnTo>
                    <a:pt x="2946" y="5930"/>
                  </a:lnTo>
                  <a:lnTo>
                    <a:pt x="673" y="406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4" name="object 3884" descr=""/>
            <p:cNvSpPr/>
            <p:nvPr/>
          </p:nvSpPr>
          <p:spPr>
            <a:xfrm>
              <a:off x="2527062" y="223742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854" y="0"/>
                  </a:moveTo>
                  <a:lnTo>
                    <a:pt x="0" y="2463"/>
                  </a:lnTo>
                  <a:lnTo>
                    <a:pt x="736" y="3022"/>
                  </a:lnTo>
                  <a:lnTo>
                    <a:pt x="1460" y="3606"/>
                  </a:lnTo>
                  <a:lnTo>
                    <a:pt x="2806" y="4826"/>
                  </a:lnTo>
                  <a:lnTo>
                    <a:pt x="3454" y="5461"/>
                  </a:lnTo>
                  <a:lnTo>
                    <a:pt x="4000" y="6134"/>
                  </a:lnTo>
                  <a:lnTo>
                    <a:pt x="6375" y="4165"/>
                  </a:lnTo>
                  <a:lnTo>
                    <a:pt x="5689" y="3340"/>
                  </a:lnTo>
                  <a:lnTo>
                    <a:pt x="4965" y="2616"/>
                  </a:lnTo>
                  <a:lnTo>
                    <a:pt x="3441" y="1244"/>
                  </a:lnTo>
                  <a:lnTo>
                    <a:pt x="2654" y="609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5" name="object 3885" descr=""/>
            <p:cNvSpPr/>
            <p:nvPr/>
          </p:nvSpPr>
          <p:spPr>
            <a:xfrm>
              <a:off x="2528662" y="223742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54" y="0"/>
                  </a:moveTo>
                  <a:lnTo>
                    <a:pt x="0" y="342"/>
                  </a:lnTo>
                  <a:lnTo>
                    <a:pt x="787" y="939"/>
                  </a:lnTo>
                  <a:lnTo>
                    <a:pt x="1562" y="1574"/>
                  </a:lnTo>
                  <a:lnTo>
                    <a:pt x="3060" y="2921"/>
                  </a:lnTo>
                  <a:lnTo>
                    <a:pt x="3771" y="3644"/>
                  </a:lnTo>
                  <a:lnTo>
                    <a:pt x="4445" y="4432"/>
                  </a:lnTo>
                  <a:lnTo>
                    <a:pt x="4775" y="4165"/>
                  </a:lnTo>
                  <a:lnTo>
                    <a:pt x="4089" y="3340"/>
                  </a:lnTo>
                  <a:lnTo>
                    <a:pt x="3365" y="2616"/>
                  </a:lnTo>
                  <a:lnTo>
                    <a:pt x="1841" y="1244"/>
                  </a:lnTo>
                  <a:lnTo>
                    <a:pt x="1054" y="609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6" name="object 3886" descr=""/>
            <p:cNvSpPr/>
            <p:nvPr/>
          </p:nvSpPr>
          <p:spPr>
            <a:xfrm>
              <a:off x="2522374" y="223416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498" y="0"/>
                  </a:moveTo>
                  <a:lnTo>
                    <a:pt x="0" y="2692"/>
                  </a:lnTo>
                  <a:lnTo>
                    <a:pt x="1625" y="3606"/>
                  </a:lnTo>
                  <a:lnTo>
                    <a:pt x="3213" y="4610"/>
                  </a:lnTo>
                  <a:lnTo>
                    <a:pt x="4686" y="5727"/>
                  </a:lnTo>
                  <a:lnTo>
                    <a:pt x="6540" y="3263"/>
                  </a:lnTo>
                  <a:lnTo>
                    <a:pt x="4927" y="2057"/>
                  </a:lnTo>
                  <a:lnTo>
                    <a:pt x="3251" y="977"/>
                  </a:lnTo>
                  <a:lnTo>
                    <a:pt x="149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7" name="object 3887" descr=""/>
            <p:cNvSpPr/>
            <p:nvPr/>
          </p:nvSpPr>
          <p:spPr>
            <a:xfrm>
              <a:off x="2523657" y="2234163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15" y="0"/>
                  </a:moveTo>
                  <a:lnTo>
                    <a:pt x="0" y="381"/>
                  </a:lnTo>
                  <a:lnTo>
                    <a:pt x="1739" y="1346"/>
                  </a:lnTo>
                  <a:lnTo>
                    <a:pt x="3403" y="2413"/>
                  </a:lnTo>
                  <a:lnTo>
                    <a:pt x="5003" y="3606"/>
                  </a:lnTo>
                  <a:lnTo>
                    <a:pt x="5257" y="3263"/>
                  </a:lnTo>
                  <a:lnTo>
                    <a:pt x="3644" y="2057"/>
                  </a:lnTo>
                  <a:lnTo>
                    <a:pt x="1968" y="97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8" name="object 3888" descr=""/>
            <p:cNvSpPr/>
            <p:nvPr/>
          </p:nvSpPr>
          <p:spPr>
            <a:xfrm>
              <a:off x="2517334" y="223161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079" y="0"/>
                  </a:moveTo>
                  <a:lnTo>
                    <a:pt x="0" y="2882"/>
                  </a:lnTo>
                  <a:lnTo>
                    <a:pt x="1727" y="3530"/>
                  </a:lnTo>
                  <a:lnTo>
                    <a:pt x="3416" y="4343"/>
                  </a:lnTo>
                  <a:lnTo>
                    <a:pt x="5041" y="5245"/>
                  </a:lnTo>
                  <a:lnTo>
                    <a:pt x="6540" y="2552"/>
                  </a:lnTo>
                  <a:lnTo>
                    <a:pt x="4787" y="1574"/>
                  </a:lnTo>
                  <a:lnTo>
                    <a:pt x="2971" y="711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9" name="object 3889" descr=""/>
            <p:cNvSpPr/>
            <p:nvPr/>
          </p:nvSpPr>
          <p:spPr>
            <a:xfrm>
              <a:off x="2518261" y="223161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52" y="0"/>
                  </a:moveTo>
                  <a:lnTo>
                    <a:pt x="0" y="406"/>
                  </a:lnTo>
                  <a:lnTo>
                    <a:pt x="1879" y="1104"/>
                  </a:lnTo>
                  <a:lnTo>
                    <a:pt x="3670" y="1968"/>
                  </a:lnTo>
                  <a:lnTo>
                    <a:pt x="5397" y="2921"/>
                  </a:lnTo>
                  <a:lnTo>
                    <a:pt x="5613" y="2552"/>
                  </a:lnTo>
                  <a:lnTo>
                    <a:pt x="3860" y="1574"/>
                  </a:lnTo>
                  <a:lnTo>
                    <a:pt x="2044" y="71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0" name="object 3890" descr=""/>
            <p:cNvSpPr/>
            <p:nvPr/>
          </p:nvSpPr>
          <p:spPr>
            <a:xfrm>
              <a:off x="2512143" y="223016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215" y="0"/>
                  </a:moveTo>
                  <a:lnTo>
                    <a:pt x="0" y="3073"/>
                  </a:lnTo>
                  <a:lnTo>
                    <a:pt x="838" y="3136"/>
                  </a:lnTo>
                  <a:lnTo>
                    <a:pt x="1714" y="3289"/>
                  </a:lnTo>
                  <a:lnTo>
                    <a:pt x="3454" y="3733"/>
                  </a:lnTo>
                  <a:lnTo>
                    <a:pt x="4330" y="4013"/>
                  </a:lnTo>
                  <a:lnTo>
                    <a:pt x="5194" y="4343"/>
                  </a:lnTo>
                  <a:lnTo>
                    <a:pt x="6273" y="1447"/>
                  </a:lnTo>
                  <a:lnTo>
                    <a:pt x="5321" y="1092"/>
                  </a:lnTo>
                  <a:lnTo>
                    <a:pt x="4343" y="774"/>
                  </a:lnTo>
                  <a:lnTo>
                    <a:pt x="2336" y="266"/>
                  </a:lnTo>
                  <a:lnTo>
                    <a:pt x="1308" y="76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1" name="object 3891" descr=""/>
            <p:cNvSpPr/>
            <p:nvPr/>
          </p:nvSpPr>
          <p:spPr>
            <a:xfrm>
              <a:off x="2512334" y="2230163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25" y="0"/>
                  </a:moveTo>
                  <a:lnTo>
                    <a:pt x="0" y="431"/>
                  </a:lnTo>
                  <a:lnTo>
                    <a:pt x="1054" y="508"/>
                  </a:lnTo>
                  <a:lnTo>
                    <a:pt x="2057" y="698"/>
                  </a:lnTo>
                  <a:lnTo>
                    <a:pt x="3048" y="939"/>
                  </a:lnTo>
                  <a:lnTo>
                    <a:pt x="4025" y="1193"/>
                  </a:lnTo>
                  <a:lnTo>
                    <a:pt x="4991" y="1498"/>
                  </a:lnTo>
                  <a:lnTo>
                    <a:pt x="5930" y="1854"/>
                  </a:lnTo>
                  <a:lnTo>
                    <a:pt x="6083" y="1447"/>
                  </a:lnTo>
                  <a:lnTo>
                    <a:pt x="5130" y="1092"/>
                  </a:lnTo>
                  <a:lnTo>
                    <a:pt x="4152" y="774"/>
                  </a:lnTo>
                  <a:lnTo>
                    <a:pt x="2146" y="266"/>
                  </a:lnTo>
                  <a:lnTo>
                    <a:pt x="1117" y="76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2" name="object 3892" descr=""/>
            <p:cNvSpPr/>
            <p:nvPr/>
          </p:nvSpPr>
          <p:spPr>
            <a:xfrm>
              <a:off x="2505817" y="223012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994" y="0"/>
                  </a:moveTo>
                  <a:lnTo>
                    <a:pt x="5435" y="0"/>
                  </a:lnTo>
                  <a:lnTo>
                    <a:pt x="4292" y="88"/>
                  </a:lnTo>
                  <a:lnTo>
                    <a:pt x="0" y="2285"/>
                  </a:lnTo>
                  <a:lnTo>
                    <a:pt x="2235" y="4406"/>
                  </a:lnTo>
                  <a:lnTo>
                    <a:pt x="2463" y="4165"/>
                  </a:lnTo>
                  <a:lnTo>
                    <a:pt x="2743" y="3949"/>
                  </a:lnTo>
                  <a:lnTo>
                    <a:pt x="3378" y="3568"/>
                  </a:lnTo>
                  <a:lnTo>
                    <a:pt x="3708" y="3416"/>
                  </a:lnTo>
                  <a:lnTo>
                    <a:pt x="3937" y="3327"/>
                  </a:lnTo>
                  <a:lnTo>
                    <a:pt x="4673" y="3111"/>
                  </a:lnTo>
                  <a:lnTo>
                    <a:pt x="5486" y="3060"/>
                  </a:lnTo>
                  <a:lnTo>
                    <a:pt x="6324" y="3111"/>
                  </a:lnTo>
                  <a:lnTo>
                    <a:pt x="6540" y="38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3" name="object 3893" descr=""/>
            <p:cNvSpPr/>
            <p:nvPr/>
          </p:nvSpPr>
          <p:spPr>
            <a:xfrm>
              <a:off x="2505817" y="2230124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5994" y="0"/>
                  </a:moveTo>
                  <a:lnTo>
                    <a:pt x="5435" y="0"/>
                  </a:lnTo>
                  <a:lnTo>
                    <a:pt x="4292" y="88"/>
                  </a:lnTo>
                  <a:lnTo>
                    <a:pt x="0" y="2285"/>
                  </a:lnTo>
                  <a:lnTo>
                    <a:pt x="317" y="2578"/>
                  </a:lnTo>
                  <a:lnTo>
                    <a:pt x="723" y="2146"/>
                  </a:lnTo>
                  <a:lnTo>
                    <a:pt x="1193" y="1790"/>
                  </a:lnTo>
                  <a:lnTo>
                    <a:pt x="5448" y="431"/>
                  </a:lnTo>
                  <a:lnTo>
                    <a:pt x="5981" y="431"/>
                  </a:lnTo>
                  <a:lnTo>
                    <a:pt x="6515" y="469"/>
                  </a:lnTo>
                  <a:lnTo>
                    <a:pt x="6540" y="38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4" name="object 3894" descr=""/>
            <p:cNvSpPr/>
            <p:nvPr/>
          </p:nvSpPr>
          <p:spPr>
            <a:xfrm>
              <a:off x="2504150" y="223241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663" y="0"/>
                  </a:moveTo>
                  <a:lnTo>
                    <a:pt x="0" y="4089"/>
                  </a:lnTo>
                  <a:lnTo>
                    <a:pt x="12" y="4699"/>
                  </a:lnTo>
                  <a:lnTo>
                    <a:pt x="152" y="5854"/>
                  </a:lnTo>
                  <a:lnTo>
                    <a:pt x="266" y="6400"/>
                  </a:lnTo>
                  <a:lnTo>
                    <a:pt x="419" y="6934"/>
                  </a:lnTo>
                  <a:lnTo>
                    <a:pt x="3378" y="6083"/>
                  </a:lnTo>
                  <a:lnTo>
                    <a:pt x="3149" y="5295"/>
                  </a:lnTo>
                  <a:lnTo>
                    <a:pt x="3047" y="4508"/>
                  </a:lnTo>
                  <a:lnTo>
                    <a:pt x="3213" y="3136"/>
                  </a:lnTo>
                  <a:lnTo>
                    <a:pt x="3467" y="2590"/>
                  </a:lnTo>
                  <a:lnTo>
                    <a:pt x="3911" y="2120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5" name="object 3895" descr=""/>
            <p:cNvSpPr/>
            <p:nvPr/>
          </p:nvSpPr>
          <p:spPr>
            <a:xfrm>
              <a:off x="2504150" y="2232414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1663" y="0"/>
                  </a:moveTo>
                  <a:lnTo>
                    <a:pt x="0" y="4089"/>
                  </a:lnTo>
                  <a:lnTo>
                    <a:pt x="12" y="4699"/>
                  </a:lnTo>
                  <a:lnTo>
                    <a:pt x="152" y="5854"/>
                  </a:lnTo>
                  <a:lnTo>
                    <a:pt x="266" y="6400"/>
                  </a:lnTo>
                  <a:lnTo>
                    <a:pt x="419" y="6934"/>
                  </a:lnTo>
                  <a:lnTo>
                    <a:pt x="838" y="6819"/>
                  </a:lnTo>
                  <a:lnTo>
                    <a:pt x="546" y="5791"/>
                  </a:lnTo>
                  <a:lnTo>
                    <a:pt x="368" y="4686"/>
                  </a:lnTo>
                  <a:lnTo>
                    <a:pt x="1981" y="292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6" name="object 3896" descr=""/>
            <p:cNvSpPr/>
            <p:nvPr/>
          </p:nvSpPr>
          <p:spPr>
            <a:xfrm>
              <a:off x="2504573" y="2238502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59" y="0"/>
                  </a:moveTo>
                  <a:lnTo>
                    <a:pt x="0" y="850"/>
                  </a:lnTo>
                  <a:lnTo>
                    <a:pt x="304" y="1905"/>
                  </a:lnTo>
                  <a:lnTo>
                    <a:pt x="723" y="2882"/>
                  </a:lnTo>
                  <a:lnTo>
                    <a:pt x="1676" y="4737"/>
                  </a:lnTo>
                  <a:lnTo>
                    <a:pt x="2209" y="5613"/>
                  </a:lnTo>
                  <a:lnTo>
                    <a:pt x="2781" y="6451"/>
                  </a:lnTo>
                  <a:lnTo>
                    <a:pt x="5333" y="4724"/>
                  </a:lnTo>
                  <a:lnTo>
                    <a:pt x="4825" y="3962"/>
                  </a:lnTo>
                  <a:lnTo>
                    <a:pt x="4356" y="3187"/>
                  </a:lnTo>
                  <a:lnTo>
                    <a:pt x="3936" y="2400"/>
                  </a:lnTo>
                  <a:lnTo>
                    <a:pt x="3530" y="1600"/>
                  </a:lnTo>
                  <a:lnTo>
                    <a:pt x="3187" y="800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7" name="object 3897" descr=""/>
            <p:cNvSpPr/>
            <p:nvPr/>
          </p:nvSpPr>
          <p:spPr>
            <a:xfrm>
              <a:off x="2504573" y="223922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406" y="0"/>
                  </a:moveTo>
                  <a:lnTo>
                    <a:pt x="0" y="127"/>
                  </a:lnTo>
                  <a:lnTo>
                    <a:pt x="304" y="1181"/>
                  </a:lnTo>
                  <a:lnTo>
                    <a:pt x="723" y="2159"/>
                  </a:lnTo>
                  <a:lnTo>
                    <a:pt x="1676" y="4013"/>
                  </a:lnTo>
                  <a:lnTo>
                    <a:pt x="2209" y="4889"/>
                  </a:lnTo>
                  <a:lnTo>
                    <a:pt x="2781" y="5727"/>
                  </a:lnTo>
                  <a:lnTo>
                    <a:pt x="3136" y="5486"/>
                  </a:lnTo>
                  <a:lnTo>
                    <a:pt x="2578" y="4660"/>
                  </a:lnTo>
                  <a:lnTo>
                    <a:pt x="2057" y="3797"/>
                  </a:lnTo>
                  <a:lnTo>
                    <a:pt x="1117" y="1981"/>
                  </a:lnTo>
                  <a:lnTo>
                    <a:pt x="711" y="1028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8" name="object 3898" descr=""/>
            <p:cNvSpPr/>
            <p:nvPr/>
          </p:nvSpPr>
          <p:spPr>
            <a:xfrm>
              <a:off x="2507358" y="224323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552" y="0"/>
                  </a:moveTo>
                  <a:lnTo>
                    <a:pt x="0" y="1727"/>
                  </a:lnTo>
                  <a:lnTo>
                    <a:pt x="1130" y="3403"/>
                  </a:lnTo>
                  <a:lnTo>
                    <a:pt x="2400" y="4952"/>
                  </a:lnTo>
                  <a:lnTo>
                    <a:pt x="3721" y="6438"/>
                  </a:lnTo>
                  <a:lnTo>
                    <a:pt x="6019" y="4381"/>
                  </a:lnTo>
                  <a:lnTo>
                    <a:pt x="4762" y="2984"/>
                  </a:lnTo>
                  <a:lnTo>
                    <a:pt x="3581" y="1523"/>
                  </a:lnTo>
                  <a:lnTo>
                    <a:pt x="255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9" name="object 3899" descr=""/>
            <p:cNvSpPr/>
            <p:nvPr/>
          </p:nvSpPr>
          <p:spPr>
            <a:xfrm>
              <a:off x="2507358" y="2244718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5" y="0"/>
                  </a:moveTo>
                  <a:lnTo>
                    <a:pt x="0" y="241"/>
                  </a:lnTo>
                  <a:lnTo>
                    <a:pt x="1130" y="1917"/>
                  </a:lnTo>
                  <a:lnTo>
                    <a:pt x="2400" y="3467"/>
                  </a:lnTo>
                  <a:lnTo>
                    <a:pt x="3721" y="4952"/>
                  </a:lnTo>
                  <a:lnTo>
                    <a:pt x="4038" y="4660"/>
                  </a:lnTo>
                  <a:lnTo>
                    <a:pt x="2730" y="3200"/>
                  </a:lnTo>
                  <a:lnTo>
                    <a:pt x="1473" y="1650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0" name="object 3900" descr=""/>
            <p:cNvSpPr/>
            <p:nvPr/>
          </p:nvSpPr>
          <p:spPr>
            <a:xfrm>
              <a:off x="2511074" y="2247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298" y="0"/>
                  </a:moveTo>
                  <a:lnTo>
                    <a:pt x="0" y="2057"/>
                  </a:lnTo>
                  <a:lnTo>
                    <a:pt x="1333" y="3543"/>
                  </a:lnTo>
                  <a:lnTo>
                    <a:pt x="2730" y="4940"/>
                  </a:lnTo>
                  <a:lnTo>
                    <a:pt x="4178" y="6286"/>
                  </a:lnTo>
                  <a:lnTo>
                    <a:pt x="6273" y="4025"/>
                  </a:lnTo>
                  <a:lnTo>
                    <a:pt x="4889" y="2743"/>
                  </a:lnTo>
                  <a:lnTo>
                    <a:pt x="3556" y="1397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1" name="object 3901" descr=""/>
            <p:cNvSpPr/>
            <p:nvPr/>
          </p:nvSpPr>
          <p:spPr>
            <a:xfrm>
              <a:off x="2511074" y="224938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30" y="0"/>
                  </a:moveTo>
                  <a:lnTo>
                    <a:pt x="0" y="279"/>
                  </a:lnTo>
                  <a:lnTo>
                    <a:pt x="1333" y="1765"/>
                  </a:lnTo>
                  <a:lnTo>
                    <a:pt x="2730" y="3162"/>
                  </a:lnTo>
                  <a:lnTo>
                    <a:pt x="4178" y="4508"/>
                  </a:lnTo>
                  <a:lnTo>
                    <a:pt x="4470" y="4191"/>
                  </a:lnTo>
                  <a:lnTo>
                    <a:pt x="3035" y="2857"/>
                  </a:lnTo>
                  <a:lnTo>
                    <a:pt x="1651" y="1460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2" name="object 3902" descr=""/>
            <p:cNvSpPr/>
            <p:nvPr/>
          </p:nvSpPr>
          <p:spPr>
            <a:xfrm>
              <a:off x="2515255" y="225162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095" y="0"/>
                  </a:moveTo>
                  <a:lnTo>
                    <a:pt x="0" y="2260"/>
                  </a:lnTo>
                  <a:lnTo>
                    <a:pt x="1447" y="3606"/>
                  </a:lnTo>
                  <a:lnTo>
                    <a:pt x="2946" y="4889"/>
                  </a:lnTo>
                  <a:lnTo>
                    <a:pt x="4483" y="6121"/>
                  </a:lnTo>
                  <a:lnTo>
                    <a:pt x="6400" y="3708"/>
                  </a:lnTo>
                  <a:lnTo>
                    <a:pt x="4927" y="2527"/>
                  </a:lnTo>
                  <a:lnTo>
                    <a:pt x="3479" y="1295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3" name="object 3903" descr=""/>
            <p:cNvSpPr/>
            <p:nvPr/>
          </p:nvSpPr>
          <p:spPr>
            <a:xfrm>
              <a:off x="2515255" y="2253572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92" y="0"/>
                  </a:moveTo>
                  <a:lnTo>
                    <a:pt x="0" y="317"/>
                  </a:lnTo>
                  <a:lnTo>
                    <a:pt x="1447" y="1663"/>
                  </a:lnTo>
                  <a:lnTo>
                    <a:pt x="2946" y="2946"/>
                  </a:lnTo>
                  <a:lnTo>
                    <a:pt x="4483" y="4178"/>
                  </a:lnTo>
                  <a:lnTo>
                    <a:pt x="4749" y="3835"/>
                  </a:lnTo>
                  <a:lnTo>
                    <a:pt x="3225" y="2616"/>
                  </a:lnTo>
                  <a:lnTo>
                    <a:pt x="1727" y="1346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4" name="object 3904" descr=""/>
            <p:cNvSpPr/>
            <p:nvPr/>
          </p:nvSpPr>
          <p:spPr>
            <a:xfrm>
              <a:off x="2519738" y="225534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917" y="0"/>
                  </a:moveTo>
                  <a:lnTo>
                    <a:pt x="0" y="2400"/>
                  </a:lnTo>
                  <a:lnTo>
                    <a:pt x="1536" y="3632"/>
                  </a:lnTo>
                  <a:lnTo>
                    <a:pt x="3124" y="4813"/>
                  </a:lnTo>
                  <a:lnTo>
                    <a:pt x="4762" y="5918"/>
                  </a:lnTo>
                  <a:lnTo>
                    <a:pt x="6489" y="3365"/>
                  </a:lnTo>
                  <a:lnTo>
                    <a:pt x="4927" y="2298"/>
                  </a:lnTo>
                  <a:lnTo>
                    <a:pt x="3403" y="1181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5" name="object 3905" descr=""/>
            <p:cNvSpPr/>
            <p:nvPr/>
          </p:nvSpPr>
          <p:spPr>
            <a:xfrm>
              <a:off x="2519738" y="2257415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66" y="0"/>
                  </a:moveTo>
                  <a:lnTo>
                    <a:pt x="0" y="330"/>
                  </a:lnTo>
                  <a:lnTo>
                    <a:pt x="1536" y="1562"/>
                  </a:lnTo>
                  <a:lnTo>
                    <a:pt x="3124" y="2743"/>
                  </a:lnTo>
                  <a:lnTo>
                    <a:pt x="4762" y="3848"/>
                  </a:lnTo>
                  <a:lnTo>
                    <a:pt x="5003" y="3492"/>
                  </a:lnTo>
                  <a:lnTo>
                    <a:pt x="3378" y="2387"/>
                  </a:lnTo>
                  <a:lnTo>
                    <a:pt x="1803" y="1219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6" name="object 3906" descr=""/>
            <p:cNvSpPr/>
            <p:nvPr/>
          </p:nvSpPr>
          <p:spPr>
            <a:xfrm>
              <a:off x="2524499" y="225871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739" y="0"/>
                  </a:moveTo>
                  <a:lnTo>
                    <a:pt x="0" y="2552"/>
                  </a:lnTo>
                  <a:lnTo>
                    <a:pt x="1638" y="3657"/>
                  </a:lnTo>
                  <a:lnTo>
                    <a:pt x="3314" y="4711"/>
                  </a:lnTo>
                  <a:lnTo>
                    <a:pt x="5067" y="5664"/>
                  </a:lnTo>
                  <a:lnTo>
                    <a:pt x="6540" y="2959"/>
                  </a:lnTo>
                  <a:lnTo>
                    <a:pt x="4902" y="2057"/>
                  </a:lnTo>
                  <a:lnTo>
                    <a:pt x="3302" y="106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7" name="object 3907" descr=""/>
            <p:cNvSpPr/>
            <p:nvPr/>
          </p:nvSpPr>
          <p:spPr>
            <a:xfrm>
              <a:off x="2524499" y="2260910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41" y="0"/>
                  </a:moveTo>
                  <a:lnTo>
                    <a:pt x="0" y="355"/>
                  </a:lnTo>
                  <a:lnTo>
                    <a:pt x="1638" y="1460"/>
                  </a:lnTo>
                  <a:lnTo>
                    <a:pt x="3314" y="2514"/>
                  </a:lnTo>
                  <a:lnTo>
                    <a:pt x="5067" y="3467"/>
                  </a:lnTo>
                  <a:lnTo>
                    <a:pt x="5270" y="3086"/>
                  </a:lnTo>
                  <a:lnTo>
                    <a:pt x="3543" y="2133"/>
                  </a:lnTo>
                  <a:lnTo>
                    <a:pt x="1866" y="1092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8" name="object 3908" descr=""/>
            <p:cNvSpPr/>
            <p:nvPr/>
          </p:nvSpPr>
          <p:spPr>
            <a:xfrm>
              <a:off x="2529564" y="226167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485" y="0"/>
                  </a:moveTo>
                  <a:lnTo>
                    <a:pt x="0" y="2705"/>
                  </a:lnTo>
                  <a:lnTo>
                    <a:pt x="1752" y="3657"/>
                  </a:lnTo>
                  <a:lnTo>
                    <a:pt x="3568" y="4533"/>
                  </a:lnTo>
                  <a:lnTo>
                    <a:pt x="5511" y="5206"/>
                  </a:lnTo>
                  <a:lnTo>
                    <a:pt x="6515" y="2298"/>
                  </a:lnTo>
                  <a:lnTo>
                    <a:pt x="4813" y="1701"/>
                  </a:lnTo>
                  <a:lnTo>
                    <a:pt x="3124" y="888"/>
                  </a:lnTo>
                  <a:lnTo>
                    <a:pt x="148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9" name="object 3909" descr=""/>
            <p:cNvSpPr/>
            <p:nvPr/>
          </p:nvSpPr>
          <p:spPr>
            <a:xfrm>
              <a:off x="2529564" y="2263999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15" y="0"/>
                  </a:moveTo>
                  <a:lnTo>
                    <a:pt x="0" y="380"/>
                  </a:lnTo>
                  <a:lnTo>
                    <a:pt x="1752" y="1333"/>
                  </a:lnTo>
                  <a:lnTo>
                    <a:pt x="3568" y="2209"/>
                  </a:lnTo>
                  <a:lnTo>
                    <a:pt x="5511" y="2882"/>
                  </a:lnTo>
                  <a:lnTo>
                    <a:pt x="5651" y="2476"/>
                  </a:lnTo>
                  <a:lnTo>
                    <a:pt x="3746" y="1803"/>
                  </a:lnTo>
                  <a:lnTo>
                    <a:pt x="1943" y="93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0" name="object 3910" descr=""/>
            <p:cNvSpPr/>
            <p:nvPr/>
          </p:nvSpPr>
          <p:spPr>
            <a:xfrm>
              <a:off x="2535077" y="226396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003" y="0"/>
                  </a:moveTo>
                  <a:lnTo>
                    <a:pt x="0" y="2921"/>
                  </a:lnTo>
                  <a:lnTo>
                    <a:pt x="977" y="3251"/>
                  </a:lnTo>
                  <a:lnTo>
                    <a:pt x="1981" y="3543"/>
                  </a:lnTo>
                  <a:lnTo>
                    <a:pt x="3594" y="3810"/>
                  </a:lnTo>
                  <a:lnTo>
                    <a:pt x="4152" y="3860"/>
                  </a:lnTo>
                  <a:lnTo>
                    <a:pt x="5321" y="3873"/>
                  </a:lnTo>
                  <a:lnTo>
                    <a:pt x="5930" y="3822"/>
                  </a:lnTo>
                  <a:lnTo>
                    <a:pt x="6565" y="3657"/>
                  </a:lnTo>
                  <a:lnTo>
                    <a:pt x="5803" y="673"/>
                  </a:lnTo>
                  <a:lnTo>
                    <a:pt x="5194" y="825"/>
                  </a:lnTo>
                  <a:lnTo>
                    <a:pt x="4381" y="812"/>
                  </a:lnTo>
                  <a:lnTo>
                    <a:pt x="2717" y="533"/>
                  </a:lnTo>
                  <a:lnTo>
                    <a:pt x="1854" y="304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1" name="object 3911" descr=""/>
            <p:cNvSpPr/>
            <p:nvPr/>
          </p:nvSpPr>
          <p:spPr>
            <a:xfrm>
              <a:off x="2535077" y="2266478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5">
                  <a:moveTo>
                    <a:pt x="139" y="0"/>
                  </a:moveTo>
                  <a:lnTo>
                    <a:pt x="5321" y="1358"/>
                  </a:lnTo>
                  <a:lnTo>
                    <a:pt x="5930" y="1308"/>
                  </a:lnTo>
                  <a:lnTo>
                    <a:pt x="6565" y="1143"/>
                  </a:lnTo>
                  <a:lnTo>
                    <a:pt x="6464" y="723"/>
                  </a:lnTo>
                  <a:lnTo>
                    <a:pt x="5867" y="876"/>
                  </a:lnTo>
                  <a:lnTo>
                    <a:pt x="5295" y="914"/>
                  </a:lnTo>
                  <a:lnTo>
                    <a:pt x="4190" y="914"/>
                  </a:lnTo>
                  <a:lnTo>
                    <a:pt x="3644" y="863"/>
                  </a:lnTo>
                  <a:lnTo>
                    <a:pt x="2082" y="609"/>
                  </a:lnTo>
                  <a:lnTo>
                    <a:pt x="1092" y="3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2" name="object 3912" descr=""/>
            <p:cNvSpPr/>
            <p:nvPr/>
          </p:nvSpPr>
          <p:spPr>
            <a:xfrm>
              <a:off x="2540885" y="2261965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327" y="0"/>
                  </a:moveTo>
                  <a:lnTo>
                    <a:pt x="0" y="2667"/>
                  </a:lnTo>
                  <a:lnTo>
                    <a:pt x="762" y="5651"/>
                  </a:lnTo>
                  <a:lnTo>
                    <a:pt x="6146" y="1257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3" name="object 3913" descr=""/>
            <p:cNvSpPr/>
            <p:nvPr/>
          </p:nvSpPr>
          <p:spPr>
            <a:xfrm>
              <a:off x="2541532" y="2263045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105" y="0"/>
                  </a:moveTo>
                  <a:lnTo>
                    <a:pt x="0" y="4152"/>
                  </a:lnTo>
                  <a:lnTo>
                    <a:pt x="114" y="4572"/>
                  </a:lnTo>
                  <a:lnTo>
                    <a:pt x="5499" y="177"/>
                  </a:lnTo>
                  <a:lnTo>
                    <a:pt x="51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4" name="object 3914" descr=""/>
            <p:cNvSpPr/>
            <p:nvPr/>
          </p:nvSpPr>
          <p:spPr>
            <a:xfrm>
              <a:off x="2544225" y="2256850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711" y="0"/>
                  </a:moveTo>
                  <a:lnTo>
                    <a:pt x="660" y="1892"/>
                  </a:lnTo>
                  <a:lnTo>
                    <a:pt x="469" y="3632"/>
                  </a:lnTo>
                  <a:lnTo>
                    <a:pt x="292" y="4444"/>
                  </a:lnTo>
                  <a:lnTo>
                    <a:pt x="0" y="5118"/>
                  </a:lnTo>
                  <a:lnTo>
                    <a:pt x="2806" y="6375"/>
                  </a:lnTo>
                  <a:lnTo>
                    <a:pt x="3797" y="88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5" name="object 3915" descr=""/>
            <p:cNvSpPr/>
            <p:nvPr/>
          </p:nvSpPr>
          <p:spPr>
            <a:xfrm>
              <a:off x="2546638" y="2256926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952" y="0"/>
                  </a:moveTo>
                  <a:lnTo>
                    <a:pt x="901" y="1955"/>
                  </a:lnTo>
                  <a:lnTo>
                    <a:pt x="673" y="4013"/>
                  </a:lnTo>
                  <a:lnTo>
                    <a:pt x="457" y="5079"/>
                  </a:lnTo>
                  <a:lnTo>
                    <a:pt x="0" y="6121"/>
                  </a:lnTo>
                  <a:lnTo>
                    <a:pt x="393" y="6299"/>
                  </a:lnTo>
                  <a:lnTo>
                    <a:pt x="1384" y="12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6" name="object 3916" descr=""/>
            <p:cNvSpPr/>
            <p:nvPr/>
          </p:nvSpPr>
          <p:spPr>
            <a:xfrm>
              <a:off x="2544937" y="2250738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698" y="0"/>
                  </a:moveTo>
                  <a:lnTo>
                    <a:pt x="0" y="6108"/>
                  </a:lnTo>
                  <a:lnTo>
                    <a:pt x="3086" y="6197"/>
                  </a:lnTo>
                  <a:lnTo>
                    <a:pt x="3136" y="4305"/>
                  </a:lnTo>
                  <a:lnTo>
                    <a:pt x="3225" y="3403"/>
                  </a:lnTo>
                  <a:lnTo>
                    <a:pt x="3301" y="2501"/>
                  </a:lnTo>
                  <a:lnTo>
                    <a:pt x="3441" y="1638"/>
                  </a:lnTo>
                  <a:lnTo>
                    <a:pt x="3670" y="812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7" name="object 3917" descr=""/>
            <p:cNvSpPr/>
            <p:nvPr/>
          </p:nvSpPr>
          <p:spPr>
            <a:xfrm>
              <a:off x="2547591" y="2251437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596" y="0"/>
                  </a:moveTo>
                  <a:lnTo>
                    <a:pt x="368" y="850"/>
                  </a:lnTo>
                  <a:lnTo>
                    <a:pt x="228" y="1739"/>
                  </a:lnTo>
                  <a:lnTo>
                    <a:pt x="50" y="3581"/>
                  </a:lnTo>
                  <a:lnTo>
                    <a:pt x="0" y="5486"/>
                  </a:lnTo>
                  <a:lnTo>
                    <a:pt x="431" y="5499"/>
                  </a:lnTo>
                  <a:lnTo>
                    <a:pt x="482" y="3606"/>
                  </a:lnTo>
                  <a:lnTo>
                    <a:pt x="571" y="2705"/>
                  </a:lnTo>
                  <a:lnTo>
                    <a:pt x="647" y="1803"/>
                  </a:lnTo>
                  <a:lnTo>
                    <a:pt x="787" y="939"/>
                  </a:lnTo>
                  <a:lnTo>
                    <a:pt x="1016" y="114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8" name="object 3918" descr=""/>
            <p:cNvSpPr/>
            <p:nvPr/>
          </p:nvSpPr>
          <p:spPr>
            <a:xfrm>
              <a:off x="2545640" y="224510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3924" y="0"/>
                  </a:moveTo>
                  <a:lnTo>
                    <a:pt x="0" y="5626"/>
                  </a:lnTo>
                  <a:lnTo>
                    <a:pt x="2971" y="6451"/>
                  </a:lnTo>
                  <a:lnTo>
                    <a:pt x="3187" y="5626"/>
                  </a:lnTo>
                  <a:lnTo>
                    <a:pt x="3505" y="4838"/>
                  </a:lnTo>
                  <a:lnTo>
                    <a:pt x="4317" y="3530"/>
                  </a:lnTo>
                  <a:lnTo>
                    <a:pt x="4825" y="3009"/>
                  </a:lnTo>
                  <a:lnTo>
                    <a:pt x="5359" y="2730"/>
                  </a:lnTo>
                  <a:lnTo>
                    <a:pt x="392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9" name="object 3919" descr=""/>
            <p:cNvSpPr/>
            <p:nvPr/>
          </p:nvSpPr>
          <p:spPr>
            <a:xfrm>
              <a:off x="2548192" y="2247453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603" y="0"/>
                  </a:moveTo>
                  <a:lnTo>
                    <a:pt x="0" y="3987"/>
                  </a:lnTo>
                  <a:lnTo>
                    <a:pt x="419" y="4102"/>
                  </a:lnTo>
                  <a:lnTo>
                    <a:pt x="635" y="3276"/>
                  </a:lnTo>
                  <a:lnTo>
                    <a:pt x="952" y="2489"/>
                  </a:lnTo>
                  <a:lnTo>
                    <a:pt x="1765" y="1181"/>
                  </a:lnTo>
                  <a:lnTo>
                    <a:pt x="2273" y="660"/>
                  </a:lnTo>
                  <a:lnTo>
                    <a:pt x="2806" y="380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0" name="object 3920" descr=""/>
            <p:cNvSpPr/>
            <p:nvPr/>
          </p:nvSpPr>
          <p:spPr>
            <a:xfrm>
              <a:off x="2549573" y="2244433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2578" y="0"/>
                  </a:moveTo>
                  <a:lnTo>
                    <a:pt x="1244" y="152"/>
                  </a:lnTo>
                  <a:lnTo>
                    <a:pt x="584" y="355"/>
                  </a:lnTo>
                  <a:lnTo>
                    <a:pt x="0" y="673"/>
                  </a:lnTo>
                  <a:lnTo>
                    <a:pt x="1422" y="3403"/>
                  </a:lnTo>
                  <a:lnTo>
                    <a:pt x="1968" y="3124"/>
                  </a:lnTo>
                  <a:lnTo>
                    <a:pt x="2552" y="3047"/>
                  </a:lnTo>
                  <a:lnTo>
                    <a:pt x="3797" y="3340"/>
                  </a:lnTo>
                  <a:lnTo>
                    <a:pt x="4432" y="3721"/>
                  </a:lnTo>
                  <a:lnTo>
                    <a:pt x="4978" y="4229"/>
                  </a:lnTo>
                  <a:lnTo>
                    <a:pt x="7086" y="1981"/>
                  </a:lnTo>
                  <a:lnTo>
                    <a:pt x="3251" y="50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1" name="object 3921" descr=""/>
            <p:cNvSpPr/>
            <p:nvPr/>
          </p:nvSpPr>
          <p:spPr>
            <a:xfrm>
              <a:off x="2550805" y="2247037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1333" y="0"/>
                  </a:moveTo>
                  <a:lnTo>
                    <a:pt x="622" y="88"/>
                  </a:lnTo>
                  <a:lnTo>
                    <a:pt x="0" y="419"/>
                  </a:lnTo>
                  <a:lnTo>
                    <a:pt x="190" y="800"/>
                  </a:lnTo>
                  <a:lnTo>
                    <a:pt x="736" y="520"/>
                  </a:lnTo>
                  <a:lnTo>
                    <a:pt x="1320" y="444"/>
                  </a:lnTo>
                  <a:lnTo>
                    <a:pt x="1943" y="596"/>
                  </a:lnTo>
                  <a:lnTo>
                    <a:pt x="2565" y="736"/>
                  </a:lnTo>
                  <a:lnTo>
                    <a:pt x="3200" y="1117"/>
                  </a:lnTo>
                  <a:lnTo>
                    <a:pt x="3746" y="1625"/>
                  </a:lnTo>
                  <a:lnTo>
                    <a:pt x="4038" y="1308"/>
                  </a:lnTo>
                  <a:lnTo>
                    <a:pt x="3454" y="762"/>
                  </a:lnTo>
                  <a:lnTo>
                    <a:pt x="2755" y="342"/>
                  </a:lnTo>
                  <a:lnTo>
                    <a:pt x="2044" y="177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2" name="object 3922" descr=""/>
            <p:cNvSpPr/>
            <p:nvPr/>
          </p:nvSpPr>
          <p:spPr>
            <a:xfrm>
              <a:off x="2554555" y="2246408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095" y="0"/>
                  </a:moveTo>
                  <a:lnTo>
                    <a:pt x="0" y="2247"/>
                  </a:lnTo>
                  <a:lnTo>
                    <a:pt x="546" y="2768"/>
                  </a:lnTo>
                  <a:lnTo>
                    <a:pt x="1003" y="3416"/>
                  </a:lnTo>
                  <a:lnTo>
                    <a:pt x="1358" y="4127"/>
                  </a:lnTo>
                  <a:lnTo>
                    <a:pt x="1701" y="4851"/>
                  </a:lnTo>
                  <a:lnTo>
                    <a:pt x="1930" y="5638"/>
                  </a:lnTo>
                  <a:lnTo>
                    <a:pt x="2044" y="6438"/>
                  </a:lnTo>
                  <a:lnTo>
                    <a:pt x="5105" y="6019"/>
                  </a:lnTo>
                  <a:lnTo>
                    <a:pt x="4940" y="4902"/>
                  </a:lnTo>
                  <a:lnTo>
                    <a:pt x="4622" y="3809"/>
                  </a:lnTo>
                  <a:lnTo>
                    <a:pt x="3632" y="1765"/>
                  </a:lnTo>
                  <a:lnTo>
                    <a:pt x="2959" y="812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3" name="object 3923" descr=""/>
            <p:cNvSpPr/>
            <p:nvPr/>
          </p:nvSpPr>
          <p:spPr>
            <a:xfrm>
              <a:off x="2554555" y="2248351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292" y="0"/>
                  </a:moveTo>
                  <a:lnTo>
                    <a:pt x="0" y="304"/>
                  </a:lnTo>
                  <a:lnTo>
                    <a:pt x="546" y="825"/>
                  </a:lnTo>
                  <a:lnTo>
                    <a:pt x="1003" y="1473"/>
                  </a:lnTo>
                  <a:lnTo>
                    <a:pt x="1358" y="2184"/>
                  </a:lnTo>
                  <a:lnTo>
                    <a:pt x="1701" y="2908"/>
                  </a:lnTo>
                  <a:lnTo>
                    <a:pt x="1930" y="3695"/>
                  </a:lnTo>
                  <a:lnTo>
                    <a:pt x="2044" y="4495"/>
                  </a:lnTo>
                  <a:lnTo>
                    <a:pt x="2476" y="4432"/>
                  </a:lnTo>
                  <a:lnTo>
                    <a:pt x="2362" y="3581"/>
                  </a:lnTo>
                  <a:lnTo>
                    <a:pt x="2108" y="2755"/>
                  </a:lnTo>
                  <a:lnTo>
                    <a:pt x="1371" y="1244"/>
                  </a:lnTo>
                  <a:lnTo>
                    <a:pt x="889" y="546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4" name="object 3924" descr=""/>
            <p:cNvSpPr/>
            <p:nvPr/>
          </p:nvSpPr>
          <p:spPr>
            <a:xfrm>
              <a:off x="2550182" y="2251741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977" y="0"/>
                  </a:moveTo>
                  <a:lnTo>
                    <a:pt x="0" y="2921"/>
                  </a:lnTo>
                  <a:lnTo>
                    <a:pt x="1981" y="3594"/>
                  </a:lnTo>
                  <a:lnTo>
                    <a:pt x="4089" y="4064"/>
                  </a:lnTo>
                  <a:lnTo>
                    <a:pt x="6235" y="4191"/>
                  </a:lnTo>
                  <a:lnTo>
                    <a:pt x="6413" y="1104"/>
                  </a:lnTo>
                  <a:lnTo>
                    <a:pt x="4584" y="1003"/>
                  </a:lnTo>
                  <a:lnTo>
                    <a:pt x="2768" y="609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5" name="object 3925" descr=""/>
            <p:cNvSpPr/>
            <p:nvPr/>
          </p:nvSpPr>
          <p:spPr>
            <a:xfrm>
              <a:off x="2551021" y="2251741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39" y="0"/>
                  </a:moveTo>
                  <a:lnTo>
                    <a:pt x="0" y="406"/>
                  </a:lnTo>
                  <a:lnTo>
                    <a:pt x="1816" y="1028"/>
                  </a:lnTo>
                  <a:lnTo>
                    <a:pt x="3670" y="1422"/>
                  </a:lnTo>
                  <a:lnTo>
                    <a:pt x="5549" y="1536"/>
                  </a:lnTo>
                  <a:lnTo>
                    <a:pt x="5575" y="1104"/>
                  </a:lnTo>
                  <a:lnTo>
                    <a:pt x="3746" y="1003"/>
                  </a:lnTo>
                  <a:lnTo>
                    <a:pt x="1930" y="609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6" name="object 3926" descr=""/>
            <p:cNvSpPr/>
            <p:nvPr/>
          </p:nvSpPr>
          <p:spPr>
            <a:xfrm>
              <a:off x="2544509" y="224951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295" y="0"/>
                  </a:moveTo>
                  <a:lnTo>
                    <a:pt x="0" y="2794"/>
                  </a:lnTo>
                  <a:lnTo>
                    <a:pt x="3683" y="4483"/>
                  </a:lnTo>
                  <a:lnTo>
                    <a:pt x="5664" y="5156"/>
                  </a:lnTo>
                  <a:lnTo>
                    <a:pt x="6654" y="2235"/>
                  </a:lnTo>
                  <a:lnTo>
                    <a:pt x="4864" y="1625"/>
                  </a:lnTo>
                  <a:lnTo>
                    <a:pt x="3086" y="838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7" name="object 3927" descr=""/>
            <p:cNvSpPr/>
            <p:nvPr/>
          </p:nvSpPr>
          <p:spPr>
            <a:xfrm>
              <a:off x="2545627" y="2249510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77" y="0"/>
                  </a:moveTo>
                  <a:lnTo>
                    <a:pt x="0" y="393"/>
                  </a:lnTo>
                  <a:lnTo>
                    <a:pt x="1790" y="1219"/>
                  </a:lnTo>
                  <a:lnTo>
                    <a:pt x="3581" y="2032"/>
                  </a:lnTo>
                  <a:lnTo>
                    <a:pt x="5397" y="2641"/>
                  </a:lnTo>
                  <a:lnTo>
                    <a:pt x="5537" y="2235"/>
                  </a:lnTo>
                  <a:lnTo>
                    <a:pt x="3746" y="1625"/>
                  </a:lnTo>
                  <a:lnTo>
                    <a:pt x="1968" y="838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8" name="object 3928" descr=""/>
            <p:cNvSpPr/>
            <p:nvPr/>
          </p:nvSpPr>
          <p:spPr>
            <a:xfrm>
              <a:off x="2539146" y="224704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104" y="0"/>
                  </a:moveTo>
                  <a:lnTo>
                    <a:pt x="0" y="2882"/>
                  </a:lnTo>
                  <a:lnTo>
                    <a:pt x="888" y="3225"/>
                  </a:lnTo>
                  <a:lnTo>
                    <a:pt x="1765" y="3606"/>
                  </a:lnTo>
                  <a:lnTo>
                    <a:pt x="5359" y="5257"/>
                  </a:lnTo>
                  <a:lnTo>
                    <a:pt x="6654" y="2463"/>
                  </a:lnTo>
                  <a:lnTo>
                    <a:pt x="5765" y="2044"/>
                  </a:lnTo>
                  <a:lnTo>
                    <a:pt x="3022" y="787"/>
                  </a:lnTo>
                  <a:lnTo>
                    <a:pt x="2070" y="381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9" name="object 3929" descr=""/>
            <p:cNvSpPr/>
            <p:nvPr/>
          </p:nvSpPr>
          <p:spPr>
            <a:xfrm>
              <a:off x="2540099" y="224704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52" y="0"/>
                  </a:moveTo>
                  <a:lnTo>
                    <a:pt x="0" y="406"/>
                  </a:lnTo>
                  <a:lnTo>
                    <a:pt x="469" y="584"/>
                  </a:lnTo>
                  <a:lnTo>
                    <a:pt x="952" y="787"/>
                  </a:lnTo>
                  <a:lnTo>
                    <a:pt x="2806" y="1600"/>
                  </a:lnTo>
                  <a:lnTo>
                    <a:pt x="5524" y="2857"/>
                  </a:lnTo>
                  <a:lnTo>
                    <a:pt x="5702" y="2463"/>
                  </a:lnTo>
                  <a:lnTo>
                    <a:pt x="4813" y="2044"/>
                  </a:lnTo>
                  <a:lnTo>
                    <a:pt x="2527" y="1003"/>
                  </a:lnTo>
                  <a:lnTo>
                    <a:pt x="2070" y="787"/>
                  </a:lnTo>
                  <a:lnTo>
                    <a:pt x="1117" y="38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0" name="object 3930" descr=""/>
            <p:cNvSpPr/>
            <p:nvPr/>
          </p:nvSpPr>
          <p:spPr>
            <a:xfrm>
              <a:off x="2533643" y="224527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60" y="0"/>
                  </a:moveTo>
                  <a:lnTo>
                    <a:pt x="0" y="3009"/>
                  </a:lnTo>
                  <a:lnTo>
                    <a:pt x="1879" y="3416"/>
                  </a:lnTo>
                  <a:lnTo>
                    <a:pt x="3721" y="3962"/>
                  </a:lnTo>
                  <a:lnTo>
                    <a:pt x="5499" y="4648"/>
                  </a:lnTo>
                  <a:lnTo>
                    <a:pt x="6603" y="1765"/>
                  </a:lnTo>
                  <a:lnTo>
                    <a:pt x="4673" y="1028"/>
                  </a:lnTo>
                  <a:lnTo>
                    <a:pt x="2679" y="431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1" name="object 3931" descr=""/>
            <p:cNvSpPr/>
            <p:nvPr/>
          </p:nvSpPr>
          <p:spPr>
            <a:xfrm>
              <a:off x="2534215" y="2245276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88" y="0"/>
                  </a:moveTo>
                  <a:lnTo>
                    <a:pt x="0" y="419"/>
                  </a:lnTo>
                  <a:lnTo>
                    <a:pt x="1993" y="850"/>
                  </a:lnTo>
                  <a:lnTo>
                    <a:pt x="3962" y="1435"/>
                  </a:lnTo>
                  <a:lnTo>
                    <a:pt x="5880" y="2171"/>
                  </a:lnTo>
                  <a:lnTo>
                    <a:pt x="6032" y="1765"/>
                  </a:lnTo>
                  <a:lnTo>
                    <a:pt x="4102" y="1028"/>
                  </a:lnTo>
                  <a:lnTo>
                    <a:pt x="2108" y="43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2" name="object 3932" descr=""/>
            <p:cNvSpPr/>
            <p:nvPr/>
          </p:nvSpPr>
          <p:spPr>
            <a:xfrm>
              <a:off x="2527922" y="2244343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304" y="0"/>
                  </a:moveTo>
                  <a:lnTo>
                    <a:pt x="0" y="3073"/>
                  </a:lnTo>
                  <a:lnTo>
                    <a:pt x="1930" y="3263"/>
                  </a:lnTo>
                  <a:lnTo>
                    <a:pt x="3848" y="3543"/>
                  </a:lnTo>
                  <a:lnTo>
                    <a:pt x="5727" y="3949"/>
                  </a:lnTo>
                  <a:lnTo>
                    <a:pt x="6375" y="927"/>
                  </a:lnTo>
                  <a:lnTo>
                    <a:pt x="4368" y="495"/>
                  </a:lnTo>
                  <a:lnTo>
                    <a:pt x="2336" y="20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3" name="object 3933" descr=""/>
            <p:cNvSpPr/>
            <p:nvPr/>
          </p:nvSpPr>
          <p:spPr>
            <a:xfrm>
              <a:off x="2528189" y="2244343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38" y="0"/>
                  </a:moveTo>
                  <a:lnTo>
                    <a:pt x="0" y="431"/>
                  </a:lnTo>
                  <a:lnTo>
                    <a:pt x="2006" y="635"/>
                  </a:lnTo>
                  <a:lnTo>
                    <a:pt x="4025" y="927"/>
                  </a:lnTo>
                  <a:lnTo>
                    <a:pt x="6019" y="1358"/>
                  </a:lnTo>
                  <a:lnTo>
                    <a:pt x="6108" y="927"/>
                  </a:lnTo>
                  <a:lnTo>
                    <a:pt x="4102" y="495"/>
                  </a:lnTo>
                  <a:lnTo>
                    <a:pt x="2070" y="20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4" name="object 3934" descr=""/>
            <p:cNvSpPr/>
            <p:nvPr/>
          </p:nvSpPr>
          <p:spPr>
            <a:xfrm>
              <a:off x="2522049" y="224394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26" y="0"/>
                  </a:moveTo>
                  <a:lnTo>
                    <a:pt x="0" y="3086"/>
                  </a:lnTo>
                  <a:lnTo>
                    <a:pt x="1968" y="3162"/>
                  </a:lnTo>
                  <a:lnTo>
                    <a:pt x="3936" y="3276"/>
                  </a:lnTo>
                  <a:lnTo>
                    <a:pt x="5867" y="3467"/>
                  </a:lnTo>
                  <a:lnTo>
                    <a:pt x="6172" y="393"/>
                  </a:lnTo>
                  <a:lnTo>
                    <a:pt x="4152" y="190"/>
                  </a:lnTo>
                  <a:lnTo>
                    <a:pt x="2133" y="7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5" name="object 3935" descr=""/>
            <p:cNvSpPr/>
            <p:nvPr/>
          </p:nvSpPr>
          <p:spPr>
            <a:xfrm>
              <a:off x="2522164" y="2243945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12" y="0"/>
                  </a:moveTo>
                  <a:lnTo>
                    <a:pt x="0" y="431"/>
                  </a:lnTo>
                  <a:lnTo>
                    <a:pt x="4000" y="622"/>
                  </a:lnTo>
                  <a:lnTo>
                    <a:pt x="6019" y="825"/>
                  </a:lnTo>
                  <a:lnTo>
                    <a:pt x="6057" y="393"/>
                  </a:lnTo>
                  <a:lnTo>
                    <a:pt x="4038" y="190"/>
                  </a:lnTo>
                  <a:lnTo>
                    <a:pt x="2019" y="7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6" name="object 3936" descr=""/>
            <p:cNvSpPr/>
            <p:nvPr/>
          </p:nvSpPr>
          <p:spPr>
            <a:xfrm>
              <a:off x="2516014" y="224356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79" y="0"/>
                  </a:moveTo>
                  <a:lnTo>
                    <a:pt x="0" y="3073"/>
                  </a:lnTo>
                  <a:lnTo>
                    <a:pt x="965" y="3162"/>
                  </a:lnTo>
                  <a:lnTo>
                    <a:pt x="1981" y="3276"/>
                  </a:lnTo>
                  <a:lnTo>
                    <a:pt x="3530" y="3378"/>
                  </a:lnTo>
                  <a:lnTo>
                    <a:pt x="4063" y="3390"/>
                  </a:lnTo>
                  <a:lnTo>
                    <a:pt x="6032" y="3467"/>
                  </a:lnTo>
                  <a:lnTo>
                    <a:pt x="6159" y="381"/>
                  </a:lnTo>
                  <a:lnTo>
                    <a:pt x="3695" y="292"/>
                  </a:lnTo>
                  <a:lnTo>
                    <a:pt x="2260" y="203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7" name="object 3937" descr=""/>
            <p:cNvSpPr/>
            <p:nvPr/>
          </p:nvSpPr>
          <p:spPr>
            <a:xfrm>
              <a:off x="2516256" y="2243561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003" y="520"/>
                  </a:lnTo>
                  <a:lnTo>
                    <a:pt x="1981" y="635"/>
                  </a:lnTo>
                  <a:lnTo>
                    <a:pt x="2946" y="698"/>
                  </a:lnTo>
                  <a:lnTo>
                    <a:pt x="3898" y="749"/>
                  </a:lnTo>
                  <a:lnTo>
                    <a:pt x="5905" y="812"/>
                  </a:lnTo>
                  <a:lnTo>
                    <a:pt x="5918" y="381"/>
                  </a:lnTo>
                  <a:lnTo>
                    <a:pt x="3454" y="292"/>
                  </a:lnTo>
                  <a:lnTo>
                    <a:pt x="2019" y="20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8" name="object 3938" descr=""/>
            <p:cNvSpPr/>
            <p:nvPr/>
          </p:nvSpPr>
          <p:spPr>
            <a:xfrm>
              <a:off x="2509427" y="224344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140" y="0"/>
                  </a:moveTo>
                  <a:lnTo>
                    <a:pt x="0" y="2057"/>
                  </a:lnTo>
                  <a:lnTo>
                    <a:pt x="2387" y="4000"/>
                  </a:lnTo>
                  <a:lnTo>
                    <a:pt x="2603" y="3746"/>
                  </a:lnTo>
                  <a:lnTo>
                    <a:pt x="2819" y="3556"/>
                  </a:lnTo>
                  <a:lnTo>
                    <a:pt x="3314" y="3289"/>
                  </a:lnTo>
                  <a:lnTo>
                    <a:pt x="3606" y="3200"/>
                  </a:lnTo>
                  <a:lnTo>
                    <a:pt x="4699" y="3035"/>
                  </a:lnTo>
                  <a:lnTo>
                    <a:pt x="5626" y="3098"/>
                  </a:lnTo>
                  <a:lnTo>
                    <a:pt x="6578" y="3187"/>
                  </a:lnTo>
                  <a:lnTo>
                    <a:pt x="6870" y="114"/>
                  </a:lnTo>
                  <a:lnTo>
                    <a:pt x="6362" y="63"/>
                  </a:lnTo>
                  <a:lnTo>
                    <a:pt x="5829" y="25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9" name="object 3939" descr=""/>
            <p:cNvSpPr/>
            <p:nvPr/>
          </p:nvSpPr>
          <p:spPr>
            <a:xfrm>
              <a:off x="2509427" y="2243445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4140" y="0"/>
                  </a:moveTo>
                  <a:lnTo>
                    <a:pt x="0" y="2057"/>
                  </a:lnTo>
                  <a:lnTo>
                    <a:pt x="330" y="2324"/>
                  </a:lnTo>
                  <a:lnTo>
                    <a:pt x="723" y="1854"/>
                  </a:lnTo>
                  <a:lnTo>
                    <a:pt x="1219" y="1409"/>
                  </a:lnTo>
                  <a:lnTo>
                    <a:pt x="2374" y="787"/>
                  </a:lnTo>
                  <a:lnTo>
                    <a:pt x="2997" y="609"/>
                  </a:lnTo>
                  <a:lnTo>
                    <a:pt x="4165" y="431"/>
                  </a:lnTo>
                  <a:lnTo>
                    <a:pt x="4724" y="431"/>
                  </a:lnTo>
                  <a:lnTo>
                    <a:pt x="5803" y="457"/>
                  </a:lnTo>
                  <a:lnTo>
                    <a:pt x="6324" y="495"/>
                  </a:lnTo>
                  <a:lnTo>
                    <a:pt x="6832" y="546"/>
                  </a:lnTo>
                  <a:lnTo>
                    <a:pt x="6870" y="114"/>
                  </a:lnTo>
                  <a:lnTo>
                    <a:pt x="6362" y="63"/>
                  </a:lnTo>
                  <a:lnTo>
                    <a:pt x="5829" y="25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0" name="object 3940" descr=""/>
            <p:cNvSpPr/>
            <p:nvPr/>
          </p:nvSpPr>
          <p:spPr>
            <a:xfrm>
              <a:off x="2507181" y="224550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247" y="0"/>
                  </a:moveTo>
                  <a:lnTo>
                    <a:pt x="266" y="4762"/>
                  </a:lnTo>
                  <a:lnTo>
                    <a:pt x="25" y="6134"/>
                  </a:lnTo>
                  <a:lnTo>
                    <a:pt x="0" y="6413"/>
                  </a:lnTo>
                  <a:lnTo>
                    <a:pt x="3073" y="6705"/>
                  </a:lnTo>
                  <a:lnTo>
                    <a:pt x="3086" y="6489"/>
                  </a:lnTo>
                  <a:lnTo>
                    <a:pt x="3200" y="5740"/>
                  </a:lnTo>
                  <a:lnTo>
                    <a:pt x="3479" y="4521"/>
                  </a:lnTo>
                  <a:lnTo>
                    <a:pt x="3873" y="3251"/>
                  </a:lnTo>
                  <a:lnTo>
                    <a:pt x="4216" y="2463"/>
                  </a:lnTo>
                  <a:lnTo>
                    <a:pt x="4635" y="1943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1" name="object 3941" descr=""/>
            <p:cNvSpPr/>
            <p:nvPr/>
          </p:nvSpPr>
          <p:spPr>
            <a:xfrm>
              <a:off x="2507181" y="2245502"/>
              <a:ext cx="3175" cy="6985"/>
            </a:xfrm>
            <a:custGeom>
              <a:avLst/>
              <a:gdLst/>
              <a:ahLst/>
              <a:cxnLst/>
              <a:rect l="l" t="t" r="r" b="b"/>
              <a:pathLst>
                <a:path w="3175" h="6985">
                  <a:moveTo>
                    <a:pt x="2247" y="0"/>
                  </a:moveTo>
                  <a:lnTo>
                    <a:pt x="266" y="4762"/>
                  </a:lnTo>
                  <a:lnTo>
                    <a:pt x="25" y="6134"/>
                  </a:lnTo>
                  <a:lnTo>
                    <a:pt x="0" y="6413"/>
                  </a:lnTo>
                  <a:lnTo>
                    <a:pt x="431" y="6451"/>
                  </a:lnTo>
                  <a:lnTo>
                    <a:pt x="457" y="6184"/>
                  </a:lnTo>
                  <a:lnTo>
                    <a:pt x="596" y="5245"/>
                  </a:lnTo>
                  <a:lnTo>
                    <a:pt x="2578" y="279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2" name="object 3942" descr=""/>
            <p:cNvSpPr/>
            <p:nvPr/>
          </p:nvSpPr>
          <p:spPr>
            <a:xfrm>
              <a:off x="2507080" y="2251915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101" y="0"/>
                  </a:moveTo>
                  <a:lnTo>
                    <a:pt x="0" y="1104"/>
                  </a:lnTo>
                  <a:lnTo>
                    <a:pt x="0" y="2184"/>
                  </a:lnTo>
                  <a:lnTo>
                    <a:pt x="152" y="4318"/>
                  </a:lnTo>
                  <a:lnTo>
                    <a:pt x="304" y="5359"/>
                  </a:lnTo>
                  <a:lnTo>
                    <a:pt x="520" y="6400"/>
                  </a:lnTo>
                  <a:lnTo>
                    <a:pt x="3543" y="5778"/>
                  </a:lnTo>
                  <a:lnTo>
                    <a:pt x="3352" y="4864"/>
                  </a:lnTo>
                  <a:lnTo>
                    <a:pt x="3225" y="3949"/>
                  </a:lnTo>
                  <a:lnTo>
                    <a:pt x="3086" y="2095"/>
                  </a:lnTo>
                  <a:lnTo>
                    <a:pt x="3086" y="1181"/>
                  </a:lnTo>
                  <a:lnTo>
                    <a:pt x="3174" y="30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3" name="object 3943" descr=""/>
            <p:cNvSpPr/>
            <p:nvPr/>
          </p:nvSpPr>
          <p:spPr>
            <a:xfrm>
              <a:off x="2507080" y="2251915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101" y="0"/>
                  </a:moveTo>
                  <a:lnTo>
                    <a:pt x="0" y="1104"/>
                  </a:lnTo>
                  <a:lnTo>
                    <a:pt x="0" y="2184"/>
                  </a:lnTo>
                  <a:lnTo>
                    <a:pt x="152" y="4318"/>
                  </a:lnTo>
                  <a:lnTo>
                    <a:pt x="304" y="5359"/>
                  </a:lnTo>
                  <a:lnTo>
                    <a:pt x="520" y="6400"/>
                  </a:lnTo>
                  <a:lnTo>
                    <a:pt x="939" y="6311"/>
                  </a:lnTo>
                  <a:lnTo>
                    <a:pt x="736" y="5295"/>
                  </a:lnTo>
                  <a:lnTo>
                    <a:pt x="584" y="4254"/>
                  </a:lnTo>
                  <a:lnTo>
                    <a:pt x="431" y="2171"/>
                  </a:lnTo>
                  <a:lnTo>
                    <a:pt x="431" y="1117"/>
                  </a:lnTo>
                  <a:lnTo>
                    <a:pt x="533" y="38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4" name="object 3944" descr=""/>
            <p:cNvSpPr/>
            <p:nvPr/>
          </p:nvSpPr>
          <p:spPr>
            <a:xfrm>
              <a:off x="2507604" y="2257701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22" y="0"/>
                  </a:moveTo>
                  <a:lnTo>
                    <a:pt x="0" y="609"/>
                  </a:lnTo>
                  <a:lnTo>
                    <a:pt x="215" y="1651"/>
                  </a:lnTo>
                  <a:lnTo>
                    <a:pt x="482" y="2679"/>
                  </a:lnTo>
                  <a:lnTo>
                    <a:pt x="838" y="3683"/>
                  </a:lnTo>
                  <a:lnTo>
                    <a:pt x="1181" y="4699"/>
                  </a:lnTo>
                  <a:lnTo>
                    <a:pt x="1600" y="5689"/>
                  </a:lnTo>
                  <a:lnTo>
                    <a:pt x="2120" y="6654"/>
                  </a:lnTo>
                  <a:lnTo>
                    <a:pt x="4838" y="5194"/>
                  </a:lnTo>
                  <a:lnTo>
                    <a:pt x="3987" y="3606"/>
                  </a:lnTo>
                  <a:lnTo>
                    <a:pt x="3390" y="1816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5" name="object 3945" descr=""/>
            <p:cNvSpPr/>
            <p:nvPr/>
          </p:nvSpPr>
          <p:spPr>
            <a:xfrm>
              <a:off x="2507604" y="2258234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19" y="0"/>
                  </a:moveTo>
                  <a:lnTo>
                    <a:pt x="0" y="76"/>
                  </a:lnTo>
                  <a:lnTo>
                    <a:pt x="215" y="1117"/>
                  </a:lnTo>
                  <a:lnTo>
                    <a:pt x="482" y="2146"/>
                  </a:lnTo>
                  <a:lnTo>
                    <a:pt x="838" y="3149"/>
                  </a:lnTo>
                  <a:lnTo>
                    <a:pt x="1181" y="4165"/>
                  </a:lnTo>
                  <a:lnTo>
                    <a:pt x="1600" y="5156"/>
                  </a:lnTo>
                  <a:lnTo>
                    <a:pt x="2120" y="6121"/>
                  </a:lnTo>
                  <a:lnTo>
                    <a:pt x="2501" y="5918"/>
                  </a:lnTo>
                  <a:lnTo>
                    <a:pt x="1993" y="4978"/>
                  </a:lnTo>
                  <a:lnTo>
                    <a:pt x="1587" y="4000"/>
                  </a:lnTo>
                  <a:lnTo>
                    <a:pt x="901" y="2019"/>
                  </a:lnTo>
                  <a:lnTo>
                    <a:pt x="635" y="10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6" name="object 3946" descr=""/>
            <p:cNvSpPr/>
            <p:nvPr/>
          </p:nvSpPr>
          <p:spPr>
            <a:xfrm>
              <a:off x="2509727" y="22628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717" y="0"/>
                  </a:moveTo>
                  <a:lnTo>
                    <a:pt x="0" y="1460"/>
                  </a:lnTo>
                  <a:lnTo>
                    <a:pt x="520" y="2425"/>
                  </a:lnTo>
                  <a:lnTo>
                    <a:pt x="1142" y="3365"/>
                  </a:lnTo>
                  <a:lnTo>
                    <a:pt x="5029" y="6286"/>
                  </a:lnTo>
                  <a:lnTo>
                    <a:pt x="5994" y="3365"/>
                  </a:lnTo>
                  <a:lnTo>
                    <a:pt x="5372" y="3149"/>
                  </a:lnTo>
                  <a:lnTo>
                    <a:pt x="4749" y="2705"/>
                  </a:lnTo>
                  <a:lnTo>
                    <a:pt x="3632" y="1511"/>
                  </a:lnTo>
                  <a:lnTo>
                    <a:pt x="3136" y="774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7" name="object 3947" descr=""/>
            <p:cNvSpPr/>
            <p:nvPr/>
          </p:nvSpPr>
          <p:spPr>
            <a:xfrm>
              <a:off x="2509727" y="2264155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380" y="0"/>
                  </a:moveTo>
                  <a:lnTo>
                    <a:pt x="5029" y="5029"/>
                  </a:lnTo>
                  <a:lnTo>
                    <a:pt x="5168" y="4622"/>
                  </a:lnTo>
                  <a:lnTo>
                    <a:pt x="4571" y="4419"/>
                  </a:lnTo>
                  <a:lnTo>
                    <a:pt x="4038" y="4140"/>
                  </a:lnTo>
                  <a:lnTo>
                    <a:pt x="3555" y="3797"/>
                  </a:lnTo>
                  <a:lnTo>
                    <a:pt x="3073" y="3467"/>
                  </a:lnTo>
                  <a:lnTo>
                    <a:pt x="2641" y="3073"/>
                  </a:lnTo>
                  <a:lnTo>
                    <a:pt x="1485" y="1841"/>
                  </a:lnTo>
                  <a:lnTo>
                    <a:pt x="888" y="927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8" name="object 3948" descr=""/>
            <p:cNvSpPr/>
            <p:nvPr/>
          </p:nvSpPr>
          <p:spPr>
            <a:xfrm>
              <a:off x="2515721" y="2260435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3429" y="0"/>
                  </a:moveTo>
                  <a:lnTo>
                    <a:pt x="342" y="127"/>
                  </a:lnTo>
                  <a:lnTo>
                    <a:pt x="431" y="2044"/>
                  </a:lnTo>
                  <a:lnTo>
                    <a:pt x="330" y="3975"/>
                  </a:lnTo>
                  <a:lnTo>
                    <a:pt x="0" y="5816"/>
                  </a:lnTo>
                  <a:lnTo>
                    <a:pt x="3035" y="6362"/>
                  </a:lnTo>
                  <a:lnTo>
                    <a:pt x="3416" y="4241"/>
                  </a:lnTo>
                  <a:lnTo>
                    <a:pt x="3517" y="2108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9" name="object 3949" descr=""/>
            <p:cNvSpPr/>
            <p:nvPr/>
          </p:nvSpPr>
          <p:spPr>
            <a:xfrm>
              <a:off x="2518337" y="2260435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812" y="0"/>
                  </a:moveTo>
                  <a:lnTo>
                    <a:pt x="380" y="12"/>
                  </a:lnTo>
                  <a:lnTo>
                    <a:pt x="469" y="2108"/>
                  </a:lnTo>
                  <a:lnTo>
                    <a:pt x="368" y="4203"/>
                  </a:lnTo>
                  <a:lnTo>
                    <a:pt x="0" y="6286"/>
                  </a:lnTo>
                  <a:lnTo>
                    <a:pt x="419" y="6362"/>
                  </a:lnTo>
                  <a:lnTo>
                    <a:pt x="800" y="4241"/>
                  </a:lnTo>
                  <a:lnTo>
                    <a:pt x="901" y="2108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0" name="object 3950" descr=""/>
            <p:cNvSpPr/>
            <p:nvPr/>
          </p:nvSpPr>
          <p:spPr>
            <a:xfrm>
              <a:off x="2515317" y="225417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009" y="0"/>
                  </a:moveTo>
                  <a:lnTo>
                    <a:pt x="0" y="673"/>
                  </a:lnTo>
                  <a:lnTo>
                    <a:pt x="419" y="2552"/>
                  </a:lnTo>
                  <a:lnTo>
                    <a:pt x="673" y="4470"/>
                  </a:lnTo>
                  <a:lnTo>
                    <a:pt x="749" y="6388"/>
                  </a:lnTo>
                  <a:lnTo>
                    <a:pt x="3835" y="6261"/>
                  </a:lnTo>
                  <a:lnTo>
                    <a:pt x="3746" y="4152"/>
                  </a:lnTo>
                  <a:lnTo>
                    <a:pt x="3467" y="2057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1" name="object 3951" descr=""/>
            <p:cNvSpPr/>
            <p:nvPr/>
          </p:nvSpPr>
          <p:spPr>
            <a:xfrm>
              <a:off x="2517908" y="2254170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19" y="0"/>
                  </a:moveTo>
                  <a:lnTo>
                    <a:pt x="0" y="88"/>
                  </a:lnTo>
                  <a:lnTo>
                    <a:pt x="444" y="2133"/>
                  </a:lnTo>
                  <a:lnTo>
                    <a:pt x="723" y="4203"/>
                  </a:lnTo>
                  <a:lnTo>
                    <a:pt x="812" y="6286"/>
                  </a:lnTo>
                  <a:lnTo>
                    <a:pt x="1244" y="6261"/>
                  </a:lnTo>
                  <a:lnTo>
                    <a:pt x="1155" y="4152"/>
                  </a:lnTo>
                  <a:lnTo>
                    <a:pt x="876" y="2057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2" name="object 3952" descr=""/>
            <p:cNvSpPr/>
            <p:nvPr/>
          </p:nvSpPr>
          <p:spPr>
            <a:xfrm>
              <a:off x="2513542" y="2248133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819" y="0"/>
                  </a:moveTo>
                  <a:lnTo>
                    <a:pt x="0" y="1257"/>
                  </a:lnTo>
                  <a:lnTo>
                    <a:pt x="774" y="2984"/>
                  </a:lnTo>
                  <a:lnTo>
                    <a:pt x="1358" y="4826"/>
                  </a:lnTo>
                  <a:lnTo>
                    <a:pt x="1778" y="6705"/>
                  </a:lnTo>
                  <a:lnTo>
                    <a:pt x="4787" y="6032"/>
                  </a:lnTo>
                  <a:lnTo>
                    <a:pt x="4330" y="3975"/>
                  </a:lnTo>
                  <a:lnTo>
                    <a:pt x="3683" y="1955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3" name="object 3953" descr=""/>
            <p:cNvSpPr/>
            <p:nvPr/>
          </p:nvSpPr>
          <p:spPr>
            <a:xfrm>
              <a:off x="2515967" y="2248133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393" y="0"/>
                  </a:moveTo>
                  <a:lnTo>
                    <a:pt x="0" y="177"/>
                  </a:lnTo>
                  <a:lnTo>
                    <a:pt x="850" y="2095"/>
                  </a:lnTo>
                  <a:lnTo>
                    <a:pt x="1485" y="4102"/>
                  </a:lnTo>
                  <a:lnTo>
                    <a:pt x="1943" y="6134"/>
                  </a:lnTo>
                  <a:lnTo>
                    <a:pt x="2362" y="6032"/>
                  </a:lnTo>
                  <a:lnTo>
                    <a:pt x="1905" y="3975"/>
                  </a:lnTo>
                  <a:lnTo>
                    <a:pt x="1257" y="1955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4" name="object 3954" descr=""/>
            <p:cNvSpPr/>
            <p:nvPr/>
          </p:nvSpPr>
          <p:spPr>
            <a:xfrm>
              <a:off x="2510605" y="2242623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311" y="0"/>
                  </a:moveTo>
                  <a:lnTo>
                    <a:pt x="0" y="2044"/>
                  </a:lnTo>
                  <a:lnTo>
                    <a:pt x="1206" y="3403"/>
                  </a:lnTo>
                  <a:lnTo>
                    <a:pt x="2171" y="5029"/>
                  </a:lnTo>
                  <a:lnTo>
                    <a:pt x="2933" y="6769"/>
                  </a:lnTo>
                  <a:lnTo>
                    <a:pt x="5753" y="5511"/>
                  </a:lnTo>
                  <a:lnTo>
                    <a:pt x="4876" y="3556"/>
                  </a:lnTo>
                  <a:lnTo>
                    <a:pt x="3784" y="1676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5" name="object 3955" descr=""/>
            <p:cNvSpPr/>
            <p:nvPr/>
          </p:nvSpPr>
          <p:spPr>
            <a:xfrm>
              <a:off x="2512599" y="2242623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17" y="0"/>
                  </a:moveTo>
                  <a:lnTo>
                    <a:pt x="0" y="292"/>
                  </a:lnTo>
                  <a:lnTo>
                    <a:pt x="1422" y="1917"/>
                  </a:lnTo>
                  <a:lnTo>
                    <a:pt x="2514" y="3771"/>
                  </a:lnTo>
                  <a:lnTo>
                    <a:pt x="3365" y="5689"/>
                  </a:lnTo>
                  <a:lnTo>
                    <a:pt x="3759" y="5511"/>
                  </a:lnTo>
                  <a:lnTo>
                    <a:pt x="2882" y="3556"/>
                  </a:lnTo>
                  <a:lnTo>
                    <a:pt x="1790" y="1676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6" name="object 3956" descr=""/>
            <p:cNvSpPr/>
            <p:nvPr/>
          </p:nvSpPr>
          <p:spPr>
            <a:xfrm>
              <a:off x="2506375" y="223882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876" y="0"/>
                  </a:moveTo>
                  <a:lnTo>
                    <a:pt x="0" y="2959"/>
                  </a:lnTo>
                  <a:lnTo>
                    <a:pt x="1587" y="3429"/>
                  </a:lnTo>
                  <a:lnTo>
                    <a:pt x="3035" y="4483"/>
                  </a:lnTo>
                  <a:lnTo>
                    <a:pt x="4229" y="5842"/>
                  </a:lnTo>
                  <a:lnTo>
                    <a:pt x="6540" y="3797"/>
                  </a:lnTo>
                  <a:lnTo>
                    <a:pt x="5803" y="2959"/>
                  </a:lnTo>
                  <a:lnTo>
                    <a:pt x="4965" y="2184"/>
                  </a:lnTo>
                  <a:lnTo>
                    <a:pt x="3073" y="876"/>
                  </a:lnTo>
                  <a:lnTo>
                    <a:pt x="2019" y="342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7" name="object 3957" descr=""/>
            <p:cNvSpPr/>
            <p:nvPr/>
          </p:nvSpPr>
          <p:spPr>
            <a:xfrm>
              <a:off x="2507124" y="223882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26" y="0"/>
                  </a:moveTo>
                  <a:lnTo>
                    <a:pt x="0" y="419"/>
                  </a:lnTo>
                  <a:lnTo>
                    <a:pt x="1092" y="736"/>
                  </a:lnTo>
                  <a:lnTo>
                    <a:pt x="2120" y="1257"/>
                  </a:lnTo>
                  <a:lnTo>
                    <a:pt x="3936" y="2527"/>
                  </a:lnTo>
                  <a:lnTo>
                    <a:pt x="4749" y="3276"/>
                  </a:lnTo>
                  <a:lnTo>
                    <a:pt x="5473" y="4089"/>
                  </a:lnTo>
                  <a:lnTo>
                    <a:pt x="5791" y="3797"/>
                  </a:lnTo>
                  <a:lnTo>
                    <a:pt x="5054" y="2959"/>
                  </a:lnTo>
                  <a:lnTo>
                    <a:pt x="4216" y="2184"/>
                  </a:lnTo>
                  <a:lnTo>
                    <a:pt x="2324" y="876"/>
                  </a:lnTo>
                  <a:lnTo>
                    <a:pt x="1269" y="34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8" name="object 3958" descr=""/>
            <p:cNvSpPr/>
            <p:nvPr/>
          </p:nvSpPr>
          <p:spPr>
            <a:xfrm>
              <a:off x="2500337" y="2238349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572" y="0"/>
                  </a:moveTo>
                  <a:lnTo>
                    <a:pt x="2806" y="101"/>
                  </a:lnTo>
                  <a:lnTo>
                    <a:pt x="2235" y="177"/>
                  </a:lnTo>
                  <a:lnTo>
                    <a:pt x="1663" y="304"/>
                  </a:lnTo>
                  <a:lnTo>
                    <a:pt x="1384" y="355"/>
                  </a:lnTo>
                  <a:lnTo>
                    <a:pt x="279" y="673"/>
                  </a:lnTo>
                  <a:lnTo>
                    <a:pt x="0" y="774"/>
                  </a:lnTo>
                  <a:lnTo>
                    <a:pt x="1066" y="3670"/>
                  </a:lnTo>
                  <a:lnTo>
                    <a:pt x="1676" y="3467"/>
                  </a:lnTo>
                  <a:lnTo>
                    <a:pt x="2730" y="3225"/>
                  </a:lnTo>
                  <a:lnTo>
                    <a:pt x="3149" y="3175"/>
                  </a:lnTo>
                  <a:lnTo>
                    <a:pt x="4406" y="3098"/>
                  </a:lnTo>
                  <a:lnTo>
                    <a:pt x="5232" y="3200"/>
                  </a:lnTo>
                  <a:lnTo>
                    <a:pt x="6032" y="3429"/>
                  </a:lnTo>
                  <a:lnTo>
                    <a:pt x="6908" y="482"/>
                  </a:lnTo>
                  <a:lnTo>
                    <a:pt x="5778" y="139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9" name="object 3959" descr=""/>
            <p:cNvSpPr/>
            <p:nvPr/>
          </p:nvSpPr>
          <p:spPr>
            <a:xfrm>
              <a:off x="2500337" y="2238349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4572" y="0"/>
                  </a:moveTo>
                  <a:lnTo>
                    <a:pt x="2806" y="101"/>
                  </a:lnTo>
                  <a:lnTo>
                    <a:pt x="2235" y="177"/>
                  </a:lnTo>
                  <a:lnTo>
                    <a:pt x="1663" y="304"/>
                  </a:lnTo>
                  <a:lnTo>
                    <a:pt x="1384" y="355"/>
                  </a:lnTo>
                  <a:lnTo>
                    <a:pt x="279" y="673"/>
                  </a:lnTo>
                  <a:lnTo>
                    <a:pt x="0" y="774"/>
                  </a:lnTo>
                  <a:lnTo>
                    <a:pt x="152" y="1181"/>
                  </a:lnTo>
                  <a:lnTo>
                    <a:pt x="419" y="1079"/>
                  </a:lnTo>
                  <a:lnTo>
                    <a:pt x="1485" y="774"/>
                  </a:lnTo>
                  <a:lnTo>
                    <a:pt x="2298" y="609"/>
                  </a:lnTo>
                  <a:lnTo>
                    <a:pt x="2857" y="533"/>
                  </a:lnTo>
                  <a:lnTo>
                    <a:pt x="4546" y="431"/>
                  </a:lnTo>
                  <a:lnTo>
                    <a:pt x="5702" y="571"/>
                  </a:lnTo>
                  <a:lnTo>
                    <a:pt x="6794" y="889"/>
                  </a:lnTo>
                  <a:lnTo>
                    <a:pt x="6908" y="482"/>
                  </a:lnTo>
                  <a:lnTo>
                    <a:pt x="5778" y="139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0" name="object 3960" descr=""/>
            <p:cNvSpPr/>
            <p:nvPr/>
          </p:nvSpPr>
          <p:spPr>
            <a:xfrm>
              <a:off x="2495158" y="22391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181" y="0"/>
                  </a:moveTo>
                  <a:lnTo>
                    <a:pt x="0" y="4813"/>
                  </a:lnTo>
                  <a:lnTo>
                    <a:pt x="2794" y="6121"/>
                  </a:lnTo>
                  <a:lnTo>
                    <a:pt x="3149" y="5359"/>
                  </a:lnTo>
                  <a:lnTo>
                    <a:pt x="3619" y="4686"/>
                  </a:lnTo>
                  <a:lnTo>
                    <a:pt x="4775" y="3594"/>
                  </a:lnTo>
                  <a:lnTo>
                    <a:pt x="5461" y="3187"/>
                  </a:lnTo>
                  <a:lnTo>
                    <a:pt x="6235" y="2895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1" name="object 3961" descr=""/>
            <p:cNvSpPr/>
            <p:nvPr/>
          </p:nvSpPr>
          <p:spPr>
            <a:xfrm>
              <a:off x="2495158" y="2239119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181" y="0"/>
                  </a:moveTo>
                  <a:lnTo>
                    <a:pt x="0" y="4813"/>
                  </a:lnTo>
                  <a:lnTo>
                    <a:pt x="393" y="4991"/>
                  </a:lnTo>
                  <a:lnTo>
                    <a:pt x="863" y="3975"/>
                  </a:lnTo>
                  <a:lnTo>
                    <a:pt x="1536" y="2997"/>
                  </a:lnTo>
                  <a:lnTo>
                    <a:pt x="3238" y="1409"/>
                  </a:lnTo>
                  <a:lnTo>
                    <a:pt x="4254" y="800"/>
                  </a:lnTo>
                  <a:lnTo>
                    <a:pt x="5321" y="406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2" name="object 3962" descr=""/>
            <p:cNvSpPr/>
            <p:nvPr/>
          </p:nvSpPr>
          <p:spPr>
            <a:xfrm>
              <a:off x="2493937" y="2243936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219" y="0"/>
                  </a:moveTo>
                  <a:lnTo>
                    <a:pt x="723" y="1066"/>
                  </a:lnTo>
                  <a:lnTo>
                    <a:pt x="419" y="2184"/>
                  </a:lnTo>
                  <a:lnTo>
                    <a:pt x="50" y="4406"/>
                  </a:lnTo>
                  <a:lnTo>
                    <a:pt x="0" y="5511"/>
                  </a:lnTo>
                  <a:lnTo>
                    <a:pt x="38" y="6603"/>
                  </a:lnTo>
                  <a:lnTo>
                    <a:pt x="3124" y="6502"/>
                  </a:lnTo>
                  <a:lnTo>
                    <a:pt x="3086" y="5575"/>
                  </a:lnTo>
                  <a:lnTo>
                    <a:pt x="3136" y="4660"/>
                  </a:lnTo>
                  <a:lnTo>
                    <a:pt x="3416" y="2908"/>
                  </a:lnTo>
                  <a:lnTo>
                    <a:pt x="3657" y="2057"/>
                  </a:lnTo>
                  <a:lnTo>
                    <a:pt x="4013" y="1295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3" name="object 3963" descr=""/>
            <p:cNvSpPr/>
            <p:nvPr/>
          </p:nvSpPr>
          <p:spPr>
            <a:xfrm>
              <a:off x="2493937" y="2243936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5" h="6985">
                  <a:moveTo>
                    <a:pt x="1219" y="0"/>
                  </a:moveTo>
                  <a:lnTo>
                    <a:pt x="723" y="1066"/>
                  </a:lnTo>
                  <a:lnTo>
                    <a:pt x="419" y="2184"/>
                  </a:lnTo>
                  <a:lnTo>
                    <a:pt x="50" y="4406"/>
                  </a:lnTo>
                  <a:lnTo>
                    <a:pt x="0" y="5511"/>
                  </a:lnTo>
                  <a:lnTo>
                    <a:pt x="38" y="6603"/>
                  </a:lnTo>
                  <a:lnTo>
                    <a:pt x="469" y="6591"/>
                  </a:lnTo>
                  <a:lnTo>
                    <a:pt x="431" y="5524"/>
                  </a:lnTo>
                  <a:lnTo>
                    <a:pt x="482" y="4444"/>
                  </a:lnTo>
                  <a:lnTo>
                    <a:pt x="838" y="2285"/>
                  </a:lnTo>
                  <a:lnTo>
                    <a:pt x="1130" y="1206"/>
                  </a:lnTo>
                  <a:lnTo>
                    <a:pt x="1612" y="177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4" name="object 3964" descr=""/>
            <p:cNvSpPr/>
            <p:nvPr/>
          </p:nvSpPr>
          <p:spPr>
            <a:xfrm>
              <a:off x="2493976" y="2250435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086" y="0"/>
                  </a:moveTo>
                  <a:lnTo>
                    <a:pt x="0" y="101"/>
                  </a:lnTo>
                  <a:lnTo>
                    <a:pt x="76" y="2298"/>
                  </a:lnTo>
                  <a:lnTo>
                    <a:pt x="495" y="4419"/>
                  </a:lnTo>
                  <a:lnTo>
                    <a:pt x="1143" y="6464"/>
                  </a:lnTo>
                  <a:lnTo>
                    <a:pt x="4076" y="5524"/>
                  </a:lnTo>
                  <a:lnTo>
                    <a:pt x="3505" y="3721"/>
                  </a:lnTo>
                  <a:lnTo>
                    <a:pt x="3149" y="1854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5" name="object 3965" descr=""/>
            <p:cNvSpPr/>
            <p:nvPr/>
          </p:nvSpPr>
          <p:spPr>
            <a:xfrm>
              <a:off x="2493976" y="2250524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5" h="6985">
                  <a:moveTo>
                    <a:pt x="431" y="0"/>
                  </a:moveTo>
                  <a:lnTo>
                    <a:pt x="0" y="12"/>
                  </a:lnTo>
                  <a:lnTo>
                    <a:pt x="76" y="2209"/>
                  </a:lnTo>
                  <a:lnTo>
                    <a:pt x="495" y="4330"/>
                  </a:lnTo>
                  <a:lnTo>
                    <a:pt x="1143" y="6375"/>
                  </a:lnTo>
                  <a:lnTo>
                    <a:pt x="1549" y="6248"/>
                  </a:lnTo>
                  <a:lnTo>
                    <a:pt x="914" y="4229"/>
                  </a:lnTo>
                  <a:lnTo>
                    <a:pt x="508" y="214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6" name="object 3966" descr=""/>
            <p:cNvSpPr/>
            <p:nvPr/>
          </p:nvSpPr>
          <p:spPr>
            <a:xfrm>
              <a:off x="2495120" y="225595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33" y="0"/>
                  </a:moveTo>
                  <a:lnTo>
                    <a:pt x="0" y="952"/>
                  </a:lnTo>
                  <a:lnTo>
                    <a:pt x="660" y="2984"/>
                  </a:lnTo>
                  <a:lnTo>
                    <a:pt x="1562" y="4952"/>
                  </a:lnTo>
                  <a:lnTo>
                    <a:pt x="2755" y="6781"/>
                  </a:lnTo>
                  <a:lnTo>
                    <a:pt x="5334" y="5079"/>
                  </a:lnTo>
                  <a:lnTo>
                    <a:pt x="4305" y="3530"/>
                  </a:lnTo>
                  <a:lnTo>
                    <a:pt x="3517" y="1803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7" name="object 3967" descr=""/>
            <p:cNvSpPr/>
            <p:nvPr/>
          </p:nvSpPr>
          <p:spPr>
            <a:xfrm>
              <a:off x="2495120" y="225676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406" y="0"/>
                  </a:moveTo>
                  <a:lnTo>
                    <a:pt x="0" y="139"/>
                  </a:lnTo>
                  <a:lnTo>
                    <a:pt x="660" y="2171"/>
                  </a:lnTo>
                  <a:lnTo>
                    <a:pt x="1562" y="4140"/>
                  </a:lnTo>
                  <a:lnTo>
                    <a:pt x="2755" y="5969"/>
                  </a:lnTo>
                  <a:lnTo>
                    <a:pt x="3111" y="5727"/>
                  </a:lnTo>
                  <a:lnTo>
                    <a:pt x="1943" y="3949"/>
                  </a:lnTo>
                  <a:lnTo>
                    <a:pt x="1054" y="2006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8" name="object 3968" descr=""/>
            <p:cNvSpPr/>
            <p:nvPr/>
          </p:nvSpPr>
          <p:spPr>
            <a:xfrm>
              <a:off x="2497874" y="226103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578" y="0"/>
                  </a:moveTo>
                  <a:lnTo>
                    <a:pt x="0" y="1701"/>
                  </a:lnTo>
                  <a:lnTo>
                    <a:pt x="609" y="2616"/>
                  </a:lnTo>
                  <a:lnTo>
                    <a:pt x="1282" y="3492"/>
                  </a:lnTo>
                  <a:lnTo>
                    <a:pt x="2857" y="5092"/>
                  </a:lnTo>
                  <a:lnTo>
                    <a:pt x="3759" y="5841"/>
                  </a:lnTo>
                  <a:lnTo>
                    <a:pt x="4825" y="6413"/>
                  </a:lnTo>
                  <a:lnTo>
                    <a:pt x="6286" y="3695"/>
                  </a:lnTo>
                  <a:lnTo>
                    <a:pt x="5575" y="3314"/>
                  </a:lnTo>
                  <a:lnTo>
                    <a:pt x="4902" y="2768"/>
                  </a:lnTo>
                  <a:lnTo>
                    <a:pt x="3657" y="1498"/>
                  </a:lnTo>
                  <a:lnTo>
                    <a:pt x="3086" y="774"/>
                  </a:lnTo>
                  <a:lnTo>
                    <a:pt x="257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9" name="object 3969" descr=""/>
            <p:cNvSpPr/>
            <p:nvPr/>
          </p:nvSpPr>
          <p:spPr>
            <a:xfrm>
              <a:off x="2497874" y="2262492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68" y="0"/>
                  </a:moveTo>
                  <a:lnTo>
                    <a:pt x="4825" y="4952"/>
                  </a:lnTo>
                  <a:lnTo>
                    <a:pt x="5029" y="4571"/>
                  </a:lnTo>
                  <a:lnTo>
                    <a:pt x="4013" y="4025"/>
                  </a:lnTo>
                  <a:lnTo>
                    <a:pt x="3149" y="3314"/>
                  </a:lnTo>
                  <a:lnTo>
                    <a:pt x="2387" y="2527"/>
                  </a:lnTo>
                  <a:lnTo>
                    <a:pt x="1612" y="1752"/>
                  </a:lnTo>
                  <a:lnTo>
                    <a:pt x="952" y="888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0" name="object 3970" descr=""/>
            <p:cNvSpPr/>
            <p:nvPr/>
          </p:nvSpPr>
          <p:spPr>
            <a:xfrm>
              <a:off x="2503954" y="2258717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60" y="0"/>
                  </a:moveTo>
                  <a:lnTo>
                    <a:pt x="0" y="355"/>
                  </a:lnTo>
                  <a:lnTo>
                    <a:pt x="215" y="2209"/>
                  </a:lnTo>
                  <a:lnTo>
                    <a:pt x="266" y="4114"/>
                  </a:lnTo>
                  <a:lnTo>
                    <a:pt x="215" y="6019"/>
                  </a:lnTo>
                  <a:lnTo>
                    <a:pt x="3289" y="6096"/>
                  </a:lnTo>
                  <a:lnTo>
                    <a:pt x="3352" y="4076"/>
                  </a:lnTo>
                  <a:lnTo>
                    <a:pt x="3302" y="2044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1" name="object 3971" descr=""/>
            <p:cNvSpPr/>
            <p:nvPr/>
          </p:nvSpPr>
          <p:spPr>
            <a:xfrm>
              <a:off x="2506583" y="2258717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50"/>
                  </a:lnTo>
                  <a:lnTo>
                    <a:pt x="228" y="2070"/>
                  </a:lnTo>
                  <a:lnTo>
                    <a:pt x="279" y="4089"/>
                  </a:lnTo>
                  <a:lnTo>
                    <a:pt x="228" y="6083"/>
                  </a:lnTo>
                  <a:lnTo>
                    <a:pt x="660" y="6096"/>
                  </a:lnTo>
                  <a:lnTo>
                    <a:pt x="723" y="4076"/>
                  </a:lnTo>
                  <a:lnTo>
                    <a:pt x="673" y="2044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2" name="object 3972" descr=""/>
            <p:cNvSpPr/>
            <p:nvPr/>
          </p:nvSpPr>
          <p:spPr>
            <a:xfrm>
              <a:off x="2502686" y="2252598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857" y="0"/>
                  </a:moveTo>
                  <a:lnTo>
                    <a:pt x="0" y="1168"/>
                  </a:lnTo>
                  <a:lnTo>
                    <a:pt x="673" y="2806"/>
                  </a:lnTo>
                  <a:lnTo>
                    <a:pt x="1054" y="4622"/>
                  </a:lnTo>
                  <a:lnTo>
                    <a:pt x="1269" y="6477"/>
                  </a:lnTo>
                  <a:lnTo>
                    <a:pt x="4330" y="6121"/>
                  </a:lnTo>
                  <a:lnTo>
                    <a:pt x="4216" y="5092"/>
                  </a:lnTo>
                  <a:lnTo>
                    <a:pt x="4051" y="4076"/>
                  </a:lnTo>
                  <a:lnTo>
                    <a:pt x="3568" y="2019"/>
                  </a:lnTo>
                  <a:lnTo>
                    <a:pt x="3263" y="1003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3" name="object 3973" descr=""/>
            <p:cNvSpPr/>
            <p:nvPr/>
          </p:nvSpPr>
          <p:spPr>
            <a:xfrm>
              <a:off x="2505137" y="2252598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406" y="0"/>
                  </a:moveTo>
                  <a:lnTo>
                    <a:pt x="0" y="165"/>
                  </a:lnTo>
                  <a:lnTo>
                    <a:pt x="800" y="2120"/>
                  </a:lnTo>
                  <a:lnTo>
                    <a:pt x="1206" y="4152"/>
                  </a:lnTo>
                  <a:lnTo>
                    <a:pt x="1447" y="6172"/>
                  </a:lnTo>
                  <a:lnTo>
                    <a:pt x="1879" y="6121"/>
                  </a:lnTo>
                  <a:lnTo>
                    <a:pt x="1765" y="5092"/>
                  </a:lnTo>
                  <a:lnTo>
                    <a:pt x="1600" y="4076"/>
                  </a:lnTo>
                  <a:lnTo>
                    <a:pt x="1117" y="2019"/>
                  </a:lnTo>
                  <a:lnTo>
                    <a:pt x="812" y="1003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4" name="object 3974" descr=""/>
            <p:cNvSpPr/>
            <p:nvPr/>
          </p:nvSpPr>
          <p:spPr>
            <a:xfrm>
              <a:off x="2499735" y="224731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1638" y="0"/>
                  </a:moveTo>
                  <a:lnTo>
                    <a:pt x="0" y="2603"/>
                  </a:lnTo>
                  <a:lnTo>
                    <a:pt x="647" y="3022"/>
                  </a:lnTo>
                  <a:lnTo>
                    <a:pt x="1231" y="3568"/>
                  </a:lnTo>
                  <a:lnTo>
                    <a:pt x="2209" y="4889"/>
                  </a:lnTo>
                  <a:lnTo>
                    <a:pt x="2628" y="5651"/>
                  </a:lnTo>
                  <a:lnTo>
                    <a:pt x="2959" y="6451"/>
                  </a:lnTo>
                  <a:lnTo>
                    <a:pt x="5803" y="5283"/>
                  </a:lnTo>
                  <a:lnTo>
                    <a:pt x="5397" y="4279"/>
                  </a:lnTo>
                  <a:lnTo>
                    <a:pt x="4876" y="3289"/>
                  </a:lnTo>
                  <a:lnTo>
                    <a:pt x="3505" y="1473"/>
                  </a:lnTo>
                  <a:lnTo>
                    <a:pt x="2641" y="63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5" name="object 3975" descr=""/>
            <p:cNvSpPr/>
            <p:nvPr/>
          </p:nvSpPr>
          <p:spPr>
            <a:xfrm>
              <a:off x="2501145" y="2247312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228" y="0"/>
                  </a:moveTo>
                  <a:lnTo>
                    <a:pt x="0" y="368"/>
                  </a:lnTo>
                  <a:lnTo>
                    <a:pt x="952" y="965"/>
                  </a:lnTo>
                  <a:lnTo>
                    <a:pt x="1778" y="1765"/>
                  </a:lnTo>
                  <a:lnTo>
                    <a:pt x="3086" y="3517"/>
                  </a:lnTo>
                  <a:lnTo>
                    <a:pt x="3594" y="4470"/>
                  </a:lnTo>
                  <a:lnTo>
                    <a:pt x="4000" y="5448"/>
                  </a:lnTo>
                  <a:lnTo>
                    <a:pt x="4394" y="5283"/>
                  </a:lnTo>
                  <a:lnTo>
                    <a:pt x="3987" y="4279"/>
                  </a:lnTo>
                  <a:lnTo>
                    <a:pt x="3467" y="3289"/>
                  </a:lnTo>
                  <a:lnTo>
                    <a:pt x="2095" y="1473"/>
                  </a:lnTo>
                  <a:lnTo>
                    <a:pt x="1231" y="635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6" name="object 3976" descr=""/>
            <p:cNvSpPr/>
            <p:nvPr/>
          </p:nvSpPr>
          <p:spPr>
            <a:xfrm>
              <a:off x="2494705" y="224587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549" y="0"/>
                  </a:moveTo>
                  <a:lnTo>
                    <a:pt x="1130" y="12"/>
                  </a:lnTo>
                  <a:lnTo>
                    <a:pt x="838" y="12"/>
                  </a:lnTo>
                  <a:lnTo>
                    <a:pt x="279" y="50"/>
                  </a:lnTo>
                  <a:lnTo>
                    <a:pt x="0" y="88"/>
                  </a:lnTo>
                  <a:lnTo>
                    <a:pt x="355" y="3149"/>
                  </a:lnTo>
                  <a:lnTo>
                    <a:pt x="571" y="3124"/>
                  </a:lnTo>
                  <a:lnTo>
                    <a:pt x="1193" y="3086"/>
                  </a:lnTo>
                  <a:lnTo>
                    <a:pt x="5029" y="4038"/>
                  </a:lnTo>
                  <a:lnTo>
                    <a:pt x="6667" y="1435"/>
                  </a:lnTo>
                  <a:lnTo>
                    <a:pt x="1689" y="12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7" name="object 3977" descr=""/>
            <p:cNvSpPr/>
            <p:nvPr/>
          </p:nvSpPr>
          <p:spPr>
            <a:xfrm>
              <a:off x="2494705" y="2245878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5">
                  <a:moveTo>
                    <a:pt x="1549" y="0"/>
                  </a:moveTo>
                  <a:lnTo>
                    <a:pt x="1130" y="12"/>
                  </a:lnTo>
                  <a:lnTo>
                    <a:pt x="838" y="12"/>
                  </a:lnTo>
                  <a:lnTo>
                    <a:pt x="279" y="50"/>
                  </a:lnTo>
                  <a:lnTo>
                    <a:pt x="0" y="88"/>
                  </a:lnTo>
                  <a:lnTo>
                    <a:pt x="50" y="520"/>
                  </a:lnTo>
                  <a:lnTo>
                    <a:pt x="317" y="482"/>
                  </a:lnTo>
                  <a:lnTo>
                    <a:pt x="863" y="457"/>
                  </a:lnTo>
                  <a:lnTo>
                    <a:pt x="1130" y="431"/>
                  </a:lnTo>
                  <a:lnTo>
                    <a:pt x="2222" y="457"/>
                  </a:lnTo>
                  <a:lnTo>
                    <a:pt x="2768" y="507"/>
                  </a:lnTo>
                  <a:lnTo>
                    <a:pt x="3314" y="596"/>
                  </a:lnTo>
                  <a:lnTo>
                    <a:pt x="4394" y="800"/>
                  </a:lnTo>
                  <a:lnTo>
                    <a:pt x="5486" y="1193"/>
                  </a:lnTo>
                  <a:lnTo>
                    <a:pt x="6438" y="1803"/>
                  </a:lnTo>
                  <a:lnTo>
                    <a:pt x="6667" y="1435"/>
                  </a:lnTo>
                  <a:lnTo>
                    <a:pt x="1689" y="12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8" name="object 3978" descr=""/>
            <p:cNvSpPr/>
            <p:nvPr/>
          </p:nvSpPr>
          <p:spPr>
            <a:xfrm>
              <a:off x="2488617" y="224597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083" y="0"/>
                  </a:moveTo>
                  <a:lnTo>
                    <a:pt x="0" y="1752"/>
                  </a:lnTo>
                  <a:lnTo>
                    <a:pt x="1257" y="4572"/>
                  </a:lnTo>
                  <a:lnTo>
                    <a:pt x="2095" y="4191"/>
                  </a:lnTo>
                  <a:lnTo>
                    <a:pt x="2959" y="3873"/>
                  </a:lnTo>
                  <a:lnTo>
                    <a:pt x="4699" y="3365"/>
                  </a:lnTo>
                  <a:lnTo>
                    <a:pt x="5588" y="3162"/>
                  </a:lnTo>
                  <a:lnTo>
                    <a:pt x="6451" y="3060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9" name="object 3979" descr=""/>
            <p:cNvSpPr/>
            <p:nvPr/>
          </p:nvSpPr>
          <p:spPr>
            <a:xfrm>
              <a:off x="2488617" y="2245970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6083" y="0"/>
                  </a:moveTo>
                  <a:lnTo>
                    <a:pt x="0" y="1752"/>
                  </a:lnTo>
                  <a:lnTo>
                    <a:pt x="177" y="2146"/>
                  </a:lnTo>
                  <a:lnTo>
                    <a:pt x="1117" y="1727"/>
                  </a:lnTo>
                  <a:lnTo>
                    <a:pt x="2082" y="1371"/>
                  </a:lnTo>
                  <a:lnTo>
                    <a:pt x="4064" y="787"/>
                  </a:lnTo>
                  <a:lnTo>
                    <a:pt x="5080" y="558"/>
                  </a:lnTo>
                  <a:lnTo>
                    <a:pt x="6134" y="431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0" name="object 3980" descr=""/>
            <p:cNvSpPr/>
            <p:nvPr/>
          </p:nvSpPr>
          <p:spPr>
            <a:xfrm>
              <a:off x="2483262" y="224772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5359" y="0"/>
                  </a:moveTo>
                  <a:lnTo>
                    <a:pt x="0" y="3657"/>
                  </a:lnTo>
                  <a:lnTo>
                    <a:pt x="2286" y="5727"/>
                  </a:lnTo>
                  <a:lnTo>
                    <a:pt x="2832" y="5130"/>
                  </a:lnTo>
                  <a:lnTo>
                    <a:pt x="3505" y="4584"/>
                  </a:lnTo>
                  <a:lnTo>
                    <a:pt x="4978" y="3606"/>
                  </a:lnTo>
                  <a:lnTo>
                    <a:pt x="5778" y="3187"/>
                  </a:lnTo>
                  <a:lnTo>
                    <a:pt x="6616" y="2806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1" name="object 3981" descr=""/>
            <p:cNvSpPr/>
            <p:nvPr/>
          </p:nvSpPr>
          <p:spPr>
            <a:xfrm>
              <a:off x="2483262" y="2247725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5359" y="0"/>
                  </a:moveTo>
                  <a:lnTo>
                    <a:pt x="0" y="3657"/>
                  </a:lnTo>
                  <a:lnTo>
                    <a:pt x="317" y="3949"/>
                  </a:lnTo>
                  <a:lnTo>
                    <a:pt x="1066" y="3124"/>
                  </a:lnTo>
                  <a:lnTo>
                    <a:pt x="1917" y="2463"/>
                  </a:lnTo>
                  <a:lnTo>
                    <a:pt x="3670" y="1308"/>
                  </a:lnTo>
                  <a:lnTo>
                    <a:pt x="4584" y="812"/>
                  </a:lnTo>
                  <a:lnTo>
                    <a:pt x="5537" y="393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2" name="object 3982" descr=""/>
            <p:cNvSpPr/>
            <p:nvPr/>
          </p:nvSpPr>
          <p:spPr>
            <a:xfrm>
              <a:off x="2478043" y="2246297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20" y="0"/>
                  </a:moveTo>
                  <a:lnTo>
                    <a:pt x="0" y="1003"/>
                  </a:lnTo>
                  <a:lnTo>
                    <a:pt x="342" y="1981"/>
                  </a:lnTo>
                  <a:lnTo>
                    <a:pt x="711" y="2933"/>
                  </a:lnTo>
                  <a:lnTo>
                    <a:pt x="1562" y="4813"/>
                  </a:lnTo>
                  <a:lnTo>
                    <a:pt x="2031" y="5740"/>
                  </a:lnTo>
                  <a:lnTo>
                    <a:pt x="2565" y="6654"/>
                  </a:lnTo>
                  <a:lnTo>
                    <a:pt x="5219" y="5080"/>
                  </a:lnTo>
                  <a:lnTo>
                    <a:pt x="4762" y="4305"/>
                  </a:lnTo>
                  <a:lnTo>
                    <a:pt x="4330" y="3467"/>
                  </a:lnTo>
                  <a:lnTo>
                    <a:pt x="3568" y="1765"/>
                  </a:lnTo>
                  <a:lnTo>
                    <a:pt x="3225" y="889"/>
                  </a:lnTo>
                  <a:lnTo>
                    <a:pt x="29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3" name="object 3983" descr=""/>
            <p:cNvSpPr/>
            <p:nvPr/>
          </p:nvSpPr>
          <p:spPr>
            <a:xfrm>
              <a:off x="2480557" y="2246297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406" y="0"/>
                  </a:moveTo>
                  <a:lnTo>
                    <a:pt x="0" y="139"/>
                  </a:lnTo>
                  <a:lnTo>
                    <a:pt x="304" y="1041"/>
                  </a:lnTo>
                  <a:lnTo>
                    <a:pt x="660" y="1930"/>
                  </a:lnTo>
                  <a:lnTo>
                    <a:pt x="1041" y="2794"/>
                  </a:lnTo>
                  <a:lnTo>
                    <a:pt x="1435" y="3657"/>
                  </a:lnTo>
                  <a:lnTo>
                    <a:pt x="1854" y="4508"/>
                  </a:lnTo>
                  <a:lnTo>
                    <a:pt x="2336" y="5308"/>
                  </a:lnTo>
                  <a:lnTo>
                    <a:pt x="2705" y="5080"/>
                  </a:lnTo>
                  <a:lnTo>
                    <a:pt x="2247" y="4305"/>
                  </a:lnTo>
                  <a:lnTo>
                    <a:pt x="1816" y="3467"/>
                  </a:lnTo>
                  <a:lnTo>
                    <a:pt x="1054" y="1765"/>
                  </a:lnTo>
                  <a:lnTo>
                    <a:pt x="711" y="88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4" name="object 3984" descr=""/>
            <p:cNvSpPr/>
            <p:nvPr/>
          </p:nvSpPr>
          <p:spPr>
            <a:xfrm>
              <a:off x="2476703" y="2240944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073" y="0"/>
                  </a:moveTo>
                  <a:lnTo>
                    <a:pt x="0" y="203"/>
                  </a:lnTo>
                  <a:lnTo>
                    <a:pt x="76" y="1295"/>
                  </a:lnTo>
                  <a:lnTo>
                    <a:pt x="253" y="2336"/>
                  </a:lnTo>
                  <a:lnTo>
                    <a:pt x="711" y="4381"/>
                  </a:lnTo>
                  <a:lnTo>
                    <a:pt x="1003" y="5372"/>
                  </a:lnTo>
                  <a:lnTo>
                    <a:pt x="1346" y="6350"/>
                  </a:lnTo>
                  <a:lnTo>
                    <a:pt x="4254" y="5359"/>
                  </a:lnTo>
                  <a:lnTo>
                    <a:pt x="3962" y="4470"/>
                  </a:lnTo>
                  <a:lnTo>
                    <a:pt x="3695" y="3568"/>
                  </a:lnTo>
                  <a:lnTo>
                    <a:pt x="3276" y="1778"/>
                  </a:lnTo>
                  <a:lnTo>
                    <a:pt x="3136" y="876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5" name="object 3985" descr=""/>
            <p:cNvSpPr/>
            <p:nvPr/>
          </p:nvSpPr>
          <p:spPr>
            <a:xfrm>
              <a:off x="2479344" y="2240944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431" y="0"/>
                  </a:moveTo>
                  <a:lnTo>
                    <a:pt x="0" y="25"/>
                  </a:lnTo>
                  <a:lnTo>
                    <a:pt x="63" y="927"/>
                  </a:lnTo>
                  <a:lnTo>
                    <a:pt x="215" y="1854"/>
                  </a:lnTo>
                  <a:lnTo>
                    <a:pt x="419" y="2768"/>
                  </a:lnTo>
                  <a:lnTo>
                    <a:pt x="634" y="3682"/>
                  </a:lnTo>
                  <a:lnTo>
                    <a:pt x="901" y="4597"/>
                  </a:lnTo>
                  <a:lnTo>
                    <a:pt x="1206" y="5499"/>
                  </a:lnTo>
                  <a:lnTo>
                    <a:pt x="1612" y="5359"/>
                  </a:lnTo>
                  <a:lnTo>
                    <a:pt x="1320" y="4470"/>
                  </a:lnTo>
                  <a:lnTo>
                    <a:pt x="1054" y="3568"/>
                  </a:lnTo>
                  <a:lnTo>
                    <a:pt x="634" y="1778"/>
                  </a:lnTo>
                  <a:lnTo>
                    <a:pt x="495" y="87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6" name="object 3986" descr=""/>
            <p:cNvSpPr/>
            <p:nvPr/>
          </p:nvSpPr>
          <p:spPr>
            <a:xfrm>
              <a:off x="2476658" y="2234429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705" y="0"/>
                  </a:moveTo>
                  <a:lnTo>
                    <a:pt x="0" y="5613"/>
                  </a:lnTo>
                  <a:lnTo>
                    <a:pt x="0" y="6172"/>
                  </a:lnTo>
                  <a:lnTo>
                    <a:pt x="38" y="6718"/>
                  </a:lnTo>
                  <a:lnTo>
                    <a:pt x="3111" y="6515"/>
                  </a:lnTo>
                  <a:lnTo>
                    <a:pt x="3060" y="5638"/>
                  </a:lnTo>
                  <a:lnTo>
                    <a:pt x="3098" y="4787"/>
                  </a:lnTo>
                  <a:lnTo>
                    <a:pt x="4216" y="2692"/>
                  </a:lnTo>
                  <a:lnTo>
                    <a:pt x="270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7" name="object 3987" descr=""/>
            <p:cNvSpPr/>
            <p:nvPr/>
          </p:nvSpPr>
          <p:spPr>
            <a:xfrm>
              <a:off x="2479287" y="2236741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4">
                  <a:moveTo>
                    <a:pt x="1371" y="0"/>
                  </a:moveTo>
                  <a:lnTo>
                    <a:pt x="0" y="3327"/>
                  </a:lnTo>
                  <a:lnTo>
                    <a:pt x="63" y="4229"/>
                  </a:lnTo>
                  <a:lnTo>
                    <a:pt x="482" y="4203"/>
                  </a:lnTo>
                  <a:lnTo>
                    <a:pt x="431" y="3327"/>
                  </a:lnTo>
                  <a:lnTo>
                    <a:pt x="469" y="2476"/>
                  </a:lnTo>
                  <a:lnTo>
                    <a:pt x="660" y="1777"/>
                  </a:lnTo>
                  <a:lnTo>
                    <a:pt x="749" y="1422"/>
                  </a:lnTo>
                  <a:lnTo>
                    <a:pt x="876" y="1130"/>
                  </a:lnTo>
                  <a:lnTo>
                    <a:pt x="1193" y="660"/>
                  </a:lnTo>
                  <a:lnTo>
                    <a:pt x="1371" y="507"/>
                  </a:lnTo>
                  <a:lnTo>
                    <a:pt x="1587" y="380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8" name="object 3988" descr=""/>
            <p:cNvSpPr/>
            <p:nvPr/>
          </p:nvSpPr>
          <p:spPr>
            <a:xfrm>
              <a:off x="2479369" y="2233775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2870" y="0"/>
                  </a:moveTo>
                  <a:lnTo>
                    <a:pt x="2311" y="0"/>
                  </a:lnTo>
                  <a:lnTo>
                    <a:pt x="1320" y="114"/>
                  </a:lnTo>
                  <a:lnTo>
                    <a:pt x="635" y="292"/>
                  </a:lnTo>
                  <a:lnTo>
                    <a:pt x="0" y="660"/>
                  </a:lnTo>
                  <a:lnTo>
                    <a:pt x="1511" y="3340"/>
                  </a:lnTo>
                  <a:lnTo>
                    <a:pt x="1727" y="3225"/>
                  </a:lnTo>
                  <a:lnTo>
                    <a:pt x="2006" y="3136"/>
                  </a:lnTo>
                  <a:lnTo>
                    <a:pt x="2603" y="3073"/>
                  </a:lnTo>
                  <a:lnTo>
                    <a:pt x="2730" y="3086"/>
                  </a:lnTo>
                  <a:lnTo>
                    <a:pt x="2971" y="3124"/>
                  </a:lnTo>
                  <a:lnTo>
                    <a:pt x="4775" y="4470"/>
                  </a:lnTo>
                  <a:lnTo>
                    <a:pt x="7112" y="2463"/>
                  </a:lnTo>
                  <a:lnTo>
                    <a:pt x="3416" y="63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9" name="object 3989" descr=""/>
            <p:cNvSpPr/>
            <p:nvPr/>
          </p:nvSpPr>
          <p:spPr>
            <a:xfrm>
              <a:off x="2480664" y="2236417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1320" y="0"/>
                  </a:moveTo>
                  <a:lnTo>
                    <a:pt x="1054" y="12"/>
                  </a:lnTo>
                  <a:lnTo>
                    <a:pt x="609" y="63"/>
                  </a:lnTo>
                  <a:lnTo>
                    <a:pt x="279" y="165"/>
                  </a:lnTo>
                  <a:lnTo>
                    <a:pt x="0" y="330"/>
                  </a:lnTo>
                  <a:lnTo>
                    <a:pt x="215" y="698"/>
                  </a:lnTo>
                  <a:lnTo>
                    <a:pt x="431" y="584"/>
                  </a:lnTo>
                  <a:lnTo>
                    <a:pt x="711" y="495"/>
                  </a:lnTo>
                  <a:lnTo>
                    <a:pt x="1041" y="457"/>
                  </a:lnTo>
                  <a:lnTo>
                    <a:pt x="1308" y="431"/>
                  </a:lnTo>
                  <a:lnTo>
                    <a:pt x="1435" y="444"/>
                  </a:lnTo>
                  <a:lnTo>
                    <a:pt x="3479" y="1828"/>
                  </a:lnTo>
                  <a:lnTo>
                    <a:pt x="3810" y="1549"/>
                  </a:lnTo>
                  <a:lnTo>
                    <a:pt x="3238" y="889"/>
                  </a:lnTo>
                  <a:lnTo>
                    <a:pt x="2590" y="342"/>
                  </a:lnTo>
                  <a:lnTo>
                    <a:pt x="1955" y="127"/>
                  </a:lnTo>
                  <a:lnTo>
                    <a:pt x="1790" y="63"/>
                  </a:lnTo>
                  <a:lnTo>
                    <a:pt x="1473" y="12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0" name="object 3990" descr=""/>
            <p:cNvSpPr/>
            <p:nvPr/>
          </p:nvSpPr>
          <p:spPr>
            <a:xfrm>
              <a:off x="2484147" y="2236240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336" y="0"/>
                  </a:moveTo>
                  <a:lnTo>
                    <a:pt x="0" y="2006"/>
                  </a:lnTo>
                  <a:lnTo>
                    <a:pt x="533" y="2641"/>
                  </a:lnTo>
                  <a:lnTo>
                    <a:pt x="1028" y="3390"/>
                  </a:lnTo>
                  <a:lnTo>
                    <a:pt x="1930" y="4991"/>
                  </a:lnTo>
                  <a:lnTo>
                    <a:pt x="2349" y="5842"/>
                  </a:lnTo>
                  <a:lnTo>
                    <a:pt x="2730" y="6705"/>
                  </a:lnTo>
                  <a:lnTo>
                    <a:pt x="5549" y="5448"/>
                  </a:lnTo>
                  <a:lnTo>
                    <a:pt x="5130" y="4521"/>
                  </a:lnTo>
                  <a:lnTo>
                    <a:pt x="4686" y="3594"/>
                  </a:lnTo>
                  <a:lnTo>
                    <a:pt x="3644" y="1765"/>
                  </a:lnTo>
                  <a:lnTo>
                    <a:pt x="3073" y="863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1" name="object 3991" descr=""/>
            <p:cNvSpPr/>
            <p:nvPr/>
          </p:nvSpPr>
          <p:spPr>
            <a:xfrm>
              <a:off x="2484147" y="2237967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317" y="0"/>
                  </a:moveTo>
                  <a:lnTo>
                    <a:pt x="0" y="279"/>
                  </a:lnTo>
                  <a:lnTo>
                    <a:pt x="533" y="914"/>
                  </a:lnTo>
                  <a:lnTo>
                    <a:pt x="1028" y="1663"/>
                  </a:lnTo>
                  <a:lnTo>
                    <a:pt x="1485" y="2463"/>
                  </a:lnTo>
                  <a:lnTo>
                    <a:pt x="1930" y="3263"/>
                  </a:lnTo>
                  <a:lnTo>
                    <a:pt x="2349" y="4114"/>
                  </a:lnTo>
                  <a:lnTo>
                    <a:pt x="2730" y="4978"/>
                  </a:lnTo>
                  <a:lnTo>
                    <a:pt x="3124" y="4800"/>
                  </a:lnTo>
                  <a:lnTo>
                    <a:pt x="2730" y="3924"/>
                  </a:lnTo>
                  <a:lnTo>
                    <a:pt x="2324" y="3073"/>
                  </a:lnTo>
                  <a:lnTo>
                    <a:pt x="1397" y="1435"/>
                  </a:lnTo>
                  <a:lnTo>
                    <a:pt x="889" y="66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2" name="object 3992" descr=""/>
            <p:cNvSpPr/>
            <p:nvPr/>
          </p:nvSpPr>
          <p:spPr>
            <a:xfrm>
              <a:off x="2486875" y="224169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819" y="0"/>
                  </a:moveTo>
                  <a:lnTo>
                    <a:pt x="0" y="1244"/>
                  </a:lnTo>
                  <a:lnTo>
                    <a:pt x="774" y="2984"/>
                  </a:lnTo>
                  <a:lnTo>
                    <a:pt x="1447" y="4787"/>
                  </a:lnTo>
                  <a:lnTo>
                    <a:pt x="2070" y="6629"/>
                  </a:lnTo>
                  <a:lnTo>
                    <a:pt x="4991" y="5638"/>
                  </a:lnTo>
                  <a:lnTo>
                    <a:pt x="4343" y="3746"/>
                  </a:lnTo>
                  <a:lnTo>
                    <a:pt x="3644" y="1854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3" name="object 3993" descr=""/>
            <p:cNvSpPr/>
            <p:nvPr/>
          </p:nvSpPr>
          <p:spPr>
            <a:xfrm>
              <a:off x="2486875" y="2242764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393" y="0"/>
                  </a:moveTo>
                  <a:lnTo>
                    <a:pt x="0" y="177"/>
                  </a:lnTo>
                  <a:lnTo>
                    <a:pt x="774" y="1917"/>
                  </a:lnTo>
                  <a:lnTo>
                    <a:pt x="1447" y="3721"/>
                  </a:lnTo>
                  <a:lnTo>
                    <a:pt x="2070" y="5562"/>
                  </a:lnTo>
                  <a:lnTo>
                    <a:pt x="2476" y="5422"/>
                  </a:lnTo>
                  <a:lnTo>
                    <a:pt x="1854" y="3581"/>
                  </a:lnTo>
                  <a:lnTo>
                    <a:pt x="1181" y="1752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4" name="object 3994" descr=""/>
            <p:cNvSpPr/>
            <p:nvPr/>
          </p:nvSpPr>
          <p:spPr>
            <a:xfrm>
              <a:off x="2488949" y="224732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08" y="0"/>
                  </a:moveTo>
                  <a:lnTo>
                    <a:pt x="0" y="1003"/>
                  </a:lnTo>
                  <a:lnTo>
                    <a:pt x="622" y="2844"/>
                  </a:lnTo>
                  <a:lnTo>
                    <a:pt x="1206" y="4699"/>
                  </a:lnTo>
                  <a:lnTo>
                    <a:pt x="1777" y="6578"/>
                  </a:lnTo>
                  <a:lnTo>
                    <a:pt x="4724" y="5676"/>
                  </a:lnTo>
                  <a:lnTo>
                    <a:pt x="4152" y="3784"/>
                  </a:lnTo>
                  <a:lnTo>
                    <a:pt x="3555" y="1892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5" name="object 3995" descr=""/>
            <p:cNvSpPr/>
            <p:nvPr/>
          </p:nvSpPr>
          <p:spPr>
            <a:xfrm>
              <a:off x="2488949" y="2248188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406" y="0"/>
                  </a:moveTo>
                  <a:lnTo>
                    <a:pt x="0" y="139"/>
                  </a:lnTo>
                  <a:lnTo>
                    <a:pt x="622" y="1981"/>
                  </a:lnTo>
                  <a:lnTo>
                    <a:pt x="1206" y="3835"/>
                  </a:lnTo>
                  <a:lnTo>
                    <a:pt x="1777" y="5715"/>
                  </a:lnTo>
                  <a:lnTo>
                    <a:pt x="2197" y="5588"/>
                  </a:lnTo>
                  <a:lnTo>
                    <a:pt x="1041" y="1841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6" name="object 3996" descr=""/>
            <p:cNvSpPr/>
            <p:nvPr/>
          </p:nvSpPr>
          <p:spPr>
            <a:xfrm>
              <a:off x="2490730" y="225300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46" y="0"/>
                  </a:moveTo>
                  <a:lnTo>
                    <a:pt x="0" y="901"/>
                  </a:lnTo>
                  <a:lnTo>
                    <a:pt x="571" y="2768"/>
                  </a:lnTo>
                  <a:lnTo>
                    <a:pt x="1130" y="4660"/>
                  </a:lnTo>
                  <a:lnTo>
                    <a:pt x="1714" y="6553"/>
                  </a:lnTo>
                  <a:lnTo>
                    <a:pt x="4660" y="5638"/>
                  </a:lnTo>
                  <a:lnTo>
                    <a:pt x="4076" y="3771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7" name="object 3997" descr=""/>
            <p:cNvSpPr/>
            <p:nvPr/>
          </p:nvSpPr>
          <p:spPr>
            <a:xfrm>
              <a:off x="2490730" y="2253782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06" y="0"/>
                  </a:moveTo>
                  <a:lnTo>
                    <a:pt x="0" y="127"/>
                  </a:lnTo>
                  <a:lnTo>
                    <a:pt x="571" y="1993"/>
                  </a:lnTo>
                  <a:lnTo>
                    <a:pt x="1130" y="3886"/>
                  </a:lnTo>
                  <a:lnTo>
                    <a:pt x="1714" y="5778"/>
                  </a:lnTo>
                  <a:lnTo>
                    <a:pt x="2133" y="5651"/>
                  </a:lnTo>
                  <a:lnTo>
                    <a:pt x="1536" y="3759"/>
                  </a:lnTo>
                  <a:lnTo>
                    <a:pt x="977" y="187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8" name="object 3998" descr=""/>
            <p:cNvSpPr/>
            <p:nvPr/>
          </p:nvSpPr>
          <p:spPr>
            <a:xfrm>
              <a:off x="2492446" y="225864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46" y="0"/>
                  </a:moveTo>
                  <a:lnTo>
                    <a:pt x="0" y="914"/>
                  </a:lnTo>
                  <a:lnTo>
                    <a:pt x="596" y="2819"/>
                  </a:lnTo>
                  <a:lnTo>
                    <a:pt x="1231" y="4711"/>
                  </a:lnTo>
                  <a:lnTo>
                    <a:pt x="1574" y="5664"/>
                  </a:lnTo>
                  <a:lnTo>
                    <a:pt x="1968" y="6629"/>
                  </a:lnTo>
                  <a:lnTo>
                    <a:pt x="4826" y="5461"/>
                  </a:lnTo>
                  <a:lnTo>
                    <a:pt x="4470" y="4597"/>
                  </a:lnTo>
                  <a:lnTo>
                    <a:pt x="4140" y="3695"/>
                  </a:lnTo>
                  <a:lnTo>
                    <a:pt x="3530" y="1866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9" name="object 3999" descr=""/>
            <p:cNvSpPr/>
            <p:nvPr/>
          </p:nvSpPr>
          <p:spPr>
            <a:xfrm>
              <a:off x="2492446" y="2259429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06" y="0"/>
                  </a:moveTo>
                  <a:lnTo>
                    <a:pt x="0" y="127"/>
                  </a:lnTo>
                  <a:lnTo>
                    <a:pt x="292" y="1079"/>
                  </a:lnTo>
                  <a:lnTo>
                    <a:pt x="596" y="2032"/>
                  </a:lnTo>
                  <a:lnTo>
                    <a:pt x="1231" y="3924"/>
                  </a:lnTo>
                  <a:lnTo>
                    <a:pt x="1574" y="4876"/>
                  </a:lnTo>
                  <a:lnTo>
                    <a:pt x="1968" y="5842"/>
                  </a:lnTo>
                  <a:lnTo>
                    <a:pt x="2362" y="5676"/>
                  </a:lnTo>
                  <a:lnTo>
                    <a:pt x="1981" y="4737"/>
                  </a:lnTo>
                  <a:lnTo>
                    <a:pt x="1638" y="3784"/>
                  </a:lnTo>
                  <a:lnTo>
                    <a:pt x="1003" y="1892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0" name="object 4000" descr=""/>
            <p:cNvSpPr/>
            <p:nvPr/>
          </p:nvSpPr>
          <p:spPr>
            <a:xfrm>
              <a:off x="2494409" y="2264103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857" y="0"/>
                  </a:moveTo>
                  <a:lnTo>
                    <a:pt x="0" y="1168"/>
                  </a:lnTo>
                  <a:lnTo>
                    <a:pt x="419" y="2133"/>
                  </a:lnTo>
                  <a:lnTo>
                    <a:pt x="914" y="3111"/>
                  </a:lnTo>
                  <a:lnTo>
                    <a:pt x="1282" y="3721"/>
                  </a:lnTo>
                  <a:lnTo>
                    <a:pt x="1511" y="4051"/>
                  </a:lnTo>
                  <a:lnTo>
                    <a:pt x="2108" y="4953"/>
                  </a:lnTo>
                  <a:lnTo>
                    <a:pt x="2793" y="5791"/>
                  </a:lnTo>
                  <a:lnTo>
                    <a:pt x="3543" y="6565"/>
                  </a:lnTo>
                  <a:lnTo>
                    <a:pt x="5753" y="4406"/>
                  </a:lnTo>
                  <a:lnTo>
                    <a:pt x="5130" y="3771"/>
                  </a:lnTo>
                  <a:lnTo>
                    <a:pt x="4559" y="3086"/>
                  </a:lnTo>
                  <a:lnTo>
                    <a:pt x="3886" y="2057"/>
                  </a:lnTo>
                  <a:lnTo>
                    <a:pt x="3517" y="1435"/>
                  </a:lnTo>
                  <a:lnTo>
                    <a:pt x="3213" y="838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1" name="object 4001" descr=""/>
            <p:cNvSpPr/>
            <p:nvPr/>
          </p:nvSpPr>
          <p:spPr>
            <a:xfrm>
              <a:off x="2494409" y="2265106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406" y="0"/>
                  </a:moveTo>
                  <a:lnTo>
                    <a:pt x="0" y="165"/>
                  </a:lnTo>
                  <a:lnTo>
                    <a:pt x="203" y="647"/>
                  </a:lnTo>
                  <a:lnTo>
                    <a:pt x="419" y="1130"/>
                  </a:lnTo>
                  <a:lnTo>
                    <a:pt x="914" y="2108"/>
                  </a:lnTo>
                  <a:lnTo>
                    <a:pt x="1282" y="2717"/>
                  </a:lnTo>
                  <a:lnTo>
                    <a:pt x="1511" y="3047"/>
                  </a:lnTo>
                  <a:lnTo>
                    <a:pt x="2108" y="3949"/>
                  </a:lnTo>
                  <a:lnTo>
                    <a:pt x="2793" y="4787"/>
                  </a:lnTo>
                  <a:lnTo>
                    <a:pt x="3543" y="5562"/>
                  </a:lnTo>
                  <a:lnTo>
                    <a:pt x="3848" y="5257"/>
                  </a:lnTo>
                  <a:lnTo>
                    <a:pt x="3111" y="4508"/>
                  </a:lnTo>
                  <a:lnTo>
                    <a:pt x="2451" y="3682"/>
                  </a:lnTo>
                  <a:lnTo>
                    <a:pt x="596" y="46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2" name="object 4002" descr=""/>
            <p:cNvSpPr/>
            <p:nvPr/>
          </p:nvSpPr>
          <p:spPr>
            <a:xfrm>
              <a:off x="2497959" y="226851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197" y="0"/>
                  </a:moveTo>
                  <a:lnTo>
                    <a:pt x="0" y="2158"/>
                  </a:lnTo>
                  <a:lnTo>
                    <a:pt x="1498" y="3695"/>
                  </a:lnTo>
                  <a:lnTo>
                    <a:pt x="3289" y="4940"/>
                  </a:lnTo>
                  <a:lnTo>
                    <a:pt x="5219" y="5867"/>
                  </a:lnTo>
                  <a:lnTo>
                    <a:pt x="6553" y="3086"/>
                  </a:lnTo>
                  <a:lnTo>
                    <a:pt x="4927" y="2311"/>
                  </a:lnTo>
                  <a:lnTo>
                    <a:pt x="3441" y="1269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3" name="object 4003" descr=""/>
            <p:cNvSpPr/>
            <p:nvPr/>
          </p:nvSpPr>
          <p:spPr>
            <a:xfrm>
              <a:off x="2497959" y="2270369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304" y="0"/>
                  </a:moveTo>
                  <a:lnTo>
                    <a:pt x="0" y="304"/>
                  </a:lnTo>
                  <a:lnTo>
                    <a:pt x="1498" y="1841"/>
                  </a:lnTo>
                  <a:lnTo>
                    <a:pt x="3289" y="3086"/>
                  </a:lnTo>
                  <a:lnTo>
                    <a:pt x="5219" y="4013"/>
                  </a:lnTo>
                  <a:lnTo>
                    <a:pt x="5410" y="3619"/>
                  </a:lnTo>
                  <a:lnTo>
                    <a:pt x="3517" y="2717"/>
                  </a:lnTo>
                  <a:lnTo>
                    <a:pt x="1778" y="149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4" name="object 4004" descr=""/>
            <p:cNvSpPr/>
            <p:nvPr/>
          </p:nvSpPr>
          <p:spPr>
            <a:xfrm>
              <a:off x="2503173" y="2271598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333" y="0"/>
                  </a:moveTo>
                  <a:lnTo>
                    <a:pt x="0" y="2781"/>
                  </a:lnTo>
                  <a:lnTo>
                    <a:pt x="1930" y="3708"/>
                  </a:lnTo>
                  <a:lnTo>
                    <a:pt x="3987" y="4305"/>
                  </a:lnTo>
                  <a:lnTo>
                    <a:pt x="6083" y="4610"/>
                  </a:lnTo>
                  <a:lnTo>
                    <a:pt x="6527" y="1562"/>
                  </a:lnTo>
                  <a:lnTo>
                    <a:pt x="4724" y="1295"/>
                  </a:lnTo>
                  <a:lnTo>
                    <a:pt x="2959" y="774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5" name="object 4005" descr=""/>
            <p:cNvSpPr/>
            <p:nvPr/>
          </p:nvSpPr>
          <p:spPr>
            <a:xfrm>
              <a:off x="2503173" y="2273986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90" y="0"/>
                  </a:moveTo>
                  <a:lnTo>
                    <a:pt x="0" y="393"/>
                  </a:lnTo>
                  <a:lnTo>
                    <a:pt x="1930" y="1320"/>
                  </a:lnTo>
                  <a:lnTo>
                    <a:pt x="3987" y="1917"/>
                  </a:lnTo>
                  <a:lnTo>
                    <a:pt x="6083" y="2222"/>
                  </a:lnTo>
                  <a:lnTo>
                    <a:pt x="6146" y="1790"/>
                  </a:lnTo>
                  <a:lnTo>
                    <a:pt x="4089" y="1498"/>
                  </a:lnTo>
                  <a:lnTo>
                    <a:pt x="2082" y="901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6" name="object 4006" descr=""/>
            <p:cNvSpPr/>
            <p:nvPr/>
          </p:nvSpPr>
          <p:spPr>
            <a:xfrm>
              <a:off x="2509262" y="227316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31" y="0"/>
                  </a:moveTo>
                  <a:lnTo>
                    <a:pt x="0" y="3047"/>
                  </a:lnTo>
                  <a:lnTo>
                    <a:pt x="2082" y="3352"/>
                  </a:lnTo>
                  <a:lnTo>
                    <a:pt x="4216" y="3365"/>
                  </a:lnTo>
                  <a:lnTo>
                    <a:pt x="6311" y="3073"/>
                  </a:lnTo>
                  <a:lnTo>
                    <a:pt x="5892" y="12"/>
                  </a:lnTo>
                  <a:lnTo>
                    <a:pt x="4089" y="266"/>
                  </a:lnTo>
                  <a:lnTo>
                    <a:pt x="2235" y="25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7" name="object 4007" descr=""/>
            <p:cNvSpPr/>
            <p:nvPr/>
          </p:nvSpPr>
          <p:spPr>
            <a:xfrm>
              <a:off x="2509262" y="2275777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" y="0"/>
                  </a:moveTo>
                  <a:lnTo>
                    <a:pt x="0" y="431"/>
                  </a:lnTo>
                  <a:lnTo>
                    <a:pt x="2082" y="736"/>
                  </a:lnTo>
                  <a:lnTo>
                    <a:pt x="4216" y="749"/>
                  </a:lnTo>
                  <a:lnTo>
                    <a:pt x="6311" y="457"/>
                  </a:lnTo>
                  <a:lnTo>
                    <a:pt x="6248" y="25"/>
                  </a:lnTo>
                  <a:lnTo>
                    <a:pt x="4203" y="304"/>
                  </a:lnTo>
                  <a:lnTo>
                    <a:pt x="2108" y="30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8" name="object 4008" descr=""/>
            <p:cNvSpPr/>
            <p:nvPr/>
          </p:nvSpPr>
          <p:spPr>
            <a:xfrm>
              <a:off x="2515157" y="227165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143" y="0"/>
                  </a:moveTo>
                  <a:lnTo>
                    <a:pt x="0" y="1523"/>
                  </a:lnTo>
                  <a:lnTo>
                    <a:pt x="419" y="4584"/>
                  </a:lnTo>
                  <a:lnTo>
                    <a:pt x="6540" y="2755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9" name="object 4009" descr=""/>
            <p:cNvSpPr/>
            <p:nvPr/>
          </p:nvSpPr>
          <p:spPr>
            <a:xfrm>
              <a:off x="2515513" y="2274029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994" y="0"/>
                  </a:moveTo>
                  <a:lnTo>
                    <a:pt x="0" y="1777"/>
                  </a:lnTo>
                  <a:lnTo>
                    <a:pt x="63" y="2209"/>
                  </a:lnTo>
                  <a:lnTo>
                    <a:pt x="6184" y="380"/>
                  </a:lnTo>
                  <a:lnTo>
                    <a:pt x="59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0" name="object 4010" descr=""/>
            <p:cNvSpPr/>
            <p:nvPr/>
          </p:nvSpPr>
          <p:spPr>
            <a:xfrm>
              <a:off x="2520301" y="226830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152" y="0"/>
                  </a:moveTo>
                  <a:lnTo>
                    <a:pt x="2882" y="1371"/>
                  </a:lnTo>
                  <a:lnTo>
                    <a:pt x="1523" y="2590"/>
                  </a:lnTo>
                  <a:lnTo>
                    <a:pt x="0" y="3352"/>
                  </a:lnTo>
                  <a:lnTo>
                    <a:pt x="1396" y="6095"/>
                  </a:lnTo>
                  <a:lnTo>
                    <a:pt x="6413" y="209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1" name="object 4011" descr=""/>
            <p:cNvSpPr/>
            <p:nvPr/>
          </p:nvSpPr>
          <p:spPr>
            <a:xfrm>
              <a:off x="2521507" y="227011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4889" y="0"/>
                  </a:moveTo>
                  <a:lnTo>
                    <a:pt x="0" y="3911"/>
                  </a:lnTo>
                  <a:lnTo>
                    <a:pt x="190" y="4292"/>
                  </a:lnTo>
                  <a:lnTo>
                    <a:pt x="5206" y="292"/>
                  </a:lnTo>
                  <a:lnTo>
                    <a:pt x="48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2" name="object 4012" descr=""/>
            <p:cNvSpPr/>
            <p:nvPr/>
          </p:nvSpPr>
          <p:spPr>
            <a:xfrm>
              <a:off x="2524453" y="2263839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695" y="0"/>
                  </a:moveTo>
                  <a:lnTo>
                    <a:pt x="2451" y="1549"/>
                  </a:lnTo>
                  <a:lnTo>
                    <a:pt x="1257" y="3098"/>
                  </a:lnTo>
                  <a:lnTo>
                    <a:pt x="0" y="4470"/>
                  </a:lnTo>
                  <a:lnTo>
                    <a:pt x="2260" y="6565"/>
                  </a:lnTo>
                  <a:lnTo>
                    <a:pt x="3657" y="5041"/>
                  </a:lnTo>
                  <a:lnTo>
                    <a:pt x="4876" y="3454"/>
                  </a:lnTo>
                  <a:lnTo>
                    <a:pt x="6095" y="1943"/>
                  </a:lnTo>
                  <a:lnTo>
                    <a:pt x="36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3" name="object 4013" descr=""/>
            <p:cNvSpPr/>
            <p:nvPr/>
          </p:nvSpPr>
          <p:spPr>
            <a:xfrm>
              <a:off x="2526396" y="226551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809" y="0"/>
                  </a:moveTo>
                  <a:lnTo>
                    <a:pt x="2590" y="1511"/>
                  </a:lnTo>
                  <a:lnTo>
                    <a:pt x="1384" y="3098"/>
                  </a:lnTo>
                  <a:lnTo>
                    <a:pt x="0" y="4597"/>
                  </a:lnTo>
                  <a:lnTo>
                    <a:pt x="317" y="4889"/>
                  </a:lnTo>
                  <a:lnTo>
                    <a:pt x="1714" y="3365"/>
                  </a:lnTo>
                  <a:lnTo>
                    <a:pt x="2933" y="1777"/>
                  </a:lnTo>
                  <a:lnTo>
                    <a:pt x="4152" y="266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4" name="object 4014" descr=""/>
            <p:cNvSpPr/>
            <p:nvPr/>
          </p:nvSpPr>
          <p:spPr>
            <a:xfrm>
              <a:off x="2528152" y="225931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4229" y="0"/>
                  </a:moveTo>
                  <a:lnTo>
                    <a:pt x="0" y="4533"/>
                  </a:lnTo>
                  <a:lnTo>
                    <a:pt x="2400" y="6464"/>
                  </a:lnTo>
                  <a:lnTo>
                    <a:pt x="3619" y="4965"/>
                  </a:lnTo>
                  <a:lnTo>
                    <a:pt x="4838" y="3517"/>
                  </a:lnTo>
                  <a:lnTo>
                    <a:pt x="6210" y="2362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5" name="object 4015" descr=""/>
            <p:cNvSpPr/>
            <p:nvPr/>
          </p:nvSpPr>
          <p:spPr>
            <a:xfrm>
              <a:off x="2530209" y="226134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873" y="0"/>
                  </a:moveTo>
                  <a:lnTo>
                    <a:pt x="2463" y="1181"/>
                  </a:lnTo>
                  <a:lnTo>
                    <a:pt x="1231" y="2654"/>
                  </a:lnTo>
                  <a:lnTo>
                    <a:pt x="0" y="4165"/>
                  </a:lnTo>
                  <a:lnTo>
                    <a:pt x="342" y="4432"/>
                  </a:lnTo>
                  <a:lnTo>
                    <a:pt x="1562" y="2933"/>
                  </a:lnTo>
                  <a:lnTo>
                    <a:pt x="2781" y="1485"/>
                  </a:lnTo>
                  <a:lnTo>
                    <a:pt x="4152" y="330"/>
                  </a:lnTo>
                  <a:lnTo>
                    <a:pt x="387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6" name="object 4016" descr=""/>
            <p:cNvSpPr/>
            <p:nvPr/>
          </p:nvSpPr>
          <p:spPr>
            <a:xfrm>
              <a:off x="2532378" y="2256018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372" y="0"/>
                  </a:moveTo>
                  <a:lnTo>
                    <a:pt x="3479" y="850"/>
                  </a:lnTo>
                  <a:lnTo>
                    <a:pt x="1650" y="1917"/>
                  </a:lnTo>
                  <a:lnTo>
                    <a:pt x="0" y="3302"/>
                  </a:lnTo>
                  <a:lnTo>
                    <a:pt x="1981" y="5664"/>
                  </a:lnTo>
                  <a:lnTo>
                    <a:pt x="3352" y="4508"/>
                  </a:lnTo>
                  <a:lnTo>
                    <a:pt x="4952" y="3568"/>
                  </a:lnTo>
                  <a:lnTo>
                    <a:pt x="6642" y="2806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7" name="object 4017" descr=""/>
            <p:cNvSpPr/>
            <p:nvPr/>
          </p:nvSpPr>
          <p:spPr>
            <a:xfrm>
              <a:off x="2534080" y="2258431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762" y="0"/>
                  </a:moveTo>
                  <a:lnTo>
                    <a:pt x="3048" y="774"/>
                  </a:lnTo>
                  <a:lnTo>
                    <a:pt x="1409" y="1739"/>
                  </a:lnTo>
                  <a:lnTo>
                    <a:pt x="0" y="2920"/>
                  </a:lnTo>
                  <a:lnTo>
                    <a:pt x="279" y="3251"/>
                  </a:lnTo>
                  <a:lnTo>
                    <a:pt x="1651" y="2095"/>
                  </a:lnTo>
                  <a:lnTo>
                    <a:pt x="3251" y="1155"/>
                  </a:lnTo>
                  <a:lnTo>
                    <a:pt x="4940" y="393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8" name="object 4018" descr=""/>
            <p:cNvSpPr/>
            <p:nvPr/>
          </p:nvSpPr>
          <p:spPr>
            <a:xfrm>
              <a:off x="2537747" y="225401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842" y="0"/>
                  </a:moveTo>
                  <a:lnTo>
                    <a:pt x="3860" y="495"/>
                  </a:lnTo>
                  <a:lnTo>
                    <a:pt x="1905" y="1142"/>
                  </a:lnTo>
                  <a:lnTo>
                    <a:pt x="0" y="2006"/>
                  </a:lnTo>
                  <a:lnTo>
                    <a:pt x="1270" y="4813"/>
                  </a:lnTo>
                  <a:lnTo>
                    <a:pt x="2971" y="4038"/>
                  </a:lnTo>
                  <a:lnTo>
                    <a:pt x="4762" y="3454"/>
                  </a:lnTo>
                  <a:lnTo>
                    <a:pt x="6591" y="2997"/>
                  </a:lnTo>
                  <a:lnTo>
                    <a:pt x="584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9" name="object 4019" descr=""/>
            <p:cNvSpPr/>
            <p:nvPr/>
          </p:nvSpPr>
          <p:spPr>
            <a:xfrm>
              <a:off x="2538839" y="2256592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397" y="0"/>
                  </a:moveTo>
                  <a:lnTo>
                    <a:pt x="3543" y="457"/>
                  </a:lnTo>
                  <a:lnTo>
                    <a:pt x="1727" y="1054"/>
                  </a:lnTo>
                  <a:lnTo>
                    <a:pt x="0" y="1841"/>
                  </a:lnTo>
                  <a:lnTo>
                    <a:pt x="177" y="2235"/>
                  </a:lnTo>
                  <a:lnTo>
                    <a:pt x="1879" y="1460"/>
                  </a:lnTo>
                  <a:lnTo>
                    <a:pt x="3670" y="876"/>
                  </a:lnTo>
                  <a:lnTo>
                    <a:pt x="5499" y="419"/>
                  </a:lnTo>
                  <a:lnTo>
                    <a:pt x="539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0" name="object 4020" descr=""/>
            <p:cNvSpPr/>
            <p:nvPr/>
          </p:nvSpPr>
          <p:spPr>
            <a:xfrm>
              <a:off x="2543588" y="225296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032" y="0"/>
                  </a:moveTo>
                  <a:lnTo>
                    <a:pt x="4000" y="215"/>
                  </a:lnTo>
                  <a:lnTo>
                    <a:pt x="1993" y="558"/>
                  </a:lnTo>
                  <a:lnTo>
                    <a:pt x="0" y="1054"/>
                  </a:lnTo>
                  <a:lnTo>
                    <a:pt x="749" y="4038"/>
                  </a:lnTo>
                  <a:lnTo>
                    <a:pt x="2578" y="3594"/>
                  </a:lnTo>
                  <a:lnTo>
                    <a:pt x="4457" y="3263"/>
                  </a:lnTo>
                  <a:lnTo>
                    <a:pt x="6350" y="3073"/>
                  </a:lnTo>
                  <a:lnTo>
                    <a:pt x="603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1" name="object 4021" descr=""/>
            <p:cNvSpPr/>
            <p:nvPr/>
          </p:nvSpPr>
          <p:spPr>
            <a:xfrm>
              <a:off x="2544236" y="2255610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664" y="0"/>
                  </a:moveTo>
                  <a:lnTo>
                    <a:pt x="3746" y="203"/>
                  </a:lnTo>
                  <a:lnTo>
                    <a:pt x="1854" y="520"/>
                  </a:lnTo>
                  <a:lnTo>
                    <a:pt x="0" y="977"/>
                  </a:lnTo>
                  <a:lnTo>
                    <a:pt x="101" y="1396"/>
                  </a:lnTo>
                  <a:lnTo>
                    <a:pt x="1930" y="952"/>
                  </a:lnTo>
                  <a:lnTo>
                    <a:pt x="3810" y="622"/>
                  </a:lnTo>
                  <a:lnTo>
                    <a:pt x="5702" y="431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2" name="object 4022" descr=""/>
            <p:cNvSpPr/>
            <p:nvPr/>
          </p:nvSpPr>
          <p:spPr>
            <a:xfrm>
              <a:off x="2549625" y="225245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78" y="0"/>
                  </a:moveTo>
                  <a:lnTo>
                    <a:pt x="4851" y="165"/>
                  </a:lnTo>
                  <a:lnTo>
                    <a:pt x="3937" y="266"/>
                  </a:lnTo>
                  <a:lnTo>
                    <a:pt x="2667" y="317"/>
                  </a:lnTo>
                  <a:lnTo>
                    <a:pt x="1016" y="419"/>
                  </a:lnTo>
                  <a:lnTo>
                    <a:pt x="0" y="520"/>
                  </a:lnTo>
                  <a:lnTo>
                    <a:pt x="317" y="3581"/>
                  </a:lnTo>
                  <a:lnTo>
                    <a:pt x="787" y="3530"/>
                  </a:lnTo>
                  <a:lnTo>
                    <a:pt x="1257" y="3492"/>
                  </a:lnTo>
                  <a:lnTo>
                    <a:pt x="1739" y="3467"/>
                  </a:lnTo>
                  <a:lnTo>
                    <a:pt x="1968" y="3441"/>
                  </a:lnTo>
                  <a:lnTo>
                    <a:pt x="4229" y="3340"/>
                  </a:lnTo>
                  <a:lnTo>
                    <a:pt x="5270" y="3213"/>
                  </a:lnTo>
                  <a:lnTo>
                    <a:pt x="6286" y="3048"/>
                  </a:lnTo>
                  <a:lnTo>
                    <a:pt x="577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3" name="object 4023" descr=""/>
            <p:cNvSpPr/>
            <p:nvPr/>
          </p:nvSpPr>
          <p:spPr>
            <a:xfrm>
              <a:off x="2549892" y="225507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943" y="0"/>
                  </a:moveTo>
                  <a:lnTo>
                    <a:pt x="4940" y="177"/>
                  </a:lnTo>
                  <a:lnTo>
                    <a:pt x="3924" y="292"/>
                  </a:lnTo>
                  <a:lnTo>
                    <a:pt x="2882" y="342"/>
                  </a:lnTo>
                  <a:lnTo>
                    <a:pt x="1904" y="368"/>
                  </a:lnTo>
                  <a:lnTo>
                    <a:pt x="0" y="533"/>
                  </a:lnTo>
                  <a:lnTo>
                    <a:pt x="50" y="965"/>
                  </a:lnTo>
                  <a:lnTo>
                    <a:pt x="520" y="914"/>
                  </a:lnTo>
                  <a:lnTo>
                    <a:pt x="990" y="876"/>
                  </a:lnTo>
                  <a:lnTo>
                    <a:pt x="1473" y="850"/>
                  </a:lnTo>
                  <a:lnTo>
                    <a:pt x="1701" y="825"/>
                  </a:lnTo>
                  <a:lnTo>
                    <a:pt x="3962" y="723"/>
                  </a:lnTo>
                  <a:lnTo>
                    <a:pt x="5003" y="596"/>
                  </a:lnTo>
                  <a:lnTo>
                    <a:pt x="6019" y="431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4" name="object 4024" descr=""/>
            <p:cNvSpPr/>
            <p:nvPr/>
          </p:nvSpPr>
          <p:spPr>
            <a:xfrm>
              <a:off x="2555405" y="225127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765" y="0"/>
                  </a:moveTo>
                  <a:lnTo>
                    <a:pt x="4737" y="190"/>
                  </a:lnTo>
                  <a:lnTo>
                    <a:pt x="1854" y="838"/>
                  </a:lnTo>
                  <a:lnTo>
                    <a:pt x="927" y="1028"/>
                  </a:lnTo>
                  <a:lnTo>
                    <a:pt x="0" y="1193"/>
                  </a:lnTo>
                  <a:lnTo>
                    <a:pt x="508" y="4229"/>
                  </a:lnTo>
                  <a:lnTo>
                    <a:pt x="2540" y="3898"/>
                  </a:lnTo>
                  <a:lnTo>
                    <a:pt x="4470" y="3365"/>
                  </a:lnTo>
                  <a:lnTo>
                    <a:pt x="6311" y="3035"/>
                  </a:lnTo>
                  <a:lnTo>
                    <a:pt x="57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5" name="object 4025" descr=""/>
            <p:cNvSpPr/>
            <p:nvPr/>
          </p:nvSpPr>
          <p:spPr>
            <a:xfrm>
              <a:off x="2555836" y="225387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803" y="0"/>
                  </a:moveTo>
                  <a:lnTo>
                    <a:pt x="3936" y="342"/>
                  </a:lnTo>
                  <a:lnTo>
                    <a:pt x="2006" y="863"/>
                  </a:lnTo>
                  <a:lnTo>
                    <a:pt x="0" y="1193"/>
                  </a:lnTo>
                  <a:lnTo>
                    <a:pt x="76" y="1625"/>
                  </a:lnTo>
                  <a:lnTo>
                    <a:pt x="2108" y="1295"/>
                  </a:lnTo>
                  <a:lnTo>
                    <a:pt x="4038" y="761"/>
                  </a:lnTo>
                  <a:lnTo>
                    <a:pt x="5880" y="431"/>
                  </a:lnTo>
                  <a:lnTo>
                    <a:pt x="58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6" name="object 4026" descr=""/>
            <p:cNvSpPr/>
            <p:nvPr/>
          </p:nvSpPr>
          <p:spPr>
            <a:xfrm>
              <a:off x="2561160" y="2250948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095" y="0"/>
                  </a:moveTo>
                  <a:lnTo>
                    <a:pt x="1028" y="139"/>
                  </a:lnTo>
                  <a:lnTo>
                    <a:pt x="0" y="330"/>
                  </a:lnTo>
                  <a:lnTo>
                    <a:pt x="558" y="3365"/>
                  </a:lnTo>
                  <a:lnTo>
                    <a:pt x="1473" y="3200"/>
                  </a:lnTo>
                  <a:lnTo>
                    <a:pt x="2362" y="3086"/>
                  </a:lnTo>
                  <a:lnTo>
                    <a:pt x="4000" y="3111"/>
                  </a:lnTo>
                  <a:lnTo>
                    <a:pt x="4737" y="3263"/>
                  </a:lnTo>
                  <a:lnTo>
                    <a:pt x="5359" y="3594"/>
                  </a:lnTo>
                  <a:lnTo>
                    <a:pt x="6769" y="850"/>
                  </a:lnTo>
                  <a:lnTo>
                    <a:pt x="6210" y="558"/>
                  </a:lnTo>
                  <a:lnTo>
                    <a:pt x="5613" y="355"/>
                  </a:lnTo>
                  <a:lnTo>
                    <a:pt x="4419" y="88"/>
                  </a:lnTo>
                  <a:lnTo>
                    <a:pt x="3822" y="25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7" name="object 4027" descr=""/>
            <p:cNvSpPr/>
            <p:nvPr/>
          </p:nvSpPr>
          <p:spPr>
            <a:xfrm>
              <a:off x="2561643" y="2253602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1841" y="0"/>
                  </a:moveTo>
                  <a:lnTo>
                    <a:pt x="927" y="114"/>
                  </a:lnTo>
                  <a:lnTo>
                    <a:pt x="0" y="279"/>
                  </a:lnTo>
                  <a:lnTo>
                    <a:pt x="76" y="711"/>
                  </a:lnTo>
                  <a:lnTo>
                    <a:pt x="990" y="546"/>
                  </a:lnTo>
                  <a:lnTo>
                    <a:pt x="1879" y="431"/>
                  </a:lnTo>
                  <a:lnTo>
                    <a:pt x="3517" y="457"/>
                  </a:lnTo>
                  <a:lnTo>
                    <a:pt x="4254" y="609"/>
                  </a:lnTo>
                  <a:lnTo>
                    <a:pt x="4876" y="939"/>
                  </a:lnTo>
                  <a:lnTo>
                    <a:pt x="5079" y="558"/>
                  </a:lnTo>
                  <a:lnTo>
                    <a:pt x="4381" y="190"/>
                  </a:lnTo>
                  <a:lnTo>
                    <a:pt x="3581" y="25"/>
                  </a:lnTo>
                  <a:lnTo>
                    <a:pt x="18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8" name="object 4028" descr=""/>
            <p:cNvSpPr/>
            <p:nvPr/>
          </p:nvSpPr>
          <p:spPr>
            <a:xfrm>
              <a:off x="2566520" y="2251800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1409" y="0"/>
                  </a:moveTo>
                  <a:lnTo>
                    <a:pt x="0" y="2743"/>
                  </a:lnTo>
                  <a:lnTo>
                    <a:pt x="635" y="3060"/>
                  </a:lnTo>
                  <a:lnTo>
                    <a:pt x="1181" y="3568"/>
                  </a:lnTo>
                  <a:lnTo>
                    <a:pt x="1663" y="4229"/>
                  </a:lnTo>
                  <a:lnTo>
                    <a:pt x="2159" y="4876"/>
                  </a:lnTo>
                  <a:lnTo>
                    <a:pt x="2565" y="5651"/>
                  </a:lnTo>
                  <a:lnTo>
                    <a:pt x="2908" y="6476"/>
                  </a:lnTo>
                  <a:lnTo>
                    <a:pt x="5753" y="5283"/>
                  </a:lnTo>
                  <a:lnTo>
                    <a:pt x="5334" y="4292"/>
                  </a:lnTo>
                  <a:lnTo>
                    <a:pt x="1968" y="292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9" name="object 4029" descr=""/>
            <p:cNvSpPr/>
            <p:nvPr/>
          </p:nvSpPr>
          <p:spPr>
            <a:xfrm>
              <a:off x="2566520" y="2254162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203" y="0"/>
                  </a:moveTo>
                  <a:lnTo>
                    <a:pt x="0" y="380"/>
                  </a:lnTo>
                  <a:lnTo>
                    <a:pt x="635" y="698"/>
                  </a:lnTo>
                  <a:lnTo>
                    <a:pt x="1181" y="1206"/>
                  </a:lnTo>
                  <a:lnTo>
                    <a:pt x="1663" y="1866"/>
                  </a:lnTo>
                  <a:lnTo>
                    <a:pt x="2159" y="2514"/>
                  </a:lnTo>
                  <a:lnTo>
                    <a:pt x="2565" y="3289"/>
                  </a:lnTo>
                  <a:lnTo>
                    <a:pt x="2908" y="4114"/>
                  </a:lnTo>
                  <a:lnTo>
                    <a:pt x="3302" y="3949"/>
                  </a:lnTo>
                  <a:lnTo>
                    <a:pt x="2946" y="3098"/>
                  </a:lnTo>
                  <a:lnTo>
                    <a:pt x="2527" y="2298"/>
                  </a:lnTo>
                  <a:lnTo>
                    <a:pt x="2019" y="1600"/>
                  </a:lnTo>
                  <a:lnTo>
                    <a:pt x="1498" y="914"/>
                  </a:lnTo>
                  <a:lnTo>
                    <a:pt x="901" y="355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0" name="object 4030" descr=""/>
            <p:cNvSpPr/>
            <p:nvPr/>
          </p:nvSpPr>
          <p:spPr>
            <a:xfrm>
              <a:off x="2569432" y="225707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844" y="0"/>
                  </a:moveTo>
                  <a:lnTo>
                    <a:pt x="0" y="1206"/>
                  </a:lnTo>
                  <a:lnTo>
                    <a:pt x="88" y="1409"/>
                  </a:lnTo>
                  <a:lnTo>
                    <a:pt x="368" y="2146"/>
                  </a:lnTo>
                  <a:lnTo>
                    <a:pt x="1930" y="6667"/>
                  </a:lnTo>
                  <a:lnTo>
                    <a:pt x="4851" y="5664"/>
                  </a:lnTo>
                  <a:lnTo>
                    <a:pt x="3136" y="749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1" name="object 4031" descr=""/>
            <p:cNvSpPr/>
            <p:nvPr/>
          </p:nvSpPr>
          <p:spPr>
            <a:xfrm>
              <a:off x="2569432" y="2258106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393" y="0"/>
                  </a:moveTo>
                  <a:lnTo>
                    <a:pt x="0" y="177"/>
                  </a:lnTo>
                  <a:lnTo>
                    <a:pt x="88" y="380"/>
                  </a:lnTo>
                  <a:lnTo>
                    <a:pt x="241" y="800"/>
                  </a:lnTo>
                  <a:lnTo>
                    <a:pt x="368" y="1117"/>
                  </a:lnTo>
                  <a:lnTo>
                    <a:pt x="1930" y="5638"/>
                  </a:lnTo>
                  <a:lnTo>
                    <a:pt x="2336" y="5499"/>
                  </a:lnTo>
                  <a:lnTo>
                    <a:pt x="774" y="977"/>
                  </a:lnTo>
                  <a:lnTo>
                    <a:pt x="571" y="431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2" name="object 4032" descr=""/>
            <p:cNvSpPr/>
            <p:nvPr/>
          </p:nvSpPr>
          <p:spPr>
            <a:xfrm>
              <a:off x="2571360" y="226274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20" y="0"/>
                  </a:moveTo>
                  <a:lnTo>
                    <a:pt x="0" y="1003"/>
                  </a:lnTo>
                  <a:lnTo>
                    <a:pt x="634" y="2844"/>
                  </a:lnTo>
                  <a:lnTo>
                    <a:pt x="1244" y="4686"/>
                  </a:lnTo>
                  <a:lnTo>
                    <a:pt x="1701" y="6515"/>
                  </a:lnTo>
                  <a:lnTo>
                    <a:pt x="4698" y="5765"/>
                  </a:lnTo>
                  <a:lnTo>
                    <a:pt x="4190" y="3771"/>
                  </a:lnTo>
                  <a:lnTo>
                    <a:pt x="29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3" name="object 4033" descr=""/>
            <p:cNvSpPr/>
            <p:nvPr/>
          </p:nvSpPr>
          <p:spPr>
            <a:xfrm>
              <a:off x="2571360" y="2263610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406" y="0"/>
                  </a:moveTo>
                  <a:lnTo>
                    <a:pt x="0" y="139"/>
                  </a:lnTo>
                  <a:lnTo>
                    <a:pt x="634" y="1981"/>
                  </a:lnTo>
                  <a:lnTo>
                    <a:pt x="1244" y="3822"/>
                  </a:lnTo>
                  <a:lnTo>
                    <a:pt x="1701" y="5651"/>
                  </a:lnTo>
                  <a:lnTo>
                    <a:pt x="2120" y="5549"/>
                  </a:lnTo>
                  <a:lnTo>
                    <a:pt x="1650" y="3695"/>
                  </a:lnTo>
                  <a:lnTo>
                    <a:pt x="1041" y="1841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4" name="object 4034" descr=""/>
            <p:cNvSpPr/>
            <p:nvPr/>
          </p:nvSpPr>
          <p:spPr>
            <a:xfrm>
              <a:off x="2573059" y="2268517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2997" y="0"/>
                  </a:moveTo>
                  <a:lnTo>
                    <a:pt x="0" y="749"/>
                  </a:lnTo>
                  <a:lnTo>
                    <a:pt x="228" y="1663"/>
                  </a:lnTo>
                  <a:lnTo>
                    <a:pt x="419" y="2565"/>
                  </a:lnTo>
                  <a:lnTo>
                    <a:pt x="647" y="4356"/>
                  </a:lnTo>
                  <a:lnTo>
                    <a:pt x="685" y="5219"/>
                  </a:lnTo>
                  <a:lnTo>
                    <a:pt x="584" y="6019"/>
                  </a:lnTo>
                  <a:lnTo>
                    <a:pt x="3644" y="6400"/>
                  </a:lnTo>
                  <a:lnTo>
                    <a:pt x="3784" y="5245"/>
                  </a:lnTo>
                  <a:lnTo>
                    <a:pt x="3721" y="4127"/>
                  </a:lnTo>
                  <a:lnTo>
                    <a:pt x="3454" y="2006"/>
                  </a:lnTo>
                  <a:lnTo>
                    <a:pt x="3238" y="990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5" name="object 4035" descr=""/>
            <p:cNvSpPr/>
            <p:nvPr/>
          </p:nvSpPr>
          <p:spPr>
            <a:xfrm>
              <a:off x="2573059" y="2269152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19" y="0"/>
                  </a:moveTo>
                  <a:lnTo>
                    <a:pt x="0" y="114"/>
                  </a:lnTo>
                  <a:lnTo>
                    <a:pt x="228" y="1028"/>
                  </a:lnTo>
                  <a:lnTo>
                    <a:pt x="419" y="1930"/>
                  </a:lnTo>
                  <a:lnTo>
                    <a:pt x="647" y="3721"/>
                  </a:lnTo>
                  <a:lnTo>
                    <a:pt x="685" y="4584"/>
                  </a:lnTo>
                  <a:lnTo>
                    <a:pt x="584" y="5384"/>
                  </a:lnTo>
                  <a:lnTo>
                    <a:pt x="1015" y="5435"/>
                  </a:lnTo>
                  <a:lnTo>
                    <a:pt x="1117" y="4597"/>
                  </a:lnTo>
                  <a:lnTo>
                    <a:pt x="1079" y="3682"/>
                  </a:lnTo>
                  <a:lnTo>
                    <a:pt x="850" y="1854"/>
                  </a:lnTo>
                  <a:lnTo>
                    <a:pt x="660" y="927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6" name="object 4036" descr=""/>
            <p:cNvSpPr/>
            <p:nvPr/>
          </p:nvSpPr>
          <p:spPr>
            <a:xfrm>
              <a:off x="2571244" y="2274540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400" y="0"/>
                  </a:moveTo>
                  <a:lnTo>
                    <a:pt x="0" y="3416"/>
                  </a:lnTo>
                  <a:lnTo>
                    <a:pt x="1358" y="6184"/>
                  </a:lnTo>
                  <a:lnTo>
                    <a:pt x="5461" y="381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7" name="object 4037" descr=""/>
            <p:cNvSpPr/>
            <p:nvPr/>
          </p:nvSpPr>
          <p:spPr>
            <a:xfrm>
              <a:off x="2571244" y="227454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400" y="0"/>
                  </a:moveTo>
                  <a:lnTo>
                    <a:pt x="0" y="3416"/>
                  </a:lnTo>
                  <a:lnTo>
                    <a:pt x="190" y="3810"/>
                  </a:lnTo>
                  <a:lnTo>
                    <a:pt x="952" y="3429"/>
                  </a:lnTo>
                  <a:lnTo>
                    <a:pt x="1587" y="2933"/>
                  </a:lnTo>
                  <a:lnTo>
                    <a:pt x="2019" y="2298"/>
                  </a:lnTo>
                  <a:lnTo>
                    <a:pt x="2463" y="1676"/>
                  </a:lnTo>
                  <a:lnTo>
                    <a:pt x="2717" y="901"/>
                  </a:lnTo>
                  <a:lnTo>
                    <a:pt x="2832" y="50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8" name="object 4038" descr=""/>
            <p:cNvSpPr/>
            <p:nvPr/>
          </p:nvSpPr>
          <p:spPr>
            <a:xfrm>
              <a:off x="2566122" y="227795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118" y="0"/>
                  </a:moveTo>
                  <a:lnTo>
                    <a:pt x="0" y="1041"/>
                  </a:lnTo>
                  <a:lnTo>
                    <a:pt x="127" y="4127"/>
                  </a:lnTo>
                  <a:lnTo>
                    <a:pt x="6489" y="2768"/>
                  </a:lnTo>
                  <a:lnTo>
                    <a:pt x="511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9" name="object 4039" descr=""/>
            <p:cNvSpPr/>
            <p:nvPr/>
          </p:nvSpPr>
          <p:spPr>
            <a:xfrm>
              <a:off x="2566122" y="2277955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118" y="0"/>
                  </a:moveTo>
                  <a:lnTo>
                    <a:pt x="0" y="1041"/>
                  </a:lnTo>
                  <a:lnTo>
                    <a:pt x="12" y="1473"/>
                  </a:lnTo>
                  <a:lnTo>
                    <a:pt x="5308" y="393"/>
                  </a:lnTo>
                  <a:lnTo>
                    <a:pt x="511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0" name="object 4040" descr=""/>
            <p:cNvSpPr/>
            <p:nvPr/>
          </p:nvSpPr>
          <p:spPr>
            <a:xfrm>
              <a:off x="2560141" y="227877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04" y="0"/>
                  </a:moveTo>
                  <a:lnTo>
                    <a:pt x="0" y="3073"/>
                  </a:lnTo>
                  <a:lnTo>
                    <a:pt x="2006" y="3263"/>
                  </a:lnTo>
                  <a:lnTo>
                    <a:pt x="4038" y="3390"/>
                  </a:lnTo>
                  <a:lnTo>
                    <a:pt x="6108" y="3302"/>
                  </a:lnTo>
                  <a:lnTo>
                    <a:pt x="5981" y="228"/>
                  </a:lnTo>
                  <a:lnTo>
                    <a:pt x="4127" y="292"/>
                  </a:lnTo>
                  <a:lnTo>
                    <a:pt x="2209" y="190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1" name="object 4041" descr=""/>
            <p:cNvSpPr/>
            <p:nvPr/>
          </p:nvSpPr>
          <p:spPr>
            <a:xfrm>
              <a:off x="2560407" y="227877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917" y="622"/>
                  </a:lnTo>
                  <a:lnTo>
                    <a:pt x="3848" y="736"/>
                  </a:lnTo>
                  <a:lnTo>
                    <a:pt x="5727" y="660"/>
                  </a:lnTo>
                  <a:lnTo>
                    <a:pt x="5714" y="228"/>
                  </a:lnTo>
                  <a:lnTo>
                    <a:pt x="3860" y="292"/>
                  </a:lnTo>
                  <a:lnTo>
                    <a:pt x="1943" y="19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2" name="object 4042" descr=""/>
            <p:cNvSpPr/>
            <p:nvPr/>
          </p:nvSpPr>
          <p:spPr>
            <a:xfrm>
              <a:off x="2554097" y="2277897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723" y="0"/>
                  </a:moveTo>
                  <a:lnTo>
                    <a:pt x="6045" y="3949"/>
                  </a:lnTo>
                  <a:lnTo>
                    <a:pt x="6349" y="876"/>
                  </a:lnTo>
                  <a:lnTo>
                    <a:pt x="4432" y="660"/>
                  </a:lnTo>
                  <a:lnTo>
                    <a:pt x="2552" y="381"/>
                  </a:lnTo>
                  <a:lnTo>
                    <a:pt x="1625" y="215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3" name="object 4043" descr=""/>
            <p:cNvSpPr/>
            <p:nvPr/>
          </p:nvSpPr>
          <p:spPr>
            <a:xfrm>
              <a:off x="2554719" y="2277897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01" y="0"/>
                  </a:moveTo>
                  <a:lnTo>
                    <a:pt x="0" y="419"/>
                  </a:lnTo>
                  <a:lnTo>
                    <a:pt x="1828" y="863"/>
                  </a:lnTo>
                  <a:lnTo>
                    <a:pt x="3759" y="1104"/>
                  </a:lnTo>
                  <a:lnTo>
                    <a:pt x="5676" y="1308"/>
                  </a:lnTo>
                  <a:lnTo>
                    <a:pt x="5727" y="876"/>
                  </a:lnTo>
                  <a:lnTo>
                    <a:pt x="3810" y="660"/>
                  </a:lnTo>
                  <a:lnTo>
                    <a:pt x="1930" y="381"/>
                  </a:lnTo>
                  <a:lnTo>
                    <a:pt x="1003" y="215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4" name="object 4044" descr=""/>
            <p:cNvSpPr/>
            <p:nvPr/>
          </p:nvSpPr>
          <p:spPr>
            <a:xfrm>
              <a:off x="2548164" y="227588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739" y="0"/>
                  </a:moveTo>
                  <a:lnTo>
                    <a:pt x="0" y="2540"/>
                  </a:lnTo>
                  <a:lnTo>
                    <a:pt x="927" y="3175"/>
                  </a:lnTo>
                  <a:lnTo>
                    <a:pt x="1905" y="3670"/>
                  </a:lnTo>
                  <a:lnTo>
                    <a:pt x="3911" y="4470"/>
                  </a:lnTo>
                  <a:lnTo>
                    <a:pt x="4927" y="4775"/>
                  </a:lnTo>
                  <a:lnTo>
                    <a:pt x="5943" y="5016"/>
                  </a:lnTo>
                  <a:lnTo>
                    <a:pt x="6654" y="2019"/>
                  </a:lnTo>
                  <a:lnTo>
                    <a:pt x="4851" y="1587"/>
                  </a:lnTo>
                  <a:lnTo>
                    <a:pt x="3136" y="965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5" name="object 4045" descr=""/>
            <p:cNvSpPr/>
            <p:nvPr/>
          </p:nvSpPr>
          <p:spPr>
            <a:xfrm>
              <a:off x="2549663" y="2275883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241" y="0"/>
                  </a:moveTo>
                  <a:lnTo>
                    <a:pt x="0" y="355"/>
                  </a:lnTo>
                  <a:lnTo>
                    <a:pt x="1460" y="1358"/>
                  </a:lnTo>
                  <a:lnTo>
                    <a:pt x="3225" y="1993"/>
                  </a:lnTo>
                  <a:lnTo>
                    <a:pt x="5054" y="2438"/>
                  </a:lnTo>
                  <a:lnTo>
                    <a:pt x="5156" y="2019"/>
                  </a:lnTo>
                  <a:lnTo>
                    <a:pt x="3352" y="1587"/>
                  </a:lnTo>
                  <a:lnTo>
                    <a:pt x="1638" y="965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6" name="object 4046" descr=""/>
            <p:cNvSpPr/>
            <p:nvPr/>
          </p:nvSpPr>
          <p:spPr>
            <a:xfrm>
              <a:off x="2544025" y="2272058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908" y="0"/>
                  </a:moveTo>
                  <a:lnTo>
                    <a:pt x="0" y="1016"/>
                  </a:lnTo>
                  <a:lnTo>
                    <a:pt x="368" y="2095"/>
                  </a:lnTo>
                  <a:lnTo>
                    <a:pt x="927" y="3136"/>
                  </a:lnTo>
                  <a:lnTo>
                    <a:pt x="2349" y="4953"/>
                  </a:lnTo>
                  <a:lnTo>
                    <a:pt x="3213" y="5740"/>
                  </a:lnTo>
                  <a:lnTo>
                    <a:pt x="4140" y="6375"/>
                  </a:lnTo>
                  <a:lnTo>
                    <a:pt x="5880" y="3822"/>
                  </a:lnTo>
                  <a:lnTo>
                    <a:pt x="5181" y="3352"/>
                  </a:lnTo>
                  <a:lnTo>
                    <a:pt x="4572" y="2794"/>
                  </a:lnTo>
                  <a:lnTo>
                    <a:pt x="4076" y="2146"/>
                  </a:lnTo>
                  <a:lnTo>
                    <a:pt x="3568" y="1511"/>
                  </a:lnTo>
                  <a:lnTo>
                    <a:pt x="3187" y="787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7" name="object 4047" descr=""/>
            <p:cNvSpPr/>
            <p:nvPr/>
          </p:nvSpPr>
          <p:spPr>
            <a:xfrm>
              <a:off x="2546527" y="2272058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406" y="0"/>
                  </a:moveTo>
                  <a:lnTo>
                    <a:pt x="0" y="139"/>
                  </a:lnTo>
                  <a:lnTo>
                    <a:pt x="292" y="965"/>
                  </a:lnTo>
                  <a:lnTo>
                    <a:pt x="698" y="1739"/>
                  </a:lnTo>
                  <a:lnTo>
                    <a:pt x="1231" y="2413"/>
                  </a:lnTo>
                  <a:lnTo>
                    <a:pt x="1752" y="3086"/>
                  </a:lnTo>
                  <a:lnTo>
                    <a:pt x="2400" y="3682"/>
                  </a:lnTo>
                  <a:lnTo>
                    <a:pt x="3136" y="4178"/>
                  </a:lnTo>
                  <a:lnTo>
                    <a:pt x="3378" y="3822"/>
                  </a:lnTo>
                  <a:lnTo>
                    <a:pt x="2679" y="3352"/>
                  </a:lnTo>
                  <a:lnTo>
                    <a:pt x="2070" y="2794"/>
                  </a:lnTo>
                  <a:lnTo>
                    <a:pt x="1574" y="2146"/>
                  </a:lnTo>
                  <a:lnTo>
                    <a:pt x="1066" y="1511"/>
                  </a:lnTo>
                  <a:lnTo>
                    <a:pt x="685" y="787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8" name="object 4048" descr=""/>
            <p:cNvSpPr/>
            <p:nvPr/>
          </p:nvSpPr>
          <p:spPr>
            <a:xfrm>
              <a:off x="2543262" y="2266597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114" y="0"/>
                  </a:moveTo>
                  <a:lnTo>
                    <a:pt x="25" y="1054"/>
                  </a:lnTo>
                  <a:lnTo>
                    <a:pt x="0" y="2120"/>
                  </a:lnTo>
                  <a:lnTo>
                    <a:pt x="177" y="4305"/>
                  </a:lnTo>
                  <a:lnTo>
                    <a:pt x="381" y="5410"/>
                  </a:lnTo>
                  <a:lnTo>
                    <a:pt x="762" y="6477"/>
                  </a:lnTo>
                  <a:lnTo>
                    <a:pt x="3670" y="5461"/>
                  </a:lnTo>
                  <a:lnTo>
                    <a:pt x="3124" y="3886"/>
                  </a:lnTo>
                  <a:lnTo>
                    <a:pt x="3022" y="2095"/>
                  </a:lnTo>
                  <a:lnTo>
                    <a:pt x="3187" y="27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9" name="object 4049" descr=""/>
            <p:cNvSpPr/>
            <p:nvPr/>
          </p:nvSpPr>
          <p:spPr>
            <a:xfrm>
              <a:off x="2545853" y="2266838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165" y="0"/>
                  </a:moveTo>
                  <a:lnTo>
                    <a:pt x="0" y="1854"/>
                  </a:lnTo>
                  <a:lnTo>
                    <a:pt x="88" y="3708"/>
                  </a:lnTo>
                  <a:lnTo>
                    <a:pt x="673" y="5359"/>
                  </a:lnTo>
                  <a:lnTo>
                    <a:pt x="1079" y="5219"/>
                  </a:lnTo>
                  <a:lnTo>
                    <a:pt x="533" y="3644"/>
                  </a:lnTo>
                  <a:lnTo>
                    <a:pt x="431" y="1854"/>
                  </a:lnTo>
                  <a:lnTo>
                    <a:pt x="596" y="38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0" name="object 4050" descr=""/>
            <p:cNvSpPr/>
            <p:nvPr/>
          </p:nvSpPr>
          <p:spPr>
            <a:xfrm>
              <a:off x="2545608" y="226263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981" y="0"/>
                  </a:moveTo>
                  <a:lnTo>
                    <a:pt x="3860" y="215"/>
                  </a:lnTo>
                  <a:lnTo>
                    <a:pt x="1904" y="736"/>
                  </a:lnTo>
                  <a:lnTo>
                    <a:pt x="0" y="1269"/>
                  </a:lnTo>
                  <a:lnTo>
                    <a:pt x="838" y="4241"/>
                  </a:lnTo>
                  <a:lnTo>
                    <a:pt x="1765" y="3975"/>
                  </a:lnTo>
                  <a:lnTo>
                    <a:pt x="2679" y="3733"/>
                  </a:lnTo>
                  <a:lnTo>
                    <a:pt x="3594" y="3530"/>
                  </a:lnTo>
                  <a:lnTo>
                    <a:pt x="4495" y="3314"/>
                  </a:lnTo>
                  <a:lnTo>
                    <a:pt x="5397" y="3162"/>
                  </a:lnTo>
                  <a:lnTo>
                    <a:pt x="6273" y="3073"/>
                  </a:lnTo>
                  <a:lnTo>
                    <a:pt x="59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1" name="object 4051" descr=""/>
            <p:cNvSpPr/>
            <p:nvPr/>
          </p:nvSpPr>
          <p:spPr>
            <a:xfrm>
              <a:off x="2546332" y="2265280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511" y="0"/>
                  </a:moveTo>
                  <a:lnTo>
                    <a:pt x="3695" y="177"/>
                  </a:lnTo>
                  <a:lnTo>
                    <a:pt x="1854" y="660"/>
                  </a:lnTo>
                  <a:lnTo>
                    <a:pt x="0" y="1181"/>
                  </a:lnTo>
                  <a:lnTo>
                    <a:pt x="114" y="1600"/>
                  </a:lnTo>
                  <a:lnTo>
                    <a:pt x="1041" y="1333"/>
                  </a:lnTo>
                  <a:lnTo>
                    <a:pt x="1955" y="1092"/>
                  </a:lnTo>
                  <a:lnTo>
                    <a:pt x="2870" y="888"/>
                  </a:lnTo>
                  <a:lnTo>
                    <a:pt x="3771" y="673"/>
                  </a:lnTo>
                  <a:lnTo>
                    <a:pt x="4673" y="520"/>
                  </a:lnTo>
                  <a:lnTo>
                    <a:pt x="5549" y="431"/>
                  </a:lnTo>
                  <a:lnTo>
                    <a:pt x="55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2" name="object 4052" descr=""/>
            <p:cNvSpPr/>
            <p:nvPr/>
          </p:nvSpPr>
          <p:spPr>
            <a:xfrm>
              <a:off x="2551592" y="2262527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2158" y="0"/>
                  </a:moveTo>
                  <a:lnTo>
                    <a:pt x="1054" y="12"/>
                  </a:lnTo>
                  <a:lnTo>
                    <a:pt x="0" y="114"/>
                  </a:lnTo>
                  <a:lnTo>
                    <a:pt x="292" y="3187"/>
                  </a:lnTo>
                  <a:lnTo>
                    <a:pt x="1168" y="3098"/>
                  </a:lnTo>
                  <a:lnTo>
                    <a:pt x="2031" y="3098"/>
                  </a:lnTo>
                  <a:lnTo>
                    <a:pt x="2832" y="3213"/>
                  </a:lnTo>
                  <a:lnTo>
                    <a:pt x="3619" y="3340"/>
                  </a:lnTo>
                  <a:lnTo>
                    <a:pt x="4356" y="3581"/>
                  </a:lnTo>
                  <a:lnTo>
                    <a:pt x="4978" y="3975"/>
                  </a:lnTo>
                  <a:lnTo>
                    <a:pt x="6603" y="1358"/>
                  </a:lnTo>
                  <a:lnTo>
                    <a:pt x="5575" y="711"/>
                  </a:lnTo>
                  <a:lnTo>
                    <a:pt x="4406" y="342"/>
                  </a:lnTo>
                  <a:lnTo>
                    <a:pt x="3289" y="165"/>
                  </a:lnTo>
                  <a:lnTo>
                    <a:pt x="215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3" name="object 4053" descr=""/>
            <p:cNvSpPr/>
            <p:nvPr/>
          </p:nvSpPr>
          <p:spPr>
            <a:xfrm>
              <a:off x="2551846" y="2265194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1790" y="0"/>
                  </a:moveTo>
                  <a:lnTo>
                    <a:pt x="901" y="0"/>
                  </a:lnTo>
                  <a:lnTo>
                    <a:pt x="0" y="88"/>
                  </a:lnTo>
                  <a:lnTo>
                    <a:pt x="38" y="520"/>
                  </a:lnTo>
                  <a:lnTo>
                    <a:pt x="914" y="431"/>
                  </a:lnTo>
                  <a:lnTo>
                    <a:pt x="1778" y="431"/>
                  </a:lnTo>
                  <a:lnTo>
                    <a:pt x="2578" y="546"/>
                  </a:lnTo>
                  <a:lnTo>
                    <a:pt x="3365" y="673"/>
                  </a:lnTo>
                  <a:lnTo>
                    <a:pt x="4102" y="914"/>
                  </a:lnTo>
                  <a:lnTo>
                    <a:pt x="4724" y="1308"/>
                  </a:lnTo>
                  <a:lnTo>
                    <a:pt x="4953" y="939"/>
                  </a:lnTo>
                  <a:lnTo>
                    <a:pt x="4267" y="520"/>
                  </a:lnTo>
                  <a:lnTo>
                    <a:pt x="3479" y="253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4" name="object 4054" descr=""/>
            <p:cNvSpPr/>
            <p:nvPr/>
          </p:nvSpPr>
          <p:spPr>
            <a:xfrm>
              <a:off x="2556574" y="2263879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1625" y="0"/>
                  </a:moveTo>
                  <a:lnTo>
                    <a:pt x="0" y="2628"/>
                  </a:lnTo>
                  <a:lnTo>
                    <a:pt x="622" y="3009"/>
                  </a:lnTo>
                  <a:lnTo>
                    <a:pt x="1155" y="3543"/>
                  </a:lnTo>
                  <a:lnTo>
                    <a:pt x="1587" y="4203"/>
                  </a:lnTo>
                  <a:lnTo>
                    <a:pt x="2031" y="4851"/>
                  </a:lnTo>
                  <a:lnTo>
                    <a:pt x="2374" y="5626"/>
                  </a:lnTo>
                  <a:lnTo>
                    <a:pt x="2628" y="6451"/>
                  </a:lnTo>
                  <a:lnTo>
                    <a:pt x="5575" y="5524"/>
                  </a:lnTo>
                  <a:lnTo>
                    <a:pt x="5245" y="4495"/>
                  </a:lnTo>
                  <a:lnTo>
                    <a:pt x="4800" y="3454"/>
                  </a:lnTo>
                  <a:lnTo>
                    <a:pt x="3517" y="1524"/>
                  </a:lnTo>
                  <a:lnTo>
                    <a:pt x="2654" y="635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5" name="object 4055" descr=""/>
            <p:cNvSpPr/>
            <p:nvPr/>
          </p:nvSpPr>
          <p:spPr>
            <a:xfrm>
              <a:off x="2556574" y="2266140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28" y="0"/>
                  </a:moveTo>
                  <a:lnTo>
                    <a:pt x="0" y="368"/>
                  </a:lnTo>
                  <a:lnTo>
                    <a:pt x="622" y="749"/>
                  </a:lnTo>
                  <a:lnTo>
                    <a:pt x="1155" y="1282"/>
                  </a:lnTo>
                  <a:lnTo>
                    <a:pt x="1587" y="1943"/>
                  </a:lnTo>
                  <a:lnTo>
                    <a:pt x="2031" y="2590"/>
                  </a:lnTo>
                  <a:lnTo>
                    <a:pt x="2374" y="3365"/>
                  </a:lnTo>
                  <a:lnTo>
                    <a:pt x="2628" y="4191"/>
                  </a:lnTo>
                  <a:lnTo>
                    <a:pt x="3047" y="4064"/>
                  </a:lnTo>
                  <a:lnTo>
                    <a:pt x="2768" y="3213"/>
                  </a:lnTo>
                  <a:lnTo>
                    <a:pt x="2412" y="2400"/>
                  </a:lnTo>
                  <a:lnTo>
                    <a:pt x="1955" y="1701"/>
                  </a:lnTo>
                  <a:lnTo>
                    <a:pt x="1485" y="1003"/>
                  </a:lnTo>
                  <a:lnTo>
                    <a:pt x="914" y="41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6" name="object 4056" descr=""/>
            <p:cNvSpPr/>
            <p:nvPr/>
          </p:nvSpPr>
          <p:spPr>
            <a:xfrm>
              <a:off x="2559208" y="2269402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2933" y="0"/>
                  </a:moveTo>
                  <a:lnTo>
                    <a:pt x="0" y="927"/>
                  </a:lnTo>
                  <a:lnTo>
                    <a:pt x="63" y="1130"/>
                  </a:lnTo>
                  <a:lnTo>
                    <a:pt x="304" y="2006"/>
                  </a:lnTo>
                  <a:lnTo>
                    <a:pt x="546" y="3111"/>
                  </a:lnTo>
                  <a:lnTo>
                    <a:pt x="774" y="4444"/>
                  </a:lnTo>
                  <a:lnTo>
                    <a:pt x="850" y="5321"/>
                  </a:lnTo>
                  <a:lnTo>
                    <a:pt x="838" y="6184"/>
                  </a:lnTo>
                  <a:lnTo>
                    <a:pt x="3924" y="6235"/>
                  </a:lnTo>
                  <a:lnTo>
                    <a:pt x="3162" y="761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7" name="object 4057" descr=""/>
            <p:cNvSpPr/>
            <p:nvPr/>
          </p:nvSpPr>
          <p:spPr>
            <a:xfrm>
              <a:off x="2559208" y="2270203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406" y="0"/>
                  </a:moveTo>
                  <a:lnTo>
                    <a:pt x="0" y="126"/>
                  </a:lnTo>
                  <a:lnTo>
                    <a:pt x="63" y="330"/>
                  </a:lnTo>
                  <a:lnTo>
                    <a:pt x="304" y="1206"/>
                  </a:lnTo>
                  <a:lnTo>
                    <a:pt x="546" y="2311"/>
                  </a:lnTo>
                  <a:lnTo>
                    <a:pt x="774" y="3644"/>
                  </a:lnTo>
                  <a:lnTo>
                    <a:pt x="850" y="4521"/>
                  </a:lnTo>
                  <a:lnTo>
                    <a:pt x="838" y="5384"/>
                  </a:lnTo>
                  <a:lnTo>
                    <a:pt x="1270" y="5397"/>
                  </a:lnTo>
                  <a:lnTo>
                    <a:pt x="469" y="21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8" name="object 4058" descr=""/>
            <p:cNvSpPr/>
            <p:nvPr/>
          </p:nvSpPr>
          <p:spPr>
            <a:xfrm>
              <a:off x="2558732" y="2275581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320" y="0"/>
                  </a:moveTo>
                  <a:lnTo>
                    <a:pt x="0" y="4800"/>
                  </a:lnTo>
                  <a:lnTo>
                    <a:pt x="2641" y="6388"/>
                  </a:lnTo>
                  <a:lnTo>
                    <a:pt x="4394" y="50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9" name="object 4059" descr=""/>
            <p:cNvSpPr/>
            <p:nvPr/>
          </p:nvSpPr>
          <p:spPr>
            <a:xfrm>
              <a:off x="2558732" y="2275581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1320" y="0"/>
                  </a:moveTo>
                  <a:lnTo>
                    <a:pt x="0" y="4800"/>
                  </a:lnTo>
                  <a:lnTo>
                    <a:pt x="368" y="5029"/>
                  </a:lnTo>
                  <a:lnTo>
                    <a:pt x="1752" y="12"/>
                  </a:lnTo>
                  <a:lnTo>
                    <a:pt x="132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0" name="object 4060" descr=""/>
            <p:cNvSpPr/>
            <p:nvPr/>
          </p:nvSpPr>
          <p:spPr>
            <a:xfrm>
              <a:off x="2555119" y="22803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606" y="0"/>
                  </a:moveTo>
                  <a:lnTo>
                    <a:pt x="2755" y="1435"/>
                  </a:lnTo>
                  <a:lnTo>
                    <a:pt x="1473" y="2654"/>
                  </a:lnTo>
                  <a:lnTo>
                    <a:pt x="0" y="3708"/>
                  </a:lnTo>
                  <a:lnTo>
                    <a:pt x="1803" y="6210"/>
                  </a:lnTo>
                  <a:lnTo>
                    <a:pt x="6248" y="1587"/>
                  </a:lnTo>
                  <a:lnTo>
                    <a:pt x="360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1" name="object 4061" descr=""/>
            <p:cNvSpPr/>
            <p:nvPr/>
          </p:nvSpPr>
          <p:spPr>
            <a:xfrm>
              <a:off x="2555119" y="228038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606" y="0"/>
                  </a:moveTo>
                  <a:lnTo>
                    <a:pt x="2755" y="1435"/>
                  </a:lnTo>
                  <a:lnTo>
                    <a:pt x="1473" y="2654"/>
                  </a:lnTo>
                  <a:lnTo>
                    <a:pt x="0" y="3708"/>
                  </a:lnTo>
                  <a:lnTo>
                    <a:pt x="254" y="4064"/>
                  </a:lnTo>
                  <a:lnTo>
                    <a:pt x="1752" y="2984"/>
                  </a:lnTo>
                  <a:lnTo>
                    <a:pt x="3086" y="1727"/>
                  </a:lnTo>
                  <a:lnTo>
                    <a:pt x="3987" y="215"/>
                  </a:lnTo>
                  <a:lnTo>
                    <a:pt x="36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2" name="object 4062" descr=""/>
            <p:cNvSpPr/>
            <p:nvPr/>
          </p:nvSpPr>
          <p:spPr>
            <a:xfrm>
              <a:off x="2550295" y="228409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826" y="0"/>
                  </a:moveTo>
                  <a:lnTo>
                    <a:pt x="0" y="2895"/>
                  </a:lnTo>
                  <a:lnTo>
                    <a:pt x="1435" y="5626"/>
                  </a:lnTo>
                  <a:lnTo>
                    <a:pt x="6616" y="2501"/>
                  </a:lnTo>
                  <a:lnTo>
                    <a:pt x="482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3" name="object 4063" descr=""/>
            <p:cNvSpPr/>
            <p:nvPr/>
          </p:nvSpPr>
          <p:spPr>
            <a:xfrm>
              <a:off x="2550295" y="228409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826" y="0"/>
                  </a:moveTo>
                  <a:lnTo>
                    <a:pt x="4457" y="266"/>
                  </a:lnTo>
                  <a:lnTo>
                    <a:pt x="3289" y="1015"/>
                  </a:lnTo>
                  <a:lnTo>
                    <a:pt x="2882" y="1257"/>
                  </a:lnTo>
                  <a:lnTo>
                    <a:pt x="2476" y="1511"/>
                  </a:lnTo>
                  <a:lnTo>
                    <a:pt x="1663" y="1993"/>
                  </a:lnTo>
                  <a:lnTo>
                    <a:pt x="838" y="2451"/>
                  </a:lnTo>
                  <a:lnTo>
                    <a:pt x="0" y="2895"/>
                  </a:lnTo>
                  <a:lnTo>
                    <a:pt x="203" y="3276"/>
                  </a:lnTo>
                  <a:lnTo>
                    <a:pt x="5080" y="342"/>
                  </a:lnTo>
                  <a:lnTo>
                    <a:pt x="48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4" name="object 4064" descr=""/>
            <p:cNvSpPr/>
            <p:nvPr/>
          </p:nvSpPr>
          <p:spPr>
            <a:xfrm>
              <a:off x="2545152" y="2286987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43" y="0"/>
                  </a:moveTo>
                  <a:lnTo>
                    <a:pt x="3467" y="888"/>
                  </a:lnTo>
                  <a:lnTo>
                    <a:pt x="1752" y="1663"/>
                  </a:lnTo>
                  <a:lnTo>
                    <a:pt x="0" y="2324"/>
                  </a:lnTo>
                  <a:lnTo>
                    <a:pt x="1079" y="5206"/>
                  </a:lnTo>
                  <a:lnTo>
                    <a:pt x="2971" y="4508"/>
                  </a:lnTo>
                  <a:lnTo>
                    <a:pt x="4800" y="3670"/>
                  </a:lnTo>
                  <a:lnTo>
                    <a:pt x="6578" y="2730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5" name="object 4065" descr=""/>
            <p:cNvSpPr/>
            <p:nvPr/>
          </p:nvSpPr>
          <p:spPr>
            <a:xfrm>
              <a:off x="2545152" y="228698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143" y="0"/>
                  </a:moveTo>
                  <a:lnTo>
                    <a:pt x="3467" y="888"/>
                  </a:lnTo>
                  <a:lnTo>
                    <a:pt x="1752" y="1663"/>
                  </a:lnTo>
                  <a:lnTo>
                    <a:pt x="0" y="2324"/>
                  </a:lnTo>
                  <a:lnTo>
                    <a:pt x="152" y="2730"/>
                  </a:lnTo>
                  <a:lnTo>
                    <a:pt x="1930" y="2057"/>
                  </a:lnTo>
                  <a:lnTo>
                    <a:pt x="3657" y="1269"/>
                  </a:lnTo>
                  <a:lnTo>
                    <a:pt x="5346" y="380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6" name="object 4066" descr=""/>
            <p:cNvSpPr/>
            <p:nvPr/>
          </p:nvSpPr>
          <p:spPr>
            <a:xfrm>
              <a:off x="2539777" y="228931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372" y="0"/>
                  </a:moveTo>
                  <a:lnTo>
                    <a:pt x="3619" y="660"/>
                  </a:lnTo>
                  <a:lnTo>
                    <a:pt x="1816" y="1181"/>
                  </a:lnTo>
                  <a:lnTo>
                    <a:pt x="0" y="1562"/>
                  </a:lnTo>
                  <a:lnTo>
                    <a:pt x="622" y="4584"/>
                  </a:lnTo>
                  <a:lnTo>
                    <a:pt x="2616" y="4165"/>
                  </a:lnTo>
                  <a:lnTo>
                    <a:pt x="4559" y="3594"/>
                  </a:lnTo>
                  <a:lnTo>
                    <a:pt x="6451" y="2882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7" name="object 4067" descr=""/>
            <p:cNvSpPr/>
            <p:nvPr/>
          </p:nvSpPr>
          <p:spPr>
            <a:xfrm>
              <a:off x="2539777" y="2289314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372" y="0"/>
                  </a:moveTo>
                  <a:lnTo>
                    <a:pt x="3619" y="660"/>
                  </a:lnTo>
                  <a:lnTo>
                    <a:pt x="1816" y="1181"/>
                  </a:lnTo>
                  <a:lnTo>
                    <a:pt x="0" y="1562"/>
                  </a:lnTo>
                  <a:lnTo>
                    <a:pt x="88" y="1981"/>
                  </a:lnTo>
                  <a:lnTo>
                    <a:pt x="1930" y="1600"/>
                  </a:lnTo>
                  <a:lnTo>
                    <a:pt x="3746" y="1066"/>
                  </a:lnTo>
                  <a:lnTo>
                    <a:pt x="5524" y="406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8" name="object 4068" descr=""/>
            <p:cNvSpPr/>
            <p:nvPr/>
          </p:nvSpPr>
          <p:spPr>
            <a:xfrm>
              <a:off x="2534258" y="229087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524" y="0"/>
                  </a:moveTo>
                  <a:lnTo>
                    <a:pt x="3695" y="368"/>
                  </a:lnTo>
                  <a:lnTo>
                    <a:pt x="1854" y="596"/>
                  </a:lnTo>
                  <a:lnTo>
                    <a:pt x="0" y="634"/>
                  </a:lnTo>
                  <a:lnTo>
                    <a:pt x="63" y="3721"/>
                  </a:lnTo>
                  <a:lnTo>
                    <a:pt x="2120" y="3670"/>
                  </a:lnTo>
                  <a:lnTo>
                    <a:pt x="4152" y="3428"/>
                  </a:lnTo>
                  <a:lnTo>
                    <a:pt x="6146" y="3022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9" name="object 4069" descr=""/>
            <p:cNvSpPr/>
            <p:nvPr/>
          </p:nvSpPr>
          <p:spPr>
            <a:xfrm>
              <a:off x="2534258" y="2290877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524" y="0"/>
                  </a:moveTo>
                  <a:lnTo>
                    <a:pt x="3695" y="368"/>
                  </a:lnTo>
                  <a:lnTo>
                    <a:pt x="1854" y="596"/>
                  </a:lnTo>
                  <a:lnTo>
                    <a:pt x="0" y="634"/>
                  </a:lnTo>
                  <a:lnTo>
                    <a:pt x="12" y="1066"/>
                  </a:lnTo>
                  <a:lnTo>
                    <a:pt x="1892" y="1028"/>
                  </a:lnTo>
                  <a:lnTo>
                    <a:pt x="3759" y="800"/>
                  </a:lnTo>
                  <a:lnTo>
                    <a:pt x="5600" y="419"/>
                  </a:lnTo>
                  <a:lnTo>
                    <a:pt x="55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0" name="object 4070" descr=""/>
            <p:cNvSpPr/>
            <p:nvPr/>
          </p:nvSpPr>
          <p:spPr>
            <a:xfrm>
              <a:off x="2528208" y="229110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33" y="0"/>
                  </a:moveTo>
                  <a:lnTo>
                    <a:pt x="0" y="3035"/>
                  </a:lnTo>
                  <a:lnTo>
                    <a:pt x="2019" y="3390"/>
                  </a:lnTo>
                  <a:lnTo>
                    <a:pt x="4076" y="3543"/>
                  </a:lnTo>
                  <a:lnTo>
                    <a:pt x="6121" y="3492"/>
                  </a:lnTo>
                  <a:lnTo>
                    <a:pt x="6045" y="406"/>
                  </a:lnTo>
                  <a:lnTo>
                    <a:pt x="4203" y="457"/>
                  </a:lnTo>
                  <a:lnTo>
                    <a:pt x="2349" y="317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1" name="object 4071" descr=""/>
            <p:cNvSpPr/>
            <p:nvPr/>
          </p:nvSpPr>
          <p:spPr>
            <a:xfrm>
              <a:off x="2528665" y="2291100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76" y="0"/>
                  </a:moveTo>
                  <a:lnTo>
                    <a:pt x="0" y="431"/>
                  </a:lnTo>
                  <a:lnTo>
                    <a:pt x="1854" y="749"/>
                  </a:lnTo>
                  <a:lnTo>
                    <a:pt x="3721" y="889"/>
                  </a:lnTo>
                  <a:lnTo>
                    <a:pt x="5600" y="838"/>
                  </a:lnTo>
                  <a:lnTo>
                    <a:pt x="5588" y="406"/>
                  </a:lnTo>
                  <a:lnTo>
                    <a:pt x="3746" y="457"/>
                  </a:lnTo>
                  <a:lnTo>
                    <a:pt x="1892" y="317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2" name="object 4072" descr=""/>
            <p:cNvSpPr/>
            <p:nvPr/>
          </p:nvSpPr>
          <p:spPr>
            <a:xfrm>
              <a:off x="2522308" y="228908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625" y="0"/>
                  </a:moveTo>
                  <a:lnTo>
                    <a:pt x="0" y="2616"/>
                  </a:lnTo>
                  <a:lnTo>
                    <a:pt x="876" y="3162"/>
                  </a:lnTo>
                  <a:lnTo>
                    <a:pt x="1790" y="3657"/>
                  </a:lnTo>
                  <a:lnTo>
                    <a:pt x="5905" y="5054"/>
                  </a:lnTo>
                  <a:lnTo>
                    <a:pt x="6438" y="2019"/>
                  </a:lnTo>
                  <a:lnTo>
                    <a:pt x="5918" y="1930"/>
                  </a:lnTo>
                  <a:lnTo>
                    <a:pt x="5600" y="1854"/>
                  </a:lnTo>
                  <a:lnTo>
                    <a:pt x="4825" y="1625"/>
                  </a:lnTo>
                  <a:lnTo>
                    <a:pt x="4419" y="1460"/>
                  </a:lnTo>
                  <a:lnTo>
                    <a:pt x="3200" y="914"/>
                  </a:lnTo>
                  <a:lnTo>
                    <a:pt x="2400" y="482"/>
                  </a:lnTo>
                  <a:lnTo>
                    <a:pt x="162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3" name="object 4073" descr=""/>
            <p:cNvSpPr/>
            <p:nvPr/>
          </p:nvSpPr>
          <p:spPr>
            <a:xfrm>
              <a:off x="2523705" y="2289080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228" y="0"/>
                  </a:moveTo>
                  <a:lnTo>
                    <a:pt x="4965" y="2451"/>
                  </a:lnTo>
                  <a:lnTo>
                    <a:pt x="5041" y="2019"/>
                  </a:lnTo>
                  <a:lnTo>
                    <a:pt x="4521" y="1930"/>
                  </a:lnTo>
                  <a:lnTo>
                    <a:pt x="4013" y="1803"/>
                  </a:lnTo>
                  <a:lnTo>
                    <a:pt x="3822" y="1739"/>
                  </a:lnTo>
                  <a:lnTo>
                    <a:pt x="3429" y="1625"/>
                  </a:lnTo>
                  <a:lnTo>
                    <a:pt x="3022" y="1460"/>
                  </a:lnTo>
                  <a:lnTo>
                    <a:pt x="1803" y="914"/>
                  </a:lnTo>
                  <a:lnTo>
                    <a:pt x="1003" y="48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4" name="object 4074" descr=""/>
            <p:cNvSpPr/>
            <p:nvPr/>
          </p:nvSpPr>
          <p:spPr>
            <a:xfrm>
              <a:off x="2517471" y="228566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247" y="0"/>
                  </a:moveTo>
                  <a:lnTo>
                    <a:pt x="0" y="2108"/>
                  </a:lnTo>
                  <a:lnTo>
                    <a:pt x="1447" y="3644"/>
                  </a:lnTo>
                  <a:lnTo>
                    <a:pt x="3073" y="4927"/>
                  </a:lnTo>
                  <a:lnTo>
                    <a:pt x="4838" y="6032"/>
                  </a:lnTo>
                  <a:lnTo>
                    <a:pt x="6464" y="3416"/>
                  </a:lnTo>
                  <a:lnTo>
                    <a:pt x="4914" y="2451"/>
                  </a:lnTo>
                  <a:lnTo>
                    <a:pt x="3467" y="1295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5" name="object 4075" descr=""/>
            <p:cNvSpPr/>
            <p:nvPr/>
          </p:nvSpPr>
          <p:spPr>
            <a:xfrm>
              <a:off x="2519401" y="2285669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17" y="0"/>
                  </a:moveTo>
                  <a:lnTo>
                    <a:pt x="0" y="292"/>
                  </a:lnTo>
                  <a:lnTo>
                    <a:pt x="1257" y="1625"/>
                  </a:lnTo>
                  <a:lnTo>
                    <a:pt x="2730" y="2794"/>
                  </a:lnTo>
                  <a:lnTo>
                    <a:pt x="4305" y="3784"/>
                  </a:lnTo>
                  <a:lnTo>
                    <a:pt x="4533" y="3416"/>
                  </a:lnTo>
                  <a:lnTo>
                    <a:pt x="2984" y="2451"/>
                  </a:lnTo>
                  <a:lnTo>
                    <a:pt x="1536" y="1295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6" name="object 4076" descr=""/>
            <p:cNvSpPr/>
            <p:nvPr/>
          </p:nvSpPr>
          <p:spPr>
            <a:xfrm>
              <a:off x="2514108" y="228135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71" y="0"/>
                  </a:moveTo>
                  <a:lnTo>
                    <a:pt x="0" y="838"/>
                  </a:lnTo>
                  <a:lnTo>
                    <a:pt x="317" y="1943"/>
                  </a:lnTo>
                  <a:lnTo>
                    <a:pt x="800" y="2959"/>
                  </a:lnTo>
                  <a:lnTo>
                    <a:pt x="1968" y="4813"/>
                  </a:lnTo>
                  <a:lnTo>
                    <a:pt x="2641" y="5651"/>
                  </a:lnTo>
                  <a:lnTo>
                    <a:pt x="3352" y="6426"/>
                  </a:lnTo>
                  <a:lnTo>
                    <a:pt x="5613" y="4318"/>
                  </a:lnTo>
                  <a:lnTo>
                    <a:pt x="5003" y="3670"/>
                  </a:lnTo>
                  <a:lnTo>
                    <a:pt x="4457" y="2971"/>
                  </a:lnTo>
                  <a:lnTo>
                    <a:pt x="3543" y="1524"/>
                  </a:lnTo>
                  <a:lnTo>
                    <a:pt x="3187" y="762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7" name="object 4077" descr=""/>
            <p:cNvSpPr/>
            <p:nvPr/>
          </p:nvSpPr>
          <p:spPr>
            <a:xfrm>
              <a:off x="2516661" y="2281354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419" y="0"/>
                  </a:moveTo>
                  <a:lnTo>
                    <a:pt x="0" y="114"/>
                  </a:lnTo>
                  <a:lnTo>
                    <a:pt x="228" y="927"/>
                  </a:lnTo>
                  <a:lnTo>
                    <a:pt x="609" y="1727"/>
                  </a:lnTo>
                  <a:lnTo>
                    <a:pt x="1549" y="3225"/>
                  </a:lnTo>
                  <a:lnTo>
                    <a:pt x="2120" y="3937"/>
                  </a:lnTo>
                  <a:lnTo>
                    <a:pt x="2743" y="4610"/>
                  </a:lnTo>
                  <a:lnTo>
                    <a:pt x="3060" y="4318"/>
                  </a:lnTo>
                  <a:lnTo>
                    <a:pt x="2451" y="3670"/>
                  </a:lnTo>
                  <a:lnTo>
                    <a:pt x="1904" y="2971"/>
                  </a:lnTo>
                  <a:lnTo>
                    <a:pt x="990" y="1524"/>
                  </a:lnTo>
                  <a:lnTo>
                    <a:pt x="634" y="762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8" name="object 4078" descr=""/>
            <p:cNvSpPr/>
            <p:nvPr/>
          </p:nvSpPr>
          <p:spPr>
            <a:xfrm>
              <a:off x="2513675" y="2275379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219" y="0"/>
                  </a:moveTo>
                  <a:lnTo>
                    <a:pt x="673" y="1003"/>
                  </a:lnTo>
                  <a:lnTo>
                    <a:pt x="279" y="2146"/>
                  </a:lnTo>
                  <a:lnTo>
                    <a:pt x="0" y="4508"/>
                  </a:lnTo>
                  <a:lnTo>
                    <a:pt x="126" y="5702"/>
                  </a:lnTo>
                  <a:lnTo>
                    <a:pt x="431" y="6807"/>
                  </a:lnTo>
                  <a:lnTo>
                    <a:pt x="3403" y="5968"/>
                  </a:lnTo>
                  <a:lnTo>
                    <a:pt x="3187" y="5206"/>
                  </a:lnTo>
                  <a:lnTo>
                    <a:pt x="3111" y="4432"/>
                  </a:lnTo>
                  <a:lnTo>
                    <a:pt x="3289" y="2920"/>
                  </a:lnTo>
                  <a:lnTo>
                    <a:pt x="3543" y="2184"/>
                  </a:lnTo>
                  <a:lnTo>
                    <a:pt x="3924" y="1473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9" name="object 4079" descr=""/>
            <p:cNvSpPr/>
            <p:nvPr/>
          </p:nvSpPr>
          <p:spPr>
            <a:xfrm>
              <a:off x="2516355" y="2276649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80">
                  <a:moveTo>
                    <a:pt x="863" y="0"/>
                  </a:moveTo>
                  <a:lnTo>
                    <a:pt x="457" y="749"/>
                  </a:lnTo>
                  <a:lnTo>
                    <a:pt x="190" y="1536"/>
                  </a:lnTo>
                  <a:lnTo>
                    <a:pt x="101" y="2362"/>
                  </a:lnTo>
                  <a:lnTo>
                    <a:pt x="0" y="3174"/>
                  </a:lnTo>
                  <a:lnTo>
                    <a:pt x="76" y="4000"/>
                  </a:lnTo>
                  <a:lnTo>
                    <a:pt x="304" y="4825"/>
                  </a:lnTo>
                  <a:lnTo>
                    <a:pt x="723" y="4698"/>
                  </a:lnTo>
                  <a:lnTo>
                    <a:pt x="508" y="3936"/>
                  </a:lnTo>
                  <a:lnTo>
                    <a:pt x="431" y="3162"/>
                  </a:lnTo>
                  <a:lnTo>
                    <a:pt x="609" y="1650"/>
                  </a:lnTo>
                  <a:lnTo>
                    <a:pt x="863" y="914"/>
                  </a:lnTo>
                  <a:lnTo>
                    <a:pt x="1244" y="203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0" name="object 4080" descr=""/>
            <p:cNvSpPr/>
            <p:nvPr/>
          </p:nvSpPr>
          <p:spPr>
            <a:xfrm>
              <a:off x="2514893" y="227187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981" y="0"/>
                  </a:moveTo>
                  <a:lnTo>
                    <a:pt x="228" y="3111"/>
                  </a:lnTo>
                  <a:lnTo>
                    <a:pt x="0" y="3505"/>
                  </a:lnTo>
                  <a:lnTo>
                    <a:pt x="2705" y="4978"/>
                  </a:lnTo>
                  <a:lnTo>
                    <a:pt x="6565" y="3022"/>
                  </a:lnTo>
                  <a:lnTo>
                    <a:pt x="59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1" name="object 4081" descr=""/>
            <p:cNvSpPr/>
            <p:nvPr/>
          </p:nvSpPr>
          <p:spPr>
            <a:xfrm>
              <a:off x="2517217" y="227448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4165" y="0"/>
                  </a:moveTo>
                  <a:lnTo>
                    <a:pt x="520" y="1447"/>
                  </a:lnTo>
                  <a:lnTo>
                    <a:pt x="393" y="1562"/>
                  </a:lnTo>
                  <a:lnTo>
                    <a:pt x="241" y="1765"/>
                  </a:lnTo>
                  <a:lnTo>
                    <a:pt x="127" y="1943"/>
                  </a:lnTo>
                  <a:lnTo>
                    <a:pt x="0" y="2171"/>
                  </a:lnTo>
                  <a:lnTo>
                    <a:pt x="381" y="2374"/>
                  </a:lnTo>
                  <a:lnTo>
                    <a:pt x="482" y="2184"/>
                  </a:lnTo>
                  <a:lnTo>
                    <a:pt x="596" y="2019"/>
                  </a:lnTo>
                  <a:lnTo>
                    <a:pt x="4241" y="419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2" name="object 4082" descr=""/>
            <p:cNvSpPr/>
            <p:nvPr/>
          </p:nvSpPr>
          <p:spPr>
            <a:xfrm>
              <a:off x="2520867" y="2270620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321" y="0"/>
                  </a:moveTo>
                  <a:lnTo>
                    <a:pt x="4610" y="330"/>
                  </a:lnTo>
                  <a:lnTo>
                    <a:pt x="3759" y="546"/>
                  </a:lnTo>
                  <a:lnTo>
                    <a:pt x="1968" y="914"/>
                  </a:lnTo>
                  <a:lnTo>
                    <a:pt x="1003" y="1054"/>
                  </a:lnTo>
                  <a:lnTo>
                    <a:pt x="0" y="1257"/>
                  </a:lnTo>
                  <a:lnTo>
                    <a:pt x="596" y="4279"/>
                  </a:lnTo>
                  <a:lnTo>
                    <a:pt x="1498" y="4102"/>
                  </a:lnTo>
                  <a:lnTo>
                    <a:pt x="2476" y="3962"/>
                  </a:lnTo>
                  <a:lnTo>
                    <a:pt x="4483" y="3543"/>
                  </a:lnTo>
                  <a:lnTo>
                    <a:pt x="5537" y="3289"/>
                  </a:lnTo>
                  <a:lnTo>
                    <a:pt x="6604" y="2806"/>
                  </a:lnTo>
                  <a:lnTo>
                    <a:pt x="532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3" name="object 4083" descr=""/>
            <p:cNvSpPr/>
            <p:nvPr/>
          </p:nvSpPr>
          <p:spPr>
            <a:xfrm>
              <a:off x="2521375" y="2273033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918" y="0"/>
                  </a:moveTo>
                  <a:lnTo>
                    <a:pt x="4902" y="457"/>
                  </a:lnTo>
                  <a:lnTo>
                    <a:pt x="3873" y="711"/>
                  </a:lnTo>
                  <a:lnTo>
                    <a:pt x="1892" y="1117"/>
                  </a:lnTo>
                  <a:lnTo>
                    <a:pt x="927" y="1257"/>
                  </a:lnTo>
                  <a:lnTo>
                    <a:pt x="0" y="1435"/>
                  </a:lnTo>
                  <a:lnTo>
                    <a:pt x="88" y="1866"/>
                  </a:lnTo>
                  <a:lnTo>
                    <a:pt x="990" y="1689"/>
                  </a:lnTo>
                  <a:lnTo>
                    <a:pt x="1968" y="1549"/>
                  </a:lnTo>
                  <a:lnTo>
                    <a:pt x="2971" y="1333"/>
                  </a:lnTo>
                  <a:lnTo>
                    <a:pt x="3975" y="1130"/>
                  </a:lnTo>
                  <a:lnTo>
                    <a:pt x="5029" y="876"/>
                  </a:lnTo>
                  <a:lnTo>
                    <a:pt x="6095" y="393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4" name="object 4084" descr=""/>
            <p:cNvSpPr/>
            <p:nvPr/>
          </p:nvSpPr>
          <p:spPr>
            <a:xfrm>
              <a:off x="2526189" y="226725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2387" y="0"/>
                  </a:moveTo>
                  <a:lnTo>
                    <a:pt x="2324" y="393"/>
                  </a:lnTo>
                  <a:lnTo>
                    <a:pt x="2235" y="761"/>
                  </a:lnTo>
                  <a:lnTo>
                    <a:pt x="1955" y="1473"/>
                  </a:lnTo>
                  <a:lnTo>
                    <a:pt x="1803" y="1765"/>
                  </a:lnTo>
                  <a:lnTo>
                    <a:pt x="1663" y="2031"/>
                  </a:lnTo>
                  <a:lnTo>
                    <a:pt x="1257" y="2628"/>
                  </a:lnTo>
                  <a:lnTo>
                    <a:pt x="711" y="3047"/>
                  </a:lnTo>
                  <a:lnTo>
                    <a:pt x="0" y="3365"/>
                  </a:lnTo>
                  <a:lnTo>
                    <a:pt x="1282" y="6172"/>
                  </a:lnTo>
                  <a:lnTo>
                    <a:pt x="4559" y="3149"/>
                  </a:lnTo>
                  <a:lnTo>
                    <a:pt x="4889" y="2476"/>
                  </a:lnTo>
                  <a:lnTo>
                    <a:pt x="5194" y="1638"/>
                  </a:lnTo>
                  <a:lnTo>
                    <a:pt x="5346" y="1066"/>
                  </a:lnTo>
                  <a:lnTo>
                    <a:pt x="5435" y="495"/>
                  </a:lnTo>
                  <a:lnTo>
                    <a:pt x="238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5" name="object 4085" descr=""/>
            <p:cNvSpPr/>
            <p:nvPr/>
          </p:nvSpPr>
          <p:spPr>
            <a:xfrm>
              <a:off x="2527294" y="2267687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898" y="0"/>
                  </a:moveTo>
                  <a:lnTo>
                    <a:pt x="2692" y="3149"/>
                  </a:lnTo>
                  <a:lnTo>
                    <a:pt x="2362" y="3657"/>
                  </a:lnTo>
                  <a:lnTo>
                    <a:pt x="1930" y="4102"/>
                  </a:lnTo>
                  <a:lnTo>
                    <a:pt x="1003" y="4825"/>
                  </a:lnTo>
                  <a:lnTo>
                    <a:pt x="508" y="5118"/>
                  </a:lnTo>
                  <a:lnTo>
                    <a:pt x="0" y="5346"/>
                  </a:lnTo>
                  <a:lnTo>
                    <a:pt x="177" y="5740"/>
                  </a:lnTo>
                  <a:lnTo>
                    <a:pt x="3454" y="2717"/>
                  </a:lnTo>
                  <a:lnTo>
                    <a:pt x="3784" y="2044"/>
                  </a:lnTo>
                  <a:lnTo>
                    <a:pt x="4089" y="1206"/>
                  </a:lnTo>
                  <a:lnTo>
                    <a:pt x="4241" y="634"/>
                  </a:lnTo>
                  <a:lnTo>
                    <a:pt x="4330" y="63"/>
                  </a:lnTo>
                  <a:lnTo>
                    <a:pt x="389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6" name="object 4086" descr=""/>
            <p:cNvSpPr/>
            <p:nvPr/>
          </p:nvSpPr>
          <p:spPr>
            <a:xfrm>
              <a:off x="2527896" y="2261242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895" y="0"/>
                  </a:moveTo>
                  <a:lnTo>
                    <a:pt x="0" y="1066"/>
                  </a:lnTo>
                  <a:lnTo>
                    <a:pt x="304" y="1905"/>
                  </a:lnTo>
                  <a:lnTo>
                    <a:pt x="546" y="2743"/>
                  </a:lnTo>
                  <a:lnTo>
                    <a:pt x="800" y="4419"/>
                  </a:lnTo>
                  <a:lnTo>
                    <a:pt x="812" y="5245"/>
                  </a:lnTo>
                  <a:lnTo>
                    <a:pt x="685" y="6019"/>
                  </a:lnTo>
                  <a:lnTo>
                    <a:pt x="3733" y="6515"/>
                  </a:lnTo>
                  <a:lnTo>
                    <a:pt x="3911" y="5359"/>
                  </a:lnTo>
                  <a:lnTo>
                    <a:pt x="3886" y="4216"/>
                  </a:lnTo>
                  <a:lnTo>
                    <a:pt x="3556" y="2032"/>
                  </a:lnTo>
                  <a:lnTo>
                    <a:pt x="3263" y="990"/>
                  </a:lnTo>
                  <a:lnTo>
                    <a:pt x="28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7" name="object 4087" descr=""/>
            <p:cNvSpPr/>
            <p:nvPr/>
          </p:nvSpPr>
          <p:spPr>
            <a:xfrm>
              <a:off x="2530386" y="2261242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5" h="6985">
                  <a:moveTo>
                    <a:pt x="406" y="0"/>
                  </a:moveTo>
                  <a:lnTo>
                    <a:pt x="0" y="152"/>
                  </a:lnTo>
                  <a:lnTo>
                    <a:pt x="355" y="1117"/>
                  </a:lnTo>
                  <a:lnTo>
                    <a:pt x="647" y="2133"/>
                  </a:lnTo>
                  <a:lnTo>
                    <a:pt x="965" y="4241"/>
                  </a:lnTo>
                  <a:lnTo>
                    <a:pt x="990" y="5346"/>
                  </a:lnTo>
                  <a:lnTo>
                    <a:pt x="812" y="6438"/>
                  </a:lnTo>
                  <a:lnTo>
                    <a:pt x="1244" y="6515"/>
                  </a:lnTo>
                  <a:lnTo>
                    <a:pt x="1422" y="5359"/>
                  </a:lnTo>
                  <a:lnTo>
                    <a:pt x="1397" y="4216"/>
                  </a:lnTo>
                  <a:lnTo>
                    <a:pt x="1066" y="2032"/>
                  </a:lnTo>
                  <a:lnTo>
                    <a:pt x="774" y="99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8" name="object 4088" descr=""/>
            <p:cNvSpPr/>
            <p:nvPr/>
          </p:nvSpPr>
          <p:spPr>
            <a:xfrm>
              <a:off x="2525322" y="2255749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76" y="0"/>
                  </a:moveTo>
                  <a:lnTo>
                    <a:pt x="0" y="1828"/>
                  </a:lnTo>
                  <a:lnTo>
                    <a:pt x="1054" y="3276"/>
                  </a:lnTo>
                  <a:lnTo>
                    <a:pt x="1955" y="4902"/>
                  </a:lnTo>
                  <a:lnTo>
                    <a:pt x="2578" y="6565"/>
                  </a:lnTo>
                  <a:lnTo>
                    <a:pt x="5473" y="5486"/>
                  </a:lnTo>
                  <a:lnTo>
                    <a:pt x="5105" y="4495"/>
                  </a:lnTo>
                  <a:lnTo>
                    <a:pt x="4660" y="3543"/>
                  </a:lnTo>
                  <a:lnTo>
                    <a:pt x="3657" y="1714"/>
                  </a:lnTo>
                  <a:lnTo>
                    <a:pt x="3098" y="850"/>
                  </a:lnTo>
                  <a:lnTo>
                    <a:pt x="24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9" name="object 4089" descr=""/>
            <p:cNvSpPr/>
            <p:nvPr/>
          </p:nvSpPr>
          <p:spPr>
            <a:xfrm>
              <a:off x="2527456" y="2255749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42" y="0"/>
                  </a:moveTo>
                  <a:lnTo>
                    <a:pt x="0" y="254"/>
                  </a:lnTo>
                  <a:lnTo>
                    <a:pt x="596" y="1079"/>
                  </a:lnTo>
                  <a:lnTo>
                    <a:pt x="1155" y="1943"/>
                  </a:lnTo>
                  <a:lnTo>
                    <a:pt x="1638" y="2844"/>
                  </a:lnTo>
                  <a:lnTo>
                    <a:pt x="2133" y="3733"/>
                  </a:lnTo>
                  <a:lnTo>
                    <a:pt x="2565" y="4673"/>
                  </a:lnTo>
                  <a:lnTo>
                    <a:pt x="2933" y="5638"/>
                  </a:lnTo>
                  <a:lnTo>
                    <a:pt x="3340" y="5486"/>
                  </a:lnTo>
                  <a:lnTo>
                    <a:pt x="2971" y="4495"/>
                  </a:lnTo>
                  <a:lnTo>
                    <a:pt x="2527" y="3543"/>
                  </a:lnTo>
                  <a:lnTo>
                    <a:pt x="1523" y="1714"/>
                  </a:lnTo>
                  <a:lnTo>
                    <a:pt x="965" y="85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0" name="object 4090" descr=""/>
            <p:cNvSpPr/>
            <p:nvPr/>
          </p:nvSpPr>
          <p:spPr>
            <a:xfrm>
              <a:off x="2521530" y="22512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892" y="0"/>
                  </a:moveTo>
                  <a:lnTo>
                    <a:pt x="0" y="2425"/>
                  </a:lnTo>
                  <a:lnTo>
                    <a:pt x="1435" y="3556"/>
                  </a:lnTo>
                  <a:lnTo>
                    <a:pt x="2717" y="4838"/>
                  </a:lnTo>
                  <a:lnTo>
                    <a:pt x="3784" y="6286"/>
                  </a:lnTo>
                  <a:lnTo>
                    <a:pt x="6273" y="4457"/>
                  </a:lnTo>
                  <a:lnTo>
                    <a:pt x="5016" y="2755"/>
                  </a:lnTo>
                  <a:lnTo>
                    <a:pt x="3530" y="1270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1" name="object 4091" descr=""/>
            <p:cNvSpPr/>
            <p:nvPr/>
          </p:nvSpPr>
          <p:spPr>
            <a:xfrm>
              <a:off x="2523156" y="225129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66" y="0"/>
                  </a:moveTo>
                  <a:lnTo>
                    <a:pt x="0" y="342"/>
                  </a:lnTo>
                  <a:lnTo>
                    <a:pt x="1600" y="1587"/>
                  </a:lnTo>
                  <a:lnTo>
                    <a:pt x="3073" y="3048"/>
                  </a:lnTo>
                  <a:lnTo>
                    <a:pt x="4292" y="4711"/>
                  </a:lnTo>
                  <a:lnTo>
                    <a:pt x="4648" y="4457"/>
                  </a:lnTo>
                  <a:lnTo>
                    <a:pt x="3390" y="2755"/>
                  </a:lnTo>
                  <a:lnTo>
                    <a:pt x="1904" y="1270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2" name="object 4092" descr=""/>
            <p:cNvSpPr/>
            <p:nvPr/>
          </p:nvSpPr>
          <p:spPr>
            <a:xfrm>
              <a:off x="2516832" y="224806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358" y="0"/>
                  </a:moveTo>
                  <a:lnTo>
                    <a:pt x="0" y="2768"/>
                  </a:lnTo>
                  <a:lnTo>
                    <a:pt x="1676" y="3581"/>
                  </a:lnTo>
                  <a:lnTo>
                    <a:pt x="3251" y="4546"/>
                  </a:lnTo>
                  <a:lnTo>
                    <a:pt x="4698" y="5664"/>
                  </a:lnTo>
                  <a:lnTo>
                    <a:pt x="6591" y="3238"/>
                  </a:lnTo>
                  <a:lnTo>
                    <a:pt x="4952" y="1955"/>
                  </a:lnTo>
                  <a:lnTo>
                    <a:pt x="3187" y="889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3" name="object 4093" descr=""/>
            <p:cNvSpPr/>
            <p:nvPr/>
          </p:nvSpPr>
          <p:spPr>
            <a:xfrm>
              <a:off x="2518001" y="2248060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90" y="0"/>
                  </a:moveTo>
                  <a:lnTo>
                    <a:pt x="0" y="393"/>
                  </a:lnTo>
                  <a:lnTo>
                    <a:pt x="1803" y="1270"/>
                  </a:lnTo>
                  <a:lnTo>
                    <a:pt x="3555" y="2324"/>
                  </a:lnTo>
                  <a:lnTo>
                    <a:pt x="5156" y="3581"/>
                  </a:lnTo>
                  <a:lnTo>
                    <a:pt x="5422" y="3238"/>
                  </a:lnTo>
                  <a:lnTo>
                    <a:pt x="3784" y="1955"/>
                  </a:lnTo>
                  <a:lnTo>
                    <a:pt x="2019" y="88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4" name="object 4094" descr=""/>
            <p:cNvSpPr/>
            <p:nvPr/>
          </p:nvSpPr>
          <p:spPr>
            <a:xfrm>
              <a:off x="2511619" y="224583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927" y="0"/>
                  </a:moveTo>
                  <a:lnTo>
                    <a:pt x="0" y="2946"/>
                  </a:lnTo>
                  <a:lnTo>
                    <a:pt x="1803" y="3505"/>
                  </a:lnTo>
                  <a:lnTo>
                    <a:pt x="3543" y="4178"/>
                  </a:lnTo>
                  <a:lnTo>
                    <a:pt x="5219" y="4991"/>
                  </a:lnTo>
                  <a:lnTo>
                    <a:pt x="6565" y="2222"/>
                  </a:lnTo>
                  <a:lnTo>
                    <a:pt x="4737" y="1333"/>
                  </a:lnTo>
                  <a:lnTo>
                    <a:pt x="2844" y="609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5" name="object 4095" descr=""/>
            <p:cNvSpPr/>
            <p:nvPr/>
          </p:nvSpPr>
          <p:spPr>
            <a:xfrm>
              <a:off x="2512419" y="224583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26" y="0"/>
                  </a:moveTo>
                  <a:lnTo>
                    <a:pt x="0" y="419"/>
                  </a:lnTo>
                  <a:lnTo>
                    <a:pt x="1904" y="1016"/>
                  </a:lnTo>
                  <a:lnTo>
                    <a:pt x="3771" y="1727"/>
                  </a:lnTo>
                  <a:lnTo>
                    <a:pt x="5587" y="2616"/>
                  </a:lnTo>
                  <a:lnTo>
                    <a:pt x="5765" y="2222"/>
                  </a:lnTo>
                  <a:lnTo>
                    <a:pt x="3936" y="1333"/>
                  </a:lnTo>
                  <a:lnTo>
                    <a:pt x="2044" y="609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6" name="object 4096" descr=""/>
            <p:cNvSpPr/>
            <p:nvPr/>
          </p:nvSpPr>
          <p:spPr>
            <a:xfrm>
              <a:off x="2506122" y="224436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96" y="0"/>
                  </a:moveTo>
                  <a:lnTo>
                    <a:pt x="0" y="3022"/>
                  </a:lnTo>
                  <a:lnTo>
                    <a:pt x="1866" y="3390"/>
                  </a:lnTo>
                  <a:lnTo>
                    <a:pt x="3708" y="3848"/>
                  </a:lnTo>
                  <a:lnTo>
                    <a:pt x="5499" y="4406"/>
                  </a:lnTo>
                  <a:lnTo>
                    <a:pt x="6426" y="1473"/>
                  </a:lnTo>
                  <a:lnTo>
                    <a:pt x="4508" y="863"/>
                  </a:lnTo>
                  <a:lnTo>
                    <a:pt x="2552" y="381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7" name="object 4097" descr=""/>
            <p:cNvSpPr/>
            <p:nvPr/>
          </p:nvSpPr>
          <p:spPr>
            <a:xfrm>
              <a:off x="2506630" y="224436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88" y="0"/>
                  </a:moveTo>
                  <a:lnTo>
                    <a:pt x="0" y="419"/>
                  </a:lnTo>
                  <a:lnTo>
                    <a:pt x="1955" y="812"/>
                  </a:lnTo>
                  <a:lnTo>
                    <a:pt x="3886" y="1282"/>
                  </a:lnTo>
                  <a:lnTo>
                    <a:pt x="5791" y="1879"/>
                  </a:lnTo>
                  <a:lnTo>
                    <a:pt x="5918" y="1473"/>
                  </a:lnTo>
                  <a:lnTo>
                    <a:pt x="4000" y="863"/>
                  </a:lnTo>
                  <a:lnTo>
                    <a:pt x="2044" y="38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8" name="object 4098" descr=""/>
            <p:cNvSpPr/>
            <p:nvPr/>
          </p:nvSpPr>
          <p:spPr>
            <a:xfrm>
              <a:off x="2500475" y="224346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42" y="0"/>
                  </a:moveTo>
                  <a:lnTo>
                    <a:pt x="0" y="3060"/>
                  </a:lnTo>
                  <a:lnTo>
                    <a:pt x="1904" y="3276"/>
                  </a:lnTo>
                  <a:lnTo>
                    <a:pt x="3784" y="3556"/>
                  </a:lnTo>
                  <a:lnTo>
                    <a:pt x="5651" y="3924"/>
                  </a:lnTo>
                  <a:lnTo>
                    <a:pt x="6248" y="901"/>
                  </a:lnTo>
                  <a:lnTo>
                    <a:pt x="4279" y="508"/>
                  </a:lnTo>
                  <a:lnTo>
                    <a:pt x="2311" y="215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9" name="object 4099" descr=""/>
            <p:cNvSpPr/>
            <p:nvPr/>
          </p:nvSpPr>
          <p:spPr>
            <a:xfrm>
              <a:off x="2500767" y="224346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0" y="0"/>
                  </a:moveTo>
                  <a:lnTo>
                    <a:pt x="0" y="431"/>
                  </a:lnTo>
                  <a:lnTo>
                    <a:pt x="1968" y="647"/>
                  </a:lnTo>
                  <a:lnTo>
                    <a:pt x="3924" y="939"/>
                  </a:lnTo>
                  <a:lnTo>
                    <a:pt x="5867" y="1320"/>
                  </a:lnTo>
                  <a:lnTo>
                    <a:pt x="5956" y="901"/>
                  </a:lnTo>
                  <a:lnTo>
                    <a:pt x="3987" y="508"/>
                  </a:lnTo>
                  <a:lnTo>
                    <a:pt x="2019" y="21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0" name="object 4100" descr=""/>
            <p:cNvSpPr/>
            <p:nvPr/>
          </p:nvSpPr>
          <p:spPr>
            <a:xfrm>
              <a:off x="2494753" y="224301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39" y="0"/>
                  </a:moveTo>
                  <a:lnTo>
                    <a:pt x="0" y="3086"/>
                  </a:lnTo>
                  <a:lnTo>
                    <a:pt x="1917" y="3162"/>
                  </a:lnTo>
                  <a:lnTo>
                    <a:pt x="3822" y="3302"/>
                  </a:lnTo>
                  <a:lnTo>
                    <a:pt x="5727" y="3517"/>
                  </a:lnTo>
                  <a:lnTo>
                    <a:pt x="6070" y="457"/>
                  </a:lnTo>
                  <a:lnTo>
                    <a:pt x="4089" y="228"/>
                  </a:lnTo>
                  <a:lnTo>
                    <a:pt x="2120" y="8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1" name="object 4101" descr=""/>
            <p:cNvSpPr/>
            <p:nvPr/>
          </p:nvSpPr>
          <p:spPr>
            <a:xfrm>
              <a:off x="2494868" y="224301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1968" y="520"/>
                  </a:lnTo>
                  <a:lnTo>
                    <a:pt x="3937" y="660"/>
                  </a:lnTo>
                  <a:lnTo>
                    <a:pt x="5905" y="889"/>
                  </a:lnTo>
                  <a:lnTo>
                    <a:pt x="5956" y="457"/>
                  </a:lnTo>
                  <a:lnTo>
                    <a:pt x="3975" y="228"/>
                  </a:lnTo>
                  <a:lnTo>
                    <a:pt x="2006" y="8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2" name="object 4102" descr=""/>
            <p:cNvSpPr/>
            <p:nvPr/>
          </p:nvSpPr>
          <p:spPr>
            <a:xfrm>
              <a:off x="2488887" y="224273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3" y="0"/>
                  </a:moveTo>
                  <a:lnTo>
                    <a:pt x="0" y="3073"/>
                  </a:lnTo>
                  <a:lnTo>
                    <a:pt x="1955" y="3200"/>
                  </a:lnTo>
                  <a:lnTo>
                    <a:pt x="3936" y="3302"/>
                  </a:lnTo>
                  <a:lnTo>
                    <a:pt x="5384" y="3340"/>
                  </a:lnTo>
                  <a:lnTo>
                    <a:pt x="5867" y="3365"/>
                  </a:lnTo>
                  <a:lnTo>
                    <a:pt x="6007" y="279"/>
                  </a:lnTo>
                  <a:lnTo>
                    <a:pt x="5511" y="266"/>
                  </a:lnTo>
                  <a:lnTo>
                    <a:pt x="5016" y="241"/>
                  </a:lnTo>
                  <a:lnTo>
                    <a:pt x="4051" y="215"/>
                  </a:lnTo>
                  <a:lnTo>
                    <a:pt x="2133" y="127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3" name="object 4103" descr=""/>
            <p:cNvSpPr/>
            <p:nvPr/>
          </p:nvSpPr>
          <p:spPr>
            <a:xfrm>
              <a:off x="2489065" y="224273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1930" y="558"/>
                  </a:lnTo>
                  <a:lnTo>
                    <a:pt x="2895" y="609"/>
                  </a:lnTo>
                  <a:lnTo>
                    <a:pt x="3378" y="622"/>
                  </a:lnTo>
                  <a:lnTo>
                    <a:pt x="3860" y="647"/>
                  </a:lnTo>
                  <a:lnTo>
                    <a:pt x="4826" y="673"/>
                  </a:lnTo>
                  <a:lnTo>
                    <a:pt x="5803" y="723"/>
                  </a:lnTo>
                  <a:lnTo>
                    <a:pt x="5829" y="279"/>
                  </a:lnTo>
                  <a:lnTo>
                    <a:pt x="5334" y="266"/>
                  </a:lnTo>
                  <a:lnTo>
                    <a:pt x="4838" y="241"/>
                  </a:lnTo>
                  <a:lnTo>
                    <a:pt x="3873" y="215"/>
                  </a:lnTo>
                  <a:lnTo>
                    <a:pt x="1955" y="127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4" name="object 4104" descr=""/>
            <p:cNvSpPr/>
            <p:nvPr/>
          </p:nvSpPr>
          <p:spPr>
            <a:xfrm>
              <a:off x="2483119" y="224241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76" y="0"/>
                  </a:moveTo>
                  <a:lnTo>
                    <a:pt x="0" y="3086"/>
                  </a:lnTo>
                  <a:lnTo>
                    <a:pt x="1892" y="3124"/>
                  </a:lnTo>
                  <a:lnTo>
                    <a:pt x="3822" y="3263"/>
                  </a:lnTo>
                  <a:lnTo>
                    <a:pt x="5765" y="3390"/>
                  </a:lnTo>
                  <a:lnTo>
                    <a:pt x="5969" y="317"/>
                  </a:lnTo>
                  <a:lnTo>
                    <a:pt x="2070" y="5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5" name="object 4105" descr=""/>
            <p:cNvSpPr/>
            <p:nvPr/>
          </p:nvSpPr>
          <p:spPr>
            <a:xfrm>
              <a:off x="2483182" y="2242411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12" y="0"/>
                  </a:moveTo>
                  <a:lnTo>
                    <a:pt x="0" y="431"/>
                  </a:lnTo>
                  <a:lnTo>
                    <a:pt x="1981" y="482"/>
                  </a:lnTo>
                  <a:lnTo>
                    <a:pt x="5880" y="749"/>
                  </a:lnTo>
                  <a:lnTo>
                    <a:pt x="5905" y="317"/>
                  </a:lnTo>
                  <a:lnTo>
                    <a:pt x="2006" y="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6" name="object 4106" descr=""/>
            <p:cNvSpPr/>
            <p:nvPr/>
          </p:nvSpPr>
          <p:spPr>
            <a:xfrm>
              <a:off x="2477098" y="224236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102" y="0"/>
                  </a:moveTo>
                  <a:lnTo>
                    <a:pt x="2070" y="38"/>
                  </a:lnTo>
                  <a:lnTo>
                    <a:pt x="0" y="342"/>
                  </a:lnTo>
                  <a:lnTo>
                    <a:pt x="457" y="3390"/>
                  </a:lnTo>
                  <a:lnTo>
                    <a:pt x="2247" y="3124"/>
                  </a:lnTo>
                  <a:lnTo>
                    <a:pt x="4127" y="3086"/>
                  </a:lnTo>
                  <a:lnTo>
                    <a:pt x="6019" y="3124"/>
                  </a:lnTo>
                  <a:lnTo>
                    <a:pt x="6096" y="50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7" name="object 4107" descr=""/>
            <p:cNvSpPr/>
            <p:nvPr/>
          </p:nvSpPr>
          <p:spPr>
            <a:xfrm>
              <a:off x="2477098" y="2242364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4102" y="0"/>
                  </a:moveTo>
                  <a:lnTo>
                    <a:pt x="2070" y="38"/>
                  </a:lnTo>
                  <a:lnTo>
                    <a:pt x="0" y="342"/>
                  </a:lnTo>
                  <a:lnTo>
                    <a:pt x="63" y="774"/>
                  </a:lnTo>
                  <a:lnTo>
                    <a:pt x="2095" y="469"/>
                  </a:lnTo>
                  <a:lnTo>
                    <a:pt x="4102" y="431"/>
                  </a:lnTo>
                  <a:lnTo>
                    <a:pt x="6083" y="482"/>
                  </a:lnTo>
                  <a:lnTo>
                    <a:pt x="6096" y="50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8" name="object 4108" descr=""/>
            <p:cNvSpPr/>
            <p:nvPr/>
          </p:nvSpPr>
          <p:spPr>
            <a:xfrm>
              <a:off x="2471027" y="224271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070" y="0"/>
                  </a:moveTo>
                  <a:lnTo>
                    <a:pt x="0" y="2108"/>
                  </a:lnTo>
                  <a:lnTo>
                    <a:pt x="1638" y="4724"/>
                  </a:lnTo>
                  <a:lnTo>
                    <a:pt x="3060" y="3835"/>
                  </a:lnTo>
                  <a:lnTo>
                    <a:pt x="4749" y="3314"/>
                  </a:lnTo>
                  <a:lnTo>
                    <a:pt x="6527" y="3048"/>
                  </a:lnTo>
                  <a:lnTo>
                    <a:pt x="607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9" name="object 4109" descr=""/>
            <p:cNvSpPr/>
            <p:nvPr/>
          </p:nvSpPr>
          <p:spPr>
            <a:xfrm>
              <a:off x="2471027" y="2242710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6070" y="0"/>
                  </a:moveTo>
                  <a:lnTo>
                    <a:pt x="0" y="2108"/>
                  </a:lnTo>
                  <a:lnTo>
                    <a:pt x="228" y="2476"/>
                  </a:lnTo>
                  <a:lnTo>
                    <a:pt x="1143" y="1905"/>
                  </a:lnTo>
                  <a:lnTo>
                    <a:pt x="2120" y="1460"/>
                  </a:lnTo>
                  <a:lnTo>
                    <a:pt x="4102" y="800"/>
                  </a:lnTo>
                  <a:lnTo>
                    <a:pt x="5118" y="584"/>
                  </a:lnTo>
                  <a:lnTo>
                    <a:pt x="6134" y="419"/>
                  </a:lnTo>
                  <a:lnTo>
                    <a:pt x="607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0" name="object 4110" descr=""/>
            <p:cNvSpPr/>
            <p:nvPr/>
          </p:nvSpPr>
          <p:spPr>
            <a:xfrm>
              <a:off x="2466572" y="22448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457" y="0"/>
                  </a:moveTo>
                  <a:lnTo>
                    <a:pt x="0" y="4813"/>
                  </a:lnTo>
                  <a:lnTo>
                    <a:pt x="2705" y="6286"/>
                  </a:lnTo>
                  <a:lnTo>
                    <a:pt x="3124" y="5537"/>
                  </a:lnTo>
                  <a:lnTo>
                    <a:pt x="3606" y="4826"/>
                  </a:lnTo>
                  <a:lnTo>
                    <a:pt x="4178" y="4216"/>
                  </a:lnTo>
                  <a:lnTo>
                    <a:pt x="4737" y="3594"/>
                  </a:lnTo>
                  <a:lnTo>
                    <a:pt x="5384" y="3060"/>
                  </a:lnTo>
                  <a:lnTo>
                    <a:pt x="6096" y="2616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1" name="object 4111" descr=""/>
            <p:cNvSpPr/>
            <p:nvPr/>
          </p:nvSpPr>
          <p:spPr>
            <a:xfrm>
              <a:off x="2466572" y="224481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457" y="0"/>
                  </a:moveTo>
                  <a:lnTo>
                    <a:pt x="0" y="4813"/>
                  </a:lnTo>
                  <a:lnTo>
                    <a:pt x="381" y="5016"/>
                  </a:lnTo>
                  <a:lnTo>
                    <a:pt x="889" y="4102"/>
                  </a:lnTo>
                  <a:lnTo>
                    <a:pt x="1498" y="3213"/>
                  </a:lnTo>
                  <a:lnTo>
                    <a:pt x="2933" y="1638"/>
                  </a:lnTo>
                  <a:lnTo>
                    <a:pt x="3771" y="939"/>
                  </a:lnTo>
                  <a:lnTo>
                    <a:pt x="4686" y="368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2" name="object 4112" descr=""/>
            <p:cNvSpPr/>
            <p:nvPr/>
          </p:nvSpPr>
          <p:spPr>
            <a:xfrm>
              <a:off x="2464537" y="224962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032" y="0"/>
                  </a:moveTo>
                  <a:lnTo>
                    <a:pt x="0" y="5956"/>
                  </a:lnTo>
                  <a:lnTo>
                    <a:pt x="3022" y="6540"/>
                  </a:lnTo>
                  <a:lnTo>
                    <a:pt x="3378" y="4737"/>
                  </a:lnTo>
                  <a:lnTo>
                    <a:pt x="3911" y="2997"/>
                  </a:lnTo>
                  <a:lnTo>
                    <a:pt x="4737" y="1473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3" name="object 4113" descr=""/>
            <p:cNvSpPr/>
            <p:nvPr/>
          </p:nvSpPr>
          <p:spPr>
            <a:xfrm>
              <a:off x="2464537" y="2249629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2032" y="0"/>
                  </a:moveTo>
                  <a:lnTo>
                    <a:pt x="0" y="5956"/>
                  </a:lnTo>
                  <a:lnTo>
                    <a:pt x="419" y="6032"/>
                  </a:lnTo>
                  <a:lnTo>
                    <a:pt x="812" y="4051"/>
                  </a:lnTo>
                  <a:lnTo>
                    <a:pt x="1409" y="2057"/>
                  </a:lnTo>
                  <a:lnTo>
                    <a:pt x="2413" y="203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4" name="object 4114" descr=""/>
            <p:cNvSpPr/>
            <p:nvPr/>
          </p:nvSpPr>
          <p:spPr>
            <a:xfrm>
              <a:off x="2463920" y="225559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622" y="0"/>
                  </a:moveTo>
                  <a:lnTo>
                    <a:pt x="419" y="1003"/>
                  </a:lnTo>
                  <a:lnTo>
                    <a:pt x="279" y="2019"/>
                  </a:lnTo>
                  <a:lnTo>
                    <a:pt x="88" y="4038"/>
                  </a:lnTo>
                  <a:lnTo>
                    <a:pt x="0" y="5816"/>
                  </a:lnTo>
                  <a:lnTo>
                    <a:pt x="0" y="6096"/>
                  </a:lnTo>
                  <a:lnTo>
                    <a:pt x="3086" y="6083"/>
                  </a:lnTo>
                  <a:lnTo>
                    <a:pt x="3136" y="4724"/>
                  </a:lnTo>
                  <a:lnTo>
                    <a:pt x="3340" y="2400"/>
                  </a:lnTo>
                  <a:lnTo>
                    <a:pt x="3467" y="1485"/>
                  </a:lnTo>
                  <a:lnTo>
                    <a:pt x="3644" y="584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5" name="object 4115" descr=""/>
            <p:cNvSpPr/>
            <p:nvPr/>
          </p:nvSpPr>
          <p:spPr>
            <a:xfrm>
              <a:off x="2463920" y="2255590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622" y="0"/>
                  </a:moveTo>
                  <a:lnTo>
                    <a:pt x="419" y="1003"/>
                  </a:lnTo>
                  <a:lnTo>
                    <a:pt x="279" y="2019"/>
                  </a:lnTo>
                  <a:lnTo>
                    <a:pt x="88" y="4038"/>
                  </a:lnTo>
                  <a:lnTo>
                    <a:pt x="0" y="5816"/>
                  </a:lnTo>
                  <a:lnTo>
                    <a:pt x="0" y="6096"/>
                  </a:lnTo>
                  <a:lnTo>
                    <a:pt x="431" y="6096"/>
                  </a:lnTo>
                  <a:lnTo>
                    <a:pt x="431" y="5956"/>
                  </a:lnTo>
                  <a:lnTo>
                    <a:pt x="520" y="4064"/>
                  </a:lnTo>
                  <a:lnTo>
                    <a:pt x="558" y="3568"/>
                  </a:lnTo>
                  <a:lnTo>
                    <a:pt x="711" y="2070"/>
                  </a:lnTo>
                  <a:lnTo>
                    <a:pt x="850" y="1066"/>
                  </a:lnTo>
                  <a:lnTo>
                    <a:pt x="1041" y="76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6" name="object 4116" descr=""/>
            <p:cNvSpPr/>
            <p:nvPr/>
          </p:nvSpPr>
          <p:spPr>
            <a:xfrm>
              <a:off x="2463924" y="2261672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073" y="0"/>
                  </a:moveTo>
                  <a:lnTo>
                    <a:pt x="0" y="12"/>
                  </a:lnTo>
                  <a:lnTo>
                    <a:pt x="0" y="1130"/>
                  </a:lnTo>
                  <a:lnTo>
                    <a:pt x="1041" y="6184"/>
                  </a:lnTo>
                  <a:lnTo>
                    <a:pt x="4000" y="5321"/>
                  </a:lnTo>
                  <a:lnTo>
                    <a:pt x="3733" y="4432"/>
                  </a:lnTo>
                  <a:lnTo>
                    <a:pt x="3517" y="3530"/>
                  </a:lnTo>
                  <a:lnTo>
                    <a:pt x="3187" y="1739"/>
                  </a:lnTo>
                  <a:lnTo>
                    <a:pt x="3086" y="838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7" name="object 4117" descr=""/>
            <p:cNvSpPr/>
            <p:nvPr/>
          </p:nvSpPr>
          <p:spPr>
            <a:xfrm>
              <a:off x="2463924" y="226168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431" y="0"/>
                  </a:moveTo>
                  <a:lnTo>
                    <a:pt x="0" y="0"/>
                  </a:lnTo>
                  <a:lnTo>
                    <a:pt x="0" y="1117"/>
                  </a:lnTo>
                  <a:lnTo>
                    <a:pt x="1041" y="6172"/>
                  </a:lnTo>
                  <a:lnTo>
                    <a:pt x="1460" y="6045"/>
                  </a:lnTo>
                  <a:lnTo>
                    <a:pt x="1168" y="5079"/>
                  </a:lnTo>
                  <a:lnTo>
                    <a:pt x="927" y="4102"/>
                  </a:lnTo>
                  <a:lnTo>
                    <a:pt x="571" y="2095"/>
                  </a:lnTo>
                  <a:lnTo>
                    <a:pt x="431" y="107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8" name="object 4118" descr=""/>
            <p:cNvSpPr/>
            <p:nvPr/>
          </p:nvSpPr>
          <p:spPr>
            <a:xfrm>
              <a:off x="2464963" y="226698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59" y="0"/>
                  </a:moveTo>
                  <a:lnTo>
                    <a:pt x="0" y="863"/>
                  </a:lnTo>
                  <a:lnTo>
                    <a:pt x="584" y="2832"/>
                  </a:lnTo>
                  <a:lnTo>
                    <a:pt x="1320" y="4724"/>
                  </a:lnTo>
                  <a:lnTo>
                    <a:pt x="2273" y="6565"/>
                  </a:lnTo>
                  <a:lnTo>
                    <a:pt x="5003" y="5143"/>
                  </a:lnTo>
                  <a:lnTo>
                    <a:pt x="4165" y="3517"/>
                  </a:lnTo>
                  <a:lnTo>
                    <a:pt x="3479" y="1778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9" name="object 4119" descr=""/>
            <p:cNvSpPr/>
            <p:nvPr/>
          </p:nvSpPr>
          <p:spPr>
            <a:xfrm>
              <a:off x="2464963" y="2267737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419" y="0"/>
                  </a:moveTo>
                  <a:lnTo>
                    <a:pt x="0" y="114"/>
                  </a:lnTo>
                  <a:lnTo>
                    <a:pt x="584" y="2082"/>
                  </a:lnTo>
                  <a:lnTo>
                    <a:pt x="1320" y="3975"/>
                  </a:lnTo>
                  <a:lnTo>
                    <a:pt x="2273" y="5816"/>
                  </a:lnTo>
                  <a:lnTo>
                    <a:pt x="2654" y="5613"/>
                  </a:lnTo>
                  <a:lnTo>
                    <a:pt x="1714" y="3809"/>
                  </a:lnTo>
                  <a:lnTo>
                    <a:pt x="990" y="193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0" name="object 4120" descr=""/>
            <p:cNvSpPr/>
            <p:nvPr/>
          </p:nvSpPr>
          <p:spPr>
            <a:xfrm>
              <a:off x="2467239" y="2272124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730" y="0"/>
                  </a:moveTo>
                  <a:lnTo>
                    <a:pt x="0" y="1435"/>
                  </a:lnTo>
                  <a:lnTo>
                    <a:pt x="482" y="2349"/>
                  </a:lnTo>
                  <a:lnTo>
                    <a:pt x="1016" y="3251"/>
                  </a:lnTo>
                  <a:lnTo>
                    <a:pt x="2273" y="4978"/>
                  </a:lnTo>
                  <a:lnTo>
                    <a:pt x="2997" y="5816"/>
                  </a:lnTo>
                  <a:lnTo>
                    <a:pt x="3937" y="6553"/>
                  </a:lnTo>
                  <a:lnTo>
                    <a:pt x="5816" y="4114"/>
                  </a:lnTo>
                  <a:lnTo>
                    <a:pt x="5219" y="3644"/>
                  </a:lnTo>
                  <a:lnTo>
                    <a:pt x="4648" y="3009"/>
                  </a:lnTo>
                  <a:lnTo>
                    <a:pt x="3619" y="1587"/>
                  </a:lnTo>
                  <a:lnTo>
                    <a:pt x="3149" y="812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1" name="object 4121" descr=""/>
            <p:cNvSpPr/>
            <p:nvPr/>
          </p:nvSpPr>
          <p:spPr>
            <a:xfrm>
              <a:off x="2467239" y="2273356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81" y="0"/>
                  </a:moveTo>
                  <a:lnTo>
                    <a:pt x="3937" y="5321"/>
                  </a:lnTo>
                  <a:lnTo>
                    <a:pt x="4203" y="4978"/>
                  </a:lnTo>
                  <a:lnTo>
                    <a:pt x="3302" y="4279"/>
                  </a:lnTo>
                  <a:lnTo>
                    <a:pt x="2603" y="3467"/>
                  </a:lnTo>
                  <a:lnTo>
                    <a:pt x="1371" y="1777"/>
                  </a:lnTo>
                  <a:lnTo>
                    <a:pt x="850" y="901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2" name="object 4122" descr=""/>
            <p:cNvSpPr/>
            <p:nvPr/>
          </p:nvSpPr>
          <p:spPr>
            <a:xfrm>
              <a:off x="2471174" y="2276083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5118" y="0"/>
                  </a:moveTo>
                  <a:lnTo>
                    <a:pt x="3314" y="825"/>
                  </a:lnTo>
                  <a:lnTo>
                    <a:pt x="3048" y="787"/>
                  </a:lnTo>
                  <a:lnTo>
                    <a:pt x="2489" y="558"/>
                  </a:lnTo>
                  <a:lnTo>
                    <a:pt x="2184" y="380"/>
                  </a:lnTo>
                  <a:lnTo>
                    <a:pt x="1879" y="152"/>
                  </a:lnTo>
                  <a:lnTo>
                    <a:pt x="0" y="2590"/>
                  </a:lnTo>
                  <a:lnTo>
                    <a:pt x="469" y="2959"/>
                  </a:lnTo>
                  <a:lnTo>
                    <a:pt x="1016" y="3289"/>
                  </a:lnTo>
                  <a:lnTo>
                    <a:pt x="2247" y="3784"/>
                  </a:lnTo>
                  <a:lnTo>
                    <a:pt x="2971" y="3936"/>
                  </a:lnTo>
                  <a:lnTo>
                    <a:pt x="4432" y="3860"/>
                  </a:lnTo>
                  <a:lnTo>
                    <a:pt x="5143" y="3644"/>
                  </a:lnTo>
                  <a:lnTo>
                    <a:pt x="6337" y="3022"/>
                  </a:lnTo>
                  <a:lnTo>
                    <a:pt x="6832" y="2628"/>
                  </a:lnTo>
                  <a:lnTo>
                    <a:pt x="7264" y="2209"/>
                  </a:lnTo>
                  <a:lnTo>
                    <a:pt x="511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3" name="object 4123" descr=""/>
            <p:cNvSpPr/>
            <p:nvPr/>
          </p:nvSpPr>
          <p:spPr>
            <a:xfrm>
              <a:off x="2471174" y="2277988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6959" y="0"/>
                  </a:moveTo>
                  <a:lnTo>
                    <a:pt x="3022" y="1600"/>
                  </a:lnTo>
                  <a:lnTo>
                    <a:pt x="2362" y="1460"/>
                  </a:lnTo>
                  <a:lnTo>
                    <a:pt x="1219" y="1003"/>
                  </a:lnTo>
                  <a:lnTo>
                    <a:pt x="711" y="685"/>
                  </a:lnTo>
                  <a:lnTo>
                    <a:pt x="266" y="342"/>
                  </a:lnTo>
                  <a:lnTo>
                    <a:pt x="0" y="685"/>
                  </a:lnTo>
                  <a:lnTo>
                    <a:pt x="469" y="1054"/>
                  </a:lnTo>
                  <a:lnTo>
                    <a:pt x="1016" y="1384"/>
                  </a:lnTo>
                  <a:lnTo>
                    <a:pt x="2247" y="1879"/>
                  </a:lnTo>
                  <a:lnTo>
                    <a:pt x="2971" y="2032"/>
                  </a:lnTo>
                  <a:lnTo>
                    <a:pt x="4432" y="1955"/>
                  </a:lnTo>
                  <a:lnTo>
                    <a:pt x="5143" y="1739"/>
                  </a:lnTo>
                  <a:lnTo>
                    <a:pt x="6337" y="1117"/>
                  </a:lnTo>
                  <a:lnTo>
                    <a:pt x="6832" y="723"/>
                  </a:lnTo>
                  <a:lnTo>
                    <a:pt x="7264" y="304"/>
                  </a:lnTo>
                  <a:lnTo>
                    <a:pt x="69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4" name="object 4124" descr=""/>
            <p:cNvSpPr/>
            <p:nvPr/>
          </p:nvSpPr>
          <p:spPr>
            <a:xfrm>
              <a:off x="2476299" y="227177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349" y="0"/>
                  </a:moveTo>
                  <a:lnTo>
                    <a:pt x="0" y="4305"/>
                  </a:lnTo>
                  <a:lnTo>
                    <a:pt x="2146" y="6527"/>
                  </a:lnTo>
                  <a:lnTo>
                    <a:pt x="5346" y="711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5" name="object 4125" descr=""/>
            <p:cNvSpPr/>
            <p:nvPr/>
          </p:nvSpPr>
          <p:spPr>
            <a:xfrm>
              <a:off x="2478140" y="227238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86" y="0"/>
                  </a:moveTo>
                  <a:lnTo>
                    <a:pt x="1066" y="4343"/>
                  </a:lnTo>
                  <a:lnTo>
                    <a:pt x="762" y="4787"/>
                  </a:lnTo>
                  <a:lnTo>
                    <a:pt x="406" y="5207"/>
                  </a:lnTo>
                  <a:lnTo>
                    <a:pt x="0" y="5600"/>
                  </a:lnTo>
                  <a:lnTo>
                    <a:pt x="304" y="5918"/>
                  </a:lnTo>
                  <a:lnTo>
                    <a:pt x="3505" y="101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6" name="object 4126" descr=""/>
            <p:cNvSpPr/>
            <p:nvPr/>
          </p:nvSpPr>
          <p:spPr>
            <a:xfrm>
              <a:off x="2478529" y="2265957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2984" y="0"/>
                  </a:moveTo>
                  <a:lnTo>
                    <a:pt x="0" y="774"/>
                  </a:lnTo>
                  <a:lnTo>
                    <a:pt x="431" y="2451"/>
                  </a:lnTo>
                  <a:lnTo>
                    <a:pt x="508" y="4191"/>
                  </a:lnTo>
                  <a:lnTo>
                    <a:pt x="114" y="5816"/>
                  </a:lnTo>
                  <a:lnTo>
                    <a:pt x="3111" y="6527"/>
                  </a:lnTo>
                  <a:lnTo>
                    <a:pt x="3378" y="5435"/>
                  </a:lnTo>
                  <a:lnTo>
                    <a:pt x="3479" y="4330"/>
                  </a:lnTo>
                  <a:lnTo>
                    <a:pt x="3454" y="3225"/>
                  </a:lnTo>
                  <a:lnTo>
                    <a:pt x="3416" y="2133"/>
                  </a:lnTo>
                  <a:lnTo>
                    <a:pt x="3251" y="1041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7" name="object 4127" descr=""/>
            <p:cNvSpPr/>
            <p:nvPr/>
          </p:nvSpPr>
          <p:spPr>
            <a:xfrm>
              <a:off x="2481094" y="2265957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419" y="0"/>
                  </a:moveTo>
                  <a:lnTo>
                    <a:pt x="0" y="114"/>
                  </a:lnTo>
                  <a:lnTo>
                    <a:pt x="266" y="1130"/>
                  </a:lnTo>
                  <a:lnTo>
                    <a:pt x="419" y="2171"/>
                  </a:lnTo>
                  <a:lnTo>
                    <a:pt x="482" y="4305"/>
                  </a:lnTo>
                  <a:lnTo>
                    <a:pt x="380" y="5384"/>
                  </a:lnTo>
                  <a:lnTo>
                    <a:pt x="126" y="6426"/>
                  </a:lnTo>
                  <a:lnTo>
                    <a:pt x="546" y="6527"/>
                  </a:lnTo>
                  <a:lnTo>
                    <a:pt x="812" y="5435"/>
                  </a:lnTo>
                  <a:lnTo>
                    <a:pt x="914" y="4330"/>
                  </a:lnTo>
                  <a:lnTo>
                    <a:pt x="888" y="3225"/>
                  </a:lnTo>
                  <a:lnTo>
                    <a:pt x="850" y="2133"/>
                  </a:lnTo>
                  <a:lnTo>
                    <a:pt x="685" y="104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8" name="object 4128" descr=""/>
            <p:cNvSpPr/>
            <p:nvPr/>
          </p:nvSpPr>
          <p:spPr>
            <a:xfrm>
              <a:off x="2476277" y="2260199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501" y="0"/>
                  </a:moveTo>
                  <a:lnTo>
                    <a:pt x="0" y="1790"/>
                  </a:lnTo>
                  <a:lnTo>
                    <a:pt x="1028" y="3238"/>
                  </a:lnTo>
                  <a:lnTo>
                    <a:pt x="1816" y="4851"/>
                  </a:lnTo>
                  <a:lnTo>
                    <a:pt x="2247" y="6527"/>
                  </a:lnTo>
                  <a:lnTo>
                    <a:pt x="5232" y="5753"/>
                  </a:lnTo>
                  <a:lnTo>
                    <a:pt x="4686" y="3670"/>
                  </a:lnTo>
                  <a:lnTo>
                    <a:pt x="3733" y="1727"/>
                  </a:lnTo>
                  <a:lnTo>
                    <a:pt x="250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9" name="object 4129" descr=""/>
            <p:cNvSpPr/>
            <p:nvPr/>
          </p:nvSpPr>
          <p:spPr>
            <a:xfrm>
              <a:off x="2478424" y="2260199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355" y="0"/>
                  </a:moveTo>
                  <a:lnTo>
                    <a:pt x="0" y="254"/>
                  </a:lnTo>
                  <a:lnTo>
                    <a:pt x="1206" y="1943"/>
                  </a:lnTo>
                  <a:lnTo>
                    <a:pt x="2146" y="3835"/>
                  </a:lnTo>
                  <a:lnTo>
                    <a:pt x="2666" y="5867"/>
                  </a:lnTo>
                  <a:lnTo>
                    <a:pt x="3086" y="5753"/>
                  </a:lnTo>
                  <a:lnTo>
                    <a:pt x="2539" y="3670"/>
                  </a:lnTo>
                  <a:lnTo>
                    <a:pt x="1587" y="1727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0" name="object 4130" descr=""/>
            <p:cNvSpPr/>
            <p:nvPr/>
          </p:nvSpPr>
          <p:spPr>
            <a:xfrm>
              <a:off x="2472523" y="22557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638" y="0"/>
                  </a:moveTo>
                  <a:lnTo>
                    <a:pt x="0" y="2616"/>
                  </a:lnTo>
                  <a:lnTo>
                    <a:pt x="1435" y="3517"/>
                  </a:lnTo>
                  <a:lnTo>
                    <a:pt x="2717" y="4800"/>
                  </a:lnTo>
                  <a:lnTo>
                    <a:pt x="3746" y="6223"/>
                  </a:lnTo>
                  <a:lnTo>
                    <a:pt x="6261" y="4432"/>
                  </a:lnTo>
                  <a:lnTo>
                    <a:pt x="5638" y="3568"/>
                  </a:lnTo>
                  <a:lnTo>
                    <a:pt x="4940" y="2755"/>
                  </a:lnTo>
                  <a:lnTo>
                    <a:pt x="4178" y="2006"/>
                  </a:lnTo>
                  <a:lnTo>
                    <a:pt x="3403" y="1270"/>
                  </a:lnTo>
                  <a:lnTo>
                    <a:pt x="2565" y="584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1" name="object 4131" descr=""/>
            <p:cNvSpPr/>
            <p:nvPr/>
          </p:nvSpPr>
          <p:spPr>
            <a:xfrm>
              <a:off x="2473933" y="225576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28" y="0"/>
                  </a:moveTo>
                  <a:lnTo>
                    <a:pt x="0" y="368"/>
                  </a:lnTo>
                  <a:lnTo>
                    <a:pt x="901" y="927"/>
                  </a:lnTo>
                  <a:lnTo>
                    <a:pt x="1714" y="1600"/>
                  </a:lnTo>
                  <a:lnTo>
                    <a:pt x="3213" y="3048"/>
                  </a:lnTo>
                  <a:lnTo>
                    <a:pt x="3886" y="3835"/>
                  </a:lnTo>
                  <a:lnTo>
                    <a:pt x="4495" y="4686"/>
                  </a:lnTo>
                  <a:lnTo>
                    <a:pt x="4851" y="4432"/>
                  </a:lnTo>
                  <a:lnTo>
                    <a:pt x="1155" y="584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2" name="object 4132" descr=""/>
            <p:cNvSpPr/>
            <p:nvPr/>
          </p:nvSpPr>
          <p:spPr>
            <a:xfrm>
              <a:off x="2467649" y="225390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304" y="0"/>
                  </a:moveTo>
                  <a:lnTo>
                    <a:pt x="0" y="3073"/>
                  </a:lnTo>
                  <a:lnTo>
                    <a:pt x="457" y="3111"/>
                  </a:lnTo>
                  <a:lnTo>
                    <a:pt x="1371" y="3238"/>
                  </a:lnTo>
                  <a:lnTo>
                    <a:pt x="2362" y="3403"/>
                  </a:lnTo>
                  <a:lnTo>
                    <a:pt x="3390" y="3670"/>
                  </a:lnTo>
                  <a:lnTo>
                    <a:pt x="4152" y="4025"/>
                  </a:lnTo>
                  <a:lnTo>
                    <a:pt x="4876" y="4470"/>
                  </a:lnTo>
                  <a:lnTo>
                    <a:pt x="6515" y="1866"/>
                  </a:lnTo>
                  <a:lnTo>
                    <a:pt x="2578" y="317"/>
                  </a:lnTo>
                  <a:lnTo>
                    <a:pt x="2336" y="266"/>
                  </a:lnTo>
                  <a:lnTo>
                    <a:pt x="1320" y="11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3" name="object 4133" descr=""/>
            <p:cNvSpPr/>
            <p:nvPr/>
          </p:nvSpPr>
          <p:spPr>
            <a:xfrm>
              <a:off x="2467916" y="2253905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38" y="0"/>
                  </a:moveTo>
                  <a:lnTo>
                    <a:pt x="0" y="431"/>
                  </a:lnTo>
                  <a:lnTo>
                    <a:pt x="1003" y="546"/>
                  </a:lnTo>
                  <a:lnTo>
                    <a:pt x="2247" y="736"/>
                  </a:lnTo>
                  <a:lnTo>
                    <a:pt x="2768" y="838"/>
                  </a:lnTo>
                  <a:lnTo>
                    <a:pt x="4127" y="1193"/>
                  </a:lnTo>
                  <a:lnTo>
                    <a:pt x="5118" y="1663"/>
                  </a:lnTo>
                  <a:lnTo>
                    <a:pt x="6019" y="2222"/>
                  </a:lnTo>
                  <a:lnTo>
                    <a:pt x="6248" y="1866"/>
                  </a:lnTo>
                  <a:lnTo>
                    <a:pt x="2311" y="317"/>
                  </a:lnTo>
                  <a:lnTo>
                    <a:pt x="2070" y="266"/>
                  </a:lnTo>
                  <a:lnTo>
                    <a:pt x="1054" y="114"/>
                  </a:lnTo>
                  <a:lnTo>
                    <a:pt x="546" y="5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4" name="object 4134" descr=""/>
            <p:cNvSpPr/>
            <p:nvPr/>
          </p:nvSpPr>
          <p:spPr>
            <a:xfrm>
              <a:off x="2461691" y="225374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203" y="0"/>
                  </a:moveTo>
                  <a:lnTo>
                    <a:pt x="3162" y="25"/>
                  </a:lnTo>
                  <a:lnTo>
                    <a:pt x="2120" y="38"/>
                  </a:lnTo>
                  <a:lnTo>
                    <a:pt x="1066" y="126"/>
                  </a:lnTo>
                  <a:lnTo>
                    <a:pt x="0" y="330"/>
                  </a:lnTo>
                  <a:lnTo>
                    <a:pt x="571" y="3365"/>
                  </a:lnTo>
                  <a:lnTo>
                    <a:pt x="2273" y="3035"/>
                  </a:lnTo>
                  <a:lnTo>
                    <a:pt x="4127" y="3047"/>
                  </a:lnTo>
                  <a:lnTo>
                    <a:pt x="5956" y="3225"/>
                  </a:lnTo>
                  <a:lnTo>
                    <a:pt x="6261" y="165"/>
                  </a:lnTo>
                  <a:lnTo>
                    <a:pt x="5245" y="63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5" name="object 4135" descr=""/>
            <p:cNvSpPr/>
            <p:nvPr/>
          </p:nvSpPr>
          <p:spPr>
            <a:xfrm>
              <a:off x="2461691" y="225374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4203" y="0"/>
                  </a:moveTo>
                  <a:lnTo>
                    <a:pt x="3162" y="25"/>
                  </a:lnTo>
                  <a:lnTo>
                    <a:pt x="2120" y="38"/>
                  </a:lnTo>
                  <a:lnTo>
                    <a:pt x="1066" y="126"/>
                  </a:lnTo>
                  <a:lnTo>
                    <a:pt x="0" y="330"/>
                  </a:lnTo>
                  <a:lnTo>
                    <a:pt x="76" y="749"/>
                  </a:lnTo>
                  <a:lnTo>
                    <a:pt x="1117" y="558"/>
                  </a:lnTo>
                  <a:lnTo>
                    <a:pt x="2146" y="469"/>
                  </a:lnTo>
                  <a:lnTo>
                    <a:pt x="4203" y="444"/>
                  </a:lnTo>
                  <a:lnTo>
                    <a:pt x="5207" y="495"/>
                  </a:lnTo>
                  <a:lnTo>
                    <a:pt x="6223" y="596"/>
                  </a:lnTo>
                  <a:lnTo>
                    <a:pt x="6261" y="165"/>
                  </a:lnTo>
                  <a:lnTo>
                    <a:pt x="5245" y="63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6" name="object 4136" descr=""/>
            <p:cNvSpPr/>
            <p:nvPr/>
          </p:nvSpPr>
          <p:spPr>
            <a:xfrm>
              <a:off x="2455733" y="225407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956" y="0"/>
                  </a:moveTo>
                  <a:lnTo>
                    <a:pt x="0" y="3225"/>
                  </a:lnTo>
                  <a:lnTo>
                    <a:pt x="2387" y="5168"/>
                  </a:lnTo>
                  <a:lnTo>
                    <a:pt x="2844" y="4610"/>
                  </a:lnTo>
                  <a:lnTo>
                    <a:pt x="3454" y="4140"/>
                  </a:lnTo>
                  <a:lnTo>
                    <a:pt x="4876" y="3441"/>
                  </a:lnTo>
                  <a:lnTo>
                    <a:pt x="5689" y="3187"/>
                  </a:lnTo>
                  <a:lnTo>
                    <a:pt x="6540" y="3022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7" name="object 4137" descr=""/>
            <p:cNvSpPr/>
            <p:nvPr/>
          </p:nvSpPr>
          <p:spPr>
            <a:xfrm>
              <a:off x="2455733" y="225407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56" y="0"/>
                  </a:moveTo>
                  <a:lnTo>
                    <a:pt x="0" y="3225"/>
                  </a:lnTo>
                  <a:lnTo>
                    <a:pt x="330" y="3505"/>
                  </a:lnTo>
                  <a:lnTo>
                    <a:pt x="1066" y="2603"/>
                  </a:lnTo>
                  <a:lnTo>
                    <a:pt x="1993" y="1905"/>
                  </a:lnTo>
                  <a:lnTo>
                    <a:pt x="3975" y="927"/>
                  </a:lnTo>
                  <a:lnTo>
                    <a:pt x="5003" y="622"/>
                  </a:lnTo>
                  <a:lnTo>
                    <a:pt x="6045" y="419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8" name="object 4138" descr=""/>
            <p:cNvSpPr/>
            <p:nvPr/>
          </p:nvSpPr>
          <p:spPr>
            <a:xfrm>
              <a:off x="2453812" y="225729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917" y="0"/>
                  </a:moveTo>
                  <a:lnTo>
                    <a:pt x="0" y="5473"/>
                  </a:lnTo>
                  <a:lnTo>
                    <a:pt x="50" y="6553"/>
                  </a:lnTo>
                  <a:lnTo>
                    <a:pt x="3136" y="6413"/>
                  </a:lnTo>
                  <a:lnTo>
                    <a:pt x="3086" y="5549"/>
                  </a:lnTo>
                  <a:lnTo>
                    <a:pt x="3149" y="4711"/>
                  </a:lnTo>
                  <a:lnTo>
                    <a:pt x="3530" y="3200"/>
                  </a:lnTo>
                  <a:lnTo>
                    <a:pt x="3848" y="2514"/>
                  </a:lnTo>
                  <a:lnTo>
                    <a:pt x="4305" y="1955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9" name="object 4139" descr=""/>
            <p:cNvSpPr/>
            <p:nvPr/>
          </p:nvSpPr>
          <p:spPr>
            <a:xfrm>
              <a:off x="2453812" y="2257294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1917" y="0"/>
                  </a:moveTo>
                  <a:lnTo>
                    <a:pt x="0" y="5473"/>
                  </a:lnTo>
                  <a:lnTo>
                    <a:pt x="50" y="6553"/>
                  </a:lnTo>
                  <a:lnTo>
                    <a:pt x="482" y="6527"/>
                  </a:lnTo>
                  <a:lnTo>
                    <a:pt x="431" y="5486"/>
                  </a:lnTo>
                  <a:lnTo>
                    <a:pt x="495" y="4394"/>
                  </a:lnTo>
                  <a:lnTo>
                    <a:pt x="1028" y="2235"/>
                  </a:lnTo>
                  <a:lnTo>
                    <a:pt x="1523" y="1168"/>
                  </a:lnTo>
                  <a:lnTo>
                    <a:pt x="2260" y="279"/>
                  </a:lnTo>
                  <a:lnTo>
                    <a:pt x="19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0" name="object 4140" descr=""/>
            <p:cNvSpPr/>
            <p:nvPr/>
          </p:nvSpPr>
          <p:spPr>
            <a:xfrm>
              <a:off x="2453864" y="2263708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073" y="0"/>
                  </a:moveTo>
                  <a:lnTo>
                    <a:pt x="0" y="139"/>
                  </a:lnTo>
                  <a:lnTo>
                    <a:pt x="25" y="685"/>
                  </a:lnTo>
                  <a:lnTo>
                    <a:pt x="76" y="1219"/>
                  </a:lnTo>
                  <a:lnTo>
                    <a:pt x="1422" y="6324"/>
                  </a:lnTo>
                  <a:lnTo>
                    <a:pt x="4267" y="5143"/>
                  </a:lnTo>
                  <a:lnTo>
                    <a:pt x="3924" y="4318"/>
                  </a:lnTo>
                  <a:lnTo>
                    <a:pt x="3644" y="3467"/>
                  </a:lnTo>
                  <a:lnTo>
                    <a:pt x="3263" y="1739"/>
                  </a:lnTo>
                  <a:lnTo>
                    <a:pt x="3136" y="863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1" name="object 4141" descr=""/>
            <p:cNvSpPr/>
            <p:nvPr/>
          </p:nvSpPr>
          <p:spPr>
            <a:xfrm>
              <a:off x="2453864" y="2263822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431" y="0"/>
                  </a:moveTo>
                  <a:lnTo>
                    <a:pt x="0" y="25"/>
                  </a:lnTo>
                  <a:lnTo>
                    <a:pt x="25" y="571"/>
                  </a:lnTo>
                  <a:lnTo>
                    <a:pt x="76" y="1104"/>
                  </a:lnTo>
                  <a:lnTo>
                    <a:pt x="1422" y="6210"/>
                  </a:lnTo>
                  <a:lnTo>
                    <a:pt x="1816" y="6045"/>
                  </a:lnTo>
                  <a:lnTo>
                    <a:pt x="1422" y="5092"/>
                  </a:lnTo>
                  <a:lnTo>
                    <a:pt x="1104" y="4102"/>
                  </a:lnTo>
                  <a:lnTo>
                    <a:pt x="749" y="2590"/>
                  </a:lnTo>
                  <a:lnTo>
                    <a:pt x="660" y="2070"/>
                  </a:lnTo>
                  <a:lnTo>
                    <a:pt x="507" y="1054"/>
                  </a:lnTo>
                  <a:lnTo>
                    <a:pt x="457" y="53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2" name="object 4142" descr=""/>
            <p:cNvSpPr/>
            <p:nvPr/>
          </p:nvSpPr>
          <p:spPr>
            <a:xfrm>
              <a:off x="2455282" y="2268852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857" y="0"/>
                  </a:moveTo>
                  <a:lnTo>
                    <a:pt x="0" y="1181"/>
                  </a:lnTo>
                  <a:lnTo>
                    <a:pt x="812" y="3136"/>
                  </a:lnTo>
                  <a:lnTo>
                    <a:pt x="1930" y="4927"/>
                  </a:lnTo>
                  <a:lnTo>
                    <a:pt x="3225" y="6540"/>
                  </a:lnTo>
                  <a:lnTo>
                    <a:pt x="5638" y="4610"/>
                  </a:lnTo>
                  <a:lnTo>
                    <a:pt x="4495" y="3187"/>
                  </a:lnTo>
                  <a:lnTo>
                    <a:pt x="3543" y="1638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3" name="object 4143" descr=""/>
            <p:cNvSpPr/>
            <p:nvPr/>
          </p:nvSpPr>
          <p:spPr>
            <a:xfrm>
              <a:off x="2455282" y="2269869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406" y="0"/>
                  </a:moveTo>
                  <a:lnTo>
                    <a:pt x="0" y="165"/>
                  </a:lnTo>
                  <a:lnTo>
                    <a:pt x="812" y="2120"/>
                  </a:lnTo>
                  <a:lnTo>
                    <a:pt x="1930" y="3911"/>
                  </a:lnTo>
                  <a:lnTo>
                    <a:pt x="3225" y="5524"/>
                  </a:lnTo>
                  <a:lnTo>
                    <a:pt x="3568" y="5257"/>
                  </a:lnTo>
                  <a:lnTo>
                    <a:pt x="2285" y="3670"/>
                  </a:lnTo>
                  <a:lnTo>
                    <a:pt x="1193" y="1904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4" name="object 4144" descr=""/>
            <p:cNvSpPr/>
            <p:nvPr/>
          </p:nvSpPr>
          <p:spPr>
            <a:xfrm>
              <a:off x="2458512" y="22734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400" y="0"/>
                  </a:moveTo>
                  <a:lnTo>
                    <a:pt x="0" y="1930"/>
                  </a:lnTo>
                  <a:lnTo>
                    <a:pt x="1295" y="3543"/>
                  </a:lnTo>
                  <a:lnTo>
                    <a:pt x="2755" y="4991"/>
                  </a:lnTo>
                  <a:lnTo>
                    <a:pt x="4330" y="6286"/>
                  </a:lnTo>
                  <a:lnTo>
                    <a:pt x="6299" y="3911"/>
                  </a:lnTo>
                  <a:lnTo>
                    <a:pt x="4864" y="2730"/>
                  </a:lnTo>
                  <a:lnTo>
                    <a:pt x="3543" y="1422"/>
                  </a:lnTo>
                  <a:lnTo>
                    <a:pt x="240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5" name="object 4145" descr=""/>
            <p:cNvSpPr/>
            <p:nvPr/>
          </p:nvSpPr>
          <p:spPr>
            <a:xfrm>
              <a:off x="2458512" y="227511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30" y="0"/>
                  </a:moveTo>
                  <a:lnTo>
                    <a:pt x="0" y="279"/>
                  </a:lnTo>
                  <a:lnTo>
                    <a:pt x="1295" y="1892"/>
                  </a:lnTo>
                  <a:lnTo>
                    <a:pt x="2755" y="3340"/>
                  </a:lnTo>
                  <a:lnTo>
                    <a:pt x="4330" y="4635"/>
                  </a:lnTo>
                  <a:lnTo>
                    <a:pt x="4610" y="4305"/>
                  </a:lnTo>
                  <a:lnTo>
                    <a:pt x="3060" y="3022"/>
                  </a:lnTo>
                  <a:lnTo>
                    <a:pt x="1600" y="1600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6" name="object 4146" descr=""/>
            <p:cNvSpPr/>
            <p:nvPr/>
          </p:nvSpPr>
          <p:spPr>
            <a:xfrm>
              <a:off x="2462838" y="227737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968" y="0"/>
                  </a:moveTo>
                  <a:lnTo>
                    <a:pt x="0" y="2374"/>
                  </a:lnTo>
                  <a:lnTo>
                    <a:pt x="1574" y="3670"/>
                  </a:lnTo>
                  <a:lnTo>
                    <a:pt x="3251" y="4826"/>
                  </a:lnTo>
                  <a:lnTo>
                    <a:pt x="4991" y="5854"/>
                  </a:lnTo>
                  <a:lnTo>
                    <a:pt x="6553" y="3200"/>
                  </a:lnTo>
                  <a:lnTo>
                    <a:pt x="4940" y="2247"/>
                  </a:lnTo>
                  <a:lnTo>
                    <a:pt x="3403" y="1181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7" name="object 4147" descr=""/>
            <p:cNvSpPr/>
            <p:nvPr/>
          </p:nvSpPr>
          <p:spPr>
            <a:xfrm>
              <a:off x="2462838" y="2279420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79" y="0"/>
                  </a:moveTo>
                  <a:lnTo>
                    <a:pt x="0" y="330"/>
                  </a:lnTo>
                  <a:lnTo>
                    <a:pt x="1574" y="1625"/>
                  </a:lnTo>
                  <a:lnTo>
                    <a:pt x="3251" y="2781"/>
                  </a:lnTo>
                  <a:lnTo>
                    <a:pt x="4991" y="3809"/>
                  </a:lnTo>
                  <a:lnTo>
                    <a:pt x="5207" y="3441"/>
                  </a:lnTo>
                  <a:lnTo>
                    <a:pt x="3492" y="2425"/>
                  </a:lnTo>
                  <a:lnTo>
                    <a:pt x="1828" y="1282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8" name="object 4148" descr=""/>
            <p:cNvSpPr/>
            <p:nvPr/>
          </p:nvSpPr>
          <p:spPr>
            <a:xfrm>
              <a:off x="2467832" y="228057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562" y="0"/>
                  </a:moveTo>
                  <a:lnTo>
                    <a:pt x="0" y="2654"/>
                  </a:lnTo>
                  <a:lnTo>
                    <a:pt x="863" y="3175"/>
                  </a:lnTo>
                  <a:lnTo>
                    <a:pt x="1752" y="3657"/>
                  </a:lnTo>
                  <a:lnTo>
                    <a:pt x="2666" y="4102"/>
                  </a:lnTo>
                  <a:lnTo>
                    <a:pt x="3111" y="4330"/>
                  </a:lnTo>
                  <a:lnTo>
                    <a:pt x="3568" y="4546"/>
                  </a:lnTo>
                  <a:lnTo>
                    <a:pt x="4038" y="4749"/>
                  </a:lnTo>
                  <a:lnTo>
                    <a:pt x="4267" y="4864"/>
                  </a:lnTo>
                  <a:lnTo>
                    <a:pt x="5410" y="5346"/>
                  </a:lnTo>
                  <a:lnTo>
                    <a:pt x="6603" y="2501"/>
                  </a:lnTo>
                  <a:lnTo>
                    <a:pt x="5511" y="2044"/>
                  </a:lnTo>
                  <a:lnTo>
                    <a:pt x="4876" y="1752"/>
                  </a:lnTo>
                  <a:lnTo>
                    <a:pt x="3200" y="927"/>
                  </a:lnTo>
                  <a:lnTo>
                    <a:pt x="2374" y="482"/>
                  </a:lnTo>
                  <a:lnTo>
                    <a:pt x="156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9" name="object 4149" descr=""/>
            <p:cNvSpPr/>
            <p:nvPr/>
          </p:nvSpPr>
          <p:spPr>
            <a:xfrm>
              <a:off x="2467832" y="228285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15" y="0"/>
                  </a:moveTo>
                  <a:lnTo>
                    <a:pt x="0" y="368"/>
                  </a:lnTo>
                  <a:lnTo>
                    <a:pt x="863" y="888"/>
                  </a:lnTo>
                  <a:lnTo>
                    <a:pt x="1752" y="1371"/>
                  </a:lnTo>
                  <a:lnTo>
                    <a:pt x="2666" y="1816"/>
                  </a:lnTo>
                  <a:lnTo>
                    <a:pt x="3111" y="2044"/>
                  </a:lnTo>
                  <a:lnTo>
                    <a:pt x="3568" y="2260"/>
                  </a:lnTo>
                  <a:lnTo>
                    <a:pt x="4038" y="2463"/>
                  </a:lnTo>
                  <a:lnTo>
                    <a:pt x="4267" y="2578"/>
                  </a:lnTo>
                  <a:lnTo>
                    <a:pt x="4495" y="2679"/>
                  </a:lnTo>
                  <a:lnTo>
                    <a:pt x="4724" y="2768"/>
                  </a:lnTo>
                  <a:lnTo>
                    <a:pt x="5410" y="3060"/>
                  </a:lnTo>
                  <a:lnTo>
                    <a:pt x="5575" y="2666"/>
                  </a:lnTo>
                  <a:lnTo>
                    <a:pt x="3759" y="1866"/>
                  </a:lnTo>
                  <a:lnTo>
                    <a:pt x="3301" y="1650"/>
                  </a:lnTo>
                  <a:lnTo>
                    <a:pt x="1955" y="990"/>
                  </a:lnTo>
                  <a:lnTo>
                    <a:pt x="1079" y="50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0" name="object 4150" descr=""/>
            <p:cNvSpPr/>
            <p:nvPr/>
          </p:nvSpPr>
          <p:spPr>
            <a:xfrm>
              <a:off x="2473242" y="228307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193" y="0"/>
                  </a:moveTo>
                  <a:lnTo>
                    <a:pt x="0" y="2844"/>
                  </a:lnTo>
                  <a:lnTo>
                    <a:pt x="1752" y="3581"/>
                  </a:lnTo>
                  <a:lnTo>
                    <a:pt x="3555" y="4419"/>
                  </a:lnTo>
                  <a:lnTo>
                    <a:pt x="5435" y="5130"/>
                  </a:lnTo>
                  <a:lnTo>
                    <a:pt x="6527" y="2247"/>
                  </a:lnTo>
                  <a:lnTo>
                    <a:pt x="4775" y="1587"/>
                  </a:lnTo>
                  <a:lnTo>
                    <a:pt x="3022" y="774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1" name="object 4151" descr=""/>
            <p:cNvSpPr/>
            <p:nvPr/>
          </p:nvSpPr>
          <p:spPr>
            <a:xfrm>
              <a:off x="2473242" y="228552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65" y="0"/>
                  </a:moveTo>
                  <a:lnTo>
                    <a:pt x="0" y="393"/>
                  </a:lnTo>
                  <a:lnTo>
                    <a:pt x="1752" y="1130"/>
                  </a:lnTo>
                  <a:lnTo>
                    <a:pt x="3555" y="1968"/>
                  </a:lnTo>
                  <a:lnTo>
                    <a:pt x="5435" y="2679"/>
                  </a:lnTo>
                  <a:lnTo>
                    <a:pt x="5587" y="2273"/>
                  </a:lnTo>
                  <a:lnTo>
                    <a:pt x="3721" y="1562"/>
                  </a:lnTo>
                  <a:lnTo>
                    <a:pt x="1930" y="736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2" name="object 4152" descr=""/>
            <p:cNvSpPr/>
            <p:nvPr/>
          </p:nvSpPr>
          <p:spPr>
            <a:xfrm>
              <a:off x="2478679" y="228532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092" y="0"/>
                  </a:moveTo>
                  <a:lnTo>
                    <a:pt x="0" y="2882"/>
                  </a:lnTo>
                  <a:lnTo>
                    <a:pt x="939" y="3238"/>
                  </a:lnTo>
                  <a:lnTo>
                    <a:pt x="1905" y="3568"/>
                  </a:lnTo>
                  <a:lnTo>
                    <a:pt x="3937" y="4102"/>
                  </a:lnTo>
                  <a:lnTo>
                    <a:pt x="5003" y="4317"/>
                  </a:lnTo>
                  <a:lnTo>
                    <a:pt x="6146" y="4356"/>
                  </a:lnTo>
                  <a:lnTo>
                    <a:pt x="6248" y="1269"/>
                  </a:lnTo>
                  <a:lnTo>
                    <a:pt x="5448" y="1244"/>
                  </a:lnTo>
                  <a:lnTo>
                    <a:pt x="4584" y="1079"/>
                  </a:lnTo>
                  <a:lnTo>
                    <a:pt x="2844" y="622"/>
                  </a:lnTo>
                  <a:lnTo>
                    <a:pt x="1968" y="330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3" name="object 4153" descr=""/>
            <p:cNvSpPr/>
            <p:nvPr/>
          </p:nvSpPr>
          <p:spPr>
            <a:xfrm>
              <a:off x="2478679" y="2287802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52" y="0"/>
                  </a:moveTo>
                  <a:lnTo>
                    <a:pt x="6146" y="1879"/>
                  </a:lnTo>
                  <a:lnTo>
                    <a:pt x="6159" y="1447"/>
                  </a:lnTo>
                  <a:lnTo>
                    <a:pt x="5067" y="1409"/>
                  </a:lnTo>
                  <a:lnTo>
                    <a:pt x="4025" y="1206"/>
                  </a:lnTo>
                  <a:lnTo>
                    <a:pt x="2044" y="673"/>
                  </a:lnTo>
                  <a:lnTo>
                    <a:pt x="1092" y="35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4" name="object 4154" descr=""/>
            <p:cNvSpPr/>
            <p:nvPr/>
          </p:nvSpPr>
          <p:spPr>
            <a:xfrm>
              <a:off x="2484822" y="2284787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3314" y="0"/>
                  </a:moveTo>
                  <a:lnTo>
                    <a:pt x="901" y="1841"/>
                  </a:lnTo>
                  <a:lnTo>
                    <a:pt x="101" y="1816"/>
                  </a:lnTo>
                  <a:lnTo>
                    <a:pt x="0" y="4889"/>
                  </a:lnTo>
                  <a:lnTo>
                    <a:pt x="571" y="4914"/>
                  </a:lnTo>
                  <a:lnTo>
                    <a:pt x="1168" y="4889"/>
                  </a:lnTo>
                  <a:lnTo>
                    <a:pt x="2400" y="4660"/>
                  </a:lnTo>
                  <a:lnTo>
                    <a:pt x="6159" y="1181"/>
                  </a:lnTo>
                  <a:lnTo>
                    <a:pt x="331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5" name="object 4155" descr=""/>
            <p:cNvSpPr/>
            <p:nvPr/>
          </p:nvSpPr>
          <p:spPr>
            <a:xfrm>
              <a:off x="2484822" y="228580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753" y="0"/>
                  </a:moveTo>
                  <a:lnTo>
                    <a:pt x="571" y="3467"/>
                  </a:lnTo>
                  <a:lnTo>
                    <a:pt x="12" y="3441"/>
                  </a:lnTo>
                  <a:lnTo>
                    <a:pt x="0" y="3873"/>
                  </a:lnTo>
                  <a:lnTo>
                    <a:pt x="571" y="3898"/>
                  </a:lnTo>
                  <a:lnTo>
                    <a:pt x="1168" y="3873"/>
                  </a:lnTo>
                  <a:lnTo>
                    <a:pt x="2400" y="3644"/>
                  </a:lnTo>
                  <a:lnTo>
                    <a:pt x="6159" y="165"/>
                  </a:lnTo>
                  <a:lnTo>
                    <a:pt x="575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6" name="object 4156" descr=""/>
            <p:cNvSpPr/>
            <p:nvPr/>
          </p:nvSpPr>
          <p:spPr>
            <a:xfrm>
              <a:off x="2488135" y="2279485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3505" y="0"/>
                  </a:moveTo>
                  <a:lnTo>
                    <a:pt x="431" y="266"/>
                  </a:lnTo>
                  <a:lnTo>
                    <a:pt x="508" y="1168"/>
                  </a:lnTo>
                  <a:lnTo>
                    <a:pt x="533" y="2082"/>
                  </a:lnTo>
                  <a:lnTo>
                    <a:pt x="419" y="3810"/>
                  </a:lnTo>
                  <a:lnTo>
                    <a:pt x="279" y="4635"/>
                  </a:lnTo>
                  <a:lnTo>
                    <a:pt x="0" y="5308"/>
                  </a:lnTo>
                  <a:lnTo>
                    <a:pt x="2844" y="6477"/>
                  </a:lnTo>
                  <a:lnTo>
                    <a:pt x="3314" y="5346"/>
                  </a:lnTo>
                  <a:lnTo>
                    <a:pt x="3479" y="4229"/>
                  </a:lnTo>
                  <a:lnTo>
                    <a:pt x="3632" y="2070"/>
                  </a:lnTo>
                  <a:lnTo>
                    <a:pt x="3594" y="1028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7" name="object 4157" descr=""/>
            <p:cNvSpPr/>
            <p:nvPr/>
          </p:nvSpPr>
          <p:spPr>
            <a:xfrm>
              <a:off x="2490586" y="2279485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1054" y="0"/>
                  </a:moveTo>
                  <a:lnTo>
                    <a:pt x="622" y="38"/>
                  </a:lnTo>
                  <a:lnTo>
                    <a:pt x="711" y="1041"/>
                  </a:lnTo>
                  <a:lnTo>
                    <a:pt x="749" y="2070"/>
                  </a:lnTo>
                  <a:lnTo>
                    <a:pt x="596" y="4165"/>
                  </a:lnTo>
                  <a:lnTo>
                    <a:pt x="431" y="5245"/>
                  </a:lnTo>
                  <a:lnTo>
                    <a:pt x="0" y="6311"/>
                  </a:lnTo>
                  <a:lnTo>
                    <a:pt x="393" y="6477"/>
                  </a:lnTo>
                  <a:lnTo>
                    <a:pt x="863" y="5346"/>
                  </a:lnTo>
                  <a:lnTo>
                    <a:pt x="1028" y="4229"/>
                  </a:lnTo>
                  <a:lnTo>
                    <a:pt x="1181" y="2070"/>
                  </a:lnTo>
                  <a:lnTo>
                    <a:pt x="1142" y="1028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8" name="object 4158" descr=""/>
            <p:cNvSpPr/>
            <p:nvPr/>
          </p:nvSpPr>
          <p:spPr>
            <a:xfrm>
              <a:off x="2487038" y="2273393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2781" y="0"/>
                  </a:moveTo>
                  <a:lnTo>
                    <a:pt x="0" y="1320"/>
                  </a:lnTo>
                  <a:lnTo>
                    <a:pt x="393" y="2146"/>
                  </a:lnTo>
                  <a:lnTo>
                    <a:pt x="736" y="2997"/>
                  </a:lnTo>
                  <a:lnTo>
                    <a:pt x="1523" y="6350"/>
                  </a:lnTo>
                  <a:lnTo>
                    <a:pt x="4597" y="6096"/>
                  </a:lnTo>
                  <a:lnTo>
                    <a:pt x="3225" y="927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9" name="object 4159" descr=""/>
            <p:cNvSpPr/>
            <p:nvPr/>
          </p:nvSpPr>
          <p:spPr>
            <a:xfrm>
              <a:off x="2489426" y="2273393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393" y="0"/>
                  </a:moveTo>
                  <a:lnTo>
                    <a:pt x="0" y="190"/>
                  </a:lnTo>
                  <a:lnTo>
                    <a:pt x="431" y="1104"/>
                  </a:lnTo>
                  <a:lnTo>
                    <a:pt x="825" y="2044"/>
                  </a:lnTo>
                  <a:lnTo>
                    <a:pt x="1778" y="6134"/>
                  </a:lnTo>
                  <a:lnTo>
                    <a:pt x="2209" y="6096"/>
                  </a:lnTo>
                  <a:lnTo>
                    <a:pt x="838" y="927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0" name="object 4160" descr=""/>
            <p:cNvSpPr/>
            <p:nvPr/>
          </p:nvSpPr>
          <p:spPr>
            <a:xfrm>
              <a:off x="2484164" y="2268134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51" y="0"/>
                  </a:moveTo>
                  <a:lnTo>
                    <a:pt x="0" y="1879"/>
                  </a:lnTo>
                  <a:lnTo>
                    <a:pt x="1117" y="3327"/>
                  </a:lnTo>
                  <a:lnTo>
                    <a:pt x="2082" y="4927"/>
                  </a:lnTo>
                  <a:lnTo>
                    <a:pt x="2870" y="6578"/>
                  </a:lnTo>
                  <a:lnTo>
                    <a:pt x="5651" y="5257"/>
                  </a:lnTo>
                  <a:lnTo>
                    <a:pt x="4762" y="3403"/>
                  </a:lnTo>
                  <a:lnTo>
                    <a:pt x="3708" y="1651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1" name="object 4161" descr=""/>
            <p:cNvSpPr/>
            <p:nvPr/>
          </p:nvSpPr>
          <p:spPr>
            <a:xfrm>
              <a:off x="2486272" y="2268134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42" y="0"/>
                  </a:moveTo>
                  <a:lnTo>
                    <a:pt x="0" y="266"/>
                  </a:lnTo>
                  <a:lnTo>
                    <a:pt x="1244" y="1879"/>
                  </a:lnTo>
                  <a:lnTo>
                    <a:pt x="2285" y="3619"/>
                  </a:lnTo>
                  <a:lnTo>
                    <a:pt x="3149" y="5448"/>
                  </a:lnTo>
                  <a:lnTo>
                    <a:pt x="3543" y="5257"/>
                  </a:lnTo>
                  <a:lnTo>
                    <a:pt x="2654" y="3403"/>
                  </a:lnTo>
                  <a:lnTo>
                    <a:pt x="1600" y="1651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2" name="object 4162" descr=""/>
            <p:cNvSpPr/>
            <p:nvPr/>
          </p:nvSpPr>
          <p:spPr>
            <a:xfrm>
              <a:off x="2480402" y="22637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447" y="0"/>
                  </a:moveTo>
                  <a:lnTo>
                    <a:pt x="0" y="2717"/>
                  </a:lnTo>
                  <a:lnTo>
                    <a:pt x="685" y="3086"/>
                  </a:lnTo>
                  <a:lnTo>
                    <a:pt x="1358" y="3619"/>
                  </a:lnTo>
                  <a:lnTo>
                    <a:pt x="2616" y="4826"/>
                  </a:lnTo>
                  <a:lnTo>
                    <a:pt x="3213" y="5511"/>
                  </a:lnTo>
                  <a:lnTo>
                    <a:pt x="3771" y="6235"/>
                  </a:lnTo>
                  <a:lnTo>
                    <a:pt x="6210" y="4356"/>
                  </a:lnTo>
                  <a:lnTo>
                    <a:pt x="5575" y="3530"/>
                  </a:lnTo>
                  <a:lnTo>
                    <a:pt x="4889" y="2743"/>
                  </a:lnTo>
                  <a:lnTo>
                    <a:pt x="3340" y="1257"/>
                  </a:lnTo>
                  <a:lnTo>
                    <a:pt x="2489" y="558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3" name="object 4163" descr=""/>
            <p:cNvSpPr/>
            <p:nvPr/>
          </p:nvSpPr>
          <p:spPr>
            <a:xfrm>
              <a:off x="2481647" y="2263783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203" y="0"/>
                  </a:moveTo>
                  <a:lnTo>
                    <a:pt x="0" y="381"/>
                  </a:lnTo>
                  <a:lnTo>
                    <a:pt x="990" y="914"/>
                  </a:lnTo>
                  <a:lnTo>
                    <a:pt x="1816" y="1587"/>
                  </a:lnTo>
                  <a:lnTo>
                    <a:pt x="3327" y="3035"/>
                  </a:lnTo>
                  <a:lnTo>
                    <a:pt x="4000" y="3810"/>
                  </a:lnTo>
                  <a:lnTo>
                    <a:pt x="4622" y="4610"/>
                  </a:lnTo>
                  <a:lnTo>
                    <a:pt x="4965" y="4356"/>
                  </a:lnTo>
                  <a:lnTo>
                    <a:pt x="4330" y="3530"/>
                  </a:lnTo>
                  <a:lnTo>
                    <a:pt x="3644" y="2743"/>
                  </a:lnTo>
                  <a:lnTo>
                    <a:pt x="2095" y="1257"/>
                  </a:lnTo>
                  <a:lnTo>
                    <a:pt x="1244" y="558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4" name="object 4164" descr=""/>
            <p:cNvSpPr/>
            <p:nvPr/>
          </p:nvSpPr>
          <p:spPr>
            <a:xfrm>
              <a:off x="2474697" y="2262910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4102" y="0"/>
                  </a:moveTo>
                  <a:lnTo>
                    <a:pt x="0" y="2070"/>
                  </a:lnTo>
                  <a:lnTo>
                    <a:pt x="2324" y="4089"/>
                  </a:lnTo>
                  <a:lnTo>
                    <a:pt x="2565" y="3822"/>
                  </a:lnTo>
                  <a:lnTo>
                    <a:pt x="2819" y="3594"/>
                  </a:lnTo>
                  <a:lnTo>
                    <a:pt x="3327" y="3276"/>
                  </a:lnTo>
                  <a:lnTo>
                    <a:pt x="3581" y="3187"/>
                  </a:lnTo>
                  <a:lnTo>
                    <a:pt x="4102" y="3111"/>
                  </a:lnTo>
                  <a:lnTo>
                    <a:pt x="4394" y="3124"/>
                  </a:lnTo>
                  <a:lnTo>
                    <a:pt x="5029" y="3276"/>
                  </a:lnTo>
                  <a:lnTo>
                    <a:pt x="5372" y="3416"/>
                  </a:lnTo>
                  <a:lnTo>
                    <a:pt x="5702" y="3594"/>
                  </a:lnTo>
                  <a:lnTo>
                    <a:pt x="7150" y="876"/>
                  </a:lnTo>
                  <a:lnTo>
                    <a:pt x="6629" y="596"/>
                  </a:lnTo>
                  <a:lnTo>
                    <a:pt x="6057" y="355"/>
                  </a:lnTo>
                  <a:lnTo>
                    <a:pt x="4800" y="50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5" name="object 4165" descr=""/>
            <p:cNvSpPr/>
            <p:nvPr/>
          </p:nvSpPr>
          <p:spPr>
            <a:xfrm>
              <a:off x="2474697" y="2262910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4102" y="0"/>
                  </a:moveTo>
                  <a:lnTo>
                    <a:pt x="0" y="2070"/>
                  </a:lnTo>
                  <a:lnTo>
                    <a:pt x="330" y="2349"/>
                  </a:lnTo>
                  <a:lnTo>
                    <a:pt x="698" y="1917"/>
                  </a:lnTo>
                  <a:lnTo>
                    <a:pt x="1143" y="1511"/>
                  </a:lnTo>
                  <a:lnTo>
                    <a:pt x="2209" y="850"/>
                  </a:lnTo>
                  <a:lnTo>
                    <a:pt x="2832" y="609"/>
                  </a:lnTo>
                  <a:lnTo>
                    <a:pt x="4102" y="431"/>
                  </a:lnTo>
                  <a:lnTo>
                    <a:pt x="4749" y="482"/>
                  </a:lnTo>
                  <a:lnTo>
                    <a:pt x="5918" y="762"/>
                  </a:lnTo>
                  <a:lnTo>
                    <a:pt x="6451" y="990"/>
                  </a:lnTo>
                  <a:lnTo>
                    <a:pt x="6946" y="1257"/>
                  </a:lnTo>
                  <a:lnTo>
                    <a:pt x="7150" y="876"/>
                  </a:lnTo>
                  <a:lnTo>
                    <a:pt x="6629" y="596"/>
                  </a:lnTo>
                  <a:lnTo>
                    <a:pt x="6057" y="355"/>
                  </a:lnTo>
                  <a:lnTo>
                    <a:pt x="4800" y="50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6" name="object 4166" descr=""/>
            <p:cNvSpPr/>
            <p:nvPr/>
          </p:nvSpPr>
          <p:spPr>
            <a:xfrm>
              <a:off x="2472423" y="226497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273" y="0"/>
                  </a:moveTo>
                  <a:lnTo>
                    <a:pt x="0" y="6337"/>
                  </a:lnTo>
                  <a:lnTo>
                    <a:pt x="3073" y="6515"/>
                  </a:lnTo>
                  <a:lnTo>
                    <a:pt x="3124" y="5638"/>
                  </a:lnTo>
                  <a:lnTo>
                    <a:pt x="3263" y="4800"/>
                  </a:lnTo>
                  <a:lnTo>
                    <a:pt x="4597" y="2032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7" name="object 4167" descr=""/>
            <p:cNvSpPr/>
            <p:nvPr/>
          </p:nvSpPr>
          <p:spPr>
            <a:xfrm>
              <a:off x="2472423" y="2264975"/>
              <a:ext cx="3175" cy="6985"/>
            </a:xfrm>
            <a:custGeom>
              <a:avLst/>
              <a:gdLst/>
              <a:ahLst/>
              <a:cxnLst/>
              <a:rect l="l" t="t" r="r" b="b"/>
              <a:pathLst>
                <a:path w="3175" h="6985">
                  <a:moveTo>
                    <a:pt x="2273" y="0"/>
                  </a:moveTo>
                  <a:lnTo>
                    <a:pt x="0" y="6337"/>
                  </a:lnTo>
                  <a:lnTo>
                    <a:pt x="431" y="6362"/>
                  </a:lnTo>
                  <a:lnTo>
                    <a:pt x="495" y="5321"/>
                  </a:lnTo>
                  <a:lnTo>
                    <a:pt x="647" y="4267"/>
                  </a:lnTo>
                  <a:lnTo>
                    <a:pt x="977" y="3225"/>
                  </a:lnTo>
                  <a:lnTo>
                    <a:pt x="1155" y="2705"/>
                  </a:lnTo>
                  <a:lnTo>
                    <a:pt x="1358" y="2184"/>
                  </a:lnTo>
                  <a:lnTo>
                    <a:pt x="1638" y="1689"/>
                  </a:lnTo>
                  <a:lnTo>
                    <a:pt x="1765" y="1435"/>
                  </a:lnTo>
                  <a:lnTo>
                    <a:pt x="1917" y="1193"/>
                  </a:lnTo>
                  <a:lnTo>
                    <a:pt x="2235" y="736"/>
                  </a:lnTo>
                  <a:lnTo>
                    <a:pt x="2413" y="508"/>
                  </a:lnTo>
                  <a:lnTo>
                    <a:pt x="2603" y="292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8" name="object 4168" descr=""/>
            <p:cNvSpPr/>
            <p:nvPr/>
          </p:nvSpPr>
          <p:spPr>
            <a:xfrm>
              <a:off x="2472363" y="227131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63" y="0"/>
                  </a:moveTo>
                  <a:lnTo>
                    <a:pt x="0" y="1066"/>
                  </a:lnTo>
                  <a:lnTo>
                    <a:pt x="38" y="2120"/>
                  </a:lnTo>
                  <a:lnTo>
                    <a:pt x="126" y="3149"/>
                  </a:lnTo>
                  <a:lnTo>
                    <a:pt x="228" y="4178"/>
                  </a:lnTo>
                  <a:lnTo>
                    <a:pt x="380" y="5194"/>
                  </a:lnTo>
                  <a:lnTo>
                    <a:pt x="584" y="6197"/>
                  </a:lnTo>
                  <a:lnTo>
                    <a:pt x="3606" y="5600"/>
                  </a:lnTo>
                  <a:lnTo>
                    <a:pt x="3251" y="3771"/>
                  </a:lnTo>
                  <a:lnTo>
                    <a:pt x="3035" y="1930"/>
                  </a:lnTo>
                  <a:lnTo>
                    <a:pt x="3136" y="17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9" name="object 4169" descr=""/>
            <p:cNvSpPr/>
            <p:nvPr/>
          </p:nvSpPr>
          <p:spPr>
            <a:xfrm>
              <a:off x="2472363" y="2271311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63" y="0"/>
                  </a:moveTo>
                  <a:lnTo>
                    <a:pt x="0" y="1066"/>
                  </a:lnTo>
                  <a:lnTo>
                    <a:pt x="38" y="2120"/>
                  </a:lnTo>
                  <a:lnTo>
                    <a:pt x="126" y="3149"/>
                  </a:lnTo>
                  <a:lnTo>
                    <a:pt x="228" y="4178"/>
                  </a:lnTo>
                  <a:lnTo>
                    <a:pt x="380" y="5194"/>
                  </a:lnTo>
                  <a:lnTo>
                    <a:pt x="584" y="6197"/>
                  </a:lnTo>
                  <a:lnTo>
                    <a:pt x="1003" y="6108"/>
                  </a:lnTo>
                  <a:lnTo>
                    <a:pt x="812" y="5130"/>
                  </a:lnTo>
                  <a:lnTo>
                    <a:pt x="660" y="4127"/>
                  </a:lnTo>
                  <a:lnTo>
                    <a:pt x="558" y="3111"/>
                  </a:lnTo>
                  <a:lnTo>
                    <a:pt x="469" y="2095"/>
                  </a:lnTo>
                  <a:lnTo>
                    <a:pt x="431" y="1066"/>
                  </a:lnTo>
                  <a:lnTo>
                    <a:pt x="495" y="25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0" name="object 4170" descr=""/>
            <p:cNvSpPr/>
            <p:nvPr/>
          </p:nvSpPr>
          <p:spPr>
            <a:xfrm>
              <a:off x="2472946" y="227690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22" y="0"/>
                  </a:moveTo>
                  <a:lnTo>
                    <a:pt x="0" y="596"/>
                  </a:lnTo>
                  <a:lnTo>
                    <a:pt x="406" y="2603"/>
                  </a:lnTo>
                  <a:lnTo>
                    <a:pt x="965" y="4546"/>
                  </a:lnTo>
                  <a:lnTo>
                    <a:pt x="1638" y="6438"/>
                  </a:lnTo>
                  <a:lnTo>
                    <a:pt x="4546" y="5410"/>
                  </a:lnTo>
                  <a:lnTo>
                    <a:pt x="3911" y="3632"/>
                  </a:lnTo>
                  <a:lnTo>
                    <a:pt x="3390" y="1816"/>
                  </a:lnTo>
                  <a:lnTo>
                    <a:pt x="302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1" name="object 4171" descr=""/>
            <p:cNvSpPr/>
            <p:nvPr/>
          </p:nvSpPr>
          <p:spPr>
            <a:xfrm>
              <a:off x="2472946" y="2277428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19" y="0"/>
                  </a:moveTo>
                  <a:lnTo>
                    <a:pt x="0" y="76"/>
                  </a:lnTo>
                  <a:lnTo>
                    <a:pt x="406" y="2082"/>
                  </a:lnTo>
                  <a:lnTo>
                    <a:pt x="965" y="4025"/>
                  </a:lnTo>
                  <a:lnTo>
                    <a:pt x="1638" y="5918"/>
                  </a:lnTo>
                  <a:lnTo>
                    <a:pt x="2044" y="5778"/>
                  </a:lnTo>
                  <a:lnTo>
                    <a:pt x="1384" y="3898"/>
                  </a:lnTo>
                  <a:lnTo>
                    <a:pt x="825" y="1968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2" name="object 4172" descr=""/>
            <p:cNvSpPr/>
            <p:nvPr/>
          </p:nvSpPr>
          <p:spPr>
            <a:xfrm>
              <a:off x="2474579" y="2282315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08" y="0"/>
                  </a:moveTo>
                  <a:lnTo>
                    <a:pt x="0" y="1028"/>
                  </a:lnTo>
                  <a:lnTo>
                    <a:pt x="685" y="2921"/>
                  </a:lnTo>
                  <a:lnTo>
                    <a:pt x="1473" y="4775"/>
                  </a:lnTo>
                  <a:lnTo>
                    <a:pt x="2387" y="6578"/>
                  </a:lnTo>
                  <a:lnTo>
                    <a:pt x="5130" y="5181"/>
                  </a:lnTo>
                  <a:lnTo>
                    <a:pt x="4279" y="3505"/>
                  </a:lnTo>
                  <a:lnTo>
                    <a:pt x="3543" y="1765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3" name="object 4173" descr=""/>
            <p:cNvSpPr/>
            <p:nvPr/>
          </p:nvSpPr>
          <p:spPr>
            <a:xfrm>
              <a:off x="2474579" y="2283204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406" y="0"/>
                  </a:moveTo>
                  <a:lnTo>
                    <a:pt x="0" y="139"/>
                  </a:lnTo>
                  <a:lnTo>
                    <a:pt x="685" y="2031"/>
                  </a:lnTo>
                  <a:lnTo>
                    <a:pt x="1473" y="3886"/>
                  </a:lnTo>
                  <a:lnTo>
                    <a:pt x="2387" y="5689"/>
                  </a:lnTo>
                  <a:lnTo>
                    <a:pt x="2768" y="5499"/>
                  </a:lnTo>
                  <a:lnTo>
                    <a:pt x="1866" y="3708"/>
                  </a:lnTo>
                  <a:lnTo>
                    <a:pt x="1079" y="187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4" name="object 4174" descr=""/>
            <p:cNvSpPr/>
            <p:nvPr/>
          </p:nvSpPr>
          <p:spPr>
            <a:xfrm>
              <a:off x="2476972" y="228748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743" y="0"/>
                  </a:moveTo>
                  <a:lnTo>
                    <a:pt x="0" y="1409"/>
                  </a:lnTo>
                  <a:lnTo>
                    <a:pt x="457" y="2311"/>
                  </a:lnTo>
                  <a:lnTo>
                    <a:pt x="952" y="3200"/>
                  </a:lnTo>
                  <a:lnTo>
                    <a:pt x="3416" y="6642"/>
                  </a:lnTo>
                  <a:lnTo>
                    <a:pt x="5664" y="4533"/>
                  </a:lnTo>
                  <a:lnTo>
                    <a:pt x="5397" y="4241"/>
                  </a:lnTo>
                  <a:lnTo>
                    <a:pt x="5130" y="3911"/>
                  </a:lnTo>
                  <a:lnTo>
                    <a:pt x="4597" y="3187"/>
                  </a:lnTo>
                  <a:lnTo>
                    <a:pt x="3619" y="1651"/>
                  </a:lnTo>
                  <a:lnTo>
                    <a:pt x="3162" y="838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5" name="object 4175" descr=""/>
            <p:cNvSpPr/>
            <p:nvPr/>
          </p:nvSpPr>
          <p:spPr>
            <a:xfrm>
              <a:off x="2476972" y="2288693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81" y="0"/>
                  </a:moveTo>
                  <a:lnTo>
                    <a:pt x="3416" y="5435"/>
                  </a:lnTo>
                  <a:lnTo>
                    <a:pt x="3733" y="5143"/>
                  </a:lnTo>
                  <a:lnTo>
                    <a:pt x="3352" y="4737"/>
                  </a:lnTo>
                  <a:lnTo>
                    <a:pt x="3035" y="4330"/>
                  </a:lnTo>
                  <a:lnTo>
                    <a:pt x="2413" y="3492"/>
                  </a:lnTo>
                  <a:lnTo>
                    <a:pt x="1866" y="2628"/>
                  </a:lnTo>
                  <a:lnTo>
                    <a:pt x="1320" y="1777"/>
                  </a:lnTo>
                  <a:lnTo>
                    <a:pt x="838" y="901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6" name="object 4176" descr=""/>
            <p:cNvSpPr/>
            <p:nvPr/>
          </p:nvSpPr>
          <p:spPr>
            <a:xfrm>
              <a:off x="2480387" y="229202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2260" y="0"/>
                  </a:moveTo>
                  <a:lnTo>
                    <a:pt x="0" y="2108"/>
                  </a:lnTo>
                  <a:lnTo>
                    <a:pt x="406" y="2527"/>
                  </a:lnTo>
                  <a:lnTo>
                    <a:pt x="1092" y="3098"/>
                  </a:lnTo>
                  <a:lnTo>
                    <a:pt x="6095" y="5092"/>
                  </a:lnTo>
                  <a:lnTo>
                    <a:pt x="6451" y="2031"/>
                  </a:lnTo>
                  <a:lnTo>
                    <a:pt x="5626" y="1930"/>
                  </a:lnTo>
                  <a:lnTo>
                    <a:pt x="4864" y="1727"/>
                  </a:lnTo>
                  <a:lnTo>
                    <a:pt x="3797" y="1206"/>
                  </a:lnTo>
                  <a:lnTo>
                    <a:pt x="3454" y="1003"/>
                  </a:lnTo>
                  <a:lnTo>
                    <a:pt x="2806" y="520"/>
                  </a:lnTo>
                  <a:lnTo>
                    <a:pt x="2387" y="152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7" name="object 4177" descr=""/>
            <p:cNvSpPr/>
            <p:nvPr/>
          </p:nvSpPr>
          <p:spPr>
            <a:xfrm>
              <a:off x="2480387" y="229383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17" y="0"/>
                  </a:moveTo>
                  <a:lnTo>
                    <a:pt x="6095" y="3276"/>
                  </a:lnTo>
                  <a:lnTo>
                    <a:pt x="6146" y="2844"/>
                  </a:lnTo>
                  <a:lnTo>
                    <a:pt x="5079" y="2730"/>
                  </a:lnTo>
                  <a:lnTo>
                    <a:pt x="3987" y="2438"/>
                  </a:lnTo>
                  <a:lnTo>
                    <a:pt x="2997" y="1943"/>
                  </a:lnTo>
                  <a:lnTo>
                    <a:pt x="2489" y="1701"/>
                  </a:lnTo>
                  <a:lnTo>
                    <a:pt x="2019" y="1409"/>
                  </a:lnTo>
                  <a:lnTo>
                    <a:pt x="1358" y="939"/>
                  </a:lnTo>
                  <a:lnTo>
                    <a:pt x="927" y="584"/>
                  </a:lnTo>
                  <a:lnTo>
                    <a:pt x="507" y="20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8" name="object 4178" descr=""/>
            <p:cNvSpPr/>
            <p:nvPr/>
          </p:nvSpPr>
          <p:spPr>
            <a:xfrm>
              <a:off x="2486478" y="229378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92" y="0"/>
                  </a:moveTo>
                  <a:lnTo>
                    <a:pt x="4864" y="76"/>
                  </a:lnTo>
                  <a:lnTo>
                    <a:pt x="3898" y="203"/>
                  </a:lnTo>
                  <a:lnTo>
                    <a:pt x="2057" y="342"/>
                  </a:lnTo>
                  <a:lnTo>
                    <a:pt x="1181" y="355"/>
                  </a:lnTo>
                  <a:lnTo>
                    <a:pt x="355" y="266"/>
                  </a:lnTo>
                  <a:lnTo>
                    <a:pt x="0" y="3327"/>
                  </a:lnTo>
                  <a:lnTo>
                    <a:pt x="1117" y="3454"/>
                  </a:lnTo>
                  <a:lnTo>
                    <a:pt x="2197" y="3428"/>
                  </a:lnTo>
                  <a:lnTo>
                    <a:pt x="3213" y="3340"/>
                  </a:lnTo>
                  <a:lnTo>
                    <a:pt x="4241" y="3263"/>
                  </a:lnTo>
                  <a:lnTo>
                    <a:pt x="5206" y="3136"/>
                  </a:lnTo>
                  <a:lnTo>
                    <a:pt x="6121" y="3073"/>
                  </a:lnTo>
                  <a:lnTo>
                    <a:pt x="58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9" name="object 4179" descr=""/>
            <p:cNvSpPr/>
            <p:nvPr/>
          </p:nvSpPr>
          <p:spPr>
            <a:xfrm>
              <a:off x="2486478" y="229642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083" y="0"/>
                  </a:moveTo>
                  <a:lnTo>
                    <a:pt x="5156" y="76"/>
                  </a:lnTo>
                  <a:lnTo>
                    <a:pt x="4190" y="190"/>
                  </a:lnTo>
                  <a:lnTo>
                    <a:pt x="2171" y="342"/>
                  </a:lnTo>
                  <a:lnTo>
                    <a:pt x="1130" y="380"/>
                  </a:lnTo>
                  <a:lnTo>
                    <a:pt x="50" y="253"/>
                  </a:lnTo>
                  <a:lnTo>
                    <a:pt x="0" y="685"/>
                  </a:lnTo>
                  <a:lnTo>
                    <a:pt x="1117" y="812"/>
                  </a:lnTo>
                  <a:lnTo>
                    <a:pt x="2197" y="787"/>
                  </a:lnTo>
                  <a:lnTo>
                    <a:pt x="3213" y="698"/>
                  </a:lnTo>
                  <a:lnTo>
                    <a:pt x="4241" y="622"/>
                  </a:lnTo>
                  <a:lnTo>
                    <a:pt x="5206" y="495"/>
                  </a:lnTo>
                  <a:lnTo>
                    <a:pt x="6121" y="431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0" name="object 4180" descr=""/>
            <p:cNvSpPr/>
            <p:nvPr/>
          </p:nvSpPr>
          <p:spPr>
            <a:xfrm>
              <a:off x="2492373" y="2293671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2120" y="0"/>
                  </a:moveTo>
                  <a:lnTo>
                    <a:pt x="1015" y="38"/>
                  </a:lnTo>
                  <a:lnTo>
                    <a:pt x="0" y="114"/>
                  </a:lnTo>
                  <a:lnTo>
                    <a:pt x="228" y="3187"/>
                  </a:lnTo>
                  <a:lnTo>
                    <a:pt x="1142" y="3111"/>
                  </a:lnTo>
                  <a:lnTo>
                    <a:pt x="2006" y="3111"/>
                  </a:lnTo>
                  <a:lnTo>
                    <a:pt x="3517" y="3378"/>
                  </a:lnTo>
                  <a:lnTo>
                    <a:pt x="4165" y="3644"/>
                  </a:lnTo>
                  <a:lnTo>
                    <a:pt x="4737" y="4089"/>
                  </a:lnTo>
                  <a:lnTo>
                    <a:pt x="6616" y="1651"/>
                  </a:lnTo>
                  <a:lnTo>
                    <a:pt x="6134" y="1270"/>
                  </a:lnTo>
                  <a:lnTo>
                    <a:pt x="5600" y="952"/>
                  </a:lnTo>
                  <a:lnTo>
                    <a:pt x="4457" y="469"/>
                  </a:lnTo>
                  <a:lnTo>
                    <a:pt x="3873" y="304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1" name="object 4181" descr=""/>
            <p:cNvSpPr/>
            <p:nvPr/>
          </p:nvSpPr>
          <p:spPr>
            <a:xfrm>
              <a:off x="2492564" y="2296338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1828" y="0"/>
                  </a:moveTo>
                  <a:lnTo>
                    <a:pt x="927" y="12"/>
                  </a:lnTo>
                  <a:lnTo>
                    <a:pt x="0" y="88"/>
                  </a:lnTo>
                  <a:lnTo>
                    <a:pt x="38" y="520"/>
                  </a:lnTo>
                  <a:lnTo>
                    <a:pt x="952" y="444"/>
                  </a:lnTo>
                  <a:lnTo>
                    <a:pt x="1816" y="444"/>
                  </a:lnTo>
                  <a:lnTo>
                    <a:pt x="2565" y="571"/>
                  </a:lnTo>
                  <a:lnTo>
                    <a:pt x="3327" y="711"/>
                  </a:lnTo>
                  <a:lnTo>
                    <a:pt x="3975" y="977"/>
                  </a:lnTo>
                  <a:lnTo>
                    <a:pt x="4546" y="1422"/>
                  </a:lnTo>
                  <a:lnTo>
                    <a:pt x="4813" y="1079"/>
                  </a:lnTo>
                  <a:lnTo>
                    <a:pt x="4178" y="596"/>
                  </a:lnTo>
                  <a:lnTo>
                    <a:pt x="3454" y="292"/>
                  </a:lnTo>
                  <a:lnTo>
                    <a:pt x="2641" y="152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2" name="object 4182" descr=""/>
            <p:cNvSpPr/>
            <p:nvPr/>
          </p:nvSpPr>
          <p:spPr>
            <a:xfrm>
              <a:off x="2497107" y="2295316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879" y="0"/>
                  </a:moveTo>
                  <a:lnTo>
                    <a:pt x="0" y="2451"/>
                  </a:lnTo>
                  <a:lnTo>
                    <a:pt x="152" y="2552"/>
                  </a:lnTo>
                  <a:lnTo>
                    <a:pt x="698" y="3073"/>
                  </a:lnTo>
                  <a:lnTo>
                    <a:pt x="5270" y="4533"/>
                  </a:lnTo>
                  <a:lnTo>
                    <a:pt x="6324" y="4533"/>
                  </a:lnTo>
                  <a:lnTo>
                    <a:pt x="6337" y="1447"/>
                  </a:lnTo>
                  <a:lnTo>
                    <a:pt x="5448" y="1447"/>
                  </a:lnTo>
                  <a:lnTo>
                    <a:pt x="4571" y="1371"/>
                  </a:lnTo>
                  <a:lnTo>
                    <a:pt x="2362" y="393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3" name="object 4183" descr=""/>
            <p:cNvSpPr/>
            <p:nvPr/>
          </p:nvSpPr>
          <p:spPr>
            <a:xfrm>
              <a:off x="2497107" y="2297424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266" y="0"/>
                  </a:moveTo>
                  <a:lnTo>
                    <a:pt x="0" y="342"/>
                  </a:lnTo>
                  <a:lnTo>
                    <a:pt x="152" y="444"/>
                  </a:lnTo>
                  <a:lnTo>
                    <a:pt x="698" y="965"/>
                  </a:lnTo>
                  <a:lnTo>
                    <a:pt x="5270" y="2425"/>
                  </a:lnTo>
                  <a:lnTo>
                    <a:pt x="6324" y="2425"/>
                  </a:lnTo>
                  <a:lnTo>
                    <a:pt x="6324" y="1993"/>
                  </a:lnTo>
                  <a:lnTo>
                    <a:pt x="5295" y="1981"/>
                  </a:lnTo>
                  <a:lnTo>
                    <a:pt x="4241" y="1917"/>
                  </a:lnTo>
                  <a:lnTo>
                    <a:pt x="431" y="114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4" name="object 4184" descr=""/>
            <p:cNvSpPr/>
            <p:nvPr/>
          </p:nvSpPr>
          <p:spPr>
            <a:xfrm>
              <a:off x="2503430" y="229613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486" y="0"/>
                  </a:moveTo>
                  <a:lnTo>
                    <a:pt x="4571" y="190"/>
                  </a:lnTo>
                  <a:lnTo>
                    <a:pt x="3657" y="342"/>
                  </a:lnTo>
                  <a:lnTo>
                    <a:pt x="1816" y="571"/>
                  </a:lnTo>
                  <a:lnTo>
                    <a:pt x="901" y="635"/>
                  </a:lnTo>
                  <a:lnTo>
                    <a:pt x="12" y="635"/>
                  </a:lnTo>
                  <a:lnTo>
                    <a:pt x="0" y="3708"/>
                  </a:lnTo>
                  <a:lnTo>
                    <a:pt x="6108" y="3022"/>
                  </a:lnTo>
                  <a:lnTo>
                    <a:pt x="548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5" name="object 4185" descr=""/>
            <p:cNvSpPr/>
            <p:nvPr/>
          </p:nvSpPr>
          <p:spPr>
            <a:xfrm>
              <a:off x="2503430" y="229873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019" y="0"/>
                  </a:moveTo>
                  <a:lnTo>
                    <a:pt x="5041" y="190"/>
                  </a:lnTo>
                  <a:lnTo>
                    <a:pt x="4051" y="368"/>
                  </a:lnTo>
                  <a:lnTo>
                    <a:pt x="3047" y="482"/>
                  </a:lnTo>
                  <a:lnTo>
                    <a:pt x="2044" y="609"/>
                  </a:lnTo>
                  <a:lnTo>
                    <a:pt x="1028" y="685"/>
                  </a:lnTo>
                  <a:lnTo>
                    <a:pt x="0" y="673"/>
                  </a:lnTo>
                  <a:lnTo>
                    <a:pt x="0" y="1104"/>
                  </a:lnTo>
                  <a:lnTo>
                    <a:pt x="6108" y="419"/>
                  </a:lnTo>
                  <a:lnTo>
                    <a:pt x="60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6" name="object 4186" descr=""/>
            <p:cNvSpPr/>
            <p:nvPr/>
          </p:nvSpPr>
          <p:spPr>
            <a:xfrm>
              <a:off x="2508920" y="229464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448" y="0"/>
                  </a:moveTo>
                  <a:lnTo>
                    <a:pt x="3657" y="609"/>
                  </a:lnTo>
                  <a:lnTo>
                    <a:pt x="1841" y="1117"/>
                  </a:lnTo>
                  <a:lnTo>
                    <a:pt x="0" y="1498"/>
                  </a:lnTo>
                  <a:lnTo>
                    <a:pt x="622" y="4508"/>
                  </a:lnTo>
                  <a:lnTo>
                    <a:pt x="2603" y="4102"/>
                  </a:lnTo>
                  <a:lnTo>
                    <a:pt x="4533" y="3568"/>
                  </a:lnTo>
                  <a:lnTo>
                    <a:pt x="6438" y="2921"/>
                  </a:lnTo>
                  <a:lnTo>
                    <a:pt x="544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7" name="object 4187" descr=""/>
            <p:cNvSpPr/>
            <p:nvPr/>
          </p:nvSpPr>
          <p:spPr>
            <a:xfrm>
              <a:off x="2509453" y="2297160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765" y="0"/>
                  </a:moveTo>
                  <a:lnTo>
                    <a:pt x="3886" y="635"/>
                  </a:lnTo>
                  <a:lnTo>
                    <a:pt x="1955" y="1168"/>
                  </a:lnTo>
                  <a:lnTo>
                    <a:pt x="0" y="1574"/>
                  </a:lnTo>
                  <a:lnTo>
                    <a:pt x="88" y="1993"/>
                  </a:lnTo>
                  <a:lnTo>
                    <a:pt x="2070" y="1587"/>
                  </a:lnTo>
                  <a:lnTo>
                    <a:pt x="4000" y="1054"/>
                  </a:lnTo>
                  <a:lnTo>
                    <a:pt x="5905" y="406"/>
                  </a:lnTo>
                  <a:lnTo>
                    <a:pt x="57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8" name="object 4188" descr=""/>
            <p:cNvSpPr/>
            <p:nvPr/>
          </p:nvSpPr>
          <p:spPr>
            <a:xfrm>
              <a:off x="2514363" y="229250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207" y="0"/>
                  </a:moveTo>
                  <a:lnTo>
                    <a:pt x="3530" y="825"/>
                  </a:lnTo>
                  <a:lnTo>
                    <a:pt x="1778" y="1536"/>
                  </a:lnTo>
                  <a:lnTo>
                    <a:pt x="0" y="2146"/>
                  </a:lnTo>
                  <a:lnTo>
                    <a:pt x="990" y="5067"/>
                  </a:lnTo>
                  <a:lnTo>
                    <a:pt x="2895" y="4419"/>
                  </a:lnTo>
                  <a:lnTo>
                    <a:pt x="4762" y="3657"/>
                  </a:lnTo>
                  <a:lnTo>
                    <a:pt x="6578" y="2755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9" name="object 4189" descr=""/>
            <p:cNvSpPr/>
            <p:nvPr/>
          </p:nvSpPr>
          <p:spPr>
            <a:xfrm>
              <a:off x="2515214" y="229486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537" y="0"/>
                  </a:moveTo>
                  <a:lnTo>
                    <a:pt x="3733" y="901"/>
                  </a:lnTo>
                  <a:lnTo>
                    <a:pt x="1892" y="1650"/>
                  </a:lnTo>
                  <a:lnTo>
                    <a:pt x="0" y="2298"/>
                  </a:lnTo>
                  <a:lnTo>
                    <a:pt x="139" y="2705"/>
                  </a:lnTo>
                  <a:lnTo>
                    <a:pt x="2044" y="2057"/>
                  </a:lnTo>
                  <a:lnTo>
                    <a:pt x="3911" y="1295"/>
                  </a:lnTo>
                  <a:lnTo>
                    <a:pt x="5727" y="393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0" name="object 4190" descr=""/>
            <p:cNvSpPr/>
            <p:nvPr/>
          </p:nvSpPr>
          <p:spPr>
            <a:xfrm>
              <a:off x="2519571" y="228959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673" y="0"/>
                  </a:moveTo>
                  <a:lnTo>
                    <a:pt x="3276" y="1117"/>
                  </a:lnTo>
                  <a:lnTo>
                    <a:pt x="1663" y="2070"/>
                  </a:lnTo>
                  <a:lnTo>
                    <a:pt x="0" y="2895"/>
                  </a:lnTo>
                  <a:lnTo>
                    <a:pt x="1371" y="5664"/>
                  </a:lnTo>
                  <a:lnTo>
                    <a:pt x="3187" y="4749"/>
                  </a:lnTo>
                  <a:lnTo>
                    <a:pt x="4953" y="3721"/>
                  </a:lnTo>
                  <a:lnTo>
                    <a:pt x="6604" y="2400"/>
                  </a:lnTo>
                  <a:lnTo>
                    <a:pt x="46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1" name="object 4191" descr=""/>
            <p:cNvSpPr/>
            <p:nvPr/>
          </p:nvSpPr>
          <p:spPr>
            <a:xfrm>
              <a:off x="2520753" y="2291669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156" y="0"/>
                  </a:moveTo>
                  <a:lnTo>
                    <a:pt x="3543" y="1282"/>
                  </a:lnTo>
                  <a:lnTo>
                    <a:pt x="1790" y="2311"/>
                  </a:lnTo>
                  <a:lnTo>
                    <a:pt x="0" y="3200"/>
                  </a:lnTo>
                  <a:lnTo>
                    <a:pt x="190" y="3594"/>
                  </a:lnTo>
                  <a:lnTo>
                    <a:pt x="2006" y="2679"/>
                  </a:lnTo>
                  <a:lnTo>
                    <a:pt x="3771" y="1650"/>
                  </a:lnTo>
                  <a:lnTo>
                    <a:pt x="5422" y="330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2" name="object 4192" descr=""/>
            <p:cNvSpPr/>
            <p:nvPr/>
          </p:nvSpPr>
          <p:spPr>
            <a:xfrm>
              <a:off x="2524244" y="22858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794" y="0"/>
                  </a:moveTo>
                  <a:lnTo>
                    <a:pt x="0" y="3733"/>
                  </a:lnTo>
                  <a:lnTo>
                    <a:pt x="1930" y="6134"/>
                  </a:lnTo>
                  <a:lnTo>
                    <a:pt x="5829" y="571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3" name="object 4193" descr=""/>
            <p:cNvSpPr/>
            <p:nvPr/>
          </p:nvSpPr>
          <p:spPr>
            <a:xfrm>
              <a:off x="2525908" y="2286361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746" y="0"/>
                  </a:moveTo>
                  <a:lnTo>
                    <a:pt x="0" y="5295"/>
                  </a:lnTo>
                  <a:lnTo>
                    <a:pt x="266" y="5638"/>
                  </a:lnTo>
                  <a:lnTo>
                    <a:pt x="4165" y="76"/>
                  </a:lnTo>
                  <a:lnTo>
                    <a:pt x="37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4" name="object 4194" descr=""/>
            <p:cNvSpPr/>
            <p:nvPr/>
          </p:nvSpPr>
          <p:spPr>
            <a:xfrm>
              <a:off x="2525690" y="2279763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892" y="0"/>
                  </a:moveTo>
                  <a:lnTo>
                    <a:pt x="0" y="2438"/>
                  </a:lnTo>
                  <a:lnTo>
                    <a:pt x="596" y="2895"/>
                  </a:lnTo>
                  <a:lnTo>
                    <a:pt x="1028" y="3441"/>
                  </a:lnTo>
                  <a:lnTo>
                    <a:pt x="1346" y="4343"/>
                  </a:lnTo>
                  <a:lnTo>
                    <a:pt x="1409" y="4660"/>
                  </a:lnTo>
                  <a:lnTo>
                    <a:pt x="1447" y="5359"/>
                  </a:lnTo>
                  <a:lnTo>
                    <a:pt x="1422" y="5740"/>
                  </a:lnTo>
                  <a:lnTo>
                    <a:pt x="1346" y="6108"/>
                  </a:lnTo>
                  <a:lnTo>
                    <a:pt x="4381" y="6680"/>
                  </a:lnTo>
                  <a:lnTo>
                    <a:pt x="4470" y="6083"/>
                  </a:lnTo>
                  <a:lnTo>
                    <a:pt x="4521" y="5486"/>
                  </a:lnTo>
                  <a:lnTo>
                    <a:pt x="4521" y="5168"/>
                  </a:lnTo>
                  <a:lnTo>
                    <a:pt x="2362" y="368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5" name="object 4195" descr=""/>
            <p:cNvSpPr/>
            <p:nvPr/>
          </p:nvSpPr>
          <p:spPr>
            <a:xfrm>
              <a:off x="2527316" y="2279763"/>
              <a:ext cx="3175" cy="6985"/>
            </a:xfrm>
            <a:custGeom>
              <a:avLst/>
              <a:gdLst/>
              <a:ahLst/>
              <a:cxnLst/>
              <a:rect l="l" t="t" r="r" b="b"/>
              <a:pathLst>
                <a:path w="3175" h="6985">
                  <a:moveTo>
                    <a:pt x="266" y="0"/>
                  </a:moveTo>
                  <a:lnTo>
                    <a:pt x="0" y="342"/>
                  </a:lnTo>
                  <a:lnTo>
                    <a:pt x="444" y="685"/>
                  </a:lnTo>
                  <a:lnTo>
                    <a:pt x="863" y="1092"/>
                  </a:lnTo>
                  <a:lnTo>
                    <a:pt x="2476" y="5473"/>
                  </a:lnTo>
                  <a:lnTo>
                    <a:pt x="2438" y="6032"/>
                  </a:lnTo>
                  <a:lnTo>
                    <a:pt x="2336" y="6591"/>
                  </a:lnTo>
                  <a:lnTo>
                    <a:pt x="2755" y="6680"/>
                  </a:lnTo>
                  <a:lnTo>
                    <a:pt x="2844" y="6083"/>
                  </a:lnTo>
                  <a:lnTo>
                    <a:pt x="2895" y="5486"/>
                  </a:lnTo>
                  <a:lnTo>
                    <a:pt x="2895" y="5168"/>
                  </a:lnTo>
                  <a:lnTo>
                    <a:pt x="736" y="368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6" name="object 4196" descr=""/>
            <p:cNvSpPr/>
            <p:nvPr/>
          </p:nvSpPr>
          <p:spPr>
            <a:xfrm>
              <a:off x="2520950" y="227727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47" y="0"/>
                  </a:moveTo>
                  <a:lnTo>
                    <a:pt x="0" y="3009"/>
                  </a:lnTo>
                  <a:lnTo>
                    <a:pt x="888" y="3213"/>
                  </a:lnTo>
                  <a:lnTo>
                    <a:pt x="1765" y="3441"/>
                  </a:lnTo>
                  <a:lnTo>
                    <a:pt x="3390" y="4064"/>
                  </a:lnTo>
                  <a:lnTo>
                    <a:pt x="4140" y="4457"/>
                  </a:lnTo>
                  <a:lnTo>
                    <a:pt x="4737" y="4914"/>
                  </a:lnTo>
                  <a:lnTo>
                    <a:pt x="6629" y="2489"/>
                  </a:lnTo>
                  <a:lnTo>
                    <a:pt x="5689" y="1752"/>
                  </a:lnTo>
                  <a:lnTo>
                    <a:pt x="4686" y="1270"/>
                  </a:lnTo>
                  <a:lnTo>
                    <a:pt x="2666" y="495"/>
                  </a:lnTo>
                  <a:lnTo>
                    <a:pt x="1650" y="215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7" name="object 4197" descr=""/>
            <p:cNvSpPr/>
            <p:nvPr/>
          </p:nvSpPr>
          <p:spPr>
            <a:xfrm>
              <a:off x="2521508" y="2277277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88" y="0"/>
                  </a:moveTo>
                  <a:lnTo>
                    <a:pt x="0" y="419"/>
                  </a:lnTo>
                  <a:lnTo>
                    <a:pt x="990" y="635"/>
                  </a:lnTo>
                  <a:lnTo>
                    <a:pt x="1981" y="914"/>
                  </a:lnTo>
                  <a:lnTo>
                    <a:pt x="3937" y="1651"/>
                  </a:lnTo>
                  <a:lnTo>
                    <a:pt x="4914" y="2133"/>
                  </a:lnTo>
                  <a:lnTo>
                    <a:pt x="5803" y="2832"/>
                  </a:lnTo>
                  <a:lnTo>
                    <a:pt x="6070" y="2489"/>
                  </a:lnTo>
                  <a:lnTo>
                    <a:pt x="5130" y="1752"/>
                  </a:lnTo>
                  <a:lnTo>
                    <a:pt x="4127" y="1270"/>
                  </a:lnTo>
                  <a:lnTo>
                    <a:pt x="2108" y="495"/>
                  </a:lnTo>
                  <a:lnTo>
                    <a:pt x="1092" y="21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8" name="object 4198" descr=""/>
            <p:cNvSpPr/>
            <p:nvPr/>
          </p:nvSpPr>
          <p:spPr>
            <a:xfrm>
              <a:off x="2515391" y="227650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90" y="0"/>
                  </a:moveTo>
                  <a:lnTo>
                    <a:pt x="0" y="3073"/>
                  </a:lnTo>
                  <a:lnTo>
                    <a:pt x="1892" y="3200"/>
                  </a:lnTo>
                  <a:lnTo>
                    <a:pt x="3759" y="3403"/>
                  </a:lnTo>
                  <a:lnTo>
                    <a:pt x="5549" y="3784"/>
                  </a:lnTo>
                  <a:lnTo>
                    <a:pt x="6210" y="774"/>
                  </a:lnTo>
                  <a:lnTo>
                    <a:pt x="4190" y="342"/>
                  </a:lnTo>
                  <a:lnTo>
                    <a:pt x="2184" y="127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9" name="object 4199" descr=""/>
            <p:cNvSpPr/>
            <p:nvPr/>
          </p:nvSpPr>
          <p:spPr>
            <a:xfrm>
              <a:off x="2515556" y="227650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1981" y="558"/>
                  </a:lnTo>
                  <a:lnTo>
                    <a:pt x="3962" y="774"/>
                  </a:lnTo>
                  <a:lnTo>
                    <a:pt x="5956" y="1193"/>
                  </a:lnTo>
                  <a:lnTo>
                    <a:pt x="6045" y="774"/>
                  </a:lnTo>
                  <a:lnTo>
                    <a:pt x="4025" y="342"/>
                  </a:lnTo>
                  <a:lnTo>
                    <a:pt x="2019" y="127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0" name="object 4200" descr=""/>
            <p:cNvSpPr/>
            <p:nvPr/>
          </p:nvSpPr>
          <p:spPr>
            <a:xfrm>
              <a:off x="2509635" y="227634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968" y="0"/>
                  </a:moveTo>
                  <a:lnTo>
                    <a:pt x="0" y="12"/>
                  </a:lnTo>
                  <a:lnTo>
                    <a:pt x="12" y="3098"/>
                  </a:lnTo>
                  <a:lnTo>
                    <a:pt x="1943" y="3086"/>
                  </a:lnTo>
                  <a:lnTo>
                    <a:pt x="3848" y="3124"/>
                  </a:lnTo>
                  <a:lnTo>
                    <a:pt x="5753" y="3238"/>
                  </a:lnTo>
                  <a:lnTo>
                    <a:pt x="5943" y="165"/>
                  </a:lnTo>
                  <a:lnTo>
                    <a:pt x="3949" y="38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1" name="object 4201" descr=""/>
            <p:cNvSpPr/>
            <p:nvPr/>
          </p:nvSpPr>
          <p:spPr>
            <a:xfrm>
              <a:off x="2509635" y="2276341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968" y="0"/>
                  </a:moveTo>
                  <a:lnTo>
                    <a:pt x="0" y="12"/>
                  </a:lnTo>
                  <a:lnTo>
                    <a:pt x="0" y="444"/>
                  </a:lnTo>
                  <a:lnTo>
                    <a:pt x="1968" y="431"/>
                  </a:lnTo>
                  <a:lnTo>
                    <a:pt x="3937" y="469"/>
                  </a:lnTo>
                  <a:lnTo>
                    <a:pt x="5918" y="596"/>
                  </a:lnTo>
                  <a:lnTo>
                    <a:pt x="5943" y="165"/>
                  </a:lnTo>
                  <a:lnTo>
                    <a:pt x="3949" y="38"/>
                  </a:lnTo>
                  <a:lnTo>
                    <a:pt x="19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2" name="object 4202" descr=""/>
            <p:cNvSpPr/>
            <p:nvPr/>
          </p:nvSpPr>
          <p:spPr>
            <a:xfrm>
              <a:off x="2503760" y="227634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80" y="0"/>
                  </a:moveTo>
                  <a:lnTo>
                    <a:pt x="3898" y="12"/>
                  </a:lnTo>
                  <a:lnTo>
                    <a:pt x="1943" y="76"/>
                  </a:lnTo>
                  <a:lnTo>
                    <a:pt x="0" y="126"/>
                  </a:lnTo>
                  <a:lnTo>
                    <a:pt x="88" y="3213"/>
                  </a:lnTo>
                  <a:lnTo>
                    <a:pt x="2032" y="3149"/>
                  </a:lnTo>
                  <a:lnTo>
                    <a:pt x="3962" y="3098"/>
                  </a:lnTo>
                  <a:lnTo>
                    <a:pt x="5892" y="3086"/>
                  </a:lnTo>
                  <a:lnTo>
                    <a:pt x="588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3" name="object 4203" descr=""/>
            <p:cNvSpPr/>
            <p:nvPr/>
          </p:nvSpPr>
          <p:spPr>
            <a:xfrm>
              <a:off x="2503760" y="2276349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880" y="0"/>
                  </a:moveTo>
                  <a:lnTo>
                    <a:pt x="3898" y="12"/>
                  </a:lnTo>
                  <a:lnTo>
                    <a:pt x="1943" y="76"/>
                  </a:lnTo>
                  <a:lnTo>
                    <a:pt x="0" y="126"/>
                  </a:lnTo>
                  <a:lnTo>
                    <a:pt x="12" y="558"/>
                  </a:lnTo>
                  <a:lnTo>
                    <a:pt x="1955" y="507"/>
                  </a:lnTo>
                  <a:lnTo>
                    <a:pt x="3911" y="444"/>
                  </a:lnTo>
                  <a:lnTo>
                    <a:pt x="5880" y="431"/>
                  </a:lnTo>
                  <a:lnTo>
                    <a:pt x="588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4" name="object 4204" descr=""/>
            <p:cNvSpPr/>
            <p:nvPr/>
          </p:nvSpPr>
          <p:spPr>
            <a:xfrm>
              <a:off x="2497914" y="227645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01" y="0"/>
                  </a:moveTo>
                  <a:lnTo>
                    <a:pt x="0" y="3086"/>
                  </a:lnTo>
                  <a:lnTo>
                    <a:pt x="1460" y="3136"/>
                  </a:lnTo>
                  <a:lnTo>
                    <a:pt x="2209" y="3149"/>
                  </a:lnTo>
                  <a:lnTo>
                    <a:pt x="2463" y="3162"/>
                  </a:lnTo>
                  <a:lnTo>
                    <a:pt x="3975" y="3162"/>
                  </a:lnTo>
                  <a:lnTo>
                    <a:pt x="4953" y="3124"/>
                  </a:lnTo>
                  <a:lnTo>
                    <a:pt x="5930" y="3098"/>
                  </a:lnTo>
                  <a:lnTo>
                    <a:pt x="5842" y="25"/>
                  </a:lnTo>
                  <a:lnTo>
                    <a:pt x="3911" y="76"/>
                  </a:lnTo>
                  <a:lnTo>
                    <a:pt x="2273" y="7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5" name="object 4205" descr=""/>
            <p:cNvSpPr/>
            <p:nvPr/>
          </p:nvSpPr>
          <p:spPr>
            <a:xfrm>
              <a:off x="2498003" y="2276456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2" y="0"/>
                  </a:moveTo>
                  <a:lnTo>
                    <a:pt x="0" y="431"/>
                  </a:lnTo>
                  <a:lnTo>
                    <a:pt x="2171" y="508"/>
                  </a:lnTo>
                  <a:lnTo>
                    <a:pt x="3822" y="508"/>
                  </a:lnTo>
                  <a:lnTo>
                    <a:pt x="5765" y="457"/>
                  </a:lnTo>
                  <a:lnTo>
                    <a:pt x="5753" y="25"/>
                  </a:lnTo>
                  <a:lnTo>
                    <a:pt x="3822" y="76"/>
                  </a:lnTo>
                  <a:lnTo>
                    <a:pt x="2184" y="76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6" name="object 4206" descr=""/>
            <p:cNvSpPr/>
            <p:nvPr/>
          </p:nvSpPr>
          <p:spPr>
            <a:xfrm>
              <a:off x="2491988" y="227613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92" y="0"/>
                  </a:moveTo>
                  <a:lnTo>
                    <a:pt x="0" y="3073"/>
                  </a:lnTo>
                  <a:lnTo>
                    <a:pt x="1993" y="3263"/>
                  </a:lnTo>
                  <a:lnTo>
                    <a:pt x="5918" y="3403"/>
                  </a:lnTo>
                  <a:lnTo>
                    <a:pt x="6032" y="330"/>
                  </a:lnTo>
                  <a:lnTo>
                    <a:pt x="2171" y="177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7" name="object 4207" descr=""/>
            <p:cNvSpPr/>
            <p:nvPr/>
          </p:nvSpPr>
          <p:spPr>
            <a:xfrm>
              <a:off x="2492242" y="227613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892" y="609"/>
                  </a:lnTo>
                  <a:lnTo>
                    <a:pt x="5753" y="762"/>
                  </a:lnTo>
                  <a:lnTo>
                    <a:pt x="5778" y="330"/>
                  </a:lnTo>
                  <a:lnTo>
                    <a:pt x="1917" y="177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8" name="object 4208" descr=""/>
            <p:cNvSpPr/>
            <p:nvPr/>
          </p:nvSpPr>
          <p:spPr>
            <a:xfrm>
              <a:off x="2485969" y="2275162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838" y="0"/>
                  </a:moveTo>
                  <a:lnTo>
                    <a:pt x="0" y="2971"/>
                  </a:lnTo>
                  <a:lnTo>
                    <a:pt x="1993" y="3530"/>
                  </a:lnTo>
                  <a:lnTo>
                    <a:pt x="4013" y="3848"/>
                  </a:lnTo>
                  <a:lnTo>
                    <a:pt x="6019" y="4038"/>
                  </a:lnTo>
                  <a:lnTo>
                    <a:pt x="6311" y="965"/>
                  </a:lnTo>
                  <a:lnTo>
                    <a:pt x="4432" y="787"/>
                  </a:lnTo>
                  <a:lnTo>
                    <a:pt x="2590" y="495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9" name="object 4209" descr=""/>
            <p:cNvSpPr/>
            <p:nvPr/>
          </p:nvSpPr>
          <p:spPr>
            <a:xfrm>
              <a:off x="2486692" y="2275162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14" y="0"/>
                  </a:moveTo>
                  <a:lnTo>
                    <a:pt x="0" y="419"/>
                  </a:lnTo>
                  <a:lnTo>
                    <a:pt x="1790" y="927"/>
                  </a:lnTo>
                  <a:lnTo>
                    <a:pt x="3644" y="1219"/>
                  </a:lnTo>
                  <a:lnTo>
                    <a:pt x="5549" y="1397"/>
                  </a:lnTo>
                  <a:lnTo>
                    <a:pt x="5587" y="965"/>
                  </a:lnTo>
                  <a:lnTo>
                    <a:pt x="3708" y="787"/>
                  </a:lnTo>
                  <a:lnTo>
                    <a:pt x="1866" y="495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0" name="object 4210" descr=""/>
            <p:cNvSpPr/>
            <p:nvPr/>
          </p:nvSpPr>
          <p:spPr>
            <a:xfrm>
              <a:off x="2480236" y="227302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600" y="0"/>
                  </a:moveTo>
                  <a:lnTo>
                    <a:pt x="0" y="2641"/>
                  </a:lnTo>
                  <a:lnTo>
                    <a:pt x="1790" y="3721"/>
                  </a:lnTo>
                  <a:lnTo>
                    <a:pt x="3746" y="4546"/>
                  </a:lnTo>
                  <a:lnTo>
                    <a:pt x="5727" y="5105"/>
                  </a:lnTo>
                  <a:lnTo>
                    <a:pt x="6565" y="2133"/>
                  </a:lnTo>
                  <a:lnTo>
                    <a:pt x="4813" y="1638"/>
                  </a:lnTo>
                  <a:lnTo>
                    <a:pt x="3149" y="939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1" name="object 4211" descr=""/>
            <p:cNvSpPr/>
            <p:nvPr/>
          </p:nvSpPr>
          <p:spPr>
            <a:xfrm>
              <a:off x="2481608" y="2273023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28" y="0"/>
                  </a:moveTo>
                  <a:lnTo>
                    <a:pt x="0" y="368"/>
                  </a:lnTo>
                  <a:lnTo>
                    <a:pt x="1587" y="1333"/>
                  </a:lnTo>
                  <a:lnTo>
                    <a:pt x="3289" y="2044"/>
                  </a:lnTo>
                  <a:lnTo>
                    <a:pt x="5080" y="2552"/>
                  </a:lnTo>
                  <a:lnTo>
                    <a:pt x="5194" y="2133"/>
                  </a:lnTo>
                  <a:lnTo>
                    <a:pt x="3441" y="1638"/>
                  </a:lnTo>
                  <a:lnTo>
                    <a:pt x="1778" y="93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2" name="object 4212" descr=""/>
            <p:cNvSpPr/>
            <p:nvPr/>
          </p:nvSpPr>
          <p:spPr>
            <a:xfrm>
              <a:off x="2475383" y="226962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197" y="0"/>
                  </a:moveTo>
                  <a:lnTo>
                    <a:pt x="0" y="2171"/>
                  </a:lnTo>
                  <a:lnTo>
                    <a:pt x="1447" y="3632"/>
                  </a:lnTo>
                  <a:lnTo>
                    <a:pt x="3060" y="4953"/>
                  </a:lnTo>
                  <a:lnTo>
                    <a:pt x="4851" y="6032"/>
                  </a:lnTo>
                  <a:lnTo>
                    <a:pt x="6451" y="3403"/>
                  </a:lnTo>
                  <a:lnTo>
                    <a:pt x="4902" y="2463"/>
                  </a:lnTo>
                  <a:lnTo>
                    <a:pt x="3492" y="1308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3" name="object 4213" descr=""/>
            <p:cNvSpPr/>
            <p:nvPr/>
          </p:nvSpPr>
          <p:spPr>
            <a:xfrm>
              <a:off x="2477275" y="226962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04" y="0"/>
                  </a:moveTo>
                  <a:lnTo>
                    <a:pt x="0" y="304"/>
                  </a:lnTo>
                  <a:lnTo>
                    <a:pt x="1308" y="1638"/>
                  </a:lnTo>
                  <a:lnTo>
                    <a:pt x="2755" y="2819"/>
                  </a:lnTo>
                  <a:lnTo>
                    <a:pt x="4330" y="3771"/>
                  </a:lnTo>
                  <a:lnTo>
                    <a:pt x="4559" y="3403"/>
                  </a:lnTo>
                  <a:lnTo>
                    <a:pt x="3009" y="2463"/>
                  </a:lnTo>
                  <a:lnTo>
                    <a:pt x="1600" y="130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4" name="object 4214" descr=""/>
            <p:cNvSpPr/>
            <p:nvPr/>
          </p:nvSpPr>
          <p:spPr>
            <a:xfrm>
              <a:off x="2471428" y="226534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387" y="0"/>
                  </a:moveTo>
                  <a:lnTo>
                    <a:pt x="0" y="1955"/>
                  </a:lnTo>
                  <a:lnTo>
                    <a:pt x="1269" y="3479"/>
                  </a:lnTo>
                  <a:lnTo>
                    <a:pt x="2247" y="4597"/>
                  </a:lnTo>
                  <a:lnTo>
                    <a:pt x="3594" y="6083"/>
                  </a:lnTo>
                  <a:lnTo>
                    <a:pt x="3962" y="6451"/>
                  </a:lnTo>
                  <a:lnTo>
                    <a:pt x="6146" y="4279"/>
                  </a:lnTo>
                  <a:lnTo>
                    <a:pt x="5511" y="3619"/>
                  </a:lnTo>
                  <a:lnTo>
                    <a:pt x="3619" y="1473"/>
                  </a:lnTo>
                  <a:lnTo>
                    <a:pt x="238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5" name="object 4215" descr=""/>
            <p:cNvSpPr/>
            <p:nvPr/>
          </p:nvSpPr>
          <p:spPr>
            <a:xfrm>
              <a:off x="2473486" y="226534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30" y="0"/>
                  </a:moveTo>
                  <a:lnTo>
                    <a:pt x="0" y="279"/>
                  </a:lnTo>
                  <a:lnTo>
                    <a:pt x="609" y="1016"/>
                  </a:lnTo>
                  <a:lnTo>
                    <a:pt x="1231" y="1752"/>
                  </a:lnTo>
                  <a:lnTo>
                    <a:pt x="1866" y="2476"/>
                  </a:lnTo>
                  <a:lnTo>
                    <a:pt x="2171" y="2844"/>
                  </a:lnTo>
                  <a:lnTo>
                    <a:pt x="2501" y="3200"/>
                  </a:lnTo>
                  <a:lnTo>
                    <a:pt x="3454" y="4254"/>
                  </a:lnTo>
                  <a:lnTo>
                    <a:pt x="3784" y="4584"/>
                  </a:lnTo>
                  <a:lnTo>
                    <a:pt x="4089" y="4279"/>
                  </a:lnTo>
                  <a:lnTo>
                    <a:pt x="3454" y="3619"/>
                  </a:lnTo>
                  <a:lnTo>
                    <a:pt x="2184" y="2197"/>
                  </a:lnTo>
                  <a:lnTo>
                    <a:pt x="939" y="736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6" name="object 4216" descr=""/>
            <p:cNvSpPr/>
            <p:nvPr/>
          </p:nvSpPr>
          <p:spPr>
            <a:xfrm>
              <a:off x="2467811" y="2260798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527" y="0"/>
                  </a:moveTo>
                  <a:lnTo>
                    <a:pt x="0" y="1778"/>
                  </a:lnTo>
                  <a:lnTo>
                    <a:pt x="1155" y="3403"/>
                  </a:lnTo>
                  <a:lnTo>
                    <a:pt x="2362" y="4978"/>
                  </a:lnTo>
                  <a:lnTo>
                    <a:pt x="3619" y="6502"/>
                  </a:lnTo>
                  <a:lnTo>
                    <a:pt x="6007" y="4546"/>
                  </a:lnTo>
                  <a:lnTo>
                    <a:pt x="4787" y="3073"/>
                  </a:lnTo>
                  <a:lnTo>
                    <a:pt x="3619" y="1549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7" name="object 4217" descr=""/>
            <p:cNvSpPr/>
            <p:nvPr/>
          </p:nvSpPr>
          <p:spPr>
            <a:xfrm>
              <a:off x="2469983" y="2260798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5" y="0"/>
                  </a:moveTo>
                  <a:lnTo>
                    <a:pt x="0" y="254"/>
                  </a:lnTo>
                  <a:lnTo>
                    <a:pt x="1104" y="1816"/>
                  </a:lnTo>
                  <a:lnTo>
                    <a:pt x="2273" y="3340"/>
                  </a:lnTo>
                  <a:lnTo>
                    <a:pt x="3492" y="4826"/>
                  </a:lnTo>
                  <a:lnTo>
                    <a:pt x="3835" y="4546"/>
                  </a:lnTo>
                  <a:lnTo>
                    <a:pt x="2616" y="3073"/>
                  </a:lnTo>
                  <a:lnTo>
                    <a:pt x="1447" y="1549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8" name="object 4218" descr=""/>
            <p:cNvSpPr/>
            <p:nvPr/>
          </p:nvSpPr>
          <p:spPr>
            <a:xfrm>
              <a:off x="2464654" y="2256018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755" y="0"/>
                  </a:moveTo>
                  <a:lnTo>
                    <a:pt x="0" y="1371"/>
                  </a:lnTo>
                  <a:lnTo>
                    <a:pt x="927" y="3225"/>
                  </a:lnTo>
                  <a:lnTo>
                    <a:pt x="2019" y="4914"/>
                  </a:lnTo>
                  <a:lnTo>
                    <a:pt x="3162" y="6553"/>
                  </a:lnTo>
                  <a:lnTo>
                    <a:pt x="5689" y="4775"/>
                  </a:lnTo>
                  <a:lnTo>
                    <a:pt x="4597" y="3225"/>
                  </a:lnTo>
                  <a:lnTo>
                    <a:pt x="3568" y="1638"/>
                  </a:lnTo>
                  <a:lnTo>
                    <a:pt x="275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9" name="object 4219" descr=""/>
            <p:cNvSpPr/>
            <p:nvPr/>
          </p:nvSpPr>
          <p:spPr>
            <a:xfrm>
              <a:off x="2467016" y="2256018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93" y="0"/>
                  </a:moveTo>
                  <a:lnTo>
                    <a:pt x="0" y="190"/>
                  </a:lnTo>
                  <a:lnTo>
                    <a:pt x="838" y="1854"/>
                  </a:lnTo>
                  <a:lnTo>
                    <a:pt x="1866" y="3467"/>
                  </a:lnTo>
                  <a:lnTo>
                    <a:pt x="2971" y="5029"/>
                  </a:lnTo>
                  <a:lnTo>
                    <a:pt x="3327" y="4775"/>
                  </a:lnTo>
                  <a:lnTo>
                    <a:pt x="2235" y="3225"/>
                  </a:lnTo>
                  <a:lnTo>
                    <a:pt x="1206" y="1638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0" name="object 4220" descr=""/>
            <p:cNvSpPr/>
            <p:nvPr/>
          </p:nvSpPr>
          <p:spPr>
            <a:xfrm>
              <a:off x="2463119" y="2250834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26" y="0"/>
                  </a:moveTo>
                  <a:lnTo>
                    <a:pt x="76" y="292"/>
                  </a:lnTo>
                  <a:lnTo>
                    <a:pt x="12" y="901"/>
                  </a:lnTo>
                  <a:lnTo>
                    <a:pt x="12" y="1054"/>
                  </a:lnTo>
                  <a:lnTo>
                    <a:pt x="0" y="1536"/>
                  </a:lnTo>
                  <a:lnTo>
                    <a:pt x="12" y="1689"/>
                  </a:lnTo>
                  <a:lnTo>
                    <a:pt x="12" y="1854"/>
                  </a:lnTo>
                  <a:lnTo>
                    <a:pt x="1536" y="6565"/>
                  </a:lnTo>
                  <a:lnTo>
                    <a:pt x="4292" y="5181"/>
                  </a:lnTo>
                  <a:lnTo>
                    <a:pt x="3886" y="4368"/>
                  </a:lnTo>
                  <a:lnTo>
                    <a:pt x="3530" y="3543"/>
                  </a:lnTo>
                  <a:lnTo>
                    <a:pt x="3200" y="2349"/>
                  </a:lnTo>
                  <a:lnTo>
                    <a:pt x="3124" y="1968"/>
                  </a:lnTo>
                  <a:lnTo>
                    <a:pt x="3086" y="1536"/>
                  </a:lnTo>
                  <a:lnTo>
                    <a:pt x="3124" y="736"/>
                  </a:lnTo>
                  <a:lnTo>
                    <a:pt x="3162" y="558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1" name="object 4221" descr=""/>
            <p:cNvSpPr/>
            <p:nvPr/>
          </p:nvSpPr>
          <p:spPr>
            <a:xfrm>
              <a:off x="2465773" y="2251316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88" y="0"/>
                  </a:moveTo>
                  <a:lnTo>
                    <a:pt x="50" y="190"/>
                  </a:lnTo>
                  <a:lnTo>
                    <a:pt x="25" y="393"/>
                  </a:lnTo>
                  <a:lnTo>
                    <a:pt x="0" y="749"/>
                  </a:lnTo>
                  <a:lnTo>
                    <a:pt x="0" y="1066"/>
                  </a:lnTo>
                  <a:lnTo>
                    <a:pt x="38" y="1549"/>
                  </a:lnTo>
                  <a:lnTo>
                    <a:pt x="114" y="1968"/>
                  </a:lnTo>
                  <a:lnTo>
                    <a:pt x="241" y="2387"/>
                  </a:lnTo>
                  <a:lnTo>
                    <a:pt x="469" y="3213"/>
                  </a:lnTo>
                  <a:lnTo>
                    <a:pt x="838" y="4063"/>
                  </a:lnTo>
                  <a:lnTo>
                    <a:pt x="1244" y="4889"/>
                  </a:lnTo>
                  <a:lnTo>
                    <a:pt x="1638" y="4698"/>
                  </a:lnTo>
                  <a:lnTo>
                    <a:pt x="1231" y="3886"/>
                  </a:lnTo>
                  <a:lnTo>
                    <a:pt x="876" y="3060"/>
                  </a:lnTo>
                  <a:lnTo>
                    <a:pt x="660" y="2260"/>
                  </a:lnTo>
                  <a:lnTo>
                    <a:pt x="546" y="1866"/>
                  </a:lnTo>
                  <a:lnTo>
                    <a:pt x="469" y="1485"/>
                  </a:lnTo>
                  <a:lnTo>
                    <a:pt x="444" y="1130"/>
                  </a:lnTo>
                  <a:lnTo>
                    <a:pt x="469" y="253"/>
                  </a:lnTo>
                  <a:lnTo>
                    <a:pt x="507" y="7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2" name="object 4222" descr=""/>
            <p:cNvSpPr/>
            <p:nvPr/>
          </p:nvSpPr>
          <p:spPr>
            <a:xfrm>
              <a:off x="2463246" y="224509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517" y="0"/>
                  </a:moveTo>
                  <a:lnTo>
                    <a:pt x="0" y="5740"/>
                  </a:lnTo>
                  <a:lnTo>
                    <a:pt x="3035" y="6299"/>
                  </a:lnTo>
                  <a:lnTo>
                    <a:pt x="3174" y="5575"/>
                  </a:lnTo>
                  <a:lnTo>
                    <a:pt x="3479" y="4864"/>
                  </a:lnTo>
                  <a:lnTo>
                    <a:pt x="4368" y="3505"/>
                  </a:lnTo>
                  <a:lnTo>
                    <a:pt x="4940" y="2882"/>
                  </a:lnTo>
                  <a:lnTo>
                    <a:pt x="5587" y="2285"/>
                  </a:lnTo>
                  <a:lnTo>
                    <a:pt x="35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3" name="object 4223" descr=""/>
            <p:cNvSpPr/>
            <p:nvPr/>
          </p:nvSpPr>
          <p:spPr>
            <a:xfrm>
              <a:off x="2465862" y="2247063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679" y="0"/>
                  </a:moveTo>
                  <a:lnTo>
                    <a:pt x="0" y="4254"/>
                  </a:lnTo>
                  <a:lnTo>
                    <a:pt x="419" y="4330"/>
                  </a:lnTo>
                  <a:lnTo>
                    <a:pt x="558" y="3606"/>
                  </a:lnTo>
                  <a:lnTo>
                    <a:pt x="863" y="2895"/>
                  </a:lnTo>
                  <a:lnTo>
                    <a:pt x="1752" y="1536"/>
                  </a:lnTo>
                  <a:lnTo>
                    <a:pt x="2324" y="914"/>
                  </a:lnTo>
                  <a:lnTo>
                    <a:pt x="2971" y="317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4" name="object 4224" descr=""/>
            <p:cNvSpPr/>
            <p:nvPr/>
          </p:nvSpPr>
          <p:spPr>
            <a:xfrm>
              <a:off x="2466754" y="224154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965" y="0"/>
                  </a:moveTo>
                  <a:lnTo>
                    <a:pt x="3721" y="787"/>
                  </a:lnTo>
                  <a:lnTo>
                    <a:pt x="3314" y="1066"/>
                  </a:lnTo>
                  <a:lnTo>
                    <a:pt x="2882" y="1333"/>
                  </a:lnTo>
                  <a:lnTo>
                    <a:pt x="1625" y="2209"/>
                  </a:lnTo>
                  <a:lnTo>
                    <a:pt x="800" y="2832"/>
                  </a:lnTo>
                  <a:lnTo>
                    <a:pt x="0" y="3556"/>
                  </a:lnTo>
                  <a:lnTo>
                    <a:pt x="2082" y="5829"/>
                  </a:lnTo>
                  <a:lnTo>
                    <a:pt x="2730" y="5245"/>
                  </a:lnTo>
                  <a:lnTo>
                    <a:pt x="3454" y="4686"/>
                  </a:lnTo>
                  <a:lnTo>
                    <a:pt x="4597" y="3898"/>
                  </a:lnTo>
                  <a:lnTo>
                    <a:pt x="6616" y="2603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5" name="object 4225" descr=""/>
            <p:cNvSpPr/>
            <p:nvPr/>
          </p:nvSpPr>
          <p:spPr>
            <a:xfrm>
              <a:off x="2468544" y="2243783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597" y="0"/>
                  </a:moveTo>
                  <a:lnTo>
                    <a:pt x="2565" y="1308"/>
                  </a:lnTo>
                  <a:lnTo>
                    <a:pt x="1409" y="2108"/>
                  </a:lnTo>
                  <a:lnTo>
                    <a:pt x="673" y="2666"/>
                  </a:lnTo>
                  <a:lnTo>
                    <a:pt x="0" y="3276"/>
                  </a:lnTo>
                  <a:lnTo>
                    <a:pt x="292" y="3594"/>
                  </a:lnTo>
                  <a:lnTo>
                    <a:pt x="939" y="3009"/>
                  </a:lnTo>
                  <a:lnTo>
                    <a:pt x="1663" y="2451"/>
                  </a:lnTo>
                  <a:lnTo>
                    <a:pt x="2806" y="1663"/>
                  </a:lnTo>
                  <a:lnTo>
                    <a:pt x="3606" y="1155"/>
                  </a:lnTo>
                  <a:lnTo>
                    <a:pt x="4825" y="368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6" name="object 4226" descr=""/>
            <p:cNvSpPr/>
            <p:nvPr/>
          </p:nvSpPr>
          <p:spPr>
            <a:xfrm>
              <a:off x="2471723" y="223861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232" y="0"/>
                  </a:moveTo>
                  <a:lnTo>
                    <a:pt x="3429" y="876"/>
                  </a:lnTo>
                  <a:lnTo>
                    <a:pt x="1689" y="1866"/>
                  </a:lnTo>
                  <a:lnTo>
                    <a:pt x="0" y="2933"/>
                  </a:lnTo>
                  <a:lnTo>
                    <a:pt x="1651" y="5537"/>
                  </a:lnTo>
                  <a:lnTo>
                    <a:pt x="3251" y="4521"/>
                  </a:lnTo>
                  <a:lnTo>
                    <a:pt x="4902" y="3594"/>
                  </a:lnTo>
                  <a:lnTo>
                    <a:pt x="6591" y="2768"/>
                  </a:lnTo>
                  <a:lnTo>
                    <a:pt x="523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7" name="object 4227" descr=""/>
            <p:cNvSpPr/>
            <p:nvPr/>
          </p:nvSpPr>
          <p:spPr>
            <a:xfrm>
              <a:off x="2473133" y="2240986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4991" y="0"/>
                  </a:moveTo>
                  <a:lnTo>
                    <a:pt x="3276" y="838"/>
                  </a:lnTo>
                  <a:lnTo>
                    <a:pt x="1612" y="1777"/>
                  </a:lnTo>
                  <a:lnTo>
                    <a:pt x="0" y="2806"/>
                  </a:lnTo>
                  <a:lnTo>
                    <a:pt x="241" y="3162"/>
                  </a:lnTo>
                  <a:lnTo>
                    <a:pt x="1841" y="2146"/>
                  </a:lnTo>
                  <a:lnTo>
                    <a:pt x="3492" y="1219"/>
                  </a:lnTo>
                  <a:lnTo>
                    <a:pt x="5181" y="393"/>
                  </a:lnTo>
                  <a:lnTo>
                    <a:pt x="499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8" name="object 4228" descr=""/>
            <p:cNvSpPr/>
            <p:nvPr/>
          </p:nvSpPr>
          <p:spPr>
            <a:xfrm>
              <a:off x="2476964" y="223631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587" y="0"/>
                  </a:moveTo>
                  <a:lnTo>
                    <a:pt x="3657" y="634"/>
                  </a:lnTo>
                  <a:lnTo>
                    <a:pt x="1803" y="1422"/>
                  </a:lnTo>
                  <a:lnTo>
                    <a:pt x="0" y="2298"/>
                  </a:lnTo>
                  <a:lnTo>
                    <a:pt x="1346" y="5067"/>
                  </a:lnTo>
                  <a:lnTo>
                    <a:pt x="3047" y="4241"/>
                  </a:lnTo>
                  <a:lnTo>
                    <a:pt x="4787" y="3517"/>
                  </a:lnTo>
                  <a:lnTo>
                    <a:pt x="6553" y="2933"/>
                  </a:lnTo>
                  <a:lnTo>
                    <a:pt x="558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9" name="object 4229" descr=""/>
            <p:cNvSpPr/>
            <p:nvPr/>
          </p:nvSpPr>
          <p:spPr>
            <a:xfrm>
              <a:off x="2478120" y="2238837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5257" y="0"/>
                  </a:moveTo>
                  <a:lnTo>
                    <a:pt x="3467" y="584"/>
                  </a:lnTo>
                  <a:lnTo>
                    <a:pt x="1714" y="1320"/>
                  </a:lnTo>
                  <a:lnTo>
                    <a:pt x="0" y="2159"/>
                  </a:lnTo>
                  <a:lnTo>
                    <a:pt x="190" y="2540"/>
                  </a:lnTo>
                  <a:lnTo>
                    <a:pt x="1892" y="1714"/>
                  </a:lnTo>
                  <a:lnTo>
                    <a:pt x="3632" y="990"/>
                  </a:lnTo>
                  <a:lnTo>
                    <a:pt x="5397" y="406"/>
                  </a:lnTo>
                  <a:lnTo>
                    <a:pt x="52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0" name="object 4230" descr=""/>
            <p:cNvSpPr/>
            <p:nvPr/>
          </p:nvSpPr>
          <p:spPr>
            <a:xfrm>
              <a:off x="2482556" y="223461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486" y="0"/>
                  </a:moveTo>
                  <a:lnTo>
                    <a:pt x="4648" y="342"/>
                  </a:lnTo>
                  <a:lnTo>
                    <a:pt x="3771" y="622"/>
                  </a:lnTo>
                  <a:lnTo>
                    <a:pt x="1828" y="1155"/>
                  </a:lnTo>
                  <a:lnTo>
                    <a:pt x="965" y="1396"/>
                  </a:lnTo>
                  <a:lnTo>
                    <a:pt x="0" y="1701"/>
                  </a:lnTo>
                  <a:lnTo>
                    <a:pt x="965" y="4635"/>
                  </a:lnTo>
                  <a:lnTo>
                    <a:pt x="1409" y="4483"/>
                  </a:lnTo>
                  <a:lnTo>
                    <a:pt x="2971" y="4038"/>
                  </a:lnTo>
                  <a:lnTo>
                    <a:pt x="3708" y="3848"/>
                  </a:lnTo>
                  <a:lnTo>
                    <a:pt x="4673" y="3568"/>
                  </a:lnTo>
                  <a:lnTo>
                    <a:pt x="5664" y="3251"/>
                  </a:lnTo>
                  <a:lnTo>
                    <a:pt x="6629" y="2870"/>
                  </a:lnTo>
                  <a:lnTo>
                    <a:pt x="548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1" name="object 4231" descr=""/>
            <p:cNvSpPr/>
            <p:nvPr/>
          </p:nvSpPr>
          <p:spPr>
            <a:xfrm>
              <a:off x="2483382" y="2237076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638" y="0"/>
                  </a:moveTo>
                  <a:lnTo>
                    <a:pt x="4686" y="381"/>
                  </a:lnTo>
                  <a:lnTo>
                    <a:pt x="3721" y="698"/>
                  </a:lnTo>
                  <a:lnTo>
                    <a:pt x="2768" y="965"/>
                  </a:lnTo>
                  <a:lnTo>
                    <a:pt x="2044" y="1155"/>
                  </a:lnTo>
                  <a:lnTo>
                    <a:pt x="901" y="1473"/>
                  </a:lnTo>
                  <a:lnTo>
                    <a:pt x="0" y="1752"/>
                  </a:lnTo>
                  <a:lnTo>
                    <a:pt x="139" y="2171"/>
                  </a:lnTo>
                  <a:lnTo>
                    <a:pt x="584" y="2019"/>
                  </a:lnTo>
                  <a:lnTo>
                    <a:pt x="2146" y="1574"/>
                  </a:lnTo>
                  <a:lnTo>
                    <a:pt x="2882" y="1384"/>
                  </a:lnTo>
                  <a:lnTo>
                    <a:pt x="3848" y="1104"/>
                  </a:lnTo>
                  <a:lnTo>
                    <a:pt x="4838" y="787"/>
                  </a:lnTo>
                  <a:lnTo>
                    <a:pt x="5803" y="406"/>
                  </a:lnTo>
                  <a:lnTo>
                    <a:pt x="56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2" name="object 4232" descr=""/>
            <p:cNvSpPr/>
            <p:nvPr/>
          </p:nvSpPr>
          <p:spPr>
            <a:xfrm>
              <a:off x="2488043" y="223174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711" y="0"/>
                  </a:moveTo>
                  <a:lnTo>
                    <a:pt x="4457" y="152"/>
                  </a:lnTo>
                  <a:lnTo>
                    <a:pt x="4216" y="330"/>
                  </a:lnTo>
                  <a:lnTo>
                    <a:pt x="3098" y="1231"/>
                  </a:lnTo>
                  <a:lnTo>
                    <a:pt x="2743" y="1473"/>
                  </a:lnTo>
                  <a:lnTo>
                    <a:pt x="1638" y="2158"/>
                  </a:lnTo>
                  <a:lnTo>
                    <a:pt x="838" y="2539"/>
                  </a:lnTo>
                  <a:lnTo>
                    <a:pt x="0" y="2882"/>
                  </a:lnTo>
                  <a:lnTo>
                    <a:pt x="1143" y="5740"/>
                  </a:lnTo>
                  <a:lnTo>
                    <a:pt x="5334" y="3390"/>
                  </a:lnTo>
                  <a:lnTo>
                    <a:pt x="5905" y="2920"/>
                  </a:lnTo>
                  <a:lnTo>
                    <a:pt x="6210" y="2692"/>
                  </a:lnTo>
                  <a:lnTo>
                    <a:pt x="6375" y="2590"/>
                  </a:lnTo>
                  <a:lnTo>
                    <a:pt x="471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3" name="object 4233" descr=""/>
            <p:cNvSpPr/>
            <p:nvPr/>
          </p:nvSpPr>
          <p:spPr>
            <a:xfrm>
              <a:off x="2489020" y="223396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168" y="0"/>
                  </a:moveTo>
                  <a:lnTo>
                    <a:pt x="4991" y="114"/>
                  </a:lnTo>
                  <a:lnTo>
                    <a:pt x="4191" y="749"/>
                  </a:lnTo>
                  <a:lnTo>
                    <a:pt x="3670" y="1155"/>
                  </a:lnTo>
                  <a:lnTo>
                    <a:pt x="3238" y="1460"/>
                  </a:lnTo>
                  <a:lnTo>
                    <a:pt x="1892" y="2285"/>
                  </a:lnTo>
                  <a:lnTo>
                    <a:pt x="952" y="2730"/>
                  </a:lnTo>
                  <a:lnTo>
                    <a:pt x="0" y="3111"/>
                  </a:lnTo>
                  <a:lnTo>
                    <a:pt x="165" y="3517"/>
                  </a:lnTo>
                  <a:lnTo>
                    <a:pt x="4356" y="1168"/>
                  </a:lnTo>
                  <a:lnTo>
                    <a:pt x="4927" y="698"/>
                  </a:lnTo>
                  <a:lnTo>
                    <a:pt x="5232" y="469"/>
                  </a:lnTo>
                  <a:lnTo>
                    <a:pt x="5397" y="368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4" name="object 4234" descr=""/>
            <p:cNvSpPr/>
            <p:nvPr/>
          </p:nvSpPr>
          <p:spPr>
            <a:xfrm>
              <a:off x="2492758" y="2230392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571" y="0"/>
                  </a:moveTo>
                  <a:lnTo>
                    <a:pt x="0" y="1346"/>
                  </a:lnTo>
                  <a:lnTo>
                    <a:pt x="1663" y="3937"/>
                  </a:lnTo>
                  <a:lnTo>
                    <a:pt x="2298" y="3530"/>
                  </a:lnTo>
                  <a:lnTo>
                    <a:pt x="2984" y="3289"/>
                  </a:lnTo>
                  <a:lnTo>
                    <a:pt x="4470" y="3111"/>
                  </a:lnTo>
                  <a:lnTo>
                    <a:pt x="5270" y="3187"/>
                  </a:lnTo>
                  <a:lnTo>
                    <a:pt x="6095" y="3390"/>
                  </a:lnTo>
                  <a:lnTo>
                    <a:pt x="6807" y="393"/>
                  </a:lnTo>
                  <a:lnTo>
                    <a:pt x="5740" y="13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5" name="object 4235" descr=""/>
            <p:cNvSpPr/>
            <p:nvPr/>
          </p:nvSpPr>
          <p:spPr>
            <a:xfrm>
              <a:off x="2494180" y="2233072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3060" y="0"/>
                  </a:moveTo>
                  <a:lnTo>
                    <a:pt x="1447" y="177"/>
                  </a:lnTo>
                  <a:lnTo>
                    <a:pt x="698" y="457"/>
                  </a:lnTo>
                  <a:lnTo>
                    <a:pt x="0" y="901"/>
                  </a:lnTo>
                  <a:lnTo>
                    <a:pt x="241" y="1257"/>
                  </a:lnTo>
                  <a:lnTo>
                    <a:pt x="876" y="850"/>
                  </a:lnTo>
                  <a:lnTo>
                    <a:pt x="1562" y="609"/>
                  </a:lnTo>
                  <a:lnTo>
                    <a:pt x="3047" y="431"/>
                  </a:lnTo>
                  <a:lnTo>
                    <a:pt x="3848" y="508"/>
                  </a:lnTo>
                  <a:lnTo>
                    <a:pt x="4673" y="711"/>
                  </a:lnTo>
                  <a:lnTo>
                    <a:pt x="4775" y="292"/>
                  </a:lnTo>
                  <a:lnTo>
                    <a:pt x="3911" y="88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6" name="object 4236" descr=""/>
            <p:cNvSpPr/>
            <p:nvPr/>
          </p:nvSpPr>
          <p:spPr>
            <a:xfrm>
              <a:off x="2498855" y="223078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711" y="0"/>
                  </a:moveTo>
                  <a:lnTo>
                    <a:pt x="0" y="2997"/>
                  </a:lnTo>
                  <a:lnTo>
                    <a:pt x="825" y="3200"/>
                  </a:lnTo>
                  <a:lnTo>
                    <a:pt x="1663" y="3505"/>
                  </a:lnTo>
                  <a:lnTo>
                    <a:pt x="3365" y="4216"/>
                  </a:lnTo>
                  <a:lnTo>
                    <a:pt x="5105" y="5054"/>
                  </a:lnTo>
                  <a:lnTo>
                    <a:pt x="6438" y="2273"/>
                  </a:lnTo>
                  <a:lnTo>
                    <a:pt x="4660" y="1422"/>
                  </a:lnTo>
                  <a:lnTo>
                    <a:pt x="3721" y="1016"/>
                  </a:lnTo>
                  <a:lnTo>
                    <a:pt x="2768" y="622"/>
                  </a:lnTo>
                  <a:lnTo>
                    <a:pt x="1777" y="254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7" name="object 4237" descr=""/>
            <p:cNvSpPr/>
            <p:nvPr/>
          </p:nvSpPr>
          <p:spPr>
            <a:xfrm>
              <a:off x="2498855" y="2233361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01" y="0"/>
                  </a:moveTo>
                  <a:lnTo>
                    <a:pt x="0" y="419"/>
                  </a:lnTo>
                  <a:lnTo>
                    <a:pt x="825" y="622"/>
                  </a:lnTo>
                  <a:lnTo>
                    <a:pt x="1663" y="927"/>
                  </a:lnTo>
                  <a:lnTo>
                    <a:pt x="3365" y="1638"/>
                  </a:lnTo>
                  <a:lnTo>
                    <a:pt x="5105" y="2476"/>
                  </a:lnTo>
                  <a:lnTo>
                    <a:pt x="5295" y="2082"/>
                  </a:lnTo>
                  <a:lnTo>
                    <a:pt x="4406" y="1663"/>
                  </a:lnTo>
                  <a:lnTo>
                    <a:pt x="3543" y="1244"/>
                  </a:lnTo>
                  <a:lnTo>
                    <a:pt x="2679" y="889"/>
                  </a:lnTo>
                  <a:lnTo>
                    <a:pt x="1816" y="520"/>
                  </a:lnTo>
                  <a:lnTo>
                    <a:pt x="952" y="20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8" name="object 4238" descr=""/>
            <p:cNvSpPr/>
            <p:nvPr/>
          </p:nvSpPr>
          <p:spPr>
            <a:xfrm>
              <a:off x="2503962" y="223305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333" y="0"/>
                  </a:moveTo>
                  <a:lnTo>
                    <a:pt x="0" y="2781"/>
                  </a:lnTo>
                  <a:lnTo>
                    <a:pt x="444" y="2997"/>
                  </a:lnTo>
                  <a:lnTo>
                    <a:pt x="1803" y="3619"/>
                  </a:lnTo>
                  <a:lnTo>
                    <a:pt x="3683" y="4394"/>
                  </a:lnTo>
                  <a:lnTo>
                    <a:pt x="4673" y="4749"/>
                  </a:lnTo>
                  <a:lnTo>
                    <a:pt x="5753" y="5003"/>
                  </a:lnTo>
                  <a:lnTo>
                    <a:pt x="6438" y="1993"/>
                  </a:lnTo>
                  <a:lnTo>
                    <a:pt x="5613" y="1803"/>
                  </a:lnTo>
                  <a:lnTo>
                    <a:pt x="4775" y="1511"/>
                  </a:lnTo>
                  <a:lnTo>
                    <a:pt x="3048" y="800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9" name="object 4239" descr=""/>
            <p:cNvSpPr/>
            <p:nvPr/>
          </p:nvSpPr>
          <p:spPr>
            <a:xfrm>
              <a:off x="2503962" y="2235444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190" y="0"/>
                  </a:moveTo>
                  <a:lnTo>
                    <a:pt x="5753" y="2616"/>
                  </a:lnTo>
                  <a:lnTo>
                    <a:pt x="5854" y="2197"/>
                  </a:lnTo>
                  <a:lnTo>
                    <a:pt x="4813" y="1955"/>
                  </a:lnTo>
                  <a:lnTo>
                    <a:pt x="3835" y="1600"/>
                  </a:lnTo>
                  <a:lnTo>
                    <a:pt x="2908" y="1219"/>
                  </a:lnTo>
                  <a:lnTo>
                    <a:pt x="2451" y="1041"/>
                  </a:lnTo>
                  <a:lnTo>
                    <a:pt x="1981" y="838"/>
                  </a:lnTo>
                  <a:lnTo>
                    <a:pt x="622" y="215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0" name="object 4240" descr=""/>
            <p:cNvSpPr/>
            <p:nvPr/>
          </p:nvSpPr>
          <p:spPr>
            <a:xfrm>
              <a:off x="2509716" y="223505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85" y="0"/>
                  </a:moveTo>
                  <a:lnTo>
                    <a:pt x="0" y="3009"/>
                  </a:lnTo>
                  <a:lnTo>
                    <a:pt x="406" y="3098"/>
                  </a:lnTo>
                  <a:lnTo>
                    <a:pt x="571" y="3124"/>
                  </a:lnTo>
                  <a:lnTo>
                    <a:pt x="927" y="3200"/>
                  </a:lnTo>
                  <a:lnTo>
                    <a:pt x="4762" y="5054"/>
                  </a:lnTo>
                  <a:lnTo>
                    <a:pt x="6553" y="2552"/>
                  </a:lnTo>
                  <a:lnTo>
                    <a:pt x="889" y="50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1" name="object 4241" descr=""/>
            <p:cNvSpPr/>
            <p:nvPr/>
          </p:nvSpPr>
          <p:spPr>
            <a:xfrm>
              <a:off x="2509716" y="2237645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101" y="0"/>
                  </a:moveTo>
                  <a:lnTo>
                    <a:pt x="0" y="419"/>
                  </a:lnTo>
                  <a:lnTo>
                    <a:pt x="266" y="469"/>
                  </a:lnTo>
                  <a:lnTo>
                    <a:pt x="406" y="507"/>
                  </a:lnTo>
                  <a:lnTo>
                    <a:pt x="571" y="533"/>
                  </a:lnTo>
                  <a:lnTo>
                    <a:pt x="723" y="571"/>
                  </a:lnTo>
                  <a:lnTo>
                    <a:pt x="927" y="609"/>
                  </a:lnTo>
                  <a:lnTo>
                    <a:pt x="4762" y="2463"/>
                  </a:lnTo>
                  <a:lnTo>
                    <a:pt x="5016" y="2108"/>
                  </a:lnTo>
                  <a:lnTo>
                    <a:pt x="1231" y="253"/>
                  </a:lnTo>
                  <a:lnTo>
                    <a:pt x="1028" y="190"/>
                  </a:lnTo>
                  <a:lnTo>
                    <a:pt x="812" y="13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2" name="object 4242" descr=""/>
            <p:cNvSpPr/>
            <p:nvPr/>
          </p:nvSpPr>
          <p:spPr>
            <a:xfrm>
              <a:off x="2514481" y="22375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790" y="0"/>
                  </a:moveTo>
                  <a:lnTo>
                    <a:pt x="0" y="2514"/>
                  </a:lnTo>
                  <a:lnTo>
                    <a:pt x="1422" y="3530"/>
                  </a:lnTo>
                  <a:lnTo>
                    <a:pt x="2667" y="4826"/>
                  </a:lnTo>
                  <a:lnTo>
                    <a:pt x="3556" y="6286"/>
                  </a:lnTo>
                  <a:lnTo>
                    <a:pt x="6184" y="4686"/>
                  </a:lnTo>
                  <a:lnTo>
                    <a:pt x="5626" y="3746"/>
                  </a:lnTo>
                  <a:lnTo>
                    <a:pt x="4953" y="2895"/>
                  </a:lnTo>
                  <a:lnTo>
                    <a:pt x="3479" y="1333"/>
                  </a:lnTo>
                  <a:lnTo>
                    <a:pt x="2667" y="635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3" name="object 4243" descr=""/>
            <p:cNvSpPr/>
            <p:nvPr/>
          </p:nvSpPr>
          <p:spPr>
            <a:xfrm>
              <a:off x="2514481" y="223975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54" y="0"/>
                  </a:moveTo>
                  <a:lnTo>
                    <a:pt x="0" y="355"/>
                  </a:lnTo>
                  <a:lnTo>
                    <a:pt x="1422" y="1371"/>
                  </a:lnTo>
                  <a:lnTo>
                    <a:pt x="2667" y="2667"/>
                  </a:lnTo>
                  <a:lnTo>
                    <a:pt x="3556" y="4127"/>
                  </a:lnTo>
                  <a:lnTo>
                    <a:pt x="3924" y="3898"/>
                  </a:lnTo>
                  <a:lnTo>
                    <a:pt x="2997" y="2387"/>
                  </a:lnTo>
                  <a:lnTo>
                    <a:pt x="1714" y="10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4" name="object 4244" descr=""/>
            <p:cNvSpPr/>
            <p:nvPr/>
          </p:nvSpPr>
          <p:spPr>
            <a:xfrm>
              <a:off x="2518037" y="224228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628" y="0"/>
                  </a:moveTo>
                  <a:lnTo>
                    <a:pt x="0" y="1600"/>
                  </a:lnTo>
                  <a:lnTo>
                    <a:pt x="888" y="3060"/>
                  </a:lnTo>
                  <a:lnTo>
                    <a:pt x="1409" y="4686"/>
                  </a:lnTo>
                  <a:lnTo>
                    <a:pt x="1333" y="6273"/>
                  </a:lnTo>
                  <a:lnTo>
                    <a:pt x="4419" y="6400"/>
                  </a:lnTo>
                  <a:lnTo>
                    <a:pt x="4457" y="5245"/>
                  </a:lnTo>
                  <a:lnTo>
                    <a:pt x="4305" y="4102"/>
                  </a:lnTo>
                  <a:lnTo>
                    <a:pt x="3670" y="1943"/>
                  </a:lnTo>
                  <a:lnTo>
                    <a:pt x="3200" y="927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5" name="object 4245" descr=""/>
            <p:cNvSpPr/>
            <p:nvPr/>
          </p:nvSpPr>
          <p:spPr>
            <a:xfrm>
              <a:off x="2518037" y="2243656"/>
              <a:ext cx="1905" cy="5080"/>
            </a:xfrm>
            <a:custGeom>
              <a:avLst/>
              <a:gdLst/>
              <a:ahLst/>
              <a:cxnLst/>
              <a:rect l="l" t="t" r="r" b="b"/>
              <a:pathLst>
                <a:path w="1905" h="5080">
                  <a:moveTo>
                    <a:pt x="368" y="0"/>
                  </a:moveTo>
                  <a:lnTo>
                    <a:pt x="0" y="228"/>
                  </a:lnTo>
                  <a:lnTo>
                    <a:pt x="888" y="1689"/>
                  </a:lnTo>
                  <a:lnTo>
                    <a:pt x="1409" y="3314"/>
                  </a:lnTo>
                  <a:lnTo>
                    <a:pt x="1333" y="4902"/>
                  </a:lnTo>
                  <a:lnTo>
                    <a:pt x="1765" y="4914"/>
                  </a:lnTo>
                  <a:lnTo>
                    <a:pt x="1841" y="3225"/>
                  </a:lnTo>
                  <a:lnTo>
                    <a:pt x="1295" y="1511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6" name="object 4246" descr=""/>
            <p:cNvSpPr/>
            <p:nvPr/>
          </p:nvSpPr>
          <p:spPr>
            <a:xfrm>
              <a:off x="2517585" y="224855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790" y="0"/>
                  </a:moveTo>
                  <a:lnTo>
                    <a:pt x="0" y="4432"/>
                  </a:lnTo>
                  <a:lnTo>
                    <a:pt x="2400" y="6375"/>
                  </a:lnTo>
                  <a:lnTo>
                    <a:pt x="4864" y="127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7" name="object 4247" descr=""/>
            <p:cNvSpPr/>
            <p:nvPr/>
          </p:nvSpPr>
          <p:spPr>
            <a:xfrm>
              <a:off x="2517585" y="2248554"/>
              <a:ext cx="2540" cy="5080"/>
            </a:xfrm>
            <a:custGeom>
              <a:avLst/>
              <a:gdLst/>
              <a:ahLst/>
              <a:cxnLst/>
              <a:rect l="l" t="t" r="r" b="b"/>
              <a:pathLst>
                <a:path w="2539" h="5080">
                  <a:moveTo>
                    <a:pt x="1790" y="0"/>
                  </a:moveTo>
                  <a:lnTo>
                    <a:pt x="0" y="4432"/>
                  </a:lnTo>
                  <a:lnTo>
                    <a:pt x="330" y="4699"/>
                  </a:lnTo>
                  <a:lnTo>
                    <a:pt x="2222" y="25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8" name="object 4248" descr=""/>
            <p:cNvSpPr/>
            <p:nvPr/>
          </p:nvSpPr>
          <p:spPr>
            <a:xfrm>
              <a:off x="2513422" y="2252990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165" y="0"/>
                  </a:moveTo>
                  <a:lnTo>
                    <a:pt x="0" y="2501"/>
                  </a:lnTo>
                  <a:lnTo>
                    <a:pt x="927" y="5435"/>
                  </a:lnTo>
                  <a:lnTo>
                    <a:pt x="6019" y="2552"/>
                  </a:lnTo>
                  <a:lnTo>
                    <a:pt x="6210" y="2349"/>
                  </a:lnTo>
                  <a:lnTo>
                    <a:pt x="6565" y="1930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9" name="object 4249" descr=""/>
            <p:cNvSpPr/>
            <p:nvPr/>
          </p:nvSpPr>
          <p:spPr>
            <a:xfrm>
              <a:off x="2513422" y="2252990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165" y="0"/>
                  </a:moveTo>
                  <a:lnTo>
                    <a:pt x="3886" y="317"/>
                  </a:lnTo>
                  <a:lnTo>
                    <a:pt x="3670" y="571"/>
                  </a:lnTo>
                  <a:lnTo>
                    <a:pt x="3492" y="736"/>
                  </a:lnTo>
                  <a:lnTo>
                    <a:pt x="3086" y="1079"/>
                  </a:lnTo>
                  <a:lnTo>
                    <a:pt x="2768" y="1308"/>
                  </a:lnTo>
                  <a:lnTo>
                    <a:pt x="2413" y="1498"/>
                  </a:lnTo>
                  <a:lnTo>
                    <a:pt x="1689" y="1905"/>
                  </a:lnTo>
                  <a:lnTo>
                    <a:pt x="863" y="2235"/>
                  </a:lnTo>
                  <a:lnTo>
                    <a:pt x="0" y="2501"/>
                  </a:lnTo>
                  <a:lnTo>
                    <a:pt x="127" y="2908"/>
                  </a:lnTo>
                  <a:lnTo>
                    <a:pt x="1016" y="2628"/>
                  </a:lnTo>
                  <a:lnTo>
                    <a:pt x="1866" y="2298"/>
                  </a:lnTo>
                  <a:lnTo>
                    <a:pt x="2616" y="1879"/>
                  </a:lnTo>
                  <a:lnTo>
                    <a:pt x="2997" y="1676"/>
                  </a:lnTo>
                  <a:lnTo>
                    <a:pt x="4495" y="266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0" name="object 4250" descr=""/>
            <p:cNvSpPr/>
            <p:nvPr/>
          </p:nvSpPr>
          <p:spPr>
            <a:xfrm>
              <a:off x="2507968" y="2255496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461" y="0"/>
                  </a:moveTo>
                  <a:lnTo>
                    <a:pt x="3733" y="533"/>
                  </a:lnTo>
                  <a:lnTo>
                    <a:pt x="1866" y="889"/>
                  </a:lnTo>
                  <a:lnTo>
                    <a:pt x="0" y="1155"/>
                  </a:lnTo>
                  <a:lnTo>
                    <a:pt x="431" y="4203"/>
                  </a:lnTo>
                  <a:lnTo>
                    <a:pt x="2413" y="3924"/>
                  </a:lnTo>
                  <a:lnTo>
                    <a:pt x="4394" y="3556"/>
                  </a:lnTo>
                  <a:lnTo>
                    <a:pt x="6388" y="2933"/>
                  </a:lnTo>
                  <a:lnTo>
                    <a:pt x="546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1" name="object 4251" descr=""/>
            <p:cNvSpPr/>
            <p:nvPr/>
          </p:nvSpPr>
          <p:spPr>
            <a:xfrm>
              <a:off x="2507968" y="2255496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5461" y="0"/>
                  </a:moveTo>
                  <a:lnTo>
                    <a:pt x="3733" y="533"/>
                  </a:lnTo>
                  <a:lnTo>
                    <a:pt x="1866" y="889"/>
                  </a:lnTo>
                  <a:lnTo>
                    <a:pt x="0" y="1155"/>
                  </a:lnTo>
                  <a:lnTo>
                    <a:pt x="63" y="1587"/>
                  </a:lnTo>
                  <a:lnTo>
                    <a:pt x="1943" y="1320"/>
                  </a:lnTo>
                  <a:lnTo>
                    <a:pt x="3822" y="965"/>
                  </a:lnTo>
                  <a:lnTo>
                    <a:pt x="5588" y="406"/>
                  </a:lnTo>
                  <a:lnTo>
                    <a:pt x="546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2" name="object 4252" descr=""/>
            <p:cNvSpPr/>
            <p:nvPr/>
          </p:nvSpPr>
          <p:spPr>
            <a:xfrm>
              <a:off x="2502277" y="225665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89" y="0"/>
                  </a:moveTo>
                  <a:lnTo>
                    <a:pt x="3822" y="266"/>
                  </a:lnTo>
                  <a:lnTo>
                    <a:pt x="1917" y="431"/>
                  </a:lnTo>
                  <a:lnTo>
                    <a:pt x="0" y="546"/>
                  </a:lnTo>
                  <a:lnTo>
                    <a:pt x="190" y="3619"/>
                  </a:lnTo>
                  <a:lnTo>
                    <a:pt x="2159" y="3505"/>
                  </a:lnTo>
                  <a:lnTo>
                    <a:pt x="4140" y="3327"/>
                  </a:lnTo>
                  <a:lnTo>
                    <a:pt x="6121" y="3048"/>
                  </a:lnTo>
                  <a:lnTo>
                    <a:pt x="568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3" name="object 4253" descr=""/>
            <p:cNvSpPr/>
            <p:nvPr/>
          </p:nvSpPr>
          <p:spPr>
            <a:xfrm>
              <a:off x="2502277" y="225665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689" y="0"/>
                  </a:moveTo>
                  <a:lnTo>
                    <a:pt x="3822" y="266"/>
                  </a:lnTo>
                  <a:lnTo>
                    <a:pt x="1917" y="431"/>
                  </a:lnTo>
                  <a:lnTo>
                    <a:pt x="0" y="546"/>
                  </a:lnTo>
                  <a:lnTo>
                    <a:pt x="25" y="977"/>
                  </a:lnTo>
                  <a:lnTo>
                    <a:pt x="1943" y="863"/>
                  </a:lnTo>
                  <a:lnTo>
                    <a:pt x="3860" y="685"/>
                  </a:lnTo>
                  <a:lnTo>
                    <a:pt x="5753" y="431"/>
                  </a:lnTo>
                  <a:lnTo>
                    <a:pt x="56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4" name="object 4254" descr=""/>
            <p:cNvSpPr/>
            <p:nvPr/>
          </p:nvSpPr>
          <p:spPr>
            <a:xfrm>
              <a:off x="2496313" y="225719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69" y="0"/>
                  </a:moveTo>
                  <a:lnTo>
                    <a:pt x="5003" y="63"/>
                  </a:lnTo>
                  <a:lnTo>
                    <a:pt x="2730" y="152"/>
                  </a:lnTo>
                  <a:lnTo>
                    <a:pt x="1968" y="152"/>
                  </a:lnTo>
                  <a:lnTo>
                    <a:pt x="1320" y="126"/>
                  </a:lnTo>
                  <a:lnTo>
                    <a:pt x="889" y="76"/>
                  </a:lnTo>
                  <a:lnTo>
                    <a:pt x="457" y="12"/>
                  </a:lnTo>
                  <a:lnTo>
                    <a:pt x="0" y="3060"/>
                  </a:lnTo>
                  <a:lnTo>
                    <a:pt x="520" y="3136"/>
                  </a:lnTo>
                  <a:lnTo>
                    <a:pt x="1066" y="3200"/>
                  </a:lnTo>
                  <a:lnTo>
                    <a:pt x="1879" y="3238"/>
                  </a:lnTo>
                  <a:lnTo>
                    <a:pt x="2413" y="3238"/>
                  </a:lnTo>
                  <a:lnTo>
                    <a:pt x="5156" y="3149"/>
                  </a:lnTo>
                  <a:lnTo>
                    <a:pt x="6146" y="3086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5" name="object 4255" descr=""/>
            <p:cNvSpPr/>
            <p:nvPr/>
          </p:nvSpPr>
          <p:spPr>
            <a:xfrm>
              <a:off x="2496706" y="2257193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5">
                  <a:moveTo>
                    <a:pt x="5575" y="0"/>
                  </a:moveTo>
                  <a:lnTo>
                    <a:pt x="4610" y="63"/>
                  </a:lnTo>
                  <a:lnTo>
                    <a:pt x="2336" y="152"/>
                  </a:lnTo>
                  <a:lnTo>
                    <a:pt x="1574" y="152"/>
                  </a:lnTo>
                  <a:lnTo>
                    <a:pt x="927" y="126"/>
                  </a:lnTo>
                  <a:lnTo>
                    <a:pt x="495" y="76"/>
                  </a:lnTo>
                  <a:lnTo>
                    <a:pt x="63" y="12"/>
                  </a:lnTo>
                  <a:lnTo>
                    <a:pt x="0" y="444"/>
                  </a:lnTo>
                  <a:lnTo>
                    <a:pt x="444" y="507"/>
                  </a:lnTo>
                  <a:lnTo>
                    <a:pt x="888" y="546"/>
                  </a:lnTo>
                  <a:lnTo>
                    <a:pt x="1562" y="584"/>
                  </a:lnTo>
                  <a:lnTo>
                    <a:pt x="2006" y="584"/>
                  </a:lnTo>
                  <a:lnTo>
                    <a:pt x="4635" y="495"/>
                  </a:lnTo>
                  <a:lnTo>
                    <a:pt x="5600" y="444"/>
                  </a:lnTo>
                  <a:lnTo>
                    <a:pt x="557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6" name="object 4256" descr=""/>
            <p:cNvSpPr/>
            <p:nvPr/>
          </p:nvSpPr>
          <p:spPr>
            <a:xfrm>
              <a:off x="2490402" y="225559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117" y="0"/>
                  </a:moveTo>
                  <a:lnTo>
                    <a:pt x="5905" y="4660"/>
                  </a:lnTo>
                  <a:lnTo>
                    <a:pt x="6362" y="1612"/>
                  </a:lnTo>
                  <a:lnTo>
                    <a:pt x="5499" y="1473"/>
                  </a:lnTo>
                  <a:lnTo>
                    <a:pt x="4648" y="1257"/>
                  </a:lnTo>
                  <a:lnTo>
                    <a:pt x="2908" y="698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7" name="object 4257" descr=""/>
            <p:cNvSpPr/>
            <p:nvPr/>
          </p:nvSpPr>
          <p:spPr>
            <a:xfrm>
              <a:off x="2491367" y="2255596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52" y="0"/>
                  </a:moveTo>
                  <a:lnTo>
                    <a:pt x="0" y="406"/>
                  </a:lnTo>
                  <a:lnTo>
                    <a:pt x="1790" y="1104"/>
                  </a:lnTo>
                  <a:lnTo>
                    <a:pt x="2679" y="1384"/>
                  </a:lnTo>
                  <a:lnTo>
                    <a:pt x="3556" y="1676"/>
                  </a:lnTo>
                  <a:lnTo>
                    <a:pt x="4445" y="1905"/>
                  </a:lnTo>
                  <a:lnTo>
                    <a:pt x="5334" y="2032"/>
                  </a:lnTo>
                  <a:lnTo>
                    <a:pt x="5397" y="1612"/>
                  </a:lnTo>
                  <a:lnTo>
                    <a:pt x="4533" y="1473"/>
                  </a:lnTo>
                  <a:lnTo>
                    <a:pt x="3683" y="1257"/>
                  </a:lnTo>
                  <a:lnTo>
                    <a:pt x="1943" y="69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8" name="object 4258" descr=""/>
            <p:cNvSpPr/>
            <p:nvPr/>
          </p:nvSpPr>
          <p:spPr>
            <a:xfrm>
              <a:off x="2485340" y="2253872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28" y="0"/>
                  </a:moveTo>
                  <a:lnTo>
                    <a:pt x="50" y="0"/>
                  </a:lnTo>
                  <a:lnTo>
                    <a:pt x="0" y="3086"/>
                  </a:lnTo>
                  <a:lnTo>
                    <a:pt x="266" y="3124"/>
                  </a:lnTo>
                  <a:lnTo>
                    <a:pt x="901" y="3238"/>
                  </a:lnTo>
                  <a:lnTo>
                    <a:pt x="1981" y="3505"/>
                  </a:lnTo>
                  <a:lnTo>
                    <a:pt x="3276" y="3911"/>
                  </a:lnTo>
                  <a:lnTo>
                    <a:pt x="4152" y="4254"/>
                  </a:lnTo>
                  <a:lnTo>
                    <a:pt x="5067" y="4597"/>
                  </a:lnTo>
                  <a:lnTo>
                    <a:pt x="1015" y="127"/>
                  </a:lnTo>
                  <a:lnTo>
                    <a:pt x="761" y="76"/>
                  </a:lnTo>
                  <a:lnTo>
                    <a:pt x="622" y="63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9" name="object 4259" descr=""/>
            <p:cNvSpPr/>
            <p:nvPr/>
          </p:nvSpPr>
          <p:spPr>
            <a:xfrm>
              <a:off x="2485378" y="2253872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90" y="0"/>
                  </a:moveTo>
                  <a:lnTo>
                    <a:pt x="12" y="0"/>
                  </a:lnTo>
                  <a:lnTo>
                    <a:pt x="0" y="431"/>
                  </a:lnTo>
                  <a:lnTo>
                    <a:pt x="165" y="431"/>
                  </a:lnTo>
                  <a:lnTo>
                    <a:pt x="520" y="482"/>
                  </a:lnTo>
                  <a:lnTo>
                    <a:pt x="774" y="533"/>
                  </a:lnTo>
                  <a:lnTo>
                    <a:pt x="901" y="546"/>
                  </a:lnTo>
                  <a:lnTo>
                    <a:pt x="5981" y="2133"/>
                  </a:lnTo>
                  <a:lnTo>
                    <a:pt x="6146" y="1727"/>
                  </a:lnTo>
                  <a:lnTo>
                    <a:pt x="977" y="127"/>
                  </a:lnTo>
                  <a:lnTo>
                    <a:pt x="723" y="76"/>
                  </a:lnTo>
                  <a:lnTo>
                    <a:pt x="584" y="63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0" name="object 4260" descr=""/>
            <p:cNvSpPr/>
            <p:nvPr/>
          </p:nvSpPr>
          <p:spPr>
            <a:xfrm>
              <a:off x="2480557" y="2253870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4838" y="0"/>
                  </a:moveTo>
                  <a:lnTo>
                    <a:pt x="4584" y="0"/>
                  </a:lnTo>
                  <a:lnTo>
                    <a:pt x="3873" y="88"/>
                  </a:lnTo>
                  <a:lnTo>
                    <a:pt x="0" y="5511"/>
                  </a:lnTo>
                  <a:lnTo>
                    <a:pt x="3048" y="5956"/>
                  </a:lnTo>
                  <a:lnTo>
                    <a:pt x="3117" y="5511"/>
                  </a:lnTo>
                  <a:lnTo>
                    <a:pt x="3250" y="4965"/>
                  </a:lnTo>
                  <a:lnTo>
                    <a:pt x="4241" y="3238"/>
                  </a:lnTo>
                  <a:lnTo>
                    <a:pt x="4800" y="3086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1" name="object 4261" descr=""/>
            <p:cNvSpPr/>
            <p:nvPr/>
          </p:nvSpPr>
          <p:spPr>
            <a:xfrm>
              <a:off x="2480557" y="2253870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838" y="0"/>
                  </a:moveTo>
                  <a:lnTo>
                    <a:pt x="4584" y="0"/>
                  </a:lnTo>
                  <a:lnTo>
                    <a:pt x="4445" y="12"/>
                  </a:lnTo>
                  <a:lnTo>
                    <a:pt x="3873" y="88"/>
                  </a:lnTo>
                  <a:lnTo>
                    <a:pt x="3682" y="152"/>
                  </a:lnTo>
                  <a:lnTo>
                    <a:pt x="3302" y="253"/>
                  </a:lnTo>
                  <a:lnTo>
                    <a:pt x="368" y="3860"/>
                  </a:lnTo>
                  <a:lnTo>
                    <a:pt x="190" y="4419"/>
                  </a:lnTo>
                  <a:lnTo>
                    <a:pt x="76" y="4965"/>
                  </a:lnTo>
                  <a:lnTo>
                    <a:pt x="0" y="5511"/>
                  </a:lnTo>
                  <a:lnTo>
                    <a:pt x="431" y="5575"/>
                  </a:lnTo>
                  <a:lnTo>
                    <a:pt x="508" y="5041"/>
                  </a:lnTo>
                  <a:lnTo>
                    <a:pt x="609" y="4521"/>
                  </a:lnTo>
                  <a:lnTo>
                    <a:pt x="2832" y="990"/>
                  </a:lnTo>
                  <a:lnTo>
                    <a:pt x="3124" y="800"/>
                  </a:lnTo>
                  <a:lnTo>
                    <a:pt x="3454" y="660"/>
                  </a:lnTo>
                  <a:lnTo>
                    <a:pt x="3797" y="558"/>
                  </a:lnTo>
                  <a:lnTo>
                    <a:pt x="4305" y="457"/>
                  </a:lnTo>
                  <a:lnTo>
                    <a:pt x="4483" y="444"/>
                  </a:lnTo>
                  <a:lnTo>
                    <a:pt x="4610" y="431"/>
                  </a:lnTo>
                  <a:lnTo>
                    <a:pt x="4826" y="431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2" name="object 4262" descr=""/>
            <p:cNvSpPr/>
            <p:nvPr/>
          </p:nvSpPr>
          <p:spPr>
            <a:xfrm>
              <a:off x="2480382" y="2259385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77" y="0"/>
                  </a:moveTo>
                  <a:lnTo>
                    <a:pt x="12" y="1092"/>
                  </a:lnTo>
                  <a:lnTo>
                    <a:pt x="0" y="2158"/>
                  </a:lnTo>
                  <a:lnTo>
                    <a:pt x="88" y="4254"/>
                  </a:lnTo>
                  <a:lnTo>
                    <a:pt x="215" y="5283"/>
                  </a:lnTo>
                  <a:lnTo>
                    <a:pt x="406" y="6311"/>
                  </a:lnTo>
                  <a:lnTo>
                    <a:pt x="3441" y="5753"/>
                  </a:lnTo>
                  <a:lnTo>
                    <a:pt x="3276" y="4864"/>
                  </a:lnTo>
                  <a:lnTo>
                    <a:pt x="3162" y="3949"/>
                  </a:lnTo>
                  <a:lnTo>
                    <a:pt x="3086" y="2171"/>
                  </a:lnTo>
                  <a:lnTo>
                    <a:pt x="3111" y="1282"/>
                  </a:lnTo>
                  <a:lnTo>
                    <a:pt x="3225" y="444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3" name="object 4263" descr=""/>
            <p:cNvSpPr/>
            <p:nvPr/>
          </p:nvSpPr>
          <p:spPr>
            <a:xfrm>
              <a:off x="2480382" y="2259385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177" y="0"/>
                  </a:moveTo>
                  <a:lnTo>
                    <a:pt x="12" y="1092"/>
                  </a:lnTo>
                  <a:lnTo>
                    <a:pt x="0" y="2158"/>
                  </a:lnTo>
                  <a:lnTo>
                    <a:pt x="88" y="4254"/>
                  </a:lnTo>
                  <a:lnTo>
                    <a:pt x="215" y="5283"/>
                  </a:lnTo>
                  <a:lnTo>
                    <a:pt x="406" y="6311"/>
                  </a:lnTo>
                  <a:lnTo>
                    <a:pt x="825" y="6235"/>
                  </a:lnTo>
                  <a:lnTo>
                    <a:pt x="647" y="5232"/>
                  </a:lnTo>
                  <a:lnTo>
                    <a:pt x="520" y="4216"/>
                  </a:lnTo>
                  <a:lnTo>
                    <a:pt x="469" y="3187"/>
                  </a:lnTo>
                  <a:lnTo>
                    <a:pt x="431" y="2158"/>
                  </a:lnTo>
                  <a:lnTo>
                    <a:pt x="457" y="1117"/>
                  </a:lnTo>
                  <a:lnTo>
                    <a:pt x="609" y="6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4" name="object 4264" descr=""/>
            <p:cNvSpPr/>
            <p:nvPr/>
          </p:nvSpPr>
          <p:spPr>
            <a:xfrm>
              <a:off x="2480791" y="226513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3035" y="0"/>
                  </a:moveTo>
                  <a:lnTo>
                    <a:pt x="0" y="558"/>
                  </a:lnTo>
                  <a:lnTo>
                    <a:pt x="190" y="1574"/>
                  </a:lnTo>
                  <a:lnTo>
                    <a:pt x="444" y="2590"/>
                  </a:lnTo>
                  <a:lnTo>
                    <a:pt x="1092" y="4584"/>
                  </a:lnTo>
                  <a:lnTo>
                    <a:pt x="1485" y="5562"/>
                  </a:lnTo>
                  <a:lnTo>
                    <a:pt x="1981" y="6515"/>
                  </a:lnTo>
                  <a:lnTo>
                    <a:pt x="4711" y="5092"/>
                  </a:lnTo>
                  <a:lnTo>
                    <a:pt x="3911" y="3543"/>
                  </a:lnTo>
                  <a:lnTo>
                    <a:pt x="3365" y="1778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5" name="object 4265" descr=""/>
            <p:cNvSpPr/>
            <p:nvPr/>
          </p:nvSpPr>
          <p:spPr>
            <a:xfrm>
              <a:off x="2480791" y="2265622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19" y="0"/>
                  </a:moveTo>
                  <a:lnTo>
                    <a:pt x="0" y="76"/>
                  </a:lnTo>
                  <a:lnTo>
                    <a:pt x="190" y="1092"/>
                  </a:lnTo>
                  <a:lnTo>
                    <a:pt x="444" y="2108"/>
                  </a:lnTo>
                  <a:lnTo>
                    <a:pt x="1092" y="4102"/>
                  </a:lnTo>
                  <a:lnTo>
                    <a:pt x="1485" y="5080"/>
                  </a:lnTo>
                  <a:lnTo>
                    <a:pt x="1981" y="6032"/>
                  </a:lnTo>
                  <a:lnTo>
                    <a:pt x="2362" y="5829"/>
                  </a:lnTo>
                  <a:lnTo>
                    <a:pt x="1879" y="4902"/>
                  </a:lnTo>
                  <a:lnTo>
                    <a:pt x="1498" y="3937"/>
                  </a:lnTo>
                  <a:lnTo>
                    <a:pt x="1168" y="2971"/>
                  </a:lnTo>
                  <a:lnTo>
                    <a:pt x="850" y="1993"/>
                  </a:lnTo>
                  <a:lnTo>
                    <a:pt x="609" y="1003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6" name="object 4266" descr=""/>
            <p:cNvSpPr/>
            <p:nvPr/>
          </p:nvSpPr>
          <p:spPr>
            <a:xfrm>
              <a:off x="2482776" y="22702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730" y="0"/>
                  </a:moveTo>
                  <a:lnTo>
                    <a:pt x="0" y="1422"/>
                  </a:lnTo>
                  <a:lnTo>
                    <a:pt x="495" y="2374"/>
                  </a:lnTo>
                  <a:lnTo>
                    <a:pt x="1092" y="3314"/>
                  </a:lnTo>
                  <a:lnTo>
                    <a:pt x="2298" y="4584"/>
                  </a:lnTo>
                  <a:lnTo>
                    <a:pt x="2755" y="4991"/>
                  </a:lnTo>
                  <a:lnTo>
                    <a:pt x="3289" y="5333"/>
                  </a:lnTo>
                  <a:lnTo>
                    <a:pt x="3810" y="5689"/>
                  </a:lnTo>
                  <a:lnTo>
                    <a:pt x="4419" y="5968"/>
                  </a:lnTo>
                  <a:lnTo>
                    <a:pt x="5092" y="6134"/>
                  </a:lnTo>
                  <a:lnTo>
                    <a:pt x="5829" y="3136"/>
                  </a:lnTo>
                  <a:lnTo>
                    <a:pt x="5270" y="3009"/>
                  </a:lnTo>
                  <a:lnTo>
                    <a:pt x="4673" y="2616"/>
                  </a:lnTo>
                  <a:lnTo>
                    <a:pt x="3606" y="1473"/>
                  </a:lnTo>
                  <a:lnTo>
                    <a:pt x="3136" y="761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7" name="object 4267" descr=""/>
            <p:cNvSpPr/>
            <p:nvPr/>
          </p:nvSpPr>
          <p:spPr>
            <a:xfrm>
              <a:off x="2482776" y="2271450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381" y="0"/>
                  </a:moveTo>
                  <a:lnTo>
                    <a:pt x="3289" y="4114"/>
                  </a:lnTo>
                  <a:lnTo>
                    <a:pt x="3810" y="4470"/>
                  </a:lnTo>
                  <a:lnTo>
                    <a:pt x="4419" y="4749"/>
                  </a:lnTo>
                  <a:lnTo>
                    <a:pt x="5092" y="4914"/>
                  </a:lnTo>
                  <a:lnTo>
                    <a:pt x="5194" y="4495"/>
                  </a:lnTo>
                  <a:lnTo>
                    <a:pt x="4584" y="4343"/>
                  </a:lnTo>
                  <a:lnTo>
                    <a:pt x="4013" y="4076"/>
                  </a:lnTo>
                  <a:lnTo>
                    <a:pt x="863" y="927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8" name="object 4268" descr=""/>
            <p:cNvSpPr/>
            <p:nvPr/>
          </p:nvSpPr>
          <p:spPr>
            <a:xfrm>
              <a:off x="2488173" y="226735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35" y="0"/>
                  </a:moveTo>
                  <a:lnTo>
                    <a:pt x="0" y="533"/>
                  </a:lnTo>
                  <a:lnTo>
                    <a:pt x="317" y="2336"/>
                  </a:lnTo>
                  <a:lnTo>
                    <a:pt x="457" y="4191"/>
                  </a:lnTo>
                  <a:lnTo>
                    <a:pt x="431" y="6019"/>
                  </a:lnTo>
                  <a:lnTo>
                    <a:pt x="3505" y="6083"/>
                  </a:lnTo>
                  <a:lnTo>
                    <a:pt x="3543" y="4038"/>
                  </a:lnTo>
                  <a:lnTo>
                    <a:pt x="3390" y="2006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9" name="object 4269" descr=""/>
            <p:cNvSpPr/>
            <p:nvPr/>
          </p:nvSpPr>
          <p:spPr>
            <a:xfrm>
              <a:off x="2490777" y="2267350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31" y="0"/>
                  </a:moveTo>
                  <a:lnTo>
                    <a:pt x="0" y="76"/>
                  </a:lnTo>
                  <a:lnTo>
                    <a:pt x="355" y="2057"/>
                  </a:lnTo>
                  <a:lnTo>
                    <a:pt x="507" y="4064"/>
                  </a:lnTo>
                  <a:lnTo>
                    <a:pt x="469" y="6070"/>
                  </a:lnTo>
                  <a:lnTo>
                    <a:pt x="901" y="6083"/>
                  </a:lnTo>
                  <a:lnTo>
                    <a:pt x="939" y="4038"/>
                  </a:lnTo>
                  <a:lnTo>
                    <a:pt x="787" y="200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0" name="object 4270" descr=""/>
            <p:cNvSpPr/>
            <p:nvPr/>
          </p:nvSpPr>
          <p:spPr>
            <a:xfrm>
              <a:off x="2486691" y="226145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857" y="0"/>
                  </a:moveTo>
                  <a:lnTo>
                    <a:pt x="0" y="1155"/>
                  </a:lnTo>
                  <a:lnTo>
                    <a:pt x="673" y="2832"/>
                  </a:lnTo>
                  <a:lnTo>
                    <a:pt x="1168" y="4610"/>
                  </a:lnTo>
                  <a:lnTo>
                    <a:pt x="1473" y="6426"/>
                  </a:lnTo>
                  <a:lnTo>
                    <a:pt x="4521" y="5892"/>
                  </a:lnTo>
                  <a:lnTo>
                    <a:pt x="4165" y="3886"/>
                  </a:lnTo>
                  <a:lnTo>
                    <a:pt x="3619" y="1905"/>
                  </a:lnTo>
                  <a:lnTo>
                    <a:pt x="285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1" name="object 4271" descr=""/>
            <p:cNvSpPr/>
            <p:nvPr/>
          </p:nvSpPr>
          <p:spPr>
            <a:xfrm>
              <a:off x="2489142" y="2261459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06" y="0"/>
                  </a:moveTo>
                  <a:lnTo>
                    <a:pt x="0" y="165"/>
                  </a:lnTo>
                  <a:lnTo>
                    <a:pt x="762" y="2044"/>
                  </a:lnTo>
                  <a:lnTo>
                    <a:pt x="1295" y="3987"/>
                  </a:lnTo>
                  <a:lnTo>
                    <a:pt x="1638" y="5969"/>
                  </a:lnTo>
                  <a:lnTo>
                    <a:pt x="2070" y="5892"/>
                  </a:lnTo>
                  <a:lnTo>
                    <a:pt x="1714" y="3886"/>
                  </a:lnTo>
                  <a:lnTo>
                    <a:pt x="1168" y="190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2" name="object 4272" descr=""/>
            <p:cNvSpPr/>
            <p:nvPr/>
          </p:nvSpPr>
          <p:spPr>
            <a:xfrm>
              <a:off x="2484051" y="2256040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25" y="0"/>
                  </a:moveTo>
                  <a:lnTo>
                    <a:pt x="0" y="1905"/>
                  </a:lnTo>
                  <a:lnTo>
                    <a:pt x="1092" y="3289"/>
                  </a:lnTo>
                  <a:lnTo>
                    <a:pt x="1955" y="4889"/>
                  </a:lnTo>
                  <a:lnTo>
                    <a:pt x="2641" y="6565"/>
                  </a:lnTo>
                  <a:lnTo>
                    <a:pt x="5499" y="5422"/>
                  </a:lnTo>
                  <a:lnTo>
                    <a:pt x="4737" y="3517"/>
                  </a:lnTo>
                  <a:lnTo>
                    <a:pt x="3733" y="1663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3" name="object 4273" descr=""/>
            <p:cNvSpPr/>
            <p:nvPr/>
          </p:nvSpPr>
          <p:spPr>
            <a:xfrm>
              <a:off x="2486134" y="2256040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42" y="0"/>
                  </a:moveTo>
                  <a:lnTo>
                    <a:pt x="0" y="266"/>
                  </a:lnTo>
                  <a:lnTo>
                    <a:pt x="1282" y="1892"/>
                  </a:lnTo>
                  <a:lnTo>
                    <a:pt x="2260" y="3708"/>
                  </a:lnTo>
                  <a:lnTo>
                    <a:pt x="3009" y="5575"/>
                  </a:lnTo>
                  <a:lnTo>
                    <a:pt x="3416" y="5422"/>
                  </a:lnTo>
                  <a:lnTo>
                    <a:pt x="2654" y="3517"/>
                  </a:lnTo>
                  <a:lnTo>
                    <a:pt x="1650" y="1663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4" name="object 4274" descr=""/>
            <p:cNvSpPr/>
            <p:nvPr/>
          </p:nvSpPr>
          <p:spPr>
            <a:xfrm>
              <a:off x="2480165" y="22519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346" y="0"/>
                  </a:moveTo>
                  <a:lnTo>
                    <a:pt x="0" y="2768"/>
                  </a:lnTo>
                  <a:lnTo>
                    <a:pt x="1498" y="3492"/>
                  </a:lnTo>
                  <a:lnTo>
                    <a:pt x="2806" y="4648"/>
                  </a:lnTo>
                  <a:lnTo>
                    <a:pt x="3886" y="6019"/>
                  </a:lnTo>
                  <a:lnTo>
                    <a:pt x="6311" y="4114"/>
                  </a:lnTo>
                  <a:lnTo>
                    <a:pt x="5651" y="3289"/>
                  </a:lnTo>
                  <a:lnTo>
                    <a:pt x="4914" y="2501"/>
                  </a:lnTo>
                  <a:lnTo>
                    <a:pt x="3263" y="1104"/>
                  </a:lnTo>
                  <a:lnTo>
                    <a:pt x="2349" y="482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5" name="object 4275" descr=""/>
            <p:cNvSpPr/>
            <p:nvPr/>
          </p:nvSpPr>
          <p:spPr>
            <a:xfrm>
              <a:off x="2481320" y="2251923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190" y="0"/>
                  </a:moveTo>
                  <a:lnTo>
                    <a:pt x="0" y="393"/>
                  </a:lnTo>
                  <a:lnTo>
                    <a:pt x="965" y="850"/>
                  </a:lnTo>
                  <a:lnTo>
                    <a:pt x="1854" y="1447"/>
                  </a:lnTo>
                  <a:lnTo>
                    <a:pt x="3454" y="2806"/>
                  </a:lnTo>
                  <a:lnTo>
                    <a:pt x="4178" y="3568"/>
                  </a:lnTo>
                  <a:lnTo>
                    <a:pt x="4813" y="4381"/>
                  </a:lnTo>
                  <a:lnTo>
                    <a:pt x="5156" y="4114"/>
                  </a:lnTo>
                  <a:lnTo>
                    <a:pt x="4495" y="3289"/>
                  </a:lnTo>
                  <a:lnTo>
                    <a:pt x="3759" y="2501"/>
                  </a:lnTo>
                  <a:lnTo>
                    <a:pt x="2108" y="1104"/>
                  </a:lnTo>
                  <a:lnTo>
                    <a:pt x="1193" y="482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6" name="object 4276" descr=""/>
            <p:cNvSpPr/>
            <p:nvPr/>
          </p:nvSpPr>
          <p:spPr>
            <a:xfrm>
              <a:off x="2475027" y="225073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651" y="0"/>
                  </a:moveTo>
                  <a:lnTo>
                    <a:pt x="558" y="12"/>
                  </a:lnTo>
                  <a:lnTo>
                    <a:pt x="0" y="63"/>
                  </a:lnTo>
                  <a:lnTo>
                    <a:pt x="317" y="3136"/>
                  </a:lnTo>
                  <a:lnTo>
                    <a:pt x="838" y="3086"/>
                  </a:lnTo>
                  <a:lnTo>
                    <a:pt x="1981" y="3098"/>
                  </a:lnTo>
                  <a:lnTo>
                    <a:pt x="2387" y="3136"/>
                  </a:lnTo>
                  <a:lnTo>
                    <a:pt x="3606" y="3352"/>
                  </a:lnTo>
                  <a:lnTo>
                    <a:pt x="4394" y="3606"/>
                  </a:lnTo>
                  <a:lnTo>
                    <a:pt x="5130" y="3962"/>
                  </a:lnTo>
                  <a:lnTo>
                    <a:pt x="6477" y="1193"/>
                  </a:lnTo>
                  <a:lnTo>
                    <a:pt x="5486" y="698"/>
                  </a:lnTo>
                  <a:lnTo>
                    <a:pt x="4406" y="355"/>
                  </a:lnTo>
                  <a:lnTo>
                    <a:pt x="2768" y="76"/>
                  </a:lnTo>
                  <a:lnTo>
                    <a:pt x="2209" y="25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7" name="object 4277" descr=""/>
            <p:cNvSpPr/>
            <p:nvPr/>
          </p:nvSpPr>
          <p:spPr>
            <a:xfrm>
              <a:off x="2475027" y="2250735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5">
                  <a:moveTo>
                    <a:pt x="1651" y="0"/>
                  </a:moveTo>
                  <a:lnTo>
                    <a:pt x="558" y="12"/>
                  </a:lnTo>
                  <a:lnTo>
                    <a:pt x="0" y="63"/>
                  </a:lnTo>
                  <a:lnTo>
                    <a:pt x="50" y="495"/>
                  </a:lnTo>
                  <a:lnTo>
                    <a:pt x="1104" y="380"/>
                  </a:lnTo>
                  <a:lnTo>
                    <a:pt x="2184" y="419"/>
                  </a:lnTo>
                  <a:lnTo>
                    <a:pt x="4305" y="774"/>
                  </a:lnTo>
                  <a:lnTo>
                    <a:pt x="5334" y="1104"/>
                  </a:lnTo>
                  <a:lnTo>
                    <a:pt x="6299" y="1574"/>
                  </a:lnTo>
                  <a:lnTo>
                    <a:pt x="6477" y="1193"/>
                  </a:lnTo>
                  <a:lnTo>
                    <a:pt x="5486" y="698"/>
                  </a:lnTo>
                  <a:lnTo>
                    <a:pt x="4406" y="355"/>
                  </a:lnTo>
                  <a:lnTo>
                    <a:pt x="2768" y="76"/>
                  </a:lnTo>
                  <a:lnTo>
                    <a:pt x="2209" y="25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8" name="object 4278" descr=""/>
            <p:cNvSpPr/>
            <p:nvPr/>
          </p:nvSpPr>
          <p:spPr>
            <a:xfrm>
              <a:off x="2469131" y="2250800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5892" y="0"/>
                  </a:moveTo>
                  <a:lnTo>
                    <a:pt x="0" y="3682"/>
                  </a:lnTo>
                  <a:lnTo>
                    <a:pt x="2628" y="5295"/>
                  </a:lnTo>
                  <a:lnTo>
                    <a:pt x="3035" y="4635"/>
                  </a:lnTo>
                  <a:lnTo>
                    <a:pt x="3530" y="4102"/>
                  </a:lnTo>
                  <a:lnTo>
                    <a:pt x="4724" y="3365"/>
                  </a:lnTo>
                  <a:lnTo>
                    <a:pt x="5435" y="3149"/>
                  </a:lnTo>
                  <a:lnTo>
                    <a:pt x="6210" y="3060"/>
                  </a:lnTo>
                  <a:lnTo>
                    <a:pt x="58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9" name="object 4279" descr=""/>
            <p:cNvSpPr/>
            <p:nvPr/>
          </p:nvSpPr>
          <p:spPr>
            <a:xfrm>
              <a:off x="2469131" y="225080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892" y="0"/>
                  </a:moveTo>
                  <a:lnTo>
                    <a:pt x="0" y="3682"/>
                  </a:lnTo>
                  <a:lnTo>
                    <a:pt x="368" y="3911"/>
                  </a:lnTo>
                  <a:lnTo>
                    <a:pt x="660" y="3441"/>
                  </a:lnTo>
                  <a:lnTo>
                    <a:pt x="990" y="2984"/>
                  </a:lnTo>
                  <a:lnTo>
                    <a:pt x="5943" y="431"/>
                  </a:lnTo>
                  <a:lnTo>
                    <a:pt x="58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0" name="object 4280" descr=""/>
            <p:cNvSpPr/>
            <p:nvPr/>
          </p:nvSpPr>
          <p:spPr>
            <a:xfrm>
              <a:off x="2467183" y="225448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943" y="0"/>
                  </a:moveTo>
                  <a:lnTo>
                    <a:pt x="0" y="6070"/>
                  </a:lnTo>
                  <a:lnTo>
                    <a:pt x="3048" y="6540"/>
                  </a:lnTo>
                  <a:lnTo>
                    <a:pt x="3187" y="5626"/>
                  </a:lnTo>
                  <a:lnTo>
                    <a:pt x="3365" y="4737"/>
                  </a:lnTo>
                  <a:lnTo>
                    <a:pt x="3860" y="3060"/>
                  </a:lnTo>
                  <a:lnTo>
                    <a:pt x="4165" y="2273"/>
                  </a:lnTo>
                  <a:lnTo>
                    <a:pt x="4572" y="1612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1" name="object 4281" descr=""/>
            <p:cNvSpPr/>
            <p:nvPr/>
          </p:nvSpPr>
          <p:spPr>
            <a:xfrm>
              <a:off x="2467183" y="2254485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943" y="0"/>
                  </a:moveTo>
                  <a:lnTo>
                    <a:pt x="0" y="6070"/>
                  </a:lnTo>
                  <a:lnTo>
                    <a:pt x="431" y="6134"/>
                  </a:lnTo>
                  <a:lnTo>
                    <a:pt x="584" y="5143"/>
                  </a:lnTo>
                  <a:lnTo>
                    <a:pt x="774" y="4152"/>
                  </a:lnTo>
                  <a:lnTo>
                    <a:pt x="1358" y="2171"/>
                  </a:lnTo>
                  <a:lnTo>
                    <a:pt x="1739" y="1168"/>
                  </a:lnTo>
                  <a:lnTo>
                    <a:pt x="2311" y="215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2" name="object 4282" descr=""/>
            <p:cNvSpPr/>
            <p:nvPr/>
          </p:nvSpPr>
          <p:spPr>
            <a:xfrm>
              <a:off x="2466550" y="2260554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635" y="0"/>
                  </a:moveTo>
                  <a:lnTo>
                    <a:pt x="330" y="2006"/>
                  </a:lnTo>
                  <a:lnTo>
                    <a:pt x="177" y="3962"/>
                  </a:lnTo>
                  <a:lnTo>
                    <a:pt x="0" y="5867"/>
                  </a:lnTo>
                  <a:lnTo>
                    <a:pt x="3073" y="6159"/>
                  </a:lnTo>
                  <a:lnTo>
                    <a:pt x="3251" y="4216"/>
                  </a:lnTo>
                  <a:lnTo>
                    <a:pt x="3390" y="2298"/>
                  </a:lnTo>
                  <a:lnTo>
                    <a:pt x="3682" y="469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3" name="object 4283" descr=""/>
            <p:cNvSpPr/>
            <p:nvPr/>
          </p:nvSpPr>
          <p:spPr>
            <a:xfrm>
              <a:off x="2466550" y="2260554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635" y="0"/>
                  </a:moveTo>
                  <a:lnTo>
                    <a:pt x="330" y="2006"/>
                  </a:lnTo>
                  <a:lnTo>
                    <a:pt x="177" y="3962"/>
                  </a:lnTo>
                  <a:lnTo>
                    <a:pt x="0" y="5867"/>
                  </a:lnTo>
                  <a:lnTo>
                    <a:pt x="431" y="5905"/>
                  </a:lnTo>
                  <a:lnTo>
                    <a:pt x="609" y="4000"/>
                  </a:lnTo>
                  <a:lnTo>
                    <a:pt x="749" y="2044"/>
                  </a:lnTo>
                  <a:lnTo>
                    <a:pt x="1066" y="63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4" name="object 4284" descr=""/>
            <p:cNvSpPr/>
            <p:nvPr/>
          </p:nvSpPr>
          <p:spPr>
            <a:xfrm>
              <a:off x="2465669" y="2266424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876" y="0"/>
                  </a:moveTo>
                  <a:lnTo>
                    <a:pt x="0" y="5448"/>
                  </a:lnTo>
                  <a:lnTo>
                    <a:pt x="2971" y="6286"/>
                  </a:lnTo>
                  <a:lnTo>
                    <a:pt x="3949" y="292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5" name="object 4285" descr=""/>
            <p:cNvSpPr/>
            <p:nvPr/>
          </p:nvSpPr>
          <p:spPr>
            <a:xfrm>
              <a:off x="2465669" y="2266424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876" y="0"/>
                  </a:moveTo>
                  <a:lnTo>
                    <a:pt x="0" y="5448"/>
                  </a:lnTo>
                  <a:lnTo>
                    <a:pt x="419" y="5562"/>
                  </a:lnTo>
                  <a:lnTo>
                    <a:pt x="914" y="3822"/>
                  </a:lnTo>
                  <a:lnTo>
                    <a:pt x="1130" y="1955"/>
                  </a:lnTo>
                  <a:lnTo>
                    <a:pt x="1308" y="38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6" name="object 4286" descr=""/>
            <p:cNvSpPr/>
            <p:nvPr/>
          </p:nvSpPr>
          <p:spPr>
            <a:xfrm>
              <a:off x="2463377" y="2271877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86" y="0"/>
                  </a:moveTo>
                  <a:lnTo>
                    <a:pt x="0" y="3797"/>
                  </a:lnTo>
                  <a:lnTo>
                    <a:pt x="1409" y="6540"/>
                  </a:lnTo>
                  <a:lnTo>
                    <a:pt x="2032" y="6222"/>
                  </a:lnTo>
                  <a:lnTo>
                    <a:pt x="2552" y="5791"/>
                  </a:lnTo>
                  <a:lnTo>
                    <a:pt x="2971" y="5321"/>
                  </a:lnTo>
                  <a:lnTo>
                    <a:pt x="3403" y="4864"/>
                  </a:lnTo>
                  <a:lnTo>
                    <a:pt x="3746" y="4368"/>
                  </a:lnTo>
                  <a:lnTo>
                    <a:pt x="4597" y="2870"/>
                  </a:lnTo>
                  <a:lnTo>
                    <a:pt x="4965" y="1854"/>
                  </a:lnTo>
                  <a:lnTo>
                    <a:pt x="5257" y="838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7" name="object 4287" descr=""/>
            <p:cNvSpPr/>
            <p:nvPr/>
          </p:nvSpPr>
          <p:spPr>
            <a:xfrm>
              <a:off x="2463377" y="2271877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286" y="0"/>
                  </a:moveTo>
                  <a:lnTo>
                    <a:pt x="0" y="3797"/>
                  </a:lnTo>
                  <a:lnTo>
                    <a:pt x="203" y="4178"/>
                  </a:lnTo>
                  <a:lnTo>
                    <a:pt x="787" y="3886"/>
                  </a:lnTo>
                  <a:lnTo>
                    <a:pt x="1320" y="3276"/>
                  </a:lnTo>
                  <a:lnTo>
                    <a:pt x="1727" y="2552"/>
                  </a:lnTo>
                  <a:lnTo>
                    <a:pt x="2146" y="1828"/>
                  </a:lnTo>
                  <a:lnTo>
                    <a:pt x="2463" y="990"/>
                  </a:lnTo>
                  <a:lnTo>
                    <a:pt x="2705" y="114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8" name="object 4288" descr=""/>
            <p:cNvSpPr/>
            <p:nvPr/>
          </p:nvSpPr>
          <p:spPr>
            <a:xfrm>
              <a:off x="2457786" y="2274444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2184" y="0"/>
                  </a:moveTo>
                  <a:lnTo>
                    <a:pt x="0" y="2184"/>
                  </a:lnTo>
                  <a:lnTo>
                    <a:pt x="393" y="2578"/>
                  </a:lnTo>
                  <a:lnTo>
                    <a:pt x="838" y="2946"/>
                  </a:lnTo>
                  <a:lnTo>
                    <a:pt x="1803" y="3632"/>
                  </a:lnTo>
                  <a:lnTo>
                    <a:pt x="2336" y="3937"/>
                  </a:lnTo>
                  <a:lnTo>
                    <a:pt x="2946" y="4152"/>
                  </a:lnTo>
                  <a:lnTo>
                    <a:pt x="3543" y="4381"/>
                  </a:lnTo>
                  <a:lnTo>
                    <a:pt x="4229" y="4521"/>
                  </a:lnTo>
                  <a:lnTo>
                    <a:pt x="5651" y="4483"/>
                  </a:lnTo>
                  <a:lnTo>
                    <a:pt x="6375" y="4292"/>
                  </a:lnTo>
                  <a:lnTo>
                    <a:pt x="6997" y="3975"/>
                  </a:lnTo>
                  <a:lnTo>
                    <a:pt x="5587" y="1231"/>
                  </a:lnTo>
                  <a:lnTo>
                    <a:pt x="5346" y="1346"/>
                  </a:lnTo>
                  <a:lnTo>
                    <a:pt x="5118" y="1409"/>
                  </a:lnTo>
                  <a:lnTo>
                    <a:pt x="4597" y="1422"/>
                  </a:lnTo>
                  <a:lnTo>
                    <a:pt x="4317" y="1371"/>
                  </a:lnTo>
                  <a:lnTo>
                    <a:pt x="3403" y="1041"/>
                  </a:lnTo>
                  <a:lnTo>
                    <a:pt x="2755" y="571"/>
                  </a:lnTo>
                  <a:lnTo>
                    <a:pt x="218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9" name="object 4289" descr=""/>
            <p:cNvSpPr/>
            <p:nvPr/>
          </p:nvSpPr>
          <p:spPr>
            <a:xfrm>
              <a:off x="2459666" y="2274444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304" y="0"/>
                  </a:moveTo>
                  <a:lnTo>
                    <a:pt x="2667" y="1854"/>
                  </a:lnTo>
                  <a:lnTo>
                    <a:pt x="2997" y="1854"/>
                  </a:lnTo>
                  <a:lnTo>
                    <a:pt x="3314" y="1841"/>
                  </a:lnTo>
                  <a:lnTo>
                    <a:pt x="3619" y="1765"/>
                  </a:lnTo>
                  <a:lnTo>
                    <a:pt x="3911" y="1612"/>
                  </a:lnTo>
                  <a:lnTo>
                    <a:pt x="3708" y="1231"/>
                  </a:lnTo>
                  <a:lnTo>
                    <a:pt x="3467" y="1346"/>
                  </a:lnTo>
                  <a:lnTo>
                    <a:pt x="3238" y="1409"/>
                  </a:lnTo>
                  <a:lnTo>
                    <a:pt x="2984" y="1422"/>
                  </a:lnTo>
                  <a:lnTo>
                    <a:pt x="2717" y="1422"/>
                  </a:lnTo>
                  <a:lnTo>
                    <a:pt x="2438" y="1371"/>
                  </a:lnTo>
                  <a:lnTo>
                    <a:pt x="2133" y="1257"/>
                  </a:lnTo>
                  <a:lnTo>
                    <a:pt x="1524" y="1041"/>
                  </a:lnTo>
                  <a:lnTo>
                    <a:pt x="876" y="57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0" name="object 4290" descr=""/>
            <p:cNvSpPr/>
            <p:nvPr/>
          </p:nvSpPr>
          <p:spPr>
            <a:xfrm>
              <a:off x="2454419" y="2270082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882" y="0"/>
                  </a:moveTo>
                  <a:lnTo>
                    <a:pt x="0" y="1079"/>
                  </a:lnTo>
                  <a:lnTo>
                    <a:pt x="368" y="2070"/>
                  </a:lnTo>
                  <a:lnTo>
                    <a:pt x="825" y="3035"/>
                  </a:lnTo>
                  <a:lnTo>
                    <a:pt x="1930" y="4864"/>
                  </a:lnTo>
                  <a:lnTo>
                    <a:pt x="2578" y="5740"/>
                  </a:lnTo>
                  <a:lnTo>
                    <a:pt x="3365" y="6540"/>
                  </a:lnTo>
                  <a:lnTo>
                    <a:pt x="5549" y="4368"/>
                  </a:lnTo>
                  <a:lnTo>
                    <a:pt x="4978" y="3784"/>
                  </a:lnTo>
                  <a:lnTo>
                    <a:pt x="4457" y="3098"/>
                  </a:lnTo>
                  <a:lnTo>
                    <a:pt x="3568" y="1612"/>
                  </a:lnTo>
                  <a:lnTo>
                    <a:pt x="3187" y="825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1" name="object 4291" descr=""/>
            <p:cNvSpPr/>
            <p:nvPr/>
          </p:nvSpPr>
          <p:spPr>
            <a:xfrm>
              <a:off x="2456896" y="2270082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406" y="0"/>
                  </a:moveTo>
                  <a:lnTo>
                    <a:pt x="0" y="152"/>
                  </a:lnTo>
                  <a:lnTo>
                    <a:pt x="317" y="1003"/>
                  </a:lnTo>
                  <a:lnTo>
                    <a:pt x="711" y="1816"/>
                  </a:lnTo>
                  <a:lnTo>
                    <a:pt x="1625" y="3340"/>
                  </a:lnTo>
                  <a:lnTo>
                    <a:pt x="2159" y="4064"/>
                  </a:lnTo>
                  <a:lnTo>
                    <a:pt x="2768" y="4673"/>
                  </a:lnTo>
                  <a:lnTo>
                    <a:pt x="3073" y="4368"/>
                  </a:lnTo>
                  <a:lnTo>
                    <a:pt x="2501" y="3784"/>
                  </a:lnTo>
                  <a:lnTo>
                    <a:pt x="1981" y="3098"/>
                  </a:lnTo>
                  <a:lnTo>
                    <a:pt x="1092" y="1612"/>
                  </a:lnTo>
                  <a:lnTo>
                    <a:pt x="711" y="82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2" name="object 4292" descr=""/>
            <p:cNvSpPr/>
            <p:nvPr/>
          </p:nvSpPr>
          <p:spPr>
            <a:xfrm>
              <a:off x="2453262" y="2264933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086" y="0"/>
                  </a:moveTo>
                  <a:lnTo>
                    <a:pt x="0" y="12"/>
                  </a:lnTo>
                  <a:lnTo>
                    <a:pt x="12" y="2146"/>
                  </a:lnTo>
                  <a:lnTo>
                    <a:pt x="419" y="4241"/>
                  </a:lnTo>
                  <a:lnTo>
                    <a:pt x="1155" y="6223"/>
                  </a:lnTo>
                  <a:lnTo>
                    <a:pt x="4038" y="5143"/>
                  </a:lnTo>
                  <a:lnTo>
                    <a:pt x="3428" y="3505"/>
                  </a:lnTo>
                  <a:lnTo>
                    <a:pt x="3086" y="1739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3" name="object 4293" descr=""/>
            <p:cNvSpPr/>
            <p:nvPr/>
          </p:nvSpPr>
          <p:spPr>
            <a:xfrm>
              <a:off x="2455917" y="2264933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431" y="0"/>
                  </a:moveTo>
                  <a:lnTo>
                    <a:pt x="0" y="0"/>
                  </a:lnTo>
                  <a:lnTo>
                    <a:pt x="0" y="1803"/>
                  </a:lnTo>
                  <a:lnTo>
                    <a:pt x="342" y="3606"/>
                  </a:lnTo>
                  <a:lnTo>
                    <a:pt x="977" y="5295"/>
                  </a:lnTo>
                  <a:lnTo>
                    <a:pt x="1384" y="5143"/>
                  </a:lnTo>
                  <a:lnTo>
                    <a:pt x="774" y="3505"/>
                  </a:lnTo>
                  <a:lnTo>
                    <a:pt x="431" y="17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4" name="object 4294" descr=""/>
            <p:cNvSpPr/>
            <p:nvPr/>
          </p:nvSpPr>
          <p:spPr>
            <a:xfrm>
              <a:off x="2453258" y="2258658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282" y="0"/>
                  </a:moveTo>
                  <a:lnTo>
                    <a:pt x="406" y="1993"/>
                  </a:lnTo>
                  <a:lnTo>
                    <a:pt x="0" y="4152"/>
                  </a:lnTo>
                  <a:lnTo>
                    <a:pt x="12" y="6286"/>
                  </a:lnTo>
                  <a:lnTo>
                    <a:pt x="3086" y="6273"/>
                  </a:lnTo>
                  <a:lnTo>
                    <a:pt x="3086" y="4533"/>
                  </a:lnTo>
                  <a:lnTo>
                    <a:pt x="3416" y="2806"/>
                  </a:lnTo>
                  <a:lnTo>
                    <a:pt x="4102" y="1244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5" name="object 4295" descr=""/>
            <p:cNvSpPr/>
            <p:nvPr/>
          </p:nvSpPr>
          <p:spPr>
            <a:xfrm>
              <a:off x="2455913" y="2259725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054" y="0"/>
                  </a:moveTo>
                  <a:lnTo>
                    <a:pt x="342" y="1625"/>
                  </a:lnTo>
                  <a:lnTo>
                    <a:pt x="0" y="3416"/>
                  </a:lnTo>
                  <a:lnTo>
                    <a:pt x="0" y="5207"/>
                  </a:lnTo>
                  <a:lnTo>
                    <a:pt x="431" y="5207"/>
                  </a:lnTo>
                  <a:lnTo>
                    <a:pt x="431" y="3467"/>
                  </a:lnTo>
                  <a:lnTo>
                    <a:pt x="762" y="1739"/>
                  </a:lnTo>
                  <a:lnTo>
                    <a:pt x="1447" y="177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6" name="object 4296" descr=""/>
            <p:cNvSpPr/>
            <p:nvPr/>
          </p:nvSpPr>
          <p:spPr>
            <a:xfrm>
              <a:off x="2454540" y="2253500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708" y="0"/>
                  </a:moveTo>
                  <a:lnTo>
                    <a:pt x="0" y="5168"/>
                  </a:lnTo>
                  <a:lnTo>
                    <a:pt x="2819" y="6400"/>
                  </a:lnTo>
                  <a:lnTo>
                    <a:pt x="3162" y="5626"/>
                  </a:lnTo>
                  <a:lnTo>
                    <a:pt x="3594" y="4876"/>
                  </a:lnTo>
                  <a:lnTo>
                    <a:pt x="4610" y="3505"/>
                  </a:lnTo>
                  <a:lnTo>
                    <a:pt x="5219" y="2832"/>
                  </a:lnTo>
                  <a:lnTo>
                    <a:pt x="5854" y="2209"/>
                  </a:lnTo>
                  <a:lnTo>
                    <a:pt x="37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7" name="object 4297" descr=""/>
            <p:cNvSpPr/>
            <p:nvPr/>
          </p:nvSpPr>
          <p:spPr>
            <a:xfrm>
              <a:off x="2456966" y="2255404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124" y="0"/>
                  </a:moveTo>
                  <a:lnTo>
                    <a:pt x="2476" y="622"/>
                  </a:lnTo>
                  <a:lnTo>
                    <a:pt x="1854" y="1320"/>
                  </a:lnTo>
                  <a:lnTo>
                    <a:pt x="1333" y="2032"/>
                  </a:lnTo>
                  <a:lnTo>
                    <a:pt x="800" y="2743"/>
                  </a:lnTo>
                  <a:lnTo>
                    <a:pt x="355" y="3517"/>
                  </a:lnTo>
                  <a:lnTo>
                    <a:pt x="0" y="4330"/>
                  </a:lnTo>
                  <a:lnTo>
                    <a:pt x="393" y="4495"/>
                  </a:lnTo>
                  <a:lnTo>
                    <a:pt x="736" y="3721"/>
                  </a:lnTo>
                  <a:lnTo>
                    <a:pt x="1168" y="2971"/>
                  </a:lnTo>
                  <a:lnTo>
                    <a:pt x="2184" y="1600"/>
                  </a:lnTo>
                  <a:lnTo>
                    <a:pt x="2794" y="927"/>
                  </a:lnTo>
                  <a:lnTo>
                    <a:pt x="3429" y="304"/>
                  </a:lnTo>
                  <a:lnTo>
                    <a:pt x="31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8" name="object 4298" descr=""/>
            <p:cNvSpPr/>
            <p:nvPr/>
          </p:nvSpPr>
          <p:spPr>
            <a:xfrm>
              <a:off x="2458246" y="2250107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5740" y="0"/>
                  </a:moveTo>
                  <a:lnTo>
                    <a:pt x="0" y="3390"/>
                  </a:lnTo>
                  <a:lnTo>
                    <a:pt x="2146" y="5600"/>
                  </a:lnTo>
                  <a:lnTo>
                    <a:pt x="2794" y="4991"/>
                  </a:lnTo>
                  <a:lnTo>
                    <a:pt x="3467" y="4419"/>
                  </a:lnTo>
                  <a:lnTo>
                    <a:pt x="6223" y="3048"/>
                  </a:lnTo>
                  <a:lnTo>
                    <a:pt x="574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9" name="object 4299" descr=""/>
            <p:cNvSpPr/>
            <p:nvPr/>
          </p:nvSpPr>
          <p:spPr>
            <a:xfrm>
              <a:off x="2460100" y="2252724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4305" y="0"/>
                  </a:moveTo>
                  <a:lnTo>
                    <a:pt x="0" y="2679"/>
                  </a:lnTo>
                  <a:lnTo>
                    <a:pt x="292" y="2984"/>
                  </a:lnTo>
                  <a:lnTo>
                    <a:pt x="939" y="2374"/>
                  </a:lnTo>
                  <a:lnTo>
                    <a:pt x="1612" y="1803"/>
                  </a:lnTo>
                  <a:lnTo>
                    <a:pt x="4368" y="431"/>
                  </a:lnTo>
                  <a:lnTo>
                    <a:pt x="43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0" name="object 4300" descr=""/>
            <p:cNvSpPr/>
            <p:nvPr/>
          </p:nvSpPr>
          <p:spPr>
            <a:xfrm>
              <a:off x="2463975" y="225002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685" y="0"/>
                  </a:moveTo>
                  <a:lnTo>
                    <a:pt x="330" y="38"/>
                  </a:lnTo>
                  <a:lnTo>
                    <a:pt x="0" y="88"/>
                  </a:lnTo>
                  <a:lnTo>
                    <a:pt x="495" y="3124"/>
                  </a:lnTo>
                  <a:lnTo>
                    <a:pt x="800" y="3086"/>
                  </a:lnTo>
                  <a:lnTo>
                    <a:pt x="1041" y="3098"/>
                  </a:lnTo>
                  <a:lnTo>
                    <a:pt x="1219" y="3162"/>
                  </a:lnTo>
                  <a:lnTo>
                    <a:pt x="1409" y="3213"/>
                  </a:lnTo>
                  <a:lnTo>
                    <a:pt x="1574" y="3314"/>
                  </a:lnTo>
                  <a:lnTo>
                    <a:pt x="2527" y="5321"/>
                  </a:lnTo>
                  <a:lnTo>
                    <a:pt x="5575" y="4864"/>
                  </a:lnTo>
                  <a:lnTo>
                    <a:pt x="5181" y="3352"/>
                  </a:lnTo>
                  <a:lnTo>
                    <a:pt x="5130" y="3213"/>
                  </a:lnTo>
                  <a:lnTo>
                    <a:pt x="5067" y="3073"/>
                  </a:lnTo>
                  <a:lnTo>
                    <a:pt x="4826" y="2527"/>
                  </a:lnTo>
                  <a:lnTo>
                    <a:pt x="1041" y="25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1" name="object 4301" descr=""/>
            <p:cNvSpPr/>
            <p:nvPr/>
          </p:nvSpPr>
          <p:spPr>
            <a:xfrm>
              <a:off x="2464394" y="225266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355" y="0"/>
                  </a:moveTo>
                  <a:lnTo>
                    <a:pt x="0" y="63"/>
                  </a:lnTo>
                  <a:lnTo>
                    <a:pt x="76" y="482"/>
                  </a:lnTo>
                  <a:lnTo>
                    <a:pt x="380" y="444"/>
                  </a:lnTo>
                  <a:lnTo>
                    <a:pt x="622" y="457"/>
                  </a:lnTo>
                  <a:lnTo>
                    <a:pt x="800" y="520"/>
                  </a:lnTo>
                  <a:lnTo>
                    <a:pt x="990" y="571"/>
                  </a:lnTo>
                  <a:lnTo>
                    <a:pt x="1155" y="673"/>
                  </a:lnTo>
                  <a:lnTo>
                    <a:pt x="1841" y="1714"/>
                  </a:lnTo>
                  <a:lnTo>
                    <a:pt x="1892" y="1854"/>
                  </a:lnTo>
                  <a:lnTo>
                    <a:pt x="2044" y="2311"/>
                  </a:lnTo>
                  <a:lnTo>
                    <a:pt x="2082" y="2489"/>
                  </a:lnTo>
                  <a:lnTo>
                    <a:pt x="2108" y="2679"/>
                  </a:lnTo>
                  <a:lnTo>
                    <a:pt x="2539" y="2616"/>
                  </a:lnTo>
                  <a:lnTo>
                    <a:pt x="673" y="25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2" name="object 4302" descr=""/>
            <p:cNvSpPr/>
            <p:nvPr/>
          </p:nvSpPr>
          <p:spPr>
            <a:xfrm>
              <a:off x="2466047" y="2254889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505" y="0"/>
                  </a:moveTo>
                  <a:lnTo>
                    <a:pt x="457" y="457"/>
                  </a:lnTo>
                  <a:lnTo>
                    <a:pt x="571" y="1206"/>
                  </a:lnTo>
                  <a:lnTo>
                    <a:pt x="546" y="2082"/>
                  </a:lnTo>
                  <a:lnTo>
                    <a:pt x="444" y="2959"/>
                  </a:lnTo>
                  <a:lnTo>
                    <a:pt x="355" y="3848"/>
                  </a:lnTo>
                  <a:lnTo>
                    <a:pt x="190" y="4749"/>
                  </a:lnTo>
                  <a:lnTo>
                    <a:pt x="0" y="5664"/>
                  </a:lnTo>
                  <a:lnTo>
                    <a:pt x="3009" y="6311"/>
                  </a:lnTo>
                  <a:lnTo>
                    <a:pt x="3225" y="5334"/>
                  </a:lnTo>
                  <a:lnTo>
                    <a:pt x="3403" y="4330"/>
                  </a:lnTo>
                  <a:lnTo>
                    <a:pt x="3517" y="3289"/>
                  </a:lnTo>
                  <a:lnTo>
                    <a:pt x="3619" y="2247"/>
                  </a:lnTo>
                  <a:lnTo>
                    <a:pt x="3670" y="1168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3" name="object 4303" descr=""/>
            <p:cNvSpPr/>
            <p:nvPr/>
          </p:nvSpPr>
          <p:spPr>
            <a:xfrm>
              <a:off x="2466047" y="2255283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876" y="0"/>
                  </a:moveTo>
                  <a:lnTo>
                    <a:pt x="457" y="63"/>
                  </a:lnTo>
                  <a:lnTo>
                    <a:pt x="571" y="812"/>
                  </a:lnTo>
                  <a:lnTo>
                    <a:pt x="546" y="1689"/>
                  </a:lnTo>
                  <a:lnTo>
                    <a:pt x="444" y="2565"/>
                  </a:lnTo>
                  <a:lnTo>
                    <a:pt x="355" y="3454"/>
                  </a:lnTo>
                  <a:lnTo>
                    <a:pt x="190" y="4356"/>
                  </a:lnTo>
                  <a:lnTo>
                    <a:pt x="0" y="5270"/>
                  </a:lnTo>
                  <a:lnTo>
                    <a:pt x="419" y="5359"/>
                  </a:lnTo>
                  <a:lnTo>
                    <a:pt x="622" y="4444"/>
                  </a:lnTo>
                  <a:lnTo>
                    <a:pt x="787" y="3517"/>
                  </a:lnTo>
                  <a:lnTo>
                    <a:pt x="876" y="2616"/>
                  </a:lnTo>
                  <a:lnTo>
                    <a:pt x="977" y="1714"/>
                  </a:lnTo>
                  <a:lnTo>
                    <a:pt x="1003" y="812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4" name="object 4304" descr=""/>
            <p:cNvSpPr/>
            <p:nvPr/>
          </p:nvSpPr>
          <p:spPr>
            <a:xfrm>
              <a:off x="2464586" y="226054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460" y="0"/>
                  </a:moveTo>
                  <a:lnTo>
                    <a:pt x="1066" y="1828"/>
                  </a:lnTo>
                  <a:lnTo>
                    <a:pt x="546" y="3657"/>
                  </a:lnTo>
                  <a:lnTo>
                    <a:pt x="0" y="5499"/>
                  </a:lnTo>
                  <a:lnTo>
                    <a:pt x="2959" y="6388"/>
                  </a:lnTo>
                  <a:lnTo>
                    <a:pt x="3517" y="4508"/>
                  </a:lnTo>
                  <a:lnTo>
                    <a:pt x="4051" y="2616"/>
                  </a:lnTo>
                  <a:lnTo>
                    <a:pt x="4470" y="647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5" name="object 4305" descr=""/>
            <p:cNvSpPr/>
            <p:nvPr/>
          </p:nvSpPr>
          <p:spPr>
            <a:xfrm>
              <a:off x="2464586" y="2260548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460" y="0"/>
                  </a:moveTo>
                  <a:lnTo>
                    <a:pt x="1066" y="1828"/>
                  </a:lnTo>
                  <a:lnTo>
                    <a:pt x="546" y="3657"/>
                  </a:lnTo>
                  <a:lnTo>
                    <a:pt x="0" y="5499"/>
                  </a:lnTo>
                  <a:lnTo>
                    <a:pt x="419" y="5626"/>
                  </a:lnTo>
                  <a:lnTo>
                    <a:pt x="965" y="3784"/>
                  </a:lnTo>
                  <a:lnTo>
                    <a:pt x="1485" y="1943"/>
                  </a:lnTo>
                  <a:lnTo>
                    <a:pt x="1879" y="101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6" name="object 4306" descr=""/>
            <p:cNvSpPr/>
            <p:nvPr/>
          </p:nvSpPr>
          <p:spPr>
            <a:xfrm>
              <a:off x="2462875" y="226604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714" y="0"/>
                  </a:moveTo>
                  <a:lnTo>
                    <a:pt x="1155" y="1841"/>
                  </a:lnTo>
                  <a:lnTo>
                    <a:pt x="571" y="3683"/>
                  </a:lnTo>
                  <a:lnTo>
                    <a:pt x="0" y="5537"/>
                  </a:lnTo>
                  <a:lnTo>
                    <a:pt x="2946" y="6451"/>
                  </a:lnTo>
                  <a:lnTo>
                    <a:pt x="4102" y="2755"/>
                  </a:lnTo>
                  <a:lnTo>
                    <a:pt x="4660" y="889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7" name="object 4307" descr=""/>
            <p:cNvSpPr/>
            <p:nvPr/>
          </p:nvSpPr>
          <p:spPr>
            <a:xfrm>
              <a:off x="2462875" y="2266047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1714" y="0"/>
                  </a:moveTo>
                  <a:lnTo>
                    <a:pt x="1155" y="1841"/>
                  </a:lnTo>
                  <a:lnTo>
                    <a:pt x="571" y="3683"/>
                  </a:lnTo>
                  <a:lnTo>
                    <a:pt x="0" y="5537"/>
                  </a:lnTo>
                  <a:lnTo>
                    <a:pt x="419" y="5664"/>
                  </a:lnTo>
                  <a:lnTo>
                    <a:pt x="990" y="3810"/>
                  </a:lnTo>
                  <a:lnTo>
                    <a:pt x="1574" y="1968"/>
                  </a:lnTo>
                  <a:lnTo>
                    <a:pt x="2120" y="127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8" name="object 4308" descr=""/>
            <p:cNvSpPr/>
            <p:nvPr/>
          </p:nvSpPr>
          <p:spPr>
            <a:xfrm>
              <a:off x="2461229" y="227158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651" y="0"/>
                  </a:moveTo>
                  <a:lnTo>
                    <a:pt x="1066" y="1854"/>
                  </a:lnTo>
                  <a:lnTo>
                    <a:pt x="508" y="3733"/>
                  </a:lnTo>
                  <a:lnTo>
                    <a:pt x="0" y="5638"/>
                  </a:lnTo>
                  <a:lnTo>
                    <a:pt x="2984" y="6426"/>
                  </a:lnTo>
                  <a:lnTo>
                    <a:pt x="3467" y="4584"/>
                  </a:lnTo>
                  <a:lnTo>
                    <a:pt x="4597" y="914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9" name="object 4309" descr=""/>
            <p:cNvSpPr/>
            <p:nvPr/>
          </p:nvSpPr>
          <p:spPr>
            <a:xfrm>
              <a:off x="2461229" y="2271584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651" y="0"/>
                  </a:moveTo>
                  <a:lnTo>
                    <a:pt x="1066" y="1854"/>
                  </a:lnTo>
                  <a:lnTo>
                    <a:pt x="508" y="3733"/>
                  </a:lnTo>
                  <a:lnTo>
                    <a:pt x="0" y="5638"/>
                  </a:lnTo>
                  <a:lnTo>
                    <a:pt x="419" y="5753"/>
                  </a:lnTo>
                  <a:lnTo>
                    <a:pt x="927" y="3848"/>
                  </a:lnTo>
                  <a:lnTo>
                    <a:pt x="1485" y="1981"/>
                  </a:lnTo>
                  <a:lnTo>
                    <a:pt x="2057" y="126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0" name="object 4310" descr=""/>
            <p:cNvSpPr/>
            <p:nvPr/>
          </p:nvSpPr>
          <p:spPr>
            <a:xfrm>
              <a:off x="2460003" y="2277218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231" y="0"/>
                  </a:moveTo>
                  <a:lnTo>
                    <a:pt x="723" y="1917"/>
                  </a:lnTo>
                  <a:lnTo>
                    <a:pt x="266" y="3860"/>
                  </a:lnTo>
                  <a:lnTo>
                    <a:pt x="0" y="5880"/>
                  </a:lnTo>
                  <a:lnTo>
                    <a:pt x="3060" y="6286"/>
                  </a:lnTo>
                  <a:lnTo>
                    <a:pt x="3302" y="4470"/>
                  </a:lnTo>
                  <a:lnTo>
                    <a:pt x="3721" y="2628"/>
                  </a:lnTo>
                  <a:lnTo>
                    <a:pt x="4203" y="787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1" name="object 4311" descr=""/>
            <p:cNvSpPr/>
            <p:nvPr/>
          </p:nvSpPr>
          <p:spPr>
            <a:xfrm>
              <a:off x="2460003" y="2277218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1231" y="0"/>
                  </a:moveTo>
                  <a:lnTo>
                    <a:pt x="723" y="1917"/>
                  </a:lnTo>
                  <a:lnTo>
                    <a:pt x="266" y="3860"/>
                  </a:lnTo>
                  <a:lnTo>
                    <a:pt x="0" y="5880"/>
                  </a:lnTo>
                  <a:lnTo>
                    <a:pt x="431" y="5930"/>
                  </a:lnTo>
                  <a:lnTo>
                    <a:pt x="698" y="3936"/>
                  </a:lnTo>
                  <a:lnTo>
                    <a:pt x="1143" y="2019"/>
                  </a:lnTo>
                  <a:lnTo>
                    <a:pt x="1638" y="114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2" name="object 4312" descr=""/>
            <p:cNvSpPr/>
            <p:nvPr/>
          </p:nvSpPr>
          <p:spPr>
            <a:xfrm>
              <a:off x="2459785" y="2283098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215" y="0"/>
                  </a:moveTo>
                  <a:lnTo>
                    <a:pt x="88" y="1015"/>
                  </a:lnTo>
                  <a:lnTo>
                    <a:pt x="0" y="2044"/>
                  </a:lnTo>
                  <a:lnTo>
                    <a:pt x="25" y="4178"/>
                  </a:lnTo>
                  <a:lnTo>
                    <a:pt x="127" y="5295"/>
                  </a:lnTo>
                  <a:lnTo>
                    <a:pt x="482" y="6426"/>
                  </a:lnTo>
                  <a:lnTo>
                    <a:pt x="3429" y="5499"/>
                  </a:lnTo>
                  <a:lnTo>
                    <a:pt x="3200" y="4787"/>
                  </a:lnTo>
                  <a:lnTo>
                    <a:pt x="3098" y="3949"/>
                  </a:lnTo>
                  <a:lnTo>
                    <a:pt x="3086" y="2209"/>
                  </a:lnTo>
                  <a:lnTo>
                    <a:pt x="3149" y="1308"/>
                  </a:lnTo>
                  <a:lnTo>
                    <a:pt x="3276" y="406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3" name="object 4313" descr=""/>
            <p:cNvSpPr/>
            <p:nvPr/>
          </p:nvSpPr>
          <p:spPr>
            <a:xfrm>
              <a:off x="2459785" y="2283098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215" y="0"/>
                  </a:moveTo>
                  <a:lnTo>
                    <a:pt x="88" y="1015"/>
                  </a:lnTo>
                  <a:lnTo>
                    <a:pt x="0" y="2044"/>
                  </a:lnTo>
                  <a:lnTo>
                    <a:pt x="25" y="4178"/>
                  </a:lnTo>
                  <a:lnTo>
                    <a:pt x="127" y="5295"/>
                  </a:lnTo>
                  <a:lnTo>
                    <a:pt x="482" y="6426"/>
                  </a:lnTo>
                  <a:lnTo>
                    <a:pt x="889" y="6299"/>
                  </a:lnTo>
                  <a:lnTo>
                    <a:pt x="558" y="5219"/>
                  </a:lnTo>
                  <a:lnTo>
                    <a:pt x="457" y="4152"/>
                  </a:lnTo>
                  <a:lnTo>
                    <a:pt x="431" y="2070"/>
                  </a:lnTo>
                  <a:lnTo>
                    <a:pt x="520" y="1054"/>
                  </a:lnTo>
                  <a:lnTo>
                    <a:pt x="647" y="5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4" name="object 4314" descr=""/>
            <p:cNvSpPr/>
            <p:nvPr/>
          </p:nvSpPr>
          <p:spPr>
            <a:xfrm>
              <a:off x="2460270" y="2288596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933" y="0"/>
                  </a:moveTo>
                  <a:lnTo>
                    <a:pt x="0" y="927"/>
                  </a:lnTo>
                  <a:lnTo>
                    <a:pt x="177" y="1498"/>
                  </a:lnTo>
                  <a:lnTo>
                    <a:pt x="419" y="2057"/>
                  </a:lnTo>
                  <a:lnTo>
                    <a:pt x="749" y="2603"/>
                  </a:lnTo>
                  <a:lnTo>
                    <a:pt x="1092" y="3136"/>
                  </a:lnTo>
                  <a:lnTo>
                    <a:pt x="1536" y="3683"/>
                  </a:lnTo>
                  <a:lnTo>
                    <a:pt x="2120" y="4102"/>
                  </a:lnTo>
                  <a:lnTo>
                    <a:pt x="2692" y="4533"/>
                  </a:lnTo>
                  <a:lnTo>
                    <a:pt x="3390" y="4826"/>
                  </a:lnTo>
                  <a:lnTo>
                    <a:pt x="4749" y="5067"/>
                  </a:lnTo>
                  <a:lnTo>
                    <a:pt x="5397" y="5054"/>
                  </a:lnTo>
                  <a:lnTo>
                    <a:pt x="5994" y="4978"/>
                  </a:lnTo>
                  <a:lnTo>
                    <a:pt x="5600" y="1917"/>
                  </a:lnTo>
                  <a:lnTo>
                    <a:pt x="5245" y="1968"/>
                  </a:lnTo>
                  <a:lnTo>
                    <a:pt x="4914" y="1968"/>
                  </a:lnTo>
                  <a:lnTo>
                    <a:pt x="3048" y="368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5" name="object 4315" descr=""/>
            <p:cNvSpPr/>
            <p:nvPr/>
          </p:nvSpPr>
          <p:spPr>
            <a:xfrm>
              <a:off x="2460270" y="228939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406" y="0"/>
                  </a:moveTo>
                  <a:lnTo>
                    <a:pt x="0" y="126"/>
                  </a:lnTo>
                  <a:lnTo>
                    <a:pt x="177" y="698"/>
                  </a:lnTo>
                  <a:lnTo>
                    <a:pt x="419" y="1257"/>
                  </a:lnTo>
                  <a:lnTo>
                    <a:pt x="749" y="1803"/>
                  </a:lnTo>
                  <a:lnTo>
                    <a:pt x="1092" y="2336"/>
                  </a:lnTo>
                  <a:lnTo>
                    <a:pt x="1536" y="2882"/>
                  </a:lnTo>
                  <a:lnTo>
                    <a:pt x="2120" y="3301"/>
                  </a:lnTo>
                  <a:lnTo>
                    <a:pt x="2692" y="3733"/>
                  </a:lnTo>
                  <a:lnTo>
                    <a:pt x="3390" y="4025"/>
                  </a:lnTo>
                  <a:lnTo>
                    <a:pt x="4749" y="4267"/>
                  </a:lnTo>
                  <a:lnTo>
                    <a:pt x="5397" y="4254"/>
                  </a:lnTo>
                  <a:lnTo>
                    <a:pt x="5994" y="4178"/>
                  </a:lnTo>
                  <a:lnTo>
                    <a:pt x="5943" y="3746"/>
                  </a:lnTo>
                  <a:lnTo>
                    <a:pt x="5372" y="3822"/>
                  </a:lnTo>
                  <a:lnTo>
                    <a:pt x="4775" y="3835"/>
                  </a:lnTo>
                  <a:lnTo>
                    <a:pt x="584" y="533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6" name="object 4316" descr=""/>
            <p:cNvSpPr/>
            <p:nvPr/>
          </p:nvSpPr>
          <p:spPr>
            <a:xfrm>
              <a:off x="2465880" y="2288539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762" y="0"/>
                  </a:moveTo>
                  <a:lnTo>
                    <a:pt x="0" y="1981"/>
                  </a:lnTo>
                  <a:lnTo>
                    <a:pt x="381" y="5041"/>
                  </a:lnTo>
                  <a:lnTo>
                    <a:pt x="6311" y="2667"/>
                  </a:lnTo>
                  <a:lnTo>
                    <a:pt x="476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7" name="object 4317" descr=""/>
            <p:cNvSpPr/>
            <p:nvPr/>
          </p:nvSpPr>
          <p:spPr>
            <a:xfrm>
              <a:off x="2466210" y="22908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765" y="0"/>
                  </a:moveTo>
                  <a:lnTo>
                    <a:pt x="0" y="2311"/>
                  </a:lnTo>
                  <a:lnTo>
                    <a:pt x="50" y="2743"/>
                  </a:lnTo>
                  <a:lnTo>
                    <a:pt x="5981" y="368"/>
                  </a:lnTo>
                  <a:lnTo>
                    <a:pt x="57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8" name="object 4318" descr=""/>
            <p:cNvSpPr/>
            <p:nvPr/>
          </p:nvSpPr>
          <p:spPr>
            <a:xfrm>
              <a:off x="2470642" y="228546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826" y="0"/>
                  </a:moveTo>
                  <a:lnTo>
                    <a:pt x="1612" y="2146"/>
                  </a:lnTo>
                  <a:lnTo>
                    <a:pt x="0" y="3073"/>
                  </a:lnTo>
                  <a:lnTo>
                    <a:pt x="1549" y="5740"/>
                  </a:lnTo>
                  <a:lnTo>
                    <a:pt x="3289" y="4737"/>
                  </a:lnTo>
                  <a:lnTo>
                    <a:pt x="4914" y="3644"/>
                  </a:lnTo>
                  <a:lnTo>
                    <a:pt x="6527" y="2578"/>
                  </a:lnTo>
                  <a:lnTo>
                    <a:pt x="482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9" name="object 4319" descr=""/>
            <p:cNvSpPr/>
            <p:nvPr/>
          </p:nvSpPr>
          <p:spPr>
            <a:xfrm>
              <a:off x="2471976" y="2287684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952" y="0"/>
                  </a:moveTo>
                  <a:lnTo>
                    <a:pt x="3340" y="1054"/>
                  </a:lnTo>
                  <a:lnTo>
                    <a:pt x="1714" y="2146"/>
                  </a:lnTo>
                  <a:lnTo>
                    <a:pt x="0" y="3149"/>
                  </a:lnTo>
                  <a:lnTo>
                    <a:pt x="215" y="3517"/>
                  </a:lnTo>
                  <a:lnTo>
                    <a:pt x="1955" y="2514"/>
                  </a:lnTo>
                  <a:lnTo>
                    <a:pt x="3581" y="1422"/>
                  </a:lnTo>
                  <a:lnTo>
                    <a:pt x="5194" y="355"/>
                  </a:lnTo>
                  <a:lnTo>
                    <a:pt x="49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0" name="object 4320" descr=""/>
            <p:cNvSpPr/>
            <p:nvPr/>
          </p:nvSpPr>
          <p:spPr>
            <a:xfrm>
              <a:off x="2475471" y="228234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067" y="0"/>
                  </a:moveTo>
                  <a:lnTo>
                    <a:pt x="4152" y="482"/>
                  </a:lnTo>
                  <a:lnTo>
                    <a:pt x="3302" y="1003"/>
                  </a:lnTo>
                  <a:lnTo>
                    <a:pt x="1625" y="2057"/>
                  </a:lnTo>
                  <a:lnTo>
                    <a:pt x="0" y="3124"/>
                  </a:lnTo>
                  <a:lnTo>
                    <a:pt x="1701" y="5702"/>
                  </a:lnTo>
                  <a:lnTo>
                    <a:pt x="4902" y="3581"/>
                  </a:lnTo>
                  <a:lnTo>
                    <a:pt x="6515" y="2717"/>
                  </a:lnTo>
                  <a:lnTo>
                    <a:pt x="506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1" name="object 4321" descr=""/>
            <p:cNvSpPr/>
            <p:nvPr/>
          </p:nvSpPr>
          <p:spPr>
            <a:xfrm>
              <a:off x="2476931" y="2284678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851" y="0"/>
                  </a:moveTo>
                  <a:lnTo>
                    <a:pt x="3213" y="876"/>
                  </a:lnTo>
                  <a:lnTo>
                    <a:pt x="1612" y="1943"/>
                  </a:lnTo>
                  <a:lnTo>
                    <a:pt x="0" y="2997"/>
                  </a:lnTo>
                  <a:lnTo>
                    <a:pt x="241" y="3365"/>
                  </a:lnTo>
                  <a:lnTo>
                    <a:pt x="3441" y="1244"/>
                  </a:lnTo>
                  <a:lnTo>
                    <a:pt x="5054" y="380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2" name="object 4322" descr=""/>
            <p:cNvSpPr/>
            <p:nvPr/>
          </p:nvSpPr>
          <p:spPr>
            <a:xfrm>
              <a:off x="2480537" y="2280735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079" y="0"/>
                  </a:moveTo>
                  <a:lnTo>
                    <a:pt x="0" y="1600"/>
                  </a:lnTo>
                  <a:lnTo>
                    <a:pt x="1447" y="4330"/>
                  </a:lnTo>
                  <a:lnTo>
                    <a:pt x="2247" y="3898"/>
                  </a:lnTo>
                  <a:lnTo>
                    <a:pt x="3060" y="3517"/>
                  </a:lnTo>
                  <a:lnTo>
                    <a:pt x="4203" y="3174"/>
                  </a:lnTo>
                  <a:lnTo>
                    <a:pt x="4571" y="3111"/>
                  </a:lnTo>
                  <a:lnTo>
                    <a:pt x="5016" y="3086"/>
                  </a:lnTo>
                  <a:lnTo>
                    <a:pt x="5308" y="3124"/>
                  </a:lnTo>
                  <a:lnTo>
                    <a:pt x="5816" y="3251"/>
                  </a:lnTo>
                  <a:lnTo>
                    <a:pt x="6667" y="292"/>
                  </a:lnTo>
                  <a:lnTo>
                    <a:pt x="6108" y="139"/>
                  </a:lnTo>
                  <a:lnTo>
                    <a:pt x="5892" y="101"/>
                  </a:lnTo>
                  <a:lnTo>
                    <a:pt x="5435" y="12"/>
                  </a:lnTo>
                  <a:lnTo>
                    <a:pt x="50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3" name="object 4323" descr=""/>
            <p:cNvSpPr/>
            <p:nvPr/>
          </p:nvSpPr>
          <p:spPr>
            <a:xfrm>
              <a:off x="2481781" y="2283389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3784" y="0"/>
                  </a:moveTo>
                  <a:lnTo>
                    <a:pt x="0" y="1295"/>
                  </a:lnTo>
                  <a:lnTo>
                    <a:pt x="203" y="1676"/>
                  </a:lnTo>
                  <a:lnTo>
                    <a:pt x="1003" y="1244"/>
                  </a:lnTo>
                  <a:lnTo>
                    <a:pt x="1816" y="863"/>
                  </a:lnTo>
                  <a:lnTo>
                    <a:pt x="2959" y="520"/>
                  </a:lnTo>
                  <a:lnTo>
                    <a:pt x="3327" y="457"/>
                  </a:lnTo>
                  <a:lnTo>
                    <a:pt x="3632" y="444"/>
                  </a:lnTo>
                  <a:lnTo>
                    <a:pt x="3771" y="431"/>
                  </a:lnTo>
                  <a:lnTo>
                    <a:pt x="3911" y="444"/>
                  </a:lnTo>
                  <a:lnTo>
                    <a:pt x="4064" y="469"/>
                  </a:lnTo>
                  <a:lnTo>
                    <a:pt x="4572" y="596"/>
                  </a:lnTo>
                  <a:lnTo>
                    <a:pt x="4686" y="177"/>
                  </a:lnTo>
                  <a:lnTo>
                    <a:pt x="4229" y="63"/>
                  </a:lnTo>
                  <a:lnTo>
                    <a:pt x="3949" y="12"/>
                  </a:lnTo>
                  <a:lnTo>
                    <a:pt x="37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4" name="object 4324" descr=""/>
            <p:cNvSpPr/>
            <p:nvPr/>
          </p:nvSpPr>
          <p:spPr>
            <a:xfrm>
              <a:off x="2486351" y="228102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850" y="0"/>
                  </a:moveTo>
                  <a:lnTo>
                    <a:pt x="0" y="2959"/>
                  </a:lnTo>
                  <a:lnTo>
                    <a:pt x="774" y="3187"/>
                  </a:lnTo>
                  <a:lnTo>
                    <a:pt x="1523" y="3530"/>
                  </a:lnTo>
                  <a:lnTo>
                    <a:pt x="2946" y="4432"/>
                  </a:lnTo>
                  <a:lnTo>
                    <a:pt x="3632" y="4991"/>
                  </a:lnTo>
                  <a:lnTo>
                    <a:pt x="4292" y="5600"/>
                  </a:lnTo>
                  <a:lnTo>
                    <a:pt x="6388" y="3340"/>
                  </a:lnTo>
                  <a:lnTo>
                    <a:pt x="5638" y="2641"/>
                  </a:lnTo>
                  <a:lnTo>
                    <a:pt x="4813" y="1955"/>
                  </a:lnTo>
                  <a:lnTo>
                    <a:pt x="2959" y="787"/>
                  </a:lnTo>
                  <a:lnTo>
                    <a:pt x="1930" y="304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5" name="object 4325" descr=""/>
            <p:cNvSpPr/>
            <p:nvPr/>
          </p:nvSpPr>
          <p:spPr>
            <a:xfrm>
              <a:off x="2486351" y="2283574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126" y="0"/>
                  </a:moveTo>
                  <a:lnTo>
                    <a:pt x="0" y="406"/>
                  </a:lnTo>
                  <a:lnTo>
                    <a:pt x="774" y="635"/>
                  </a:lnTo>
                  <a:lnTo>
                    <a:pt x="1523" y="977"/>
                  </a:lnTo>
                  <a:lnTo>
                    <a:pt x="2235" y="1435"/>
                  </a:lnTo>
                  <a:lnTo>
                    <a:pt x="2946" y="1879"/>
                  </a:lnTo>
                  <a:lnTo>
                    <a:pt x="3632" y="2438"/>
                  </a:lnTo>
                  <a:lnTo>
                    <a:pt x="4292" y="3048"/>
                  </a:lnTo>
                  <a:lnTo>
                    <a:pt x="4584" y="2730"/>
                  </a:lnTo>
                  <a:lnTo>
                    <a:pt x="3911" y="2108"/>
                  </a:lnTo>
                  <a:lnTo>
                    <a:pt x="3213" y="1536"/>
                  </a:lnTo>
                  <a:lnTo>
                    <a:pt x="1727" y="596"/>
                  </a:lnTo>
                  <a:lnTo>
                    <a:pt x="939" y="228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6" name="object 4326" descr=""/>
            <p:cNvSpPr/>
            <p:nvPr/>
          </p:nvSpPr>
          <p:spPr>
            <a:xfrm>
              <a:off x="2490643" y="2284359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095" y="0"/>
                  </a:moveTo>
                  <a:lnTo>
                    <a:pt x="0" y="2260"/>
                  </a:lnTo>
                  <a:lnTo>
                    <a:pt x="1320" y="3492"/>
                  </a:lnTo>
                  <a:lnTo>
                    <a:pt x="2540" y="4952"/>
                  </a:lnTo>
                  <a:lnTo>
                    <a:pt x="3860" y="6413"/>
                  </a:lnTo>
                  <a:lnTo>
                    <a:pt x="6159" y="4356"/>
                  </a:lnTo>
                  <a:lnTo>
                    <a:pt x="4876" y="2946"/>
                  </a:lnTo>
                  <a:lnTo>
                    <a:pt x="3619" y="1422"/>
                  </a:lnTo>
                  <a:lnTo>
                    <a:pt x="20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7" name="object 4327" descr=""/>
            <p:cNvSpPr/>
            <p:nvPr/>
          </p:nvSpPr>
          <p:spPr>
            <a:xfrm>
              <a:off x="2490643" y="228630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92" y="0"/>
                  </a:moveTo>
                  <a:lnTo>
                    <a:pt x="0" y="317"/>
                  </a:lnTo>
                  <a:lnTo>
                    <a:pt x="1320" y="1549"/>
                  </a:lnTo>
                  <a:lnTo>
                    <a:pt x="2540" y="3009"/>
                  </a:lnTo>
                  <a:lnTo>
                    <a:pt x="3860" y="4470"/>
                  </a:lnTo>
                  <a:lnTo>
                    <a:pt x="4178" y="4178"/>
                  </a:lnTo>
                  <a:lnTo>
                    <a:pt x="2870" y="2717"/>
                  </a:lnTo>
                  <a:lnTo>
                    <a:pt x="1638" y="1257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8" name="object 4328" descr=""/>
            <p:cNvSpPr/>
            <p:nvPr/>
          </p:nvSpPr>
          <p:spPr>
            <a:xfrm>
              <a:off x="2494501" y="22887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298" y="0"/>
                  </a:moveTo>
                  <a:lnTo>
                    <a:pt x="0" y="2057"/>
                  </a:lnTo>
                  <a:lnTo>
                    <a:pt x="660" y="2793"/>
                  </a:lnTo>
                  <a:lnTo>
                    <a:pt x="1346" y="3530"/>
                  </a:lnTo>
                  <a:lnTo>
                    <a:pt x="2832" y="4952"/>
                  </a:lnTo>
                  <a:lnTo>
                    <a:pt x="3632" y="5638"/>
                  </a:lnTo>
                  <a:lnTo>
                    <a:pt x="4533" y="6248"/>
                  </a:lnTo>
                  <a:lnTo>
                    <a:pt x="6261" y="3695"/>
                  </a:lnTo>
                  <a:lnTo>
                    <a:pt x="4838" y="2730"/>
                  </a:lnTo>
                  <a:lnTo>
                    <a:pt x="3568" y="1409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9" name="object 4329" descr=""/>
            <p:cNvSpPr/>
            <p:nvPr/>
          </p:nvSpPr>
          <p:spPr>
            <a:xfrm>
              <a:off x="2494501" y="2290478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30" y="0"/>
                  </a:moveTo>
                  <a:lnTo>
                    <a:pt x="4533" y="4483"/>
                  </a:lnTo>
                  <a:lnTo>
                    <a:pt x="4775" y="4127"/>
                  </a:lnTo>
                  <a:lnTo>
                    <a:pt x="3911" y="3530"/>
                  </a:lnTo>
                  <a:lnTo>
                    <a:pt x="3124" y="2870"/>
                  </a:lnTo>
                  <a:lnTo>
                    <a:pt x="2387" y="2171"/>
                  </a:lnTo>
                  <a:lnTo>
                    <a:pt x="1663" y="1460"/>
                  </a:lnTo>
                  <a:lnTo>
                    <a:pt x="977" y="736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0" name="object 4330" descr=""/>
            <p:cNvSpPr/>
            <p:nvPr/>
          </p:nvSpPr>
          <p:spPr>
            <a:xfrm>
              <a:off x="2499038" y="229240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727" y="0"/>
                  </a:moveTo>
                  <a:lnTo>
                    <a:pt x="0" y="2552"/>
                  </a:lnTo>
                  <a:lnTo>
                    <a:pt x="444" y="2857"/>
                  </a:lnTo>
                  <a:lnTo>
                    <a:pt x="914" y="3136"/>
                  </a:lnTo>
                  <a:lnTo>
                    <a:pt x="1892" y="3644"/>
                  </a:lnTo>
                  <a:lnTo>
                    <a:pt x="2425" y="3873"/>
                  </a:lnTo>
                  <a:lnTo>
                    <a:pt x="2984" y="4038"/>
                  </a:lnTo>
                  <a:lnTo>
                    <a:pt x="4089" y="4394"/>
                  </a:lnTo>
                  <a:lnTo>
                    <a:pt x="5308" y="4546"/>
                  </a:lnTo>
                  <a:lnTo>
                    <a:pt x="6515" y="4381"/>
                  </a:lnTo>
                  <a:lnTo>
                    <a:pt x="6121" y="1320"/>
                  </a:lnTo>
                  <a:lnTo>
                    <a:pt x="5397" y="1422"/>
                  </a:lnTo>
                  <a:lnTo>
                    <a:pt x="4648" y="1333"/>
                  </a:lnTo>
                  <a:lnTo>
                    <a:pt x="3543" y="990"/>
                  </a:lnTo>
                  <a:lnTo>
                    <a:pt x="3187" y="838"/>
                  </a:lnTo>
                  <a:lnTo>
                    <a:pt x="2438" y="457"/>
                  </a:lnTo>
                  <a:lnTo>
                    <a:pt x="2082" y="241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1" name="object 4331" descr=""/>
            <p:cNvSpPr/>
            <p:nvPr/>
          </p:nvSpPr>
          <p:spPr>
            <a:xfrm>
              <a:off x="2499038" y="2294606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241" y="0"/>
                  </a:moveTo>
                  <a:lnTo>
                    <a:pt x="2984" y="1841"/>
                  </a:lnTo>
                  <a:lnTo>
                    <a:pt x="4089" y="2197"/>
                  </a:lnTo>
                  <a:lnTo>
                    <a:pt x="5308" y="2349"/>
                  </a:lnTo>
                  <a:lnTo>
                    <a:pt x="6515" y="2184"/>
                  </a:lnTo>
                  <a:lnTo>
                    <a:pt x="6464" y="1752"/>
                  </a:lnTo>
                  <a:lnTo>
                    <a:pt x="5321" y="1905"/>
                  </a:lnTo>
                  <a:lnTo>
                    <a:pt x="4165" y="1765"/>
                  </a:lnTo>
                  <a:lnTo>
                    <a:pt x="673" y="292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2" name="object 4332" descr=""/>
            <p:cNvSpPr/>
            <p:nvPr/>
          </p:nvSpPr>
          <p:spPr>
            <a:xfrm>
              <a:off x="2505152" y="2291320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708" y="0"/>
                  </a:moveTo>
                  <a:lnTo>
                    <a:pt x="0" y="2413"/>
                  </a:lnTo>
                  <a:lnTo>
                    <a:pt x="406" y="5473"/>
                  </a:lnTo>
                  <a:lnTo>
                    <a:pt x="6210" y="1803"/>
                  </a:lnTo>
                  <a:lnTo>
                    <a:pt x="37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3" name="object 4333" descr=""/>
            <p:cNvSpPr/>
            <p:nvPr/>
          </p:nvSpPr>
          <p:spPr>
            <a:xfrm>
              <a:off x="2505495" y="229287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511" y="0"/>
                  </a:moveTo>
                  <a:lnTo>
                    <a:pt x="0" y="3492"/>
                  </a:lnTo>
                  <a:lnTo>
                    <a:pt x="63" y="3924"/>
                  </a:lnTo>
                  <a:lnTo>
                    <a:pt x="5867" y="253"/>
                  </a:lnTo>
                  <a:lnTo>
                    <a:pt x="55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4" name="object 4334" descr=""/>
            <p:cNvSpPr/>
            <p:nvPr/>
          </p:nvSpPr>
          <p:spPr>
            <a:xfrm>
              <a:off x="2508859" y="228663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765" y="0"/>
                  </a:moveTo>
                  <a:lnTo>
                    <a:pt x="1536" y="1714"/>
                  </a:lnTo>
                  <a:lnTo>
                    <a:pt x="952" y="3365"/>
                  </a:lnTo>
                  <a:lnTo>
                    <a:pt x="0" y="4686"/>
                  </a:lnTo>
                  <a:lnTo>
                    <a:pt x="2501" y="6489"/>
                  </a:lnTo>
                  <a:lnTo>
                    <a:pt x="4825" y="419"/>
                  </a:lnTo>
                  <a:lnTo>
                    <a:pt x="17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5" name="object 4335" descr=""/>
            <p:cNvSpPr/>
            <p:nvPr/>
          </p:nvSpPr>
          <p:spPr>
            <a:xfrm>
              <a:off x="2511018" y="2286989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235" y="0"/>
                  </a:moveTo>
                  <a:lnTo>
                    <a:pt x="0" y="5880"/>
                  </a:lnTo>
                  <a:lnTo>
                    <a:pt x="342" y="6134"/>
                  </a:lnTo>
                  <a:lnTo>
                    <a:pt x="2667" y="63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6" name="object 4336" descr=""/>
            <p:cNvSpPr/>
            <p:nvPr/>
          </p:nvSpPr>
          <p:spPr>
            <a:xfrm>
              <a:off x="2510350" y="228071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2997" y="0"/>
                  </a:moveTo>
                  <a:lnTo>
                    <a:pt x="0" y="723"/>
                  </a:lnTo>
                  <a:lnTo>
                    <a:pt x="406" y="2413"/>
                  </a:lnTo>
                  <a:lnTo>
                    <a:pt x="507" y="4216"/>
                  </a:lnTo>
                  <a:lnTo>
                    <a:pt x="279" y="5930"/>
                  </a:lnTo>
                  <a:lnTo>
                    <a:pt x="3340" y="6337"/>
                  </a:lnTo>
                  <a:lnTo>
                    <a:pt x="3479" y="5283"/>
                  </a:lnTo>
                  <a:lnTo>
                    <a:pt x="3517" y="4216"/>
                  </a:lnTo>
                  <a:lnTo>
                    <a:pt x="3403" y="2095"/>
                  </a:lnTo>
                  <a:lnTo>
                    <a:pt x="3251" y="1041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7" name="object 4337" descr=""/>
            <p:cNvSpPr/>
            <p:nvPr/>
          </p:nvSpPr>
          <p:spPr>
            <a:xfrm>
              <a:off x="2512928" y="2280710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19" y="0"/>
                  </a:moveTo>
                  <a:lnTo>
                    <a:pt x="0" y="101"/>
                  </a:lnTo>
                  <a:lnTo>
                    <a:pt x="241" y="1117"/>
                  </a:lnTo>
                  <a:lnTo>
                    <a:pt x="393" y="2146"/>
                  </a:lnTo>
                  <a:lnTo>
                    <a:pt x="444" y="3175"/>
                  </a:lnTo>
                  <a:lnTo>
                    <a:pt x="507" y="4203"/>
                  </a:lnTo>
                  <a:lnTo>
                    <a:pt x="469" y="5245"/>
                  </a:lnTo>
                  <a:lnTo>
                    <a:pt x="330" y="6286"/>
                  </a:lnTo>
                  <a:lnTo>
                    <a:pt x="761" y="6337"/>
                  </a:lnTo>
                  <a:lnTo>
                    <a:pt x="901" y="5283"/>
                  </a:lnTo>
                  <a:lnTo>
                    <a:pt x="939" y="4216"/>
                  </a:lnTo>
                  <a:lnTo>
                    <a:pt x="825" y="2095"/>
                  </a:lnTo>
                  <a:lnTo>
                    <a:pt x="673" y="104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8" name="object 4338" descr=""/>
            <p:cNvSpPr/>
            <p:nvPr/>
          </p:nvSpPr>
          <p:spPr>
            <a:xfrm>
              <a:off x="2508215" y="2274945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565" y="0"/>
                  </a:moveTo>
                  <a:lnTo>
                    <a:pt x="0" y="1701"/>
                  </a:lnTo>
                  <a:lnTo>
                    <a:pt x="977" y="3187"/>
                  </a:lnTo>
                  <a:lnTo>
                    <a:pt x="1727" y="4800"/>
                  </a:lnTo>
                  <a:lnTo>
                    <a:pt x="2133" y="6502"/>
                  </a:lnTo>
                  <a:lnTo>
                    <a:pt x="5130" y="5765"/>
                  </a:lnTo>
                  <a:lnTo>
                    <a:pt x="4635" y="3695"/>
                  </a:lnTo>
                  <a:lnTo>
                    <a:pt x="3721" y="1739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9" name="object 4339" descr=""/>
            <p:cNvSpPr/>
            <p:nvPr/>
          </p:nvSpPr>
          <p:spPr>
            <a:xfrm>
              <a:off x="2510425" y="2274945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355" y="0"/>
                  </a:moveTo>
                  <a:lnTo>
                    <a:pt x="0" y="241"/>
                  </a:lnTo>
                  <a:lnTo>
                    <a:pt x="1130" y="1943"/>
                  </a:lnTo>
                  <a:lnTo>
                    <a:pt x="2019" y="3848"/>
                  </a:lnTo>
                  <a:lnTo>
                    <a:pt x="2501" y="5867"/>
                  </a:lnTo>
                  <a:lnTo>
                    <a:pt x="2920" y="5765"/>
                  </a:lnTo>
                  <a:lnTo>
                    <a:pt x="2425" y="3695"/>
                  </a:lnTo>
                  <a:lnTo>
                    <a:pt x="1511" y="1739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0" name="object 4340" descr=""/>
            <p:cNvSpPr/>
            <p:nvPr/>
          </p:nvSpPr>
          <p:spPr>
            <a:xfrm>
              <a:off x="2504655" y="227028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120" y="0"/>
                  </a:moveTo>
                  <a:lnTo>
                    <a:pt x="0" y="2235"/>
                  </a:lnTo>
                  <a:lnTo>
                    <a:pt x="1346" y="3517"/>
                  </a:lnTo>
                  <a:lnTo>
                    <a:pt x="2565" y="4876"/>
                  </a:lnTo>
                  <a:lnTo>
                    <a:pt x="3556" y="6362"/>
                  </a:lnTo>
                  <a:lnTo>
                    <a:pt x="6121" y="4660"/>
                  </a:lnTo>
                  <a:lnTo>
                    <a:pt x="4965" y="2921"/>
                  </a:lnTo>
                  <a:lnTo>
                    <a:pt x="3581" y="1384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1" name="object 4341" descr=""/>
            <p:cNvSpPr/>
            <p:nvPr/>
          </p:nvSpPr>
          <p:spPr>
            <a:xfrm>
              <a:off x="2506484" y="2270281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92" y="0"/>
                  </a:moveTo>
                  <a:lnTo>
                    <a:pt x="0" y="317"/>
                  </a:lnTo>
                  <a:lnTo>
                    <a:pt x="1447" y="1689"/>
                  </a:lnTo>
                  <a:lnTo>
                    <a:pt x="2806" y="3200"/>
                  </a:lnTo>
                  <a:lnTo>
                    <a:pt x="3936" y="4902"/>
                  </a:lnTo>
                  <a:lnTo>
                    <a:pt x="4292" y="4660"/>
                  </a:lnTo>
                  <a:lnTo>
                    <a:pt x="3136" y="2921"/>
                  </a:lnTo>
                  <a:lnTo>
                    <a:pt x="1752" y="138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2" name="object 4342" descr=""/>
            <p:cNvSpPr/>
            <p:nvPr/>
          </p:nvSpPr>
          <p:spPr>
            <a:xfrm>
              <a:off x="2500321" y="226645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879" y="0"/>
                  </a:moveTo>
                  <a:lnTo>
                    <a:pt x="0" y="2451"/>
                  </a:lnTo>
                  <a:lnTo>
                    <a:pt x="1523" y="3606"/>
                  </a:lnTo>
                  <a:lnTo>
                    <a:pt x="2984" y="4787"/>
                  </a:lnTo>
                  <a:lnTo>
                    <a:pt x="4330" y="6070"/>
                  </a:lnTo>
                  <a:lnTo>
                    <a:pt x="6451" y="3822"/>
                  </a:lnTo>
                  <a:lnTo>
                    <a:pt x="4991" y="2438"/>
                  </a:lnTo>
                  <a:lnTo>
                    <a:pt x="3428" y="1193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3" name="object 4343" descr=""/>
            <p:cNvSpPr/>
            <p:nvPr/>
          </p:nvSpPr>
          <p:spPr>
            <a:xfrm>
              <a:off x="2501934" y="2266452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66" y="0"/>
                  </a:moveTo>
                  <a:lnTo>
                    <a:pt x="0" y="342"/>
                  </a:lnTo>
                  <a:lnTo>
                    <a:pt x="1549" y="1536"/>
                  </a:lnTo>
                  <a:lnTo>
                    <a:pt x="3098" y="2768"/>
                  </a:lnTo>
                  <a:lnTo>
                    <a:pt x="4546" y="4140"/>
                  </a:lnTo>
                  <a:lnTo>
                    <a:pt x="4838" y="3822"/>
                  </a:lnTo>
                  <a:lnTo>
                    <a:pt x="3378" y="2438"/>
                  </a:lnTo>
                  <a:lnTo>
                    <a:pt x="1816" y="1193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4" name="object 4344" descr=""/>
            <p:cNvSpPr/>
            <p:nvPr/>
          </p:nvSpPr>
          <p:spPr>
            <a:xfrm>
              <a:off x="2495152" y="2263922"/>
              <a:ext cx="7620" cy="5080"/>
            </a:xfrm>
            <a:custGeom>
              <a:avLst/>
              <a:gdLst/>
              <a:ahLst/>
              <a:cxnLst/>
              <a:rect l="l" t="t" r="r" b="b"/>
              <a:pathLst>
                <a:path w="7619" h="5080">
                  <a:moveTo>
                    <a:pt x="6590" y="3124"/>
                  </a:moveTo>
                  <a:lnTo>
                    <a:pt x="2730" y="3124"/>
                  </a:lnTo>
                  <a:lnTo>
                    <a:pt x="5168" y="4978"/>
                  </a:lnTo>
                  <a:lnTo>
                    <a:pt x="6590" y="3124"/>
                  </a:lnTo>
                  <a:close/>
                </a:path>
                <a:path w="7619" h="5080">
                  <a:moveTo>
                    <a:pt x="3073" y="0"/>
                  </a:moveTo>
                  <a:lnTo>
                    <a:pt x="0" y="1701"/>
                  </a:lnTo>
                  <a:lnTo>
                    <a:pt x="2730" y="3136"/>
                  </a:lnTo>
                  <a:lnTo>
                    <a:pt x="6590" y="3124"/>
                  </a:lnTo>
                  <a:lnTo>
                    <a:pt x="7048" y="2527"/>
                  </a:lnTo>
                  <a:lnTo>
                    <a:pt x="3797" y="50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5" name="object 4345" descr=""/>
            <p:cNvSpPr/>
            <p:nvPr/>
          </p:nvSpPr>
          <p:spPr>
            <a:xfrm>
              <a:off x="2495152" y="2263922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3073" y="0"/>
                  </a:moveTo>
                  <a:lnTo>
                    <a:pt x="0" y="1701"/>
                  </a:lnTo>
                  <a:lnTo>
                    <a:pt x="381" y="1905"/>
                  </a:lnTo>
                  <a:lnTo>
                    <a:pt x="444" y="1778"/>
                  </a:lnTo>
                  <a:lnTo>
                    <a:pt x="533" y="1638"/>
                  </a:lnTo>
                  <a:lnTo>
                    <a:pt x="3022" y="431"/>
                  </a:lnTo>
                  <a:lnTo>
                    <a:pt x="3340" y="444"/>
                  </a:lnTo>
                  <a:lnTo>
                    <a:pt x="3644" y="482"/>
                  </a:lnTo>
                  <a:lnTo>
                    <a:pt x="6781" y="2870"/>
                  </a:lnTo>
                  <a:lnTo>
                    <a:pt x="7048" y="2527"/>
                  </a:lnTo>
                  <a:lnTo>
                    <a:pt x="5613" y="1447"/>
                  </a:lnTo>
                  <a:lnTo>
                    <a:pt x="3797" y="50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6" name="object 4346" descr=""/>
            <p:cNvSpPr/>
            <p:nvPr/>
          </p:nvSpPr>
          <p:spPr>
            <a:xfrm>
              <a:off x="2494683" y="2265628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469" y="0"/>
                  </a:moveTo>
                  <a:lnTo>
                    <a:pt x="266" y="393"/>
                  </a:lnTo>
                  <a:lnTo>
                    <a:pt x="152" y="774"/>
                  </a:lnTo>
                  <a:lnTo>
                    <a:pt x="25" y="1473"/>
                  </a:lnTo>
                  <a:lnTo>
                    <a:pt x="0" y="1803"/>
                  </a:lnTo>
                  <a:lnTo>
                    <a:pt x="0" y="2743"/>
                  </a:lnTo>
                  <a:lnTo>
                    <a:pt x="1028" y="6883"/>
                  </a:lnTo>
                  <a:lnTo>
                    <a:pt x="3924" y="5829"/>
                  </a:lnTo>
                  <a:lnTo>
                    <a:pt x="3619" y="4978"/>
                  </a:lnTo>
                  <a:lnTo>
                    <a:pt x="3352" y="4114"/>
                  </a:lnTo>
                  <a:lnTo>
                    <a:pt x="3124" y="2882"/>
                  </a:lnTo>
                  <a:lnTo>
                    <a:pt x="3086" y="2476"/>
                  </a:lnTo>
                  <a:lnTo>
                    <a:pt x="3098" y="1803"/>
                  </a:lnTo>
                  <a:lnTo>
                    <a:pt x="3136" y="1562"/>
                  </a:lnTo>
                  <a:lnTo>
                    <a:pt x="3200" y="1435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7" name="object 4347" descr=""/>
            <p:cNvSpPr/>
            <p:nvPr/>
          </p:nvSpPr>
          <p:spPr>
            <a:xfrm>
              <a:off x="2494683" y="2265628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5" h="6985">
                  <a:moveTo>
                    <a:pt x="469" y="0"/>
                  </a:moveTo>
                  <a:lnTo>
                    <a:pt x="266" y="393"/>
                  </a:lnTo>
                  <a:lnTo>
                    <a:pt x="152" y="774"/>
                  </a:lnTo>
                  <a:lnTo>
                    <a:pt x="25" y="1473"/>
                  </a:lnTo>
                  <a:lnTo>
                    <a:pt x="0" y="1803"/>
                  </a:lnTo>
                  <a:lnTo>
                    <a:pt x="0" y="2743"/>
                  </a:lnTo>
                  <a:lnTo>
                    <a:pt x="1028" y="6883"/>
                  </a:lnTo>
                  <a:lnTo>
                    <a:pt x="1435" y="6731"/>
                  </a:lnTo>
                  <a:lnTo>
                    <a:pt x="1092" y="5791"/>
                  </a:lnTo>
                  <a:lnTo>
                    <a:pt x="787" y="4813"/>
                  </a:lnTo>
                  <a:lnTo>
                    <a:pt x="495" y="3251"/>
                  </a:lnTo>
                  <a:lnTo>
                    <a:pt x="431" y="2705"/>
                  </a:lnTo>
                  <a:lnTo>
                    <a:pt x="431" y="1828"/>
                  </a:lnTo>
                  <a:lnTo>
                    <a:pt x="850" y="203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8" name="object 4348" descr=""/>
            <p:cNvSpPr/>
            <p:nvPr/>
          </p:nvSpPr>
          <p:spPr>
            <a:xfrm>
              <a:off x="2495708" y="2271466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08" y="0"/>
                  </a:moveTo>
                  <a:lnTo>
                    <a:pt x="0" y="1041"/>
                  </a:lnTo>
                  <a:lnTo>
                    <a:pt x="698" y="2971"/>
                  </a:lnTo>
                  <a:lnTo>
                    <a:pt x="1562" y="4775"/>
                  </a:lnTo>
                  <a:lnTo>
                    <a:pt x="2489" y="6527"/>
                  </a:lnTo>
                  <a:lnTo>
                    <a:pt x="5219" y="5080"/>
                  </a:lnTo>
                  <a:lnTo>
                    <a:pt x="4330" y="3416"/>
                  </a:lnTo>
                  <a:lnTo>
                    <a:pt x="3530" y="1714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9" name="object 4349" descr=""/>
            <p:cNvSpPr/>
            <p:nvPr/>
          </p:nvSpPr>
          <p:spPr>
            <a:xfrm>
              <a:off x="2495708" y="2272368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406" y="0"/>
                  </a:moveTo>
                  <a:lnTo>
                    <a:pt x="0" y="139"/>
                  </a:lnTo>
                  <a:lnTo>
                    <a:pt x="698" y="2070"/>
                  </a:lnTo>
                  <a:lnTo>
                    <a:pt x="1562" y="3873"/>
                  </a:lnTo>
                  <a:lnTo>
                    <a:pt x="2489" y="5626"/>
                  </a:lnTo>
                  <a:lnTo>
                    <a:pt x="2870" y="5422"/>
                  </a:lnTo>
                  <a:lnTo>
                    <a:pt x="1955" y="3682"/>
                  </a:lnTo>
                  <a:lnTo>
                    <a:pt x="1104" y="1892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0" name="object 4350" descr=""/>
            <p:cNvSpPr/>
            <p:nvPr/>
          </p:nvSpPr>
          <p:spPr>
            <a:xfrm>
              <a:off x="2498199" y="2276551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730" y="0"/>
                  </a:moveTo>
                  <a:lnTo>
                    <a:pt x="0" y="1447"/>
                  </a:lnTo>
                  <a:lnTo>
                    <a:pt x="927" y="3200"/>
                  </a:lnTo>
                  <a:lnTo>
                    <a:pt x="1930" y="4902"/>
                  </a:lnTo>
                  <a:lnTo>
                    <a:pt x="2997" y="6565"/>
                  </a:lnTo>
                  <a:lnTo>
                    <a:pt x="5587" y="4902"/>
                  </a:lnTo>
                  <a:lnTo>
                    <a:pt x="4571" y="3302"/>
                  </a:lnTo>
                  <a:lnTo>
                    <a:pt x="3606" y="1663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1" name="object 4351" descr=""/>
            <p:cNvSpPr/>
            <p:nvPr/>
          </p:nvSpPr>
          <p:spPr>
            <a:xfrm>
              <a:off x="2498199" y="2277796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80" y="0"/>
                  </a:moveTo>
                  <a:lnTo>
                    <a:pt x="0" y="203"/>
                  </a:lnTo>
                  <a:lnTo>
                    <a:pt x="927" y="1955"/>
                  </a:lnTo>
                  <a:lnTo>
                    <a:pt x="1930" y="3657"/>
                  </a:lnTo>
                  <a:lnTo>
                    <a:pt x="2997" y="5321"/>
                  </a:lnTo>
                  <a:lnTo>
                    <a:pt x="3365" y="5092"/>
                  </a:lnTo>
                  <a:lnTo>
                    <a:pt x="2298" y="3428"/>
                  </a:lnTo>
                  <a:lnTo>
                    <a:pt x="1308" y="1739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2" name="object 4352" descr=""/>
            <p:cNvSpPr/>
            <p:nvPr/>
          </p:nvSpPr>
          <p:spPr>
            <a:xfrm>
              <a:off x="2501195" y="2281457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603" y="0"/>
                  </a:moveTo>
                  <a:lnTo>
                    <a:pt x="0" y="1663"/>
                  </a:lnTo>
                  <a:lnTo>
                    <a:pt x="1066" y="3327"/>
                  </a:lnTo>
                  <a:lnTo>
                    <a:pt x="2184" y="4940"/>
                  </a:lnTo>
                  <a:lnTo>
                    <a:pt x="3378" y="6527"/>
                  </a:lnTo>
                  <a:lnTo>
                    <a:pt x="5841" y="4673"/>
                  </a:lnTo>
                  <a:lnTo>
                    <a:pt x="4698" y="3162"/>
                  </a:lnTo>
                  <a:lnTo>
                    <a:pt x="3619" y="1600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3" name="object 4353" descr=""/>
            <p:cNvSpPr/>
            <p:nvPr/>
          </p:nvSpPr>
          <p:spPr>
            <a:xfrm>
              <a:off x="2501195" y="2282880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68" y="0"/>
                  </a:moveTo>
                  <a:lnTo>
                    <a:pt x="0" y="241"/>
                  </a:lnTo>
                  <a:lnTo>
                    <a:pt x="1066" y="1905"/>
                  </a:lnTo>
                  <a:lnTo>
                    <a:pt x="2184" y="3517"/>
                  </a:lnTo>
                  <a:lnTo>
                    <a:pt x="3378" y="5105"/>
                  </a:lnTo>
                  <a:lnTo>
                    <a:pt x="3721" y="4851"/>
                  </a:lnTo>
                  <a:lnTo>
                    <a:pt x="2539" y="3276"/>
                  </a:lnTo>
                  <a:lnTo>
                    <a:pt x="1422" y="1663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4" name="object 4354" descr=""/>
            <p:cNvSpPr/>
            <p:nvPr/>
          </p:nvSpPr>
          <p:spPr>
            <a:xfrm>
              <a:off x="2504574" y="2286128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463" y="0"/>
                  </a:moveTo>
                  <a:lnTo>
                    <a:pt x="0" y="1854"/>
                  </a:lnTo>
                  <a:lnTo>
                    <a:pt x="1193" y="3441"/>
                  </a:lnTo>
                  <a:lnTo>
                    <a:pt x="2438" y="4978"/>
                  </a:lnTo>
                  <a:lnTo>
                    <a:pt x="3784" y="6451"/>
                  </a:lnTo>
                  <a:lnTo>
                    <a:pt x="6057" y="4368"/>
                  </a:lnTo>
                  <a:lnTo>
                    <a:pt x="4800" y="2984"/>
                  </a:lnTo>
                  <a:lnTo>
                    <a:pt x="3606" y="1524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5" name="object 4355" descr=""/>
            <p:cNvSpPr/>
            <p:nvPr/>
          </p:nvSpPr>
          <p:spPr>
            <a:xfrm>
              <a:off x="2504574" y="2287729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42" y="0"/>
                  </a:moveTo>
                  <a:lnTo>
                    <a:pt x="0" y="253"/>
                  </a:lnTo>
                  <a:lnTo>
                    <a:pt x="1193" y="1841"/>
                  </a:lnTo>
                  <a:lnTo>
                    <a:pt x="2438" y="3378"/>
                  </a:lnTo>
                  <a:lnTo>
                    <a:pt x="3784" y="4851"/>
                  </a:lnTo>
                  <a:lnTo>
                    <a:pt x="4102" y="4559"/>
                  </a:lnTo>
                  <a:lnTo>
                    <a:pt x="2768" y="3098"/>
                  </a:lnTo>
                  <a:lnTo>
                    <a:pt x="1524" y="1562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6" name="object 4356" descr=""/>
            <p:cNvSpPr/>
            <p:nvPr/>
          </p:nvSpPr>
          <p:spPr>
            <a:xfrm>
              <a:off x="2508360" y="22905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273" y="0"/>
                  </a:moveTo>
                  <a:lnTo>
                    <a:pt x="0" y="2082"/>
                  </a:lnTo>
                  <a:lnTo>
                    <a:pt x="673" y="2819"/>
                  </a:lnTo>
                  <a:lnTo>
                    <a:pt x="1371" y="3543"/>
                  </a:lnTo>
                  <a:lnTo>
                    <a:pt x="2844" y="4927"/>
                  </a:lnTo>
                  <a:lnTo>
                    <a:pt x="3606" y="5600"/>
                  </a:lnTo>
                  <a:lnTo>
                    <a:pt x="4444" y="6235"/>
                  </a:lnTo>
                  <a:lnTo>
                    <a:pt x="6299" y="3771"/>
                  </a:lnTo>
                  <a:lnTo>
                    <a:pt x="5587" y="3238"/>
                  </a:lnTo>
                  <a:lnTo>
                    <a:pt x="4902" y="2628"/>
                  </a:lnTo>
                  <a:lnTo>
                    <a:pt x="3555" y="1358"/>
                  </a:lnTo>
                  <a:lnTo>
                    <a:pt x="2908" y="685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7" name="object 4357" descr=""/>
            <p:cNvSpPr/>
            <p:nvPr/>
          </p:nvSpPr>
          <p:spPr>
            <a:xfrm>
              <a:off x="2508360" y="229229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17" y="0"/>
                  </a:moveTo>
                  <a:lnTo>
                    <a:pt x="4444" y="4445"/>
                  </a:lnTo>
                  <a:lnTo>
                    <a:pt x="4711" y="4102"/>
                  </a:lnTo>
                  <a:lnTo>
                    <a:pt x="3886" y="3479"/>
                  </a:lnTo>
                  <a:lnTo>
                    <a:pt x="3124" y="2819"/>
                  </a:lnTo>
                  <a:lnTo>
                    <a:pt x="1676" y="1435"/>
                  </a:lnTo>
                  <a:lnTo>
                    <a:pt x="990" y="72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8" name="object 4358" descr=""/>
            <p:cNvSpPr/>
            <p:nvPr/>
          </p:nvSpPr>
          <p:spPr>
            <a:xfrm>
              <a:off x="2512801" y="229427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854" y="0"/>
                  </a:moveTo>
                  <a:lnTo>
                    <a:pt x="0" y="2463"/>
                  </a:lnTo>
                  <a:lnTo>
                    <a:pt x="838" y="3098"/>
                  </a:lnTo>
                  <a:lnTo>
                    <a:pt x="1739" y="3683"/>
                  </a:lnTo>
                  <a:lnTo>
                    <a:pt x="3327" y="4381"/>
                  </a:lnTo>
                  <a:lnTo>
                    <a:pt x="3911" y="4572"/>
                  </a:lnTo>
                  <a:lnTo>
                    <a:pt x="4902" y="4724"/>
                  </a:lnTo>
                  <a:lnTo>
                    <a:pt x="5257" y="4749"/>
                  </a:lnTo>
                  <a:lnTo>
                    <a:pt x="5981" y="4699"/>
                  </a:lnTo>
                  <a:lnTo>
                    <a:pt x="6375" y="4622"/>
                  </a:lnTo>
                  <a:lnTo>
                    <a:pt x="6743" y="4495"/>
                  </a:lnTo>
                  <a:lnTo>
                    <a:pt x="5715" y="1587"/>
                  </a:lnTo>
                  <a:lnTo>
                    <a:pt x="5549" y="1651"/>
                  </a:lnTo>
                  <a:lnTo>
                    <a:pt x="5321" y="1676"/>
                  </a:lnTo>
                  <a:lnTo>
                    <a:pt x="4724" y="1587"/>
                  </a:lnTo>
                  <a:lnTo>
                    <a:pt x="4381" y="1473"/>
                  </a:lnTo>
                  <a:lnTo>
                    <a:pt x="3302" y="1016"/>
                  </a:lnTo>
                  <a:lnTo>
                    <a:pt x="2565" y="533"/>
                  </a:lnTo>
                  <a:lnTo>
                    <a:pt x="185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9" name="object 4359" descr=""/>
            <p:cNvSpPr/>
            <p:nvPr/>
          </p:nvSpPr>
          <p:spPr>
            <a:xfrm>
              <a:off x="2512801" y="2296394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266" y="0"/>
                  </a:moveTo>
                  <a:lnTo>
                    <a:pt x="5257" y="2628"/>
                  </a:lnTo>
                  <a:lnTo>
                    <a:pt x="5981" y="2578"/>
                  </a:lnTo>
                  <a:lnTo>
                    <a:pt x="6375" y="2501"/>
                  </a:lnTo>
                  <a:lnTo>
                    <a:pt x="6743" y="2374"/>
                  </a:lnTo>
                  <a:lnTo>
                    <a:pt x="6604" y="1968"/>
                  </a:lnTo>
                  <a:lnTo>
                    <a:pt x="6273" y="2082"/>
                  </a:lnTo>
                  <a:lnTo>
                    <a:pt x="5930" y="2146"/>
                  </a:lnTo>
                  <a:lnTo>
                    <a:pt x="5257" y="2197"/>
                  </a:lnTo>
                  <a:lnTo>
                    <a:pt x="4940" y="2171"/>
                  </a:lnTo>
                  <a:lnTo>
                    <a:pt x="4025" y="2032"/>
                  </a:lnTo>
                  <a:lnTo>
                    <a:pt x="3479" y="1854"/>
                  </a:lnTo>
                  <a:lnTo>
                    <a:pt x="1955" y="1193"/>
                  </a:lnTo>
                  <a:lnTo>
                    <a:pt x="1079" y="609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0" name="object 4360" descr=""/>
            <p:cNvSpPr/>
            <p:nvPr/>
          </p:nvSpPr>
          <p:spPr>
            <a:xfrm>
              <a:off x="2518514" y="229222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146" y="0"/>
                  </a:moveTo>
                  <a:lnTo>
                    <a:pt x="152" y="3581"/>
                  </a:lnTo>
                  <a:lnTo>
                    <a:pt x="0" y="3644"/>
                  </a:lnTo>
                  <a:lnTo>
                    <a:pt x="1028" y="6540"/>
                  </a:lnTo>
                  <a:lnTo>
                    <a:pt x="1219" y="6477"/>
                  </a:lnTo>
                  <a:lnTo>
                    <a:pt x="1574" y="6311"/>
                  </a:lnTo>
                  <a:lnTo>
                    <a:pt x="5118" y="838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1" name="object 4361" descr=""/>
            <p:cNvSpPr/>
            <p:nvPr/>
          </p:nvSpPr>
          <p:spPr>
            <a:xfrm>
              <a:off x="2519403" y="2292947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809" y="0"/>
                  </a:moveTo>
                  <a:lnTo>
                    <a:pt x="914" y="4927"/>
                  </a:lnTo>
                  <a:lnTo>
                    <a:pt x="482" y="5207"/>
                  </a:lnTo>
                  <a:lnTo>
                    <a:pt x="165" y="5359"/>
                  </a:lnTo>
                  <a:lnTo>
                    <a:pt x="0" y="5410"/>
                  </a:lnTo>
                  <a:lnTo>
                    <a:pt x="139" y="5816"/>
                  </a:lnTo>
                  <a:lnTo>
                    <a:pt x="4229" y="114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2" name="object 4362" descr=""/>
            <p:cNvSpPr/>
            <p:nvPr/>
          </p:nvSpPr>
          <p:spPr>
            <a:xfrm>
              <a:off x="2520659" y="2286742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990" y="0"/>
                  </a:moveTo>
                  <a:lnTo>
                    <a:pt x="0" y="5473"/>
                  </a:lnTo>
                  <a:lnTo>
                    <a:pt x="2971" y="6324"/>
                  </a:lnTo>
                  <a:lnTo>
                    <a:pt x="4051" y="368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3" name="object 4363" descr=""/>
            <p:cNvSpPr/>
            <p:nvPr/>
          </p:nvSpPr>
          <p:spPr>
            <a:xfrm>
              <a:off x="2523211" y="2287059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1066" y="0"/>
                  </a:moveTo>
                  <a:lnTo>
                    <a:pt x="952" y="977"/>
                  </a:lnTo>
                  <a:lnTo>
                    <a:pt x="825" y="1955"/>
                  </a:lnTo>
                  <a:lnTo>
                    <a:pt x="647" y="2933"/>
                  </a:lnTo>
                  <a:lnTo>
                    <a:pt x="482" y="3911"/>
                  </a:lnTo>
                  <a:lnTo>
                    <a:pt x="279" y="4902"/>
                  </a:lnTo>
                  <a:lnTo>
                    <a:pt x="0" y="5880"/>
                  </a:lnTo>
                  <a:lnTo>
                    <a:pt x="419" y="6007"/>
                  </a:lnTo>
                  <a:lnTo>
                    <a:pt x="1498" y="50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4" name="object 4364" descr=""/>
            <p:cNvSpPr/>
            <p:nvPr/>
          </p:nvSpPr>
          <p:spPr>
            <a:xfrm>
              <a:off x="2521644" y="228099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596" y="0"/>
                  </a:moveTo>
                  <a:lnTo>
                    <a:pt x="393" y="1943"/>
                  </a:lnTo>
                  <a:lnTo>
                    <a:pt x="228" y="3860"/>
                  </a:lnTo>
                  <a:lnTo>
                    <a:pt x="0" y="5753"/>
                  </a:lnTo>
                  <a:lnTo>
                    <a:pt x="3060" y="6121"/>
                  </a:lnTo>
                  <a:lnTo>
                    <a:pt x="3302" y="4165"/>
                  </a:lnTo>
                  <a:lnTo>
                    <a:pt x="3454" y="2222"/>
                  </a:lnTo>
                  <a:lnTo>
                    <a:pt x="3657" y="317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5" name="object 4365" descr=""/>
            <p:cNvSpPr/>
            <p:nvPr/>
          </p:nvSpPr>
          <p:spPr>
            <a:xfrm>
              <a:off x="2524286" y="2281258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584" y="0"/>
                  </a:moveTo>
                  <a:lnTo>
                    <a:pt x="393" y="1917"/>
                  </a:lnTo>
                  <a:lnTo>
                    <a:pt x="228" y="3848"/>
                  </a:lnTo>
                  <a:lnTo>
                    <a:pt x="0" y="5803"/>
                  </a:lnTo>
                  <a:lnTo>
                    <a:pt x="419" y="5854"/>
                  </a:lnTo>
                  <a:lnTo>
                    <a:pt x="660" y="3898"/>
                  </a:lnTo>
                  <a:lnTo>
                    <a:pt x="812" y="1955"/>
                  </a:lnTo>
                  <a:lnTo>
                    <a:pt x="1016" y="50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6" name="object 4366" descr=""/>
            <p:cNvSpPr/>
            <p:nvPr/>
          </p:nvSpPr>
          <p:spPr>
            <a:xfrm>
              <a:off x="2522230" y="2274990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990" y="0"/>
                  </a:moveTo>
                  <a:lnTo>
                    <a:pt x="685" y="1054"/>
                  </a:lnTo>
                  <a:lnTo>
                    <a:pt x="508" y="2057"/>
                  </a:lnTo>
                  <a:lnTo>
                    <a:pt x="215" y="4051"/>
                  </a:lnTo>
                  <a:lnTo>
                    <a:pt x="0" y="5994"/>
                  </a:lnTo>
                  <a:lnTo>
                    <a:pt x="3073" y="6324"/>
                  </a:lnTo>
                  <a:lnTo>
                    <a:pt x="3276" y="4419"/>
                  </a:lnTo>
                  <a:lnTo>
                    <a:pt x="3556" y="2578"/>
                  </a:lnTo>
                  <a:lnTo>
                    <a:pt x="3708" y="1676"/>
                  </a:lnTo>
                  <a:lnTo>
                    <a:pt x="3949" y="863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7" name="object 4367" descr=""/>
            <p:cNvSpPr/>
            <p:nvPr/>
          </p:nvSpPr>
          <p:spPr>
            <a:xfrm>
              <a:off x="2524871" y="2275727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889" y="0"/>
                  </a:moveTo>
                  <a:lnTo>
                    <a:pt x="647" y="850"/>
                  </a:lnTo>
                  <a:lnTo>
                    <a:pt x="482" y="1777"/>
                  </a:lnTo>
                  <a:lnTo>
                    <a:pt x="203" y="3632"/>
                  </a:lnTo>
                  <a:lnTo>
                    <a:pt x="0" y="5537"/>
                  </a:lnTo>
                  <a:lnTo>
                    <a:pt x="431" y="5587"/>
                  </a:lnTo>
                  <a:lnTo>
                    <a:pt x="635" y="3682"/>
                  </a:lnTo>
                  <a:lnTo>
                    <a:pt x="914" y="1841"/>
                  </a:lnTo>
                  <a:lnTo>
                    <a:pt x="1066" y="939"/>
                  </a:lnTo>
                  <a:lnTo>
                    <a:pt x="1308" y="126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8" name="object 4368" descr=""/>
            <p:cNvSpPr/>
            <p:nvPr/>
          </p:nvSpPr>
          <p:spPr>
            <a:xfrm>
              <a:off x="2523223" y="2271136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3898" y="0"/>
                  </a:moveTo>
                  <a:lnTo>
                    <a:pt x="0" y="3848"/>
                  </a:lnTo>
                  <a:lnTo>
                    <a:pt x="2959" y="4711"/>
                  </a:lnTo>
                  <a:lnTo>
                    <a:pt x="3073" y="4317"/>
                  </a:lnTo>
                  <a:lnTo>
                    <a:pt x="3258" y="3848"/>
                  </a:lnTo>
                  <a:lnTo>
                    <a:pt x="3441" y="3492"/>
                  </a:lnTo>
                  <a:lnTo>
                    <a:pt x="3657" y="3187"/>
                  </a:lnTo>
                  <a:lnTo>
                    <a:pt x="5033" y="3111"/>
                  </a:lnTo>
                  <a:lnTo>
                    <a:pt x="6489" y="1041"/>
                  </a:lnTo>
                  <a:lnTo>
                    <a:pt x="5981" y="711"/>
                  </a:lnTo>
                  <a:lnTo>
                    <a:pt x="5410" y="406"/>
                  </a:lnTo>
                  <a:lnTo>
                    <a:pt x="5080" y="266"/>
                  </a:lnTo>
                  <a:lnTo>
                    <a:pt x="4343" y="63"/>
                  </a:lnTo>
                  <a:lnTo>
                    <a:pt x="3898" y="0"/>
                  </a:lnTo>
                  <a:close/>
                </a:path>
                <a:path w="6985" h="5080">
                  <a:moveTo>
                    <a:pt x="5033" y="3111"/>
                  </a:moveTo>
                  <a:lnTo>
                    <a:pt x="3810" y="3111"/>
                  </a:lnTo>
                  <a:lnTo>
                    <a:pt x="4089" y="3187"/>
                  </a:lnTo>
                  <a:lnTo>
                    <a:pt x="4406" y="3352"/>
                  </a:lnTo>
                  <a:lnTo>
                    <a:pt x="4711" y="3568"/>
                  </a:lnTo>
                  <a:lnTo>
                    <a:pt x="5033" y="3111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9" name="object 4369" descr=""/>
            <p:cNvSpPr/>
            <p:nvPr/>
          </p:nvSpPr>
          <p:spPr>
            <a:xfrm>
              <a:off x="2525763" y="227381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39">
                  <a:moveTo>
                    <a:pt x="1244" y="0"/>
                  </a:moveTo>
                  <a:lnTo>
                    <a:pt x="0" y="1917"/>
                  </a:lnTo>
                  <a:lnTo>
                    <a:pt x="419" y="2032"/>
                  </a:lnTo>
                  <a:lnTo>
                    <a:pt x="533" y="1638"/>
                  </a:lnTo>
                  <a:lnTo>
                    <a:pt x="673" y="1257"/>
                  </a:lnTo>
                  <a:lnTo>
                    <a:pt x="901" y="812"/>
                  </a:lnTo>
                  <a:lnTo>
                    <a:pt x="1117" y="508"/>
                  </a:lnTo>
                  <a:lnTo>
                    <a:pt x="2273" y="431"/>
                  </a:lnTo>
                  <a:lnTo>
                    <a:pt x="1739" y="114"/>
                  </a:lnTo>
                  <a:lnTo>
                    <a:pt x="1244" y="0"/>
                  </a:lnTo>
                  <a:close/>
                </a:path>
                <a:path w="2539" h="2539">
                  <a:moveTo>
                    <a:pt x="2273" y="431"/>
                  </a:moveTo>
                  <a:lnTo>
                    <a:pt x="1269" y="431"/>
                  </a:lnTo>
                  <a:lnTo>
                    <a:pt x="1598" y="533"/>
                  </a:lnTo>
                  <a:lnTo>
                    <a:pt x="1866" y="673"/>
                  </a:lnTo>
                  <a:lnTo>
                    <a:pt x="2171" y="889"/>
                  </a:lnTo>
                  <a:lnTo>
                    <a:pt x="2325" y="673"/>
                  </a:lnTo>
                  <a:lnTo>
                    <a:pt x="2273" y="431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0" name="object 4370" descr=""/>
            <p:cNvSpPr/>
            <p:nvPr/>
          </p:nvSpPr>
          <p:spPr>
            <a:xfrm>
              <a:off x="2527930" y="2272185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1778" y="0"/>
                  </a:moveTo>
                  <a:lnTo>
                    <a:pt x="0" y="2514"/>
                  </a:lnTo>
                  <a:lnTo>
                    <a:pt x="317" y="2743"/>
                  </a:lnTo>
                  <a:lnTo>
                    <a:pt x="635" y="3009"/>
                  </a:lnTo>
                  <a:lnTo>
                    <a:pt x="3644" y="6400"/>
                  </a:lnTo>
                  <a:lnTo>
                    <a:pt x="6096" y="4533"/>
                  </a:lnTo>
                  <a:lnTo>
                    <a:pt x="2260" y="330"/>
                  </a:lnTo>
                  <a:lnTo>
                    <a:pt x="177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1" name="object 4371" descr=""/>
            <p:cNvSpPr/>
            <p:nvPr/>
          </p:nvSpPr>
          <p:spPr>
            <a:xfrm>
              <a:off x="2527930" y="227435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54" y="0"/>
                  </a:moveTo>
                  <a:lnTo>
                    <a:pt x="0" y="342"/>
                  </a:lnTo>
                  <a:lnTo>
                    <a:pt x="317" y="571"/>
                  </a:lnTo>
                  <a:lnTo>
                    <a:pt x="635" y="838"/>
                  </a:lnTo>
                  <a:lnTo>
                    <a:pt x="3644" y="4229"/>
                  </a:lnTo>
                  <a:lnTo>
                    <a:pt x="3987" y="3962"/>
                  </a:lnTo>
                  <a:lnTo>
                    <a:pt x="3416" y="3213"/>
                  </a:lnTo>
                  <a:lnTo>
                    <a:pt x="2819" y="2476"/>
                  </a:lnTo>
                  <a:lnTo>
                    <a:pt x="2197" y="1803"/>
                  </a:lnTo>
                  <a:lnTo>
                    <a:pt x="1587" y="1117"/>
                  </a:lnTo>
                  <a:lnTo>
                    <a:pt x="927" y="469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2" name="object 4372" descr=""/>
            <p:cNvSpPr/>
            <p:nvPr/>
          </p:nvSpPr>
          <p:spPr>
            <a:xfrm>
              <a:off x="2531572" y="227671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51" y="0"/>
                  </a:moveTo>
                  <a:lnTo>
                    <a:pt x="0" y="1879"/>
                  </a:lnTo>
                  <a:lnTo>
                    <a:pt x="558" y="2616"/>
                  </a:lnTo>
                  <a:lnTo>
                    <a:pt x="1308" y="3721"/>
                  </a:lnTo>
                  <a:lnTo>
                    <a:pt x="1524" y="4114"/>
                  </a:lnTo>
                  <a:lnTo>
                    <a:pt x="1968" y="4876"/>
                  </a:lnTo>
                  <a:lnTo>
                    <a:pt x="2349" y="5676"/>
                  </a:lnTo>
                  <a:lnTo>
                    <a:pt x="2667" y="6502"/>
                  </a:lnTo>
                  <a:lnTo>
                    <a:pt x="5549" y="5410"/>
                  </a:lnTo>
                  <a:lnTo>
                    <a:pt x="5181" y="4419"/>
                  </a:lnTo>
                  <a:lnTo>
                    <a:pt x="4724" y="3467"/>
                  </a:lnTo>
                  <a:lnTo>
                    <a:pt x="4191" y="2565"/>
                  </a:lnTo>
                  <a:lnTo>
                    <a:pt x="3937" y="2108"/>
                  </a:lnTo>
                  <a:lnTo>
                    <a:pt x="3657" y="1663"/>
                  </a:lnTo>
                  <a:lnTo>
                    <a:pt x="2908" y="596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3" name="object 4373" descr=""/>
            <p:cNvSpPr/>
            <p:nvPr/>
          </p:nvSpPr>
          <p:spPr>
            <a:xfrm>
              <a:off x="2531572" y="2278326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342" y="0"/>
                  </a:moveTo>
                  <a:lnTo>
                    <a:pt x="0" y="266"/>
                  </a:lnTo>
                  <a:lnTo>
                    <a:pt x="558" y="1003"/>
                  </a:lnTo>
                  <a:lnTo>
                    <a:pt x="1066" y="1739"/>
                  </a:lnTo>
                  <a:lnTo>
                    <a:pt x="1308" y="2108"/>
                  </a:lnTo>
                  <a:lnTo>
                    <a:pt x="1524" y="2501"/>
                  </a:lnTo>
                  <a:lnTo>
                    <a:pt x="1968" y="3263"/>
                  </a:lnTo>
                  <a:lnTo>
                    <a:pt x="2349" y="4063"/>
                  </a:lnTo>
                  <a:lnTo>
                    <a:pt x="2667" y="4889"/>
                  </a:lnTo>
                  <a:lnTo>
                    <a:pt x="3073" y="4737"/>
                  </a:lnTo>
                  <a:lnTo>
                    <a:pt x="901" y="749"/>
                  </a:lnTo>
                  <a:lnTo>
                    <a:pt x="774" y="558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4" name="object 4374" descr=""/>
            <p:cNvSpPr/>
            <p:nvPr/>
          </p:nvSpPr>
          <p:spPr>
            <a:xfrm>
              <a:off x="2534239" y="2282120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2882" y="0"/>
                  </a:moveTo>
                  <a:lnTo>
                    <a:pt x="0" y="1092"/>
                  </a:lnTo>
                  <a:lnTo>
                    <a:pt x="622" y="2743"/>
                  </a:lnTo>
                  <a:lnTo>
                    <a:pt x="965" y="4483"/>
                  </a:lnTo>
                  <a:lnTo>
                    <a:pt x="952" y="6223"/>
                  </a:lnTo>
                  <a:lnTo>
                    <a:pt x="4038" y="6235"/>
                  </a:lnTo>
                  <a:lnTo>
                    <a:pt x="4038" y="4102"/>
                  </a:lnTo>
                  <a:lnTo>
                    <a:pt x="3632" y="1981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5" name="object 4375" descr=""/>
            <p:cNvSpPr/>
            <p:nvPr/>
          </p:nvSpPr>
          <p:spPr>
            <a:xfrm>
              <a:off x="2534239" y="2283060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406" y="0"/>
                  </a:moveTo>
                  <a:lnTo>
                    <a:pt x="0" y="152"/>
                  </a:lnTo>
                  <a:lnTo>
                    <a:pt x="622" y="1803"/>
                  </a:lnTo>
                  <a:lnTo>
                    <a:pt x="965" y="3543"/>
                  </a:lnTo>
                  <a:lnTo>
                    <a:pt x="952" y="5283"/>
                  </a:lnTo>
                  <a:lnTo>
                    <a:pt x="1384" y="5283"/>
                  </a:lnTo>
                  <a:lnTo>
                    <a:pt x="1396" y="3492"/>
                  </a:lnTo>
                  <a:lnTo>
                    <a:pt x="1041" y="168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6" name="object 4376" descr=""/>
            <p:cNvSpPr/>
            <p:nvPr/>
          </p:nvSpPr>
          <p:spPr>
            <a:xfrm>
              <a:off x="2534154" y="2288341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1041" y="0"/>
                  </a:moveTo>
                  <a:lnTo>
                    <a:pt x="1028" y="1739"/>
                  </a:lnTo>
                  <a:lnTo>
                    <a:pt x="685" y="3467"/>
                  </a:lnTo>
                  <a:lnTo>
                    <a:pt x="0" y="5041"/>
                  </a:lnTo>
                  <a:lnTo>
                    <a:pt x="2832" y="6273"/>
                  </a:lnTo>
                  <a:lnTo>
                    <a:pt x="3695" y="4292"/>
                  </a:lnTo>
                  <a:lnTo>
                    <a:pt x="4114" y="2146"/>
                  </a:lnTo>
                  <a:lnTo>
                    <a:pt x="4114" y="12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7" name="object 4377" descr=""/>
            <p:cNvSpPr/>
            <p:nvPr/>
          </p:nvSpPr>
          <p:spPr>
            <a:xfrm>
              <a:off x="2534154" y="2288341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473" y="0"/>
                  </a:moveTo>
                  <a:lnTo>
                    <a:pt x="1041" y="0"/>
                  </a:lnTo>
                  <a:lnTo>
                    <a:pt x="1028" y="1739"/>
                  </a:lnTo>
                  <a:lnTo>
                    <a:pt x="685" y="3467"/>
                  </a:lnTo>
                  <a:lnTo>
                    <a:pt x="0" y="5041"/>
                  </a:lnTo>
                  <a:lnTo>
                    <a:pt x="393" y="5219"/>
                  </a:lnTo>
                  <a:lnTo>
                    <a:pt x="1104" y="3581"/>
                  </a:lnTo>
                  <a:lnTo>
                    <a:pt x="1460" y="1803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8" name="object 4378" descr=""/>
            <p:cNvSpPr/>
            <p:nvPr/>
          </p:nvSpPr>
          <p:spPr>
            <a:xfrm>
              <a:off x="2531149" y="229337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009" y="0"/>
                  </a:moveTo>
                  <a:lnTo>
                    <a:pt x="2324" y="1574"/>
                  </a:lnTo>
                  <a:lnTo>
                    <a:pt x="1295" y="2984"/>
                  </a:lnTo>
                  <a:lnTo>
                    <a:pt x="0" y="4025"/>
                  </a:lnTo>
                  <a:lnTo>
                    <a:pt x="1930" y="6426"/>
                  </a:lnTo>
                  <a:lnTo>
                    <a:pt x="3657" y="5041"/>
                  </a:lnTo>
                  <a:lnTo>
                    <a:pt x="4965" y="3213"/>
                  </a:lnTo>
                  <a:lnTo>
                    <a:pt x="5829" y="1244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9" name="object 4379" descr=""/>
            <p:cNvSpPr/>
            <p:nvPr/>
          </p:nvSpPr>
          <p:spPr>
            <a:xfrm>
              <a:off x="2531149" y="2293376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009" y="0"/>
                  </a:moveTo>
                  <a:lnTo>
                    <a:pt x="2324" y="1574"/>
                  </a:lnTo>
                  <a:lnTo>
                    <a:pt x="1295" y="2984"/>
                  </a:lnTo>
                  <a:lnTo>
                    <a:pt x="0" y="4025"/>
                  </a:lnTo>
                  <a:lnTo>
                    <a:pt x="266" y="4368"/>
                  </a:lnTo>
                  <a:lnTo>
                    <a:pt x="1625" y="3276"/>
                  </a:lnTo>
                  <a:lnTo>
                    <a:pt x="2692" y="1803"/>
                  </a:lnTo>
                  <a:lnTo>
                    <a:pt x="3403" y="177"/>
                  </a:lnTo>
                  <a:lnTo>
                    <a:pt x="300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0" name="object 4380" descr=""/>
            <p:cNvSpPr/>
            <p:nvPr/>
          </p:nvSpPr>
          <p:spPr>
            <a:xfrm>
              <a:off x="2526685" y="229740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457" y="0"/>
                  </a:moveTo>
                  <a:lnTo>
                    <a:pt x="3175" y="1041"/>
                  </a:lnTo>
                  <a:lnTo>
                    <a:pt x="1612" y="1701"/>
                  </a:lnTo>
                  <a:lnTo>
                    <a:pt x="0" y="1828"/>
                  </a:lnTo>
                  <a:lnTo>
                    <a:pt x="266" y="4902"/>
                  </a:lnTo>
                  <a:lnTo>
                    <a:pt x="6400" y="2400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1" name="object 4381" descr=""/>
            <p:cNvSpPr/>
            <p:nvPr/>
          </p:nvSpPr>
          <p:spPr>
            <a:xfrm>
              <a:off x="2526685" y="2297402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4457" y="0"/>
                  </a:moveTo>
                  <a:lnTo>
                    <a:pt x="3175" y="1041"/>
                  </a:lnTo>
                  <a:lnTo>
                    <a:pt x="1612" y="1701"/>
                  </a:lnTo>
                  <a:lnTo>
                    <a:pt x="0" y="1828"/>
                  </a:lnTo>
                  <a:lnTo>
                    <a:pt x="38" y="2260"/>
                  </a:lnTo>
                  <a:lnTo>
                    <a:pt x="1739" y="2120"/>
                  </a:lnTo>
                  <a:lnTo>
                    <a:pt x="3378" y="1435"/>
                  </a:lnTo>
                  <a:lnTo>
                    <a:pt x="4737" y="342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2" name="object 4382" descr=""/>
            <p:cNvSpPr/>
            <p:nvPr/>
          </p:nvSpPr>
          <p:spPr>
            <a:xfrm>
              <a:off x="2520515" y="229824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346" y="0"/>
                  </a:moveTo>
                  <a:lnTo>
                    <a:pt x="0" y="2781"/>
                  </a:lnTo>
                  <a:lnTo>
                    <a:pt x="977" y="3251"/>
                  </a:lnTo>
                  <a:lnTo>
                    <a:pt x="2006" y="3619"/>
                  </a:lnTo>
                  <a:lnTo>
                    <a:pt x="4178" y="4076"/>
                  </a:lnTo>
                  <a:lnTo>
                    <a:pt x="5308" y="4152"/>
                  </a:lnTo>
                  <a:lnTo>
                    <a:pt x="6426" y="4051"/>
                  </a:lnTo>
                  <a:lnTo>
                    <a:pt x="6172" y="977"/>
                  </a:lnTo>
                  <a:lnTo>
                    <a:pt x="4546" y="1130"/>
                  </a:lnTo>
                  <a:lnTo>
                    <a:pt x="2882" y="749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3" name="object 4383" descr=""/>
            <p:cNvSpPr/>
            <p:nvPr/>
          </p:nvSpPr>
          <p:spPr>
            <a:xfrm>
              <a:off x="2521671" y="2298248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190" y="0"/>
                  </a:moveTo>
                  <a:lnTo>
                    <a:pt x="0" y="393"/>
                  </a:lnTo>
                  <a:lnTo>
                    <a:pt x="1600" y="1168"/>
                  </a:lnTo>
                  <a:lnTo>
                    <a:pt x="3340" y="1562"/>
                  </a:lnTo>
                  <a:lnTo>
                    <a:pt x="5054" y="1409"/>
                  </a:lnTo>
                  <a:lnTo>
                    <a:pt x="5016" y="977"/>
                  </a:lnTo>
                  <a:lnTo>
                    <a:pt x="3390" y="1130"/>
                  </a:lnTo>
                  <a:lnTo>
                    <a:pt x="1727" y="74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4" name="object 4384" descr=""/>
            <p:cNvSpPr/>
            <p:nvPr/>
          </p:nvSpPr>
          <p:spPr>
            <a:xfrm>
              <a:off x="2515424" y="229513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158" y="0"/>
                  </a:moveTo>
                  <a:lnTo>
                    <a:pt x="0" y="2209"/>
                  </a:lnTo>
                  <a:lnTo>
                    <a:pt x="749" y="2921"/>
                  </a:lnTo>
                  <a:lnTo>
                    <a:pt x="1536" y="3606"/>
                  </a:lnTo>
                  <a:lnTo>
                    <a:pt x="3213" y="4851"/>
                  </a:lnTo>
                  <a:lnTo>
                    <a:pt x="4114" y="5410"/>
                  </a:lnTo>
                  <a:lnTo>
                    <a:pt x="5092" y="5892"/>
                  </a:lnTo>
                  <a:lnTo>
                    <a:pt x="6438" y="3111"/>
                  </a:lnTo>
                  <a:lnTo>
                    <a:pt x="5664" y="2743"/>
                  </a:lnTo>
                  <a:lnTo>
                    <a:pt x="4914" y="2273"/>
                  </a:lnTo>
                  <a:lnTo>
                    <a:pt x="3492" y="1219"/>
                  </a:lnTo>
                  <a:lnTo>
                    <a:pt x="2806" y="635"/>
                  </a:lnTo>
                  <a:lnTo>
                    <a:pt x="215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5" name="object 4385" descr=""/>
            <p:cNvSpPr/>
            <p:nvPr/>
          </p:nvSpPr>
          <p:spPr>
            <a:xfrm>
              <a:off x="2517278" y="229513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304" y="0"/>
                  </a:moveTo>
                  <a:lnTo>
                    <a:pt x="4394" y="3505"/>
                  </a:lnTo>
                  <a:lnTo>
                    <a:pt x="4584" y="3111"/>
                  </a:lnTo>
                  <a:lnTo>
                    <a:pt x="3810" y="2743"/>
                  </a:lnTo>
                  <a:lnTo>
                    <a:pt x="3060" y="2273"/>
                  </a:lnTo>
                  <a:lnTo>
                    <a:pt x="2349" y="1752"/>
                  </a:lnTo>
                  <a:lnTo>
                    <a:pt x="1638" y="1219"/>
                  </a:lnTo>
                  <a:lnTo>
                    <a:pt x="952" y="635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6" name="object 4386" descr=""/>
            <p:cNvSpPr/>
            <p:nvPr/>
          </p:nvSpPr>
          <p:spPr>
            <a:xfrm>
              <a:off x="2511537" y="2290904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565" y="0"/>
                  </a:moveTo>
                  <a:lnTo>
                    <a:pt x="0" y="1714"/>
                  </a:lnTo>
                  <a:lnTo>
                    <a:pt x="1130" y="3403"/>
                  </a:lnTo>
                  <a:lnTo>
                    <a:pt x="2412" y="4991"/>
                  </a:lnTo>
                  <a:lnTo>
                    <a:pt x="3886" y="6438"/>
                  </a:lnTo>
                  <a:lnTo>
                    <a:pt x="6045" y="4229"/>
                  </a:lnTo>
                  <a:lnTo>
                    <a:pt x="4749" y="2971"/>
                  </a:lnTo>
                  <a:lnTo>
                    <a:pt x="3594" y="1536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7" name="object 4387" descr=""/>
            <p:cNvSpPr/>
            <p:nvPr/>
          </p:nvSpPr>
          <p:spPr>
            <a:xfrm>
              <a:off x="2513747" y="2290904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55" y="0"/>
                  </a:moveTo>
                  <a:lnTo>
                    <a:pt x="0" y="241"/>
                  </a:lnTo>
                  <a:lnTo>
                    <a:pt x="1028" y="1790"/>
                  </a:lnTo>
                  <a:lnTo>
                    <a:pt x="2209" y="3251"/>
                  </a:lnTo>
                  <a:lnTo>
                    <a:pt x="3530" y="4533"/>
                  </a:lnTo>
                  <a:lnTo>
                    <a:pt x="3835" y="4229"/>
                  </a:lnTo>
                  <a:lnTo>
                    <a:pt x="2539" y="2971"/>
                  </a:lnTo>
                  <a:lnTo>
                    <a:pt x="1384" y="1536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8" name="object 4388" descr=""/>
            <p:cNvSpPr/>
            <p:nvPr/>
          </p:nvSpPr>
          <p:spPr>
            <a:xfrm>
              <a:off x="2508627" y="2286050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819" y="0"/>
                  </a:moveTo>
                  <a:lnTo>
                    <a:pt x="0" y="1244"/>
                  </a:lnTo>
                  <a:lnTo>
                    <a:pt x="812" y="3098"/>
                  </a:lnTo>
                  <a:lnTo>
                    <a:pt x="1790" y="4876"/>
                  </a:lnTo>
                  <a:lnTo>
                    <a:pt x="2908" y="6565"/>
                  </a:lnTo>
                  <a:lnTo>
                    <a:pt x="5473" y="4851"/>
                  </a:lnTo>
                  <a:lnTo>
                    <a:pt x="4457" y="3327"/>
                  </a:lnTo>
                  <a:lnTo>
                    <a:pt x="3568" y="1689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9" name="object 4389" descr=""/>
            <p:cNvSpPr/>
            <p:nvPr/>
          </p:nvSpPr>
          <p:spPr>
            <a:xfrm>
              <a:off x="2511052" y="2286050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393" y="0"/>
                  </a:moveTo>
                  <a:lnTo>
                    <a:pt x="0" y="177"/>
                  </a:lnTo>
                  <a:lnTo>
                    <a:pt x="749" y="1892"/>
                  </a:lnTo>
                  <a:lnTo>
                    <a:pt x="1651" y="3543"/>
                  </a:lnTo>
                  <a:lnTo>
                    <a:pt x="2692" y="5092"/>
                  </a:lnTo>
                  <a:lnTo>
                    <a:pt x="3048" y="4851"/>
                  </a:lnTo>
                  <a:lnTo>
                    <a:pt x="2032" y="3327"/>
                  </a:lnTo>
                  <a:lnTo>
                    <a:pt x="1143" y="1689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0" name="object 4390" descr=""/>
            <p:cNvSpPr/>
            <p:nvPr/>
          </p:nvSpPr>
          <p:spPr>
            <a:xfrm>
              <a:off x="2506670" y="2280813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97" y="0"/>
                  </a:moveTo>
                  <a:lnTo>
                    <a:pt x="0" y="723"/>
                  </a:lnTo>
                  <a:lnTo>
                    <a:pt x="482" y="2705"/>
                  </a:lnTo>
                  <a:lnTo>
                    <a:pt x="1142" y="4622"/>
                  </a:lnTo>
                  <a:lnTo>
                    <a:pt x="1955" y="6477"/>
                  </a:lnTo>
                  <a:lnTo>
                    <a:pt x="4775" y="5232"/>
                  </a:lnTo>
                  <a:lnTo>
                    <a:pt x="4038" y="3543"/>
                  </a:lnTo>
                  <a:lnTo>
                    <a:pt x="3428" y="1790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1" name="object 4391" descr=""/>
            <p:cNvSpPr/>
            <p:nvPr/>
          </p:nvSpPr>
          <p:spPr>
            <a:xfrm>
              <a:off x="2509248" y="2280813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419" y="0"/>
                  </a:moveTo>
                  <a:lnTo>
                    <a:pt x="0" y="101"/>
                  </a:lnTo>
                  <a:lnTo>
                    <a:pt x="444" y="1917"/>
                  </a:lnTo>
                  <a:lnTo>
                    <a:pt x="1054" y="3695"/>
                  </a:lnTo>
                  <a:lnTo>
                    <a:pt x="1803" y="5410"/>
                  </a:lnTo>
                  <a:lnTo>
                    <a:pt x="2197" y="5232"/>
                  </a:lnTo>
                  <a:lnTo>
                    <a:pt x="1460" y="3543"/>
                  </a:lnTo>
                  <a:lnTo>
                    <a:pt x="850" y="179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2" name="object 4392" descr=""/>
            <p:cNvSpPr/>
            <p:nvPr/>
          </p:nvSpPr>
          <p:spPr>
            <a:xfrm>
              <a:off x="2505820" y="2275382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086" y="0"/>
                  </a:moveTo>
                  <a:lnTo>
                    <a:pt x="0" y="101"/>
                  </a:lnTo>
                  <a:lnTo>
                    <a:pt x="76" y="2159"/>
                  </a:lnTo>
                  <a:lnTo>
                    <a:pt x="368" y="4178"/>
                  </a:lnTo>
                  <a:lnTo>
                    <a:pt x="850" y="6159"/>
                  </a:lnTo>
                  <a:lnTo>
                    <a:pt x="3848" y="5435"/>
                  </a:lnTo>
                  <a:lnTo>
                    <a:pt x="3416" y="3644"/>
                  </a:lnTo>
                  <a:lnTo>
                    <a:pt x="3149" y="1816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3" name="object 4393" descr=""/>
            <p:cNvSpPr/>
            <p:nvPr/>
          </p:nvSpPr>
          <p:spPr>
            <a:xfrm>
              <a:off x="2508474" y="2275382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431" y="0"/>
                  </a:moveTo>
                  <a:lnTo>
                    <a:pt x="0" y="12"/>
                  </a:lnTo>
                  <a:lnTo>
                    <a:pt x="63" y="1866"/>
                  </a:lnTo>
                  <a:lnTo>
                    <a:pt x="330" y="3721"/>
                  </a:lnTo>
                  <a:lnTo>
                    <a:pt x="774" y="5537"/>
                  </a:lnTo>
                  <a:lnTo>
                    <a:pt x="1193" y="5435"/>
                  </a:lnTo>
                  <a:lnTo>
                    <a:pt x="761" y="3644"/>
                  </a:lnTo>
                  <a:lnTo>
                    <a:pt x="495" y="181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4" name="object 4394" descr=""/>
            <p:cNvSpPr/>
            <p:nvPr/>
          </p:nvSpPr>
          <p:spPr>
            <a:xfrm>
              <a:off x="2505759" y="2269320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622" y="0"/>
                  </a:moveTo>
                  <a:lnTo>
                    <a:pt x="165" y="2031"/>
                  </a:lnTo>
                  <a:lnTo>
                    <a:pt x="0" y="4114"/>
                  </a:lnTo>
                  <a:lnTo>
                    <a:pt x="63" y="6159"/>
                  </a:lnTo>
                  <a:lnTo>
                    <a:pt x="3149" y="6057"/>
                  </a:lnTo>
                  <a:lnTo>
                    <a:pt x="3086" y="4241"/>
                  </a:lnTo>
                  <a:lnTo>
                    <a:pt x="3238" y="2425"/>
                  </a:lnTo>
                  <a:lnTo>
                    <a:pt x="3632" y="685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5" name="object 4395" descr=""/>
            <p:cNvSpPr/>
            <p:nvPr/>
          </p:nvSpPr>
          <p:spPr>
            <a:xfrm>
              <a:off x="2508413" y="2269904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4">
                  <a:moveTo>
                    <a:pt x="558" y="0"/>
                  </a:moveTo>
                  <a:lnTo>
                    <a:pt x="152" y="1790"/>
                  </a:lnTo>
                  <a:lnTo>
                    <a:pt x="0" y="3644"/>
                  </a:lnTo>
                  <a:lnTo>
                    <a:pt x="63" y="5486"/>
                  </a:lnTo>
                  <a:lnTo>
                    <a:pt x="495" y="5473"/>
                  </a:lnTo>
                  <a:lnTo>
                    <a:pt x="431" y="3657"/>
                  </a:lnTo>
                  <a:lnTo>
                    <a:pt x="584" y="1841"/>
                  </a:lnTo>
                  <a:lnTo>
                    <a:pt x="977" y="101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6" name="object 4396" descr=""/>
            <p:cNvSpPr/>
            <p:nvPr/>
          </p:nvSpPr>
          <p:spPr>
            <a:xfrm>
              <a:off x="2506380" y="2263501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324" y="0"/>
                  </a:moveTo>
                  <a:lnTo>
                    <a:pt x="1231" y="1803"/>
                  </a:lnTo>
                  <a:lnTo>
                    <a:pt x="469" y="3784"/>
                  </a:lnTo>
                  <a:lnTo>
                    <a:pt x="0" y="5816"/>
                  </a:lnTo>
                  <a:lnTo>
                    <a:pt x="3009" y="6502"/>
                  </a:lnTo>
                  <a:lnTo>
                    <a:pt x="3403" y="4762"/>
                  </a:lnTo>
                  <a:lnTo>
                    <a:pt x="4063" y="3086"/>
                  </a:lnTo>
                  <a:lnTo>
                    <a:pt x="4965" y="157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7" name="object 4397" descr=""/>
            <p:cNvSpPr/>
            <p:nvPr/>
          </p:nvSpPr>
          <p:spPr>
            <a:xfrm>
              <a:off x="2508971" y="2264860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2006" y="0"/>
                  </a:moveTo>
                  <a:lnTo>
                    <a:pt x="1066" y="1549"/>
                  </a:lnTo>
                  <a:lnTo>
                    <a:pt x="406" y="3263"/>
                  </a:lnTo>
                  <a:lnTo>
                    <a:pt x="0" y="5054"/>
                  </a:lnTo>
                  <a:lnTo>
                    <a:pt x="419" y="5143"/>
                  </a:lnTo>
                  <a:lnTo>
                    <a:pt x="812" y="3403"/>
                  </a:lnTo>
                  <a:lnTo>
                    <a:pt x="1473" y="1727"/>
                  </a:lnTo>
                  <a:lnTo>
                    <a:pt x="2374" y="215"/>
                  </a:lnTo>
                  <a:lnTo>
                    <a:pt x="20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8" name="object 4398" descr=""/>
            <p:cNvSpPr/>
            <p:nvPr/>
          </p:nvSpPr>
          <p:spPr>
            <a:xfrm>
              <a:off x="2508702" y="22587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445" y="0"/>
                  </a:moveTo>
                  <a:lnTo>
                    <a:pt x="0" y="4775"/>
                  </a:lnTo>
                  <a:lnTo>
                    <a:pt x="2641" y="6350"/>
                  </a:lnTo>
                  <a:lnTo>
                    <a:pt x="3098" y="5600"/>
                  </a:lnTo>
                  <a:lnTo>
                    <a:pt x="3619" y="4864"/>
                  </a:lnTo>
                  <a:lnTo>
                    <a:pt x="4737" y="3594"/>
                  </a:lnTo>
                  <a:lnTo>
                    <a:pt x="5346" y="3048"/>
                  </a:lnTo>
                  <a:lnTo>
                    <a:pt x="5994" y="2667"/>
                  </a:lnTo>
                  <a:lnTo>
                    <a:pt x="444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9" name="object 4399" descr=""/>
            <p:cNvSpPr/>
            <p:nvPr/>
          </p:nvSpPr>
          <p:spPr>
            <a:xfrm>
              <a:off x="2510975" y="2261019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505" y="0"/>
                  </a:moveTo>
                  <a:lnTo>
                    <a:pt x="0" y="3835"/>
                  </a:lnTo>
                  <a:lnTo>
                    <a:pt x="368" y="4051"/>
                  </a:lnTo>
                  <a:lnTo>
                    <a:pt x="825" y="3301"/>
                  </a:lnTo>
                  <a:lnTo>
                    <a:pt x="1346" y="2565"/>
                  </a:lnTo>
                  <a:lnTo>
                    <a:pt x="2463" y="1295"/>
                  </a:lnTo>
                  <a:lnTo>
                    <a:pt x="3073" y="749"/>
                  </a:lnTo>
                  <a:lnTo>
                    <a:pt x="3721" y="368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0" name="object 4400" descr=""/>
            <p:cNvSpPr/>
            <p:nvPr/>
          </p:nvSpPr>
          <p:spPr>
            <a:xfrm>
              <a:off x="2513140" y="2257712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140" y="0"/>
                  </a:moveTo>
                  <a:lnTo>
                    <a:pt x="0" y="1016"/>
                  </a:lnTo>
                  <a:lnTo>
                    <a:pt x="1549" y="3670"/>
                  </a:lnTo>
                  <a:lnTo>
                    <a:pt x="2197" y="3302"/>
                  </a:lnTo>
                  <a:lnTo>
                    <a:pt x="2870" y="3098"/>
                  </a:lnTo>
                  <a:lnTo>
                    <a:pt x="4254" y="3073"/>
                  </a:lnTo>
                  <a:lnTo>
                    <a:pt x="4978" y="3263"/>
                  </a:lnTo>
                  <a:lnTo>
                    <a:pt x="5702" y="3594"/>
                  </a:lnTo>
                  <a:lnTo>
                    <a:pt x="6985" y="787"/>
                  </a:lnTo>
                  <a:lnTo>
                    <a:pt x="6477" y="558"/>
                  </a:lnTo>
                  <a:lnTo>
                    <a:pt x="5918" y="355"/>
                  </a:lnTo>
                  <a:lnTo>
                    <a:pt x="4749" y="76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1" name="object 4401" descr=""/>
            <p:cNvSpPr/>
            <p:nvPr/>
          </p:nvSpPr>
          <p:spPr>
            <a:xfrm>
              <a:off x="2514474" y="2260354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2984" y="0"/>
                  </a:moveTo>
                  <a:lnTo>
                    <a:pt x="1447" y="25"/>
                  </a:lnTo>
                  <a:lnTo>
                    <a:pt x="698" y="254"/>
                  </a:lnTo>
                  <a:lnTo>
                    <a:pt x="0" y="660"/>
                  </a:lnTo>
                  <a:lnTo>
                    <a:pt x="215" y="1028"/>
                  </a:lnTo>
                  <a:lnTo>
                    <a:pt x="863" y="660"/>
                  </a:lnTo>
                  <a:lnTo>
                    <a:pt x="1536" y="457"/>
                  </a:lnTo>
                  <a:lnTo>
                    <a:pt x="2920" y="431"/>
                  </a:lnTo>
                  <a:lnTo>
                    <a:pt x="3644" y="622"/>
                  </a:lnTo>
                  <a:lnTo>
                    <a:pt x="4368" y="952"/>
                  </a:lnTo>
                  <a:lnTo>
                    <a:pt x="4546" y="558"/>
                  </a:lnTo>
                  <a:lnTo>
                    <a:pt x="3784" y="203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2" name="object 4402" descr=""/>
            <p:cNvSpPr/>
            <p:nvPr/>
          </p:nvSpPr>
          <p:spPr>
            <a:xfrm>
              <a:off x="2518840" y="22585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295" y="0"/>
                  </a:moveTo>
                  <a:lnTo>
                    <a:pt x="0" y="2793"/>
                  </a:lnTo>
                  <a:lnTo>
                    <a:pt x="723" y="3136"/>
                  </a:lnTo>
                  <a:lnTo>
                    <a:pt x="1447" y="3606"/>
                  </a:lnTo>
                  <a:lnTo>
                    <a:pt x="2806" y="4698"/>
                  </a:lnTo>
                  <a:lnTo>
                    <a:pt x="3467" y="5333"/>
                  </a:lnTo>
                  <a:lnTo>
                    <a:pt x="4089" y="5994"/>
                  </a:lnTo>
                  <a:lnTo>
                    <a:pt x="6337" y="3873"/>
                  </a:lnTo>
                  <a:lnTo>
                    <a:pt x="5626" y="3136"/>
                  </a:lnTo>
                  <a:lnTo>
                    <a:pt x="4876" y="2412"/>
                  </a:lnTo>
                  <a:lnTo>
                    <a:pt x="3225" y="1092"/>
                  </a:lnTo>
                  <a:lnTo>
                    <a:pt x="2324" y="469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3" name="object 4403" descr=""/>
            <p:cNvSpPr/>
            <p:nvPr/>
          </p:nvSpPr>
          <p:spPr>
            <a:xfrm>
              <a:off x="2518840" y="226090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177" y="0"/>
                  </a:moveTo>
                  <a:lnTo>
                    <a:pt x="0" y="393"/>
                  </a:lnTo>
                  <a:lnTo>
                    <a:pt x="723" y="736"/>
                  </a:lnTo>
                  <a:lnTo>
                    <a:pt x="1447" y="1206"/>
                  </a:lnTo>
                  <a:lnTo>
                    <a:pt x="2806" y="2298"/>
                  </a:lnTo>
                  <a:lnTo>
                    <a:pt x="3467" y="2933"/>
                  </a:lnTo>
                  <a:lnTo>
                    <a:pt x="4089" y="3594"/>
                  </a:lnTo>
                  <a:lnTo>
                    <a:pt x="4406" y="3302"/>
                  </a:lnTo>
                  <a:lnTo>
                    <a:pt x="3771" y="2616"/>
                  </a:lnTo>
                  <a:lnTo>
                    <a:pt x="3098" y="1981"/>
                  </a:lnTo>
                  <a:lnTo>
                    <a:pt x="1689" y="850"/>
                  </a:lnTo>
                  <a:lnTo>
                    <a:pt x="952" y="355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4" name="object 4404" descr=""/>
            <p:cNvSpPr/>
            <p:nvPr/>
          </p:nvSpPr>
          <p:spPr>
            <a:xfrm>
              <a:off x="2522929" y="2262384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247" y="0"/>
                  </a:moveTo>
                  <a:lnTo>
                    <a:pt x="0" y="2120"/>
                  </a:lnTo>
                  <a:lnTo>
                    <a:pt x="1257" y="3454"/>
                  </a:lnTo>
                  <a:lnTo>
                    <a:pt x="2400" y="4940"/>
                  </a:lnTo>
                  <a:lnTo>
                    <a:pt x="3505" y="6476"/>
                  </a:lnTo>
                  <a:lnTo>
                    <a:pt x="6019" y="4686"/>
                  </a:lnTo>
                  <a:lnTo>
                    <a:pt x="4864" y="3073"/>
                  </a:lnTo>
                  <a:lnTo>
                    <a:pt x="3644" y="1485"/>
                  </a:lnTo>
                  <a:lnTo>
                    <a:pt x="224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5" name="object 4405" descr=""/>
            <p:cNvSpPr/>
            <p:nvPr/>
          </p:nvSpPr>
          <p:spPr>
            <a:xfrm>
              <a:off x="2522929" y="2264201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17" y="0"/>
                  </a:moveTo>
                  <a:lnTo>
                    <a:pt x="0" y="304"/>
                  </a:lnTo>
                  <a:lnTo>
                    <a:pt x="1257" y="1638"/>
                  </a:lnTo>
                  <a:lnTo>
                    <a:pt x="2400" y="3124"/>
                  </a:lnTo>
                  <a:lnTo>
                    <a:pt x="3505" y="4660"/>
                  </a:lnTo>
                  <a:lnTo>
                    <a:pt x="3860" y="4406"/>
                  </a:lnTo>
                  <a:lnTo>
                    <a:pt x="2755" y="2857"/>
                  </a:lnTo>
                  <a:lnTo>
                    <a:pt x="1587" y="1358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6" name="object 4406" descr=""/>
            <p:cNvSpPr/>
            <p:nvPr/>
          </p:nvSpPr>
          <p:spPr>
            <a:xfrm>
              <a:off x="2526430" y="2267073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514" y="0"/>
                  </a:moveTo>
                  <a:lnTo>
                    <a:pt x="0" y="1790"/>
                  </a:lnTo>
                  <a:lnTo>
                    <a:pt x="558" y="2565"/>
                  </a:lnTo>
                  <a:lnTo>
                    <a:pt x="1092" y="3340"/>
                  </a:lnTo>
                  <a:lnTo>
                    <a:pt x="2159" y="4940"/>
                  </a:lnTo>
                  <a:lnTo>
                    <a:pt x="2679" y="5753"/>
                  </a:lnTo>
                  <a:lnTo>
                    <a:pt x="3251" y="6578"/>
                  </a:lnTo>
                  <a:lnTo>
                    <a:pt x="5791" y="4826"/>
                  </a:lnTo>
                  <a:lnTo>
                    <a:pt x="5257" y="4051"/>
                  </a:lnTo>
                  <a:lnTo>
                    <a:pt x="4191" y="2425"/>
                  </a:lnTo>
                  <a:lnTo>
                    <a:pt x="3086" y="800"/>
                  </a:lnTo>
                  <a:lnTo>
                    <a:pt x="251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7" name="object 4407" descr=""/>
            <p:cNvSpPr/>
            <p:nvPr/>
          </p:nvSpPr>
          <p:spPr>
            <a:xfrm>
              <a:off x="2526430" y="2268610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55" y="0"/>
                  </a:moveTo>
                  <a:lnTo>
                    <a:pt x="0" y="254"/>
                  </a:lnTo>
                  <a:lnTo>
                    <a:pt x="558" y="1028"/>
                  </a:lnTo>
                  <a:lnTo>
                    <a:pt x="1092" y="1803"/>
                  </a:lnTo>
                  <a:lnTo>
                    <a:pt x="2159" y="3403"/>
                  </a:lnTo>
                  <a:lnTo>
                    <a:pt x="2679" y="4216"/>
                  </a:lnTo>
                  <a:lnTo>
                    <a:pt x="3251" y="5041"/>
                  </a:lnTo>
                  <a:lnTo>
                    <a:pt x="3606" y="4800"/>
                  </a:lnTo>
                  <a:lnTo>
                    <a:pt x="3048" y="3987"/>
                  </a:lnTo>
                  <a:lnTo>
                    <a:pt x="2514" y="3162"/>
                  </a:lnTo>
                  <a:lnTo>
                    <a:pt x="914" y="774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8" name="object 4408" descr=""/>
            <p:cNvSpPr/>
            <p:nvPr/>
          </p:nvSpPr>
          <p:spPr>
            <a:xfrm>
              <a:off x="2529677" y="227190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540" y="0"/>
                  </a:moveTo>
                  <a:lnTo>
                    <a:pt x="0" y="1752"/>
                  </a:lnTo>
                  <a:lnTo>
                    <a:pt x="571" y="2578"/>
                  </a:lnTo>
                  <a:lnTo>
                    <a:pt x="1168" y="3390"/>
                  </a:lnTo>
                  <a:lnTo>
                    <a:pt x="4343" y="6451"/>
                  </a:lnTo>
                  <a:lnTo>
                    <a:pt x="5981" y="3835"/>
                  </a:lnTo>
                  <a:lnTo>
                    <a:pt x="5689" y="3657"/>
                  </a:lnTo>
                  <a:lnTo>
                    <a:pt x="5372" y="3403"/>
                  </a:lnTo>
                  <a:lnTo>
                    <a:pt x="4775" y="2844"/>
                  </a:lnTo>
                  <a:lnTo>
                    <a:pt x="4483" y="2527"/>
                  </a:lnTo>
                  <a:lnTo>
                    <a:pt x="3619" y="1511"/>
                  </a:lnTo>
                  <a:lnTo>
                    <a:pt x="3073" y="774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9" name="object 4409" descr=""/>
            <p:cNvSpPr/>
            <p:nvPr/>
          </p:nvSpPr>
          <p:spPr>
            <a:xfrm>
              <a:off x="2529677" y="2273412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55" y="0"/>
                  </a:moveTo>
                  <a:lnTo>
                    <a:pt x="4343" y="4940"/>
                  </a:lnTo>
                  <a:lnTo>
                    <a:pt x="4572" y="4572"/>
                  </a:lnTo>
                  <a:lnTo>
                    <a:pt x="4076" y="4267"/>
                  </a:lnTo>
                  <a:lnTo>
                    <a:pt x="3657" y="3911"/>
                  </a:lnTo>
                  <a:lnTo>
                    <a:pt x="2870" y="3175"/>
                  </a:lnTo>
                  <a:lnTo>
                    <a:pt x="2514" y="2794"/>
                  </a:lnTo>
                  <a:lnTo>
                    <a:pt x="1511" y="1612"/>
                  </a:lnTo>
                  <a:lnTo>
                    <a:pt x="927" y="812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0" name="object 4410" descr=""/>
            <p:cNvSpPr/>
            <p:nvPr/>
          </p:nvSpPr>
          <p:spPr>
            <a:xfrm>
              <a:off x="2534019" y="227451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165" y="0"/>
                  </a:moveTo>
                  <a:lnTo>
                    <a:pt x="2590" y="1574"/>
                  </a:lnTo>
                  <a:lnTo>
                    <a:pt x="2197" y="1511"/>
                  </a:lnTo>
                  <a:lnTo>
                    <a:pt x="1930" y="1409"/>
                  </a:lnTo>
                  <a:lnTo>
                    <a:pt x="1638" y="1219"/>
                  </a:lnTo>
                  <a:lnTo>
                    <a:pt x="0" y="3835"/>
                  </a:lnTo>
                  <a:lnTo>
                    <a:pt x="2705" y="4660"/>
                  </a:lnTo>
                  <a:lnTo>
                    <a:pt x="3505" y="4533"/>
                  </a:lnTo>
                  <a:lnTo>
                    <a:pt x="6857" y="1511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1" name="object 4411" descr=""/>
            <p:cNvSpPr/>
            <p:nvPr/>
          </p:nvSpPr>
          <p:spPr>
            <a:xfrm>
              <a:off x="2534019" y="2275807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6476" y="0"/>
                  </a:moveTo>
                  <a:lnTo>
                    <a:pt x="2692" y="2933"/>
                  </a:lnTo>
                  <a:lnTo>
                    <a:pt x="2324" y="2921"/>
                  </a:lnTo>
                  <a:lnTo>
                    <a:pt x="1295" y="2755"/>
                  </a:lnTo>
                  <a:lnTo>
                    <a:pt x="723" y="2489"/>
                  </a:lnTo>
                  <a:lnTo>
                    <a:pt x="228" y="2171"/>
                  </a:lnTo>
                  <a:lnTo>
                    <a:pt x="0" y="2540"/>
                  </a:lnTo>
                  <a:lnTo>
                    <a:pt x="2705" y="3365"/>
                  </a:lnTo>
                  <a:lnTo>
                    <a:pt x="3505" y="3238"/>
                  </a:lnTo>
                  <a:lnTo>
                    <a:pt x="6857" y="215"/>
                  </a:lnTo>
                  <a:lnTo>
                    <a:pt x="64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2" name="object 4412" descr=""/>
            <p:cNvSpPr/>
            <p:nvPr/>
          </p:nvSpPr>
          <p:spPr>
            <a:xfrm>
              <a:off x="2538194" y="2269663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4254" y="0"/>
                  </a:moveTo>
                  <a:lnTo>
                    <a:pt x="1168" y="63"/>
                  </a:lnTo>
                  <a:lnTo>
                    <a:pt x="1193" y="914"/>
                  </a:lnTo>
                  <a:lnTo>
                    <a:pt x="1104" y="1739"/>
                  </a:lnTo>
                  <a:lnTo>
                    <a:pt x="914" y="2552"/>
                  </a:lnTo>
                  <a:lnTo>
                    <a:pt x="711" y="3352"/>
                  </a:lnTo>
                  <a:lnTo>
                    <a:pt x="406" y="4114"/>
                  </a:lnTo>
                  <a:lnTo>
                    <a:pt x="0" y="4851"/>
                  </a:lnTo>
                  <a:lnTo>
                    <a:pt x="2679" y="6362"/>
                  </a:lnTo>
                  <a:lnTo>
                    <a:pt x="3225" y="5397"/>
                  </a:lnTo>
                  <a:lnTo>
                    <a:pt x="3644" y="4356"/>
                  </a:lnTo>
                  <a:lnTo>
                    <a:pt x="4165" y="2197"/>
                  </a:lnTo>
                  <a:lnTo>
                    <a:pt x="4279" y="1092"/>
                  </a:lnTo>
                  <a:lnTo>
                    <a:pt x="425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3" name="object 4413" descr=""/>
            <p:cNvSpPr/>
            <p:nvPr/>
          </p:nvSpPr>
          <p:spPr>
            <a:xfrm>
              <a:off x="2540505" y="2269663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1943" y="0"/>
                  </a:moveTo>
                  <a:lnTo>
                    <a:pt x="1511" y="12"/>
                  </a:lnTo>
                  <a:lnTo>
                    <a:pt x="1536" y="1066"/>
                  </a:lnTo>
                  <a:lnTo>
                    <a:pt x="1422" y="2133"/>
                  </a:lnTo>
                  <a:lnTo>
                    <a:pt x="914" y="4216"/>
                  </a:lnTo>
                  <a:lnTo>
                    <a:pt x="507" y="5219"/>
                  </a:lnTo>
                  <a:lnTo>
                    <a:pt x="0" y="6146"/>
                  </a:lnTo>
                  <a:lnTo>
                    <a:pt x="368" y="6362"/>
                  </a:lnTo>
                  <a:lnTo>
                    <a:pt x="914" y="5397"/>
                  </a:lnTo>
                  <a:lnTo>
                    <a:pt x="1333" y="4356"/>
                  </a:lnTo>
                  <a:lnTo>
                    <a:pt x="1854" y="2197"/>
                  </a:lnTo>
                  <a:lnTo>
                    <a:pt x="1968" y="1092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4" name="object 4414" descr=""/>
            <p:cNvSpPr/>
            <p:nvPr/>
          </p:nvSpPr>
          <p:spPr>
            <a:xfrm>
              <a:off x="2538181" y="2263467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2832" y="0"/>
                  </a:moveTo>
                  <a:lnTo>
                    <a:pt x="0" y="1206"/>
                  </a:lnTo>
                  <a:lnTo>
                    <a:pt x="698" y="2857"/>
                  </a:lnTo>
                  <a:lnTo>
                    <a:pt x="1143" y="4572"/>
                  </a:lnTo>
                  <a:lnTo>
                    <a:pt x="1181" y="6261"/>
                  </a:lnTo>
                  <a:lnTo>
                    <a:pt x="4267" y="6197"/>
                  </a:lnTo>
                  <a:lnTo>
                    <a:pt x="4241" y="5105"/>
                  </a:lnTo>
                  <a:lnTo>
                    <a:pt x="4089" y="4025"/>
                  </a:lnTo>
                  <a:lnTo>
                    <a:pt x="3581" y="1955"/>
                  </a:lnTo>
                  <a:lnTo>
                    <a:pt x="3238" y="965"/>
                  </a:lnTo>
                  <a:lnTo>
                    <a:pt x="283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5" name="object 4415" descr=""/>
            <p:cNvSpPr/>
            <p:nvPr/>
          </p:nvSpPr>
          <p:spPr>
            <a:xfrm>
              <a:off x="2540619" y="2263467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393" y="0"/>
                  </a:moveTo>
                  <a:lnTo>
                    <a:pt x="0" y="165"/>
                  </a:lnTo>
                  <a:lnTo>
                    <a:pt x="800" y="2044"/>
                  </a:lnTo>
                  <a:lnTo>
                    <a:pt x="1346" y="4089"/>
                  </a:lnTo>
                  <a:lnTo>
                    <a:pt x="1397" y="6210"/>
                  </a:lnTo>
                  <a:lnTo>
                    <a:pt x="1828" y="6197"/>
                  </a:lnTo>
                  <a:lnTo>
                    <a:pt x="1803" y="5105"/>
                  </a:lnTo>
                  <a:lnTo>
                    <a:pt x="1651" y="4025"/>
                  </a:lnTo>
                  <a:lnTo>
                    <a:pt x="1143" y="1955"/>
                  </a:lnTo>
                  <a:lnTo>
                    <a:pt x="800" y="965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6" name="object 4416" descr=""/>
            <p:cNvSpPr/>
            <p:nvPr/>
          </p:nvSpPr>
          <p:spPr>
            <a:xfrm>
              <a:off x="2535419" y="2258149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463" y="0"/>
                  </a:moveTo>
                  <a:lnTo>
                    <a:pt x="0" y="1866"/>
                  </a:lnTo>
                  <a:lnTo>
                    <a:pt x="1104" y="3314"/>
                  </a:lnTo>
                  <a:lnTo>
                    <a:pt x="2057" y="4889"/>
                  </a:lnTo>
                  <a:lnTo>
                    <a:pt x="2755" y="6527"/>
                  </a:lnTo>
                  <a:lnTo>
                    <a:pt x="5600" y="5321"/>
                  </a:lnTo>
                  <a:lnTo>
                    <a:pt x="4775" y="3403"/>
                  </a:lnTo>
                  <a:lnTo>
                    <a:pt x="3695" y="1638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7" name="object 4417" descr=""/>
            <p:cNvSpPr/>
            <p:nvPr/>
          </p:nvSpPr>
          <p:spPr>
            <a:xfrm>
              <a:off x="2537540" y="2258149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42" y="0"/>
                  </a:moveTo>
                  <a:lnTo>
                    <a:pt x="0" y="266"/>
                  </a:lnTo>
                  <a:lnTo>
                    <a:pt x="1206" y="1866"/>
                  </a:lnTo>
                  <a:lnTo>
                    <a:pt x="2273" y="3606"/>
                  </a:lnTo>
                  <a:lnTo>
                    <a:pt x="3073" y="5486"/>
                  </a:lnTo>
                  <a:lnTo>
                    <a:pt x="3479" y="5321"/>
                  </a:lnTo>
                  <a:lnTo>
                    <a:pt x="2654" y="3403"/>
                  </a:lnTo>
                  <a:lnTo>
                    <a:pt x="1574" y="1638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8" name="object 4418" descr=""/>
            <p:cNvSpPr/>
            <p:nvPr/>
          </p:nvSpPr>
          <p:spPr>
            <a:xfrm>
              <a:off x="2532327" y="2259989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2" y="0"/>
                  </a:moveTo>
                  <a:lnTo>
                    <a:pt x="0" y="1993"/>
                  </a:lnTo>
                  <a:lnTo>
                    <a:pt x="50" y="4013"/>
                  </a:lnTo>
                  <a:lnTo>
                    <a:pt x="254" y="6032"/>
                  </a:lnTo>
                  <a:lnTo>
                    <a:pt x="3327" y="5727"/>
                  </a:lnTo>
                  <a:lnTo>
                    <a:pt x="3136" y="3848"/>
                  </a:lnTo>
                  <a:lnTo>
                    <a:pt x="3086" y="1943"/>
                  </a:lnTo>
                  <a:lnTo>
                    <a:pt x="3098" y="2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9" name="object 4419" descr=""/>
            <p:cNvSpPr/>
            <p:nvPr/>
          </p:nvSpPr>
          <p:spPr>
            <a:xfrm>
              <a:off x="2532327" y="2259989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444" y="0"/>
                  </a:moveTo>
                  <a:lnTo>
                    <a:pt x="12" y="0"/>
                  </a:lnTo>
                  <a:lnTo>
                    <a:pt x="0" y="1993"/>
                  </a:lnTo>
                  <a:lnTo>
                    <a:pt x="50" y="4013"/>
                  </a:lnTo>
                  <a:lnTo>
                    <a:pt x="254" y="6032"/>
                  </a:lnTo>
                  <a:lnTo>
                    <a:pt x="685" y="5994"/>
                  </a:lnTo>
                  <a:lnTo>
                    <a:pt x="482" y="3987"/>
                  </a:lnTo>
                  <a:lnTo>
                    <a:pt x="431" y="1981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0" name="object 4420" descr=""/>
            <p:cNvSpPr/>
            <p:nvPr/>
          </p:nvSpPr>
          <p:spPr>
            <a:xfrm>
              <a:off x="2532581" y="2265720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073" y="0"/>
                  </a:moveTo>
                  <a:lnTo>
                    <a:pt x="0" y="304"/>
                  </a:lnTo>
                  <a:lnTo>
                    <a:pt x="203" y="2324"/>
                  </a:lnTo>
                  <a:lnTo>
                    <a:pt x="546" y="4356"/>
                  </a:lnTo>
                  <a:lnTo>
                    <a:pt x="1130" y="6350"/>
                  </a:lnTo>
                  <a:lnTo>
                    <a:pt x="4089" y="5486"/>
                  </a:lnTo>
                  <a:lnTo>
                    <a:pt x="3581" y="3721"/>
                  </a:lnTo>
                  <a:lnTo>
                    <a:pt x="3251" y="1866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1" name="object 4421" descr=""/>
            <p:cNvSpPr/>
            <p:nvPr/>
          </p:nvSpPr>
          <p:spPr>
            <a:xfrm>
              <a:off x="2532581" y="2265973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431" y="0"/>
                  </a:moveTo>
                  <a:lnTo>
                    <a:pt x="0" y="50"/>
                  </a:lnTo>
                  <a:lnTo>
                    <a:pt x="203" y="2070"/>
                  </a:lnTo>
                  <a:lnTo>
                    <a:pt x="546" y="4102"/>
                  </a:lnTo>
                  <a:lnTo>
                    <a:pt x="1130" y="6096"/>
                  </a:lnTo>
                  <a:lnTo>
                    <a:pt x="1549" y="5981"/>
                  </a:lnTo>
                  <a:lnTo>
                    <a:pt x="977" y="4013"/>
                  </a:lnTo>
                  <a:lnTo>
                    <a:pt x="622" y="2006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2" name="object 4422" descr=""/>
            <p:cNvSpPr/>
            <p:nvPr/>
          </p:nvSpPr>
          <p:spPr>
            <a:xfrm>
              <a:off x="2533717" y="227120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59" y="0"/>
                  </a:moveTo>
                  <a:lnTo>
                    <a:pt x="0" y="863"/>
                  </a:lnTo>
                  <a:lnTo>
                    <a:pt x="571" y="2857"/>
                  </a:lnTo>
                  <a:lnTo>
                    <a:pt x="1384" y="4800"/>
                  </a:lnTo>
                  <a:lnTo>
                    <a:pt x="2412" y="6603"/>
                  </a:lnTo>
                  <a:lnTo>
                    <a:pt x="5092" y="5079"/>
                  </a:lnTo>
                  <a:lnTo>
                    <a:pt x="4178" y="3479"/>
                  </a:lnTo>
                  <a:lnTo>
                    <a:pt x="3467" y="1777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3" name="object 4423" descr=""/>
            <p:cNvSpPr/>
            <p:nvPr/>
          </p:nvSpPr>
          <p:spPr>
            <a:xfrm>
              <a:off x="2533717" y="227195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406" y="0"/>
                  </a:moveTo>
                  <a:lnTo>
                    <a:pt x="0" y="114"/>
                  </a:lnTo>
                  <a:lnTo>
                    <a:pt x="571" y="2108"/>
                  </a:lnTo>
                  <a:lnTo>
                    <a:pt x="1384" y="4051"/>
                  </a:lnTo>
                  <a:lnTo>
                    <a:pt x="2412" y="5854"/>
                  </a:lnTo>
                  <a:lnTo>
                    <a:pt x="2793" y="5638"/>
                  </a:lnTo>
                  <a:lnTo>
                    <a:pt x="1777" y="3860"/>
                  </a:lnTo>
                  <a:lnTo>
                    <a:pt x="977" y="195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4" name="object 4424" descr=""/>
            <p:cNvSpPr/>
            <p:nvPr/>
          </p:nvSpPr>
          <p:spPr>
            <a:xfrm>
              <a:off x="2536130" y="2276275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679" y="0"/>
                  </a:moveTo>
                  <a:lnTo>
                    <a:pt x="0" y="1536"/>
                  </a:lnTo>
                  <a:lnTo>
                    <a:pt x="520" y="2438"/>
                  </a:lnTo>
                  <a:lnTo>
                    <a:pt x="1079" y="3314"/>
                  </a:lnTo>
                  <a:lnTo>
                    <a:pt x="2159" y="4762"/>
                  </a:lnTo>
                  <a:lnTo>
                    <a:pt x="2946" y="5740"/>
                  </a:lnTo>
                  <a:lnTo>
                    <a:pt x="3251" y="6134"/>
                  </a:lnTo>
                  <a:lnTo>
                    <a:pt x="3568" y="6515"/>
                  </a:lnTo>
                  <a:lnTo>
                    <a:pt x="5956" y="4559"/>
                  </a:lnTo>
                  <a:lnTo>
                    <a:pt x="4813" y="3149"/>
                  </a:lnTo>
                  <a:lnTo>
                    <a:pt x="4178" y="2324"/>
                  </a:lnTo>
                  <a:lnTo>
                    <a:pt x="3632" y="1574"/>
                  </a:lnTo>
                  <a:lnTo>
                    <a:pt x="3136" y="80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5" name="object 4425" descr=""/>
            <p:cNvSpPr/>
            <p:nvPr/>
          </p:nvSpPr>
          <p:spPr>
            <a:xfrm>
              <a:off x="2536130" y="2277595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4">
                  <a:moveTo>
                    <a:pt x="381" y="0"/>
                  </a:moveTo>
                  <a:lnTo>
                    <a:pt x="0" y="215"/>
                  </a:lnTo>
                  <a:lnTo>
                    <a:pt x="520" y="1117"/>
                  </a:lnTo>
                  <a:lnTo>
                    <a:pt x="1079" y="1993"/>
                  </a:lnTo>
                  <a:lnTo>
                    <a:pt x="1701" y="2819"/>
                  </a:lnTo>
                  <a:lnTo>
                    <a:pt x="1854" y="3035"/>
                  </a:lnTo>
                  <a:lnTo>
                    <a:pt x="2628" y="4038"/>
                  </a:lnTo>
                  <a:lnTo>
                    <a:pt x="2946" y="4419"/>
                  </a:lnTo>
                  <a:lnTo>
                    <a:pt x="3251" y="4813"/>
                  </a:lnTo>
                  <a:lnTo>
                    <a:pt x="3568" y="5194"/>
                  </a:lnTo>
                  <a:lnTo>
                    <a:pt x="3898" y="4914"/>
                  </a:lnTo>
                  <a:lnTo>
                    <a:pt x="3276" y="4152"/>
                  </a:lnTo>
                  <a:lnTo>
                    <a:pt x="2501" y="3174"/>
                  </a:lnTo>
                  <a:lnTo>
                    <a:pt x="1447" y="1739"/>
                  </a:lnTo>
                  <a:lnTo>
                    <a:pt x="876" y="88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6" name="object 4426" descr=""/>
            <p:cNvSpPr/>
            <p:nvPr/>
          </p:nvSpPr>
          <p:spPr>
            <a:xfrm>
              <a:off x="2539705" y="2280836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374" y="0"/>
                  </a:moveTo>
                  <a:lnTo>
                    <a:pt x="0" y="1955"/>
                  </a:lnTo>
                  <a:lnTo>
                    <a:pt x="1257" y="3492"/>
                  </a:lnTo>
                  <a:lnTo>
                    <a:pt x="2590" y="5016"/>
                  </a:lnTo>
                  <a:lnTo>
                    <a:pt x="4076" y="6438"/>
                  </a:lnTo>
                  <a:lnTo>
                    <a:pt x="6197" y="4203"/>
                  </a:lnTo>
                  <a:lnTo>
                    <a:pt x="4851" y="2920"/>
                  </a:lnTo>
                  <a:lnTo>
                    <a:pt x="3594" y="1485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7" name="object 4427" descr=""/>
            <p:cNvSpPr/>
            <p:nvPr/>
          </p:nvSpPr>
          <p:spPr>
            <a:xfrm>
              <a:off x="2539705" y="2282513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30" y="0"/>
                  </a:moveTo>
                  <a:lnTo>
                    <a:pt x="0" y="279"/>
                  </a:lnTo>
                  <a:lnTo>
                    <a:pt x="1257" y="1816"/>
                  </a:lnTo>
                  <a:lnTo>
                    <a:pt x="2590" y="3340"/>
                  </a:lnTo>
                  <a:lnTo>
                    <a:pt x="4076" y="4762"/>
                  </a:lnTo>
                  <a:lnTo>
                    <a:pt x="4368" y="4445"/>
                  </a:lnTo>
                  <a:lnTo>
                    <a:pt x="2908" y="3048"/>
                  </a:lnTo>
                  <a:lnTo>
                    <a:pt x="1587" y="1536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8" name="object 4428" descr=""/>
            <p:cNvSpPr/>
            <p:nvPr/>
          </p:nvSpPr>
          <p:spPr>
            <a:xfrm>
              <a:off x="2543785" y="228503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120" y="0"/>
                  </a:moveTo>
                  <a:lnTo>
                    <a:pt x="0" y="2235"/>
                  </a:lnTo>
                  <a:lnTo>
                    <a:pt x="736" y="2946"/>
                  </a:lnTo>
                  <a:lnTo>
                    <a:pt x="1524" y="3632"/>
                  </a:lnTo>
                  <a:lnTo>
                    <a:pt x="2387" y="4267"/>
                  </a:lnTo>
                  <a:lnTo>
                    <a:pt x="3263" y="4889"/>
                  </a:lnTo>
                  <a:lnTo>
                    <a:pt x="4191" y="5473"/>
                  </a:lnTo>
                  <a:lnTo>
                    <a:pt x="5295" y="5905"/>
                  </a:lnTo>
                  <a:lnTo>
                    <a:pt x="6400" y="3022"/>
                  </a:lnTo>
                  <a:lnTo>
                    <a:pt x="5676" y="2743"/>
                  </a:lnTo>
                  <a:lnTo>
                    <a:pt x="4927" y="2298"/>
                  </a:lnTo>
                  <a:lnTo>
                    <a:pt x="3492" y="1244"/>
                  </a:lnTo>
                  <a:lnTo>
                    <a:pt x="2794" y="647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9" name="object 4429" descr=""/>
            <p:cNvSpPr/>
            <p:nvPr/>
          </p:nvSpPr>
          <p:spPr>
            <a:xfrm>
              <a:off x="2543785" y="2286966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292" y="0"/>
                  </a:moveTo>
                  <a:lnTo>
                    <a:pt x="5295" y="3975"/>
                  </a:lnTo>
                  <a:lnTo>
                    <a:pt x="5448" y="3568"/>
                  </a:lnTo>
                  <a:lnTo>
                    <a:pt x="4406" y="3162"/>
                  </a:lnTo>
                  <a:lnTo>
                    <a:pt x="3492" y="2603"/>
                  </a:lnTo>
                  <a:lnTo>
                    <a:pt x="1803" y="1371"/>
                  </a:lnTo>
                  <a:lnTo>
                    <a:pt x="1028" y="698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0" name="object 4430" descr=""/>
            <p:cNvSpPr/>
            <p:nvPr/>
          </p:nvSpPr>
          <p:spPr>
            <a:xfrm>
              <a:off x="2549077" y="2287213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4610" y="0"/>
                  </a:moveTo>
                  <a:lnTo>
                    <a:pt x="4368" y="279"/>
                  </a:lnTo>
                  <a:lnTo>
                    <a:pt x="4241" y="393"/>
                  </a:lnTo>
                  <a:lnTo>
                    <a:pt x="2489" y="1168"/>
                  </a:lnTo>
                  <a:lnTo>
                    <a:pt x="1828" y="1092"/>
                  </a:lnTo>
                  <a:lnTo>
                    <a:pt x="1473" y="990"/>
                  </a:lnTo>
                  <a:lnTo>
                    <a:pt x="1104" y="850"/>
                  </a:lnTo>
                  <a:lnTo>
                    <a:pt x="0" y="3733"/>
                  </a:lnTo>
                  <a:lnTo>
                    <a:pt x="558" y="3936"/>
                  </a:lnTo>
                  <a:lnTo>
                    <a:pt x="1142" y="4114"/>
                  </a:lnTo>
                  <a:lnTo>
                    <a:pt x="2425" y="4267"/>
                  </a:lnTo>
                  <a:lnTo>
                    <a:pt x="3124" y="4254"/>
                  </a:lnTo>
                  <a:lnTo>
                    <a:pt x="4470" y="3924"/>
                  </a:lnTo>
                  <a:lnTo>
                    <a:pt x="5118" y="3619"/>
                  </a:lnTo>
                  <a:lnTo>
                    <a:pt x="5651" y="3225"/>
                  </a:lnTo>
                  <a:lnTo>
                    <a:pt x="5930" y="3035"/>
                  </a:lnTo>
                  <a:lnTo>
                    <a:pt x="6172" y="2832"/>
                  </a:lnTo>
                  <a:lnTo>
                    <a:pt x="6629" y="2387"/>
                  </a:lnTo>
                  <a:lnTo>
                    <a:pt x="6832" y="2158"/>
                  </a:lnTo>
                  <a:lnTo>
                    <a:pt x="7023" y="1917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1" name="object 4431" descr=""/>
            <p:cNvSpPr/>
            <p:nvPr/>
          </p:nvSpPr>
          <p:spPr>
            <a:xfrm>
              <a:off x="2549077" y="2288864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6680" y="0"/>
                  </a:moveTo>
                  <a:lnTo>
                    <a:pt x="2438" y="2184"/>
                  </a:lnTo>
                  <a:lnTo>
                    <a:pt x="1244" y="2031"/>
                  </a:lnTo>
                  <a:lnTo>
                    <a:pt x="685" y="1879"/>
                  </a:lnTo>
                  <a:lnTo>
                    <a:pt x="152" y="1676"/>
                  </a:lnTo>
                  <a:lnTo>
                    <a:pt x="0" y="2082"/>
                  </a:lnTo>
                  <a:lnTo>
                    <a:pt x="558" y="2285"/>
                  </a:lnTo>
                  <a:lnTo>
                    <a:pt x="1142" y="2463"/>
                  </a:lnTo>
                  <a:lnTo>
                    <a:pt x="2425" y="2616"/>
                  </a:lnTo>
                  <a:lnTo>
                    <a:pt x="3124" y="2603"/>
                  </a:lnTo>
                  <a:lnTo>
                    <a:pt x="4470" y="2273"/>
                  </a:lnTo>
                  <a:lnTo>
                    <a:pt x="5118" y="1968"/>
                  </a:lnTo>
                  <a:lnTo>
                    <a:pt x="5651" y="1574"/>
                  </a:lnTo>
                  <a:lnTo>
                    <a:pt x="5930" y="1384"/>
                  </a:lnTo>
                  <a:lnTo>
                    <a:pt x="6172" y="1181"/>
                  </a:lnTo>
                  <a:lnTo>
                    <a:pt x="6629" y="736"/>
                  </a:lnTo>
                  <a:lnTo>
                    <a:pt x="6832" y="507"/>
                  </a:lnTo>
                  <a:lnTo>
                    <a:pt x="7023" y="266"/>
                  </a:lnTo>
                  <a:lnTo>
                    <a:pt x="668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2" name="object 4432" descr=""/>
            <p:cNvSpPr/>
            <p:nvPr/>
          </p:nvSpPr>
          <p:spPr>
            <a:xfrm>
              <a:off x="2553681" y="2282435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4114" y="0"/>
                  </a:moveTo>
                  <a:lnTo>
                    <a:pt x="1054" y="342"/>
                  </a:lnTo>
                  <a:lnTo>
                    <a:pt x="1143" y="1168"/>
                  </a:lnTo>
                  <a:lnTo>
                    <a:pt x="1117" y="1993"/>
                  </a:lnTo>
                  <a:lnTo>
                    <a:pt x="774" y="3517"/>
                  </a:lnTo>
                  <a:lnTo>
                    <a:pt x="457" y="4203"/>
                  </a:lnTo>
                  <a:lnTo>
                    <a:pt x="0" y="4775"/>
                  </a:lnTo>
                  <a:lnTo>
                    <a:pt x="2425" y="6692"/>
                  </a:lnTo>
                  <a:lnTo>
                    <a:pt x="3187" y="5727"/>
                  </a:lnTo>
                  <a:lnTo>
                    <a:pt x="3695" y="4584"/>
                  </a:lnTo>
                  <a:lnTo>
                    <a:pt x="4203" y="2286"/>
                  </a:lnTo>
                  <a:lnTo>
                    <a:pt x="4241" y="1117"/>
                  </a:lnTo>
                  <a:lnTo>
                    <a:pt x="411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3" name="object 4433" descr=""/>
            <p:cNvSpPr/>
            <p:nvPr/>
          </p:nvSpPr>
          <p:spPr>
            <a:xfrm>
              <a:off x="2555764" y="2282435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2031" y="0"/>
                  </a:moveTo>
                  <a:lnTo>
                    <a:pt x="1600" y="50"/>
                  </a:lnTo>
                  <a:lnTo>
                    <a:pt x="1727" y="1130"/>
                  </a:lnTo>
                  <a:lnTo>
                    <a:pt x="1689" y="2235"/>
                  </a:lnTo>
                  <a:lnTo>
                    <a:pt x="1206" y="4432"/>
                  </a:lnTo>
                  <a:lnTo>
                    <a:pt x="723" y="5511"/>
                  </a:lnTo>
                  <a:lnTo>
                    <a:pt x="0" y="6426"/>
                  </a:lnTo>
                  <a:lnTo>
                    <a:pt x="342" y="6692"/>
                  </a:lnTo>
                  <a:lnTo>
                    <a:pt x="1104" y="5727"/>
                  </a:lnTo>
                  <a:lnTo>
                    <a:pt x="1612" y="4584"/>
                  </a:lnTo>
                  <a:lnTo>
                    <a:pt x="2120" y="2286"/>
                  </a:lnTo>
                  <a:lnTo>
                    <a:pt x="2158" y="1117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4" name="object 4434" descr=""/>
            <p:cNvSpPr/>
            <p:nvPr/>
          </p:nvSpPr>
          <p:spPr>
            <a:xfrm>
              <a:off x="2552862" y="2276262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374" y="0"/>
                  </a:moveTo>
                  <a:lnTo>
                    <a:pt x="0" y="1968"/>
                  </a:lnTo>
                  <a:lnTo>
                    <a:pt x="508" y="2578"/>
                  </a:lnTo>
                  <a:lnTo>
                    <a:pt x="927" y="3314"/>
                  </a:lnTo>
                  <a:lnTo>
                    <a:pt x="1562" y="4864"/>
                  </a:lnTo>
                  <a:lnTo>
                    <a:pt x="1778" y="5689"/>
                  </a:lnTo>
                  <a:lnTo>
                    <a:pt x="1866" y="6515"/>
                  </a:lnTo>
                  <a:lnTo>
                    <a:pt x="4940" y="6172"/>
                  </a:lnTo>
                  <a:lnTo>
                    <a:pt x="4813" y="5054"/>
                  </a:lnTo>
                  <a:lnTo>
                    <a:pt x="4521" y="3962"/>
                  </a:lnTo>
                  <a:lnTo>
                    <a:pt x="3683" y="1892"/>
                  </a:lnTo>
                  <a:lnTo>
                    <a:pt x="3124" y="901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5" name="object 4435" descr=""/>
            <p:cNvSpPr/>
            <p:nvPr/>
          </p:nvSpPr>
          <p:spPr>
            <a:xfrm>
              <a:off x="2554907" y="2276262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330" y="0"/>
                  </a:moveTo>
                  <a:lnTo>
                    <a:pt x="0" y="279"/>
                  </a:lnTo>
                  <a:lnTo>
                    <a:pt x="711" y="1130"/>
                  </a:lnTo>
                  <a:lnTo>
                    <a:pt x="1244" y="2095"/>
                  </a:lnTo>
                  <a:lnTo>
                    <a:pt x="1663" y="3086"/>
                  </a:lnTo>
                  <a:lnTo>
                    <a:pt x="2070" y="4089"/>
                  </a:lnTo>
                  <a:lnTo>
                    <a:pt x="2336" y="5143"/>
                  </a:lnTo>
                  <a:lnTo>
                    <a:pt x="2463" y="6223"/>
                  </a:lnTo>
                  <a:lnTo>
                    <a:pt x="2895" y="6172"/>
                  </a:lnTo>
                  <a:lnTo>
                    <a:pt x="2768" y="5054"/>
                  </a:lnTo>
                  <a:lnTo>
                    <a:pt x="2476" y="3962"/>
                  </a:lnTo>
                  <a:lnTo>
                    <a:pt x="1638" y="1892"/>
                  </a:lnTo>
                  <a:lnTo>
                    <a:pt x="1079" y="901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6" name="object 4436" descr=""/>
            <p:cNvSpPr/>
            <p:nvPr/>
          </p:nvSpPr>
          <p:spPr>
            <a:xfrm>
              <a:off x="2548375" y="2273588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308" y="0"/>
                  </a:moveTo>
                  <a:lnTo>
                    <a:pt x="622" y="114"/>
                  </a:lnTo>
                  <a:lnTo>
                    <a:pt x="0" y="330"/>
                  </a:lnTo>
                  <a:lnTo>
                    <a:pt x="1003" y="3251"/>
                  </a:lnTo>
                  <a:lnTo>
                    <a:pt x="1612" y="3035"/>
                  </a:lnTo>
                  <a:lnTo>
                    <a:pt x="2184" y="3060"/>
                  </a:lnTo>
                  <a:lnTo>
                    <a:pt x="3390" y="3555"/>
                  </a:lnTo>
                  <a:lnTo>
                    <a:pt x="3987" y="4038"/>
                  </a:lnTo>
                  <a:lnTo>
                    <a:pt x="4495" y="4648"/>
                  </a:lnTo>
                  <a:lnTo>
                    <a:pt x="6858" y="2666"/>
                  </a:lnTo>
                  <a:lnTo>
                    <a:pt x="2679" y="50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7" name="object 4437" descr=""/>
            <p:cNvSpPr/>
            <p:nvPr/>
          </p:nvSpPr>
          <p:spPr>
            <a:xfrm>
              <a:off x="2548375" y="2273588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1308" y="0"/>
                  </a:moveTo>
                  <a:lnTo>
                    <a:pt x="622" y="114"/>
                  </a:lnTo>
                  <a:lnTo>
                    <a:pt x="0" y="330"/>
                  </a:lnTo>
                  <a:lnTo>
                    <a:pt x="139" y="736"/>
                  </a:lnTo>
                  <a:lnTo>
                    <a:pt x="723" y="533"/>
                  </a:lnTo>
                  <a:lnTo>
                    <a:pt x="1346" y="431"/>
                  </a:lnTo>
                  <a:lnTo>
                    <a:pt x="6527" y="2946"/>
                  </a:lnTo>
                  <a:lnTo>
                    <a:pt x="6858" y="2666"/>
                  </a:lnTo>
                  <a:lnTo>
                    <a:pt x="2679" y="50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8" name="object 4438" descr=""/>
            <p:cNvSpPr/>
            <p:nvPr/>
          </p:nvSpPr>
          <p:spPr>
            <a:xfrm>
              <a:off x="2543221" y="22739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156" y="0"/>
                  </a:moveTo>
                  <a:lnTo>
                    <a:pt x="0" y="4203"/>
                  </a:lnTo>
                  <a:lnTo>
                    <a:pt x="2387" y="6159"/>
                  </a:lnTo>
                  <a:lnTo>
                    <a:pt x="2971" y="5448"/>
                  </a:lnTo>
                  <a:lnTo>
                    <a:pt x="3581" y="4775"/>
                  </a:lnTo>
                  <a:lnTo>
                    <a:pt x="4876" y="3606"/>
                  </a:lnTo>
                  <a:lnTo>
                    <a:pt x="5575" y="3111"/>
                  </a:lnTo>
                  <a:lnTo>
                    <a:pt x="6159" y="2921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9" name="object 4439" descr=""/>
            <p:cNvSpPr/>
            <p:nvPr/>
          </p:nvSpPr>
          <p:spPr>
            <a:xfrm>
              <a:off x="2543221" y="2273919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156" y="0"/>
                  </a:moveTo>
                  <a:lnTo>
                    <a:pt x="4838" y="114"/>
                  </a:lnTo>
                  <a:lnTo>
                    <a:pt x="4546" y="241"/>
                  </a:lnTo>
                  <a:lnTo>
                    <a:pt x="4267" y="393"/>
                  </a:lnTo>
                  <a:lnTo>
                    <a:pt x="3987" y="533"/>
                  </a:lnTo>
                  <a:lnTo>
                    <a:pt x="0" y="4203"/>
                  </a:lnTo>
                  <a:lnTo>
                    <a:pt x="330" y="4483"/>
                  </a:lnTo>
                  <a:lnTo>
                    <a:pt x="977" y="3695"/>
                  </a:lnTo>
                  <a:lnTo>
                    <a:pt x="1676" y="2933"/>
                  </a:lnTo>
                  <a:lnTo>
                    <a:pt x="2857" y="1866"/>
                  </a:lnTo>
                  <a:lnTo>
                    <a:pt x="3276" y="1524"/>
                  </a:lnTo>
                  <a:lnTo>
                    <a:pt x="3733" y="1219"/>
                  </a:lnTo>
                  <a:lnTo>
                    <a:pt x="3962" y="1054"/>
                  </a:lnTo>
                  <a:lnTo>
                    <a:pt x="4203" y="901"/>
                  </a:lnTo>
                  <a:lnTo>
                    <a:pt x="4470" y="774"/>
                  </a:lnTo>
                  <a:lnTo>
                    <a:pt x="4724" y="635"/>
                  </a:lnTo>
                  <a:lnTo>
                    <a:pt x="5003" y="508"/>
                  </a:lnTo>
                  <a:lnTo>
                    <a:pt x="5295" y="406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0" name="object 4440" descr=""/>
            <p:cNvSpPr/>
            <p:nvPr/>
          </p:nvSpPr>
          <p:spPr>
            <a:xfrm>
              <a:off x="2539771" y="227812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454" y="0"/>
                  </a:moveTo>
                  <a:lnTo>
                    <a:pt x="2133" y="1600"/>
                  </a:lnTo>
                  <a:lnTo>
                    <a:pt x="1016" y="3302"/>
                  </a:lnTo>
                  <a:lnTo>
                    <a:pt x="0" y="5067"/>
                  </a:lnTo>
                  <a:lnTo>
                    <a:pt x="2679" y="6604"/>
                  </a:lnTo>
                  <a:lnTo>
                    <a:pt x="3619" y="4965"/>
                  </a:lnTo>
                  <a:lnTo>
                    <a:pt x="4660" y="3390"/>
                  </a:lnTo>
                  <a:lnTo>
                    <a:pt x="5829" y="1955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1" name="object 4441" descr=""/>
            <p:cNvSpPr/>
            <p:nvPr/>
          </p:nvSpPr>
          <p:spPr>
            <a:xfrm>
              <a:off x="2539771" y="2278122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454" y="0"/>
                  </a:moveTo>
                  <a:lnTo>
                    <a:pt x="2133" y="1600"/>
                  </a:lnTo>
                  <a:lnTo>
                    <a:pt x="1016" y="3302"/>
                  </a:lnTo>
                  <a:lnTo>
                    <a:pt x="0" y="5067"/>
                  </a:lnTo>
                  <a:lnTo>
                    <a:pt x="381" y="5283"/>
                  </a:lnTo>
                  <a:lnTo>
                    <a:pt x="1371" y="3543"/>
                  </a:lnTo>
                  <a:lnTo>
                    <a:pt x="2489" y="1854"/>
                  </a:lnTo>
                  <a:lnTo>
                    <a:pt x="3784" y="279"/>
                  </a:lnTo>
                  <a:lnTo>
                    <a:pt x="34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2" name="object 4442" descr=""/>
            <p:cNvSpPr/>
            <p:nvPr/>
          </p:nvSpPr>
          <p:spPr>
            <a:xfrm>
              <a:off x="2537133" y="228319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641" y="0"/>
                  </a:moveTo>
                  <a:lnTo>
                    <a:pt x="1625" y="1765"/>
                  </a:lnTo>
                  <a:lnTo>
                    <a:pt x="736" y="3594"/>
                  </a:lnTo>
                  <a:lnTo>
                    <a:pt x="0" y="5499"/>
                  </a:lnTo>
                  <a:lnTo>
                    <a:pt x="2870" y="6616"/>
                  </a:lnTo>
                  <a:lnTo>
                    <a:pt x="3556" y="4864"/>
                  </a:lnTo>
                  <a:lnTo>
                    <a:pt x="4381" y="3162"/>
                  </a:lnTo>
                  <a:lnTo>
                    <a:pt x="5321" y="1523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3" name="object 4443" descr=""/>
            <p:cNvSpPr/>
            <p:nvPr/>
          </p:nvSpPr>
          <p:spPr>
            <a:xfrm>
              <a:off x="2537133" y="2283193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641" y="0"/>
                  </a:moveTo>
                  <a:lnTo>
                    <a:pt x="1625" y="1765"/>
                  </a:lnTo>
                  <a:lnTo>
                    <a:pt x="736" y="3594"/>
                  </a:lnTo>
                  <a:lnTo>
                    <a:pt x="0" y="5499"/>
                  </a:lnTo>
                  <a:lnTo>
                    <a:pt x="406" y="5651"/>
                  </a:lnTo>
                  <a:lnTo>
                    <a:pt x="1143" y="3771"/>
                  </a:lnTo>
                  <a:lnTo>
                    <a:pt x="2019" y="1955"/>
                  </a:lnTo>
                  <a:lnTo>
                    <a:pt x="3009" y="215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4" name="object 4444" descr=""/>
            <p:cNvSpPr/>
            <p:nvPr/>
          </p:nvSpPr>
          <p:spPr>
            <a:xfrm>
              <a:off x="2535492" y="2288690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638" y="0"/>
                  </a:moveTo>
                  <a:lnTo>
                    <a:pt x="0" y="6007"/>
                  </a:lnTo>
                  <a:lnTo>
                    <a:pt x="3060" y="6426"/>
                  </a:lnTo>
                  <a:lnTo>
                    <a:pt x="3302" y="4660"/>
                  </a:lnTo>
                  <a:lnTo>
                    <a:pt x="3835" y="2857"/>
                  </a:lnTo>
                  <a:lnTo>
                    <a:pt x="4521" y="1117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5" name="object 4445" descr=""/>
            <p:cNvSpPr/>
            <p:nvPr/>
          </p:nvSpPr>
          <p:spPr>
            <a:xfrm>
              <a:off x="2535492" y="2288690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638" y="0"/>
                  </a:moveTo>
                  <a:lnTo>
                    <a:pt x="0" y="6007"/>
                  </a:lnTo>
                  <a:lnTo>
                    <a:pt x="431" y="6070"/>
                  </a:lnTo>
                  <a:lnTo>
                    <a:pt x="723" y="4000"/>
                  </a:lnTo>
                  <a:lnTo>
                    <a:pt x="1320" y="2044"/>
                  </a:lnTo>
                  <a:lnTo>
                    <a:pt x="2044" y="165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6" name="object 4446" descr=""/>
            <p:cNvSpPr/>
            <p:nvPr/>
          </p:nvSpPr>
          <p:spPr>
            <a:xfrm>
              <a:off x="2535284" y="2294697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203" y="0"/>
                  </a:moveTo>
                  <a:lnTo>
                    <a:pt x="63" y="1054"/>
                  </a:lnTo>
                  <a:lnTo>
                    <a:pt x="0" y="2146"/>
                  </a:lnTo>
                  <a:lnTo>
                    <a:pt x="152" y="3848"/>
                  </a:lnTo>
                  <a:lnTo>
                    <a:pt x="254" y="4432"/>
                  </a:lnTo>
                  <a:lnTo>
                    <a:pt x="596" y="5600"/>
                  </a:lnTo>
                  <a:lnTo>
                    <a:pt x="838" y="6172"/>
                  </a:lnTo>
                  <a:lnTo>
                    <a:pt x="1168" y="6730"/>
                  </a:lnTo>
                  <a:lnTo>
                    <a:pt x="3797" y="5130"/>
                  </a:lnTo>
                  <a:lnTo>
                    <a:pt x="3454" y="4559"/>
                  </a:lnTo>
                  <a:lnTo>
                    <a:pt x="3251" y="3809"/>
                  </a:lnTo>
                  <a:lnTo>
                    <a:pt x="3098" y="2184"/>
                  </a:lnTo>
                  <a:lnTo>
                    <a:pt x="3136" y="1308"/>
                  </a:lnTo>
                  <a:lnTo>
                    <a:pt x="3263" y="41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7" name="object 4447" descr=""/>
            <p:cNvSpPr/>
            <p:nvPr/>
          </p:nvSpPr>
          <p:spPr>
            <a:xfrm>
              <a:off x="2535284" y="2294697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5" h="6985">
                  <a:moveTo>
                    <a:pt x="203" y="0"/>
                  </a:moveTo>
                  <a:lnTo>
                    <a:pt x="63" y="1054"/>
                  </a:lnTo>
                  <a:lnTo>
                    <a:pt x="0" y="2146"/>
                  </a:lnTo>
                  <a:lnTo>
                    <a:pt x="152" y="3848"/>
                  </a:lnTo>
                  <a:lnTo>
                    <a:pt x="254" y="4432"/>
                  </a:lnTo>
                  <a:lnTo>
                    <a:pt x="596" y="5600"/>
                  </a:lnTo>
                  <a:lnTo>
                    <a:pt x="838" y="6172"/>
                  </a:lnTo>
                  <a:lnTo>
                    <a:pt x="1168" y="6730"/>
                  </a:lnTo>
                  <a:lnTo>
                    <a:pt x="1536" y="6502"/>
                  </a:lnTo>
                  <a:lnTo>
                    <a:pt x="1219" y="5994"/>
                  </a:lnTo>
                  <a:lnTo>
                    <a:pt x="1003" y="5448"/>
                  </a:lnTo>
                  <a:lnTo>
                    <a:pt x="673" y="4343"/>
                  </a:lnTo>
                  <a:lnTo>
                    <a:pt x="584" y="3784"/>
                  </a:lnTo>
                  <a:lnTo>
                    <a:pt x="431" y="2158"/>
                  </a:lnTo>
                  <a:lnTo>
                    <a:pt x="495" y="1092"/>
                  </a:lnTo>
                  <a:lnTo>
                    <a:pt x="635" y="63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8" name="object 4448" descr=""/>
            <p:cNvSpPr/>
            <p:nvPr/>
          </p:nvSpPr>
          <p:spPr>
            <a:xfrm>
              <a:off x="2536451" y="229982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2641" y="0"/>
                  </a:moveTo>
                  <a:lnTo>
                    <a:pt x="0" y="1600"/>
                  </a:lnTo>
                  <a:lnTo>
                    <a:pt x="342" y="2158"/>
                  </a:lnTo>
                  <a:lnTo>
                    <a:pt x="774" y="2666"/>
                  </a:lnTo>
                  <a:lnTo>
                    <a:pt x="5841" y="4711"/>
                  </a:lnTo>
                  <a:lnTo>
                    <a:pt x="6400" y="4711"/>
                  </a:lnTo>
                  <a:lnTo>
                    <a:pt x="6400" y="1625"/>
                  </a:lnTo>
                  <a:lnTo>
                    <a:pt x="5562" y="1625"/>
                  </a:lnTo>
                  <a:lnTo>
                    <a:pt x="4762" y="1511"/>
                  </a:lnTo>
                  <a:lnTo>
                    <a:pt x="3467" y="977"/>
                  </a:lnTo>
                  <a:lnTo>
                    <a:pt x="2984" y="571"/>
                  </a:lnTo>
                  <a:lnTo>
                    <a:pt x="264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9" name="object 4449" descr=""/>
            <p:cNvSpPr/>
            <p:nvPr/>
          </p:nvSpPr>
          <p:spPr>
            <a:xfrm>
              <a:off x="2536451" y="2301197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368" y="0"/>
                  </a:moveTo>
                  <a:lnTo>
                    <a:pt x="0" y="228"/>
                  </a:lnTo>
                  <a:lnTo>
                    <a:pt x="342" y="787"/>
                  </a:lnTo>
                  <a:lnTo>
                    <a:pt x="774" y="1295"/>
                  </a:lnTo>
                  <a:lnTo>
                    <a:pt x="5841" y="3340"/>
                  </a:lnTo>
                  <a:lnTo>
                    <a:pt x="6400" y="3340"/>
                  </a:lnTo>
                  <a:lnTo>
                    <a:pt x="6400" y="2908"/>
                  </a:lnTo>
                  <a:lnTo>
                    <a:pt x="5867" y="2908"/>
                  </a:lnTo>
                  <a:lnTo>
                    <a:pt x="5308" y="2870"/>
                  </a:lnTo>
                  <a:lnTo>
                    <a:pt x="685" y="52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0" name="object 4450" descr=""/>
            <p:cNvSpPr/>
            <p:nvPr/>
          </p:nvSpPr>
          <p:spPr>
            <a:xfrm>
              <a:off x="2542853" y="2300468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181" y="0"/>
                  </a:moveTo>
                  <a:lnTo>
                    <a:pt x="203" y="977"/>
                  </a:lnTo>
                  <a:lnTo>
                    <a:pt x="0" y="990"/>
                  </a:lnTo>
                  <a:lnTo>
                    <a:pt x="0" y="4063"/>
                  </a:lnTo>
                  <a:lnTo>
                    <a:pt x="419" y="4063"/>
                  </a:lnTo>
                  <a:lnTo>
                    <a:pt x="546" y="4051"/>
                  </a:lnTo>
                  <a:lnTo>
                    <a:pt x="685" y="4051"/>
                  </a:lnTo>
                  <a:lnTo>
                    <a:pt x="6299" y="2870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1" name="object 4451" descr=""/>
            <p:cNvSpPr/>
            <p:nvPr/>
          </p:nvSpPr>
          <p:spPr>
            <a:xfrm>
              <a:off x="2542853" y="2302932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6146" y="0"/>
                  </a:moveTo>
                  <a:lnTo>
                    <a:pt x="660" y="1155"/>
                  </a:lnTo>
                  <a:lnTo>
                    <a:pt x="533" y="1155"/>
                  </a:lnTo>
                  <a:lnTo>
                    <a:pt x="406" y="1168"/>
                  </a:lnTo>
                  <a:lnTo>
                    <a:pt x="0" y="1168"/>
                  </a:lnTo>
                  <a:lnTo>
                    <a:pt x="0" y="1600"/>
                  </a:lnTo>
                  <a:lnTo>
                    <a:pt x="419" y="1600"/>
                  </a:lnTo>
                  <a:lnTo>
                    <a:pt x="546" y="1587"/>
                  </a:lnTo>
                  <a:lnTo>
                    <a:pt x="685" y="1587"/>
                  </a:lnTo>
                  <a:lnTo>
                    <a:pt x="6299" y="406"/>
                  </a:lnTo>
                  <a:lnTo>
                    <a:pt x="61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2" name="object 4452" descr=""/>
            <p:cNvSpPr/>
            <p:nvPr/>
          </p:nvSpPr>
          <p:spPr>
            <a:xfrm>
              <a:off x="2548032" y="2297703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571" y="0"/>
                  </a:moveTo>
                  <a:lnTo>
                    <a:pt x="3187" y="1168"/>
                  </a:lnTo>
                  <a:lnTo>
                    <a:pt x="1650" y="2120"/>
                  </a:lnTo>
                  <a:lnTo>
                    <a:pt x="0" y="2755"/>
                  </a:lnTo>
                  <a:lnTo>
                    <a:pt x="1117" y="5638"/>
                  </a:lnTo>
                  <a:lnTo>
                    <a:pt x="3124" y="4864"/>
                  </a:lnTo>
                  <a:lnTo>
                    <a:pt x="4965" y="3708"/>
                  </a:lnTo>
                  <a:lnTo>
                    <a:pt x="6565" y="2349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3" name="object 4453" descr=""/>
            <p:cNvSpPr/>
            <p:nvPr/>
          </p:nvSpPr>
          <p:spPr>
            <a:xfrm>
              <a:off x="2548997" y="2299722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321" y="0"/>
                  </a:moveTo>
                  <a:lnTo>
                    <a:pt x="3746" y="1333"/>
                  </a:lnTo>
                  <a:lnTo>
                    <a:pt x="1955" y="2451"/>
                  </a:lnTo>
                  <a:lnTo>
                    <a:pt x="0" y="3213"/>
                  </a:lnTo>
                  <a:lnTo>
                    <a:pt x="152" y="3619"/>
                  </a:lnTo>
                  <a:lnTo>
                    <a:pt x="2159" y="2844"/>
                  </a:lnTo>
                  <a:lnTo>
                    <a:pt x="4000" y="1689"/>
                  </a:lnTo>
                  <a:lnTo>
                    <a:pt x="5600" y="330"/>
                  </a:lnTo>
                  <a:lnTo>
                    <a:pt x="532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4" name="object 4454" descr=""/>
            <p:cNvSpPr/>
            <p:nvPr/>
          </p:nvSpPr>
          <p:spPr>
            <a:xfrm>
              <a:off x="2552611" y="229364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708" y="0"/>
                  </a:moveTo>
                  <a:lnTo>
                    <a:pt x="2616" y="1498"/>
                  </a:lnTo>
                  <a:lnTo>
                    <a:pt x="1384" y="2882"/>
                  </a:lnTo>
                  <a:lnTo>
                    <a:pt x="0" y="4064"/>
                  </a:lnTo>
                  <a:lnTo>
                    <a:pt x="1993" y="6413"/>
                  </a:lnTo>
                  <a:lnTo>
                    <a:pt x="3594" y="5054"/>
                  </a:lnTo>
                  <a:lnTo>
                    <a:pt x="4991" y="3479"/>
                  </a:lnTo>
                  <a:lnTo>
                    <a:pt x="6197" y="1816"/>
                  </a:lnTo>
                  <a:lnTo>
                    <a:pt x="37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5" name="object 4455" descr=""/>
            <p:cNvSpPr/>
            <p:nvPr/>
          </p:nvSpPr>
          <p:spPr>
            <a:xfrm>
              <a:off x="2554325" y="2295204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127" y="0"/>
                  </a:moveTo>
                  <a:lnTo>
                    <a:pt x="2933" y="1638"/>
                  </a:lnTo>
                  <a:lnTo>
                    <a:pt x="1574" y="3187"/>
                  </a:lnTo>
                  <a:lnTo>
                    <a:pt x="0" y="4521"/>
                  </a:lnTo>
                  <a:lnTo>
                    <a:pt x="279" y="4851"/>
                  </a:lnTo>
                  <a:lnTo>
                    <a:pt x="1879" y="3492"/>
                  </a:lnTo>
                  <a:lnTo>
                    <a:pt x="3276" y="1917"/>
                  </a:lnTo>
                  <a:lnTo>
                    <a:pt x="4483" y="253"/>
                  </a:lnTo>
                  <a:lnTo>
                    <a:pt x="41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6" name="object 4456" descr=""/>
            <p:cNvSpPr/>
            <p:nvPr/>
          </p:nvSpPr>
          <p:spPr>
            <a:xfrm>
              <a:off x="2556317" y="2288825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895" y="0"/>
                  </a:moveTo>
                  <a:lnTo>
                    <a:pt x="2044" y="1689"/>
                  </a:lnTo>
                  <a:lnTo>
                    <a:pt x="1092" y="3314"/>
                  </a:lnTo>
                  <a:lnTo>
                    <a:pt x="0" y="4813"/>
                  </a:lnTo>
                  <a:lnTo>
                    <a:pt x="2489" y="6629"/>
                  </a:lnTo>
                  <a:lnTo>
                    <a:pt x="3708" y="4965"/>
                  </a:lnTo>
                  <a:lnTo>
                    <a:pt x="4737" y="3200"/>
                  </a:lnTo>
                  <a:lnTo>
                    <a:pt x="5651" y="1384"/>
                  </a:lnTo>
                  <a:lnTo>
                    <a:pt x="28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7" name="object 4457" descr=""/>
            <p:cNvSpPr/>
            <p:nvPr/>
          </p:nvSpPr>
          <p:spPr>
            <a:xfrm>
              <a:off x="2558463" y="2290018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4">
                  <a:moveTo>
                    <a:pt x="3124" y="0"/>
                  </a:moveTo>
                  <a:lnTo>
                    <a:pt x="2222" y="1790"/>
                  </a:lnTo>
                  <a:lnTo>
                    <a:pt x="1193" y="3543"/>
                  </a:lnTo>
                  <a:lnTo>
                    <a:pt x="0" y="5181"/>
                  </a:lnTo>
                  <a:lnTo>
                    <a:pt x="342" y="5435"/>
                  </a:lnTo>
                  <a:lnTo>
                    <a:pt x="1562" y="3771"/>
                  </a:lnTo>
                  <a:lnTo>
                    <a:pt x="2590" y="2006"/>
                  </a:lnTo>
                  <a:lnTo>
                    <a:pt x="3505" y="190"/>
                  </a:lnTo>
                  <a:lnTo>
                    <a:pt x="312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8" name="object 4458" descr=""/>
            <p:cNvSpPr/>
            <p:nvPr/>
          </p:nvSpPr>
          <p:spPr>
            <a:xfrm>
              <a:off x="2559215" y="2283587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09" y="0"/>
                  </a:moveTo>
                  <a:lnTo>
                    <a:pt x="1574" y="1803"/>
                  </a:lnTo>
                  <a:lnTo>
                    <a:pt x="838" y="3555"/>
                  </a:lnTo>
                  <a:lnTo>
                    <a:pt x="0" y="5245"/>
                  </a:lnTo>
                  <a:lnTo>
                    <a:pt x="2755" y="6616"/>
                  </a:lnTo>
                  <a:lnTo>
                    <a:pt x="3657" y="4800"/>
                  </a:lnTo>
                  <a:lnTo>
                    <a:pt x="4444" y="2933"/>
                  </a:lnTo>
                  <a:lnTo>
                    <a:pt x="5118" y="1041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9" name="object 4459" descr=""/>
            <p:cNvSpPr/>
            <p:nvPr/>
          </p:nvSpPr>
          <p:spPr>
            <a:xfrm>
              <a:off x="2561577" y="2284489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2349" y="0"/>
                  </a:moveTo>
                  <a:lnTo>
                    <a:pt x="1676" y="1879"/>
                  </a:lnTo>
                  <a:lnTo>
                    <a:pt x="901" y="3733"/>
                  </a:lnTo>
                  <a:lnTo>
                    <a:pt x="0" y="5524"/>
                  </a:lnTo>
                  <a:lnTo>
                    <a:pt x="393" y="5714"/>
                  </a:lnTo>
                  <a:lnTo>
                    <a:pt x="1295" y="3898"/>
                  </a:lnTo>
                  <a:lnTo>
                    <a:pt x="2082" y="2031"/>
                  </a:lnTo>
                  <a:lnTo>
                    <a:pt x="2755" y="139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0" name="object 4460" descr=""/>
            <p:cNvSpPr/>
            <p:nvPr/>
          </p:nvSpPr>
          <p:spPr>
            <a:xfrm>
              <a:off x="2561433" y="227811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638" y="0"/>
                  </a:moveTo>
                  <a:lnTo>
                    <a:pt x="1181" y="1854"/>
                  </a:lnTo>
                  <a:lnTo>
                    <a:pt x="635" y="3682"/>
                  </a:lnTo>
                  <a:lnTo>
                    <a:pt x="0" y="5473"/>
                  </a:lnTo>
                  <a:lnTo>
                    <a:pt x="2895" y="6515"/>
                  </a:lnTo>
                  <a:lnTo>
                    <a:pt x="3581" y="4610"/>
                  </a:lnTo>
                  <a:lnTo>
                    <a:pt x="4152" y="2692"/>
                  </a:lnTo>
                  <a:lnTo>
                    <a:pt x="4635" y="736"/>
                  </a:lnTo>
                  <a:lnTo>
                    <a:pt x="16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1" name="object 4461" descr=""/>
            <p:cNvSpPr/>
            <p:nvPr/>
          </p:nvSpPr>
          <p:spPr>
            <a:xfrm>
              <a:off x="2563922" y="2278752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1727" y="0"/>
                  </a:moveTo>
                  <a:lnTo>
                    <a:pt x="1244" y="1930"/>
                  </a:lnTo>
                  <a:lnTo>
                    <a:pt x="673" y="3848"/>
                  </a:lnTo>
                  <a:lnTo>
                    <a:pt x="0" y="5727"/>
                  </a:lnTo>
                  <a:lnTo>
                    <a:pt x="406" y="5880"/>
                  </a:lnTo>
                  <a:lnTo>
                    <a:pt x="1092" y="3975"/>
                  </a:lnTo>
                  <a:lnTo>
                    <a:pt x="1663" y="2057"/>
                  </a:lnTo>
                  <a:lnTo>
                    <a:pt x="2146" y="101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2" name="object 4462" descr=""/>
            <p:cNvSpPr/>
            <p:nvPr/>
          </p:nvSpPr>
          <p:spPr>
            <a:xfrm>
              <a:off x="2563070" y="2272397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606" y="0"/>
                  </a:moveTo>
                  <a:lnTo>
                    <a:pt x="571" y="571"/>
                  </a:lnTo>
                  <a:lnTo>
                    <a:pt x="723" y="1333"/>
                  </a:lnTo>
                  <a:lnTo>
                    <a:pt x="723" y="2159"/>
                  </a:lnTo>
                  <a:lnTo>
                    <a:pt x="546" y="3302"/>
                  </a:lnTo>
                  <a:lnTo>
                    <a:pt x="507" y="3454"/>
                  </a:lnTo>
                  <a:lnTo>
                    <a:pt x="482" y="3619"/>
                  </a:lnTo>
                  <a:lnTo>
                    <a:pt x="228" y="4787"/>
                  </a:lnTo>
                  <a:lnTo>
                    <a:pt x="0" y="5715"/>
                  </a:lnTo>
                  <a:lnTo>
                    <a:pt x="2997" y="6451"/>
                  </a:lnTo>
                  <a:lnTo>
                    <a:pt x="3124" y="5969"/>
                  </a:lnTo>
                  <a:lnTo>
                    <a:pt x="3505" y="4254"/>
                  </a:lnTo>
                  <a:lnTo>
                    <a:pt x="3809" y="2336"/>
                  </a:lnTo>
                  <a:lnTo>
                    <a:pt x="3835" y="1168"/>
                  </a:lnTo>
                  <a:lnTo>
                    <a:pt x="360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3" name="object 4463" descr=""/>
            <p:cNvSpPr/>
            <p:nvPr/>
          </p:nvSpPr>
          <p:spPr>
            <a:xfrm>
              <a:off x="2565649" y="2272397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1028" y="0"/>
                  </a:moveTo>
                  <a:lnTo>
                    <a:pt x="609" y="76"/>
                  </a:lnTo>
                  <a:lnTo>
                    <a:pt x="812" y="1193"/>
                  </a:lnTo>
                  <a:lnTo>
                    <a:pt x="800" y="2311"/>
                  </a:lnTo>
                  <a:lnTo>
                    <a:pt x="596" y="3644"/>
                  </a:lnTo>
                  <a:lnTo>
                    <a:pt x="342" y="4889"/>
                  </a:lnTo>
                  <a:lnTo>
                    <a:pt x="0" y="6350"/>
                  </a:lnTo>
                  <a:lnTo>
                    <a:pt x="419" y="6451"/>
                  </a:lnTo>
                  <a:lnTo>
                    <a:pt x="546" y="5969"/>
                  </a:lnTo>
                  <a:lnTo>
                    <a:pt x="927" y="4254"/>
                  </a:lnTo>
                  <a:lnTo>
                    <a:pt x="1231" y="2336"/>
                  </a:lnTo>
                  <a:lnTo>
                    <a:pt x="1257" y="1168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4" name="object 4464" descr=""/>
            <p:cNvSpPr/>
            <p:nvPr/>
          </p:nvSpPr>
          <p:spPr>
            <a:xfrm>
              <a:off x="2561046" y="226670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1714" y="0"/>
                  </a:moveTo>
                  <a:lnTo>
                    <a:pt x="0" y="2565"/>
                  </a:lnTo>
                  <a:lnTo>
                    <a:pt x="685" y="3022"/>
                  </a:lnTo>
                  <a:lnTo>
                    <a:pt x="1282" y="3568"/>
                  </a:lnTo>
                  <a:lnTo>
                    <a:pt x="2158" y="4813"/>
                  </a:lnTo>
                  <a:lnTo>
                    <a:pt x="2463" y="5511"/>
                  </a:lnTo>
                  <a:lnTo>
                    <a:pt x="2603" y="6273"/>
                  </a:lnTo>
                  <a:lnTo>
                    <a:pt x="5626" y="5689"/>
                  </a:lnTo>
                  <a:lnTo>
                    <a:pt x="5410" y="4521"/>
                  </a:lnTo>
                  <a:lnTo>
                    <a:pt x="4927" y="3378"/>
                  </a:lnTo>
                  <a:lnTo>
                    <a:pt x="3543" y="1422"/>
                  </a:lnTo>
                  <a:lnTo>
                    <a:pt x="2654" y="622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5" name="object 4465" descr=""/>
            <p:cNvSpPr/>
            <p:nvPr/>
          </p:nvSpPr>
          <p:spPr>
            <a:xfrm>
              <a:off x="2562519" y="2266705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241" y="0"/>
                  </a:moveTo>
                  <a:lnTo>
                    <a:pt x="0" y="355"/>
                  </a:lnTo>
                  <a:lnTo>
                    <a:pt x="914" y="965"/>
                  </a:lnTo>
                  <a:lnTo>
                    <a:pt x="1752" y="1727"/>
                  </a:lnTo>
                  <a:lnTo>
                    <a:pt x="3073" y="3581"/>
                  </a:lnTo>
                  <a:lnTo>
                    <a:pt x="3530" y="4660"/>
                  </a:lnTo>
                  <a:lnTo>
                    <a:pt x="3733" y="5778"/>
                  </a:lnTo>
                  <a:lnTo>
                    <a:pt x="4152" y="5689"/>
                  </a:lnTo>
                  <a:lnTo>
                    <a:pt x="3937" y="4521"/>
                  </a:lnTo>
                  <a:lnTo>
                    <a:pt x="3454" y="3378"/>
                  </a:lnTo>
                  <a:lnTo>
                    <a:pt x="2070" y="1422"/>
                  </a:lnTo>
                  <a:lnTo>
                    <a:pt x="1181" y="622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6" name="object 4466" descr=""/>
            <p:cNvSpPr/>
            <p:nvPr/>
          </p:nvSpPr>
          <p:spPr>
            <a:xfrm>
              <a:off x="2556164" y="226444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33" y="0"/>
                  </a:moveTo>
                  <a:lnTo>
                    <a:pt x="0" y="3035"/>
                  </a:lnTo>
                  <a:lnTo>
                    <a:pt x="889" y="3187"/>
                  </a:lnTo>
                  <a:lnTo>
                    <a:pt x="1765" y="3416"/>
                  </a:lnTo>
                  <a:lnTo>
                    <a:pt x="3416" y="4000"/>
                  </a:lnTo>
                  <a:lnTo>
                    <a:pt x="4203" y="4368"/>
                  </a:lnTo>
                  <a:lnTo>
                    <a:pt x="4889" y="4826"/>
                  </a:lnTo>
                  <a:lnTo>
                    <a:pt x="6591" y="2260"/>
                  </a:lnTo>
                  <a:lnTo>
                    <a:pt x="5651" y="1638"/>
                  </a:lnTo>
                  <a:lnTo>
                    <a:pt x="4648" y="1168"/>
                  </a:lnTo>
                  <a:lnTo>
                    <a:pt x="2603" y="431"/>
                  </a:lnTo>
                  <a:lnTo>
                    <a:pt x="1574" y="177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7" name="object 4467" descr=""/>
            <p:cNvSpPr/>
            <p:nvPr/>
          </p:nvSpPr>
          <p:spPr>
            <a:xfrm>
              <a:off x="2556621" y="226444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76" y="0"/>
                  </a:moveTo>
                  <a:lnTo>
                    <a:pt x="0" y="431"/>
                  </a:lnTo>
                  <a:lnTo>
                    <a:pt x="1016" y="609"/>
                  </a:lnTo>
                  <a:lnTo>
                    <a:pt x="2032" y="850"/>
                  </a:lnTo>
                  <a:lnTo>
                    <a:pt x="4013" y="1562"/>
                  </a:lnTo>
                  <a:lnTo>
                    <a:pt x="4991" y="2019"/>
                  </a:lnTo>
                  <a:lnTo>
                    <a:pt x="5905" y="2616"/>
                  </a:lnTo>
                  <a:lnTo>
                    <a:pt x="6134" y="2260"/>
                  </a:lnTo>
                  <a:lnTo>
                    <a:pt x="5194" y="1638"/>
                  </a:lnTo>
                  <a:lnTo>
                    <a:pt x="4191" y="1168"/>
                  </a:lnTo>
                  <a:lnTo>
                    <a:pt x="2146" y="431"/>
                  </a:lnTo>
                  <a:lnTo>
                    <a:pt x="1117" y="177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8" name="object 4468" descr=""/>
            <p:cNvSpPr/>
            <p:nvPr/>
          </p:nvSpPr>
          <p:spPr>
            <a:xfrm>
              <a:off x="2550463" y="226401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70" y="0"/>
                  </a:moveTo>
                  <a:lnTo>
                    <a:pt x="0" y="139"/>
                  </a:lnTo>
                  <a:lnTo>
                    <a:pt x="215" y="3213"/>
                  </a:lnTo>
                  <a:lnTo>
                    <a:pt x="2057" y="3086"/>
                  </a:lnTo>
                  <a:lnTo>
                    <a:pt x="3911" y="3149"/>
                  </a:lnTo>
                  <a:lnTo>
                    <a:pt x="5702" y="3467"/>
                  </a:lnTo>
                  <a:lnTo>
                    <a:pt x="6235" y="431"/>
                  </a:lnTo>
                  <a:lnTo>
                    <a:pt x="4152" y="63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9" name="object 4469" descr=""/>
            <p:cNvSpPr/>
            <p:nvPr/>
          </p:nvSpPr>
          <p:spPr>
            <a:xfrm>
              <a:off x="2550463" y="226401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070" y="0"/>
                  </a:moveTo>
                  <a:lnTo>
                    <a:pt x="0" y="139"/>
                  </a:lnTo>
                  <a:lnTo>
                    <a:pt x="25" y="571"/>
                  </a:lnTo>
                  <a:lnTo>
                    <a:pt x="2070" y="431"/>
                  </a:lnTo>
                  <a:lnTo>
                    <a:pt x="4127" y="495"/>
                  </a:lnTo>
                  <a:lnTo>
                    <a:pt x="6159" y="850"/>
                  </a:lnTo>
                  <a:lnTo>
                    <a:pt x="6235" y="431"/>
                  </a:lnTo>
                  <a:lnTo>
                    <a:pt x="4152" y="63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0" name="object 4470" descr=""/>
            <p:cNvSpPr/>
            <p:nvPr/>
          </p:nvSpPr>
          <p:spPr>
            <a:xfrm>
              <a:off x="2544302" y="2264161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6159" y="0"/>
                  </a:moveTo>
                  <a:lnTo>
                    <a:pt x="0" y="1231"/>
                  </a:lnTo>
                  <a:lnTo>
                    <a:pt x="1054" y="4127"/>
                  </a:lnTo>
                  <a:lnTo>
                    <a:pt x="1879" y="3835"/>
                  </a:lnTo>
                  <a:lnTo>
                    <a:pt x="2755" y="3606"/>
                  </a:lnTo>
                  <a:lnTo>
                    <a:pt x="4546" y="3251"/>
                  </a:lnTo>
                  <a:lnTo>
                    <a:pt x="5461" y="3136"/>
                  </a:lnTo>
                  <a:lnTo>
                    <a:pt x="6388" y="3073"/>
                  </a:lnTo>
                  <a:lnTo>
                    <a:pt x="615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1" name="object 4471" descr=""/>
            <p:cNvSpPr/>
            <p:nvPr/>
          </p:nvSpPr>
          <p:spPr>
            <a:xfrm>
              <a:off x="2544302" y="2264161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6159" y="0"/>
                  </a:moveTo>
                  <a:lnTo>
                    <a:pt x="0" y="1231"/>
                  </a:lnTo>
                  <a:lnTo>
                    <a:pt x="152" y="1638"/>
                  </a:lnTo>
                  <a:lnTo>
                    <a:pt x="1130" y="1282"/>
                  </a:lnTo>
                  <a:lnTo>
                    <a:pt x="2133" y="1015"/>
                  </a:lnTo>
                  <a:lnTo>
                    <a:pt x="4152" y="634"/>
                  </a:lnTo>
                  <a:lnTo>
                    <a:pt x="5168" y="495"/>
                  </a:lnTo>
                  <a:lnTo>
                    <a:pt x="6197" y="431"/>
                  </a:lnTo>
                  <a:lnTo>
                    <a:pt x="61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2" name="object 4472" descr=""/>
            <p:cNvSpPr/>
            <p:nvPr/>
          </p:nvSpPr>
          <p:spPr>
            <a:xfrm>
              <a:off x="2538976" y="2265387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321" y="0"/>
                  </a:moveTo>
                  <a:lnTo>
                    <a:pt x="0" y="4432"/>
                  </a:lnTo>
                  <a:lnTo>
                    <a:pt x="2832" y="5664"/>
                  </a:lnTo>
                  <a:lnTo>
                    <a:pt x="2959" y="5359"/>
                  </a:lnTo>
                  <a:lnTo>
                    <a:pt x="3149" y="5054"/>
                  </a:lnTo>
                  <a:lnTo>
                    <a:pt x="3378" y="4787"/>
                  </a:lnTo>
                  <a:lnTo>
                    <a:pt x="3594" y="4508"/>
                  </a:lnTo>
                  <a:lnTo>
                    <a:pt x="3886" y="4241"/>
                  </a:lnTo>
                  <a:lnTo>
                    <a:pt x="4762" y="3581"/>
                  </a:lnTo>
                  <a:lnTo>
                    <a:pt x="5549" y="3200"/>
                  </a:lnTo>
                  <a:lnTo>
                    <a:pt x="6375" y="2908"/>
                  </a:lnTo>
                  <a:lnTo>
                    <a:pt x="532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3" name="object 4473" descr=""/>
            <p:cNvSpPr/>
            <p:nvPr/>
          </p:nvSpPr>
          <p:spPr>
            <a:xfrm>
              <a:off x="2538976" y="2265387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321" y="0"/>
                  </a:moveTo>
                  <a:lnTo>
                    <a:pt x="0" y="4432"/>
                  </a:lnTo>
                  <a:lnTo>
                    <a:pt x="393" y="4610"/>
                  </a:lnTo>
                  <a:lnTo>
                    <a:pt x="635" y="4051"/>
                  </a:lnTo>
                  <a:lnTo>
                    <a:pt x="952" y="3543"/>
                  </a:lnTo>
                  <a:lnTo>
                    <a:pt x="1333" y="3098"/>
                  </a:lnTo>
                  <a:lnTo>
                    <a:pt x="1701" y="2641"/>
                  </a:lnTo>
                  <a:lnTo>
                    <a:pt x="2108" y="2260"/>
                  </a:lnTo>
                  <a:lnTo>
                    <a:pt x="5473" y="406"/>
                  </a:lnTo>
                  <a:lnTo>
                    <a:pt x="532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4" name="object 4474" descr=""/>
            <p:cNvSpPr/>
            <p:nvPr/>
          </p:nvSpPr>
          <p:spPr>
            <a:xfrm>
              <a:off x="2538393" y="2269818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584" y="0"/>
                  </a:moveTo>
                  <a:lnTo>
                    <a:pt x="330" y="584"/>
                  </a:lnTo>
                  <a:lnTo>
                    <a:pt x="165" y="1206"/>
                  </a:lnTo>
                  <a:lnTo>
                    <a:pt x="0" y="2438"/>
                  </a:lnTo>
                  <a:lnTo>
                    <a:pt x="0" y="3047"/>
                  </a:lnTo>
                  <a:lnTo>
                    <a:pt x="152" y="4787"/>
                  </a:lnTo>
                  <a:lnTo>
                    <a:pt x="431" y="5841"/>
                  </a:lnTo>
                  <a:lnTo>
                    <a:pt x="762" y="6845"/>
                  </a:lnTo>
                  <a:lnTo>
                    <a:pt x="3683" y="5867"/>
                  </a:lnTo>
                  <a:lnTo>
                    <a:pt x="3403" y="5016"/>
                  </a:lnTo>
                  <a:lnTo>
                    <a:pt x="3187" y="4165"/>
                  </a:lnTo>
                  <a:lnTo>
                    <a:pt x="3048" y="2565"/>
                  </a:lnTo>
                  <a:lnTo>
                    <a:pt x="3136" y="1854"/>
                  </a:lnTo>
                  <a:lnTo>
                    <a:pt x="3416" y="1231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5" name="object 4475" descr=""/>
            <p:cNvSpPr/>
            <p:nvPr/>
          </p:nvSpPr>
          <p:spPr>
            <a:xfrm>
              <a:off x="2538393" y="2269818"/>
              <a:ext cx="1270" cy="6985"/>
            </a:xfrm>
            <a:custGeom>
              <a:avLst/>
              <a:gdLst/>
              <a:ahLst/>
              <a:cxnLst/>
              <a:rect l="l" t="t" r="r" b="b"/>
              <a:pathLst>
                <a:path w="1269" h="6985">
                  <a:moveTo>
                    <a:pt x="584" y="0"/>
                  </a:moveTo>
                  <a:lnTo>
                    <a:pt x="330" y="584"/>
                  </a:lnTo>
                  <a:lnTo>
                    <a:pt x="165" y="1206"/>
                  </a:lnTo>
                  <a:lnTo>
                    <a:pt x="0" y="2438"/>
                  </a:lnTo>
                  <a:lnTo>
                    <a:pt x="0" y="3047"/>
                  </a:lnTo>
                  <a:lnTo>
                    <a:pt x="152" y="4787"/>
                  </a:lnTo>
                  <a:lnTo>
                    <a:pt x="431" y="5841"/>
                  </a:lnTo>
                  <a:lnTo>
                    <a:pt x="762" y="6845"/>
                  </a:lnTo>
                  <a:lnTo>
                    <a:pt x="1168" y="6705"/>
                  </a:lnTo>
                  <a:lnTo>
                    <a:pt x="850" y="5727"/>
                  </a:lnTo>
                  <a:lnTo>
                    <a:pt x="571" y="4698"/>
                  </a:lnTo>
                  <a:lnTo>
                    <a:pt x="431" y="3035"/>
                  </a:lnTo>
                  <a:lnTo>
                    <a:pt x="431" y="2463"/>
                  </a:lnTo>
                  <a:lnTo>
                    <a:pt x="584" y="1308"/>
                  </a:lnTo>
                  <a:lnTo>
                    <a:pt x="736" y="723"/>
                  </a:lnTo>
                  <a:lnTo>
                    <a:pt x="977" y="177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6" name="object 4476" descr=""/>
            <p:cNvSpPr/>
            <p:nvPr/>
          </p:nvSpPr>
          <p:spPr>
            <a:xfrm>
              <a:off x="2539150" y="227569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933" y="0"/>
                  </a:moveTo>
                  <a:lnTo>
                    <a:pt x="0" y="965"/>
                  </a:lnTo>
                  <a:lnTo>
                    <a:pt x="342" y="1968"/>
                  </a:lnTo>
                  <a:lnTo>
                    <a:pt x="736" y="2921"/>
                  </a:lnTo>
                  <a:lnTo>
                    <a:pt x="1536" y="4749"/>
                  </a:lnTo>
                  <a:lnTo>
                    <a:pt x="1955" y="5638"/>
                  </a:lnTo>
                  <a:lnTo>
                    <a:pt x="2349" y="6527"/>
                  </a:lnTo>
                  <a:lnTo>
                    <a:pt x="5156" y="5257"/>
                  </a:lnTo>
                  <a:lnTo>
                    <a:pt x="4343" y="3467"/>
                  </a:lnTo>
                  <a:lnTo>
                    <a:pt x="3213" y="850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7" name="object 4477" descr=""/>
            <p:cNvSpPr/>
            <p:nvPr/>
          </p:nvSpPr>
          <p:spPr>
            <a:xfrm>
              <a:off x="2539150" y="2276531"/>
              <a:ext cx="3175" cy="5715"/>
            </a:xfrm>
            <a:custGeom>
              <a:avLst/>
              <a:gdLst/>
              <a:ahLst/>
              <a:cxnLst/>
              <a:rect l="l" t="t" r="r" b="b"/>
              <a:pathLst>
                <a:path w="3175" h="5714">
                  <a:moveTo>
                    <a:pt x="419" y="0"/>
                  </a:moveTo>
                  <a:lnTo>
                    <a:pt x="0" y="126"/>
                  </a:lnTo>
                  <a:lnTo>
                    <a:pt x="342" y="1130"/>
                  </a:lnTo>
                  <a:lnTo>
                    <a:pt x="736" y="2082"/>
                  </a:lnTo>
                  <a:lnTo>
                    <a:pt x="1130" y="2997"/>
                  </a:lnTo>
                  <a:lnTo>
                    <a:pt x="1536" y="3911"/>
                  </a:lnTo>
                  <a:lnTo>
                    <a:pt x="1955" y="4800"/>
                  </a:lnTo>
                  <a:lnTo>
                    <a:pt x="2349" y="5689"/>
                  </a:lnTo>
                  <a:lnTo>
                    <a:pt x="2743" y="5511"/>
                  </a:lnTo>
                  <a:lnTo>
                    <a:pt x="2349" y="4622"/>
                  </a:lnTo>
                  <a:lnTo>
                    <a:pt x="1930" y="3733"/>
                  </a:lnTo>
                  <a:lnTo>
                    <a:pt x="1536" y="2819"/>
                  </a:lnTo>
                  <a:lnTo>
                    <a:pt x="1130" y="1904"/>
                  </a:lnTo>
                  <a:lnTo>
                    <a:pt x="749" y="977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8" name="object 4478" descr=""/>
            <p:cNvSpPr/>
            <p:nvPr/>
          </p:nvSpPr>
          <p:spPr>
            <a:xfrm>
              <a:off x="2541494" y="228095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819" y="0"/>
                  </a:moveTo>
                  <a:lnTo>
                    <a:pt x="0" y="1257"/>
                  </a:lnTo>
                  <a:lnTo>
                    <a:pt x="800" y="3022"/>
                  </a:lnTo>
                  <a:lnTo>
                    <a:pt x="1536" y="4762"/>
                  </a:lnTo>
                  <a:lnTo>
                    <a:pt x="1955" y="6489"/>
                  </a:lnTo>
                  <a:lnTo>
                    <a:pt x="4952" y="5778"/>
                  </a:lnTo>
                  <a:lnTo>
                    <a:pt x="4698" y="4724"/>
                  </a:lnTo>
                  <a:lnTo>
                    <a:pt x="4368" y="3733"/>
                  </a:lnTo>
                  <a:lnTo>
                    <a:pt x="3632" y="1816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9" name="object 4479" descr=""/>
            <p:cNvSpPr/>
            <p:nvPr/>
          </p:nvSpPr>
          <p:spPr>
            <a:xfrm>
              <a:off x="2541494" y="2282038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393" y="0"/>
                  </a:moveTo>
                  <a:lnTo>
                    <a:pt x="0" y="177"/>
                  </a:lnTo>
                  <a:lnTo>
                    <a:pt x="800" y="1943"/>
                  </a:lnTo>
                  <a:lnTo>
                    <a:pt x="1536" y="3683"/>
                  </a:lnTo>
                  <a:lnTo>
                    <a:pt x="1955" y="5410"/>
                  </a:lnTo>
                  <a:lnTo>
                    <a:pt x="2374" y="5308"/>
                  </a:lnTo>
                  <a:lnTo>
                    <a:pt x="1943" y="3530"/>
                  </a:lnTo>
                  <a:lnTo>
                    <a:pt x="1193" y="1778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0" name="object 4480" descr=""/>
            <p:cNvSpPr/>
            <p:nvPr/>
          </p:nvSpPr>
          <p:spPr>
            <a:xfrm>
              <a:off x="2543448" y="2286725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997" y="0"/>
                  </a:moveTo>
                  <a:lnTo>
                    <a:pt x="0" y="723"/>
                  </a:lnTo>
                  <a:lnTo>
                    <a:pt x="190" y="1574"/>
                  </a:lnTo>
                  <a:lnTo>
                    <a:pt x="241" y="2006"/>
                  </a:lnTo>
                  <a:lnTo>
                    <a:pt x="1803" y="6769"/>
                  </a:lnTo>
                  <a:lnTo>
                    <a:pt x="4406" y="5118"/>
                  </a:lnTo>
                  <a:lnTo>
                    <a:pt x="3936" y="4381"/>
                  </a:lnTo>
                  <a:lnTo>
                    <a:pt x="3594" y="3657"/>
                  </a:lnTo>
                  <a:lnTo>
                    <a:pt x="3416" y="2781"/>
                  </a:lnTo>
                  <a:lnTo>
                    <a:pt x="3390" y="2603"/>
                  </a:lnTo>
                  <a:lnTo>
                    <a:pt x="3365" y="2235"/>
                  </a:lnTo>
                  <a:lnTo>
                    <a:pt x="3225" y="1066"/>
                  </a:lnTo>
                  <a:lnTo>
                    <a:pt x="3124" y="533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1" name="object 4481" descr=""/>
            <p:cNvSpPr/>
            <p:nvPr/>
          </p:nvSpPr>
          <p:spPr>
            <a:xfrm>
              <a:off x="2543448" y="2287348"/>
              <a:ext cx="2540" cy="6350"/>
            </a:xfrm>
            <a:custGeom>
              <a:avLst/>
              <a:gdLst/>
              <a:ahLst/>
              <a:cxnLst/>
              <a:rect l="l" t="t" r="r" b="b"/>
              <a:pathLst>
                <a:path w="2539" h="6350">
                  <a:moveTo>
                    <a:pt x="419" y="0"/>
                  </a:moveTo>
                  <a:lnTo>
                    <a:pt x="0" y="101"/>
                  </a:lnTo>
                  <a:lnTo>
                    <a:pt x="190" y="952"/>
                  </a:lnTo>
                  <a:lnTo>
                    <a:pt x="241" y="1384"/>
                  </a:lnTo>
                  <a:lnTo>
                    <a:pt x="1803" y="6146"/>
                  </a:lnTo>
                  <a:lnTo>
                    <a:pt x="2171" y="5918"/>
                  </a:lnTo>
                  <a:lnTo>
                    <a:pt x="1612" y="5029"/>
                  </a:lnTo>
                  <a:lnTo>
                    <a:pt x="1092" y="4025"/>
                  </a:lnTo>
                  <a:lnTo>
                    <a:pt x="850" y="2870"/>
                  </a:lnTo>
                  <a:lnTo>
                    <a:pt x="749" y="2286"/>
                  </a:lnTo>
                  <a:lnTo>
                    <a:pt x="711" y="1651"/>
                  </a:lnTo>
                  <a:lnTo>
                    <a:pt x="533" y="444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2" name="object 4482" descr=""/>
            <p:cNvSpPr/>
            <p:nvPr/>
          </p:nvSpPr>
          <p:spPr>
            <a:xfrm>
              <a:off x="2545248" y="2291852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603" y="0"/>
                  </a:moveTo>
                  <a:lnTo>
                    <a:pt x="0" y="1638"/>
                  </a:lnTo>
                  <a:lnTo>
                    <a:pt x="292" y="2095"/>
                  </a:lnTo>
                  <a:lnTo>
                    <a:pt x="1714" y="4089"/>
                  </a:lnTo>
                  <a:lnTo>
                    <a:pt x="2159" y="4851"/>
                  </a:lnTo>
                  <a:lnTo>
                    <a:pt x="2260" y="5130"/>
                  </a:lnTo>
                  <a:lnTo>
                    <a:pt x="4902" y="6730"/>
                  </a:lnTo>
                  <a:lnTo>
                    <a:pt x="5168" y="6311"/>
                  </a:lnTo>
                  <a:lnTo>
                    <a:pt x="5321" y="5829"/>
                  </a:lnTo>
                  <a:lnTo>
                    <a:pt x="5283" y="4495"/>
                  </a:lnTo>
                  <a:lnTo>
                    <a:pt x="5016" y="3657"/>
                  </a:lnTo>
                  <a:lnTo>
                    <a:pt x="4876" y="3365"/>
                  </a:lnTo>
                  <a:lnTo>
                    <a:pt x="4571" y="2832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3" name="object 4483" descr=""/>
            <p:cNvSpPr/>
            <p:nvPr/>
          </p:nvSpPr>
          <p:spPr>
            <a:xfrm>
              <a:off x="2545248" y="2293262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368" y="0"/>
                  </a:moveTo>
                  <a:lnTo>
                    <a:pt x="0" y="228"/>
                  </a:lnTo>
                  <a:lnTo>
                    <a:pt x="292" y="685"/>
                  </a:lnTo>
                  <a:lnTo>
                    <a:pt x="1788" y="2806"/>
                  </a:lnTo>
                  <a:lnTo>
                    <a:pt x="2197" y="3505"/>
                  </a:lnTo>
                  <a:lnTo>
                    <a:pt x="2260" y="3721"/>
                  </a:lnTo>
                  <a:lnTo>
                    <a:pt x="2628" y="3949"/>
                  </a:lnTo>
                  <a:lnTo>
                    <a:pt x="2539" y="3187"/>
                  </a:lnTo>
                  <a:lnTo>
                    <a:pt x="2237" y="2679"/>
                  </a:lnTo>
                  <a:lnTo>
                    <a:pt x="1562" y="1689"/>
                  </a:lnTo>
                  <a:lnTo>
                    <a:pt x="927" y="88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4" name="object 4484" descr=""/>
            <p:cNvSpPr/>
            <p:nvPr/>
          </p:nvSpPr>
          <p:spPr>
            <a:xfrm>
              <a:off x="2543214" y="229697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57" y="876"/>
                  </a:moveTo>
                  <a:lnTo>
                    <a:pt x="0" y="3924"/>
                  </a:lnTo>
                  <a:lnTo>
                    <a:pt x="558" y="4013"/>
                  </a:lnTo>
                  <a:lnTo>
                    <a:pt x="1130" y="4051"/>
                  </a:lnTo>
                  <a:lnTo>
                    <a:pt x="2324" y="4038"/>
                  </a:lnTo>
                  <a:lnTo>
                    <a:pt x="6934" y="1600"/>
                  </a:lnTo>
                  <a:lnTo>
                    <a:pt x="5948" y="1003"/>
                  </a:lnTo>
                  <a:lnTo>
                    <a:pt x="1282" y="1003"/>
                  </a:lnTo>
                  <a:lnTo>
                    <a:pt x="457" y="876"/>
                  </a:lnTo>
                  <a:close/>
                </a:path>
                <a:path w="6985" h="4444">
                  <a:moveTo>
                    <a:pt x="4292" y="0"/>
                  </a:moveTo>
                  <a:lnTo>
                    <a:pt x="3619" y="457"/>
                  </a:lnTo>
                  <a:lnTo>
                    <a:pt x="2095" y="1003"/>
                  </a:lnTo>
                  <a:lnTo>
                    <a:pt x="5948" y="1003"/>
                  </a:lnTo>
                  <a:lnTo>
                    <a:pt x="42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5" name="object 4485" descr=""/>
            <p:cNvSpPr/>
            <p:nvPr/>
          </p:nvSpPr>
          <p:spPr>
            <a:xfrm>
              <a:off x="2543608" y="2296979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63" y="876"/>
                  </a:moveTo>
                  <a:lnTo>
                    <a:pt x="0" y="1308"/>
                  </a:lnTo>
                  <a:lnTo>
                    <a:pt x="863" y="1435"/>
                  </a:lnTo>
                  <a:lnTo>
                    <a:pt x="1739" y="1447"/>
                  </a:lnTo>
                  <a:lnTo>
                    <a:pt x="2425" y="1231"/>
                  </a:lnTo>
                  <a:lnTo>
                    <a:pt x="2959" y="1003"/>
                  </a:lnTo>
                  <a:lnTo>
                    <a:pt x="888" y="1003"/>
                  </a:lnTo>
                  <a:lnTo>
                    <a:pt x="63" y="876"/>
                  </a:lnTo>
                  <a:close/>
                </a:path>
                <a:path w="4444" h="1905">
                  <a:moveTo>
                    <a:pt x="3898" y="0"/>
                  </a:moveTo>
                  <a:lnTo>
                    <a:pt x="3225" y="457"/>
                  </a:lnTo>
                  <a:lnTo>
                    <a:pt x="1701" y="1003"/>
                  </a:lnTo>
                  <a:lnTo>
                    <a:pt x="2959" y="1003"/>
                  </a:lnTo>
                  <a:lnTo>
                    <a:pt x="3759" y="660"/>
                  </a:lnTo>
                  <a:lnTo>
                    <a:pt x="4102" y="419"/>
                  </a:lnTo>
                  <a:lnTo>
                    <a:pt x="4267" y="228"/>
                  </a:lnTo>
                  <a:lnTo>
                    <a:pt x="389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6" name="object 4486" descr=""/>
            <p:cNvSpPr/>
            <p:nvPr/>
          </p:nvSpPr>
          <p:spPr>
            <a:xfrm>
              <a:off x="2537223" y="229609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371" y="0"/>
                  </a:moveTo>
                  <a:lnTo>
                    <a:pt x="0" y="2755"/>
                  </a:lnTo>
                  <a:lnTo>
                    <a:pt x="914" y="3213"/>
                  </a:lnTo>
                  <a:lnTo>
                    <a:pt x="1866" y="3632"/>
                  </a:lnTo>
                  <a:lnTo>
                    <a:pt x="3860" y="4343"/>
                  </a:lnTo>
                  <a:lnTo>
                    <a:pt x="4889" y="4635"/>
                  </a:lnTo>
                  <a:lnTo>
                    <a:pt x="5994" y="4813"/>
                  </a:lnTo>
                  <a:lnTo>
                    <a:pt x="6451" y="1765"/>
                  </a:lnTo>
                  <a:lnTo>
                    <a:pt x="5613" y="1638"/>
                  </a:lnTo>
                  <a:lnTo>
                    <a:pt x="4749" y="1397"/>
                  </a:lnTo>
                  <a:lnTo>
                    <a:pt x="3048" y="787"/>
                  </a:lnTo>
                  <a:lnTo>
                    <a:pt x="2197" y="419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7" name="object 4487" descr=""/>
            <p:cNvSpPr/>
            <p:nvPr/>
          </p:nvSpPr>
          <p:spPr>
            <a:xfrm>
              <a:off x="2538404" y="2296097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90" y="0"/>
                  </a:moveTo>
                  <a:lnTo>
                    <a:pt x="5206" y="2184"/>
                  </a:lnTo>
                  <a:lnTo>
                    <a:pt x="5270" y="1765"/>
                  </a:lnTo>
                  <a:lnTo>
                    <a:pt x="4432" y="1638"/>
                  </a:lnTo>
                  <a:lnTo>
                    <a:pt x="3568" y="1397"/>
                  </a:lnTo>
                  <a:lnTo>
                    <a:pt x="1866" y="787"/>
                  </a:lnTo>
                  <a:lnTo>
                    <a:pt x="1015" y="41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8" name="object 4488" descr=""/>
            <p:cNvSpPr/>
            <p:nvPr/>
          </p:nvSpPr>
          <p:spPr>
            <a:xfrm>
              <a:off x="2531992" y="229315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841" y="0"/>
                  </a:moveTo>
                  <a:lnTo>
                    <a:pt x="0" y="2476"/>
                  </a:lnTo>
                  <a:lnTo>
                    <a:pt x="1638" y="3695"/>
                  </a:lnTo>
                  <a:lnTo>
                    <a:pt x="3378" y="4775"/>
                  </a:lnTo>
                  <a:lnTo>
                    <a:pt x="5232" y="5702"/>
                  </a:lnTo>
                  <a:lnTo>
                    <a:pt x="6604" y="2946"/>
                  </a:lnTo>
                  <a:lnTo>
                    <a:pt x="4940" y="2120"/>
                  </a:lnTo>
                  <a:lnTo>
                    <a:pt x="3340" y="1117"/>
                  </a:lnTo>
                  <a:lnTo>
                    <a:pt x="184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9" name="object 4489" descr=""/>
            <p:cNvSpPr/>
            <p:nvPr/>
          </p:nvSpPr>
          <p:spPr>
            <a:xfrm>
              <a:off x="2533580" y="2293152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54" y="0"/>
                  </a:moveTo>
                  <a:lnTo>
                    <a:pt x="0" y="342"/>
                  </a:lnTo>
                  <a:lnTo>
                    <a:pt x="1511" y="1473"/>
                  </a:lnTo>
                  <a:lnTo>
                    <a:pt x="3136" y="2489"/>
                  </a:lnTo>
                  <a:lnTo>
                    <a:pt x="4826" y="3327"/>
                  </a:lnTo>
                  <a:lnTo>
                    <a:pt x="5016" y="2946"/>
                  </a:lnTo>
                  <a:lnTo>
                    <a:pt x="3352" y="2120"/>
                  </a:lnTo>
                  <a:lnTo>
                    <a:pt x="1752" y="1117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0" name="object 4490" descr=""/>
            <p:cNvSpPr/>
            <p:nvPr/>
          </p:nvSpPr>
          <p:spPr>
            <a:xfrm>
              <a:off x="2527405" y="228943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324" y="0"/>
                  </a:moveTo>
                  <a:lnTo>
                    <a:pt x="0" y="2032"/>
                  </a:lnTo>
                  <a:lnTo>
                    <a:pt x="1396" y="3606"/>
                  </a:lnTo>
                  <a:lnTo>
                    <a:pt x="2946" y="4965"/>
                  </a:lnTo>
                  <a:lnTo>
                    <a:pt x="4584" y="6197"/>
                  </a:lnTo>
                  <a:lnTo>
                    <a:pt x="6426" y="3721"/>
                  </a:lnTo>
                  <a:lnTo>
                    <a:pt x="4927" y="2603"/>
                  </a:lnTo>
                  <a:lnTo>
                    <a:pt x="3517" y="1358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1" name="object 4491" descr=""/>
            <p:cNvSpPr/>
            <p:nvPr/>
          </p:nvSpPr>
          <p:spPr>
            <a:xfrm>
              <a:off x="2529399" y="228943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30" y="0"/>
                  </a:moveTo>
                  <a:lnTo>
                    <a:pt x="0" y="279"/>
                  </a:lnTo>
                  <a:lnTo>
                    <a:pt x="1231" y="1676"/>
                  </a:lnTo>
                  <a:lnTo>
                    <a:pt x="2654" y="2933"/>
                  </a:lnTo>
                  <a:lnTo>
                    <a:pt x="4178" y="4064"/>
                  </a:lnTo>
                  <a:lnTo>
                    <a:pt x="4432" y="3721"/>
                  </a:lnTo>
                  <a:lnTo>
                    <a:pt x="2933" y="2603"/>
                  </a:lnTo>
                  <a:lnTo>
                    <a:pt x="1524" y="1358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2" name="object 4492" descr=""/>
            <p:cNvSpPr/>
            <p:nvPr/>
          </p:nvSpPr>
          <p:spPr>
            <a:xfrm>
              <a:off x="2524379" y="228524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086" y="0"/>
                  </a:moveTo>
                  <a:lnTo>
                    <a:pt x="0" y="127"/>
                  </a:lnTo>
                  <a:lnTo>
                    <a:pt x="38" y="812"/>
                  </a:lnTo>
                  <a:lnTo>
                    <a:pt x="190" y="1435"/>
                  </a:lnTo>
                  <a:lnTo>
                    <a:pt x="3022" y="6210"/>
                  </a:lnTo>
                  <a:lnTo>
                    <a:pt x="5346" y="4191"/>
                  </a:lnTo>
                  <a:lnTo>
                    <a:pt x="4749" y="3505"/>
                  </a:lnTo>
                  <a:lnTo>
                    <a:pt x="4216" y="2794"/>
                  </a:lnTo>
                  <a:lnTo>
                    <a:pt x="3594" y="1701"/>
                  </a:lnTo>
                  <a:lnTo>
                    <a:pt x="3416" y="1333"/>
                  </a:lnTo>
                  <a:lnTo>
                    <a:pt x="3174" y="635"/>
                  </a:lnTo>
                  <a:lnTo>
                    <a:pt x="3098" y="292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3" name="object 4493" descr=""/>
            <p:cNvSpPr/>
            <p:nvPr/>
          </p:nvSpPr>
          <p:spPr>
            <a:xfrm>
              <a:off x="2527033" y="2285247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431" y="0"/>
                  </a:moveTo>
                  <a:lnTo>
                    <a:pt x="0" y="12"/>
                  </a:lnTo>
                  <a:lnTo>
                    <a:pt x="12" y="368"/>
                  </a:lnTo>
                  <a:lnTo>
                    <a:pt x="101" y="749"/>
                  </a:lnTo>
                  <a:lnTo>
                    <a:pt x="2374" y="4470"/>
                  </a:lnTo>
                  <a:lnTo>
                    <a:pt x="2692" y="4191"/>
                  </a:lnTo>
                  <a:lnTo>
                    <a:pt x="2095" y="3505"/>
                  </a:lnTo>
                  <a:lnTo>
                    <a:pt x="1562" y="2794"/>
                  </a:lnTo>
                  <a:lnTo>
                    <a:pt x="939" y="1701"/>
                  </a:lnTo>
                  <a:lnTo>
                    <a:pt x="761" y="1333"/>
                  </a:lnTo>
                  <a:lnTo>
                    <a:pt x="520" y="635"/>
                  </a:lnTo>
                  <a:lnTo>
                    <a:pt x="444" y="292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4" name="object 4494" descr=""/>
            <p:cNvSpPr/>
            <p:nvPr/>
          </p:nvSpPr>
          <p:spPr>
            <a:xfrm>
              <a:off x="2524376" y="2279137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952" y="0"/>
                  </a:moveTo>
                  <a:lnTo>
                    <a:pt x="0" y="5892"/>
                  </a:lnTo>
                  <a:lnTo>
                    <a:pt x="12" y="6235"/>
                  </a:lnTo>
                  <a:lnTo>
                    <a:pt x="3086" y="6108"/>
                  </a:lnTo>
                  <a:lnTo>
                    <a:pt x="3111" y="5575"/>
                  </a:lnTo>
                  <a:lnTo>
                    <a:pt x="3302" y="3949"/>
                  </a:lnTo>
                  <a:lnTo>
                    <a:pt x="3517" y="2565"/>
                  </a:lnTo>
                  <a:lnTo>
                    <a:pt x="3708" y="1650"/>
                  </a:lnTo>
                  <a:lnTo>
                    <a:pt x="3937" y="749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5" name="object 4495" descr=""/>
            <p:cNvSpPr/>
            <p:nvPr/>
          </p:nvSpPr>
          <p:spPr>
            <a:xfrm>
              <a:off x="2527030" y="2279785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863" y="0"/>
                  </a:moveTo>
                  <a:lnTo>
                    <a:pt x="38" y="4889"/>
                  </a:lnTo>
                  <a:lnTo>
                    <a:pt x="0" y="5232"/>
                  </a:lnTo>
                  <a:lnTo>
                    <a:pt x="0" y="5473"/>
                  </a:lnTo>
                  <a:lnTo>
                    <a:pt x="431" y="5461"/>
                  </a:lnTo>
                  <a:lnTo>
                    <a:pt x="457" y="4927"/>
                  </a:lnTo>
                  <a:lnTo>
                    <a:pt x="584" y="3771"/>
                  </a:lnTo>
                  <a:lnTo>
                    <a:pt x="647" y="3302"/>
                  </a:lnTo>
                  <a:lnTo>
                    <a:pt x="863" y="1917"/>
                  </a:lnTo>
                  <a:lnTo>
                    <a:pt x="1054" y="1003"/>
                  </a:lnTo>
                  <a:lnTo>
                    <a:pt x="1282" y="101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6" name="object 4496" descr=""/>
            <p:cNvSpPr/>
            <p:nvPr/>
          </p:nvSpPr>
          <p:spPr>
            <a:xfrm>
              <a:off x="2525321" y="227331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082" y="0"/>
                  </a:moveTo>
                  <a:lnTo>
                    <a:pt x="1193" y="1866"/>
                  </a:lnTo>
                  <a:lnTo>
                    <a:pt x="508" y="3822"/>
                  </a:lnTo>
                  <a:lnTo>
                    <a:pt x="0" y="5816"/>
                  </a:lnTo>
                  <a:lnTo>
                    <a:pt x="2997" y="6565"/>
                  </a:lnTo>
                  <a:lnTo>
                    <a:pt x="3454" y="4762"/>
                  </a:lnTo>
                  <a:lnTo>
                    <a:pt x="4064" y="2997"/>
                  </a:lnTo>
                  <a:lnTo>
                    <a:pt x="4864" y="1333"/>
                  </a:lnTo>
                  <a:lnTo>
                    <a:pt x="208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7" name="object 4497" descr=""/>
            <p:cNvSpPr/>
            <p:nvPr/>
          </p:nvSpPr>
          <p:spPr>
            <a:xfrm>
              <a:off x="2527899" y="2274460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1892" y="0"/>
                  </a:moveTo>
                  <a:lnTo>
                    <a:pt x="1079" y="1701"/>
                  </a:lnTo>
                  <a:lnTo>
                    <a:pt x="457" y="3492"/>
                  </a:lnTo>
                  <a:lnTo>
                    <a:pt x="0" y="5321"/>
                  </a:lnTo>
                  <a:lnTo>
                    <a:pt x="419" y="5422"/>
                  </a:lnTo>
                  <a:lnTo>
                    <a:pt x="876" y="3619"/>
                  </a:lnTo>
                  <a:lnTo>
                    <a:pt x="1485" y="1854"/>
                  </a:lnTo>
                  <a:lnTo>
                    <a:pt x="2286" y="190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8" name="object 4498" descr=""/>
            <p:cNvSpPr/>
            <p:nvPr/>
          </p:nvSpPr>
          <p:spPr>
            <a:xfrm>
              <a:off x="2527400" y="226805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3378" y="0"/>
                  </a:moveTo>
                  <a:lnTo>
                    <a:pt x="2006" y="1612"/>
                  </a:lnTo>
                  <a:lnTo>
                    <a:pt x="901" y="3403"/>
                  </a:lnTo>
                  <a:lnTo>
                    <a:pt x="0" y="5270"/>
                  </a:lnTo>
                  <a:lnTo>
                    <a:pt x="2781" y="6604"/>
                  </a:lnTo>
                  <a:lnTo>
                    <a:pt x="3581" y="4940"/>
                  </a:lnTo>
                  <a:lnTo>
                    <a:pt x="4559" y="3365"/>
                  </a:lnTo>
                  <a:lnTo>
                    <a:pt x="5727" y="1993"/>
                  </a:lnTo>
                  <a:lnTo>
                    <a:pt x="337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9" name="object 4499" descr=""/>
            <p:cNvSpPr/>
            <p:nvPr/>
          </p:nvSpPr>
          <p:spPr>
            <a:xfrm>
              <a:off x="2529800" y="226976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2997" y="0"/>
                  </a:moveTo>
                  <a:lnTo>
                    <a:pt x="1803" y="1409"/>
                  </a:lnTo>
                  <a:lnTo>
                    <a:pt x="800" y="3009"/>
                  </a:lnTo>
                  <a:lnTo>
                    <a:pt x="0" y="4699"/>
                  </a:lnTo>
                  <a:lnTo>
                    <a:pt x="381" y="4889"/>
                  </a:lnTo>
                  <a:lnTo>
                    <a:pt x="1181" y="3225"/>
                  </a:lnTo>
                  <a:lnTo>
                    <a:pt x="2159" y="1651"/>
                  </a:lnTo>
                  <a:lnTo>
                    <a:pt x="3327" y="279"/>
                  </a:lnTo>
                  <a:lnTo>
                    <a:pt x="299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0" name="object 4500" descr=""/>
            <p:cNvSpPr/>
            <p:nvPr/>
          </p:nvSpPr>
          <p:spPr>
            <a:xfrm>
              <a:off x="2530780" y="22639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991" y="0"/>
                  </a:moveTo>
                  <a:lnTo>
                    <a:pt x="0" y="4140"/>
                  </a:lnTo>
                  <a:lnTo>
                    <a:pt x="2349" y="6134"/>
                  </a:lnTo>
                  <a:lnTo>
                    <a:pt x="2933" y="5448"/>
                  </a:lnTo>
                  <a:lnTo>
                    <a:pt x="3568" y="4813"/>
                  </a:lnTo>
                  <a:lnTo>
                    <a:pt x="6324" y="2781"/>
                  </a:lnTo>
                  <a:lnTo>
                    <a:pt x="499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1" name="object 4501" descr=""/>
            <p:cNvSpPr/>
            <p:nvPr/>
          </p:nvSpPr>
          <p:spPr>
            <a:xfrm>
              <a:off x="2532800" y="2266294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10">
                  <a:moveTo>
                    <a:pt x="4114" y="0"/>
                  </a:moveTo>
                  <a:lnTo>
                    <a:pt x="3873" y="126"/>
                  </a:lnTo>
                  <a:lnTo>
                    <a:pt x="2654" y="939"/>
                  </a:lnTo>
                  <a:lnTo>
                    <a:pt x="2285" y="1219"/>
                  </a:lnTo>
                  <a:lnTo>
                    <a:pt x="1943" y="1523"/>
                  </a:lnTo>
                  <a:lnTo>
                    <a:pt x="1244" y="2108"/>
                  </a:lnTo>
                  <a:lnTo>
                    <a:pt x="596" y="2768"/>
                  </a:lnTo>
                  <a:lnTo>
                    <a:pt x="0" y="3467"/>
                  </a:lnTo>
                  <a:lnTo>
                    <a:pt x="330" y="3746"/>
                  </a:lnTo>
                  <a:lnTo>
                    <a:pt x="914" y="3060"/>
                  </a:lnTo>
                  <a:lnTo>
                    <a:pt x="1549" y="2425"/>
                  </a:lnTo>
                  <a:lnTo>
                    <a:pt x="4305" y="393"/>
                  </a:lnTo>
                  <a:lnTo>
                    <a:pt x="4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2" name="object 4502" descr=""/>
            <p:cNvSpPr/>
            <p:nvPr/>
          </p:nvSpPr>
          <p:spPr>
            <a:xfrm>
              <a:off x="2535770" y="2263130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597" y="0"/>
                  </a:moveTo>
                  <a:lnTo>
                    <a:pt x="0" y="774"/>
                  </a:lnTo>
                  <a:lnTo>
                    <a:pt x="1333" y="3555"/>
                  </a:lnTo>
                  <a:lnTo>
                    <a:pt x="1930" y="3263"/>
                  </a:lnTo>
                  <a:lnTo>
                    <a:pt x="2717" y="3136"/>
                  </a:lnTo>
                  <a:lnTo>
                    <a:pt x="4406" y="3086"/>
                  </a:lnTo>
                  <a:lnTo>
                    <a:pt x="5308" y="3174"/>
                  </a:lnTo>
                  <a:lnTo>
                    <a:pt x="6210" y="3314"/>
                  </a:lnTo>
                  <a:lnTo>
                    <a:pt x="6692" y="266"/>
                  </a:lnTo>
                  <a:lnTo>
                    <a:pt x="5651" y="101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3" name="object 4503" descr=""/>
            <p:cNvSpPr/>
            <p:nvPr/>
          </p:nvSpPr>
          <p:spPr>
            <a:xfrm>
              <a:off x="2536913" y="2265784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3289" y="0"/>
                  </a:moveTo>
                  <a:lnTo>
                    <a:pt x="1524" y="50"/>
                  </a:lnTo>
                  <a:lnTo>
                    <a:pt x="685" y="190"/>
                  </a:lnTo>
                  <a:lnTo>
                    <a:pt x="0" y="508"/>
                  </a:lnTo>
                  <a:lnTo>
                    <a:pt x="190" y="901"/>
                  </a:lnTo>
                  <a:lnTo>
                    <a:pt x="787" y="609"/>
                  </a:lnTo>
                  <a:lnTo>
                    <a:pt x="1574" y="482"/>
                  </a:lnTo>
                  <a:lnTo>
                    <a:pt x="3263" y="431"/>
                  </a:lnTo>
                  <a:lnTo>
                    <a:pt x="4165" y="520"/>
                  </a:lnTo>
                  <a:lnTo>
                    <a:pt x="5067" y="660"/>
                  </a:lnTo>
                  <a:lnTo>
                    <a:pt x="5130" y="228"/>
                  </a:lnTo>
                  <a:lnTo>
                    <a:pt x="4216" y="88"/>
                  </a:lnTo>
                  <a:lnTo>
                    <a:pt x="32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4" name="object 4504" descr=""/>
            <p:cNvSpPr/>
            <p:nvPr/>
          </p:nvSpPr>
          <p:spPr>
            <a:xfrm>
              <a:off x="2541983" y="2263400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69" y="0"/>
                  </a:moveTo>
                  <a:lnTo>
                    <a:pt x="0" y="3047"/>
                  </a:lnTo>
                  <a:lnTo>
                    <a:pt x="1803" y="3327"/>
                  </a:lnTo>
                  <a:lnTo>
                    <a:pt x="3644" y="3835"/>
                  </a:lnTo>
                  <a:lnTo>
                    <a:pt x="5473" y="4406"/>
                  </a:lnTo>
                  <a:lnTo>
                    <a:pt x="6400" y="1460"/>
                  </a:lnTo>
                  <a:lnTo>
                    <a:pt x="4483" y="863"/>
                  </a:lnTo>
                  <a:lnTo>
                    <a:pt x="2540" y="330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5" name="object 4505" descr=""/>
            <p:cNvSpPr/>
            <p:nvPr/>
          </p:nvSpPr>
          <p:spPr>
            <a:xfrm>
              <a:off x="2541983" y="2266017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63" y="0"/>
                  </a:moveTo>
                  <a:lnTo>
                    <a:pt x="0" y="431"/>
                  </a:lnTo>
                  <a:lnTo>
                    <a:pt x="1803" y="711"/>
                  </a:lnTo>
                  <a:lnTo>
                    <a:pt x="3644" y="1219"/>
                  </a:lnTo>
                  <a:lnTo>
                    <a:pt x="5473" y="1790"/>
                  </a:lnTo>
                  <a:lnTo>
                    <a:pt x="5600" y="1384"/>
                  </a:lnTo>
                  <a:lnTo>
                    <a:pt x="3771" y="800"/>
                  </a:lnTo>
                  <a:lnTo>
                    <a:pt x="1917" y="292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6" name="object 4506" descr=""/>
            <p:cNvSpPr/>
            <p:nvPr/>
          </p:nvSpPr>
          <p:spPr>
            <a:xfrm>
              <a:off x="2547453" y="226486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927" y="0"/>
                  </a:moveTo>
                  <a:lnTo>
                    <a:pt x="0" y="2933"/>
                  </a:lnTo>
                  <a:lnTo>
                    <a:pt x="1828" y="3517"/>
                  </a:lnTo>
                  <a:lnTo>
                    <a:pt x="3657" y="4165"/>
                  </a:lnTo>
                  <a:lnTo>
                    <a:pt x="5473" y="4851"/>
                  </a:lnTo>
                  <a:lnTo>
                    <a:pt x="6553" y="1968"/>
                  </a:lnTo>
                  <a:lnTo>
                    <a:pt x="4711" y="1269"/>
                  </a:lnTo>
                  <a:lnTo>
                    <a:pt x="2844" y="596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7" name="object 4507" descr=""/>
            <p:cNvSpPr/>
            <p:nvPr/>
          </p:nvSpPr>
          <p:spPr>
            <a:xfrm>
              <a:off x="2547453" y="2267396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39" y="0"/>
                  </a:moveTo>
                  <a:lnTo>
                    <a:pt x="0" y="406"/>
                  </a:lnTo>
                  <a:lnTo>
                    <a:pt x="1828" y="990"/>
                  </a:lnTo>
                  <a:lnTo>
                    <a:pt x="3657" y="1638"/>
                  </a:lnTo>
                  <a:lnTo>
                    <a:pt x="5473" y="2324"/>
                  </a:lnTo>
                  <a:lnTo>
                    <a:pt x="5626" y="1917"/>
                  </a:lnTo>
                  <a:lnTo>
                    <a:pt x="3797" y="1231"/>
                  </a:lnTo>
                  <a:lnTo>
                    <a:pt x="1968" y="571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8" name="object 4508" descr=""/>
            <p:cNvSpPr/>
            <p:nvPr/>
          </p:nvSpPr>
          <p:spPr>
            <a:xfrm>
              <a:off x="2552924" y="226683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079" y="0"/>
                  </a:moveTo>
                  <a:lnTo>
                    <a:pt x="0" y="2882"/>
                  </a:lnTo>
                  <a:lnTo>
                    <a:pt x="1828" y="3568"/>
                  </a:lnTo>
                  <a:lnTo>
                    <a:pt x="5473" y="4991"/>
                  </a:lnTo>
                  <a:lnTo>
                    <a:pt x="6591" y="2120"/>
                  </a:lnTo>
                  <a:lnTo>
                    <a:pt x="2933" y="698"/>
                  </a:lnTo>
                  <a:lnTo>
                    <a:pt x="107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9" name="object 4509" descr=""/>
            <p:cNvSpPr/>
            <p:nvPr/>
          </p:nvSpPr>
          <p:spPr>
            <a:xfrm>
              <a:off x="2552924" y="2269310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52" y="0"/>
                  </a:moveTo>
                  <a:lnTo>
                    <a:pt x="0" y="406"/>
                  </a:lnTo>
                  <a:lnTo>
                    <a:pt x="1828" y="1092"/>
                  </a:lnTo>
                  <a:lnTo>
                    <a:pt x="5473" y="2514"/>
                  </a:lnTo>
                  <a:lnTo>
                    <a:pt x="5626" y="2108"/>
                  </a:lnTo>
                  <a:lnTo>
                    <a:pt x="1981" y="68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0" name="object 4510" descr=""/>
            <p:cNvSpPr/>
            <p:nvPr/>
          </p:nvSpPr>
          <p:spPr>
            <a:xfrm>
              <a:off x="2558394" y="2268954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117" y="0"/>
                  </a:moveTo>
                  <a:lnTo>
                    <a:pt x="0" y="2870"/>
                  </a:lnTo>
                  <a:lnTo>
                    <a:pt x="3682" y="4279"/>
                  </a:lnTo>
                  <a:lnTo>
                    <a:pt x="5562" y="4940"/>
                  </a:lnTo>
                  <a:lnTo>
                    <a:pt x="6578" y="2032"/>
                  </a:lnTo>
                  <a:lnTo>
                    <a:pt x="4762" y="1397"/>
                  </a:lnTo>
                  <a:lnTo>
                    <a:pt x="11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1" name="object 4511" descr=""/>
            <p:cNvSpPr/>
            <p:nvPr/>
          </p:nvSpPr>
          <p:spPr>
            <a:xfrm>
              <a:off x="2558394" y="2271418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65" y="0"/>
                  </a:moveTo>
                  <a:lnTo>
                    <a:pt x="0" y="406"/>
                  </a:lnTo>
                  <a:lnTo>
                    <a:pt x="1841" y="1117"/>
                  </a:lnTo>
                  <a:lnTo>
                    <a:pt x="3682" y="1816"/>
                  </a:lnTo>
                  <a:lnTo>
                    <a:pt x="5562" y="2476"/>
                  </a:lnTo>
                  <a:lnTo>
                    <a:pt x="5702" y="2070"/>
                  </a:lnTo>
                  <a:lnTo>
                    <a:pt x="3835" y="1422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2" name="object 4512" descr=""/>
            <p:cNvSpPr/>
            <p:nvPr/>
          </p:nvSpPr>
          <p:spPr>
            <a:xfrm>
              <a:off x="2563957" y="227097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015" y="0"/>
                  </a:moveTo>
                  <a:lnTo>
                    <a:pt x="0" y="2921"/>
                  </a:lnTo>
                  <a:lnTo>
                    <a:pt x="939" y="3251"/>
                  </a:lnTo>
                  <a:lnTo>
                    <a:pt x="1892" y="3556"/>
                  </a:lnTo>
                  <a:lnTo>
                    <a:pt x="3848" y="4127"/>
                  </a:lnTo>
                  <a:lnTo>
                    <a:pt x="4838" y="4381"/>
                  </a:lnTo>
                  <a:lnTo>
                    <a:pt x="5892" y="4572"/>
                  </a:lnTo>
                  <a:lnTo>
                    <a:pt x="6426" y="1536"/>
                  </a:lnTo>
                  <a:lnTo>
                    <a:pt x="5549" y="1384"/>
                  </a:lnTo>
                  <a:lnTo>
                    <a:pt x="4635" y="1143"/>
                  </a:lnTo>
                  <a:lnTo>
                    <a:pt x="2832" y="622"/>
                  </a:lnTo>
                  <a:lnTo>
                    <a:pt x="1917" y="31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3" name="object 4513" descr=""/>
            <p:cNvSpPr/>
            <p:nvPr/>
          </p:nvSpPr>
          <p:spPr>
            <a:xfrm>
              <a:off x="2563957" y="2273492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39" y="0"/>
                  </a:moveTo>
                  <a:lnTo>
                    <a:pt x="5892" y="2057"/>
                  </a:lnTo>
                  <a:lnTo>
                    <a:pt x="5968" y="1625"/>
                  </a:lnTo>
                  <a:lnTo>
                    <a:pt x="4940" y="1447"/>
                  </a:lnTo>
                  <a:lnTo>
                    <a:pt x="3962" y="1193"/>
                  </a:lnTo>
                  <a:lnTo>
                    <a:pt x="2031" y="635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4" name="object 4514" descr=""/>
            <p:cNvSpPr/>
            <p:nvPr/>
          </p:nvSpPr>
          <p:spPr>
            <a:xfrm>
              <a:off x="2569848" y="2271706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33" y="800"/>
                  </a:moveTo>
                  <a:lnTo>
                    <a:pt x="0" y="3848"/>
                  </a:lnTo>
                  <a:lnTo>
                    <a:pt x="1066" y="4000"/>
                  </a:lnTo>
                  <a:lnTo>
                    <a:pt x="2209" y="4064"/>
                  </a:lnTo>
                  <a:lnTo>
                    <a:pt x="2806" y="4064"/>
                  </a:lnTo>
                  <a:lnTo>
                    <a:pt x="6705" y="1193"/>
                  </a:lnTo>
                  <a:lnTo>
                    <a:pt x="6221" y="990"/>
                  </a:lnTo>
                  <a:lnTo>
                    <a:pt x="2222" y="990"/>
                  </a:lnTo>
                  <a:lnTo>
                    <a:pt x="1396" y="939"/>
                  </a:lnTo>
                  <a:lnTo>
                    <a:pt x="533" y="800"/>
                  </a:lnTo>
                  <a:close/>
                </a:path>
                <a:path w="6985" h="4444">
                  <a:moveTo>
                    <a:pt x="3860" y="0"/>
                  </a:moveTo>
                  <a:lnTo>
                    <a:pt x="2222" y="990"/>
                  </a:lnTo>
                  <a:lnTo>
                    <a:pt x="6221" y="990"/>
                  </a:lnTo>
                  <a:lnTo>
                    <a:pt x="386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5" name="object 4515" descr=""/>
            <p:cNvSpPr/>
            <p:nvPr/>
          </p:nvSpPr>
          <p:spPr>
            <a:xfrm>
              <a:off x="2569848" y="2272735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6311" y="0"/>
                  </a:moveTo>
                  <a:lnTo>
                    <a:pt x="2781" y="2603"/>
                  </a:lnTo>
                  <a:lnTo>
                    <a:pt x="2209" y="2603"/>
                  </a:lnTo>
                  <a:lnTo>
                    <a:pt x="1117" y="2552"/>
                  </a:lnTo>
                  <a:lnTo>
                    <a:pt x="584" y="2476"/>
                  </a:lnTo>
                  <a:lnTo>
                    <a:pt x="76" y="2387"/>
                  </a:lnTo>
                  <a:lnTo>
                    <a:pt x="0" y="2819"/>
                  </a:lnTo>
                  <a:lnTo>
                    <a:pt x="520" y="2908"/>
                  </a:lnTo>
                  <a:lnTo>
                    <a:pt x="1066" y="2971"/>
                  </a:lnTo>
                  <a:lnTo>
                    <a:pt x="2209" y="3035"/>
                  </a:lnTo>
                  <a:lnTo>
                    <a:pt x="2806" y="3035"/>
                  </a:lnTo>
                  <a:lnTo>
                    <a:pt x="6235" y="1079"/>
                  </a:lnTo>
                  <a:lnTo>
                    <a:pt x="6578" y="469"/>
                  </a:lnTo>
                  <a:lnTo>
                    <a:pt x="6705" y="165"/>
                  </a:lnTo>
                  <a:lnTo>
                    <a:pt x="631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6" name="object 4516" descr=""/>
            <p:cNvSpPr/>
            <p:nvPr/>
          </p:nvSpPr>
          <p:spPr>
            <a:xfrm>
              <a:off x="2570909" y="2268040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969" y="3556"/>
                  </a:moveTo>
                  <a:lnTo>
                    <a:pt x="2844" y="3556"/>
                  </a:lnTo>
                  <a:lnTo>
                    <a:pt x="5651" y="4864"/>
                  </a:lnTo>
                  <a:lnTo>
                    <a:pt x="5918" y="4038"/>
                  </a:lnTo>
                  <a:lnTo>
                    <a:pt x="5969" y="3556"/>
                  </a:lnTo>
                  <a:close/>
                </a:path>
                <a:path w="6350" h="5080">
                  <a:moveTo>
                    <a:pt x="533" y="0"/>
                  </a:moveTo>
                  <a:lnTo>
                    <a:pt x="0" y="3035"/>
                  </a:lnTo>
                  <a:lnTo>
                    <a:pt x="2387" y="3429"/>
                  </a:lnTo>
                  <a:lnTo>
                    <a:pt x="2844" y="3568"/>
                  </a:lnTo>
                  <a:lnTo>
                    <a:pt x="5969" y="3556"/>
                  </a:lnTo>
                  <a:lnTo>
                    <a:pt x="5930" y="2603"/>
                  </a:lnTo>
                  <a:lnTo>
                    <a:pt x="2984" y="393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7" name="object 4517" descr=""/>
            <p:cNvSpPr/>
            <p:nvPr/>
          </p:nvSpPr>
          <p:spPr>
            <a:xfrm>
              <a:off x="2571366" y="2268040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76" y="0"/>
                  </a:moveTo>
                  <a:lnTo>
                    <a:pt x="0" y="431"/>
                  </a:lnTo>
                  <a:lnTo>
                    <a:pt x="469" y="508"/>
                  </a:lnTo>
                  <a:lnTo>
                    <a:pt x="939" y="571"/>
                  </a:lnTo>
                  <a:lnTo>
                    <a:pt x="1435" y="660"/>
                  </a:lnTo>
                  <a:lnTo>
                    <a:pt x="2451" y="825"/>
                  </a:lnTo>
                  <a:lnTo>
                    <a:pt x="3009" y="990"/>
                  </a:lnTo>
                  <a:lnTo>
                    <a:pt x="5118" y="3149"/>
                  </a:lnTo>
                  <a:lnTo>
                    <a:pt x="5092" y="3556"/>
                  </a:lnTo>
                  <a:lnTo>
                    <a:pt x="5067" y="3771"/>
                  </a:lnTo>
                  <a:lnTo>
                    <a:pt x="5029" y="3975"/>
                  </a:lnTo>
                  <a:lnTo>
                    <a:pt x="4978" y="4178"/>
                  </a:lnTo>
                  <a:lnTo>
                    <a:pt x="4914" y="4381"/>
                  </a:lnTo>
                  <a:lnTo>
                    <a:pt x="4851" y="4559"/>
                  </a:lnTo>
                  <a:lnTo>
                    <a:pt x="4787" y="4699"/>
                  </a:lnTo>
                  <a:lnTo>
                    <a:pt x="5562" y="3086"/>
                  </a:lnTo>
                  <a:lnTo>
                    <a:pt x="5473" y="2603"/>
                  </a:lnTo>
                  <a:lnTo>
                    <a:pt x="5067" y="1752"/>
                  </a:lnTo>
                  <a:lnTo>
                    <a:pt x="4749" y="1384"/>
                  </a:lnTo>
                  <a:lnTo>
                    <a:pt x="4343" y="1117"/>
                  </a:lnTo>
                  <a:lnTo>
                    <a:pt x="4152" y="977"/>
                  </a:lnTo>
                  <a:lnTo>
                    <a:pt x="3937" y="863"/>
                  </a:lnTo>
                  <a:lnTo>
                    <a:pt x="3594" y="723"/>
                  </a:lnTo>
                  <a:lnTo>
                    <a:pt x="3378" y="647"/>
                  </a:lnTo>
                  <a:lnTo>
                    <a:pt x="2527" y="393"/>
                  </a:lnTo>
                  <a:lnTo>
                    <a:pt x="2006" y="317"/>
                  </a:lnTo>
                  <a:lnTo>
                    <a:pt x="1511" y="22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8" name="object 4518" descr=""/>
            <p:cNvSpPr/>
            <p:nvPr/>
          </p:nvSpPr>
          <p:spPr>
            <a:xfrm>
              <a:off x="2564837" y="226605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2565" y="0"/>
                  </a:moveTo>
                  <a:lnTo>
                    <a:pt x="0" y="1714"/>
                  </a:lnTo>
                  <a:lnTo>
                    <a:pt x="355" y="2247"/>
                  </a:lnTo>
                  <a:lnTo>
                    <a:pt x="800" y="2730"/>
                  </a:lnTo>
                  <a:lnTo>
                    <a:pt x="6070" y="5016"/>
                  </a:lnTo>
                  <a:lnTo>
                    <a:pt x="6603" y="1981"/>
                  </a:lnTo>
                  <a:lnTo>
                    <a:pt x="5702" y="1828"/>
                  </a:lnTo>
                  <a:lnTo>
                    <a:pt x="4864" y="1625"/>
                  </a:lnTo>
                  <a:lnTo>
                    <a:pt x="3467" y="977"/>
                  </a:lnTo>
                  <a:lnTo>
                    <a:pt x="2933" y="558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9" name="object 4519" descr=""/>
            <p:cNvSpPr/>
            <p:nvPr/>
          </p:nvSpPr>
          <p:spPr>
            <a:xfrm>
              <a:off x="2567047" y="2266057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55" y="0"/>
                  </a:moveTo>
                  <a:lnTo>
                    <a:pt x="0" y="241"/>
                  </a:lnTo>
                  <a:lnTo>
                    <a:pt x="419" y="876"/>
                  </a:lnTo>
                  <a:lnTo>
                    <a:pt x="1015" y="1346"/>
                  </a:lnTo>
                  <a:lnTo>
                    <a:pt x="1777" y="1689"/>
                  </a:lnTo>
                  <a:lnTo>
                    <a:pt x="2527" y="2044"/>
                  </a:lnTo>
                  <a:lnTo>
                    <a:pt x="3403" y="2247"/>
                  </a:lnTo>
                  <a:lnTo>
                    <a:pt x="4317" y="2413"/>
                  </a:lnTo>
                  <a:lnTo>
                    <a:pt x="4394" y="1981"/>
                  </a:lnTo>
                  <a:lnTo>
                    <a:pt x="3492" y="1828"/>
                  </a:lnTo>
                  <a:lnTo>
                    <a:pt x="2654" y="1625"/>
                  </a:lnTo>
                  <a:lnTo>
                    <a:pt x="1955" y="1295"/>
                  </a:lnTo>
                  <a:lnTo>
                    <a:pt x="1257" y="977"/>
                  </a:lnTo>
                  <a:lnTo>
                    <a:pt x="723" y="55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0" name="object 4520" descr=""/>
            <p:cNvSpPr/>
            <p:nvPr/>
          </p:nvSpPr>
          <p:spPr>
            <a:xfrm>
              <a:off x="2563295" y="2261141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3073" y="0"/>
                  </a:moveTo>
                  <a:lnTo>
                    <a:pt x="0" y="203"/>
                  </a:lnTo>
                  <a:lnTo>
                    <a:pt x="63" y="1219"/>
                  </a:lnTo>
                  <a:lnTo>
                    <a:pt x="165" y="2247"/>
                  </a:lnTo>
                  <a:lnTo>
                    <a:pt x="1536" y="6629"/>
                  </a:lnTo>
                  <a:lnTo>
                    <a:pt x="4102" y="4914"/>
                  </a:lnTo>
                  <a:lnTo>
                    <a:pt x="3924" y="4635"/>
                  </a:lnTo>
                  <a:lnTo>
                    <a:pt x="3771" y="4318"/>
                  </a:lnTo>
                  <a:lnTo>
                    <a:pt x="3594" y="3797"/>
                  </a:lnTo>
                  <a:lnTo>
                    <a:pt x="3378" y="2755"/>
                  </a:lnTo>
                  <a:lnTo>
                    <a:pt x="3225" y="1854"/>
                  </a:lnTo>
                  <a:lnTo>
                    <a:pt x="3136" y="939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1" name="object 4521" descr=""/>
            <p:cNvSpPr/>
            <p:nvPr/>
          </p:nvSpPr>
          <p:spPr>
            <a:xfrm>
              <a:off x="2565937" y="2261141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431" y="0"/>
                  </a:moveTo>
                  <a:lnTo>
                    <a:pt x="0" y="25"/>
                  </a:lnTo>
                  <a:lnTo>
                    <a:pt x="63" y="977"/>
                  </a:lnTo>
                  <a:lnTo>
                    <a:pt x="165" y="1917"/>
                  </a:lnTo>
                  <a:lnTo>
                    <a:pt x="1104" y="5156"/>
                  </a:lnTo>
                  <a:lnTo>
                    <a:pt x="1460" y="4914"/>
                  </a:lnTo>
                  <a:lnTo>
                    <a:pt x="1282" y="4635"/>
                  </a:lnTo>
                  <a:lnTo>
                    <a:pt x="1130" y="4318"/>
                  </a:lnTo>
                  <a:lnTo>
                    <a:pt x="952" y="3797"/>
                  </a:lnTo>
                  <a:lnTo>
                    <a:pt x="736" y="2755"/>
                  </a:lnTo>
                  <a:lnTo>
                    <a:pt x="584" y="1854"/>
                  </a:lnTo>
                  <a:lnTo>
                    <a:pt x="495" y="9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2" name="object 4522" descr=""/>
            <p:cNvSpPr/>
            <p:nvPr/>
          </p:nvSpPr>
          <p:spPr>
            <a:xfrm>
              <a:off x="2563097" y="2255285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073" y="0"/>
                  </a:moveTo>
                  <a:lnTo>
                    <a:pt x="0" y="165"/>
                  </a:lnTo>
                  <a:lnTo>
                    <a:pt x="88" y="2044"/>
                  </a:lnTo>
                  <a:lnTo>
                    <a:pt x="63" y="4025"/>
                  </a:lnTo>
                  <a:lnTo>
                    <a:pt x="190" y="6057"/>
                  </a:lnTo>
                  <a:lnTo>
                    <a:pt x="3276" y="5854"/>
                  </a:lnTo>
                  <a:lnTo>
                    <a:pt x="3149" y="3975"/>
                  </a:lnTo>
                  <a:lnTo>
                    <a:pt x="3174" y="2032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3" name="object 4523" descr=""/>
            <p:cNvSpPr/>
            <p:nvPr/>
          </p:nvSpPr>
          <p:spPr>
            <a:xfrm>
              <a:off x="2565739" y="2255285"/>
              <a:ext cx="635" cy="6350"/>
            </a:xfrm>
            <a:custGeom>
              <a:avLst/>
              <a:gdLst/>
              <a:ahLst/>
              <a:cxnLst/>
              <a:rect l="l" t="t" r="r" b="b"/>
              <a:pathLst>
                <a:path w="635" h="6350">
                  <a:moveTo>
                    <a:pt x="431" y="0"/>
                  </a:moveTo>
                  <a:lnTo>
                    <a:pt x="0" y="25"/>
                  </a:lnTo>
                  <a:lnTo>
                    <a:pt x="101" y="2032"/>
                  </a:lnTo>
                  <a:lnTo>
                    <a:pt x="76" y="3987"/>
                  </a:lnTo>
                  <a:lnTo>
                    <a:pt x="203" y="5880"/>
                  </a:lnTo>
                  <a:lnTo>
                    <a:pt x="634" y="5854"/>
                  </a:lnTo>
                  <a:lnTo>
                    <a:pt x="507" y="3975"/>
                  </a:lnTo>
                  <a:lnTo>
                    <a:pt x="533" y="2032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4" name="object 4524" descr=""/>
            <p:cNvSpPr/>
            <p:nvPr/>
          </p:nvSpPr>
          <p:spPr>
            <a:xfrm>
              <a:off x="2562029" y="224896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743" y="0"/>
                  </a:moveTo>
                  <a:lnTo>
                    <a:pt x="0" y="1409"/>
                  </a:lnTo>
                  <a:lnTo>
                    <a:pt x="723" y="2819"/>
                  </a:lnTo>
                  <a:lnTo>
                    <a:pt x="965" y="4610"/>
                  </a:lnTo>
                  <a:lnTo>
                    <a:pt x="1066" y="6489"/>
                  </a:lnTo>
                  <a:lnTo>
                    <a:pt x="4140" y="6324"/>
                  </a:lnTo>
                  <a:lnTo>
                    <a:pt x="4089" y="5308"/>
                  </a:lnTo>
                  <a:lnTo>
                    <a:pt x="4000" y="4267"/>
                  </a:lnTo>
                  <a:lnTo>
                    <a:pt x="3594" y="2133"/>
                  </a:lnTo>
                  <a:lnTo>
                    <a:pt x="3276" y="104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5" name="object 4525" descr=""/>
            <p:cNvSpPr/>
            <p:nvPr/>
          </p:nvSpPr>
          <p:spPr>
            <a:xfrm>
              <a:off x="2564391" y="2248960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381" y="0"/>
                  </a:moveTo>
                  <a:lnTo>
                    <a:pt x="0" y="203"/>
                  </a:lnTo>
                  <a:lnTo>
                    <a:pt x="508" y="1193"/>
                  </a:lnTo>
                  <a:lnTo>
                    <a:pt x="812" y="2247"/>
                  </a:lnTo>
                  <a:lnTo>
                    <a:pt x="1206" y="4318"/>
                  </a:lnTo>
                  <a:lnTo>
                    <a:pt x="1295" y="5346"/>
                  </a:lnTo>
                  <a:lnTo>
                    <a:pt x="1346" y="6350"/>
                  </a:lnTo>
                  <a:lnTo>
                    <a:pt x="1778" y="6324"/>
                  </a:lnTo>
                  <a:lnTo>
                    <a:pt x="1727" y="5308"/>
                  </a:lnTo>
                  <a:lnTo>
                    <a:pt x="1638" y="4267"/>
                  </a:lnTo>
                  <a:lnTo>
                    <a:pt x="1231" y="2133"/>
                  </a:lnTo>
                  <a:lnTo>
                    <a:pt x="914" y="1041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6" name="object 4526" descr=""/>
            <p:cNvSpPr/>
            <p:nvPr/>
          </p:nvSpPr>
          <p:spPr>
            <a:xfrm>
              <a:off x="2558491" y="22444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206" y="0"/>
                  </a:moveTo>
                  <a:lnTo>
                    <a:pt x="0" y="2832"/>
                  </a:lnTo>
                  <a:lnTo>
                    <a:pt x="774" y="3175"/>
                  </a:lnTo>
                  <a:lnTo>
                    <a:pt x="1498" y="3594"/>
                  </a:lnTo>
                  <a:lnTo>
                    <a:pt x="2692" y="4622"/>
                  </a:lnTo>
                  <a:lnTo>
                    <a:pt x="3174" y="5232"/>
                  </a:lnTo>
                  <a:lnTo>
                    <a:pt x="3530" y="5930"/>
                  </a:lnTo>
                  <a:lnTo>
                    <a:pt x="6286" y="4533"/>
                  </a:lnTo>
                  <a:lnTo>
                    <a:pt x="5753" y="3492"/>
                  </a:lnTo>
                  <a:lnTo>
                    <a:pt x="5003" y="2527"/>
                  </a:lnTo>
                  <a:lnTo>
                    <a:pt x="3213" y="1003"/>
                  </a:lnTo>
                  <a:lnTo>
                    <a:pt x="2222" y="431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7" name="object 4527" descr=""/>
            <p:cNvSpPr/>
            <p:nvPr/>
          </p:nvSpPr>
          <p:spPr>
            <a:xfrm>
              <a:off x="2559532" y="2244429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165" y="0"/>
                  </a:moveTo>
                  <a:lnTo>
                    <a:pt x="0" y="393"/>
                  </a:lnTo>
                  <a:lnTo>
                    <a:pt x="977" y="812"/>
                  </a:lnTo>
                  <a:lnTo>
                    <a:pt x="1930" y="1371"/>
                  </a:lnTo>
                  <a:lnTo>
                    <a:pt x="3632" y="2819"/>
                  </a:lnTo>
                  <a:lnTo>
                    <a:pt x="4356" y="3733"/>
                  </a:lnTo>
                  <a:lnTo>
                    <a:pt x="4851" y="4724"/>
                  </a:lnTo>
                  <a:lnTo>
                    <a:pt x="5245" y="4533"/>
                  </a:lnTo>
                  <a:lnTo>
                    <a:pt x="4711" y="3492"/>
                  </a:lnTo>
                  <a:lnTo>
                    <a:pt x="3962" y="2527"/>
                  </a:lnTo>
                  <a:lnTo>
                    <a:pt x="2171" y="1003"/>
                  </a:lnTo>
                  <a:lnTo>
                    <a:pt x="1181" y="431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8" name="object 4528" descr=""/>
            <p:cNvSpPr/>
            <p:nvPr/>
          </p:nvSpPr>
          <p:spPr>
            <a:xfrm>
              <a:off x="2552786" y="2243634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882" y="0"/>
                  </a:moveTo>
                  <a:lnTo>
                    <a:pt x="0" y="723"/>
                  </a:lnTo>
                  <a:lnTo>
                    <a:pt x="1206" y="3556"/>
                  </a:lnTo>
                  <a:lnTo>
                    <a:pt x="1968" y="3238"/>
                  </a:lnTo>
                  <a:lnTo>
                    <a:pt x="2692" y="3073"/>
                  </a:lnTo>
                  <a:lnTo>
                    <a:pt x="4165" y="3111"/>
                  </a:lnTo>
                  <a:lnTo>
                    <a:pt x="4940" y="3302"/>
                  </a:lnTo>
                  <a:lnTo>
                    <a:pt x="5702" y="3632"/>
                  </a:lnTo>
                  <a:lnTo>
                    <a:pt x="6908" y="800"/>
                  </a:lnTo>
                  <a:lnTo>
                    <a:pt x="4102" y="25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9" name="object 4529" descr=""/>
            <p:cNvSpPr/>
            <p:nvPr/>
          </p:nvSpPr>
          <p:spPr>
            <a:xfrm>
              <a:off x="2552786" y="2243634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5" h="1269">
                  <a:moveTo>
                    <a:pt x="2882" y="0"/>
                  </a:moveTo>
                  <a:lnTo>
                    <a:pt x="0" y="723"/>
                  </a:lnTo>
                  <a:lnTo>
                    <a:pt x="165" y="1117"/>
                  </a:lnTo>
                  <a:lnTo>
                    <a:pt x="673" y="901"/>
                  </a:lnTo>
                  <a:lnTo>
                    <a:pt x="1206" y="723"/>
                  </a:lnTo>
                  <a:lnTo>
                    <a:pt x="2324" y="482"/>
                  </a:lnTo>
                  <a:lnTo>
                    <a:pt x="2908" y="431"/>
                  </a:lnTo>
                  <a:lnTo>
                    <a:pt x="4648" y="469"/>
                  </a:lnTo>
                  <a:lnTo>
                    <a:pt x="5753" y="762"/>
                  </a:lnTo>
                  <a:lnTo>
                    <a:pt x="6743" y="1193"/>
                  </a:lnTo>
                  <a:lnTo>
                    <a:pt x="6908" y="800"/>
                  </a:lnTo>
                  <a:lnTo>
                    <a:pt x="4102" y="25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0" name="object 4530" descr=""/>
            <p:cNvSpPr/>
            <p:nvPr/>
          </p:nvSpPr>
          <p:spPr>
            <a:xfrm>
              <a:off x="2547591" y="224436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5194" y="0"/>
                  </a:moveTo>
                  <a:lnTo>
                    <a:pt x="4140" y="444"/>
                  </a:lnTo>
                  <a:lnTo>
                    <a:pt x="3238" y="1028"/>
                  </a:lnTo>
                  <a:lnTo>
                    <a:pt x="1562" y="2146"/>
                  </a:lnTo>
                  <a:lnTo>
                    <a:pt x="774" y="2692"/>
                  </a:lnTo>
                  <a:lnTo>
                    <a:pt x="0" y="3149"/>
                  </a:lnTo>
                  <a:lnTo>
                    <a:pt x="1574" y="5803"/>
                  </a:lnTo>
                  <a:lnTo>
                    <a:pt x="2489" y="5257"/>
                  </a:lnTo>
                  <a:lnTo>
                    <a:pt x="3314" y="4673"/>
                  </a:lnTo>
                  <a:lnTo>
                    <a:pt x="4889" y="3619"/>
                  </a:lnTo>
                  <a:lnTo>
                    <a:pt x="5651" y="3149"/>
                  </a:lnTo>
                  <a:lnTo>
                    <a:pt x="6400" y="2832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1" name="object 4531" descr=""/>
            <p:cNvSpPr/>
            <p:nvPr/>
          </p:nvSpPr>
          <p:spPr>
            <a:xfrm>
              <a:off x="2547591" y="2244363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194" y="0"/>
                  </a:moveTo>
                  <a:lnTo>
                    <a:pt x="4140" y="444"/>
                  </a:lnTo>
                  <a:lnTo>
                    <a:pt x="3238" y="1028"/>
                  </a:lnTo>
                  <a:lnTo>
                    <a:pt x="1562" y="2146"/>
                  </a:lnTo>
                  <a:lnTo>
                    <a:pt x="774" y="2692"/>
                  </a:lnTo>
                  <a:lnTo>
                    <a:pt x="0" y="3149"/>
                  </a:lnTo>
                  <a:lnTo>
                    <a:pt x="215" y="3517"/>
                  </a:lnTo>
                  <a:lnTo>
                    <a:pt x="1016" y="3048"/>
                  </a:lnTo>
                  <a:lnTo>
                    <a:pt x="1803" y="2501"/>
                  </a:lnTo>
                  <a:lnTo>
                    <a:pt x="3467" y="1384"/>
                  </a:lnTo>
                  <a:lnTo>
                    <a:pt x="4356" y="825"/>
                  </a:lnTo>
                  <a:lnTo>
                    <a:pt x="5359" y="393"/>
                  </a:lnTo>
                  <a:lnTo>
                    <a:pt x="519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2" name="object 4532" descr=""/>
            <p:cNvSpPr/>
            <p:nvPr/>
          </p:nvSpPr>
          <p:spPr>
            <a:xfrm>
              <a:off x="2542813" y="224750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775" y="0"/>
                  </a:moveTo>
                  <a:lnTo>
                    <a:pt x="4000" y="469"/>
                  </a:lnTo>
                  <a:lnTo>
                    <a:pt x="3238" y="838"/>
                  </a:lnTo>
                  <a:lnTo>
                    <a:pt x="1676" y="1333"/>
                  </a:lnTo>
                  <a:lnTo>
                    <a:pt x="825" y="1460"/>
                  </a:lnTo>
                  <a:lnTo>
                    <a:pt x="25" y="1460"/>
                  </a:lnTo>
                  <a:lnTo>
                    <a:pt x="0" y="4546"/>
                  </a:lnTo>
                  <a:lnTo>
                    <a:pt x="584" y="4546"/>
                  </a:lnTo>
                  <a:lnTo>
                    <a:pt x="1155" y="4495"/>
                  </a:lnTo>
                  <a:lnTo>
                    <a:pt x="6362" y="2654"/>
                  </a:lnTo>
                  <a:lnTo>
                    <a:pt x="477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3" name="object 4533" descr=""/>
            <p:cNvSpPr/>
            <p:nvPr/>
          </p:nvSpPr>
          <p:spPr>
            <a:xfrm>
              <a:off x="2542838" y="2247509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749" y="0"/>
                  </a:moveTo>
                  <a:lnTo>
                    <a:pt x="3975" y="469"/>
                  </a:lnTo>
                  <a:lnTo>
                    <a:pt x="3213" y="838"/>
                  </a:lnTo>
                  <a:lnTo>
                    <a:pt x="1651" y="1333"/>
                  </a:lnTo>
                  <a:lnTo>
                    <a:pt x="800" y="1460"/>
                  </a:lnTo>
                  <a:lnTo>
                    <a:pt x="0" y="1460"/>
                  </a:lnTo>
                  <a:lnTo>
                    <a:pt x="0" y="1892"/>
                  </a:lnTo>
                  <a:lnTo>
                    <a:pt x="838" y="1892"/>
                  </a:lnTo>
                  <a:lnTo>
                    <a:pt x="1739" y="1765"/>
                  </a:lnTo>
                  <a:lnTo>
                    <a:pt x="2552" y="1498"/>
                  </a:lnTo>
                  <a:lnTo>
                    <a:pt x="3378" y="1244"/>
                  </a:lnTo>
                  <a:lnTo>
                    <a:pt x="4178" y="850"/>
                  </a:lnTo>
                  <a:lnTo>
                    <a:pt x="4978" y="368"/>
                  </a:lnTo>
                  <a:lnTo>
                    <a:pt x="474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4" name="object 4534" descr=""/>
            <p:cNvSpPr/>
            <p:nvPr/>
          </p:nvSpPr>
          <p:spPr>
            <a:xfrm>
              <a:off x="2536473" y="224718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2146" y="0"/>
                  </a:moveTo>
                  <a:lnTo>
                    <a:pt x="0" y="2209"/>
                  </a:lnTo>
                  <a:lnTo>
                    <a:pt x="812" y="3009"/>
                  </a:lnTo>
                  <a:lnTo>
                    <a:pt x="1790" y="3695"/>
                  </a:lnTo>
                  <a:lnTo>
                    <a:pt x="3987" y="4635"/>
                  </a:lnTo>
                  <a:lnTo>
                    <a:pt x="5181" y="4864"/>
                  </a:lnTo>
                  <a:lnTo>
                    <a:pt x="6350" y="4864"/>
                  </a:lnTo>
                  <a:lnTo>
                    <a:pt x="6362" y="1790"/>
                  </a:lnTo>
                  <a:lnTo>
                    <a:pt x="5562" y="1778"/>
                  </a:lnTo>
                  <a:lnTo>
                    <a:pt x="4800" y="1625"/>
                  </a:lnTo>
                  <a:lnTo>
                    <a:pt x="3390" y="1028"/>
                  </a:lnTo>
                  <a:lnTo>
                    <a:pt x="2743" y="571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5" name="object 4535" descr=""/>
            <p:cNvSpPr/>
            <p:nvPr/>
          </p:nvSpPr>
          <p:spPr>
            <a:xfrm>
              <a:off x="2538314" y="2247185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304" y="0"/>
                  </a:moveTo>
                  <a:lnTo>
                    <a:pt x="0" y="304"/>
                  </a:lnTo>
                  <a:lnTo>
                    <a:pt x="622" y="914"/>
                  </a:lnTo>
                  <a:lnTo>
                    <a:pt x="1320" y="1409"/>
                  </a:lnTo>
                  <a:lnTo>
                    <a:pt x="2082" y="1727"/>
                  </a:lnTo>
                  <a:lnTo>
                    <a:pt x="2844" y="2057"/>
                  </a:lnTo>
                  <a:lnTo>
                    <a:pt x="3670" y="2209"/>
                  </a:lnTo>
                  <a:lnTo>
                    <a:pt x="4521" y="2222"/>
                  </a:lnTo>
                  <a:lnTo>
                    <a:pt x="4521" y="1790"/>
                  </a:lnTo>
                  <a:lnTo>
                    <a:pt x="3721" y="1778"/>
                  </a:lnTo>
                  <a:lnTo>
                    <a:pt x="2959" y="1625"/>
                  </a:lnTo>
                  <a:lnTo>
                    <a:pt x="1549" y="1028"/>
                  </a:lnTo>
                  <a:lnTo>
                    <a:pt x="901" y="57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6" name="object 4536" descr=""/>
            <p:cNvSpPr/>
            <p:nvPr/>
          </p:nvSpPr>
          <p:spPr>
            <a:xfrm>
              <a:off x="2532941" y="2242772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819" y="0"/>
                  </a:moveTo>
                  <a:lnTo>
                    <a:pt x="0" y="1257"/>
                  </a:lnTo>
                  <a:lnTo>
                    <a:pt x="431" y="2197"/>
                  </a:lnTo>
                  <a:lnTo>
                    <a:pt x="901" y="3136"/>
                  </a:lnTo>
                  <a:lnTo>
                    <a:pt x="2044" y="4953"/>
                  </a:lnTo>
                  <a:lnTo>
                    <a:pt x="2717" y="5842"/>
                  </a:lnTo>
                  <a:lnTo>
                    <a:pt x="3530" y="6629"/>
                  </a:lnTo>
                  <a:lnTo>
                    <a:pt x="5676" y="4419"/>
                  </a:lnTo>
                  <a:lnTo>
                    <a:pt x="5080" y="3835"/>
                  </a:lnTo>
                  <a:lnTo>
                    <a:pt x="4559" y="3149"/>
                  </a:lnTo>
                  <a:lnTo>
                    <a:pt x="3606" y="1651"/>
                  </a:lnTo>
                  <a:lnTo>
                    <a:pt x="3200" y="838"/>
                  </a:lnTo>
                  <a:lnTo>
                    <a:pt x="28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7" name="object 4537" descr=""/>
            <p:cNvSpPr/>
            <p:nvPr/>
          </p:nvSpPr>
          <p:spPr>
            <a:xfrm>
              <a:off x="2535366" y="2242772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93" y="0"/>
                  </a:moveTo>
                  <a:lnTo>
                    <a:pt x="0" y="177"/>
                  </a:lnTo>
                  <a:lnTo>
                    <a:pt x="381" y="1028"/>
                  </a:lnTo>
                  <a:lnTo>
                    <a:pt x="800" y="1866"/>
                  </a:lnTo>
                  <a:lnTo>
                    <a:pt x="1295" y="2628"/>
                  </a:lnTo>
                  <a:lnTo>
                    <a:pt x="1778" y="3403"/>
                  </a:lnTo>
                  <a:lnTo>
                    <a:pt x="2324" y="4114"/>
                  </a:lnTo>
                  <a:lnTo>
                    <a:pt x="2946" y="4724"/>
                  </a:lnTo>
                  <a:lnTo>
                    <a:pt x="3251" y="4419"/>
                  </a:lnTo>
                  <a:lnTo>
                    <a:pt x="2654" y="3835"/>
                  </a:lnTo>
                  <a:lnTo>
                    <a:pt x="2133" y="3149"/>
                  </a:lnTo>
                  <a:lnTo>
                    <a:pt x="1663" y="2400"/>
                  </a:lnTo>
                  <a:lnTo>
                    <a:pt x="1181" y="1651"/>
                  </a:lnTo>
                  <a:lnTo>
                    <a:pt x="774" y="838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8" name="object 4538" descr=""/>
            <p:cNvSpPr/>
            <p:nvPr/>
          </p:nvSpPr>
          <p:spPr>
            <a:xfrm>
              <a:off x="2530929" y="223743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59" y="0"/>
                  </a:moveTo>
                  <a:lnTo>
                    <a:pt x="0" y="850"/>
                  </a:lnTo>
                  <a:lnTo>
                    <a:pt x="546" y="2768"/>
                  </a:lnTo>
                  <a:lnTo>
                    <a:pt x="1168" y="4699"/>
                  </a:lnTo>
                  <a:lnTo>
                    <a:pt x="2019" y="6591"/>
                  </a:lnTo>
                  <a:lnTo>
                    <a:pt x="4826" y="5334"/>
                  </a:lnTo>
                  <a:lnTo>
                    <a:pt x="4076" y="3644"/>
                  </a:lnTo>
                  <a:lnTo>
                    <a:pt x="3492" y="1841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9" name="object 4539" descr=""/>
            <p:cNvSpPr/>
            <p:nvPr/>
          </p:nvSpPr>
          <p:spPr>
            <a:xfrm>
              <a:off x="2533469" y="2237434"/>
              <a:ext cx="2540" cy="5715"/>
            </a:xfrm>
            <a:custGeom>
              <a:avLst/>
              <a:gdLst/>
              <a:ahLst/>
              <a:cxnLst/>
              <a:rect l="l" t="t" r="r" b="b"/>
              <a:pathLst>
                <a:path w="2539" h="5714">
                  <a:moveTo>
                    <a:pt x="419" y="0"/>
                  </a:moveTo>
                  <a:lnTo>
                    <a:pt x="0" y="114"/>
                  </a:lnTo>
                  <a:lnTo>
                    <a:pt x="533" y="1968"/>
                  </a:lnTo>
                  <a:lnTo>
                    <a:pt x="1130" y="3797"/>
                  </a:lnTo>
                  <a:lnTo>
                    <a:pt x="1892" y="5511"/>
                  </a:lnTo>
                  <a:lnTo>
                    <a:pt x="2285" y="5334"/>
                  </a:lnTo>
                  <a:lnTo>
                    <a:pt x="1536" y="3644"/>
                  </a:lnTo>
                  <a:lnTo>
                    <a:pt x="952" y="184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0" name="object 4540" descr=""/>
            <p:cNvSpPr/>
            <p:nvPr/>
          </p:nvSpPr>
          <p:spPr>
            <a:xfrm>
              <a:off x="2532795" y="2234002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4">
                  <a:moveTo>
                    <a:pt x="3187" y="0"/>
                  </a:moveTo>
                  <a:lnTo>
                    <a:pt x="2527" y="0"/>
                  </a:lnTo>
                  <a:lnTo>
                    <a:pt x="1219" y="152"/>
                  </a:lnTo>
                  <a:lnTo>
                    <a:pt x="596" y="317"/>
                  </a:lnTo>
                  <a:lnTo>
                    <a:pt x="0" y="546"/>
                  </a:lnTo>
                  <a:lnTo>
                    <a:pt x="1092" y="3429"/>
                  </a:lnTo>
                  <a:lnTo>
                    <a:pt x="1866" y="3136"/>
                  </a:lnTo>
                  <a:lnTo>
                    <a:pt x="2641" y="3035"/>
                  </a:lnTo>
                  <a:lnTo>
                    <a:pt x="4190" y="3251"/>
                  </a:lnTo>
                  <a:lnTo>
                    <a:pt x="4978" y="3568"/>
                  </a:lnTo>
                  <a:lnTo>
                    <a:pt x="5740" y="4025"/>
                  </a:lnTo>
                  <a:lnTo>
                    <a:pt x="7327" y="1384"/>
                  </a:lnTo>
                  <a:lnTo>
                    <a:pt x="6819" y="1079"/>
                  </a:lnTo>
                  <a:lnTo>
                    <a:pt x="6273" y="800"/>
                  </a:lnTo>
                  <a:lnTo>
                    <a:pt x="5105" y="342"/>
                  </a:lnTo>
                  <a:lnTo>
                    <a:pt x="4483" y="177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1" name="object 4541" descr=""/>
            <p:cNvSpPr/>
            <p:nvPr/>
          </p:nvSpPr>
          <p:spPr>
            <a:xfrm>
              <a:off x="2533735" y="2236606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1689" y="0"/>
                  </a:moveTo>
                  <a:lnTo>
                    <a:pt x="825" y="101"/>
                  </a:lnTo>
                  <a:lnTo>
                    <a:pt x="0" y="419"/>
                  </a:lnTo>
                  <a:lnTo>
                    <a:pt x="152" y="825"/>
                  </a:lnTo>
                  <a:lnTo>
                    <a:pt x="927" y="533"/>
                  </a:lnTo>
                  <a:lnTo>
                    <a:pt x="1701" y="431"/>
                  </a:lnTo>
                  <a:lnTo>
                    <a:pt x="2476" y="546"/>
                  </a:lnTo>
                  <a:lnTo>
                    <a:pt x="3251" y="647"/>
                  </a:lnTo>
                  <a:lnTo>
                    <a:pt x="4038" y="965"/>
                  </a:lnTo>
                  <a:lnTo>
                    <a:pt x="4800" y="1422"/>
                  </a:lnTo>
                  <a:lnTo>
                    <a:pt x="5029" y="1054"/>
                  </a:lnTo>
                  <a:lnTo>
                    <a:pt x="4229" y="571"/>
                  </a:lnTo>
                  <a:lnTo>
                    <a:pt x="3378" y="228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2" name="object 4542" descr=""/>
            <p:cNvSpPr/>
            <p:nvPr/>
          </p:nvSpPr>
          <p:spPr>
            <a:xfrm>
              <a:off x="2538539" y="2235388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5" h="6985">
                  <a:moveTo>
                    <a:pt x="1587" y="0"/>
                  </a:moveTo>
                  <a:lnTo>
                    <a:pt x="0" y="2641"/>
                  </a:lnTo>
                  <a:lnTo>
                    <a:pt x="762" y="3098"/>
                  </a:lnTo>
                  <a:lnTo>
                    <a:pt x="1498" y="3695"/>
                  </a:lnTo>
                  <a:lnTo>
                    <a:pt x="2921" y="5029"/>
                  </a:lnTo>
                  <a:lnTo>
                    <a:pt x="3594" y="5753"/>
                  </a:lnTo>
                  <a:lnTo>
                    <a:pt x="4267" y="6515"/>
                  </a:lnTo>
                  <a:lnTo>
                    <a:pt x="6578" y="4483"/>
                  </a:lnTo>
                  <a:lnTo>
                    <a:pt x="5867" y="3670"/>
                  </a:lnTo>
                  <a:lnTo>
                    <a:pt x="5130" y="2870"/>
                  </a:lnTo>
                  <a:lnTo>
                    <a:pt x="3492" y="1346"/>
                  </a:lnTo>
                  <a:lnTo>
                    <a:pt x="2616" y="622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3" name="object 4543" descr=""/>
            <p:cNvSpPr/>
            <p:nvPr/>
          </p:nvSpPr>
          <p:spPr>
            <a:xfrm>
              <a:off x="2538539" y="22376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15" y="0"/>
                  </a:moveTo>
                  <a:lnTo>
                    <a:pt x="0" y="368"/>
                  </a:lnTo>
                  <a:lnTo>
                    <a:pt x="762" y="825"/>
                  </a:lnTo>
                  <a:lnTo>
                    <a:pt x="1498" y="1422"/>
                  </a:lnTo>
                  <a:lnTo>
                    <a:pt x="2209" y="2095"/>
                  </a:lnTo>
                  <a:lnTo>
                    <a:pt x="2921" y="2755"/>
                  </a:lnTo>
                  <a:lnTo>
                    <a:pt x="3594" y="3479"/>
                  </a:lnTo>
                  <a:lnTo>
                    <a:pt x="4267" y="4241"/>
                  </a:lnTo>
                  <a:lnTo>
                    <a:pt x="4597" y="3949"/>
                  </a:lnTo>
                  <a:lnTo>
                    <a:pt x="3924" y="3187"/>
                  </a:lnTo>
                  <a:lnTo>
                    <a:pt x="3225" y="2451"/>
                  </a:lnTo>
                  <a:lnTo>
                    <a:pt x="2501" y="1777"/>
                  </a:lnTo>
                  <a:lnTo>
                    <a:pt x="1778" y="1092"/>
                  </a:lnTo>
                  <a:lnTo>
                    <a:pt x="1016" y="482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4" name="object 4544" descr=""/>
            <p:cNvSpPr/>
            <p:nvPr/>
          </p:nvSpPr>
          <p:spPr>
            <a:xfrm>
              <a:off x="2542802" y="2239870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324" y="0"/>
                  </a:moveTo>
                  <a:lnTo>
                    <a:pt x="0" y="2032"/>
                  </a:lnTo>
                  <a:lnTo>
                    <a:pt x="1346" y="3556"/>
                  </a:lnTo>
                  <a:lnTo>
                    <a:pt x="2616" y="5194"/>
                  </a:lnTo>
                  <a:lnTo>
                    <a:pt x="3987" y="6819"/>
                  </a:lnTo>
                  <a:lnTo>
                    <a:pt x="6349" y="4838"/>
                  </a:lnTo>
                  <a:lnTo>
                    <a:pt x="5029" y="3263"/>
                  </a:lnTo>
                  <a:lnTo>
                    <a:pt x="3733" y="1612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5" name="object 4545" descr=""/>
            <p:cNvSpPr/>
            <p:nvPr/>
          </p:nvSpPr>
          <p:spPr>
            <a:xfrm>
              <a:off x="2542802" y="2241623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30" y="0"/>
                  </a:moveTo>
                  <a:lnTo>
                    <a:pt x="0" y="279"/>
                  </a:lnTo>
                  <a:lnTo>
                    <a:pt x="1346" y="1803"/>
                  </a:lnTo>
                  <a:lnTo>
                    <a:pt x="2616" y="3441"/>
                  </a:lnTo>
                  <a:lnTo>
                    <a:pt x="3987" y="5067"/>
                  </a:lnTo>
                  <a:lnTo>
                    <a:pt x="4317" y="4787"/>
                  </a:lnTo>
                  <a:lnTo>
                    <a:pt x="2959" y="3175"/>
                  </a:lnTo>
                  <a:lnTo>
                    <a:pt x="1676" y="1524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6" name="object 4546" descr=""/>
            <p:cNvSpPr/>
            <p:nvPr/>
          </p:nvSpPr>
          <p:spPr>
            <a:xfrm>
              <a:off x="2546786" y="2244707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5" h="6985">
                  <a:moveTo>
                    <a:pt x="2362" y="0"/>
                  </a:moveTo>
                  <a:lnTo>
                    <a:pt x="0" y="1981"/>
                  </a:lnTo>
                  <a:lnTo>
                    <a:pt x="685" y="2794"/>
                  </a:lnTo>
                  <a:lnTo>
                    <a:pt x="1396" y="3606"/>
                  </a:lnTo>
                  <a:lnTo>
                    <a:pt x="2933" y="5181"/>
                  </a:lnTo>
                  <a:lnTo>
                    <a:pt x="3771" y="5956"/>
                  </a:lnTo>
                  <a:lnTo>
                    <a:pt x="4737" y="6642"/>
                  </a:lnTo>
                  <a:lnTo>
                    <a:pt x="6515" y="4114"/>
                  </a:lnTo>
                  <a:lnTo>
                    <a:pt x="5778" y="3594"/>
                  </a:lnTo>
                  <a:lnTo>
                    <a:pt x="5067" y="2946"/>
                  </a:lnTo>
                  <a:lnTo>
                    <a:pt x="4368" y="2247"/>
                  </a:lnTo>
                  <a:lnTo>
                    <a:pt x="3682" y="1536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7" name="object 4547" descr=""/>
            <p:cNvSpPr/>
            <p:nvPr/>
          </p:nvSpPr>
          <p:spPr>
            <a:xfrm>
              <a:off x="2546786" y="2246409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330" y="0"/>
                  </a:moveTo>
                  <a:lnTo>
                    <a:pt x="4737" y="4940"/>
                  </a:lnTo>
                  <a:lnTo>
                    <a:pt x="4991" y="4584"/>
                  </a:lnTo>
                  <a:lnTo>
                    <a:pt x="4051" y="3924"/>
                  </a:lnTo>
                  <a:lnTo>
                    <a:pt x="3238" y="3175"/>
                  </a:lnTo>
                  <a:lnTo>
                    <a:pt x="1714" y="1612"/>
                  </a:lnTo>
                  <a:lnTo>
                    <a:pt x="1015" y="81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8" name="object 4548" descr=""/>
            <p:cNvSpPr/>
            <p:nvPr/>
          </p:nvSpPr>
          <p:spPr>
            <a:xfrm>
              <a:off x="2548907" y="22433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108" y="0"/>
                  </a:moveTo>
                  <a:lnTo>
                    <a:pt x="0" y="2247"/>
                  </a:lnTo>
                  <a:lnTo>
                    <a:pt x="1257" y="3441"/>
                  </a:lnTo>
                  <a:lnTo>
                    <a:pt x="2412" y="4762"/>
                  </a:lnTo>
                  <a:lnTo>
                    <a:pt x="3428" y="6184"/>
                  </a:lnTo>
                  <a:lnTo>
                    <a:pt x="5930" y="4394"/>
                  </a:lnTo>
                  <a:lnTo>
                    <a:pt x="4813" y="2819"/>
                  </a:lnTo>
                  <a:lnTo>
                    <a:pt x="3530" y="1333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9" name="object 4549" descr=""/>
            <p:cNvSpPr/>
            <p:nvPr/>
          </p:nvSpPr>
          <p:spPr>
            <a:xfrm>
              <a:off x="2550723" y="2243366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92" y="0"/>
                  </a:moveTo>
                  <a:lnTo>
                    <a:pt x="0" y="317"/>
                  </a:lnTo>
                  <a:lnTo>
                    <a:pt x="1396" y="1638"/>
                  </a:lnTo>
                  <a:lnTo>
                    <a:pt x="2654" y="3098"/>
                  </a:lnTo>
                  <a:lnTo>
                    <a:pt x="3771" y="4648"/>
                  </a:lnTo>
                  <a:lnTo>
                    <a:pt x="4114" y="4394"/>
                  </a:lnTo>
                  <a:lnTo>
                    <a:pt x="2997" y="2819"/>
                  </a:lnTo>
                  <a:lnTo>
                    <a:pt x="1714" y="1333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0" name="object 4550" descr=""/>
            <p:cNvSpPr/>
            <p:nvPr/>
          </p:nvSpPr>
          <p:spPr>
            <a:xfrm>
              <a:off x="2544761" y="22398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574" y="0"/>
                  </a:moveTo>
                  <a:lnTo>
                    <a:pt x="0" y="2654"/>
                  </a:lnTo>
                  <a:lnTo>
                    <a:pt x="1485" y="3530"/>
                  </a:lnTo>
                  <a:lnTo>
                    <a:pt x="2882" y="4584"/>
                  </a:lnTo>
                  <a:lnTo>
                    <a:pt x="4140" y="5778"/>
                  </a:lnTo>
                  <a:lnTo>
                    <a:pt x="6261" y="3530"/>
                  </a:lnTo>
                  <a:lnTo>
                    <a:pt x="4838" y="2184"/>
                  </a:lnTo>
                  <a:lnTo>
                    <a:pt x="3263" y="1003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1" name="object 4551" descr=""/>
            <p:cNvSpPr/>
            <p:nvPr/>
          </p:nvSpPr>
          <p:spPr>
            <a:xfrm>
              <a:off x="2546120" y="2239837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215" y="0"/>
                  </a:moveTo>
                  <a:lnTo>
                    <a:pt x="0" y="368"/>
                  </a:lnTo>
                  <a:lnTo>
                    <a:pt x="1650" y="1358"/>
                  </a:lnTo>
                  <a:lnTo>
                    <a:pt x="3200" y="2527"/>
                  </a:lnTo>
                  <a:lnTo>
                    <a:pt x="4597" y="3848"/>
                  </a:lnTo>
                  <a:lnTo>
                    <a:pt x="4902" y="3530"/>
                  </a:lnTo>
                  <a:lnTo>
                    <a:pt x="3479" y="2184"/>
                  </a:lnTo>
                  <a:lnTo>
                    <a:pt x="1904" y="1003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2" name="object 4552" descr=""/>
            <p:cNvSpPr/>
            <p:nvPr/>
          </p:nvSpPr>
          <p:spPr>
            <a:xfrm>
              <a:off x="2540021" y="2237386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1016" y="0"/>
                  </a:moveTo>
                  <a:lnTo>
                    <a:pt x="0" y="2908"/>
                  </a:lnTo>
                  <a:lnTo>
                    <a:pt x="1651" y="3492"/>
                  </a:lnTo>
                  <a:lnTo>
                    <a:pt x="3251" y="4216"/>
                  </a:lnTo>
                  <a:lnTo>
                    <a:pt x="4737" y="5105"/>
                  </a:lnTo>
                  <a:lnTo>
                    <a:pt x="6311" y="2451"/>
                  </a:lnTo>
                  <a:lnTo>
                    <a:pt x="4635" y="1447"/>
                  </a:lnTo>
                  <a:lnTo>
                    <a:pt x="2844" y="635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3" name="object 4553" descr=""/>
            <p:cNvSpPr/>
            <p:nvPr/>
          </p:nvSpPr>
          <p:spPr>
            <a:xfrm>
              <a:off x="2540897" y="2237386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39" y="0"/>
                  </a:moveTo>
                  <a:lnTo>
                    <a:pt x="0" y="406"/>
                  </a:lnTo>
                  <a:lnTo>
                    <a:pt x="1803" y="1041"/>
                  </a:lnTo>
                  <a:lnTo>
                    <a:pt x="3555" y="1841"/>
                  </a:lnTo>
                  <a:lnTo>
                    <a:pt x="5219" y="2819"/>
                  </a:lnTo>
                  <a:lnTo>
                    <a:pt x="5435" y="2451"/>
                  </a:lnTo>
                  <a:lnTo>
                    <a:pt x="3759" y="1447"/>
                  </a:lnTo>
                  <a:lnTo>
                    <a:pt x="1968" y="635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4" name="object 4554" descr=""/>
            <p:cNvSpPr/>
            <p:nvPr/>
          </p:nvSpPr>
          <p:spPr>
            <a:xfrm>
              <a:off x="2534893" y="223592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71" y="0"/>
                  </a:moveTo>
                  <a:lnTo>
                    <a:pt x="0" y="3035"/>
                  </a:lnTo>
                  <a:lnTo>
                    <a:pt x="1752" y="3365"/>
                  </a:lnTo>
                  <a:lnTo>
                    <a:pt x="3467" y="3797"/>
                  </a:lnTo>
                  <a:lnTo>
                    <a:pt x="5130" y="4368"/>
                  </a:lnTo>
                  <a:lnTo>
                    <a:pt x="6146" y="1460"/>
                  </a:lnTo>
                  <a:lnTo>
                    <a:pt x="4317" y="825"/>
                  </a:lnTo>
                  <a:lnTo>
                    <a:pt x="2438" y="355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5" name="object 4555" descr=""/>
            <p:cNvSpPr/>
            <p:nvPr/>
          </p:nvSpPr>
          <p:spPr>
            <a:xfrm>
              <a:off x="2535388" y="2235923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76" y="0"/>
                  </a:moveTo>
                  <a:lnTo>
                    <a:pt x="0" y="419"/>
                  </a:lnTo>
                  <a:lnTo>
                    <a:pt x="1854" y="774"/>
                  </a:lnTo>
                  <a:lnTo>
                    <a:pt x="3695" y="1244"/>
                  </a:lnTo>
                  <a:lnTo>
                    <a:pt x="5511" y="1866"/>
                  </a:lnTo>
                  <a:lnTo>
                    <a:pt x="5651" y="1460"/>
                  </a:lnTo>
                  <a:lnTo>
                    <a:pt x="3822" y="825"/>
                  </a:lnTo>
                  <a:lnTo>
                    <a:pt x="1943" y="35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6" name="object 4556" descr=""/>
            <p:cNvSpPr/>
            <p:nvPr/>
          </p:nvSpPr>
          <p:spPr>
            <a:xfrm>
              <a:off x="2529542" y="223514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04" y="0"/>
                  </a:moveTo>
                  <a:lnTo>
                    <a:pt x="0" y="3073"/>
                  </a:lnTo>
                  <a:lnTo>
                    <a:pt x="1803" y="3251"/>
                  </a:lnTo>
                  <a:lnTo>
                    <a:pt x="3594" y="3479"/>
                  </a:lnTo>
                  <a:lnTo>
                    <a:pt x="5346" y="3810"/>
                  </a:lnTo>
                  <a:lnTo>
                    <a:pt x="5918" y="787"/>
                  </a:lnTo>
                  <a:lnTo>
                    <a:pt x="4051" y="431"/>
                  </a:lnTo>
                  <a:lnTo>
                    <a:pt x="2171" y="190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7" name="object 4557" descr=""/>
            <p:cNvSpPr/>
            <p:nvPr/>
          </p:nvSpPr>
          <p:spPr>
            <a:xfrm>
              <a:off x="2529809" y="2235142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38" y="0"/>
                  </a:moveTo>
                  <a:lnTo>
                    <a:pt x="0" y="431"/>
                  </a:lnTo>
                  <a:lnTo>
                    <a:pt x="1854" y="609"/>
                  </a:lnTo>
                  <a:lnTo>
                    <a:pt x="3721" y="850"/>
                  </a:lnTo>
                  <a:lnTo>
                    <a:pt x="5575" y="1206"/>
                  </a:lnTo>
                  <a:lnTo>
                    <a:pt x="5651" y="787"/>
                  </a:lnTo>
                  <a:lnTo>
                    <a:pt x="3784" y="431"/>
                  </a:lnTo>
                  <a:lnTo>
                    <a:pt x="1904" y="19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8" name="object 4558" descr=""/>
            <p:cNvSpPr/>
            <p:nvPr/>
          </p:nvSpPr>
          <p:spPr>
            <a:xfrm>
              <a:off x="2524070" y="223470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3" y="0"/>
                  </a:moveTo>
                  <a:lnTo>
                    <a:pt x="0" y="3073"/>
                  </a:lnTo>
                  <a:lnTo>
                    <a:pt x="3670" y="3327"/>
                  </a:lnTo>
                  <a:lnTo>
                    <a:pt x="5473" y="3505"/>
                  </a:lnTo>
                  <a:lnTo>
                    <a:pt x="5778" y="431"/>
                  </a:lnTo>
                  <a:lnTo>
                    <a:pt x="3911" y="254"/>
                  </a:lnTo>
                  <a:lnTo>
                    <a:pt x="2044" y="11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9" name="object 4559" descr=""/>
            <p:cNvSpPr/>
            <p:nvPr/>
          </p:nvSpPr>
          <p:spPr>
            <a:xfrm>
              <a:off x="2524248" y="2234709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25" y="0"/>
                  </a:moveTo>
                  <a:lnTo>
                    <a:pt x="0" y="431"/>
                  </a:lnTo>
                  <a:lnTo>
                    <a:pt x="1841" y="546"/>
                  </a:lnTo>
                  <a:lnTo>
                    <a:pt x="3695" y="673"/>
                  </a:lnTo>
                  <a:lnTo>
                    <a:pt x="5549" y="863"/>
                  </a:lnTo>
                  <a:lnTo>
                    <a:pt x="5600" y="431"/>
                  </a:lnTo>
                  <a:lnTo>
                    <a:pt x="3733" y="254"/>
                  </a:lnTo>
                  <a:lnTo>
                    <a:pt x="1866" y="11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0" name="object 4560" descr=""/>
            <p:cNvSpPr/>
            <p:nvPr/>
          </p:nvSpPr>
          <p:spPr>
            <a:xfrm>
              <a:off x="2518531" y="223433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41" y="0"/>
                  </a:moveTo>
                  <a:lnTo>
                    <a:pt x="0" y="3073"/>
                  </a:lnTo>
                  <a:lnTo>
                    <a:pt x="1854" y="3225"/>
                  </a:lnTo>
                  <a:lnTo>
                    <a:pt x="5537" y="3454"/>
                  </a:lnTo>
                  <a:lnTo>
                    <a:pt x="5740" y="381"/>
                  </a:lnTo>
                  <a:lnTo>
                    <a:pt x="3898" y="254"/>
                  </a:lnTo>
                  <a:lnTo>
                    <a:pt x="2057" y="152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1" name="object 4561" descr=""/>
            <p:cNvSpPr/>
            <p:nvPr/>
          </p:nvSpPr>
          <p:spPr>
            <a:xfrm>
              <a:off x="2518735" y="2234332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38" y="0"/>
                  </a:moveTo>
                  <a:lnTo>
                    <a:pt x="0" y="431"/>
                  </a:lnTo>
                  <a:lnTo>
                    <a:pt x="1828" y="584"/>
                  </a:lnTo>
                  <a:lnTo>
                    <a:pt x="3670" y="685"/>
                  </a:lnTo>
                  <a:lnTo>
                    <a:pt x="5511" y="812"/>
                  </a:lnTo>
                  <a:lnTo>
                    <a:pt x="5537" y="381"/>
                  </a:lnTo>
                  <a:lnTo>
                    <a:pt x="3695" y="254"/>
                  </a:lnTo>
                  <a:lnTo>
                    <a:pt x="1854" y="15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2" name="object 4562" descr=""/>
            <p:cNvSpPr/>
            <p:nvPr/>
          </p:nvSpPr>
          <p:spPr>
            <a:xfrm>
              <a:off x="2512856" y="223369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6" y="0"/>
                  </a:moveTo>
                  <a:lnTo>
                    <a:pt x="5664" y="3708"/>
                  </a:lnTo>
                  <a:lnTo>
                    <a:pt x="5918" y="635"/>
                  </a:lnTo>
                  <a:lnTo>
                    <a:pt x="5003" y="571"/>
                  </a:lnTo>
                  <a:lnTo>
                    <a:pt x="3200" y="393"/>
                  </a:lnTo>
                  <a:lnTo>
                    <a:pt x="1892" y="241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3" name="object 4563" descr=""/>
            <p:cNvSpPr/>
            <p:nvPr/>
          </p:nvSpPr>
          <p:spPr>
            <a:xfrm>
              <a:off x="2513364" y="2233691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88" y="0"/>
                  </a:moveTo>
                  <a:lnTo>
                    <a:pt x="5372" y="1066"/>
                  </a:lnTo>
                  <a:lnTo>
                    <a:pt x="5410" y="635"/>
                  </a:lnTo>
                  <a:lnTo>
                    <a:pt x="4495" y="571"/>
                  </a:lnTo>
                  <a:lnTo>
                    <a:pt x="2692" y="393"/>
                  </a:lnTo>
                  <a:lnTo>
                    <a:pt x="1384" y="24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4" name="object 4564" descr=""/>
            <p:cNvSpPr/>
            <p:nvPr/>
          </p:nvSpPr>
          <p:spPr>
            <a:xfrm>
              <a:off x="2508738" y="223478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714" y="0"/>
                  </a:moveTo>
                  <a:lnTo>
                    <a:pt x="0" y="6502"/>
                  </a:lnTo>
                  <a:lnTo>
                    <a:pt x="3086" y="6553"/>
                  </a:lnTo>
                  <a:lnTo>
                    <a:pt x="3098" y="5613"/>
                  </a:lnTo>
                  <a:lnTo>
                    <a:pt x="3149" y="4724"/>
                  </a:lnTo>
                  <a:lnTo>
                    <a:pt x="3454" y="3111"/>
                  </a:lnTo>
                  <a:lnTo>
                    <a:pt x="3721" y="2425"/>
                  </a:lnTo>
                  <a:lnTo>
                    <a:pt x="4114" y="1943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5" name="object 4565" descr=""/>
            <p:cNvSpPr/>
            <p:nvPr/>
          </p:nvSpPr>
          <p:spPr>
            <a:xfrm>
              <a:off x="2508738" y="2234780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1714" y="0"/>
                  </a:moveTo>
                  <a:lnTo>
                    <a:pt x="0" y="6502"/>
                  </a:lnTo>
                  <a:lnTo>
                    <a:pt x="431" y="6515"/>
                  </a:lnTo>
                  <a:lnTo>
                    <a:pt x="444" y="5511"/>
                  </a:lnTo>
                  <a:lnTo>
                    <a:pt x="495" y="4483"/>
                  </a:lnTo>
                  <a:lnTo>
                    <a:pt x="2057" y="279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6" name="object 4566" descr=""/>
            <p:cNvSpPr/>
            <p:nvPr/>
          </p:nvSpPr>
          <p:spPr>
            <a:xfrm>
              <a:off x="2508573" y="2241277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65" y="0"/>
                  </a:moveTo>
                  <a:lnTo>
                    <a:pt x="152" y="1015"/>
                  </a:lnTo>
                  <a:lnTo>
                    <a:pt x="177" y="1993"/>
                  </a:lnTo>
                  <a:lnTo>
                    <a:pt x="152" y="3873"/>
                  </a:lnTo>
                  <a:lnTo>
                    <a:pt x="127" y="4787"/>
                  </a:lnTo>
                  <a:lnTo>
                    <a:pt x="0" y="5626"/>
                  </a:lnTo>
                  <a:lnTo>
                    <a:pt x="3048" y="6070"/>
                  </a:lnTo>
                  <a:lnTo>
                    <a:pt x="3213" y="4991"/>
                  </a:lnTo>
                  <a:lnTo>
                    <a:pt x="3238" y="3962"/>
                  </a:lnTo>
                  <a:lnTo>
                    <a:pt x="3251" y="2959"/>
                  </a:lnTo>
                  <a:lnTo>
                    <a:pt x="3251" y="1955"/>
                  </a:lnTo>
                  <a:lnTo>
                    <a:pt x="3238" y="977"/>
                  </a:lnTo>
                  <a:lnTo>
                    <a:pt x="3251" y="5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7" name="object 4567" descr=""/>
            <p:cNvSpPr/>
            <p:nvPr/>
          </p:nvSpPr>
          <p:spPr>
            <a:xfrm>
              <a:off x="2508573" y="2241277"/>
              <a:ext cx="635" cy="5715"/>
            </a:xfrm>
            <a:custGeom>
              <a:avLst/>
              <a:gdLst/>
              <a:ahLst/>
              <a:cxnLst/>
              <a:rect l="l" t="t" r="r" b="b"/>
              <a:pathLst>
                <a:path w="635" h="5714">
                  <a:moveTo>
                    <a:pt x="165" y="0"/>
                  </a:moveTo>
                  <a:lnTo>
                    <a:pt x="152" y="1015"/>
                  </a:lnTo>
                  <a:lnTo>
                    <a:pt x="177" y="1993"/>
                  </a:lnTo>
                  <a:lnTo>
                    <a:pt x="152" y="3873"/>
                  </a:lnTo>
                  <a:lnTo>
                    <a:pt x="127" y="4787"/>
                  </a:lnTo>
                  <a:lnTo>
                    <a:pt x="0" y="5626"/>
                  </a:lnTo>
                  <a:lnTo>
                    <a:pt x="431" y="5689"/>
                  </a:lnTo>
                  <a:lnTo>
                    <a:pt x="558" y="4813"/>
                  </a:lnTo>
                  <a:lnTo>
                    <a:pt x="596" y="3886"/>
                  </a:lnTo>
                  <a:lnTo>
                    <a:pt x="596" y="2933"/>
                  </a:lnTo>
                  <a:lnTo>
                    <a:pt x="609" y="1981"/>
                  </a:lnTo>
                  <a:lnTo>
                    <a:pt x="584" y="1015"/>
                  </a:lnTo>
                  <a:lnTo>
                    <a:pt x="596" y="12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8" name="object 4568" descr=""/>
            <p:cNvSpPr/>
            <p:nvPr/>
          </p:nvSpPr>
          <p:spPr>
            <a:xfrm>
              <a:off x="2506346" y="2246902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222" y="0"/>
                  </a:moveTo>
                  <a:lnTo>
                    <a:pt x="1193" y="2755"/>
                  </a:lnTo>
                  <a:lnTo>
                    <a:pt x="1016" y="2971"/>
                  </a:lnTo>
                  <a:lnTo>
                    <a:pt x="596" y="3441"/>
                  </a:lnTo>
                  <a:lnTo>
                    <a:pt x="304" y="3721"/>
                  </a:lnTo>
                  <a:lnTo>
                    <a:pt x="0" y="3975"/>
                  </a:lnTo>
                  <a:lnTo>
                    <a:pt x="1943" y="6362"/>
                  </a:lnTo>
                  <a:lnTo>
                    <a:pt x="5283" y="444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9" name="object 4569" descr=""/>
            <p:cNvSpPr/>
            <p:nvPr/>
          </p:nvSpPr>
          <p:spPr>
            <a:xfrm>
              <a:off x="2506346" y="2246902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222" y="0"/>
                  </a:moveTo>
                  <a:lnTo>
                    <a:pt x="1193" y="2755"/>
                  </a:lnTo>
                  <a:lnTo>
                    <a:pt x="1092" y="2895"/>
                  </a:lnTo>
                  <a:lnTo>
                    <a:pt x="952" y="3060"/>
                  </a:lnTo>
                  <a:lnTo>
                    <a:pt x="596" y="3441"/>
                  </a:lnTo>
                  <a:lnTo>
                    <a:pt x="304" y="3721"/>
                  </a:lnTo>
                  <a:lnTo>
                    <a:pt x="0" y="3975"/>
                  </a:lnTo>
                  <a:lnTo>
                    <a:pt x="279" y="4305"/>
                  </a:lnTo>
                  <a:lnTo>
                    <a:pt x="596" y="4038"/>
                  </a:lnTo>
                  <a:lnTo>
                    <a:pt x="914" y="3746"/>
                  </a:lnTo>
                  <a:lnTo>
                    <a:pt x="1270" y="3340"/>
                  </a:lnTo>
                  <a:lnTo>
                    <a:pt x="1485" y="3098"/>
                  </a:lnTo>
                  <a:lnTo>
                    <a:pt x="1714" y="2793"/>
                  </a:lnTo>
                  <a:lnTo>
                    <a:pt x="1816" y="2628"/>
                  </a:lnTo>
                  <a:lnTo>
                    <a:pt x="2298" y="1765"/>
                  </a:lnTo>
                  <a:lnTo>
                    <a:pt x="2527" y="939"/>
                  </a:lnTo>
                  <a:lnTo>
                    <a:pt x="2654" y="63"/>
                  </a:lnTo>
                  <a:lnTo>
                    <a:pt x="222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0" name="object 4570" descr=""/>
            <p:cNvSpPr/>
            <p:nvPr/>
          </p:nvSpPr>
          <p:spPr>
            <a:xfrm>
              <a:off x="2501769" y="225087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571" y="0"/>
                  </a:moveTo>
                  <a:lnTo>
                    <a:pt x="3962" y="507"/>
                  </a:lnTo>
                  <a:lnTo>
                    <a:pt x="3289" y="876"/>
                  </a:lnTo>
                  <a:lnTo>
                    <a:pt x="1828" y="1308"/>
                  </a:lnTo>
                  <a:lnTo>
                    <a:pt x="1041" y="1371"/>
                  </a:lnTo>
                  <a:lnTo>
                    <a:pt x="215" y="1308"/>
                  </a:lnTo>
                  <a:lnTo>
                    <a:pt x="0" y="4381"/>
                  </a:lnTo>
                  <a:lnTo>
                    <a:pt x="1104" y="4470"/>
                  </a:lnTo>
                  <a:lnTo>
                    <a:pt x="2285" y="4381"/>
                  </a:lnTo>
                  <a:lnTo>
                    <a:pt x="4571" y="3708"/>
                  </a:lnTo>
                  <a:lnTo>
                    <a:pt x="5638" y="3124"/>
                  </a:lnTo>
                  <a:lnTo>
                    <a:pt x="6527" y="2400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1" name="object 4571" descr=""/>
            <p:cNvSpPr/>
            <p:nvPr/>
          </p:nvSpPr>
          <p:spPr>
            <a:xfrm>
              <a:off x="2501959" y="2250872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381" y="0"/>
                  </a:moveTo>
                  <a:lnTo>
                    <a:pt x="3771" y="507"/>
                  </a:lnTo>
                  <a:lnTo>
                    <a:pt x="3098" y="876"/>
                  </a:lnTo>
                  <a:lnTo>
                    <a:pt x="1638" y="1308"/>
                  </a:lnTo>
                  <a:lnTo>
                    <a:pt x="850" y="1371"/>
                  </a:lnTo>
                  <a:lnTo>
                    <a:pt x="25" y="1308"/>
                  </a:lnTo>
                  <a:lnTo>
                    <a:pt x="0" y="1739"/>
                  </a:lnTo>
                  <a:lnTo>
                    <a:pt x="863" y="1803"/>
                  </a:lnTo>
                  <a:lnTo>
                    <a:pt x="1701" y="1739"/>
                  </a:lnTo>
                  <a:lnTo>
                    <a:pt x="2489" y="1498"/>
                  </a:lnTo>
                  <a:lnTo>
                    <a:pt x="3276" y="1269"/>
                  </a:lnTo>
                  <a:lnTo>
                    <a:pt x="4000" y="876"/>
                  </a:lnTo>
                  <a:lnTo>
                    <a:pt x="4660" y="342"/>
                  </a:lnTo>
                  <a:lnTo>
                    <a:pt x="438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2" name="object 4572" descr=""/>
            <p:cNvSpPr/>
            <p:nvPr/>
          </p:nvSpPr>
          <p:spPr>
            <a:xfrm>
              <a:off x="2495716" y="2250834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054" y="0"/>
                  </a:moveTo>
                  <a:lnTo>
                    <a:pt x="0" y="2895"/>
                  </a:lnTo>
                  <a:lnTo>
                    <a:pt x="927" y="3238"/>
                  </a:lnTo>
                  <a:lnTo>
                    <a:pt x="1892" y="3568"/>
                  </a:lnTo>
                  <a:lnTo>
                    <a:pt x="2882" y="3848"/>
                  </a:lnTo>
                  <a:lnTo>
                    <a:pt x="3886" y="4114"/>
                  </a:lnTo>
                  <a:lnTo>
                    <a:pt x="4940" y="4343"/>
                  </a:lnTo>
                  <a:lnTo>
                    <a:pt x="6057" y="4419"/>
                  </a:lnTo>
                  <a:lnTo>
                    <a:pt x="6273" y="1346"/>
                  </a:lnTo>
                  <a:lnTo>
                    <a:pt x="5448" y="1295"/>
                  </a:lnTo>
                  <a:lnTo>
                    <a:pt x="4584" y="1117"/>
                  </a:lnTo>
                  <a:lnTo>
                    <a:pt x="2844" y="635"/>
                  </a:lnTo>
                  <a:lnTo>
                    <a:pt x="1955" y="330"/>
                  </a:lnTo>
                  <a:lnTo>
                    <a:pt x="105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3" name="object 4573" descr=""/>
            <p:cNvSpPr/>
            <p:nvPr/>
          </p:nvSpPr>
          <p:spPr>
            <a:xfrm>
              <a:off x="2496618" y="2250834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52" y="0"/>
                  </a:moveTo>
                  <a:lnTo>
                    <a:pt x="5334" y="1778"/>
                  </a:lnTo>
                  <a:lnTo>
                    <a:pt x="5372" y="1346"/>
                  </a:lnTo>
                  <a:lnTo>
                    <a:pt x="4546" y="1295"/>
                  </a:lnTo>
                  <a:lnTo>
                    <a:pt x="3683" y="1117"/>
                  </a:lnTo>
                  <a:lnTo>
                    <a:pt x="1943" y="635"/>
                  </a:lnTo>
                  <a:lnTo>
                    <a:pt x="1054" y="33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4" name="object 4574" descr=""/>
            <p:cNvSpPr/>
            <p:nvPr/>
          </p:nvSpPr>
          <p:spPr>
            <a:xfrm>
              <a:off x="2490441" y="2249028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495" y="0"/>
                  </a:moveTo>
                  <a:lnTo>
                    <a:pt x="0" y="3048"/>
                  </a:lnTo>
                  <a:lnTo>
                    <a:pt x="419" y="3111"/>
                  </a:lnTo>
                  <a:lnTo>
                    <a:pt x="838" y="3213"/>
                  </a:lnTo>
                  <a:lnTo>
                    <a:pt x="1689" y="3441"/>
                  </a:lnTo>
                  <a:lnTo>
                    <a:pt x="3454" y="4025"/>
                  </a:lnTo>
                  <a:lnTo>
                    <a:pt x="5283" y="4711"/>
                  </a:lnTo>
                  <a:lnTo>
                    <a:pt x="6324" y="1803"/>
                  </a:lnTo>
                  <a:lnTo>
                    <a:pt x="5422" y="1485"/>
                  </a:lnTo>
                  <a:lnTo>
                    <a:pt x="4508" y="1130"/>
                  </a:lnTo>
                  <a:lnTo>
                    <a:pt x="2590" y="495"/>
                  </a:lnTo>
                  <a:lnTo>
                    <a:pt x="1041" y="88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5" name="object 4575" descr=""/>
            <p:cNvSpPr/>
            <p:nvPr/>
          </p:nvSpPr>
          <p:spPr>
            <a:xfrm>
              <a:off x="2490861" y="2249028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76" y="0"/>
                  </a:moveTo>
                  <a:lnTo>
                    <a:pt x="0" y="431"/>
                  </a:lnTo>
                  <a:lnTo>
                    <a:pt x="533" y="508"/>
                  </a:lnTo>
                  <a:lnTo>
                    <a:pt x="2044" y="901"/>
                  </a:lnTo>
                  <a:lnTo>
                    <a:pt x="3937" y="1536"/>
                  </a:lnTo>
                  <a:lnTo>
                    <a:pt x="4851" y="1892"/>
                  </a:lnTo>
                  <a:lnTo>
                    <a:pt x="5765" y="2209"/>
                  </a:lnTo>
                  <a:lnTo>
                    <a:pt x="5905" y="1803"/>
                  </a:lnTo>
                  <a:lnTo>
                    <a:pt x="5003" y="1485"/>
                  </a:lnTo>
                  <a:lnTo>
                    <a:pt x="4089" y="1130"/>
                  </a:lnTo>
                  <a:lnTo>
                    <a:pt x="2654" y="647"/>
                  </a:lnTo>
                  <a:lnTo>
                    <a:pt x="2171" y="495"/>
                  </a:lnTo>
                  <a:lnTo>
                    <a:pt x="1143" y="215"/>
                  </a:lnTo>
                  <a:lnTo>
                    <a:pt x="622" y="8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6" name="object 4576" descr=""/>
            <p:cNvSpPr/>
            <p:nvPr/>
          </p:nvSpPr>
          <p:spPr>
            <a:xfrm>
              <a:off x="2484163" y="224878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521" y="0"/>
                  </a:moveTo>
                  <a:lnTo>
                    <a:pt x="0" y="1917"/>
                  </a:lnTo>
                  <a:lnTo>
                    <a:pt x="2108" y="4165"/>
                  </a:lnTo>
                  <a:lnTo>
                    <a:pt x="2603" y="3708"/>
                  </a:lnTo>
                  <a:lnTo>
                    <a:pt x="3213" y="3403"/>
                  </a:lnTo>
                  <a:lnTo>
                    <a:pt x="4635" y="3124"/>
                  </a:lnTo>
                  <a:lnTo>
                    <a:pt x="5448" y="3149"/>
                  </a:lnTo>
                  <a:lnTo>
                    <a:pt x="6273" y="3276"/>
                  </a:lnTo>
                  <a:lnTo>
                    <a:pt x="6769" y="241"/>
                  </a:lnTo>
                  <a:lnTo>
                    <a:pt x="5689" y="63"/>
                  </a:lnTo>
                  <a:lnTo>
                    <a:pt x="452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7" name="object 4577" descr=""/>
            <p:cNvSpPr/>
            <p:nvPr/>
          </p:nvSpPr>
          <p:spPr>
            <a:xfrm>
              <a:off x="2484163" y="2248789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4521" y="0"/>
                  </a:moveTo>
                  <a:lnTo>
                    <a:pt x="0" y="1917"/>
                  </a:lnTo>
                  <a:lnTo>
                    <a:pt x="292" y="2235"/>
                  </a:lnTo>
                  <a:lnTo>
                    <a:pt x="723" y="1828"/>
                  </a:lnTo>
                  <a:lnTo>
                    <a:pt x="1219" y="1485"/>
                  </a:lnTo>
                  <a:lnTo>
                    <a:pt x="2286" y="952"/>
                  </a:lnTo>
                  <a:lnTo>
                    <a:pt x="2844" y="774"/>
                  </a:lnTo>
                  <a:lnTo>
                    <a:pt x="4546" y="444"/>
                  </a:lnTo>
                  <a:lnTo>
                    <a:pt x="5651" y="495"/>
                  </a:lnTo>
                  <a:lnTo>
                    <a:pt x="6705" y="660"/>
                  </a:lnTo>
                  <a:lnTo>
                    <a:pt x="6769" y="241"/>
                  </a:lnTo>
                  <a:lnTo>
                    <a:pt x="5689" y="63"/>
                  </a:lnTo>
                  <a:lnTo>
                    <a:pt x="452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8" name="object 4578" descr=""/>
            <p:cNvSpPr/>
            <p:nvPr/>
          </p:nvSpPr>
          <p:spPr>
            <a:xfrm>
              <a:off x="2481450" y="225070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717" y="0"/>
                  </a:moveTo>
                  <a:lnTo>
                    <a:pt x="0" y="6197"/>
                  </a:lnTo>
                  <a:lnTo>
                    <a:pt x="3060" y="6565"/>
                  </a:lnTo>
                  <a:lnTo>
                    <a:pt x="3162" y="5702"/>
                  </a:lnTo>
                  <a:lnTo>
                    <a:pt x="3352" y="4851"/>
                  </a:lnTo>
                  <a:lnTo>
                    <a:pt x="3924" y="3352"/>
                  </a:lnTo>
                  <a:lnTo>
                    <a:pt x="4318" y="2717"/>
                  </a:lnTo>
                  <a:lnTo>
                    <a:pt x="4826" y="2247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9" name="object 4579" descr=""/>
            <p:cNvSpPr/>
            <p:nvPr/>
          </p:nvSpPr>
          <p:spPr>
            <a:xfrm>
              <a:off x="2481450" y="2250709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717" y="0"/>
                  </a:moveTo>
                  <a:lnTo>
                    <a:pt x="0" y="6197"/>
                  </a:lnTo>
                  <a:lnTo>
                    <a:pt x="431" y="6248"/>
                  </a:lnTo>
                  <a:lnTo>
                    <a:pt x="558" y="5219"/>
                  </a:lnTo>
                  <a:lnTo>
                    <a:pt x="774" y="4178"/>
                  </a:lnTo>
                  <a:lnTo>
                    <a:pt x="3009" y="317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0" name="object 4580" descr=""/>
            <p:cNvSpPr/>
            <p:nvPr/>
          </p:nvSpPr>
          <p:spPr>
            <a:xfrm>
              <a:off x="2481295" y="225690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152" y="0"/>
                  </a:moveTo>
                  <a:lnTo>
                    <a:pt x="25" y="1054"/>
                  </a:lnTo>
                  <a:lnTo>
                    <a:pt x="0" y="2108"/>
                  </a:lnTo>
                  <a:lnTo>
                    <a:pt x="50" y="4165"/>
                  </a:lnTo>
                  <a:lnTo>
                    <a:pt x="139" y="5194"/>
                  </a:lnTo>
                  <a:lnTo>
                    <a:pt x="266" y="6197"/>
                  </a:lnTo>
                  <a:lnTo>
                    <a:pt x="3327" y="5803"/>
                  </a:lnTo>
                  <a:lnTo>
                    <a:pt x="3098" y="3975"/>
                  </a:lnTo>
                  <a:lnTo>
                    <a:pt x="3009" y="2120"/>
                  </a:lnTo>
                  <a:lnTo>
                    <a:pt x="3213" y="368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1" name="object 4581" descr=""/>
            <p:cNvSpPr/>
            <p:nvPr/>
          </p:nvSpPr>
          <p:spPr>
            <a:xfrm>
              <a:off x="2481295" y="2256906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69" h="6350">
                  <a:moveTo>
                    <a:pt x="152" y="0"/>
                  </a:moveTo>
                  <a:lnTo>
                    <a:pt x="25" y="1054"/>
                  </a:lnTo>
                  <a:lnTo>
                    <a:pt x="0" y="2108"/>
                  </a:lnTo>
                  <a:lnTo>
                    <a:pt x="50" y="4165"/>
                  </a:lnTo>
                  <a:lnTo>
                    <a:pt x="139" y="5194"/>
                  </a:lnTo>
                  <a:lnTo>
                    <a:pt x="266" y="6197"/>
                  </a:lnTo>
                  <a:lnTo>
                    <a:pt x="698" y="6146"/>
                  </a:lnTo>
                  <a:lnTo>
                    <a:pt x="571" y="5143"/>
                  </a:lnTo>
                  <a:lnTo>
                    <a:pt x="482" y="4140"/>
                  </a:lnTo>
                  <a:lnTo>
                    <a:pt x="431" y="2108"/>
                  </a:lnTo>
                  <a:lnTo>
                    <a:pt x="457" y="1079"/>
                  </a:lnTo>
                  <a:lnTo>
                    <a:pt x="584" y="5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2" name="object 4582" descr=""/>
            <p:cNvSpPr/>
            <p:nvPr/>
          </p:nvSpPr>
          <p:spPr>
            <a:xfrm>
              <a:off x="2481564" y="2262715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060" y="0"/>
                  </a:moveTo>
                  <a:lnTo>
                    <a:pt x="0" y="393"/>
                  </a:lnTo>
                  <a:lnTo>
                    <a:pt x="254" y="2400"/>
                  </a:lnTo>
                  <a:lnTo>
                    <a:pt x="685" y="4381"/>
                  </a:lnTo>
                  <a:lnTo>
                    <a:pt x="1219" y="6311"/>
                  </a:lnTo>
                  <a:lnTo>
                    <a:pt x="4191" y="5486"/>
                  </a:lnTo>
                  <a:lnTo>
                    <a:pt x="3683" y="3670"/>
                  </a:lnTo>
                  <a:lnTo>
                    <a:pt x="3289" y="1841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3" name="object 4583" descr=""/>
            <p:cNvSpPr/>
            <p:nvPr/>
          </p:nvSpPr>
          <p:spPr>
            <a:xfrm>
              <a:off x="2481564" y="2263045"/>
              <a:ext cx="1905" cy="6350"/>
            </a:xfrm>
            <a:custGeom>
              <a:avLst/>
              <a:gdLst/>
              <a:ahLst/>
              <a:cxnLst/>
              <a:rect l="l" t="t" r="r" b="b"/>
              <a:pathLst>
                <a:path w="1905" h="6350">
                  <a:moveTo>
                    <a:pt x="431" y="0"/>
                  </a:moveTo>
                  <a:lnTo>
                    <a:pt x="0" y="63"/>
                  </a:lnTo>
                  <a:lnTo>
                    <a:pt x="254" y="2070"/>
                  </a:lnTo>
                  <a:lnTo>
                    <a:pt x="685" y="4051"/>
                  </a:lnTo>
                  <a:lnTo>
                    <a:pt x="1219" y="5981"/>
                  </a:lnTo>
                  <a:lnTo>
                    <a:pt x="1638" y="5867"/>
                  </a:lnTo>
                  <a:lnTo>
                    <a:pt x="1104" y="3949"/>
                  </a:lnTo>
                  <a:lnTo>
                    <a:pt x="685" y="199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4" name="object 4584" descr=""/>
            <p:cNvSpPr/>
            <p:nvPr/>
          </p:nvSpPr>
          <p:spPr>
            <a:xfrm>
              <a:off x="2482777" y="2268205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971" y="0"/>
                  </a:moveTo>
                  <a:lnTo>
                    <a:pt x="0" y="825"/>
                  </a:lnTo>
                  <a:lnTo>
                    <a:pt x="279" y="1790"/>
                  </a:lnTo>
                  <a:lnTo>
                    <a:pt x="584" y="2781"/>
                  </a:lnTo>
                  <a:lnTo>
                    <a:pt x="1397" y="4737"/>
                  </a:lnTo>
                  <a:lnTo>
                    <a:pt x="1892" y="5715"/>
                  </a:lnTo>
                  <a:lnTo>
                    <a:pt x="2578" y="6642"/>
                  </a:lnTo>
                  <a:lnTo>
                    <a:pt x="5054" y="4800"/>
                  </a:lnTo>
                  <a:lnTo>
                    <a:pt x="4572" y="4165"/>
                  </a:lnTo>
                  <a:lnTo>
                    <a:pt x="4178" y="3403"/>
                  </a:lnTo>
                  <a:lnTo>
                    <a:pt x="3848" y="2578"/>
                  </a:lnTo>
                  <a:lnTo>
                    <a:pt x="3505" y="1765"/>
                  </a:lnTo>
                  <a:lnTo>
                    <a:pt x="3225" y="889"/>
                  </a:lnTo>
                  <a:lnTo>
                    <a:pt x="29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5" name="object 4585" descr=""/>
            <p:cNvSpPr/>
            <p:nvPr/>
          </p:nvSpPr>
          <p:spPr>
            <a:xfrm>
              <a:off x="2482777" y="226891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419" y="0"/>
                  </a:moveTo>
                  <a:lnTo>
                    <a:pt x="0" y="114"/>
                  </a:lnTo>
                  <a:lnTo>
                    <a:pt x="279" y="1079"/>
                  </a:lnTo>
                  <a:lnTo>
                    <a:pt x="584" y="2070"/>
                  </a:lnTo>
                  <a:lnTo>
                    <a:pt x="1397" y="4025"/>
                  </a:lnTo>
                  <a:lnTo>
                    <a:pt x="1892" y="5003"/>
                  </a:lnTo>
                  <a:lnTo>
                    <a:pt x="2578" y="5930"/>
                  </a:lnTo>
                  <a:lnTo>
                    <a:pt x="2921" y="5676"/>
                  </a:lnTo>
                  <a:lnTo>
                    <a:pt x="2273" y="4787"/>
                  </a:lnTo>
                  <a:lnTo>
                    <a:pt x="1790" y="3835"/>
                  </a:lnTo>
                  <a:lnTo>
                    <a:pt x="1003" y="1930"/>
                  </a:lnTo>
                  <a:lnTo>
                    <a:pt x="685" y="952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6" name="object 4586" descr=""/>
            <p:cNvSpPr/>
            <p:nvPr/>
          </p:nvSpPr>
          <p:spPr>
            <a:xfrm>
              <a:off x="2485355" y="2273004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476" y="0"/>
                  </a:moveTo>
                  <a:lnTo>
                    <a:pt x="0" y="1841"/>
                  </a:lnTo>
                  <a:lnTo>
                    <a:pt x="342" y="2298"/>
                  </a:lnTo>
                  <a:lnTo>
                    <a:pt x="736" y="2743"/>
                  </a:lnTo>
                  <a:lnTo>
                    <a:pt x="5930" y="5283"/>
                  </a:lnTo>
                  <a:lnTo>
                    <a:pt x="6350" y="2222"/>
                  </a:lnTo>
                  <a:lnTo>
                    <a:pt x="5537" y="2120"/>
                  </a:lnTo>
                  <a:lnTo>
                    <a:pt x="4800" y="1892"/>
                  </a:lnTo>
                  <a:lnTo>
                    <a:pt x="3505" y="1155"/>
                  </a:lnTo>
                  <a:lnTo>
                    <a:pt x="2946" y="635"/>
                  </a:lnTo>
                  <a:lnTo>
                    <a:pt x="24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7" name="object 4587" descr=""/>
            <p:cNvSpPr/>
            <p:nvPr/>
          </p:nvSpPr>
          <p:spPr>
            <a:xfrm>
              <a:off x="2485355" y="227459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342" y="0"/>
                  </a:moveTo>
                  <a:lnTo>
                    <a:pt x="0" y="254"/>
                  </a:lnTo>
                  <a:lnTo>
                    <a:pt x="342" y="711"/>
                  </a:lnTo>
                  <a:lnTo>
                    <a:pt x="736" y="1155"/>
                  </a:lnTo>
                  <a:lnTo>
                    <a:pt x="5930" y="3695"/>
                  </a:lnTo>
                  <a:lnTo>
                    <a:pt x="5994" y="3263"/>
                  </a:lnTo>
                  <a:lnTo>
                    <a:pt x="4927" y="3124"/>
                  </a:lnTo>
                  <a:lnTo>
                    <a:pt x="3822" y="2806"/>
                  </a:lnTo>
                  <a:lnTo>
                    <a:pt x="1841" y="1676"/>
                  </a:lnTo>
                  <a:lnTo>
                    <a:pt x="1003" y="876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8" name="object 4588" descr=""/>
            <p:cNvSpPr/>
            <p:nvPr/>
          </p:nvSpPr>
          <p:spPr>
            <a:xfrm>
              <a:off x="2491287" y="2273740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025" y="0"/>
                  </a:moveTo>
                  <a:lnTo>
                    <a:pt x="3771" y="342"/>
                  </a:lnTo>
                  <a:lnTo>
                    <a:pt x="3517" y="647"/>
                  </a:lnTo>
                  <a:lnTo>
                    <a:pt x="3263" y="863"/>
                  </a:lnTo>
                  <a:lnTo>
                    <a:pt x="3022" y="1092"/>
                  </a:lnTo>
                  <a:lnTo>
                    <a:pt x="2781" y="1244"/>
                  </a:lnTo>
                  <a:lnTo>
                    <a:pt x="2235" y="1473"/>
                  </a:lnTo>
                  <a:lnTo>
                    <a:pt x="1930" y="1536"/>
                  </a:lnTo>
                  <a:lnTo>
                    <a:pt x="1219" y="1574"/>
                  </a:lnTo>
                  <a:lnTo>
                    <a:pt x="825" y="1549"/>
                  </a:lnTo>
                  <a:lnTo>
                    <a:pt x="419" y="1498"/>
                  </a:lnTo>
                  <a:lnTo>
                    <a:pt x="0" y="4546"/>
                  </a:lnTo>
                  <a:lnTo>
                    <a:pt x="558" y="4622"/>
                  </a:lnTo>
                  <a:lnTo>
                    <a:pt x="1130" y="4660"/>
                  </a:lnTo>
                  <a:lnTo>
                    <a:pt x="1752" y="4635"/>
                  </a:lnTo>
                  <a:lnTo>
                    <a:pt x="2362" y="4597"/>
                  </a:lnTo>
                  <a:lnTo>
                    <a:pt x="3022" y="4483"/>
                  </a:lnTo>
                  <a:lnTo>
                    <a:pt x="3657" y="4216"/>
                  </a:lnTo>
                  <a:lnTo>
                    <a:pt x="4292" y="3975"/>
                  </a:lnTo>
                  <a:lnTo>
                    <a:pt x="4876" y="3581"/>
                  </a:lnTo>
                  <a:lnTo>
                    <a:pt x="5334" y="3149"/>
                  </a:lnTo>
                  <a:lnTo>
                    <a:pt x="5816" y="2730"/>
                  </a:lnTo>
                  <a:lnTo>
                    <a:pt x="6184" y="2273"/>
                  </a:lnTo>
                  <a:lnTo>
                    <a:pt x="6502" y="1841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9" name="object 4589" descr=""/>
            <p:cNvSpPr/>
            <p:nvPr/>
          </p:nvSpPr>
          <p:spPr>
            <a:xfrm>
              <a:off x="2491287" y="2275327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6159" y="0"/>
                  </a:moveTo>
                  <a:lnTo>
                    <a:pt x="1143" y="2641"/>
                  </a:lnTo>
                  <a:lnTo>
                    <a:pt x="596" y="2603"/>
                  </a:lnTo>
                  <a:lnTo>
                    <a:pt x="50" y="2527"/>
                  </a:lnTo>
                  <a:lnTo>
                    <a:pt x="0" y="2959"/>
                  </a:lnTo>
                  <a:lnTo>
                    <a:pt x="558" y="3035"/>
                  </a:lnTo>
                  <a:lnTo>
                    <a:pt x="1130" y="3073"/>
                  </a:lnTo>
                  <a:lnTo>
                    <a:pt x="1752" y="3047"/>
                  </a:lnTo>
                  <a:lnTo>
                    <a:pt x="2362" y="3009"/>
                  </a:lnTo>
                  <a:lnTo>
                    <a:pt x="3022" y="2895"/>
                  </a:lnTo>
                  <a:lnTo>
                    <a:pt x="3657" y="2628"/>
                  </a:lnTo>
                  <a:lnTo>
                    <a:pt x="4292" y="2387"/>
                  </a:lnTo>
                  <a:lnTo>
                    <a:pt x="4876" y="1993"/>
                  </a:lnTo>
                  <a:lnTo>
                    <a:pt x="5334" y="1562"/>
                  </a:lnTo>
                  <a:lnTo>
                    <a:pt x="5816" y="1142"/>
                  </a:lnTo>
                  <a:lnTo>
                    <a:pt x="6184" y="685"/>
                  </a:lnTo>
                  <a:lnTo>
                    <a:pt x="6502" y="253"/>
                  </a:lnTo>
                  <a:lnTo>
                    <a:pt x="615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0" name="object 4590" descr=""/>
            <p:cNvSpPr/>
            <p:nvPr/>
          </p:nvSpPr>
          <p:spPr>
            <a:xfrm>
              <a:off x="2495313" y="2268908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4025" y="0"/>
                  </a:moveTo>
                  <a:lnTo>
                    <a:pt x="520" y="4140"/>
                  </a:lnTo>
                  <a:lnTo>
                    <a:pt x="0" y="4825"/>
                  </a:lnTo>
                  <a:lnTo>
                    <a:pt x="2476" y="6667"/>
                  </a:lnTo>
                  <a:lnTo>
                    <a:pt x="2793" y="6235"/>
                  </a:lnTo>
                  <a:lnTo>
                    <a:pt x="3073" y="5816"/>
                  </a:lnTo>
                  <a:lnTo>
                    <a:pt x="3886" y="4648"/>
                  </a:lnTo>
                  <a:lnTo>
                    <a:pt x="4419" y="3924"/>
                  </a:lnTo>
                  <a:lnTo>
                    <a:pt x="4698" y="3581"/>
                  </a:lnTo>
                  <a:lnTo>
                    <a:pt x="5295" y="2920"/>
                  </a:lnTo>
                  <a:lnTo>
                    <a:pt x="5499" y="2755"/>
                  </a:lnTo>
                  <a:lnTo>
                    <a:pt x="5803" y="2527"/>
                  </a:lnTo>
                  <a:lnTo>
                    <a:pt x="402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1" name="object 4591" descr=""/>
            <p:cNvSpPr/>
            <p:nvPr/>
          </p:nvSpPr>
          <p:spPr>
            <a:xfrm>
              <a:off x="2497447" y="2271080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416" y="0"/>
                  </a:moveTo>
                  <a:lnTo>
                    <a:pt x="3251" y="114"/>
                  </a:lnTo>
                  <a:lnTo>
                    <a:pt x="2870" y="431"/>
                  </a:lnTo>
                  <a:lnTo>
                    <a:pt x="2222" y="1130"/>
                  </a:lnTo>
                  <a:lnTo>
                    <a:pt x="1943" y="1485"/>
                  </a:lnTo>
                  <a:lnTo>
                    <a:pt x="1676" y="1854"/>
                  </a:lnTo>
                  <a:lnTo>
                    <a:pt x="1117" y="2590"/>
                  </a:lnTo>
                  <a:lnTo>
                    <a:pt x="622" y="3403"/>
                  </a:lnTo>
                  <a:lnTo>
                    <a:pt x="0" y="4241"/>
                  </a:lnTo>
                  <a:lnTo>
                    <a:pt x="342" y="4495"/>
                  </a:lnTo>
                  <a:lnTo>
                    <a:pt x="660" y="4064"/>
                  </a:lnTo>
                  <a:lnTo>
                    <a:pt x="939" y="3644"/>
                  </a:lnTo>
                  <a:lnTo>
                    <a:pt x="1219" y="3251"/>
                  </a:lnTo>
                  <a:lnTo>
                    <a:pt x="3111" y="812"/>
                  </a:lnTo>
                  <a:lnTo>
                    <a:pt x="3365" y="584"/>
                  </a:lnTo>
                  <a:lnTo>
                    <a:pt x="3670" y="355"/>
                  </a:lnTo>
                  <a:lnTo>
                    <a:pt x="341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2" name="object 4592" descr=""/>
            <p:cNvSpPr/>
            <p:nvPr/>
          </p:nvSpPr>
          <p:spPr>
            <a:xfrm>
              <a:off x="2499340" y="226677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6235" y="0"/>
                  </a:moveTo>
                  <a:lnTo>
                    <a:pt x="0" y="2133"/>
                  </a:lnTo>
                  <a:lnTo>
                    <a:pt x="1777" y="4660"/>
                  </a:lnTo>
                  <a:lnTo>
                    <a:pt x="2412" y="4216"/>
                  </a:lnTo>
                  <a:lnTo>
                    <a:pt x="3187" y="3848"/>
                  </a:lnTo>
                  <a:lnTo>
                    <a:pt x="4787" y="3314"/>
                  </a:lnTo>
                  <a:lnTo>
                    <a:pt x="5638" y="3136"/>
                  </a:lnTo>
                  <a:lnTo>
                    <a:pt x="6464" y="3073"/>
                  </a:lnTo>
                  <a:lnTo>
                    <a:pt x="623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3" name="object 4593" descr=""/>
            <p:cNvSpPr/>
            <p:nvPr/>
          </p:nvSpPr>
          <p:spPr>
            <a:xfrm>
              <a:off x="2500864" y="2269416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4902" y="0"/>
                  </a:moveTo>
                  <a:lnTo>
                    <a:pt x="0" y="1663"/>
                  </a:lnTo>
                  <a:lnTo>
                    <a:pt x="254" y="2019"/>
                  </a:lnTo>
                  <a:lnTo>
                    <a:pt x="889" y="1574"/>
                  </a:lnTo>
                  <a:lnTo>
                    <a:pt x="1663" y="1206"/>
                  </a:lnTo>
                  <a:lnTo>
                    <a:pt x="3263" y="673"/>
                  </a:lnTo>
                  <a:lnTo>
                    <a:pt x="4114" y="495"/>
                  </a:lnTo>
                  <a:lnTo>
                    <a:pt x="4940" y="431"/>
                  </a:lnTo>
                  <a:lnTo>
                    <a:pt x="49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4" name="object 4594" descr=""/>
            <p:cNvSpPr/>
            <p:nvPr/>
          </p:nvSpPr>
          <p:spPr>
            <a:xfrm>
              <a:off x="2505575" y="2266686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1104" y="0"/>
                  </a:moveTo>
                  <a:lnTo>
                    <a:pt x="0" y="88"/>
                  </a:lnTo>
                  <a:lnTo>
                    <a:pt x="228" y="3162"/>
                  </a:lnTo>
                  <a:lnTo>
                    <a:pt x="1054" y="3098"/>
                  </a:lnTo>
                  <a:lnTo>
                    <a:pt x="1866" y="3149"/>
                  </a:lnTo>
                  <a:lnTo>
                    <a:pt x="3289" y="3556"/>
                  </a:lnTo>
                  <a:lnTo>
                    <a:pt x="3860" y="3898"/>
                  </a:lnTo>
                  <a:lnTo>
                    <a:pt x="4254" y="4381"/>
                  </a:lnTo>
                  <a:lnTo>
                    <a:pt x="6629" y="2413"/>
                  </a:lnTo>
                  <a:lnTo>
                    <a:pt x="2260" y="63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5" name="object 4595" descr=""/>
            <p:cNvSpPr/>
            <p:nvPr/>
          </p:nvSpPr>
          <p:spPr>
            <a:xfrm>
              <a:off x="2505778" y="2269353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863" y="0"/>
                  </a:moveTo>
                  <a:lnTo>
                    <a:pt x="0" y="63"/>
                  </a:lnTo>
                  <a:lnTo>
                    <a:pt x="25" y="495"/>
                  </a:lnTo>
                  <a:lnTo>
                    <a:pt x="850" y="431"/>
                  </a:lnTo>
                  <a:lnTo>
                    <a:pt x="1663" y="482"/>
                  </a:lnTo>
                  <a:lnTo>
                    <a:pt x="3086" y="888"/>
                  </a:lnTo>
                  <a:lnTo>
                    <a:pt x="3657" y="1231"/>
                  </a:lnTo>
                  <a:lnTo>
                    <a:pt x="4051" y="1714"/>
                  </a:lnTo>
                  <a:lnTo>
                    <a:pt x="4381" y="1435"/>
                  </a:lnTo>
                  <a:lnTo>
                    <a:pt x="3924" y="888"/>
                  </a:lnTo>
                  <a:lnTo>
                    <a:pt x="3263" y="495"/>
                  </a:lnTo>
                  <a:lnTo>
                    <a:pt x="1727" y="50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6" name="object 4596" descr=""/>
            <p:cNvSpPr/>
            <p:nvPr/>
          </p:nvSpPr>
          <p:spPr>
            <a:xfrm>
              <a:off x="2509833" y="2269099"/>
              <a:ext cx="4445" cy="7620"/>
            </a:xfrm>
            <a:custGeom>
              <a:avLst/>
              <a:gdLst/>
              <a:ahLst/>
              <a:cxnLst/>
              <a:rect l="l" t="t" r="r" b="b"/>
              <a:pathLst>
                <a:path w="4444" h="7619">
                  <a:moveTo>
                    <a:pt x="2362" y="0"/>
                  </a:moveTo>
                  <a:lnTo>
                    <a:pt x="0" y="1968"/>
                  </a:lnTo>
                  <a:lnTo>
                    <a:pt x="393" y="2438"/>
                  </a:lnTo>
                  <a:lnTo>
                    <a:pt x="634" y="3086"/>
                  </a:lnTo>
                  <a:lnTo>
                    <a:pt x="787" y="4216"/>
                  </a:lnTo>
                  <a:lnTo>
                    <a:pt x="800" y="4622"/>
                  </a:lnTo>
                  <a:lnTo>
                    <a:pt x="749" y="5372"/>
                  </a:lnTo>
                  <a:lnTo>
                    <a:pt x="685" y="5727"/>
                  </a:lnTo>
                  <a:lnTo>
                    <a:pt x="584" y="6045"/>
                  </a:lnTo>
                  <a:lnTo>
                    <a:pt x="3517" y="7010"/>
                  </a:lnTo>
                  <a:lnTo>
                    <a:pt x="3708" y="6400"/>
                  </a:lnTo>
                  <a:lnTo>
                    <a:pt x="3809" y="5791"/>
                  </a:lnTo>
                  <a:lnTo>
                    <a:pt x="3886" y="4597"/>
                  </a:lnTo>
                  <a:lnTo>
                    <a:pt x="3873" y="4038"/>
                  </a:lnTo>
                  <a:lnTo>
                    <a:pt x="3721" y="2857"/>
                  </a:lnTo>
                  <a:lnTo>
                    <a:pt x="3581" y="2260"/>
                  </a:lnTo>
                  <a:lnTo>
                    <a:pt x="3124" y="1079"/>
                  </a:lnTo>
                  <a:lnTo>
                    <a:pt x="2793" y="507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7" name="object 4597" descr=""/>
            <p:cNvSpPr/>
            <p:nvPr/>
          </p:nvSpPr>
          <p:spPr>
            <a:xfrm>
              <a:off x="2509833" y="2270788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80">
                  <a:moveTo>
                    <a:pt x="330" y="0"/>
                  </a:moveTo>
                  <a:lnTo>
                    <a:pt x="0" y="279"/>
                  </a:lnTo>
                  <a:lnTo>
                    <a:pt x="393" y="749"/>
                  </a:lnTo>
                  <a:lnTo>
                    <a:pt x="634" y="1396"/>
                  </a:lnTo>
                  <a:lnTo>
                    <a:pt x="787" y="2527"/>
                  </a:lnTo>
                  <a:lnTo>
                    <a:pt x="800" y="2933"/>
                  </a:lnTo>
                  <a:lnTo>
                    <a:pt x="749" y="3682"/>
                  </a:lnTo>
                  <a:lnTo>
                    <a:pt x="685" y="4038"/>
                  </a:lnTo>
                  <a:lnTo>
                    <a:pt x="584" y="4356"/>
                  </a:lnTo>
                  <a:lnTo>
                    <a:pt x="990" y="4495"/>
                  </a:lnTo>
                  <a:lnTo>
                    <a:pt x="1117" y="4140"/>
                  </a:lnTo>
                  <a:lnTo>
                    <a:pt x="1181" y="3746"/>
                  </a:lnTo>
                  <a:lnTo>
                    <a:pt x="1231" y="2933"/>
                  </a:lnTo>
                  <a:lnTo>
                    <a:pt x="1219" y="2501"/>
                  </a:lnTo>
                  <a:lnTo>
                    <a:pt x="1066" y="1282"/>
                  </a:lnTo>
                  <a:lnTo>
                    <a:pt x="787" y="558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8" name="object 4598" descr=""/>
            <p:cNvSpPr/>
            <p:nvPr/>
          </p:nvSpPr>
          <p:spPr>
            <a:xfrm>
              <a:off x="2507166" y="2275138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251" y="0"/>
                  </a:moveTo>
                  <a:lnTo>
                    <a:pt x="0" y="2374"/>
                  </a:lnTo>
                  <a:lnTo>
                    <a:pt x="647" y="5384"/>
                  </a:lnTo>
                  <a:lnTo>
                    <a:pt x="6184" y="977"/>
                  </a:lnTo>
                  <a:lnTo>
                    <a:pt x="325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9" name="object 4599" descr=""/>
            <p:cNvSpPr/>
            <p:nvPr/>
          </p:nvSpPr>
          <p:spPr>
            <a:xfrm>
              <a:off x="2507166" y="2275138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3251" y="0"/>
                  </a:moveTo>
                  <a:lnTo>
                    <a:pt x="0" y="2374"/>
                  </a:lnTo>
                  <a:lnTo>
                    <a:pt x="88" y="2794"/>
                  </a:lnTo>
                  <a:lnTo>
                    <a:pt x="939" y="2616"/>
                  </a:lnTo>
                  <a:lnTo>
                    <a:pt x="1739" y="2324"/>
                  </a:lnTo>
                  <a:lnTo>
                    <a:pt x="2362" y="1879"/>
                  </a:lnTo>
                  <a:lnTo>
                    <a:pt x="2997" y="1435"/>
                  </a:lnTo>
                  <a:lnTo>
                    <a:pt x="3429" y="863"/>
                  </a:lnTo>
                  <a:lnTo>
                    <a:pt x="3657" y="139"/>
                  </a:lnTo>
                  <a:lnTo>
                    <a:pt x="325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0" name="object 4600" descr=""/>
            <p:cNvSpPr/>
            <p:nvPr/>
          </p:nvSpPr>
          <p:spPr>
            <a:xfrm>
              <a:off x="2501532" y="227751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38" y="0"/>
                  </a:moveTo>
                  <a:lnTo>
                    <a:pt x="4813" y="165"/>
                  </a:lnTo>
                  <a:lnTo>
                    <a:pt x="3937" y="241"/>
                  </a:lnTo>
                  <a:lnTo>
                    <a:pt x="2146" y="266"/>
                  </a:lnTo>
                  <a:lnTo>
                    <a:pt x="1219" y="215"/>
                  </a:lnTo>
                  <a:lnTo>
                    <a:pt x="304" y="126"/>
                  </a:lnTo>
                  <a:lnTo>
                    <a:pt x="0" y="3200"/>
                  </a:lnTo>
                  <a:lnTo>
                    <a:pt x="1016" y="3301"/>
                  </a:lnTo>
                  <a:lnTo>
                    <a:pt x="2032" y="3352"/>
                  </a:lnTo>
                  <a:lnTo>
                    <a:pt x="4127" y="3327"/>
                  </a:lnTo>
                  <a:lnTo>
                    <a:pt x="5194" y="3238"/>
                  </a:lnTo>
                  <a:lnTo>
                    <a:pt x="6286" y="3009"/>
                  </a:lnTo>
                  <a:lnTo>
                    <a:pt x="56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1" name="object 4601" descr=""/>
            <p:cNvSpPr/>
            <p:nvPr/>
          </p:nvSpPr>
          <p:spPr>
            <a:xfrm>
              <a:off x="2501799" y="2277519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5372" y="0"/>
                  </a:moveTo>
                  <a:lnTo>
                    <a:pt x="4546" y="165"/>
                  </a:lnTo>
                  <a:lnTo>
                    <a:pt x="3670" y="241"/>
                  </a:lnTo>
                  <a:lnTo>
                    <a:pt x="1879" y="266"/>
                  </a:lnTo>
                  <a:lnTo>
                    <a:pt x="952" y="215"/>
                  </a:lnTo>
                  <a:lnTo>
                    <a:pt x="38" y="126"/>
                  </a:lnTo>
                  <a:lnTo>
                    <a:pt x="0" y="558"/>
                  </a:lnTo>
                  <a:lnTo>
                    <a:pt x="927" y="647"/>
                  </a:lnTo>
                  <a:lnTo>
                    <a:pt x="1866" y="698"/>
                  </a:lnTo>
                  <a:lnTo>
                    <a:pt x="3695" y="673"/>
                  </a:lnTo>
                  <a:lnTo>
                    <a:pt x="4610" y="596"/>
                  </a:lnTo>
                  <a:lnTo>
                    <a:pt x="5460" y="419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2" name="object 4602" descr=""/>
            <p:cNvSpPr/>
            <p:nvPr/>
          </p:nvSpPr>
          <p:spPr>
            <a:xfrm>
              <a:off x="2495589" y="2276678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711" y="0"/>
                  </a:moveTo>
                  <a:lnTo>
                    <a:pt x="0" y="2997"/>
                  </a:lnTo>
                  <a:lnTo>
                    <a:pt x="1943" y="3454"/>
                  </a:lnTo>
                  <a:lnTo>
                    <a:pt x="3911" y="3835"/>
                  </a:lnTo>
                  <a:lnTo>
                    <a:pt x="5943" y="4038"/>
                  </a:lnTo>
                  <a:lnTo>
                    <a:pt x="6248" y="965"/>
                  </a:lnTo>
                  <a:lnTo>
                    <a:pt x="4406" y="787"/>
                  </a:lnTo>
                  <a:lnTo>
                    <a:pt x="2552" y="431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3" name="object 4603" descr=""/>
            <p:cNvSpPr/>
            <p:nvPr/>
          </p:nvSpPr>
          <p:spPr>
            <a:xfrm>
              <a:off x="2496198" y="2276678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01" y="0"/>
                  </a:moveTo>
                  <a:lnTo>
                    <a:pt x="0" y="419"/>
                  </a:lnTo>
                  <a:lnTo>
                    <a:pt x="1854" y="863"/>
                  </a:lnTo>
                  <a:lnTo>
                    <a:pt x="3733" y="1206"/>
                  </a:lnTo>
                  <a:lnTo>
                    <a:pt x="5600" y="1397"/>
                  </a:lnTo>
                  <a:lnTo>
                    <a:pt x="5638" y="965"/>
                  </a:lnTo>
                  <a:lnTo>
                    <a:pt x="3797" y="787"/>
                  </a:lnTo>
                  <a:lnTo>
                    <a:pt x="1943" y="43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4" name="object 4604" descr=""/>
            <p:cNvSpPr/>
            <p:nvPr/>
          </p:nvSpPr>
          <p:spPr>
            <a:xfrm>
              <a:off x="2493144" y="2279681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5">
                  <a:moveTo>
                    <a:pt x="2438" y="0"/>
                  </a:moveTo>
                  <a:lnTo>
                    <a:pt x="0" y="1879"/>
                  </a:lnTo>
                  <a:lnTo>
                    <a:pt x="1219" y="3467"/>
                  </a:lnTo>
                  <a:lnTo>
                    <a:pt x="2578" y="5003"/>
                  </a:lnTo>
                  <a:lnTo>
                    <a:pt x="4127" y="6362"/>
                  </a:lnTo>
                  <a:lnTo>
                    <a:pt x="6159" y="4038"/>
                  </a:lnTo>
                  <a:lnTo>
                    <a:pt x="4800" y="2857"/>
                  </a:lnTo>
                  <a:lnTo>
                    <a:pt x="3581" y="147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5" name="object 4605" descr=""/>
            <p:cNvSpPr/>
            <p:nvPr/>
          </p:nvSpPr>
          <p:spPr>
            <a:xfrm>
              <a:off x="2493144" y="2281294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342" y="0"/>
                  </a:moveTo>
                  <a:lnTo>
                    <a:pt x="0" y="266"/>
                  </a:lnTo>
                  <a:lnTo>
                    <a:pt x="1219" y="1854"/>
                  </a:lnTo>
                  <a:lnTo>
                    <a:pt x="2578" y="3390"/>
                  </a:lnTo>
                  <a:lnTo>
                    <a:pt x="4127" y="4749"/>
                  </a:lnTo>
                  <a:lnTo>
                    <a:pt x="4406" y="4419"/>
                  </a:lnTo>
                  <a:lnTo>
                    <a:pt x="2882" y="3086"/>
                  </a:lnTo>
                  <a:lnTo>
                    <a:pt x="1549" y="1574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6" name="object 4606" descr=""/>
            <p:cNvSpPr/>
            <p:nvPr/>
          </p:nvSpPr>
          <p:spPr>
            <a:xfrm>
              <a:off x="2497273" y="228372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2032" y="0"/>
                  </a:moveTo>
                  <a:lnTo>
                    <a:pt x="0" y="2324"/>
                  </a:lnTo>
                  <a:lnTo>
                    <a:pt x="1549" y="3683"/>
                  </a:lnTo>
                  <a:lnTo>
                    <a:pt x="3314" y="4864"/>
                  </a:lnTo>
                  <a:lnTo>
                    <a:pt x="5232" y="5715"/>
                  </a:lnTo>
                  <a:lnTo>
                    <a:pt x="6489" y="2908"/>
                  </a:lnTo>
                  <a:lnTo>
                    <a:pt x="4876" y="2171"/>
                  </a:lnTo>
                  <a:lnTo>
                    <a:pt x="3378" y="1193"/>
                  </a:lnTo>
                  <a:lnTo>
                    <a:pt x="203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7" name="object 4607" descr=""/>
            <p:cNvSpPr/>
            <p:nvPr/>
          </p:nvSpPr>
          <p:spPr>
            <a:xfrm>
              <a:off x="2497273" y="2285716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79" y="0"/>
                  </a:moveTo>
                  <a:lnTo>
                    <a:pt x="0" y="330"/>
                  </a:lnTo>
                  <a:lnTo>
                    <a:pt x="1549" y="1689"/>
                  </a:lnTo>
                  <a:lnTo>
                    <a:pt x="3314" y="2870"/>
                  </a:lnTo>
                  <a:lnTo>
                    <a:pt x="5232" y="3721"/>
                  </a:lnTo>
                  <a:lnTo>
                    <a:pt x="5410" y="3327"/>
                  </a:lnTo>
                  <a:lnTo>
                    <a:pt x="3543" y="2489"/>
                  </a:lnTo>
                  <a:lnTo>
                    <a:pt x="1803" y="1346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8" name="object 4608" descr=""/>
            <p:cNvSpPr/>
            <p:nvPr/>
          </p:nvSpPr>
          <p:spPr>
            <a:xfrm>
              <a:off x="2502504" y="228661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269" y="0"/>
                  </a:moveTo>
                  <a:lnTo>
                    <a:pt x="0" y="2819"/>
                  </a:lnTo>
                  <a:lnTo>
                    <a:pt x="1917" y="3682"/>
                  </a:lnTo>
                  <a:lnTo>
                    <a:pt x="3936" y="4216"/>
                  </a:lnTo>
                  <a:lnTo>
                    <a:pt x="5956" y="4533"/>
                  </a:lnTo>
                  <a:lnTo>
                    <a:pt x="6426" y="1485"/>
                  </a:lnTo>
                  <a:lnTo>
                    <a:pt x="4622" y="1206"/>
                  </a:lnTo>
                  <a:lnTo>
                    <a:pt x="2882" y="736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9" name="object 4609" descr=""/>
            <p:cNvSpPr/>
            <p:nvPr/>
          </p:nvSpPr>
          <p:spPr>
            <a:xfrm>
              <a:off x="2502504" y="2289044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77" y="0"/>
                  </a:moveTo>
                  <a:lnTo>
                    <a:pt x="0" y="393"/>
                  </a:lnTo>
                  <a:lnTo>
                    <a:pt x="1917" y="1257"/>
                  </a:lnTo>
                  <a:lnTo>
                    <a:pt x="3936" y="1790"/>
                  </a:lnTo>
                  <a:lnTo>
                    <a:pt x="5956" y="2108"/>
                  </a:lnTo>
                  <a:lnTo>
                    <a:pt x="6019" y="1676"/>
                  </a:lnTo>
                  <a:lnTo>
                    <a:pt x="4038" y="1371"/>
                  </a:lnTo>
                  <a:lnTo>
                    <a:pt x="2044" y="838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0" name="object 4610" descr=""/>
            <p:cNvSpPr/>
            <p:nvPr/>
          </p:nvSpPr>
          <p:spPr>
            <a:xfrm>
              <a:off x="2508454" y="228810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82" y="0"/>
                  </a:moveTo>
                  <a:lnTo>
                    <a:pt x="5918" y="3594"/>
                  </a:lnTo>
                  <a:lnTo>
                    <a:pt x="6121" y="520"/>
                  </a:lnTo>
                  <a:lnTo>
                    <a:pt x="5168" y="457"/>
                  </a:lnTo>
                  <a:lnTo>
                    <a:pt x="3251" y="304"/>
                  </a:lnTo>
                  <a:lnTo>
                    <a:pt x="2298" y="215"/>
                  </a:lnTo>
                  <a:lnTo>
                    <a:pt x="2070" y="203"/>
                  </a:lnTo>
                  <a:lnTo>
                    <a:pt x="1384" y="127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1" name="object 4611" descr=""/>
            <p:cNvSpPr/>
            <p:nvPr/>
          </p:nvSpPr>
          <p:spPr>
            <a:xfrm>
              <a:off x="2508454" y="229072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76" y="0"/>
                  </a:moveTo>
                  <a:lnTo>
                    <a:pt x="5918" y="977"/>
                  </a:lnTo>
                  <a:lnTo>
                    <a:pt x="5943" y="546"/>
                  </a:lnTo>
                  <a:lnTo>
                    <a:pt x="4978" y="482"/>
                  </a:lnTo>
                  <a:lnTo>
                    <a:pt x="2311" y="266"/>
                  </a:lnTo>
                  <a:lnTo>
                    <a:pt x="1066" y="139"/>
                  </a:lnTo>
                  <a:lnTo>
                    <a:pt x="571" y="76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2" name="object 4612" descr=""/>
            <p:cNvSpPr/>
            <p:nvPr/>
          </p:nvSpPr>
          <p:spPr>
            <a:xfrm>
              <a:off x="2514367" y="228862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3" y="0"/>
                  </a:moveTo>
                  <a:lnTo>
                    <a:pt x="0" y="3073"/>
                  </a:lnTo>
                  <a:lnTo>
                    <a:pt x="1955" y="3213"/>
                  </a:lnTo>
                  <a:lnTo>
                    <a:pt x="3911" y="3289"/>
                  </a:lnTo>
                  <a:lnTo>
                    <a:pt x="5880" y="3327"/>
                  </a:lnTo>
                  <a:lnTo>
                    <a:pt x="5930" y="241"/>
                  </a:lnTo>
                  <a:lnTo>
                    <a:pt x="4025" y="215"/>
                  </a:lnTo>
                  <a:lnTo>
                    <a:pt x="2120" y="126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3" name="object 4613" descr=""/>
            <p:cNvSpPr/>
            <p:nvPr/>
          </p:nvSpPr>
          <p:spPr>
            <a:xfrm>
              <a:off x="2514367" y="229126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955" y="571"/>
                  </a:lnTo>
                  <a:lnTo>
                    <a:pt x="3911" y="647"/>
                  </a:lnTo>
                  <a:lnTo>
                    <a:pt x="5880" y="685"/>
                  </a:lnTo>
                  <a:lnTo>
                    <a:pt x="5892" y="253"/>
                  </a:lnTo>
                  <a:lnTo>
                    <a:pt x="3936" y="228"/>
                  </a:lnTo>
                  <a:lnTo>
                    <a:pt x="1981" y="139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4" name="object 4614" descr=""/>
            <p:cNvSpPr/>
            <p:nvPr/>
          </p:nvSpPr>
          <p:spPr>
            <a:xfrm>
              <a:off x="2520241" y="228876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40" y="0"/>
                  </a:moveTo>
                  <a:lnTo>
                    <a:pt x="3860" y="101"/>
                  </a:lnTo>
                  <a:lnTo>
                    <a:pt x="1955" y="126"/>
                  </a:lnTo>
                  <a:lnTo>
                    <a:pt x="50" y="101"/>
                  </a:lnTo>
                  <a:lnTo>
                    <a:pt x="0" y="3174"/>
                  </a:lnTo>
                  <a:lnTo>
                    <a:pt x="1968" y="3213"/>
                  </a:lnTo>
                  <a:lnTo>
                    <a:pt x="3937" y="3187"/>
                  </a:lnTo>
                  <a:lnTo>
                    <a:pt x="5918" y="3073"/>
                  </a:lnTo>
                  <a:lnTo>
                    <a:pt x="574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5" name="object 4615" descr=""/>
            <p:cNvSpPr/>
            <p:nvPr/>
          </p:nvSpPr>
          <p:spPr>
            <a:xfrm>
              <a:off x="2520241" y="2291410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892" y="0"/>
                  </a:moveTo>
                  <a:lnTo>
                    <a:pt x="3924" y="114"/>
                  </a:lnTo>
                  <a:lnTo>
                    <a:pt x="1968" y="139"/>
                  </a:lnTo>
                  <a:lnTo>
                    <a:pt x="12" y="101"/>
                  </a:lnTo>
                  <a:lnTo>
                    <a:pt x="0" y="533"/>
                  </a:lnTo>
                  <a:lnTo>
                    <a:pt x="1968" y="571"/>
                  </a:lnTo>
                  <a:lnTo>
                    <a:pt x="3937" y="546"/>
                  </a:lnTo>
                  <a:lnTo>
                    <a:pt x="5918" y="431"/>
                  </a:lnTo>
                  <a:lnTo>
                    <a:pt x="589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6" name="object 4616" descr=""/>
            <p:cNvSpPr/>
            <p:nvPr/>
          </p:nvSpPr>
          <p:spPr>
            <a:xfrm>
              <a:off x="2525990" y="228813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562" y="0"/>
                  </a:moveTo>
                  <a:lnTo>
                    <a:pt x="3746" y="330"/>
                  </a:lnTo>
                  <a:lnTo>
                    <a:pt x="1879" y="520"/>
                  </a:lnTo>
                  <a:lnTo>
                    <a:pt x="0" y="635"/>
                  </a:lnTo>
                  <a:lnTo>
                    <a:pt x="165" y="3708"/>
                  </a:lnTo>
                  <a:lnTo>
                    <a:pt x="2146" y="3594"/>
                  </a:lnTo>
                  <a:lnTo>
                    <a:pt x="4127" y="3403"/>
                  </a:lnTo>
                  <a:lnTo>
                    <a:pt x="6121" y="3035"/>
                  </a:lnTo>
                  <a:lnTo>
                    <a:pt x="556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7" name="object 4617" descr=""/>
            <p:cNvSpPr/>
            <p:nvPr/>
          </p:nvSpPr>
          <p:spPr>
            <a:xfrm>
              <a:off x="2526130" y="229075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905" y="0"/>
                  </a:moveTo>
                  <a:lnTo>
                    <a:pt x="3937" y="355"/>
                  </a:lnTo>
                  <a:lnTo>
                    <a:pt x="1968" y="546"/>
                  </a:lnTo>
                  <a:lnTo>
                    <a:pt x="0" y="660"/>
                  </a:lnTo>
                  <a:lnTo>
                    <a:pt x="25" y="1092"/>
                  </a:lnTo>
                  <a:lnTo>
                    <a:pt x="2006" y="977"/>
                  </a:lnTo>
                  <a:lnTo>
                    <a:pt x="3987" y="787"/>
                  </a:lnTo>
                  <a:lnTo>
                    <a:pt x="5981" y="419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8" name="object 4618" descr=""/>
            <p:cNvSpPr/>
            <p:nvPr/>
          </p:nvSpPr>
          <p:spPr>
            <a:xfrm>
              <a:off x="2531551" y="2286565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5118" y="0"/>
                  </a:moveTo>
                  <a:lnTo>
                    <a:pt x="0" y="1574"/>
                  </a:lnTo>
                  <a:lnTo>
                    <a:pt x="558" y="4610"/>
                  </a:lnTo>
                  <a:lnTo>
                    <a:pt x="6502" y="2755"/>
                  </a:lnTo>
                  <a:lnTo>
                    <a:pt x="511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9" name="object 4619" descr=""/>
            <p:cNvSpPr/>
            <p:nvPr/>
          </p:nvSpPr>
          <p:spPr>
            <a:xfrm>
              <a:off x="2532034" y="2288940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5829" y="0"/>
                  </a:moveTo>
                  <a:lnTo>
                    <a:pt x="0" y="1803"/>
                  </a:lnTo>
                  <a:lnTo>
                    <a:pt x="76" y="2235"/>
                  </a:lnTo>
                  <a:lnTo>
                    <a:pt x="6019" y="380"/>
                  </a:lnTo>
                  <a:lnTo>
                    <a:pt x="582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0" name="object 4620" descr=""/>
            <p:cNvSpPr/>
            <p:nvPr/>
          </p:nvSpPr>
          <p:spPr>
            <a:xfrm>
              <a:off x="2536667" y="2283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933" y="0"/>
                  </a:moveTo>
                  <a:lnTo>
                    <a:pt x="0" y="3136"/>
                  </a:lnTo>
                  <a:lnTo>
                    <a:pt x="1384" y="5892"/>
                  </a:lnTo>
                  <a:lnTo>
                    <a:pt x="5943" y="685"/>
                  </a:lnTo>
                  <a:lnTo>
                    <a:pt x="293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1" name="object 4621" descr=""/>
            <p:cNvSpPr/>
            <p:nvPr/>
          </p:nvSpPr>
          <p:spPr>
            <a:xfrm>
              <a:off x="2537861" y="2284013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4">
                  <a:moveTo>
                    <a:pt x="4330" y="0"/>
                  </a:moveTo>
                  <a:lnTo>
                    <a:pt x="0" y="4927"/>
                  </a:lnTo>
                  <a:lnTo>
                    <a:pt x="190" y="5308"/>
                  </a:lnTo>
                  <a:lnTo>
                    <a:pt x="4063" y="1866"/>
                  </a:lnTo>
                  <a:lnTo>
                    <a:pt x="4381" y="1320"/>
                  </a:lnTo>
                  <a:lnTo>
                    <a:pt x="4610" y="711"/>
                  </a:lnTo>
                  <a:lnTo>
                    <a:pt x="4749" y="101"/>
                  </a:lnTo>
                  <a:lnTo>
                    <a:pt x="4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2" name="object 4622" descr=""/>
            <p:cNvSpPr/>
            <p:nvPr/>
          </p:nvSpPr>
          <p:spPr>
            <a:xfrm>
              <a:off x="2538685" y="227732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2349" y="0"/>
                  </a:moveTo>
                  <a:lnTo>
                    <a:pt x="0" y="2006"/>
                  </a:lnTo>
                  <a:lnTo>
                    <a:pt x="482" y="2565"/>
                  </a:lnTo>
                  <a:lnTo>
                    <a:pt x="800" y="3187"/>
                  </a:lnTo>
                  <a:lnTo>
                    <a:pt x="1028" y="4241"/>
                  </a:lnTo>
                  <a:lnTo>
                    <a:pt x="1054" y="4597"/>
                  </a:lnTo>
                  <a:lnTo>
                    <a:pt x="1054" y="4978"/>
                  </a:lnTo>
                  <a:lnTo>
                    <a:pt x="990" y="5753"/>
                  </a:lnTo>
                  <a:lnTo>
                    <a:pt x="914" y="6108"/>
                  </a:lnTo>
                  <a:lnTo>
                    <a:pt x="3924" y="6794"/>
                  </a:lnTo>
                  <a:lnTo>
                    <a:pt x="3962" y="6642"/>
                  </a:lnTo>
                  <a:lnTo>
                    <a:pt x="4076" y="5918"/>
                  </a:lnTo>
                  <a:lnTo>
                    <a:pt x="4127" y="5334"/>
                  </a:lnTo>
                  <a:lnTo>
                    <a:pt x="4140" y="4457"/>
                  </a:lnTo>
                  <a:lnTo>
                    <a:pt x="4089" y="3848"/>
                  </a:lnTo>
                  <a:lnTo>
                    <a:pt x="2743" y="457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3" name="object 4623" descr=""/>
            <p:cNvSpPr/>
            <p:nvPr/>
          </p:nvSpPr>
          <p:spPr>
            <a:xfrm>
              <a:off x="2540704" y="2277320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5">
                  <a:moveTo>
                    <a:pt x="330" y="0"/>
                  </a:moveTo>
                  <a:lnTo>
                    <a:pt x="0" y="279"/>
                  </a:lnTo>
                  <a:lnTo>
                    <a:pt x="368" y="711"/>
                  </a:lnTo>
                  <a:lnTo>
                    <a:pt x="698" y="1193"/>
                  </a:lnTo>
                  <a:lnTo>
                    <a:pt x="1219" y="2222"/>
                  </a:lnTo>
                  <a:lnTo>
                    <a:pt x="1409" y="2781"/>
                  </a:lnTo>
                  <a:lnTo>
                    <a:pt x="1638" y="3898"/>
                  </a:lnTo>
                  <a:lnTo>
                    <a:pt x="1689" y="4470"/>
                  </a:lnTo>
                  <a:lnTo>
                    <a:pt x="1676" y="5308"/>
                  </a:lnTo>
                  <a:lnTo>
                    <a:pt x="1625" y="5867"/>
                  </a:lnTo>
                  <a:lnTo>
                    <a:pt x="1549" y="6413"/>
                  </a:lnTo>
                  <a:lnTo>
                    <a:pt x="1485" y="6692"/>
                  </a:lnTo>
                  <a:lnTo>
                    <a:pt x="1905" y="6794"/>
                  </a:lnTo>
                  <a:lnTo>
                    <a:pt x="1943" y="6642"/>
                  </a:lnTo>
                  <a:lnTo>
                    <a:pt x="2057" y="5918"/>
                  </a:lnTo>
                  <a:lnTo>
                    <a:pt x="2108" y="5334"/>
                  </a:lnTo>
                  <a:lnTo>
                    <a:pt x="2120" y="4457"/>
                  </a:lnTo>
                  <a:lnTo>
                    <a:pt x="2070" y="3848"/>
                  </a:lnTo>
                  <a:lnTo>
                    <a:pt x="723" y="457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4" name="object 4624" descr=""/>
            <p:cNvSpPr/>
            <p:nvPr/>
          </p:nvSpPr>
          <p:spPr>
            <a:xfrm>
              <a:off x="2534470" y="227391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952" y="0"/>
                  </a:moveTo>
                  <a:lnTo>
                    <a:pt x="0" y="2933"/>
                  </a:lnTo>
                  <a:lnTo>
                    <a:pt x="838" y="3213"/>
                  </a:lnTo>
                  <a:lnTo>
                    <a:pt x="1650" y="3543"/>
                  </a:lnTo>
                  <a:lnTo>
                    <a:pt x="3098" y="4356"/>
                  </a:lnTo>
                  <a:lnTo>
                    <a:pt x="3746" y="4851"/>
                  </a:lnTo>
                  <a:lnTo>
                    <a:pt x="4216" y="5410"/>
                  </a:lnTo>
                  <a:lnTo>
                    <a:pt x="6565" y="3403"/>
                  </a:lnTo>
                  <a:lnTo>
                    <a:pt x="5778" y="2501"/>
                  </a:lnTo>
                  <a:lnTo>
                    <a:pt x="4851" y="1816"/>
                  </a:lnTo>
                  <a:lnTo>
                    <a:pt x="2933" y="723"/>
                  </a:lnTo>
                  <a:lnTo>
                    <a:pt x="1943" y="330"/>
                  </a:lnTo>
                  <a:lnTo>
                    <a:pt x="95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5" name="object 4625" descr=""/>
            <p:cNvSpPr/>
            <p:nvPr/>
          </p:nvSpPr>
          <p:spPr>
            <a:xfrm>
              <a:off x="2535283" y="227391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39" y="0"/>
                  </a:moveTo>
                  <a:lnTo>
                    <a:pt x="0" y="406"/>
                  </a:lnTo>
                  <a:lnTo>
                    <a:pt x="977" y="723"/>
                  </a:lnTo>
                  <a:lnTo>
                    <a:pt x="1943" y="1117"/>
                  </a:lnTo>
                  <a:lnTo>
                    <a:pt x="3797" y="2171"/>
                  </a:lnTo>
                  <a:lnTo>
                    <a:pt x="4686" y="2832"/>
                  </a:lnTo>
                  <a:lnTo>
                    <a:pt x="5422" y="3695"/>
                  </a:lnTo>
                  <a:lnTo>
                    <a:pt x="5753" y="3403"/>
                  </a:lnTo>
                  <a:lnTo>
                    <a:pt x="4965" y="2501"/>
                  </a:lnTo>
                  <a:lnTo>
                    <a:pt x="4038" y="1816"/>
                  </a:lnTo>
                  <a:lnTo>
                    <a:pt x="2120" y="723"/>
                  </a:lnTo>
                  <a:lnTo>
                    <a:pt x="1130" y="3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6" name="object 4626" descr=""/>
            <p:cNvSpPr/>
            <p:nvPr/>
          </p:nvSpPr>
          <p:spPr>
            <a:xfrm>
              <a:off x="2529104" y="227271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17" y="0"/>
                  </a:moveTo>
                  <a:lnTo>
                    <a:pt x="0" y="3073"/>
                  </a:lnTo>
                  <a:lnTo>
                    <a:pt x="1841" y="3263"/>
                  </a:lnTo>
                  <a:lnTo>
                    <a:pt x="3670" y="3581"/>
                  </a:lnTo>
                  <a:lnTo>
                    <a:pt x="5359" y="4127"/>
                  </a:lnTo>
                  <a:lnTo>
                    <a:pt x="6311" y="1193"/>
                  </a:lnTo>
                  <a:lnTo>
                    <a:pt x="4330" y="558"/>
                  </a:lnTo>
                  <a:lnTo>
                    <a:pt x="2311" y="215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7" name="object 4627" descr=""/>
            <p:cNvSpPr/>
            <p:nvPr/>
          </p:nvSpPr>
          <p:spPr>
            <a:xfrm>
              <a:off x="2529383" y="2272715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38" y="0"/>
                  </a:moveTo>
                  <a:lnTo>
                    <a:pt x="0" y="431"/>
                  </a:lnTo>
                  <a:lnTo>
                    <a:pt x="1968" y="635"/>
                  </a:lnTo>
                  <a:lnTo>
                    <a:pt x="3949" y="977"/>
                  </a:lnTo>
                  <a:lnTo>
                    <a:pt x="5905" y="1612"/>
                  </a:lnTo>
                  <a:lnTo>
                    <a:pt x="6032" y="1193"/>
                  </a:lnTo>
                  <a:lnTo>
                    <a:pt x="4051" y="558"/>
                  </a:lnTo>
                  <a:lnTo>
                    <a:pt x="2031" y="21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8" name="object 4628" descr=""/>
            <p:cNvSpPr/>
            <p:nvPr/>
          </p:nvSpPr>
          <p:spPr>
            <a:xfrm>
              <a:off x="2523426" y="227245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993" y="0"/>
                  </a:moveTo>
                  <a:lnTo>
                    <a:pt x="0" y="50"/>
                  </a:lnTo>
                  <a:lnTo>
                    <a:pt x="88" y="3136"/>
                  </a:lnTo>
                  <a:lnTo>
                    <a:pt x="1955" y="3086"/>
                  </a:lnTo>
                  <a:lnTo>
                    <a:pt x="3835" y="3136"/>
                  </a:lnTo>
                  <a:lnTo>
                    <a:pt x="5676" y="3327"/>
                  </a:lnTo>
                  <a:lnTo>
                    <a:pt x="5994" y="266"/>
                  </a:lnTo>
                  <a:lnTo>
                    <a:pt x="3987" y="6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9" name="object 4629" descr=""/>
            <p:cNvSpPr/>
            <p:nvPr/>
          </p:nvSpPr>
          <p:spPr>
            <a:xfrm>
              <a:off x="2523426" y="2272453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1993" y="0"/>
                  </a:moveTo>
                  <a:lnTo>
                    <a:pt x="0" y="50"/>
                  </a:lnTo>
                  <a:lnTo>
                    <a:pt x="12" y="482"/>
                  </a:lnTo>
                  <a:lnTo>
                    <a:pt x="1993" y="431"/>
                  </a:lnTo>
                  <a:lnTo>
                    <a:pt x="3975" y="495"/>
                  </a:lnTo>
                  <a:lnTo>
                    <a:pt x="5956" y="698"/>
                  </a:lnTo>
                  <a:lnTo>
                    <a:pt x="5994" y="266"/>
                  </a:lnTo>
                  <a:lnTo>
                    <a:pt x="3987" y="63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0" name="object 4630" descr=""/>
            <p:cNvSpPr/>
            <p:nvPr/>
          </p:nvSpPr>
          <p:spPr>
            <a:xfrm>
              <a:off x="2517451" y="227250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969" y="0"/>
                  </a:moveTo>
                  <a:lnTo>
                    <a:pt x="0" y="660"/>
                  </a:lnTo>
                  <a:lnTo>
                    <a:pt x="520" y="3695"/>
                  </a:lnTo>
                  <a:lnTo>
                    <a:pt x="2413" y="3378"/>
                  </a:lnTo>
                  <a:lnTo>
                    <a:pt x="3060" y="3276"/>
                  </a:lnTo>
                  <a:lnTo>
                    <a:pt x="3289" y="3263"/>
                  </a:lnTo>
                  <a:lnTo>
                    <a:pt x="4191" y="3162"/>
                  </a:lnTo>
                  <a:lnTo>
                    <a:pt x="5130" y="3111"/>
                  </a:lnTo>
                  <a:lnTo>
                    <a:pt x="6057" y="3086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1" name="object 4631" descr=""/>
            <p:cNvSpPr/>
            <p:nvPr/>
          </p:nvSpPr>
          <p:spPr>
            <a:xfrm>
              <a:off x="2517451" y="2272501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969" y="0"/>
                  </a:moveTo>
                  <a:lnTo>
                    <a:pt x="0" y="660"/>
                  </a:lnTo>
                  <a:lnTo>
                    <a:pt x="76" y="1092"/>
                  </a:lnTo>
                  <a:lnTo>
                    <a:pt x="1498" y="838"/>
                  </a:lnTo>
                  <a:lnTo>
                    <a:pt x="2120" y="736"/>
                  </a:lnTo>
                  <a:lnTo>
                    <a:pt x="2501" y="685"/>
                  </a:lnTo>
                  <a:lnTo>
                    <a:pt x="2755" y="647"/>
                  </a:lnTo>
                  <a:lnTo>
                    <a:pt x="4013" y="520"/>
                  </a:lnTo>
                  <a:lnTo>
                    <a:pt x="4991" y="457"/>
                  </a:lnTo>
                  <a:lnTo>
                    <a:pt x="5981" y="431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2" name="object 4632" descr=""/>
            <p:cNvSpPr/>
            <p:nvPr/>
          </p:nvSpPr>
          <p:spPr>
            <a:xfrm>
              <a:off x="2511775" y="227315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676" y="0"/>
                  </a:moveTo>
                  <a:lnTo>
                    <a:pt x="3784" y="330"/>
                  </a:lnTo>
                  <a:lnTo>
                    <a:pt x="1892" y="622"/>
                  </a:lnTo>
                  <a:lnTo>
                    <a:pt x="0" y="863"/>
                  </a:lnTo>
                  <a:lnTo>
                    <a:pt x="393" y="3924"/>
                  </a:lnTo>
                  <a:lnTo>
                    <a:pt x="2336" y="3670"/>
                  </a:lnTo>
                  <a:lnTo>
                    <a:pt x="4267" y="3365"/>
                  </a:lnTo>
                  <a:lnTo>
                    <a:pt x="6197" y="3047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3" name="object 4633" descr=""/>
            <p:cNvSpPr/>
            <p:nvPr/>
          </p:nvSpPr>
          <p:spPr>
            <a:xfrm>
              <a:off x="2511775" y="227315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676" y="0"/>
                  </a:moveTo>
                  <a:lnTo>
                    <a:pt x="3784" y="330"/>
                  </a:lnTo>
                  <a:lnTo>
                    <a:pt x="1892" y="622"/>
                  </a:lnTo>
                  <a:lnTo>
                    <a:pt x="0" y="863"/>
                  </a:lnTo>
                  <a:lnTo>
                    <a:pt x="50" y="1295"/>
                  </a:lnTo>
                  <a:lnTo>
                    <a:pt x="1955" y="1054"/>
                  </a:lnTo>
                  <a:lnTo>
                    <a:pt x="5753" y="431"/>
                  </a:lnTo>
                  <a:lnTo>
                    <a:pt x="56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4" name="object 4634" descr=""/>
            <p:cNvSpPr/>
            <p:nvPr/>
          </p:nvSpPr>
          <p:spPr>
            <a:xfrm>
              <a:off x="2506110" y="227401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664" y="0"/>
                  </a:moveTo>
                  <a:lnTo>
                    <a:pt x="3771" y="254"/>
                  </a:lnTo>
                  <a:lnTo>
                    <a:pt x="1892" y="444"/>
                  </a:lnTo>
                  <a:lnTo>
                    <a:pt x="0" y="546"/>
                  </a:lnTo>
                  <a:lnTo>
                    <a:pt x="177" y="3619"/>
                  </a:lnTo>
                  <a:lnTo>
                    <a:pt x="2146" y="3517"/>
                  </a:lnTo>
                  <a:lnTo>
                    <a:pt x="4114" y="3314"/>
                  </a:lnTo>
                  <a:lnTo>
                    <a:pt x="6057" y="3060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5" name="object 4635" descr=""/>
            <p:cNvSpPr/>
            <p:nvPr/>
          </p:nvSpPr>
          <p:spPr>
            <a:xfrm>
              <a:off x="2506110" y="227401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5664" y="0"/>
                  </a:moveTo>
                  <a:lnTo>
                    <a:pt x="3771" y="254"/>
                  </a:lnTo>
                  <a:lnTo>
                    <a:pt x="1892" y="444"/>
                  </a:lnTo>
                  <a:lnTo>
                    <a:pt x="0" y="546"/>
                  </a:lnTo>
                  <a:lnTo>
                    <a:pt x="25" y="977"/>
                  </a:lnTo>
                  <a:lnTo>
                    <a:pt x="1917" y="863"/>
                  </a:lnTo>
                  <a:lnTo>
                    <a:pt x="3822" y="673"/>
                  </a:lnTo>
                  <a:lnTo>
                    <a:pt x="5727" y="431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6" name="object 4636" descr=""/>
            <p:cNvSpPr/>
            <p:nvPr/>
          </p:nvSpPr>
          <p:spPr>
            <a:xfrm>
              <a:off x="2500318" y="227456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91" y="0"/>
                  </a:moveTo>
                  <a:lnTo>
                    <a:pt x="3898" y="101"/>
                  </a:lnTo>
                  <a:lnTo>
                    <a:pt x="2019" y="127"/>
                  </a:lnTo>
                  <a:lnTo>
                    <a:pt x="152" y="38"/>
                  </a:lnTo>
                  <a:lnTo>
                    <a:pt x="0" y="3124"/>
                  </a:lnTo>
                  <a:lnTo>
                    <a:pt x="1993" y="3213"/>
                  </a:lnTo>
                  <a:lnTo>
                    <a:pt x="3987" y="3187"/>
                  </a:lnTo>
                  <a:lnTo>
                    <a:pt x="5969" y="3073"/>
                  </a:lnTo>
                  <a:lnTo>
                    <a:pt x="579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7" name="object 4637" descr=""/>
            <p:cNvSpPr/>
            <p:nvPr/>
          </p:nvSpPr>
          <p:spPr>
            <a:xfrm>
              <a:off x="2500445" y="2274564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5">
                  <a:moveTo>
                    <a:pt x="5664" y="0"/>
                  </a:moveTo>
                  <a:lnTo>
                    <a:pt x="3771" y="101"/>
                  </a:lnTo>
                  <a:lnTo>
                    <a:pt x="1892" y="127"/>
                  </a:lnTo>
                  <a:lnTo>
                    <a:pt x="25" y="38"/>
                  </a:lnTo>
                  <a:lnTo>
                    <a:pt x="0" y="469"/>
                  </a:lnTo>
                  <a:lnTo>
                    <a:pt x="1892" y="558"/>
                  </a:lnTo>
                  <a:lnTo>
                    <a:pt x="3784" y="533"/>
                  </a:lnTo>
                  <a:lnTo>
                    <a:pt x="5689" y="431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8" name="object 4638" descr=""/>
            <p:cNvSpPr/>
            <p:nvPr/>
          </p:nvSpPr>
          <p:spPr>
            <a:xfrm>
              <a:off x="2494352" y="227396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1" y="0"/>
                  </a:moveTo>
                  <a:lnTo>
                    <a:pt x="0" y="3035"/>
                  </a:lnTo>
                  <a:lnTo>
                    <a:pt x="1981" y="3403"/>
                  </a:lnTo>
                  <a:lnTo>
                    <a:pt x="3975" y="3619"/>
                  </a:lnTo>
                  <a:lnTo>
                    <a:pt x="5968" y="3721"/>
                  </a:lnTo>
                  <a:lnTo>
                    <a:pt x="6121" y="647"/>
                  </a:lnTo>
                  <a:lnTo>
                    <a:pt x="4254" y="546"/>
                  </a:lnTo>
                  <a:lnTo>
                    <a:pt x="2400" y="342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9" name="object 4639" descr=""/>
            <p:cNvSpPr/>
            <p:nvPr/>
          </p:nvSpPr>
          <p:spPr>
            <a:xfrm>
              <a:off x="2494847" y="2273961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76" y="0"/>
                  </a:moveTo>
                  <a:lnTo>
                    <a:pt x="0" y="431"/>
                  </a:lnTo>
                  <a:lnTo>
                    <a:pt x="1841" y="774"/>
                  </a:lnTo>
                  <a:lnTo>
                    <a:pt x="3721" y="977"/>
                  </a:lnTo>
                  <a:lnTo>
                    <a:pt x="5600" y="1079"/>
                  </a:lnTo>
                  <a:lnTo>
                    <a:pt x="5626" y="647"/>
                  </a:lnTo>
                  <a:lnTo>
                    <a:pt x="3759" y="546"/>
                  </a:lnTo>
                  <a:lnTo>
                    <a:pt x="1905" y="34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0" name="object 4640" descr=""/>
            <p:cNvSpPr/>
            <p:nvPr/>
          </p:nvSpPr>
          <p:spPr>
            <a:xfrm>
              <a:off x="2488513" y="227249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066" y="0"/>
                  </a:moveTo>
                  <a:lnTo>
                    <a:pt x="0" y="2895"/>
                  </a:lnTo>
                  <a:lnTo>
                    <a:pt x="1905" y="3594"/>
                  </a:lnTo>
                  <a:lnTo>
                    <a:pt x="3860" y="4127"/>
                  </a:lnTo>
                  <a:lnTo>
                    <a:pt x="5842" y="4495"/>
                  </a:lnTo>
                  <a:lnTo>
                    <a:pt x="6413" y="1473"/>
                  </a:lnTo>
                  <a:lnTo>
                    <a:pt x="4584" y="1117"/>
                  </a:lnTo>
                  <a:lnTo>
                    <a:pt x="2794" y="635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1" name="object 4641" descr=""/>
            <p:cNvSpPr/>
            <p:nvPr/>
          </p:nvSpPr>
          <p:spPr>
            <a:xfrm>
              <a:off x="2489427" y="2272492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152" y="0"/>
                  </a:moveTo>
                  <a:lnTo>
                    <a:pt x="0" y="406"/>
                  </a:lnTo>
                  <a:lnTo>
                    <a:pt x="1752" y="1054"/>
                  </a:lnTo>
                  <a:lnTo>
                    <a:pt x="3568" y="1549"/>
                  </a:lnTo>
                  <a:lnTo>
                    <a:pt x="5410" y="1892"/>
                  </a:lnTo>
                  <a:lnTo>
                    <a:pt x="5499" y="1473"/>
                  </a:lnTo>
                  <a:lnTo>
                    <a:pt x="3670" y="1117"/>
                  </a:lnTo>
                  <a:lnTo>
                    <a:pt x="1879" y="63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2" name="object 4642" descr=""/>
            <p:cNvSpPr/>
            <p:nvPr/>
          </p:nvSpPr>
          <p:spPr>
            <a:xfrm>
              <a:off x="2483035" y="227014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536" y="0"/>
                  </a:moveTo>
                  <a:lnTo>
                    <a:pt x="0" y="2667"/>
                  </a:lnTo>
                  <a:lnTo>
                    <a:pt x="1739" y="3682"/>
                  </a:lnTo>
                  <a:lnTo>
                    <a:pt x="3581" y="4546"/>
                  </a:lnTo>
                  <a:lnTo>
                    <a:pt x="5486" y="5245"/>
                  </a:lnTo>
                  <a:lnTo>
                    <a:pt x="6540" y="2349"/>
                  </a:lnTo>
                  <a:lnTo>
                    <a:pt x="4813" y="1714"/>
                  </a:lnTo>
                  <a:lnTo>
                    <a:pt x="3136" y="927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3" name="object 4643" descr=""/>
            <p:cNvSpPr/>
            <p:nvPr/>
          </p:nvSpPr>
          <p:spPr>
            <a:xfrm>
              <a:off x="2484356" y="2270144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215" y="0"/>
                  </a:moveTo>
                  <a:lnTo>
                    <a:pt x="0" y="368"/>
                  </a:lnTo>
                  <a:lnTo>
                    <a:pt x="1625" y="1308"/>
                  </a:lnTo>
                  <a:lnTo>
                    <a:pt x="3314" y="2108"/>
                  </a:lnTo>
                  <a:lnTo>
                    <a:pt x="5079" y="2755"/>
                  </a:lnTo>
                  <a:lnTo>
                    <a:pt x="5219" y="2349"/>
                  </a:lnTo>
                  <a:lnTo>
                    <a:pt x="3492" y="1714"/>
                  </a:lnTo>
                  <a:lnTo>
                    <a:pt x="1816" y="92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4" name="object 4644" descr=""/>
            <p:cNvSpPr/>
            <p:nvPr/>
          </p:nvSpPr>
          <p:spPr>
            <a:xfrm>
              <a:off x="2478063" y="226698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943" y="0"/>
                  </a:moveTo>
                  <a:lnTo>
                    <a:pt x="0" y="2387"/>
                  </a:lnTo>
                  <a:lnTo>
                    <a:pt x="1562" y="3657"/>
                  </a:lnTo>
                  <a:lnTo>
                    <a:pt x="3213" y="4813"/>
                  </a:lnTo>
                  <a:lnTo>
                    <a:pt x="4965" y="5829"/>
                  </a:lnTo>
                  <a:lnTo>
                    <a:pt x="6502" y="3162"/>
                  </a:lnTo>
                  <a:lnTo>
                    <a:pt x="4914" y="2235"/>
                  </a:lnTo>
                  <a:lnTo>
                    <a:pt x="3378" y="1168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5" name="object 4645" descr=""/>
            <p:cNvSpPr/>
            <p:nvPr/>
          </p:nvSpPr>
          <p:spPr>
            <a:xfrm>
              <a:off x="2479739" y="2266984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66" y="0"/>
                  </a:moveTo>
                  <a:lnTo>
                    <a:pt x="0" y="330"/>
                  </a:lnTo>
                  <a:lnTo>
                    <a:pt x="1447" y="1524"/>
                  </a:lnTo>
                  <a:lnTo>
                    <a:pt x="2997" y="2590"/>
                  </a:lnTo>
                  <a:lnTo>
                    <a:pt x="4610" y="3530"/>
                  </a:lnTo>
                  <a:lnTo>
                    <a:pt x="4825" y="3162"/>
                  </a:lnTo>
                  <a:lnTo>
                    <a:pt x="3238" y="2235"/>
                  </a:lnTo>
                  <a:lnTo>
                    <a:pt x="1701" y="1168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6" name="object 4646" descr=""/>
            <p:cNvSpPr/>
            <p:nvPr/>
          </p:nvSpPr>
          <p:spPr>
            <a:xfrm>
              <a:off x="2473659" y="22631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349" y="0"/>
                  </a:moveTo>
                  <a:lnTo>
                    <a:pt x="0" y="2006"/>
                  </a:lnTo>
                  <a:lnTo>
                    <a:pt x="673" y="2794"/>
                  </a:lnTo>
                  <a:lnTo>
                    <a:pt x="1397" y="3517"/>
                  </a:lnTo>
                  <a:lnTo>
                    <a:pt x="2870" y="4902"/>
                  </a:lnTo>
                  <a:lnTo>
                    <a:pt x="4203" y="6032"/>
                  </a:lnTo>
                  <a:lnTo>
                    <a:pt x="4406" y="6184"/>
                  </a:lnTo>
                  <a:lnTo>
                    <a:pt x="6350" y="3797"/>
                  </a:lnTo>
                  <a:lnTo>
                    <a:pt x="4902" y="2616"/>
                  </a:lnTo>
                  <a:lnTo>
                    <a:pt x="3505" y="1358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7" name="object 4647" descr=""/>
            <p:cNvSpPr/>
            <p:nvPr/>
          </p:nvSpPr>
          <p:spPr>
            <a:xfrm>
              <a:off x="2475678" y="226318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30" y="0"/>
                  </a:moveTo>
                  <a:lnTo>
                    <a:pt x="0" y="279"/>
                  </a:lnTo>
                  <a:lnTo>
                    <a:pt x="1193" y="1676"/>
                  </a:lnTo>
                  <a:lnTo>
                    <a:pt x="2590" y="2933"/>
                  </a:lnTo>
                  <a:lnTo>
                    <a:pt x="4051" y="4140"/>
                  </a:lnTo>
                  <a:lnTo>
                    <a:pt x="4330" y="3797"/>
                  </a:lnTo>
                  <a:lnTo>
                    <a:pt x="2882" y="2616"/>
                  </a:lnTo>
                  <a:lnTo>
                    <a:pt x="1485" y="1358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8" name="object 4648" descr=""/>
            <p:cNvSpPr/>
            <p:nvPr/>
          </p:nvSpPr>
          <p:spPr>
            <a:xfrm>
              <a:off x="2470592" y="225885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3035" y="0"/>
                  </a:moveTo>
                  <a:lnTo>
                    <a:pt x="0" y="558"/>
                  </a:lnTo>
                  <a:lnTo>
                    <a:pt x="228" y="1739"/>
                  </a:lnTo>
                  <a:lnTo>
                    <a:pt x="673" y="2794"/>
                  </a:lnTo>
                  <a:lnTo>
                    <a:pt x="1765" y="4686"/>
                  </a:lnTo>
                  <a:lnTo>
                    <a:pt x="2400" y="5537"/>
                  </a:lnTo>
                  <a:lnTo>
                    <a:pt x="3073" y="6337"/>
                  </a:lnTo>
                  <a:lnTo>
                    <a:pt x="5422" y="4330"/>
                  </a:lnTo>
                  <a:lnTo>
                    <a:pt x="4838" y="3657"/>
                  </a:lnTo>
                  <a:lnTo>
                    <a:pt x="4318" y="2946"/>
                  </a:lnTo>
                  <a:lnTo>
                    <a:pt x="3479" y="1485"/>
                  </a:lnTo>
                  <a:lnTo>
                    <a:pt x="3175" y="723"/>
                  </a:lnTo>
                  <a:lnTo>
                    <a:pt x="303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9" name="object 4649" descr=""/>
            <p:cNvSpPr/>
            <p:nvPr/>
          </p:nvSpPr>
          <p:spPr>
            <a:xfrm>
              <a:off x="2473195" y="2258855"/>
              <a:ext cx="3175" cy="5080"/>
            </a:xfrm>
            <a:custGeom>
              <a:avLst/>
              <a:gdLst/>
              <a:ahLst/>
              <a:cxnLst/>
              <a:rect l="l" t="t" r="r" b="b"/>
              <a:pathLst>
                <a:path w="3175" h="5080">
                  <a:moveTo>
                    <a:pt x="431" y="0"/>
                  </a:moveTo>
                  <a:lnTo>
                    <a:pt x="0" y="76"/>
                  </a:lnTo>
                  <a:lnTo>
                    <a:pt x="152" y="863"/>
                  </a:lnTo>
                  <a:lnTo>
                    <a:pt x="482" y="1663"/>
                  </a:lnTo>
                  <a:lnTo>
                    <a:pt x="1346" y="3187"/>
                  </a:lnTo>
                  <a:lnTo>
                    <a:pt x="1892" y="3911"/>
                  </a:lnTo>
                  <a:lnTo>
                    <a:pt x="2489" y="4610"/>
                  </a:lnTo>
                  <a:lnTo>
                    <a:pt x="2819" y="4330"/>
                  </a:lnTo>
                  <a:lnTo>
                    <a:pt x="2235" y="3657"/>
                  </a:lnTo>
                  <a:lnTo>
                    <a:pt x="1714" y="2946"/>
                  </a:lnTo>
                  <a:lnTo>
                    <a:pt x="876" y="1485"/>
                  </a:lnTo>
                  <a:lnTo>
                    <a:pt x="571" y="723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0" name="object 4650" descr=""/>
            <p:cNvSpPr/>
            <p:nvPr/>
          </p:nvSpPr>
          <p:spPr>
            <a:xfrm>
              <a:off x="2470440" y="2252724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539" y="0"/>
                  </a:moveTo>
                  <a:lnTo>
                    <a:pt x="2057" y="381"/>
                  </a:lnTo>
                  <a:lnTo>
                    <a:pt x="1600" y="850"/>
                  </a:lnTo>
                  <a:lnTo>
                    <a:pt x="1244" y="1384"/>
                  </a:lnTo>
                  <a:lnTo>
                    <a:pt x="1142" y="1511"/>
                  </a:lnTo>
                  <a:lnTo>
                    <a:pt x="0" y="5486"/>
                  </a:lnTo>
                  <a:lnTo>
                    <a:pt x="38" y="6108"/>
                  </a:lnTo>
                  <a:lnTo>
                    <a:pt x="152" y="6692"/>
                  </a:lnTo>
                  <a:lnTo>
                    <a:pt x="3187" y="6134"/>
                  </a:lnTo>
                  <a:lnTo>
                    <a:pt x="3047" y="5397"/>
                  </a:lnTo>
                  <a:lnTo>
                    <a:pt x="3086" y="4711"/>
                  </a:lnTo>
                  <a:lnTo>
                    <a:pt x="4457" y="2413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1" name="object 4651" descr=""/>
            <p:cNvSpPr/>
            <p:nvPr/>
          </p:nvSpPr>
          <p:spPr>
            <a:xfrm>
              <a:off x="2473056" y="2254794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4">
                  <a:moveTo>
                    <a:pt x="1574" y="0"/>
                  </a:moveTo>
                  <a:lnTo>
                    <a:pt x="1270" y="241"/>
                  </a:lnTo>
                  <a:lnTo>
                    <a:pt x="1016" y="508"/>
                  </a:lnTo>
                  <a:lnTo>
                    <a:pt x="609" y="1130"/>
                  </a:lnTo>
                  <a:lnTo>
                    <a:pt x="431" y="1485"/>
                  </a:lnTo>
                  <a:lnTo>
                    <a:pt x="355" y="1663"/>
                  </a:lnTo>
                  <a:lnTo>
                    <a:pt x="38" y="2565"/>
                  </a:lnTo>
                  <a:lnTo>
                    <a:pt x="0" y="3352"/>
                  </a:lnTo>
                  <a:lnTo>
                    <a:pt x="139" y="4140"/>
                  </a:lnTo>
                  <a:lnTo>
                    <a:pt x="571" y="4064"/>
                  </a:lnTo>
                  <a:lnTo>
                    <a:pt x="431" y="3327"/>
                  </a:lnTo>
                  <a:lnTo>
                    <a:pt x="469" y="2641"/>
                  </a:lnTo>
                  <a:lnTo>
                    <a:pt x="1841" y="342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2" name="object 4652" descr=""/>
            <p:cNvSpPr/>
            <p:nvPr/>
          </p:nvSpPr>
          <p:spPr>
            <a:xfrm>
              <a:off x="2472988" y="225068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6299" y="0"/>
                  </a:moveTo>
                  <a:lnTo>
                    <a:pt x="0" y="2031"/>
                  </a:lnTo>
                  <a:lnTo>
                    <a:pt x="1905" y="4444"/>
                  </a:lnTo>
                  <a:lnTo>
                    <a:pt x="2451" y="4025"/>
                  </a:lnTo>
                  <a:lnTo>
                    <a:pt x="3162" y="3708"/>
                  </a:lnTo>
                  <a:lnTo>
                    <a:pt x="4762" y="3263"/>
                  </a:lnTo>
                  <a:lnTo>
                    <a:pt x="5638" y="3136"/>
                  </a:lnTo>
                  <a:lnTo>
                    <a:pt x="6527" y="3073"/>
                  </a:lnTo>
                  <a:lnTo>
                    <a:pt x="629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3" name="object 4653" descr=""/>
            <p:cNvSpPr/>
            <p:nvPr/>
          </p:nvSpPr>
          <p:spPr>
            <a:xfrm>
              <a:off x="2474626" y="2253329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851" y="0"/>
                  </a:moveTo>
                  <a:lnTo>
                    <a:pt x="3949" y="63"/>
                  </a:lnTo>
                  <a:lnTo>
                    <a:pt x="3047" y="190"/>
                  </a:lnTo>
                  <a:lnTo>
                    <a:pt x="2209" y="431"/>
                  </a:lnTo>
                  <a:lnTo>
                    <a:pt x="1371" y="660"/>
                  </a:lnTo>
                  <a:lnTo>
                    <a:pt x="609" y="990"/>
                  </a:lnTo>
                  <a:lnTo>
                    <a:pt x="0" y="1473"/>
                  </a:lnTo>
                  <a:lnTo>
                    <a:pt x="266" y="1803"/>
                  </a:lnTo>
                  <a:lnTo>
                    <a:pt x="812" y="1384"/>
                  </a:lnTo>
                  <a:lnTo>
                    <a:pt x="1523" y="1066"/>
                  </a:lnTo>
                  <a:lnTo>
                    <a:pt x="2324" y="838"/>
                  </a:lnTo>
                  <a:lnTo>
                    <a:pt x="3124" y="622"/>
                  </a:lnTo>
                  <a:lnTo>
                    <a:pt x="4000" y="495"/>
                  </a:lnTo>
                  <a:lnTo>
                    <a:pt x="4889" y="431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4" name="object 4654" descr=""/>
            <p:cNvSpPr/>
            <p:nvPr/>
          </p:nvSpPr>
          <p:spPr>
            <a:xfrm>
              <a:off x="2479292" y="2250534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70" y="0"/>
                  </a:moveTo>
                  <a:lnTo>
                    <a:pt x="0" y="152"/>
                  </a:lnTo>
                  <a:lnTo>
                    <a:pt x="228" y="3225"/>
                  </a:lnTo>
                  <a:lnTo>
                    <a:pt x="2019" y="3098"/>
                  </a:lnTo>
                  <a:lnTo>
                    <a:pt x="3886" y="3200"/>
                  </a:lnTo>
                  <a:lnTo>
                    <a:pt x="5791" y="3340"/>
                  </a:lnTo>
                  <a:lnTo>
                    <a:pt x="6019" y="266"/>
                  </a:lnTo>
                  <a:lnTo>
                    <a:pt x="4076" y="114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5" name="object 4655" descr=""/>
            <p:cNvSpPr/>
            <p:nvPr/>
          </p:nvSpPr>
          <p:spPr>
            <a:xfrm>
              <a:off x="2479483" y="2253201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1828" y="0"/>
                  </a:moveTo>
                  <a:lnTo>
                    <a:pt x="0" y="126"/>
                  </a:lnTo>
                  <a:lnTo>
                    <a:pt x="38" y="558"/>
                  </a:lnTo>
                  <a:lnTo>
                    <a:pt x="1828" y="431"/>
                  </a:lnTo>
                  <a:lnTo>
                    <a:pt x="3695" y="533"/>
                  </a:lnTo>
                  <a:lnTo>
                    <a:pt x="5600" y="673"/>
                  </a:lnTo>
                  <a:lnTo>
                    <a:pt x="5638" y="241"/>
                  </a:lnTo>
                  <a:lnTo>
                    <a:pt x="3721" y="101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6" name="object 4656" descr=""/>
            <p:cNvSpPr/>
            <p:nvPr/>
          </p:nvSpPr>
          <p:spPr>
            <a:xfrm>
              <a:off x="2485085" y="225079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28" y="0"/>
                  </a:moveTo>
                  <a:lnTo>
                    <a:pt x="0" y="3073"/>
                  </a:lnTo>
                  <a:lnTo>
                    <a:pt x="1447" y="3187"/>
                  </a:lnTo>
                  <a:lnTo>
                    <a:pt x="1701" y="3200"/>
                  </a:lnTo>
                  <a:lnTo>
                    <a:pt x="1955" y="3225"/>
                  </a:lnTo>
                  <a:lnTo>
                    <a:pt x="2705" y="3251"/>
                  </a:lnTo>
                  <a:lnTo>
                    <a:pt x="3924" y="3302"/>
                  </a:lnTo>
                  <a:lnTo>
                    <a:pt x="5867" y="3352"/>
                  </a:lnTo>
                  <a:lnTo>
                    <a:pt x="5956" y="266"/>
                  </a:lnTo>
                  <a:lnTo>
                    <a:pt x="4025" y="215"/>
                  </a:lnTo>
                  <a:lnTo>
                    <a:pt x="2362" y="15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7" name="object 4657" descr=""/>
            <p:cNvSpPr/>
            <p:nvPr/>
          </p:nvSpPr>
          <p:spPr>
            <a:xfrm>
              <a:off x="2485085" y="225343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1447" y="546"/>
                  </a:lnTo>
                  <a:lnTo>
                    <a:pt x="1701" y="558"/>
                  </a:lnTo>
                  <a:lnTo>
                    <a:pt x="1955" y="584"/>
                  </a:lnTo>
                  <a:lnTo>
                    <a:pt x="2705" y="609"/>
                  </a:lnTo>
                  <a:lnTo>
                    <a:pt x="3924" y="660"/>
                  </a:lnTo>
                  <a:lnTo>
                    <a:pt x="5867" y="711"/>
                  </a:lnTo>
                  <a:lnTo>
                    <a:pt x="5880" y="279"/>
                  </a:lnTo>
                  <a:lnTo>
                    <a:pt x="3936" y="228"/>
                  </a:lnTo>
                  <a:lnTo>
                    <a:pt x="1981" y="15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8" name="object 4658" descr=""/>
            <p:cNvSpPr/>
            <p:nvPr/>
          </p:nvSpPr>
          <p:spPr>
            <a:xfrm>
              <a:off x="2490947" y="225106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88" y="0"/>
                  </a:moveTo>
                  <a:lnTo>
                    <a:pt x="0" y="3086"/>
                  </a:lnTo>
                  <a:lnTo>
                    <a:pt x="5803" y="3238"/>
                  </a:lnTo>
                  <a:lnTo>
                    <a:pt x="5892" y="15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9" name="object 4659" descr=""/>
            <p:cNvSpPr/>
            <p:nvPr/>
          </p:nvSpPr>
          <p:spPr>
            <a:xfrm>
              <a:off x="2490947" y="2253717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2" y="0"/>
                  </a:moveTo>
                  <a:lnTo>
                    <a:pt x="0" y="431"/>
                  </a:lnTo>
                  <a:lnTo>
                    <a:pt x="5803" y="584"/>
                  </a:lnTo>
                  <a:lnTo>
                    <a:pt x="5816" y="15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0" name="object 4660" descr=""/>
            <p:cNvSpPr/>
            <p:nvPr/>
          </p:nvSpPr>
          <p:spPr>
            <a:xfrm>
              <a:off x="2496746" y="225122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88" y="0"/>
                  </a:moveTo>
                  <a:lnTo>
                    <a:pt x="0" y="3073"/>
                  </a:lnTo>
                  <a:lnTo>
                    <a:pt x="3848" y="3200"/>
                  </a:lnTo>
                  <a:lnTo>
                    <a:pt x="5765" y="3301"/>
                  </a:lnTo>
                  <a:lnTo>
                    <a:pt x="5930" y="228"/>
                  </a:lnTo>
                  <a:lnTo>
                    <a:pt x="3975" y="114"/>
                  </a:lnTo>
                  <a:lnTo>
                    <a:pt x="2032" y="5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1" name="object 4661" descr=""/>
            <p:cNvSpPr/>
            <p:nvPr/>
          </p:nvSpPr>
          <p:spPr>
            <a:xfrm>
              <a:off x="2496746" y="2253864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12" y="0"/>
                  </a:moveTo>
                  <a:lnTo>
                    <a:pt x="0" y="431"/>
                  </a:lnTo>
                  <a:lnTo>
                    <a:pt x="3848" y="558"/>
                  </a:lnTo>
                  <a:lnTo>
                    <a:pt x="5765" y="660"/>
                  </a:lnTo>
                  <a:lnTo>
                    <a:pt x="5791" y="228"/>
                  </a:lnTo>
                  <a:lnTo>
                    <a:pt x="3873" y="12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2" name="object 4662" descr=""/>
            <p:cNvSpPr/>
            <p:nvPr/>
          </p:nvSpPr>
          <p:spPr>
            <a:xfrm>
              <a:off x="2502512" y="225144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65" y="0"/>
                  </a:moveTo>
                  <a:lnTo>
                    <a:pt x="0" y="3073"/>
                  </a:lnTo>
                  <a:lnTo>
                    <a:pt x="1917" y="3174"/>
                  </a:lnTo>
                  <a:lnTo>
                    <a:pt x="3822" y="3314"/>
                  </a:lnTo>
                  <a:lnTo>
                    <a:pt x="5714" y="3505"/>
                  </a:lnTo>
                  <a:lnTo>
                    <a:pt x="6019" y="431"/>
                  </a:lnTo>
                  <a:lnTo>
                    <a:pt x="4063" y="241"/>
                  </a:lnTo>
                  <a:lnTo>
                    <a:pt x="2108" y="101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3" name="object 4663" descr=""/>
            <p:cNvSpPr/>
            <p:nvPr/>
          </p:nvSpPr>
          <p:spPr>
            <a:xfrm>
              <a:off x="2502512" y="2254087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1917" y="533"/>
                  </a:lnTo>
                  <a:lnTo>
                    <a:pt x="3822" y="673"/>
                  </a:lnTo>
                  <a:lnTo>
                    <a:pt x="5714" y="863"/>
                  </a:lnTo>
                  <a:lnTo>
                    <a:pt x="5753" y="431"/>
                  </a:lnTo>
                  <a:lnTo>
                    <a:pt x="3860" y="241"/>
                  </a:lnTo>
                  <a:lnTo>
                    <a:pt x="1943" y="10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4" name="object 4664" descr=""/>
            <p:cNvSpPr/>
            <p:nvPr/>
          </p:nvSpPr>
          <p:spPr>
            <a:xfrm>
              <a:off x="2508231" y="225188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04" y="0"/>
                  </a:moveTo>
                  <a:lnTo>
                    <a:pt x="0" y="3060"/>
                  </a:lnTo>
                  <a:lnTo>
                    <a:pt x="1892" y="3251"/>
                  </a:lnTo>
                  <a:lnTo>
                    <a:pt x="3771" y="3505"/>
                  </a:lnTo>
                  <a:lnTo>
                    <a:pt x="5638" y="3822"/>
                  </a:lnTo>
                  <a:lnTo>
                    <a:pt x="6159" y="787"/>
                  </a:lnTo>
                  <a:lnTo>
                    <a:pt x="4216" y="444"/>
                  </a:lnTo>
                  <a:lnTo>
                    <a:pt x="2260" y="190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5" name="object 4665" descr=""/>
            <p:cNvSpPr/>
            <p:nvPr/>
          </p:nvSpPr>
          <p:spPr>
            <a:xfrm>
              <a:off x="2508231" y="2254527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38" y="0"/>
                  </a:moveTo>
                  <a:lnTo>
                    <a:pt x="0" y="419"/>
                  </a:lnTo>
                  <a:lnTo>
                    <a:pt x="1892" y="609"/>
                  </a:lnTo>
                  <a:lnTo>
                    <a:pt x="3771" y="863"/>
                  </a:lnTo>
                  <a:lnTo>
                    <a:pt x="5638" y="1181"/>
                  </a:lnTo>
                  <a:lnTo>
                    <a:pt x="5714" y="749"/>
                  </a:lnTo>
                  <a:lnTo>
                    <a:pt x="3835" y="431"/>
                  </a:lnTo>
                  <a:lnTo>
                    <a:pt x="1943" y="19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6" name="object 4666" descr=""/>
            <p:cNvSpPr/>
            <p:nvPr/>
          </p:nvSpPr>
          <p:spPr>
            <a:xfrm>
              <a:off x="2513868" y="225266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20" y="0"/>
                  </a:moveTo>
                  <a:lnTo>
                    <a:pt x="0" y="3048"/>
                  </a:lnTo>
                  <a:lnTo>
                    <a:pt x="1866" y="3365"/>
                  </a:lnTo>
                  <a:lnTo>
                    <a:pt x="3708" y="3759"/>
                  </a:lnTo>
                  <a:lnTo>
                    <a:pt x="5524" y="4254"/>
                  </a:lnTo>
                  <a:lnTo>
                    <a:pt x="6337" y="1282"/>
                  </a:lnTo>
                  <a:lnTo>
                    <a:pt x="4406" y="762"/>
                  </a:lnTo>
                  <a:lnTo>
                    <a:pt x="2476" y="342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7" name="object 4667" descr=""/>
            <p:cNvSpPr/>
            <p:nvPr/>
          </p:nvSpPr>
          <p:spPr>
            <a:xfrm>
              <a:off x="2513868" y="2255279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5">
                  <a:moveTo>
                    <a:pt x="76" y="0"/>
                  </a:moveTo>
                  <a:lnTo>
                    <a:pt x="0" y="431"/>
                  </a:lnTo>
                  <a:lnTo>
                    <a:pt x="1866" y="749"/>
                  </a:lnTo>
                  <a:lnTo>
                    <a:pt x="3708" y="1143"/>
                  </a:lnTo>
                  <a:lnTo>
                    <a:pt x="5524" y="1638"/>
                  </a:lnTo>
                  <a:lnTo>
                    <a:pt x="5638" y="1219"/>
                  </a:lnTo>
                  <a:lnTo>
                    <a:pt x="3810" y="723"/>
                  </a:lnTo>
                  <a:lnTo>
                    <a:pt x="1955" y="33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8" name="object 4668" descr=""/>
            <p:cNvSpPr/>
            <p:nvPr/>
          </p:nvSpPr>
          <p:spPr>
            <a:xfrm>
              <a:off x="2519390" y="225394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812" y="0"/>
                  </a:moveTo>
                  <a:lnTo>
                    <a:pt x="0" y="2971"/>
                  </a:lnTo>
                  <a:lnTo>
                    <a:pt x="1816" y="3467"/>
                  </a:lnTo>
                  <a:lnTo>
                    <a:pt x="3594" y="4051"/>
                  </a:lnTo>
                  <a:lnTo>
                    <a:pt x="5333" y="4749"/>
                  </a:lnTo>
                  <a:lnTo>
                    <a:pt x="6476" y="1892"/>
                  </a:lnTo>
                  <a:lnTo>
                    <a:pt x="4622" y="1143"/>
                  </a:lnTo>
                  <a:lnTo>
                    <a:pt x="2730" y="520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9" name="object 4669" descr=""/>
            <p:cNvSpPr/>
            <p:nvPr/>
          </p:nvSpPr>
          <p:spPr>
            <a:xfrm>
              <a:off x="2519390" y="2256495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39">
                  <a:moveTo>
                    <a:pt x="114" y="0"/>
                  </a:moveTo>
                  <a:lnTo>
                    <a:pt x="0" y="419"/>
                  </a:lnTo>
                  <a:lnTo>
                    <a:pt x="1816" y="914"/>
                  </a:lnTo>
                  <a:lnTo>
                    <a:pt x="3594" y="1498"/>
                  </a:lnTo>
                  <a:lnTo>
                    <a:pt x="5333" y="2197"/>
                  </a:lnTo>
                  <a:lnTo>
                    <a:pt x="5499" y="1790"/>
                  </a:lnTo>
                  <a:lnTo>
                    <a:pt x="3746" y="1092"/>
                  </a:lnTo>
                  <a:lnTo>
                    <a:pt x="1943" y="495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0" name="object 4670" descr=""/>
            <p:cNvSpPr/>
            <p:nvPr/>
          </p:nvSpPr>
          <p:spPr>
            <a:xfrm>
              <a:off x="2524728" y="225582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143" y="0"/>
                  </a:moveTo>
                  <a:lnTo>
                    <a:pt x="0" y="2857"/>
                  </a:lnTo>
                  <a:lnTo>
                    <a:pt x="647" y="3124"/>
                  </a:lnTo>
                  <a:lnTo>
                    <a:pt x="1651" y="3581"/>
                  </a:lnTo>
                  <a:lnTo>
                    <a:pt x="3289" y="4457"/>
                  </a:lnTo>
                  <a:lnTo>
                    <a:pt x="4102" y="4927"/>
                  </a:lnTo>
                  <a:lnTo>
                    <a:pt x="4927" y="5422"/>
                  </a:lnTo>
                  <a:lnTo>
                    <a:pt x="6502" y="2781"/>
                  </a:lnTo>
                  <a:lnTo>
                    <a:pt x="2184" y="431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1" name="object 4671" descr=""/>
            <p:cNvSpPr/>
            <p:nvPr/>
          </p:nvSpPr>
          <p:spPr>
            <a:xfrm>
              <a:off x="2524728" y="2258292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52" y="0"/>
                  </a:moveTo>
                  <a:lnTo>
                    <a:pt x="0" y="393"/>
                  </a:lnTo>
                  <a:lnTo>
                    <a:pt x="647" y="660"/>
                  </a:lnTo>
                  <a:lnTo>
                    <a:pt x="1651" y="1117"/>
                  </a:lnTo>
                  <a:lnTo>
                    <a:pt x="3289" y="1993"/>
                  </a:lnTo>
                  <a:lnTo>
                    <a:pt x="4102" y="2463"/>
                  </a:lnTo>
                  <a:lnTo>
                    <a:pt x="4927" y="2959"/>
                  </a:lnTo>
                  <a:lnTo>
                    <a:pt x="5143" y="2590"/>
                  </a:lnTo>
                  <a:lnTo>
                    <a:pt x="1435" y="546"/>
                  </a:lnTo>
                  <a:lnTo>
                    <a:pt x="1041" y="35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2" name="object 4672" descr=""/>
            <p:cNvSpPr/>
            <p:nvPr/>
          </p:nvSpPr>
          <p:spPr>
            <a:xfrm>
              <a:off x="2529657" y="225860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574" y="0"/>
                  </a:moveTo>
                  <a:lnTo>
                    <a:pt x="0" y="2641"/>
                  </a:lnTo>
                  <a:lnTo>
                    <a:pt x="3301" y="4648"/>
                  </a:lnTo>
                  <a:lnTo>
                    <a:pt x="4978" y="5638"/>
                  </a:lnTo>
                  <a:lnTo>
                    <a:pt x="6540" y="2984"/>
                  </a:lnTo>
                  <a:lnTo>
                    <a:pt x="4889" y="2006"/>
                  </a:lnTo>
                  <a:lnTo>
                    <a:pt x="3251" y="1003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3" name="object 4673" descr=""/>
            <p:cNvSpPr/>
            <p:nvPr/>
          </p:nvSpPr>
          <p:spPr>
            <a:xfrm>
              <a:off x="2529657" y="2260878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15" y="0"/>
                  </a:moveTo>
                  <a:lnTo>
                    <a:pt x="0" y="368"/>
                  </a:lnTo>
                  <a:lnTo>
                    <a:pt x="3301" y="2374"/>
                  </a:lnTo>
                  <a:lnTo>
                    <a:pt x="4978" y="3365"/>
                  </a:lnTo>
                  <a:lnTo>
                    <a:pt x="5194" y="2997"/>
                  </a:lnTo>
                  <a:lnTo>
                    <a:pt x="3517" y="2006"/>
                  </a:lnTo>
                  <a:lnTo>
                    <a:pt x="1866" y="99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4" name="object 4674" descr=""/>
            <p:cNvSpPr/>
            <p:nvPr/>
          </p:nvSpPr>
          <p:spPr>
            <a:xfrm>
              <a:off x="2534630" y="226158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574" y="0"/>
                  </a:moveTo>
                  <a:lnTo>
                    <a:pt x="0" y="2654"/>
                  </a:lnTo>
                  <a:lnTo>
                    <a:pt x="1689" y="3644"/>
                  </a:lnTo>
                  <a:lnTo>
                    <a:pt x="3390" y="4622"/>
                  </a:lnTo>
                  <a:lnTo>
                    <a:pt x="5156" y="5524"/>
                  </a:lnTo>
                  <a:lnTo>
                    <a:pt x="6565" y="2781"/>
                  </a:lnTo>
                  <a:lnTo>
                    <a:pt x="4876" y="1917"/>
                  </a:lnTo>
                  <a:lnTo>
                    <a:pt x="3225" y="977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5" name="object 4675" descr=""/>
            <p:cNvSpPr/>
            <p:nvPr/>
          </p:nvSpPr>
          <p:spPr>
            <a:xfrm>
              <a:off x="2534630" y="2263872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28" y="0"/>
                  </a:moveTo>
                  <a:lnTo>
                    <a:pt x="0" y="368"/>
                  </a:lnTo>
                  <a:lnTo>
                    <a:pt x="1689" y="1358"/>
                  </a:lnTo>
                  <a:lnTo>
                    <a:pt x="3390" y="2336"/>
                  </a:lnTo>
                  <a:lnTo>
                    <a:pt x="5156" y="3238"/>
                  </a:lnTo>
                  <a:lnTo>
                    <a:pt x="5359" y="2857"/>
                  </a:lnTo>
                  <a:lnTo>
                    <a:pt x="3606" y="1955"/>
                  </a:lnTo>
                  <a:lnTo>
                    <a:pt x="1905" y="990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6" name="object 4676" descr=""/>
            <p:cNvSpPr/>
            <p:nvPr/>
          </p:nvSpPr>
          <p:spPr>
            <a:xfrm>
              <a:off x="2539790" y="226436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396" y="0"/>
                  </a:moveTo>
                  <a:lnTo>
                    <a:pt x="0" y="2743"/>
                  </a:lnTo>
                  <a:lnTo>
                    <a:pt x="1752" y="3644"/>
                  </a:lnTo>
                  <a:lnTo>
                    <a:pt x="3568" y="4483"/>
                  </a:lnTo>
                  <a:lnTo>
                    <a:pt x="5486" y="5168"/>
                  </a:lnTo>
                  <a:lnTo>
                    <a:pt x="6515" y="2260"/>
                  </a:lnTo>
                  <a:lnTo>
                    <a:pt x="4787" y="1651"/>
                  </a:lnTo>
                  <a:lnTo>
                    <a:pt x="3086" y="863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7" name="object 4677" descr=""/>
            <p:cNvSpPr/>
            <p:nvPr/>
          </p:nvSpPr>
          <p:spPr>
            <a:xfrm>
              <a:off x="2539790" y="2266727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190" y="0"/>
                  </a:moveTo>
                  <a:lnTo>
                    <a:pt x="0" y="381"/>
                  </a:lnTo>
                  <a:lnTo>
                    <a:pt x="1752" y="1282"/>
                  </a:lnTo>
                  <a:lnTo>
                    <a:pt x="3568" y="2120"/>
                  </a:lnTo>
                  <a:lnTo>
                    <a:pt x="5486" y="2806"/>
                  </a:lnTo>
                  <a:lnTo>
                    <a:pt x="5626" y="2400"/>
                  </a:lnTo>
                  <a:lnTo>
                    <a:pt x="3746" y="1727"/>
                  </a:lnTo>
                  <a:lnTo>
                    <a:pt x="1943" y="889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8" name="object 4678" descr=""/>
            <p:cNvSpPr/>
            <p:nvPr/>
          </p:nvSpPr>
          <p:spPr>
            <a:xfrm>
              <a:off x="2545275" y="2266628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1028" y="0"/>
                  </a:moveTo>
                  <a:lnTo>
                    <a:pt x="0" y="2908"/>
                  </a:lnTo>
                  <a:lnTo>
                    <a:pt x="965" y="3251"/>
                  </a:lnTo>
                  <a:lnTo>
                    <a:pt x="1943" y="3543"/>
                  </a:lnTo>
                  <a:lnTo>
                    <a:pt x="3975" y="4000"/>
                  </a:lnTo>
                  <a:lnTo>
                    <a:pt x="5041" y="4165"/>
                  </a:lnTo>
                  <a:lnTo>
                    <a:pt x="6134" y="4191"/>
                  </a:lnTo>
                  <a:lnTo>
                    <a:pt x="6210" y="1104"/>
                  </a:lnTo>
                  <a:lnTo>
                    <a:pt x="5372" y="1092"/>
                  </a:lnTo>
                  <a:lnTo>
                    <a:pt x="4508" y="965"/>
                  </a:lnTo>
                  <a:lnTo>
                    <a:pt x="2768" y="571"/>
                  </a:lnTo>
                  <a:lnTo>
                    <a:pt x="1905" y="304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9" name="object 4679" descr=""/>
            <p:cNvSpPr/>
            <p:nvPr/>
          </p:nvSpPr>
          <p:spPr>
            <a:xfrm>
              <a:off x="2545275" y="226912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52" y="0"/>
                  </a:moveTo>
                  <a:lnTo>
                    <a:pt x="6134" y="1689"/>
                  </a:lnTo>
                  <a:lnTo>
                    <a:pt x="6146" y="1257"/>
                  </a:lnTo>
                  <a:lnTo>
                    <a:pt x="5080" y="1231"/>
                  </a:lnTo>
                  <a:lnTo>
                    <a:pt x="4051" y="1079"/>
                  </a:lnTo>
                  <a:lnTo>
                    <a:pt x="2057" y="622"/>
                  </a:lnTo>
                  <a:lnTo>
                    <a:pt x="1092" y="33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0" name="object 4680" descr=""/>
            <p:cNvSpPr/>
            <p:nvPr/>
          </p:nvSpPr>
          <p:spPr>
            <a:xfrm>
              <a:off x="2551410" y="226635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4381" y="0"/>
                  </a:moveTo>
                  <a:lnTo>
                    <a:pt x="3822" y="495"/>
                  </a:lnTo>
                  <a:lnTo>
                    <a:pt x="3175" y="863"/>
                  </a:lnTo>
                  <a:lnTo>
                    <a:pt x="1714" y="1308"/>
                  </a:lnTo>
                  <a:lnTo>
                    <a:pt x="914" y="1396"/>
                  </a:lnTo>
                  <a:lnTo>
                    <a:pt x="76" y="1384"/>
                  </a:lnTo>
                  <a:lnTo>
                    <a:pt x="0" y="4457"/>
                  </a:lnTo>
                  <a:lnTo>
                    <a:pt x="1092" y="4483"/>
                  </a:lnTo>
                  <a:lnTo>
                    <a:pt x="2235" y="4381"/>
                  </a:lnTo>
                  <a:lnTo>
                    <a:pt x="3352" y="4025"/>
                  </a:lnTo>
                  <a:lnTo>
                    <a:pt x="3924" y="3860"/>
                  </a:lnTo>
                  <a:lnTo>
                    <a:pt x="4470" y="3619"/>
                  </a:lnTo>
                  <a:lnTo>
                    <a:pt x="5511" y="3035"/>
                  </a:lnTo>
                  <a:lnTo>
                    <a:pt x="5994" y="2679"/>
                  </a:lnTo>
                  <a:lnTo>
                    <a:pt x="6438" y="2285"/>
                  </a:lnTo>
                  <a:lnTo>
                    <a:pt x="43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1" name="object 4681" descr=""/>
            <p:cNvSpPr/>
            <p:nvPr/>
          </p:nvSpPr>
          <p:spPr>
            <a:xfrm>
              <a:off x="2551410" y="2268326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6146" y="0"/>
                  </a:moveTo>
                  <a:lnTo>
                    <a:pt x="5321" y="749"/>
                  </a:lnTo>
                  <a:lnTo>
                    <a:pt x="4292" y="1320"/>
                  </a:lnTo>
                  <a:lnTo>
                    <a:pt x="2159" y="1981"/>
                  </a:lnTo>
                  <a:lnTo>
                    <a:pt x="1066" y="2082"/>
                  </a:lnTo>
                  <a:lnTo>
                    <a:pt x="12" y="2057"/>
                  </a:lnTo>
                  <a:lnTo>
                    <a:pt x="0" y="2489"/>
                  </a:lnTo>
                  <a:lnTo>
                    <a:pt x="1092" y="2514"/>
                  </a:lnTo>
                  <a:lnTo>
                    <a:pt x="2235" y="2412"/>
                  </a:lnTo>
                  <a:lnTo>
                    <a:pt x="3352" y="2057"/>
                  </a:lnTo>
                  <a:lnTo>
                    <a:pt x="3924" y="1892"/>
                  </a:lnTo>
                  <a:lnTo>
                    <a:pt x="4470" y="1650"/>
                  </a:lnTo>
                  <a:lnTo>
                    <a:pt x="5511" y="1066"/>
                  </a:lnTo>
                  <a:lnTo>
                    <a:pt x="5994" y="711"/>
                  </a:lnTo>
                  <a:lnTo>
                    <a:pt x="6438" y="317"/>
                  </a:lnTo>
                  <a:lnTo>
                    <a:pt x="61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2" name="object 4682" descr=""/>
            <p:cNvSpPr/>
            <p:nvPr/>
          </p:nvSpPr>
          <p:spPr>
            <a:xfrm>
              <a:off x="2555786" y="2262228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2349" y="0"/>
                  </a:moveTo>
                  <a:lnTo>
                    <a:pt x="2209" y="711"/>
                  </a:lnTo>
                  <a:lnTo>
                    <a:pt x="1879" y="1473"/>
                  </a:lnTo>
                  <a:lnTo>
                    <a:pt x="1244" y="2578"/>
                  </a:lnTo>
                  <a:lnTo>
                    <a:pt x="1117" y="2755"/>
                  </a:lnTo>
                  <a:lnTo>
                    <a:pt x="939" y="3035"/>
                  </a:lnTo>
                  <a:lnTo>
                    <a:pt x="533" y="3594"/>
                  </a:lnTo>
                  <a:lnTo>
                    <a:pt x="279" y="3873"/>
                  </a:lnTo>
                  <a:lnTo>
                    <a:pt x="0" y="4127"/>
                  </a:lnTo>
                  <a:lnTo>
                    <a:pt x="2070" y="6413"/>
                  </a:lnTo>
                  <a:lnTo>
                    <a:pt x="2501" y="6019"/>
                  </a:lnTo>
                  <a:lnTo>
                    <a:pt x="2895" y="5575"/>
                  </a:lnTo>
                  <a:lnTo>
                    <a:pt x="3568" y="4660"/>
                  </a:lnTo>
                  <a:lnTo>
                    <a:pt x="4000" y="3987"/>
                  </a:lnTo>
                  <a:lnTo>
                    <a:pt x="4127" y="3746"/>
                  </a:lnTo>
                  <a:lnTo>
                    <a:pt x="4660" y="2806"/>
                  </a:lnTo>
                  <a:lnTo>
                    <a:pt x="5130" y="1778"/>
                  </a:lnTo>
                  <a:lnTo>
                    <a:pt x="5372" y="596"/>
                  </a:lnTo>
                  <a:lnTo>
                    <a:pt x="234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3" name="object 4683" descr=""/>
            <p:cNvSpPr/>
            <p:nvPr/>
          </p:nvSpPr>
          <p:spPr>
            <a:xfrm>
              <a:off x="2557564" y="2262736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174" y="0"/>
                  </a:moveTo>
                  <a:lnTo>
                    <a:pt x="0" y="5587"/>
                  </a:lnTo>
                  <a:lnTo>
                    <a:pt x="292" y="5905"/>
                  </a:lnTo>
                  <a:lnTo>
                    <a:pt x="723" y="5511"/>
                  </a:lnTo>
                  <a:lnTo>
                    <a:pt x="1117" y="5067"/>
                  </a:lnTo>
                  <a:lnTo>
                    <a:pt x="1790" y="4152"/>
                  </a:lnTo>
                  <a:lnTo>
                    <a:pt x="2222" y="3479"/>
                  </a:lnTo>
                  <a:lnTo>
                    <a:pt x="2349" y="3238"/>
                  </a:lnTo>
                  <a:lnTo>
                    <a:pt x="2882" y="2298"/>
                  </a:lnTo>
                  <a:lnTo>
                    <a:pt x="3352" y="1269"/>
                  </a:lnTo>
                  <a:lnTo>
                    <a:pt x="3594" y="88"/>
                  </a:lnTo>
                  <a:lnTo>
                    <a:pt x="317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4" name="object 4684" descr=""/>
            <p:cNvSpPr/>
            <p:nvPr/>
          </p:nvSpPr>
          <p:spPr>
            <a:xfrm>
              <a:off x="2556738" y="2256188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031" y="0"/>
                  </a:moveTo>
                  <a:lnTo>
                    <a:pt x="0" y="2324"/>
                  </a:lnTo>
                  <a:lnTo>
                    <a:pt x="596" y="2832"/>
                  </a:lnTo>
                  <a:lnTo>
                    <a:pt x="1041" y="3416"/>
                  </a:lnTo>
                  <a:lnTo>
                    <a:pt x="1498" y="4635"/>
                  </a:lnTo>
                  <a:lnTo>
                    <a:pt x="1536" y="5308"/>
                  </a:lnTo>
                  <a:lnTo>
                    <a:pt x="1396" y="6032"/>
                  </a:lnTo>
                  <a:lnTo>
                    <a:pt x="4419" y="6642"/>
                  </a:lnTo>
                  <a:lnTo>
                    <a:pt x="4533" y="6045"/>
                  </a:lnTo>
                  <a:lnTo>
                    <a:pt x="4597" y="5422"/>
                  </a:lnTo>
                  <a:lnTo>
                    <a:pt x="4546" y="4800"/>
                  </a:lnTo>
                  <a:lnTo>
                    <a:pt x="4508" y="4165"/>
                  </a:lnTo>
                  <a:lnTo>
                    <a:pt x="2463" y="381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5" name="object 4685" descr=""/>
            <p:cNvSpPr/>
            <p:nvPr/>
          </p:nvSpPr>
          <p:spPr>
            <a:xfrm>
              <a:off x="2558491" y="2256188"/>
              <a:ext cx="3175" cy="6985"/>
            </a:xfrm>
            <a:custGeom>
              <a:avLst/>
              <a:gdLst/>
              <a:ahLst/>
              <a:cxnLst/>
              <a:rect l="l" t="t" r="r" b="b"/>
              <a:pathLst>
                <a:path w="3175" h="6985">
                  <a:moveTo>
                    <a:pt x="279" y="0"/>
                  </a:moveTo>
                  <a:lnTo>
                    <a:pt x="0" y="330"/>
                  </a:lnTo>
                  <a:lnTo>
                    <a:pt x="406" y="685"/>
                  </a:lnTo>
                  <a:lnTo>
                    <a:pt x="800" y="1092"/>
                  </a:lnTo>
                  <a:lnTo>
                    <a:pt x="2362" y="4826"/>
                  </a:lnTo>
                  <a:lnTo>
                    <a:pt x="2400" y="5410"/>
                  </a:lnTo>
                  <a:lnTo>
                    <a:pt x="2349" y="5994"/>
                  </a:lnTo>
                  <a:lnTo>
                    <a:pt x="2247" y="6553"/>
                  </a:lnTo>
                  <a:lnTo>
                    <a:pt x="2666" y="6642"/>
                  </a:lnTo>
                  <a:lnTo>
                    <a:pt x="2781" y="6045"/>
                  </a:lnTo>
                  <a:lnTo>
                    <a:pt x="2844" y="5422"/>
                  </a:lnTo>
                  <a:lnTo>
                    <a:pt x="2793" y="4800"/>
                  </a:lnTo>
                  <a:lnTo>
                    <a:pt x="2755" y="4165"/>
                  </a:lnTo>
                  <a:lnTo>
                    <a:pt x="711" y="381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6" name="object 4686" descr=""/>
            <p:cNvSpPr/>
            <p:nvPr/>
          </p:nvSpPr>
          <p:spPr>
            <a:xfrm>
              <a:off x="2552156" y="225321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977" y="0"/>
                  </a:moveTo>
                  <a:lnTo>
                    <a:pt x="0" y="2921"/>
                  </a:lnTo>
                  <a:lnTo>
                    <a:pt x="863" y="3213"/>
                  </a:lnTo>
                  <a:lnTo>
                    <a:pt x="1701" y="3543"/>
                  </a:lnTo>
                  <a:lnTo>
                    <a:pt x="3263" y="4330"/>
                  </a:lnTo>
                  <a:lnTo>
                    <a:pt x="3987" y="4775"/>
                  </a:lnTo>
                  <a:lnTo>
                    <a:pt x="4584" y="5295"/>
                  </a:lnTo>
                  <a:lnTo>
                    <a:pt x="6616" y="2971"/>
                  </a:lnTo>
                  <a:lnTo>
                    <a:pt x="5753" y="2222"/>
                  </a:lnTo>
                  <a:lnTo>
                    <a:pt x="4813" y="1651"/>
                  </a:lnTo>
                  <a:lnTo>
                    <a:pt x="2908" y="698"/>
                  </a:lnTo>
                  <a:lnTo>
                    <a:pt x="1943" y="33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7" name="object 4687" descr=""/>
            <p:cNvSpPr/>
            <p:nvPr/>
          </p:nvSpPr>
          <p:spPr>
            <a:xfrm>
              <a:off x="2552994" y="2253211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39" y="0"/>
                  </a:moveTo>
                  <a:lnTo>
                    <a:pt x="0" y="406"/>
                  </a:lnTo>
                  <a:lnTo>
                    <a:pt x="952" y="723"/>
                  </a:lnTo>
                  <a:lnTo>
                    <a:pt x="1904" y="1104"/>
                  </a:lnTo>
                  <a:lnTo>
                    <a:pt x="3759" y="2032"/>
                  </a:lnTo>
                  <a:lnTo>
                    <a:pt x="4660" y="2578"/>
                  </a:lnTo>
                  <a:lnTo>
                    <a:pt x="5486" y="3302"/>
                  </a:lnTo>
                  <a:lnTo>
                    <a:pt x="5778" y="2971"/>
                  </a:lnTo>
                  <a:lnTo>
                    <a:pt x="4914" y="2222"/>
                  </a:lnTo>
                  <a:lnTo>
                    <a:pt x="3975" y="1651"/>
                  </a:lnTo>
                  <a:lnTo>
                    <a:pt x="2070" y="698"/>
                  </a:lnTo>
                  <a:lnTo>
                    <a:pt x="1104" y="3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8" name="object 4688" descr=""/>
            <p:cNvSpPr/>
            <p:nvPr/>
          </p:nvSpPr>
          <p:spPr>
            <a:xfrm>
              <a:off x="2546752" y="2251789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520" y="0"/>
                  </a:moveTo>
                  <a:lnTo>
                    <a:pt x="0" y="3035"/>
                  </a:lnTo>
                  <a:lnTo>
                    <a:pt x="1841" y="3352"/>
                  </a:lnTo>
                  <a:lnTo>
                    <a:pt x="3670" y="3771"/>
                  </a:lnTo>
                  <a:lnTo>
                    <a:pt x="5410" y="4343"/>
                  </a:lnTo>
                  <a:lnTo>
                    <a:pt x="6388" y="1422"/>
                  </a:lnTo>
                  <a:lnTo>
                    <a:pt x="4444" y="774"/>
                  </a:lnTo>
                  <a:lnTo>
                    <a:pt x="2476" y="342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9" name="object 4689" descr=""/>
            <p:cNvSpPr/>
            <p:nvPr/>
          </p:nvSpPr>
          <p:spPr>
            <a:xfrm>
              <a:off x="2547197" y="225178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76" y="0"/>
                  </a:moveTo>
                  <a:lnTo>
                    <a:pt x="0" y="431"/>
                  </a:lnTo>
                  <a:lnTo>
                    <a:pt x="1943" y="762"/>
                  </a:lnTo>
                  <a:lnTo>
                    <a:pt x="3886" y="1193"/>
                  </a:lnTo>
                  <a:lnTo>
                    <a:pt x="5803" y="1828"/>
                  </a:lnTo>
                  <a:lnTo>
                    <a:pt x="5943" y="1422"/>
                  </a:lnTo>
                  <a:lnTo>
                    <a:pt x="4000" y="774"/>
                  </a:lnTo>
                  <a:lnTo>
                    <a:pt x="2032" y="34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0" name="object 4690" descr=""/>
            <p:cNvSpPr/>
            <p:nvPr/>
          </p:nvSpPr>
          <p:spPr>
            <a:xfrm>
              <a:off x="2541127" y="225105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4" y="0"/>
                  </a:moveTo>
                  <a:lnTo>
                    <a:pt x="0" y="3073"/>
                  </a:lnTo>
                  <a:lnTo>
                    <a:pt x="1892" y="3225"/>
                  </a:lnTo>
                  <a:lnTo>
                    <a:pt x="3771" y="3454"/>
                  </a:lnTo>
                  <a:lnTo>
                    <a:pt x="5626" y="3771"/>
                  </a:lnTo>
                  <a:lnTo>
                    <a:pt x="6146" y="736"/>
                  </a:lnTo>
                  <a:lnTo>
                    <a:pt x="4178" y="393"/>
                  </a:lnTo>
                  <a:lnTo>
                    <a:pt x="2222" y="165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1" name="object 4691" descr=""/>
            <p:cNvSpPr/>
            <p:nvPr/>
          </p:nvSpPr>
          <p:spPr>
            <a:xfrm>
              <a:off x="2541343" y="225105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955" y="596"/>
                  </a:lnTo>
                  <a:lnTo>
                    <a:pt x="3911" y="825"/>
                  </a:lnTo>
                  <a:lnTo>
                    <a:pt x="5854" y="1155"/>
                  </a:lnTo>
                  <a:lnTo>
                    <a:pt x="5930" y="736"/>
                  </a:lnTo>
                  <a:lnTo>
                    <a:pt x="3962" y="393"/>
                  </a:lnTo>
                  <a:lnTo>
                    <a:pt x="2006" y="16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2" name="object 4692" descr=""/>
            <p:cNvSpPr/>
            <p:nvPr/>
          </p:nvSpPr>
          <p:spPr>
            <a:xfrm>
              <a:off x="2535454" y="2250786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2" y="0"/>
                  </a:moveTo>
                  <a:lnTo>
                    <a:pt x="0" y="3086"/>
                  </a:lnTo>
                  <a:lnTo>
                    <a:pt x="1879" y="3098"/>
                  </a:lnTo>
                  <a:lnTo>
                    <a:pt x="3784" y="3187"/>
                  </a:lnTo>
                  <a:lnTo>
                    <a:pt x="5676" y="3340"/>
                  </a:lnTo>
                  <a:lnTo>
                    <a:pt x="5930" y="266"/>
                  </a:lnTo>
                  <a:lnTo>
                    <a:pt x="3962" y="114"/>
                  </a:lnTo>
                  <a:lnTo>
                    <a:pt x="1993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3" name="object 4693" descr=""/>
            <p:cNvSpPr/>
            <p:nvPr/>
          </p:nvSpPr>
          <p:spPr>
            <a:xfrm>
              <a:off x="2535467" y="225078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0" y="0"/>
                  </a:moveTo>
                  <a:lnTo>
                    <a:pt x="0" y="431"/>
                  </a:lnTo>
                  <a:lnTo>
                    <a:pt x="1968" y="444"/>
                  </a:lnTo>
                  <a:lnTo>
                    <a:pt x="3924" y="546"/>
                  </a:lnTo>
                  <a:lnTo>
                    <a:pt x="5880" y="698"/>
                  </a:lnTo>
                  <a:lnTo>
                    <a:pt x="5918" y="266"/>
                  </a:lnTo>
                  <a:lnTo>
                    <a:pt x="3949" y="114"/>
                  </a:lnTo>
                  <a:lnTo>
                    <a:pt x="1981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4" name="object 4694" descr=""/>
            <p:cNvSpPr/>
            <p:nvPr/>
          </p:nvSpPr>
          <p:spPr>
            <a:xfrm>
              <a:off x="2529606" y="2250783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867" y="0"/>
                  </a:moveTo>
                  <a:lnTo>
                    <a:pt x="5105" y="0"/>
                  </a:lnTo>
                  <a:lnTo>
                    <a:pt x="0" y="177"/>
                  </a:lnTo>
                  <a:lnTo>
                    <a:pt x="101" y="3263"/>
                  </a:lnTo>
                  <a:lnTo>
                    <a:pt x="4800" y="3086"/>
                  </a:lnTo>
                  <a:lnTo>
                    <a:pt x="5842" y="3086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5" name="object 4695" descr=""/>
            <p:cNvSpPr/>
            <p:nvPr/>
          </p:nvSpPr>
          <p:spPr>
            <a:xfrm>
              <a:off x="2529606" y="2250783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867" y="0"/>
                  </a:moveTo>
                  <a:lnTo>
                    <a:pt x="5105" y="0"/>
                  </a:lnTo>
                  <a:lnTo>
                    <a:pt x="0" y="177"/>
                  </a:lnTo>
                  <a:lnTo>
                    <a:pt x="12" y="609"/>
                  </a:lnTo>
                  <a:lnTo>
                    <a:pt x="4368" y="457"/>
                  </a:lnTo>
                  <a:lnTo>
                    <a:pt x="4864" y="431"/>
                  </a:lnTo>
                  <a:lnTo>
                    <a:pt x="5854" y="431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6" name="object 4696" descr=""/>
            <p:cNvSpPr/>
            <p:nvPr/>
          </p:nvSpPr>
          <p:spPr>
            <a:xfrm>
              <a:off x="2523835" y="225096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765" y="0"/>
                  </a:moveTo>
                  <a:lnTo>
                    <a:pt x="1917" y="126"/>
                  </a:lnTo>
                  <a:lnTo>
                    <a:pt x="0" y="152"/>
                  </a:lnTo>
                  <a:lnTo>
                    <a:pt x="50" y="3238"/>
                  </a:lnTo>
                  <a:lnTo>
                    <a:pt x="1993" y="3200"/>
                  </a:lnTo>
                  <a:lnTo>
                    <a:pt x="3937" y="3149"/>
                  </a:lnTo>
                  <a:lnTo>
                    <a:pt x="5880" y="3086"/>
                  </a:lnTo>
                  <a:lnTo>
                    <a:pt x="57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7" name="object 4697" descr=""/>
            <p:cNvSpPr/>
            <p:nvPr/>
          </p:nvSpPr>
          <p:spPr>
            <a:xfrm>
              <a:off x="2523835" y="2250960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5765" y="0"/>
                  </a:moveTo>
                  <a:lnTo>
                    <a:pt x="1917" y="126"/>
                  </a:lnTo>
                  <a:lnTo>
                    <a:pt x="0" y="152"/>
                  </a:lnTo>
                  <a:lnTo>
                    <a:pt x="12" y="584"/>
                  </a:lnTo>
                  <a:lnTo>
                    <a:pt x="1930" y="558"/>
                  </a:lnTo>
                  <a:lnTo>
                    <a:pt x="5791" y="431"/>
                  </a:lnTo>
                  <a:lnTo>
                    <a:pt x="57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8" name="object 4698" descr=""/>
            <p:cNvSpPr/>
            <p:nvPr/>
          </p:nvSpPr>
          <p:spPr>
            <a:xfrm>
              <a:off x="2518015" y="225109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76" y="0"/>
                  </a:moveTo>
                  <a:lnTo>
                    <a:pt x="0" y="3086"/>
                  </a:lnTo>
                  <a:lnTo>
                    <a:pt x="1968" y="3124"/>
                  </a:lnTo>
                  <a:lnTo>
                    <a:pt x="3911" y="3124"/>
                  </a:lnTo>
                  <a:lnTo>
                    <a:pt x="5867" y="3098"/>
                  </a:lnTo>
                  <a:lnTo>
                    <a:pt x="5816" y="12"/>
                  </a:lnTo>
                  <a:lnTo>
                    <a:pt x="3898" y="38"/>
                  </a:lnTo>
                  <a:lnTo>
                    <a:pt x="1981" y="38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9" name="object 4699" descr=""/>
            <p:cNvSpPr/>
            <p:nvPr/>
          </p:nvSpPr>
          <p:spPr>
            <a:xfrm>
              <a:off x="2518078" y="2251098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5">
                  <a:moveTo>
                    <a:pt x="12" y="0"/>
                  </a:moveTo>
                  <a:lnTo>
                    <a:pt x="0" y="431"/>
                  </a:lnTo>
                  <a:lnTo>
                    <a:pt x="1917" y="482"/>
                  </a:lnTo>
                  <a:lnTo>
                    <a:pt x="3835" y="469"/>
                  </a:lnTo>
                  <a:lnTo>
                    <a:pt x="5765" y="444"/>
                  </a:lnTo>
                  <a:lnTo>
                    <a:pt x="5753" y="12"/>
                  </a:lnTo>
                  <a:lnTo>
                    <a:pt x="3835" y="38"/>
                  </a:lnTo>
                  <a:lnTo>
                    <a:pt x="1917" y="3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0" name="object 4700" descr=""/>
            <p:cNvSpPr/>
            <p:nvPr/>
          </p:nvSpPr>
          <p:spPr>
            <a:xfrm>
              <a:off x="2512132" y="225081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54" y="0"/>
                  </a:moveTo>
                  <a:lnTo>
                    <a:pt x="0" y="3073"/>
                  </a:lnTo>
                  <a:lnTo>
                    <a:pt x="1968" y="3238"/>
                  </a:lnTo>
                  <a:lnTo>
                    <a:pt x="3924" y="3327"/>
                  </a:lnTo>
                  <a:lnTo>
                    <a:pt x="5892" y="3365"/>
                  </a:lnTo>
                  <a:lnTo>
                    <a:pt x="5956" y="292"/>
                  </a:lnTo>
                  <a:lnTo>
                    <a:pt x="4051" y="241"/>
                  </a:lnTo>
                  <a:lnTo>
                    <a:pt x="2146" y="152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1" name="object 4701" descr=""/>
            <p:cNvSpPr/>
            <p:nvPr/>
          </p:nvSpPr>
          <p:spPr>
            <a:xfrm>
              <a:off x="2512348" y="225081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1904" y="584"/>
                  </a:lnTo>
                  <a:lnTo>
                    <a:pt x="3822" y="673"/>
                  </a:lnTo>
                  <a:lnTo>
                    <a:pt x="5727" y="723"/>
                  </a:lnTo>
                  <a:lnTo>
                    <a:pt x="5740" y="292"/>
                  </a:lnTo>
                  <a:lnTo>
                    <a:pt x="3835" y="241"/>
                  </a:lnTo>
                  <a:lnTo>
                    <a:pt x="1930" y="15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2" name="object 4702" descr=""/>
            <p:cNvSpPr/>
            <p:nvPr/>
          </p:nvSpPr>
          <p:spPr>
            <a:xfrm>
              <a:off x="2506247" y="225013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507" y="0"/>
                  </a:moveTo>
                  <a:lnTo>
                    <a:pt x="0" y="3035"/>
                  </a:lnTo>
                  <a:lnTo>
                    <a:pt x="482" y="3124"/>
                  </a:lnTo>
                  <a:lnTo>
                    <a:pt x="977" y="3200"/>
                  </a:lnTo>
                  <a:lnTo>
                    <a:pt x="1473" y="3263"/>
                  </a:lnTo>
                  <a:lnTo>
                    <a:pt x="1968" y="3340"/>
                  </a:lnTo>
                  <a:lnTo>
                    <a:pt x="3924" y="3568"/>
                  </a:lnTo>
                  <a:lnTo>
                    <a:pt x="4902" y="3670"/>
                  </a:lnTo>
                  <a:lnTo>
                    <a:pt x="5892" y="3746"/>
                  </a:lnTo>
                  <a:lnTo>
                    <a:pt x="6134" y="673"/>
                  </a:lnTo>
                  <a:lnTo>
                    <a:pt x="4241" y="508"/>
                  </a:lnTo>
                  <a:lnTo>
                    <a:pt x="2832" y="330"/>
                  </a:lnTo>
                  <a:lnTo>
                    <a:pt x="2362" y="279"/>
                  </a:lnTo>
                  <a:lnTo>
                    <a:pt x="1435" y="152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3" name="object 4703" descr=""/>
            <p:cNvSpPr/>
            <p:nvPr/>
          </p:nvSpPr>
          <p:spPr>
            <a:xfrm>
              <a:off x="2506678" y="2250139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69">
                  <a:moveTo>
                    <a:pt x="76" y="0"/>
                  </a:moveTo>
                  <a:lnTo>
                    <a:pt x="0" y="431"/>
                  </a:lnTo>
                  <a:lnTo>
                    <a:pt x="469" y="508"/>
                  </a:lnTo>
                  <a:lnTo>
                    <a:pt x="939" y="571"/>
                  </a:lnTo>
                  <a:lnTo>
                    <a:pt x="1409" y="647"/>
                  </a:lnTo>
                  <a:lnTo>
                    <a:pt x="1879" y="711"/>
                  </a:lnTo>
                  <a:lnTo>
                    <a:pt x="2349" y="762"/>
                  </a:lnTo>
                  <a:lnTo>
                    <a:pt x="2819" y="825"/>
                  </a:lnTo>
                  <a:lnTo>
                    <a:pt x="4724" y="1028"/>
                  </a:lnTo>
                  <a:lnTo>
                    <a:pt x="5676" y="1104"/>
                  </a:lnTo>
                  <a:lnTo>
                    <a:pt x="5702" y="673"/>
                  </a:lnTo>
                  <a:lnTo>
                    <a:pt x="4762" y="596"/>
                  </a:lnTo>
                  <a:lnTo>
                    <a:pt x="3810" y="508"/>
                  </a:lnTo>
                  <a:lnTo>
                    <a:pt x="2400" y="330"/>
                  </a:lnTo>
                  <a:lnTo>
                    <a:pt x="1930" y="279"/>
                  </a:lnTo>
                  <a:lnTo>
                    <a:pt x="1003" y="15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4" name="object 4704" descr=""/>
            <p:cNvSpPr/>
            <p:nvPr/>
          </p:nvSpPr>
          <p:spPr>
            <a:xfrm>
              <a:off x="2500499" y="224902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22" y="0"/>
                  </a:moveTo>
                  <a:lnTo>
                    <a:pt x="0" y="3022"/>
                  </a:lnTo>
                  <a:lnTo>
                    <a:pt x="1879" y="3403"/>
                  </a:lnTo>
                  <a:lnTo>
                    <a:pt x="3784" y="3822"/>
                  </a:lnTo>
                  <a:lnTo>
                    <a:pt x="5753" y="4152"/>
                  </a:lnTo>
                  <a:lnTo>
                    <a:pt x="6261" y="1117"/>
                  </a:lnTo>
                  <a:lnTo>
                    <a:pt x="4394" y="800"/>
                  </a:lnTo>
                  <a:lnTo>
                    <a:pt x="2527" y="393"/>
                  </a:lnTo>
                  <a:lnTo>
                    <a:pt x="62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5" name="object 4705" descr=""/>
            <p:cNvSpPr/>
            <p:nvPr/>
          </p:nvSpPr>
          <p:spPr>
            <a:xfrm>
              <a:off x="2501032" y="2249025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88" y="0"/>
                  </a:moveTo>
                  <a:lnTo>
                    <a:pt x="0" y="419"/>
                  </a:lnTo>
                  <a:lnTo>
                    <a:pt x="1905" y="812"/>
                  </a:lnTo>
                  <a:lnTo>
                    <a:pt x="3784" y="1219"/>
                  </a:lnTo>
                  <a:lnTo>
                    <a:pt x="5651" y="1536"/>
                  </a:lnTo>
                  <a:lnTo>
                    <a:pt x="5727" y="1117"/>
                  </a:lnTo>
                  <a:lnTo>
                    <a:pt x="3860" y="800"/>
                  </a:lnTo>
                  <a:lnTo>
                    <a:pt x="1993" y="39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6" name="object 4706" descr=""/>
            <p:cNvSpPr/>
            <p:nvPr/>
          </p:nvSpPr>
          <p:spPr>
            <a:xfrm>
              <a:off x="2494901" y="2247990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393" y="0"/>
                  </a:moveTo>
                  <a:lnTo>
                    <a:pt x="0" y="3060"/>
                  </a:lnTo>
                  <a:lnTo>
                    <a:pt x="1854" y="3302"/>
                  </a:lnTo>
                  <a:lnTo>
                    <a:pt x="5600" y="4051"/>
                  </a:lnTo>
                  <a:lnTo>
                    <a:pt x="6223" y="1041"/>
                  </a:lnTo>
                  <a:lnTo>
                    <a:pt x="2374" y="254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7" name="object 4707" descr=""/>
            <p:cNvSpPr/>
            <p:nvPr/>
          </p:nvSpPr>
          <p:spPr>
            <a:xfrm>
              <a:off x="2495244" y="2247990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50" y="0"/>
                  </a:moveTo>
                  <a:lnTo>
                    <a:pt x="0" y="431"/>
                  </a:lnTo>
                  <a:lnTo>
                    <a:pt x="1968" y="685"/>
                  </a:lnTo>
                  <a:lnTo>
                    <a:pt x="3886" y="1066"/>
                  </a:lnTo>
                  <a:lnTo>
                    <a:pt x="5791" y="1460"/>
                  </a:lnTo>
                  <a:lnTo>
                    <a:pt x="5880" y="1041"/>
                  </a:lnTo>
                  <a:lnTo>
                    <a:pt x="2031" y="25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8" name="object 4708" descr=""/>
            <p:cNvSpPr/>
            <p:nvPr/>
          </p:nvSpPr>
          <p:spPr>
            <a:xfrm>
              <a:off x="2489200" y="2247609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2070" y="0"/>
                  </a:moveTo>
                  <a:lnTo>
                    <a:pt x="0" y="139"/>
                  </a:lnTo>
                  <a:lnTo>
                    <a:pt x="215" y="3213"/>
                  </a:lnTo>
                  <a:lnTo>
                    <a:pt x="2006" y="3086"/>
                  </a:lnTo>
                  <a:lnTo>
                    <a:pt x="3848" y="3200"/>
                  </a:lnTo>
                  <a:lnTo>
                    <a:pt x="5702" y="3441"/>
                  </a:lnTo>
                  <a:lnTo>
                    <a:pt x="6096" y="380"/>
                  </a:lnTo>
                  <a:lnTo>
                    <a:pt x="4114" y="126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9" name="object 4709" descr=""/>
            <p:cNvSpPr/>
            <p:nvPr/>
          </p:nvSpPr>
          <p:spPr>
            <a:xfrm>
              <a:off x="2489200" y="2247609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070" y="0"/>
                  </a:moveTo>
                  <a:lnTo>
                    <a:pt x="0" y="139"/>
                  </a:lnTo>
                  <a:lnTo>
                    <a:pt x="25" y="571"/>
                  </a:lnTo>
                  <a:lnTo>
                    <a:pt x="2057" y="431"/>
                  </a:lnTo>
                  <a:lnTo>
                    <a:pt x="4076" y="558"/>
                  </a:lnTo>
                  <a:lnTo>
                    <a:pt x="6032" y="812"/>
                  </a:lnTo>
                  <a:lnTo>
                    <a:pt x="6096" y="380"/>
                  </a:lnTo>
                  <a:lnTo>
                    <a:pt x="4114" y="126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0" name="object 4710" descr=""/>
            <p:cNvSpPr/>
            <p:nvPr/>
          </p:nvSpPr>
          <p:spPr>
            <a:xfrm>
              <a:off x="2483116" y="2247751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6083" y="0"/>
                  </a:moveTo>
                  <a:lnTo>
                    <a:pt x="0" y="1409"/>
                  </a:lnTo>
                  <a:lnTo>
                    <a:pt x="1117" y="4279"/>
                  </a:lnTo>
                  <a:lnTo>
                    <a:pt x="2806" y="3619"/>
                  </a:lnTo>
                  <a:lnTo>
                    <a:pt x="4533" y="3187"/>
                  </a:lnTo>
                  <a:lnTo>
                    <a:pt x="6299" y="3073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1" name="object 4711" descr=""/>
            <p:cNvSpPr/>
            <p:nvPr/>
          </p:nvSpPr>
          <p:spPr>
            <a:xfrm>
              <a:off x="2483116" y="2247751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6083" y="0"/>
                  </a:moveTo>
                  <a:lnTo>
                    <a:pt x="0" y="1409"/>
                  </a:lnTo>
                  <a:lnTo>
                    <a:pt x="152" y="1816"/>
                  </a:lnTo>
                  <a:lnTo>
                    <a:pt x="1104" y="1447"/>
                  </a:lnTo>
                  <a:lnTo>
                    <a:pt x="2070" y="1130"/>
                  </a:lnTo>
                  <a:lnTo>
                    <a:pt x="4064" y="660"/>
                  </a:lnTo>
                  <a:lnTo>
                    <a:pt x="5092" y="495"/>
                  </a:lnTo>
                  <a:lnTo>
                    <a:pt x="6108" y="431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2" name="object 4712" descr=""/>
            <p:cNvSpPr/>
            <p:nvPr/>
          </p:nvSpPr>
          <p:spPr>
            <a:xfrm>
              <a:off x="2477711" y="224916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410" y="0"/>
                  </a:moveTo>
                  <a:lnTo>
                    <a:pt x="3479" y="749"/>
                  </a:lnTo>
                  <a:lnTo>
                    <a:pt x="1701" y="1714"/>
                  </a:lnTo>
                  <a:lnTo>
                    <a:pt x="0" y="2755"/>
                  </a:lnTo>
                  <a:lnTo>
                    <a:pt x="1612" y="5384"/>
                  </a:lnTo>
                  <a:lnTo>
                    <a:pt x="3213" y="4406"/>
                  </a:lnTo>
                  <a:lnTo>
                    <a:pt x="4838" y="3530"/>
                  </a:lnTo>
                  <a:lnTo>
                    <a:pt x="6527" y="2870"/>
                  </a:lnTo>
                  <a:lnTo>
                    <a:pt x="541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3" name="object 4713" descr=""/>
            <p:cNvSpPr/>
            <p:nvPr/>
          </p:nvSpPr>
          <p:spPr>
            <a:xfrm>
              <a:off x="2477711" y="2249166"/>
              <a:ext cx="5715" cy="3175"/>
            </a:xfrm>
            <a:custGeom>
              <a:avLst/>
              <a:gdLst/>
              <a:ahLst/>
              <a:cxnLst/>
              <a:rect l="l" t="t" r="r" b="b"/>
              <a:pathLst>
                <a:path w="5714" h="3175">
                  <a:moveTo>
                    <a:pt x="5410" y="0"/>
                  </a:moveTo>
                  <a:lnTo>
                    <a:pt x="3479" y="749"/>
                  </a:lnTo>
                  <a:lnTo>
                    <a:pt x="1701" y="1714"/>
                  </a:lnTo>
                  <a:lnTo>
                    <a:pt x="0" y="2755"/>
                  </a:lnTo>
                  <a:lnTo>
                    <a:pt x="228" y="3124"/>
                  </a:lnTo>
                  <a:lnTo>
                    <a:pt x="1905" y="2095"/>
                  </a:lnTo>
                  <a:lnTo>
                    <a:pt x="3670" y="1130"/>
                  </a:lnTo>
                  <a:lnTo>
                    <a:pt x="5562" y="393"/>
                  </a:lnTo>
                  <a:lnTo>
                    <a:pt x="541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4" name="object 4714" descr=""/>
            <p:cNvSpPr/>
            <p:nvPr/>
          </p:nvSpPr>
          <p:spPr>
            <a:xfrm>
              <a:off x="2472811" y="2251917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902" y="0"/>
                  </a:moveTo>
                  <a:lnTo>
                    <a:pt x="3200" y="1054"/>
                  </a:lnTo>
                  <a:lnTo>
                    <a:pt x="1587" y="2171"/>
                  </a:lnTo>
                  <a:lnTo>
                    <a:pt x="0" y="3289"/>
                  </a:lnTo>
                  <a:lnTo>
                    <a:pt x="1778" y="5816"/>
                  </a:lnTo>
                  <a:lnTo>
                    <a:pt x="3352" y="4699"/>
                  </a:lnTo>
                  <a:lnTo>
                    <a:pt x="4914" y="3619"/>
                  </a:lnTo>
                  <a:lnTo>
                    <a:pt x="6515" y="2628"/>
                  </a:lnTo>
                  <a:lnTo>
                    <a:pt x="490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5" name="object 4715" descr=""/>
            <p:cNvSpPr/>
            <p:nvPr/>
          </p:nvSpPr>
          <p:spPr>
            <a:xfrm>
              <a:off x="2472811" y="2251917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902" y="0"/>
                  </a:moveTo>
                  <a:lnTo>
                    <a:pt x="3200" y="1054"/>
                  </a:lnTo>
                  <a:lnTo>
                    <a:pt x="1587" y="2171"/>
                  </a:lnTo>
                  <a:lnTo>
                    <a:pt x="0" y="3289"/>
                  </a:lnTo>
                  <a:lnTo>
                    <a:pt x="254" y="3644"/>
                  </a:lnTo>
                  <a:lnTo>
                    <a:pt x="1828" y="2527"/>
                  </a:lnTo>
                  <a:lnTo>
                    <a:pt x="3441" y="1409"/>
                  </a:lnTo>
                  <a:lnTo>
                    <a:pt x="5130" y="368"/>
                  </a:lnTo>
                  <a:lnTo>
                    <a:pt x="490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6" name="object 4716" descr=""/>
            <p:cNvSpPr/>
            <p:nvPr/>
          </p:nvSpPr>
          <p:spPr>
            <a:xfrm>
              <a:off x="2468081" y="225520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4737" y="0"/>
                  </a:moveTo>
                  <a:lnTo>
                    <a:pt x="3149" y="1117"/>
                  </a:lnTo>
                  <a:lnTo>
                    <a:pt x="1587" y="2235"/>
                  </a:lnTo>
                  <a:lnTo>
                    <a:pt x="0" y="3263"/>
                  </a:lnTo>
                  <a:lnTo>
                    <a:pt x="1689" y="5841"/>
                  </a:lnTo>
                  <a:lnTo>
                    <a:pt x="3340" y="4762"/>
                  </a:lnTo>
                  <a:lnTo>
                    <a:pt x="4927" y="3632"/>
                  </a:lnTo>
                  <a:lnTo>
                    <a:pt x="6502" y="2527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7" name="object 4717" descr=""/>
            <p:cNvSpPr/>
            <p:nvPr/>
          </p:nvSpPr>
          <p:spPr>
            <a:xfrm>
              <a:off x="2468081" y="225520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4737" y="0"/>
                  </a:moveTo>
                  <a:lnTo>
                    <a:pt x="3149" y="1117"/>
                  </a:lnTo>
                  <a:lnTo>
                    <a:pt x="1587" y="2235"/>
                  </a:lnTo>
                  <a:lnTo>
                    <a:pt x="0" y="3263"/>
                  </a:lnTo>
                  <a:lnTo>
                    <a:pt x="241" y="3632"/>
                  </a:lnTo>
                  <a:lnTo>
                    <a:pt x="1828" y="2590"/>
                  </a:lnTo>
                  <a:lnTo>
                    <a:pt x="3390" y="1473"/>
                  </a:lnTo>
                  <a:lnTo>
                    <a:pt x="4978" y="355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8" name="object 4718" descr=""/>
            <p:cNvSpPr/>
            <p:nvPr/>
          </p:nvSpPr>
          <p:spPr>
            <a:xfrm>
              <a:off x="2463232" y="2258468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851" y="0"/>
                  </a:moveTo>
                  <a:lnTo>
                    <a:pt x="3263" y="1041"/>
                  </a:lnTo>
                  <a:lnTo>
                    <a:pt x="1663" y="1993"/>
                  </a:lnTo>
                  <a:lnTo>
                    <a:pt x="0" y="2768"/>
                  </a:lnTo>
                  <a:lnTo>
                    <a:pt x="1308" y="5562"/>
                  </a:lnTo>
                  <a:lnTo>
                    <a:pt x="3149" y="4698"/>
                  </a:lnTo>
                  <a:lnTo>
                    <a:pt x="4876" y="3670"/>
                  </a:lnTo>
                  <a:lnTo>
                    <a:pt x="6540" y="2590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9" name="object 4719" descr=""/>
            <p:cNvSpPr/>
            <p:nvPr/>
          </p:nvSpPr>
          <p:spPr>
            <a:xfrm>
              <a:off x="2463232" y="2258468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851" y="0"/>
                  </a:moveTo>
                  <a:lnTo>
                    <a:pt x="3263" y="1041"/>
                  </a:lnTo>
                  <a:lnTo>
                    <a:pt x="1663" y="1993"/>
                  </a:lnTo>
                  <a:lnTo>
                    <a:pt x="0" y="2768"/>
                  </a:lnTo>
                  <a:lnTo>
                    <a:pt x="177" y="3162"/>
                  </a:lnTo>
                  <a:lnTo>
                    <a:pt x="1866" y="2374"/>
                  </a:lnTo>
                  <a:lnTo>
                    <a:pt x="3492" y="1409"/>
                  </a:lnTo>
                  <a:lnTo>
                    <a:pt x="5080" y="368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0" name="object 4720" descr=""/>
            <p:cNvSpPr/>
            <p:nvPr/>
          </p:nvSpPr>
          <p:spPr>
            <a:xfrm>
              <a:off x="2458227" y="2261230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003" y="0"/>
                  </a:moveTo>
                  <a:lnTo>
                    <a:pt x="4178" y="393"/>
                  </a:lnTo>
                  <a:lnTo>
                    <a:pt x="3340" y="736"/>
                  </a:lnTo>
                  <a:lnTo>
                    <a:pt x="2476" y="1016"/>
                  </a:lnTo>
                  <a:lnTo>
                    <a:pt x="2273" y="1092"/>
                  </a:lnTo>
                  <a:lnTo>
                    <a:pt x="1511" y="1320"/>
                  </a:lnTo>
                  <a:lnTo>
                    <a:pt x="1028" y="1409"/>
                  </a:lnTo>
                  <a:lnTo>
                    <a:pt x="673" y="1422"/>
                  </a:lnTo>
                  <a:lnTo>
                    <a:pt x="254" y="1384"/>
                  </a:lnTo>
                  <a:lnTo>
                    <a:pt x="0" y="4457"/>
                  </a:lnTo>
                  <a:lnTo>
                    <a:pt x="558" y="4495"/>
                  </a:lnTo>
                  <a:lnTo>
                    <a:pt x="1168" y="4521"/>
                  </a:lnTo>
                  <a:lnTo>
                    <a:pt x="1841" y="4406"/>
                  </a:lnTo>
                  <a:lnTo>
                    <a:pt x="2095" y="4356"/>
                  </a:lnTo>
                  <a:lnTo>
                    <a:pt x="6311" y="2794"/>
                  </a:lnTo>
                  <a:lnTo>
                    <a:pt x="50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1" name="object 4721" descr=""/>
            <p:cNvSpPr/>
            <p:nvPr/>
          </p:nvSpPr>
          <p:spPr>
            <a:xfrm>
              <a:off x="2458443" y="2261230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787" y="0"/>
                  </a:moveTo>
                  <a:lnTo>
                    <a:pt x="3962" y="393"/>
                  </a:lnTo>
                  <a:lnTo>
                    <a:pt x="3124" y="736"/>
                  </a:lnTo>
                  <a:lnTo>
                    <a:pt x="2260" y="1016"/>
                  </a:lnTo>
                  <a:lnTo>
                    <a:pt x="2057" y="1092"/>
                  </a:lnTo>
                  <a:lnTo>
                    <a:pt x="1295" y="1320"/>
                  </a:lnTo>
                  <a:lnTo>
                    <a:pt x="1168" y="1346"/>
                  </a:lnTo>
                  <a:lnTo>
                    <a:pt x="812" y="1409"/>
                  </a:lnTo>
                  <a:lnTo>
                    <a:pt x="457" y="1422"/>
                  </a:lnTo>
                  <a:lnTo>
                    <a:pt x="38" y="1384"/>
                  </a:lnTo>
                  <a:lnTo>
                    <a:pt x="0" y="1816"/>
                  </a:lnTo>
                  <a:lnTo>
                    <a:pt x="431" y="1854"/>
                  </a:lnTo>
                  <a:lnTo>
                    <a:pt x="825" y="1854"/>
                  </a:lnTo>
                  <a:lnTo>
                    <a:pt x="1257" y="1778"/>
                  </a:lnTo>
                  <a:lnTo>
                    <a:pt x="2184" y="1511"/>
                  </a:lnTo>
                  <a:lnTo>
                    <a:pt x="3276" y="1143"/>
                  </a:lnTo>
                  <a:lnTo>
                    <a:pt x="4127" y="787"/>
                  </a:lnTo>
                  <a:lnTo>
                    <a:pt x="4978" y="393"/>
                  </a:lnTo>
                  <a:lnTo>
                    <a:pt x="478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2" name="object 4722" descr=""/>
            <p:cNvSpPr/>
            <p:nvPr/>
          </p:nvSpPr>
          <p:spPr>
            <a:xfrm>
              <a:off x="2451785" y="2262348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203" y="0"/>
                  </a:moveTo>
                  <a:lnTo>
                    <a:pt x="0" y="1943"/>
                  </a:lnTo>
                  <a:lnTo>
                    <a:pt x="2387" y="3886"/>
                  </a:lnTo>
                  <a:lnTo>
                    <a:pt x="2603" y="3632"/>
                  </a:lnTo>
                  <a:lnTo>
                    <a:pt x="2806" y="3454"/>
                  </a:lnTo>
                  <a:lnTo>
                    <a:pt x="3238" y="3225"/>
                  </a:lnTo>
                  <a:lnTo>
                    <a:pt x="3479" y="3149"/>
                  </a:lnTo>
                  <a:lnTo>
                    <a:pt x="4127" y="3098"/>
                  </a:lnTo>
                  <a:lnTo>
                    <a:pt x="4521" y="3124"/>
                  </a:lnTo>
                  <a:lnTo>
                    <a:pt x="5892" y="3289"/>
                  </a:lnTo>
                  <a:lnTo>
                    <a:pt x="6451" y="3340"/>
                  </a:lnTo>
                  <a:lnTo>
                    <a:pt x="6692" y="266"/>
                  </a:lnTo>
                  <a:lnTo>
                    <a:pt x="6286" y="228"/>
                  </a:lnTo>
                  <a:lnTo>
                    <a:pt x="5816" y="165"/>
                  </a:lnTo>
                  <a:lnTo>
                    <a:pt x="4775" y="50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3" name="object 4723" descr=""/>
            <p:cNvSpPr/>
            <p:nvPr/>
          </p:nvSpPr>
          <p:spPr>
            <a:xfrm>
              <a:off x="2451785" y="2262348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4203" y="0"/>
                  </a:moveTo>
                  <a:lnTo>
                    <a:pt x="0" y="1943"/>
                  </a:lnTo>
                  <a:lnTo>
                    <a:pt x="330" y="2209"/>
                  </a:lnTo>
                  <a:lnTo>
                    <a:pt x="711" y="1752"/>
                  </a:lnTo>
                  <a:lnTo>
                    <a:pt x="1193" y="1320"/>
                  </a:lnTo>
                  <a:lnTo>
                    <a:pt x="2349" y="685"/>
                  </a:lnTo>
                  <a:lnTo>
                    <a:pt x="2997" y="533"/>
                  </a:lnTo>
                  <a:lnTo>
                    <a:pt x="4191" y="444"/>
                  </a:lnTo>
                  <a:lnTo>
                    <a:pt x="4737" y="482"/>
                  </a:lnTo>
                  <a:lnTo>
                    <a:pt x="5245" y="533"/>
                  </a:lnTo>
                  <a:lnTo>
                    <a:pt x="6223" y="660"/>
                  </a:lnTo>
                  <a:lnTo>
                    <a:pt x="6654" y="698"/>
                  </a:lnTo>
                  <a:lnTo>
                    <a:pt x="6692" y="266"/>
                  </a:lnTo>
                  <a:lnTo>
                    <a:pt x="6286" y="228"/>
                  </a:lnTo>
                  <a:lnTo>
                    <a:pt x="5816" y="165"/>
                  </a:lnTo>
                  <a:lnTo>
                    <a:pt x="4775" y="50"/>
                  </a:lnTo>
                  <a:lnTo>
                    <a:pt x="420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4" name="object 4724" descr=""/>
            <p:cNvSpPr/>
            <p:nvPr/>
          </p:nvSpPr>
          <p:spPr>
            <a:xfrm>
              <a:off x="2451331" y="2264287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5">
                  <a:moveTo>
                    <a:pt x="456" y="0"/>
                  </a:moveTo>
                  <a:lnTo>
                    <a:pt x="88" y="584"/>
                  </a:lnTo>
                  <a:lnTo>
                    <a:pt x="0" y="2374"/>
                  </a:lnTo>
                  <a:lnTo>
                    <a:pt x="215" y="2946"/>
                  </a:lnTo>
                  <a:lnTo>
                    <a:pt x="3187" y="6883"/>
                  </a:lnTo>
                  <a:lnTo>
                    <a:pt x="5359" y="4699"/>
                  </a:lnTo>
                  <a:lnTo>
                    <a:pt x="4724" y="4064"/>
                  </a:lnTo>
                  <a:lnTo>
                    <a:pt x="4114" y="3390"/>
                  </a:lnTo>
                  <a:lnTo>
                    <a:pt x="3174" y="2032"/>
                  </a:lnTo>
                  <a:lnTo>
                    <a:pt x="2831" y="1968"/>
                  </a:lnTo>
                  <a:lnTo>
                    <a:pt x="456" y="0"/>
                  </a:lnTo>
                  <a:close/>
                </a:path>
                <a:path w="5714" h="6985">
                  <a:moveTo>
                    <a:pt x="3121" y="1905"/>
                  </a:moveTo>
                  <a:lnTo>
                    <a:pt x="2882" y="1905"/>
                  </a:lnTo>
                  <a:lnTo>
                    <a:pt x="3148" y="1968"/>
                  </a:lnTo>
                  <a:close/>
                </a:path>
                <a:path w="5714" h="6985">
                  <a:moveTo>
                    <a:pt x="2996" y="1524"/>
                  </a:moveTo>
                  <a:lnTo>
                    <a:pt x="2845" y="1941"/>
                  </a:lnTo>
                  <a:lnTo>
                    <a:pt x="3121" y="1905"/>
                  </a:lnTo>
                  <a:lnTo>
                    <a:pt x="2996" y="1524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5" name="object 4725" descr=""/>
            <p:cNvSpPr/>
            <p:nvPr/>
          </p:nvSpPr>
          <p:spPr>
            <a:xfrm>
              <a:off x="2451242" y="2264287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10" h="6985">
                  <a:moveTo>
                    <a:pt x="546" y="0"/>
                  </a:moveTo>
                  <a:lnTo>
                    <a:pt x="355" y="254"/>
                  </a:lnTo>
                  <a:lnTo>
                    <a:pt x="177" y="584"/>
                  </a:lnTo>
                  <a:lnTo>
                    <a:pt x="76" y="914"/>
                  </a:lnTo>
                  <a:lnTo>
                    <a:pt x="0" y="1244"/>
                  </a:lnTo>
                  <a:lnTo>
                    <a:pt x="0" y="1524"/>
                  </a:lnTo>
                  <a:lnTo>
                    <a:pt x="3276" y="6883"/>
                  </a:lnTo>
                  <a:lnTo>
                    <a:pt x="3581" y="6578"/>
                  </a:lnTo>
                  <a:lnTo>
                    <a:pt x="2870" y="5867"/>
                  </a:lnTo>
                  <a:lnTo>
                    <a:pt x="2184" y="5118"/>
                  </a:lnTo>
                  <a:lnTo>
                    <a:pt x="431" y="1282"/>
                  </a:lnTo>
                  <a:lnTo>
                    <a:pt x="495" y="1016"/>
                  </a:lnTo>
                  <a:lnTo>
                    <a:pt x="584" y="749"/>
                  </a:lnTo>
                  <a:lnTo>
                    <a:pt x="723" y="482"/>
                  </a:lnTo>
                  <a:lnTo>
                    <a:pt x="876" y="279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6" name="object 4726" descr=""/>
            <p:cNvSpPr/>
            <p:nvPr/>
          </p:nvSpPr>
          <p:spPr>
            <a:xfrm>
              <a:off x="2454517" y="226898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171" y="0"/>
                  </a:moveTo>
                  <a:lnTo>
                    <a:pt x="0" y="2184"/>
                  </a:lnTo>
                  <a:lnTo>
                    <a:pt x="1460" y="3619"/>
                  </a:lnTo>
                  <a:lnTo>
                    <a:pt x="3009" y="4889"/>
                  </a:lnTo>
                  <a:lnTo>
                    <a:pt x="4648" y="6057"/>
                  </a:lnTo>
                  <a:lnTo>
                    <a:pt x="6438" y="3543"/>
                  </a:lnTo>
                  <a:lnTo>
                    <a:pt x="4927" y="2463"/>
                  </a:lnTo>
                  <a:lnTo>
                    <a:pt x="3467" y="1282"/>
                  </a:lnTo>
                  <a:lnTo>
                    <a:pt x="217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7" name="object 4727" descr=""/>
            <p:cNvSpPr/>
            <p:nvPr/>
          </p:nvSpPr>
          <p:spPr>
            <a:xfrm>
              <a:off x="2454517" y="227086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04" y="0"/>
                  </a:moveTo>
                  <a:lnTo>
                    <a:pt x="0" y="304"/>
                  </a:lnTo>
                  <a:lnTo>
                    <a:pt x="1460" y="1739"/>
                  </a:lnTo>
                  <a:lnTo>
                    <a:pt x="3009" y="3009"/>
                  </a:lnTo>
                  <a:lnTo>
                    <a:pt x="4648" y="4178"/>
                  </a:lnTo>
                  <a:lnTo>
                    <a:pt x="4902" y="3822"/>
                  </a:lnTo>
                  <a:lnTo>
                    <a:pt x="3276" y="2666"/>
                  </a:lnTo>
                  <a:lnTo>
                    <a:pt x="1739" y="1409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8" name="object 4728" descr=""/>
            <p:cNvSpPr/>
            <p:nvPr/>
          </p:nvSpPr>
          <p:spPr>
            <a:xfrm>
              <a:off x="2459166" y="227253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790" y="0"/>
                  </a:moveTo>
                  <a:lnTo>
                    <a:pt x="0" y="2514"/>
                  </a:lnTo>
                  <a:lnTo>
                    <a:pt x="1638" y="3670"/>
                  </a:lnTo>
                  <a:lnTo>
                    <a:pt x="3352" y="4724"/>
                  </a:lnTo>
                  <a:lnTo>
                    <a:pt x="5181" y="5626"/>
                  </a:lnTo>
                  <a:lnTo>
                    <a:pt x="6540" y="2857"/>
                  </a:lnTo>
                  <a:lnTo>
                    <a:pt x="4889" y="2044"/>
                  </a:lnTo>
                  <a:lnTo>
                    <a:pt x="3301" y="1079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9" name="object 4729" descr=""/>
            <p:cNvSpPr/>
            <p:nvPr/>
          </p:nvSpPr>
          <p:spPr>
            <a:xfrm>
              <a:off x="2459166" y="2274695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253" y="0"/>
                  </a:moveTo>
                  <a:lnTo>
                    <a:pt x="0" y="355"/>
                  </a:lnTo>
                  <a:lnTo>
                    <a:pt x="1638" y="1511"/>
                  </a:lnTo>
                  <a:lnTo>
                    <a:pt x="3352" y="2565"/>
                  </a:lnTo>
                  <a:lnTo>
                    <a:pt x="5181" y="3467"/>
                  </a:lnTo>
                  <a:lnTo>
                    <a:pt x="5372" y="3073"/>
                  </a:lnTo>
                  <a:lnTo>
                    <a:pt x="3568" y="2197"/>
                  </a:lnTo>
                  <a:lnTo>
                    <a:pt x="1866" y="1155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0" name="object 4730" descr=""/>
            <p:cNvSpPr/>
            <p:nvPr/>
          </p:nvSpPr>
          <p:spPr>
            <a:xfrm>
              <a:off x="2464349" y="2275387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358" y="0"/>
                  </a:moveTo>
                  <a:lnTo>
                    <a:pt x="0" y="2781"/>
                  </a:lnTo>
                  <a:lnTo>
                    <a:pt x="914" y="3225"/>
                  </a:lnTo>
                  <a:lnTo>
                    <a:pt x="1854" y="3632"/>
                  </a:lnTo>
                  <a:lnTo>
                    <a:pt x="3822" y="4318"/>
                  </a:lnTo>
                  <a:lnTo>
                    <a:pt x="4851" y="4597"/>
                  </a:lnTo>
                  <a:lnTo>
                    <a:pt x="5930" y="4762"/>
                  </a:lnTo>
                  <a:lnTo>
                    <a:pt x="6375" y="1714"/>
                  </a:lnTo>
                  <a:lnTo>
                    <a:pt x="5549" y="1587"/>
                  </a:lnTo>
                  <a:lnTo>
                    <a:pt x="4699" y="1358"/>
                  </a:lnTo>
                  <a:lnTo>
                    <a:pt x="3009" y="774"/>
                  </a:lnTo>
                  <a:lnTo>
                    <a:pt x="2171" y="406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1" name="object 4731" descr=""/>
            <p:cNvSpPr/>
            <p:nvPr/>
          </p:nvSpPr>
          <p:spPr>
            <a:xfrm>
              <a:off x="2464349" y="2277774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90" y="0"/>
                  </a:moveTo>
                  <a:lnTo>
                    <a:pt x="5930" y="2374"/>
                  </a:lnTo>
                  <a:lnTo>
                    <a:pt x="5994" y="1943"/>
                  </a:lnTo>
                  <a:lnTo>
                    <a:pt x="4940" y="1790"/>
                  </a:lnTo>
                  <a:lnTo>
                    <a:pt x="3949" y="1511"/>
                  </a:lnTo>
                  <a:lnTo>
                    <a:pt x="2984" y="1181"/>
                  </a:lnTo>
                  <a:lnTo>
                    <a:pt x="2019" y="838"/>
                  </a:lnTo>
                  <a:lnTo>
                    <a:pt x="1092" y="44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2" name="object 4732" descr=""/>
            <p:cNvSpPr/>
            <p:nvPr/>
          </p:nvSpPr>
          <p:spPr>
            <a:xfrm>
              <a:off x="2470280" y="2276112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4648" y="0"/>
                  </a:moveTo>
                  <a:lnTo>
                    <a:pt x="2082" y="1117"/>
                  </a:lnTo>
                  <a:lnTo>
                    <a:pt x="1270" y="1104"/>
                  </a:lnTo>
                  <a:lnTo>
                    <a:pt x="444" y="990"/>
                  </a:lnTo>
                  <a:lnTo>
                    <a:pt x="0" y="4038"/>
                  </a:lnTo>
                  <a:lnTo>
                    <a:pt x="1079" y="4190"/>
                  </a:lnTo>
                  <a:lnTo>
                    <a:pt x="2235" y="4229"/>
                  </a:lnTo>
                  <a:lnTo>
                    <a:pt x="3733" y="3911"/>
                  </a:lnTo>
                  <a:lnTo>
                    <a:pt x="6680" y="2324"/>
                  </a:lnTo>
                  <a:lnTo>
                    <a:pt x="464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3" name="object 4733" descr=""/>
            <p:cNvSpPr/>
            <p:nvPr/>
          </p:nvSpPr>
          <p:spPr>
            <a:xfrm>
              <a:off x="2470280" y="2278106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39">
                  <a:moveTo>
                    <a:pt x="6400" y="0"/>
                  </a:moveTo>
                  <a:lnTo>
                    <a:pt x="2222" y="1803"/>
                  </a:lnTo>
                  <a:lnTo>
                    <a:pt x="1104" y="1765"/>
                  </a:lnTo>
                  <a:lnTo>
                    <a:pt x="63" y="1612"/>
                  </a:lnTo>
                  <a:lnTo>
                    <a:pt x="0" y="2044"/>
                  </a:lnTo>
                  <a:lnTo>
                    <a:pt x="1079" y="2197"/>
                  </a:lnTo>
                  <a:lnTo>
                    <a:pt x="2235" y="2235"/>
                  </a:lnTo>
                  <a:lnTo>
                    <a:pt x="3733" y="1917"/>
                  </a:lnTo>
                  <a:lnTo>
                    <a:pt x="6680" y="330"/>
                  </a:lnTo>
                  <a:lnTo>
                    <a:pt x="6400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4" name="object 4734" descr=""/>
            <p:cNvSpPr/>
            <p:nvPr/>
          </p:nvSpPr>
          <p:spPr>
            <a:xfrm>
              <a:off x="2474931" y="227186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1676" y="0"/>
                  </a:moveTo>
                  <a:lnTo>
                    <a:pt x="0" y="4241"/>
                  </a:lnTo>
                  <a:lnTo>
                    <a:pt x="2031" y="6565"/>
                  </a:lnTo>
                  <a:lnTo>
                    <a:pt x="4737" y="380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5" name="object 4735" descr=""/>
            <p:cNvSpPr/>
            <p:nvPr/>
          </p:nvSpPr>
          <p:spPr>
            <a:xfrm>
              <a:off x="2476671" y="2272196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565" y="0"/>
                  </a:moveTo>
                  <a:lnTo>
                    <a:pt x="0" y="5918"/>
                  </a:lnTo>
                  <a:lnTo>
                    <a:pt x="292" y="6235"/>
                  </a:lnTo>
                  <a:lnTo>
                    <a:pt x="2997" y="50"/>
                  </a:lnTo>
                  <a:lnTo>
                    <a:pt x="256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6" name="object 4736" descr=""/>
            <p:cNvSpPr/>
            <p:nvPr/>
          </p:nvSpPr>
          <p:spPr>
            <a:xfrm>
              <a:off x="2476604" y="2265765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5">
                  <a:moveTo>
                    <a:pt x="1282" y="0"/>
                  </a:moveTo>
                  <a:lnTo>
                    <a:pt x="127" y="5168"/>
                  </a:lnTo>
                  <a:lnTo>
                    <a:pt x="0" y="6096"/>
                  </a:lnTo>
                  <a:lnTo>
                    <a:pt x="3060" y="6477"/>
                  </a:lnTo>
                  <a:lnTo>
                    <a:pt x="3187" y="5486"/>
                  </a:lnTo>
                  <a:lnTo>
                    <a:pt x="3276" y="4546"/>
                  </a:lnTo>
                  <a:lnTo>
                    <a:pt x="3429" y="3670"/>
                  </a:lnTo>
                  <a:lnTo>
                    <a:pt x="3568" y="2781"/>
                  </a:lnTo>
                  <a:lnTo>
                    <a:pt x="3784" y="1981"/>
                  </a:lnTo>
                  <a:lnTo>
                    <a:pt x="4102" y="1257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7" name="object 4737" descr=""/>
            <p:cNvSpPr/>
            <p:nvPr/>
          </p:nvSpPr>
          <p:spPr>
            <a:xfrm>
              <a:off x="2479245" y="2266845"/>
              <a:ext cx="1905" cy="5715"/>
            </a:xfrm>
            <a:custGeom>
              <a:avLst/>
              <a:gdLst/>
              <a:ahLst/>
              <a:cxnLst/>
              <a:rect l="l" t="t" r="r" b="b"/>
              <a:pathLst>
                <a:path w="1905" h="5714">
                  <a:moveTo>
                    <a:pt x="1066" y="0"/>
                  </a:moveTo>
                  <a:lnTo>
                    <a:pt x="723" y="762"/>
                  </a:lnTo>
                  <a:lnTo>
                    <a:pt x="508" y="1612"/>
                  </a:lnTo>
                  <a:lnTo>
                    <a:pt x="203" y="3416"/>
                  </a:lnTo>
                  <a:lnTo>
                    <a:pt x="114" y="4356"/>
                  </a:lnTo>
                  <a:lnTo>
                    <a:pt x="0" y="5346"/>
                  </a:lnTo>
                  <a:lnTo>
                    <a:pt x="419" y="5397"/>
                  </a:lnTo>
                  <a:lnTo>
                    <a:pt x="546" y="4406"/>
                  </a:lnTo>
                  <a:lnTo>
                    <a:pt x="635" y="3467"/>
                  </a:lnTo>
                  <a:lnTo>
                    <a:pt x="787" y="2590"/>
                  </a:lnTo>
                  <a:lnTo>
                    <a:pt x="927" y="1701"/>
                  </a:lnTo>
                  <a:lnTo>
                    <a:pt x="1143" y="901"/>
                  </a:lnTo>
                  <a:lnTo>
                    <a:pt x="1460" y="177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8" name="object 4738" descr=""/>
            <p:cNvSpPr/>
            <p:nvPr/>
          </p:nvSpPr>
          <p:spPr>
            <a:xfrm>
              <a:off x="2477897" y="2261964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841" y="0"/>
                  </a:moveTo>
                  <a:lnTo>
                    <a:pt x="698" y="2514"/>
                  </a:lnTo>
                  <a:lnTo>
                    <a:pt x="609" y="2654"/>
                  </a:lnTo>
                  <a:lnTo>
                    <a:pt x="241" y="3276"/>
                  </a:lnTo>
                  <a:lnTo>
                    <a:pt x="0" y="3797"/>
                  </a:lnTo>
                  <a:lnTo>
                    <a:pt x="2806" y="5054"/>
                  </a:lnTo>
                  <a:lnTo>
                    <a:pt x="2971" y="4698"/>
                  </a:lnTo>
                  <a:lnTo>
                    <a:pt x="3124" y="4457"/>
                  </a:lnTo>
                  <a:lnTo>
                    <a:pt x="6248" y="3060"/>
                  </a:lnTo>
                  <a:lnTo>
                    <a:pt x="584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9" name="object 4739" descr=""/>
            <p:cNvSpPr/>
            <p:nvPr/>
          </p:nvSpPr>
          <p:spPr>
            <a:xfrm>
              <a:off x="2480310" y="2264593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3771" y="0"/>
                  </a:moveTo>
                  <a:lnTo>
                    <a:pt x="1346" y="660"/>
                  </a:lnTo>
                  <a:lnTo>
                    <a:pt x="1003" y="825"/>
                  </a:lnTo>
                  <a:lnTo>
                    <a:pt x="736" y="1028"/>
                  </a:lnTo>
                  <a:lnTo>
                    <a:pt x="571" y="1231"/>
                  </a:lnTo>
                  <a:lnTo>
                    <a:pt x="444" y="1435"/>
                  </a:lnTo>
                  <a:lnTo>
                    <a:pt x="177" y="1879"/>
                  </a:lnTo>
                  <a:lnTo>
                    <a:pt x="0" y="2247"/>
                  </a:lnTo>
                  <a:lnTo>
                    <a:pt x="393" y="2425"/>
                  </a:lnTo>
                  <a:lnTo>
                    <a:pt x="482" y="2247"/>
                  </a:lnTo>
                  <a:lnTo>
                    <a:pt x="558" y="2070"/>
                  </a:lnTo>
                  <a:lnTo>
                    <a:pt x="711" y="1828"/>
                  </a:lnTo>
                  <a:lnTo>
                    <a:pt x="838" y="1600"/>
                  </a:lnTo>
                  <a:lnTo>
                    <a:pt x="3835" y="431"/>
                  </a:lnTo>
                  <a:lnTo>
                    <a:pt x="377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0" name="object 4740" descr=""/>
            <p:cNvSpPr/>
            <p:nvPr/>
          </p:nvSpPr>
          <p:spPr>
            <a:xfrm>
              <a:off x="2483732" y="2261772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4102" y="0"/>
                  </a:moveTo>
                  <a:lnTo>
                    <a:pt x="3086" y="0"/>
                  </a:lnTo>
                  <a:lnTo>
                    <a:pt x="2082" y="12"/>
                  </a:lnTo>
                  <a:lnTo>
                    <a:pt x="1054" y="63"/>
                  </a:lnTo>
                  <a:lnTo>
                    <a:pt x="0" y="190"/>
                  </a:lnTo>
                  <a:lnTo>
                    <a:pt x="406" y="3251"/>
                  </a:lnTo>
                  <a:lnTo>
                    <a:pt x="1282" y="3136"/>
                  </a:lnTo>
                  <a:lnTo>
                    <a:pt x="2197" y="3098"/>
                  </a:lnTo>
                  <a:lnTo>
                    <a:pt x="3111" y="3086"/>
                  </a:lnTo>
                  <a:lnTo>
                    <a:pt x="4038" y="3086"/>
                  </a:lnTo>
                  <a:lnTo>
                    <a:pt x="4978" y="3111"/>
                  </a:lnTo>
                  <a:lnTo>
                    <a:pt x="5918" y="3162"/>
                  </a:lnTo>
                  <a:lnTo>
                    <a:pt x="6083" y="88"/>
                  </a:lnTo>
                  <a:lnTo>
                    <a:pt x="5092" y="25"/>
                  </a:lnTo>
                  <a:lnTo>
                    <a:pt x="410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1" name="object 4741" descr=""/>
            <p:cNvSpPr/>
            <p:nvPr/>
          </p:nvSpPr>
          <p:spPr>
            <a:xfrm>
              <a:off x="2484088" y="2264414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5">
                  <a:moveTo>
                    <a:pt x="3695" y="0"/>
                  </a:moveTo>
                  <a:lnTo>
                    <a:pt x="1816" y="25"/>
                  </a:lnTo>
                  <a:lnTo>
                    <a:pt x="888" y="63"/>
                  </a:lnTo>
                  <a:lnTo>
                    <a:pt x="0" y="177"/>
                  </a:lnTo>
                  <a:lnTo>
                    <a:pt x="50" y="609"/>
                  </a:lnTo>
                  <a:lnTo>
                    <a:pt x="927" y="495"/>
                  </a:lnTo>
                  <a:lnTo>
                    <a:pt x="1841" y="457"/>
                  </a:lnTo>
                  <a:lnTo>
                    <a:pt x="2755" y="444"/>
                  </a:lnTo>
                  <a:lnTo>
                    <a:pt x="3682" y="444"/>
                  </a:lnTo>
                  <a:lnTo>
                    <a:pt x="4622" y="469"/>
                  </a:lnTo>
                  <a:lnTo>
                    <a:pt x="5562" y="520"/>
                  </a:lnTo>
                  <a:lnTo>
                    <a:pt x="5587" y="88"/>
                  </a:lnTo>
                  <a:lnTo>
                    <a:pt x="4635" y="38"/>
                  </a:lnTo>
                  <a:lnTo>
                    <a:pt x="369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2" name="object 4742" descr=""/>
            <p:cNvSpPr/>
            <p:nvPr/>
          </p:nvSpPr>
          <p:spPr>
            <a:xfrm>
              <a:off x="2489654" y="226186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65" y="0"/>
                  </a:moveTo>
                  <a:lnTo>
                    <a:pt x="0" y="3073"/>
                  </a:lnTo>
                  <a:lnTo>
                    <a:pt x="939" y="3124"/>
                  </a:lnTo>
                  <a:lnTo>
                    <a:pt x="4292" y="3403"/>
                  </a:lnTo>
                  <a:lnTo>
                    <a:pt x="5283" y="3479"/>
                  </a:lnTo>
                  <a:lnTo>
                    <a:pt x="5829" y="3492"/>
                  </a:lnTo>
                  <a:lnTo>
                    <a:pt x="5905" y="406"/>
                  </a:lnTo>
                  <a:lnTo>
                    <a:pt x="5016" y="368"/>
                  </a:lnTo>
                  <a:lnTo>
                    <a:pt x="3098" y="203"/>
                  </a:lnTo>
                  <a:lnTo>
                    <a:pt x="1155" y="5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3" name="object 4743" descr=""/>
            <p:cNvSpPr/>
            <p:nvPr/>
          </p:nvSpPr>
          <p:spPr>
            <a:xfrm>
              <a:off x="2489654" y="226450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939" y="482"/>
                  </a:lnTo>
                  <a:lnTo>
                    <a:pt x="4292" y="762"/>
                  </a:lnTo>
                  <a:lnTo>
                    <a:pt x="5283" y="838"/>
                  </a:lnTo>
                  <a:lnTo>
                    <a:pt x="5829" y="850"/>
                  </a:lnTo>
                  <a:lnTo>
                    <a:pt x="5842" y="419"/>
                  </a:lnTo>
                  <a:lnTo>
                    <a:pt x="5308" y="406"/>
                  </a:lnTo>
                  <a:lnTo>
                    <a:pt x="2882" y="203"/>
                  </a:lnTo>
                  <a:lnTo>
                    <a:pt x="965" y="5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4" name="object 4744" descr=""/>
            <p:cNvSpPr/>
            <p:nvPr/>
          </p:nvSpPr>
          <p:spPr>
            <a:xfrm>
              <a:off x="2489286" y="2261995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10">
                  <a:moveTo>
                    <a:pt x="152" y="0"/>
                  </a:moveTo>
                  <a:lnTo>
                    <a:pt x="0" y="3073"/>
                  </a:lnTo>
                  <a:lnTo>
                    <a:pt x="1028" y="3136"/>
                  </a:lnTo>
                  <a:lnTo>
                    <a:pt x="3086" y="3225"/>
                  </a:lnTo>
                  <a:lnTo>
                    <a:pt x="4635" y="3276"/>
                  </a:lnTo>
                  <a:lnTo>
                    <a:pt x="6121" y="3352"/>
                  </a:lnTo>
                  <a:lnTo>
                    <a:pt x="6350" y="279"/>
                  </a:lnTo>
                  <a:lnTo>
                    <a:pt x="6057" y="254"/>
                  </a:lnTo>
                  <a:lnTo>
                    <a:pt x="5803" y="254"/>
                  </a:lnTo>
                  <a:lnTo>
                    <a:pt x="5537" y="228"/>
                  </a:lnTo>
                  <a:lnTo>
                    <a:pt x="2197" y="10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5" name="object 4745" descr=""/>
            <p:cNvSpPr/>
            <p:nvPr/>
          </p:nvSpPr>
          <p:spPr>
            <a:xfrm>
              <a:off x="2489413" y="2261995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25" y="0"/>
                  </a:moveTo>
                  <a:lnTo>
                    <a:pt x="0" y="431"/>
                  </a:lnTo>
                  <a:lnTo>
                    <a:pt x="2044" y="533"/>
                  </a:lnTo>
                  <a:lnTo>
                    <a:pt x="5384" y="673"/>
                  </a:lnTo>
                  <a:lnTo>
                    <a:pt x="5651" y="673"/>
                  </a:lnTo>
                  <a:lnTo>
                    <a:pt x="6197" y="711"/>
                  </a:lnTo>
                  <a:lnTo>
                    <a:pt x="6223" y="279"/>
                  </a:lnTo>
                  <a:lnTo>
                    <a:pt x="5930" y="254"/>
                  </a:lnTo>
                  <a:lnTo>
                    <a:pt x="5676" y="254"/>
                  </a:lnTo>
                  <a:lnTo>
                    <a:pt x="5410" y="228"/>
                  </a:lnTo>
                  <a:lnTo>
                    <a:pt x="2070" y="10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6" name="object 4746" descr=""/>
            <p:cNvSpPr/>
            <p:nvPr/>
          </p:nvSpPr>
          <p:spPr>
            <a:xfrm>
              <a:off x="2483069" y="2261587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266" y="0"/>
                  </a:moveTo>
                  <a:lnTo>
                    <a:pt x="0" y="3073"/>
                  </a:lnTo>
                  <a:lnTo>
                    <a:pt x="2070" y="3251"/>
                  </a:lnTo>
                  <a:lnTo>
                    <a:pt x="6210" y="3492"/>
                  </a:lnTo>
                  <a:lnTo>
                    <a:pt x="6375" y="406"/>
                  </a:lnTo>
                  <a:lnTo>
                    <a:pt x="4330" y="304"/>
                  </a:lnTo>
                  <a:lnTo>
                    <a:pt x="2298" y="165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7" name="object 4747" descr=""/>
            <p:cNvSpPr/>
            <p:nvPr/>
          </p:nvSpPr>
          <p:spPr>
            <a:xfrm>
              <a:off x="2483298" y="2261587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38" y="0"/>
                  </a:moveTo>
                  <a:lnTo>
                    <a:pt x="0" y="431"/>
                  </a:lnTo>
                  <a:lnTo>
                    <a:pt x="2031" y="596"/>
                  </a:lnTo>
                  <a:lnTo>
                    <a:pt x="4076" y="736"/>
                  </a:lnTo>
                  <a:lnTo>
                    <a:pt x="6121" y="838"/>
                  </a:lnTo>
                  <a:lnTo>
                    <a:pt x="6146" y="406"/>
                  </a:lnTo>
                  <a:lnTo>
                    <a:pt x="4102" y="304"/>
                  </a:lnTo>
                  <a:lnTo>
                    <a:pt x="2070" y="165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8" name="object 4748" descr=""/>
            <p:cNvSpPr/>
            <p:nvPr/>
          </p:nvSpPr>
          <p:spPr>
            <a:xfrm>
              <a:off x="2476861" y="2260930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5" h="3810">
                  <a:moveTo>
                    <a:pt x="419" y="0"/>
                  </a:moveTo>
                  <a:lnTo>
                    <a:pt x="0" y="3060"/>
                  </a:lnTo>
                  <a:lnTo>
                    <a:pt x="2070" y="3340"/>
                  </a:lnTo>
                  <a:lnTo>
                    <a:pt x="4140" y="3556"/>
                  </a:lnTo>
                  <a:lnTo>
                    <a:pt x="6210" y="3733"/>
                  </a:lnTo>
                  <a:lnTo>
                    <a:pt x="6476" y="660"/>
                  </a:lnTo>
                  <a:lnTo>
                    <a:pt x="4444" y="482"/>
                  </a:lnTo>
                  <a:lnTo>
                    <a:pt x="2425" y="26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9" name="object 4749" descr=""/>
            <p:cNvSpPr/>
            <p:nvPr/>
          </p:nvSpPr>
          <p:spPr>
            <a:xfrm>
              <a:off x="2477217" y="2260930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" y="0"/>
                  </a:moveTo>
                  <a:lnTo>
                    <a:pt x="0" y="431"/>
                  </a:lnTo>
                  <a:lnTo>
                    <a:pt x="2019" y="698"/>
                  </a:lnTo>
                  <a:lnTo>
                    <a:pt x="4051" y="914"/>
                  </a:lnTo>
                  <a:lnTo>
                    <a:pt x="6083" y="1092"/>
                  </a:lnTo>
                  <a:lnTo>
                    <a:pt x="6121" y="660"/>
                  </a:lnTo>
                  <a:lnTo>
                    <a:pt x="4089" y="482"/>
                  </a:lnTo>
                  <a:lnTo>
                    <a:pt x="2070" y="26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0" name="object 4750" descr=""/>
            <p:cNvSpPr/>
            <p:nvPr/>
          </p:nvSpPr>
          <p:spPr>
            <a:xfrm>
              <a:off x="2470656" y="2259884"/>
              <a:ext cx="6985" cy="4445"/>
            </a:xfrm>
            <a:custGeom>
              <a:avLst/>
              <a:gdLst/>
              <a:ahLst/>
              <a:cxnLst/>
              <a:rect l="l" t="t" r="r" b="b"/>
              <a:pathLst>
                <a:path w="6985" h="4444">
                  <a:moveTo>
                    <a:pt x="685" y="0"/>
                  </a:moveTo>
                  <a:lnTo>
                    <a:pt x="0" y="3009"/>
                  </a:lnTo>
                  <a:lnTo>
                    <a:pt x="2070" y="3479"/>
                  </a:lnTo>
                  <a:lnTo>
                    <a:pt x="4140" y="3822"/>
                  </a:lnTo>
                  <a:lnTo>
                    <a:pt x="6210" y="4102"/>
                  </a:lnTo>
                  <a:lnTo>
                    <a:pt x="6629" y="1041"/>
                  </a:lnTo>
                  <a:lnTo>
                    <a:pt x="4622" y="774"/>
                  </a:lnTo>
                  <a:lnTo>
                    <a:pt x="2628" y="444"/>
                  </a:lnTo>
                  <a:lnTo>
                    <a:pt x="68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1" name="object 4751" descr=""/>
            <p:cNvSpPr/>
            <p:nvPr/>
          </p:nvSpPr>
          <p:spPr>
            <a:xfrm>
              <a:off x="2471241" y="2259884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01" y="0"/>
                  </a:moveTo>
                  <a:lnTo>
                    <a:pt x="0" y="419"/>
                  </a:lnTo>
                  <a:lnTo>
                    <a:pt x="1968" y="863"/>
                  </a:lnTo>
                  <a:lnTo>
                    <a:pt x="3975" y="1193"/>
                  </a:lnTo>
                  <a:lnTo>
                    <a:pt x="5981" y="1473"/>
                  </a:lnTo>
                  <a:lnTo>
                    <a:pt x="6045" y="1041"/>
                  </a:lnTo>
                  <a:lnTo>
                    <a:pt x="4038" y="774"/>
                  </a:lnTo>
                  <a:lnTo>
                    <a:pt x="2044" y="44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2" name="object 4752" descr=""/>
            <p:cNvSpPr/>
            <p:nvPr/>
          </p:nvSpPr>
          <p:spPr>
            <a:xfrm>
              <a:off x="2464489" y="2258113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5" h="5080">
                  <a:moveTo>
                    <a:pt x="1295" y="0"/>
                  </a:moveTo>
                  <a:lnTo>
                    <a:pt x="0" y="2794"/>
                  </a:lnTo>
                  <a:lnTo>
                    <a:pt x="1016" y="3263"/>
                  </a:lnTo>
                  <a:lnTo>
                    <a:pt x="2044" y="3632"/>
                  </a:lnTo>
                  <a:lnTo>
                    <a:pt x="4102" y="4279"/>
                  </a:lnTo>
                  <a:lnTo>
                    <a:pt x="5130" y="4546"/>
                  </a:lnTo>
                  <a:lnTo>
                    <a:pt x="6172" y="4775"/>
                  </a:lnTo>
                  <a:lnTo>
                    <a:pt x="6858" y="1765"/>
                  </a:lnTo>
                  <a:lnTo>
                    <a:pt x="5880" y="1549"/>
                  </a:lnTo>
                  <a:lnTo>
                    <a:pt x="4914" y="1295"/>
                  </a:lnTo>
                  <a:lnTo>
                    <a:pt x="3048" y="723"/>
                  </a:lnTo>
                  <a:lnTo>
                    <a:pt x="2146" y="393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3" name="object 4753" descr=""/>
            <p:cNvSpPr/>
            <p:nvPr/>
          </p:nvSpPr>
          <p:spPr>
            <a:xfrm>
              <a:off x="2465607" y="2258113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39">
                  <a:moveTo>
                    <a:pt x="177" y="0"/>
                  </a:moveTo>
                  <a:lnTo>
                    <a:pt x="5638" y="2197"/>
                  </a:lnTo>
                  <a:lnTo>
                    <a:pt x="5740" y="1765"/>
                  </a:lnTo>
                  <a:lnTo>
                    <a:pt x="4762" y="1549"/>
                  </a:lnTo>
                  <a:lnTo>
                    <a:pt x="3797" y="1295"/>
                  </a:lnTo>
                  <a:lnTo>
                    <a:pt x="1930" y="723"/>
                  </a:lnTo>
                  <a:lnTo>
                    <a:pt x="1028" y="39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4" name="object 4754" descr=""/>
            <p:cNvSpPr/>
            <p:nvPr/>
          </p:nvSpPr>
          <p:spPr>
            <a:xfrm>
              <a:off x="2459554" y="22551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3073" y="0"/>
                  </a:moveTo>
                  <a:lnTo>
                    <a:pt x="0" y="228"/>
                  </a:lnTo>
                  <a:lnTo>
                    <a:pt x="50" y="990"/>
                  </a:lnTo>
                  <a:lnTo>
                    <a:pt x="304" y="1727"/>
                  </a:lnTo>
                  <a:lnTo>
                    <a:pt x="4927" y="5791"/>
                  </a:lnTo>
                  <a:lnTo>
                    <a:pt x="6235" y="2997"/>
                  </a:lnTo>
                  <a:lnTo>
                    <a:pt x="5384" y="2603"/>
                  </a:lnTo>
                  <a:lnTo>
                    <a:pt x="4597" y="2133"/>
                  </a:lnTo>
                  <a:lnTo>
                    <a:pt x="3721" y="1346"/>
                  </a:lnTo>
                  <a:lnTo>
                    <a:pt x="3492" y="1066"/>
                  </a:lnTo>
                  <a:lnTo>
                    <a:pt x="3174" y="533"/>
                  </a:lnTo>
                  <a:lnTo>
                    <a:pt x="3098" y="279"/>
                  </a:lnTo>
                  <a:lnTo>
                    <a:pt x="307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5" name="object 4755" descr=""/>
            <p:cNvSpPr/>
            <p:nvPr/>
          </p:nvSpPr>
          <p:spPr>
            <a:xfrm>
              <a:off x="2462196" y="22551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431" y="0"/>
                  </a:moveTo>
                  <a:lnTo>
                    <a:pt x="0" y="38"/>
                  </a:lnTo>
                  <a:lnTo>
                    <a:pt x="25" y="368"/>
                  </a:lnTo>
                  <a:lnTo>
                    <a:pt x="126" y="698"/>
                  </a:lnTo>
                  <a:lnTo>
                    <a:pt x="317" y="1016"/>
                  </a:lnTo>
                  <a:lnTo>
                    <a:pt x="495" y="1333"/>
                  </a:lnTo>
                  <a:lnTo>
                    <a:pt x="761" y="1651"/>
                  </a:lnTo>
                  <a:lnTo>
                    <a:pt x="1714" y="2501"/>
                  </a:lnTo>
                  <a:lnTo>
                    <a:pt x="2539" y="2984"/>
                  </a:lnTo>
                  <a:lnTo>
                    <a:pt x="3403" y="3378"/>
                  </a:lnTo>
                  <a:lnTo>
                    <a:pt x="3594" y="2997"/>
                  </a:lnTo>
                  <a:lnTo>
                    <a:pt x="2743" y="2603"/>
                  </a:lnTo>
                  <a:lnTo>
                    <a:pt x="1955" y="2133"/>
                  </a:lnTo>
                  <a:lnTo>
                    <a:pt x="457" y="27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6" name="object 4756" descr=""/>
            <p:cNvSpPr/>
            <p:nvPr/>
          </p:nvSpPr>
          <p:spPr>
            <a:xfrm>
              <a:off x="2461089" y="224949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4826" y="0"/>
                  </a:moveTo>
                  <a:lnTo>
                    <a:pt x="3187" y="1003"/>
                  </a:lnTo>
                  <a:lnTo>
                    <a:pt x="1600" y="2031"/>
                  </a:lnTo>
                  <a:lnTo>
                    <a:pt x="0" y="2946"/>
                  </a:lnTo>
                  <a:lnTo>
                    <a:pt x="1536" y="5626"/>
                  </a:lnTo>
                  <a:lnTo>
                    <a:pt x="3238" y="4648"/>
                  </a:lnTo>
                  <a:lnTo>
                    <a:pt x="4838" y="3606"/>
                  </a:lnTo>
                  <a:lnTo>
                    <a:pt x="6438" y="2628"/>
                  </a:lnTo>
                  <a:lnTo>
                    <a:pt x="482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7" name="object 4757" descr=""/>
            <p:cNvSpPr/>
            <p:nvPr/>
          </p:nvSpPr>
          <p:spPr>
            <a:xfrm>
              <a:off x="2462410" y="2251757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4889" y="0"/>
                  </a:moveTo>
                  <a:lnTo>
                    <a:pt x="3289" y="977"/>
                  </a:lnTo>
                  <a:lnTo>
                    <a:pt x="1689" y="2019"/>
                  </a:lnTo>
                  <a:lnTo>
                    <a:pt x="0" y="2984"/>
                  </a:lnTo>
                  <a:lnTo>
                    <a:pt x="215" y="3365"/>
                  </a:lnTo>
                  <a:lnTo>
                    <a:pt x="1917" y="2387"/>
                  </a:lnTo>
                  <a:lnTo>
                    <a:pt x="3517" y="1346"/>
                  </a:lnTo>
                  <a:lnTo>
                    <a:pt x="5118" y="368"/>
                  </a:lnTo>
                  <a:lnTo>
                    <a:pt x="4889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8" name="object 4758" descr=""/>
            <p:cNvSpPr/>
            <p:nvPr/>
          </p:nvSpPr>
          <p:spPr>
            <a:xfrm>
              <a:off x="2465912" y="224667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5181" y="0"/>
                  </a:moveTo>
                  <a:lnTo>
                    <a:pt x="3340" y="825"/>
                  </a:lnTo>
                  <a:lnTo>
                    <a:pt x="1638" y="1816"/>
                  </a:lnTo>
                  <a:lnTo>
                    <a:pt x="0" y="2832"/>
                  </a:lnTo>
                  <a:lnTo>
                    <a:pt x="1612" y="5460"/>
                  </a:lnTo>
                  <a:lnTo>
                    <a:pt x="3213" y="4470"/>
                  </a:lnTo>
                  <a:lnTo>
                    <a:pt x="4800" y="3555"/>
                  </a:lnTo>
                  <a:lnTo>
                    <a:pt x="6438" y="2819"/>
                  </a:lnTo>
                  <a:lnTo>
                    <a:pt x="518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9" name="object 4759" descr=""/>
            <p:cNvSpPr/>
            <p:nvPr/>
          </p:nvSpPr>
          <p:spPr>
            <a:xfrm>
              <a:off x="2467309" y="224909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4864" y="0"/>
                  </a:moveTo>
                  <a:lnTo>
                    <a:pt x="3200" y="749"/>
                  </a:lnTo>
                  <a:lnTo>
                    <a:pt x="1600" y="1676"/>
                  </a:lnTo>
                  <a:lnTo>
                    <a:pt x="0" y="2654"/>
                  </a:lnTo>
                  <a:lnTo>
                    <a:pt x="215" y="3035"/>
                  </a:lnTo>
                  <a:lnTo>
                    <a:pt x="1816" y="2044"/>
                  </a:lnTo>
                  <a:lnTo>
                    <a:pt x="3403" y="1130"/>
                  </a:lnTo>
                  <a:lnTo>
                    <a:pt x="5041" y="393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0" name="object 4760" descr=""/>
            <p:cNvSpPr/>
            <p:nvPr/>
          </p:nvSpPr>
          <p:spPr>
            <a:xfrm>
              <a:off x="2471092" y="224521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5105" y="0"/>
                  </a:moveTo>
                  <a:lnTo>
                    <a:pt x="0" y="1460"/>
                  </a:lnTo>
                  <a:lnTo>
                    <a:pt x="1257" y="4267"/>
                  </a:lnTo>
                  <a:lnTo>
                    <a:pt x="2082" y="3911"/>
                  </a:lnTo>
                  <a:lnTo>
                    <a:pt x="2882" y="3606"/>
                  </a:lnTo>
                  <a:lnTo>
                    <a:pt x="3276" y="3479"/>
                  </a:lnTo>
                  <a:lnTo>
                    <a:pt x="4457" y="3187"/>
                  </a:lnTo>
                  <a:lnTo>
                    <a:pt x="5245" y="3098"/>
                  </a:lnTo>
                  <a:lnTo>
                    <a:pt x="6019" y="3149"/>
                  </a:lnTo>
                  <a:lnTo>
                    <a:pt x="6222" y="76"/>
                  </a:lnTo>
                  <a:lnTo>
                    <a:pt x="5105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1" name="object 4761" descr=""/>
            <p:cNvSpPr/>
            <p:nvPr/>
          </p:nvSpPr>
          <p:spPr>
            <a:xfrm>
              <a:off x="2472171" y="2247886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4152" y="0"/>
                  </a:moveTo>
                  <a:lnTo>
                    <a:pt x="0" y="1206"/>
                  </a:lnTo>
                  <a:lnTo>
                    <a:pt x="177" y="1600"/>
                  </a:lnTo>
                  <a:lnTo>
                    <a:pt x="1003" y="1244"/>
                  </a:lnTo>
                  <a:lnTo>
                    <a:pt x="1803" y="939"/>
                  </a:lnTo>
                  <a:lnTo>
                    <a:pt x="2197" y="812"/>
                  </a:lnTo>
                  <a:lnTo>
                    <a:pt x="3378" y="520"/>
                  </a:lnTo>
                  <a:lnTo>
                    <a:pt x="4165" y="431"/>
                  </a:lnTo>
                  <a:lnTo>
                    <a:pt x="4940" y="482"/>
                  </a:lnTo>
                  <a:lnTo>
                    <a:pt x="4965" y="50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2" name="object 4762" descr=""/>
            <p:cNvSpPr/>
            <p:nvPr/>
          </p:nvSpPr>
          <p:spPr>
            <a:xfrm>
              <a:off x="2477110" y="2245288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03" y="0"/>
                  </a:moveTo>
                  <a:lnTo>
                    <a:pt x="0" y="3086"/>
                  </a:lnTo>
                  <a:lnTo>
                    <a:pt x="774" y="3136"/>
                  </a:lnTo>
                  <a:lnTo>
                    <a:pt x="1536" y="3314"/>
                  </a:lnTo>
                  <a:lnTo>
                    <a:pt x="3047" y="3924"/>
                  </a:lnTo>
                  <a:lnTo>
                    <a:pt x="3797" y="4343"/>
                  </a:lnTo>
                  <a:lnTo>
                    <a:pt x="4533" y="4825"/>
                  </a:lnTo>
                  <a:lnTo>
                    <a:pt x="6210" y="2235"/>
                  </a:lnTo>
                  <a:lnTo>
                    <a:pt x="5359" y="1689"/>
                  </a:lnTo>
                  <a:lnTo>
                    <a:pt x="4444" y="1168"/>
                  </a:lnTo>
                  <a:lnTo>
                    <a:pt x="2438" y="355"/>
                  </a:lnTo>
                  <a:lnTo>
                    <a:pt x="1333" y="76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3" name="object 4763" descr=""/>
            <p:cNvSpPr/>
            <p:nvPr/>
          </p:nvSpPr>
          <p:spPr>
            <a:xfrm>
              <a:off x="2477110" y="2247942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80" h="2539">
                  <a:moveTo>
                    <a:pt x="25" y="0"/>
                  </a:moveTo>
                  <a:lnTo>
                    <a:pt x="0" y="431"/>
                  </a:lnTo>
                  <a:lnTo>
                    <a:pt x="774" y="482"/>
                  </a:lnTo>
                  <a:lnTo>
                    <a:pt x="1536" y="660"/>
                  </a:lnTo>
                  <a:lnTo>
                    <a:pt x="3047" y="1270"/>
                  </a:lnTo>
                  <a:lnTo>
                    <a:pt x="3797" y="1689"/>
                  </a:lnTo>
                  <a:lnTo>
                    <a:pt x="4533" y="2171"/>
                  </a:lnTo>
                  <a:lnTo>
                    <a:pt x="4775" y="1803"/>
                  </a:lnTo>
                  <a:lnTo>
                    <a:pt x="4013" y="1320"/>
                  </a:lnTo>
                  <a:lnTo>
                    <a:pt x="3238" y="889"/>
                  </a:lnTo>
                  <a:lnTo>
                    <a:pt x="1663" y="254"/>
                  </a:lnTo>
                  <a:lnTo>
                    <a:pt x="850" y="5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4" name="object 4764" descr=""/>
            <p:cNvSpPr/>
            <p:nvPr/>
          </p:nvSpPr>
          <p:spPr>
            <a:xfrm>
              <a:off x="2481647" y="22475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676" y="0"/>
                  </a:moveTo>
                  <a:lnTo>
                    <a:pt x="0" y="2578"/>
                  </a:lnTo>
                  <a:lnTo>
                    <a:pt x="1473" y="3543"/>
                  </a:lnTo>
                  <a:lnTo>
                    <a:pt x="2933" y="4749"/>
                  </a:lnTo>
                  <a:lnTo>
                    <a:pt x="4457" y="5918"/>
                  </a:lnTo>
                  <a:lnTo>
                    <a:pt x="6337" y="3479"/>
                  </a:lnTo>
                  <a:lnTo>
                    <a:pt x="4089" y="1727"/>
                  </a:lnTo>
                  <a:lnTo>
                    <a:pt x="2527" y="546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5" name="object 4765" descr=""/>
            <p:cNvSpPr/>
            <p:nvPr/>
          </p:nvSpPr>
          <p:spPr>
            <a:xfrm>
              <a:off x="2481647" y="224975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28" y="0"/>
                  </a:moveTo>
                  <a:lnTo>
                    <a:pt x="0" y="355"/>
                  </a:lnTo>
                  <a:lnTo>
                    <a:pt x="1473" y="1320"/>
                  </a:lnTo>
                  <a:lnTo>
                    <a:pt x="2933" y="2527"/>
                  </a:lnTo>
                  <a:lnTo>
                    <a:pt x="4457" y="3695"/>
                  </a:lnTo>
                  <a:lnTo>
                    <a:pt x="4724" y="3352"/>
                  </a:lnTo>
                  <a:lnTo>
                    <a:pt x="3200" y="2184"/>
                  </a:lnTo>
                  <a:lnTo>
                    <a:pt x="1739" y="977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6" name="object 4766" descr=""/>
            <p:cNvSpPr/>
            <p:nvPr/>
          </p:nvSpPr>
          <p:spPr>
            <a:xfrm>
              <a:off x="2486102" y="2251006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892" y="0"/>
                  </a:moveTo>
                  <a:lnTo>
                    <a:pt x="0" y="2438"/>
                  </a:lnTo>
                  <a:lnTo>
                    <a:pt x="761" y="3035"/>
                  </a:lnTo>
                  <a:lnTo>
                    <a:pt x="1549" y="3619"/>
                  </a:lnTo>
                  <a:lnTo>
                    <a:pt x="2755" y="4470"/>
                  </a:lnTo>
                  <a:lnTo>
                    <a:pt x="4737" y="5803"/>
                  </a:lnTo>
                  <a:lnTo>
                    <a:pt x="6438" y="3238"/>
                  </a:lnTo>
                  <a:lnTo>
                    <a:pt x="4114" y="1663"/>
                  </a:lnTo>
                  <a:lnTo>
                    <a:pt x="3365" y="1130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7" name="object 4767" descr=""/>
            <p:cNvSpPr/>
            <p:nvPr/>
          </p:nvSpPr>
          <p:spPr>
            <a:xfrm>
              <a:off x="2486102" y="225311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66" y="0"/>
                  </a:moveTo>
                  <a:lnTo>
                    <a:pt x="4737" y="3695"/>
                  </a:lnTo>
                  <a:lnTo>
                    <a:pt x="4978" y="3340"/>
                  </a:lnTo>
                  <a:lnTo>
                    <a:pt x="3390" y="2273"/>
                  </a:lnTo>
                  <a:lnTo>
                    <a:pt x="1803" y="1155"/>
                  </a:lnTo>
                  <a:lnTo>
                    <a:pt x="1028" y="584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8" name="object 4768" descr=""/>
            <p:cNvSpPr/>
            <p:nvPr/>
          </p:nvSpPr>
          <p:spPr>
            <a:xfrm>
              <a:off x="2490844" y="2254249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4">
                  <a:moveTo>
                    <a:pt x="1701" y="0"/>
                  </a:moveTo>
                  <a:lnTo>
                    <a:pt x="0" y="2565"/>
                  </a:lnTo>
                  <a:lnTo>
                    <a:pt x="1587" y="3619"/>
                  </a:lnTo>
                  <a:lnTo>
                    <a:pt x="3187" y="4648"/>
                  </a:lnTo>
                  <a:lnTo>
                    <a:pt x="4762" y="5689"/>
                  </a:lnTo>
                  <a:lnTo>
                    <a:pt x="6464" y="3111"/>
                  </a:lnTo>
                  <a:lnTo>
                    <a:pt x="4864" y="2057"/>
                  </a:lnTo>
                  <a:lnTo>
                    <a:pt x="3276" y="1041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9" name="object 4769" descr=""/>
            <p:cNvSpPr/>
            <p:nvPr/>
          </p:nvSpPr>
          <p:spPr>
            <a:xfrm>
              <a:off x="2490844" y="2256446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28" y="0"/>
                  </a:moveTo>
                  <a:lnTo>
                    <a:pt x="0" y="368"/>
                  </a:lnTo>
                  <a:lnTo>
                    <a:pt x="1587" y="1422"/>
                  </a:lnTo>
                  <a:lnTo>
                    <a:pt x="3187" y="2451"/>
                  </a:lnTo>
                  <a:lnTo>
                    <a:pt x="4762" y="3492"/>
                  </a:lnTo>
                  <a:lnTo>
                    <a:pt x="5003" y="3136"/>
                  </a:lnTo>
                  <a:lnTo>
                    <a:pt x="3416" y="2095"/>
                  </a:lnTo>
                  <a:lnTo>
                    <a:pt x="1828" y="1066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0" name="object 4770" descr=""/>
            <p:cNvSpPr/>
            <p:nvPr/>
          </p:nvSpPr>
          <p:spPr>
            <a:xfrm>
              <a:off x="2495605" y="2257365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1701" y="0"/>
                  </a:moveTo>
                  <a:lnTo>
                    <a:pt x="0" y="2578"/>
                  </a:lnTo>
                  <a:lnTo>
                    <a:pt x="787" y="3086"/>
                  </a:lnTo>
                  <a:lnTo>
                    <a:pt x="2349" y="4140"/>
                  </a:lnTo>
                  <a:lnTo>
                    <a:pt x="3505" y="4940"/>
                  </a:lnTo>
                  <a:lnTo>
                    <a:pt x="4610" y="5740"/>
                  </a:lnTo>
                  <a:lnTo>
                    <a:pt x="6476" y="3289"/>
                  </a:lnTo>
                  <a:lnTo>
                    <a:pt x="6311" y="3162"/>
                  </a:lnTo>
                  <a:lnTo>
                    <a:pt x="4483" y="1866"/>
                  </a:lnTo>
                  <a:lnTo>
                    <a:pt x="2501" y="520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1" name="object 4771" descr=""/>
            <p:cNvSpPr/>
            <p:nvPr/>
          </p:nvSpPr>
          <p:spPr>
            <a:xfrm>
              <a:off x="2495605" y="225957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10">
                  <a:moveTo>
                    <a:pt x="241" y="0"/>
                  </a:moveTo>
                  <a:lnTo>
                    <a:pt x="0" y="368"/>
                  </a:lnTo>
                  <a:lnTo>
                    <a:pt x="787" y="876"/>
                  </a:lnTo>
                  <a:lnTo>
                    <a:pt x="2349" y="1930"/>
                  </a:lnTo>
                  <a:lnTo>
                    <a:pt x="3505" y="2730"/>
                  </a:lnTo>
                  <a:lnTo>
                    <a:pt x="4356" y="3340"/>
                  </a:lnTo>
                  <a:lnTo>
                    <a:pt x="4483" y="3441"/>
                  </a:lnTo>
                  <a:lnTo>
                    <a:pt x="4610" y="3530"/>
                  </a:lnTo>
                  <a:lnTo>
                    <a:pt x="4876" y="3187"/>
                  </a:lnTo>
                  <a:lnTo>
                    <a:pt x="4749" y="3086"/>
                  </a:lnTo>
                  <a:lnTo>
                    <a:pt x="4317" y="2794"/>
                  </a:lnTo>
                  <a:lnTo>
                    <a:pt x="3746" y="2374"/>
                  </a:lnTo>
                  <a:lnTo>
                    <a:pt x="1816" y="104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2" name="object 4772" descr=""/>
            <p:cNvSpPr/>
            <p:nvPr/>
          </p:nvSpPr>
          <p:spPr>
            <a:xfrm>
              <a:off x="2500214" y="22606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866" y="0"/>
                  </a:moveTo>
                  <a:lnTo>
                    <a:pt x="0" y="2463"/>
                  </a:lnTo>
                  <a:lnTo>
                    <a:pt x="330" y="2705"/>
                  </a:lnTo>
                  <a:lnTo>
                    <a:pt x="1003" y="3289"/>
                  </a:lnTo>
                  <a:lnTo>
                    <a:pt x="2679" y="4864"/>
                  </a:lnTo>
                  <a:lnTo>
                    <a:pt x="3352" y="5537"/>
                  </a:lnTo>
                  <a:lnTo>
                    <a:pt x="4038" y="6197"/>
                  </a:lnTo>
                  <a:lnTo>
                    <a:pt x="6197" y="4000"/>
                  </a:lnTo>
                  <a:lnTo>
                    <a:pt x="5524" y="3327"/>
                  </a:lnTo>
                  <a:lnTo>
                    <a:pt x="3429" y="1320"/>
                  </a:lnTo>
                  <a:lnTo>
                    <a:pt x="2298" y="330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3" name="object 4773" descr=""/>
            <p:cNvSpPr/>
            <p:nvPr/>
          </p:nvSpPr>
          <p:spPr>
            <a:xfrm>
              <a:off x="2500214" y="2262757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266" y="0"/>
                  </a:moveTo>
                  <a:lnTo>
                    <a:pt x="0" y="355"/>
                  </a:lnTo>
                  <a:lnTo>
                    <a:pt x="330" y="596"/>
                  </a:lnTo>
                  <a:lnTo>
                    <a:pt x="1003" y="1181"/>
                  </a:lnTo>
                  <a:lnTo>
                    <a:pt x="1676" y="1803"/>
                  </a:lnTo>
                  <a:lnTo>
                    <a:pt x="2679" y="2755"/>
                  </a:lnTo>
                  <a:lnTo>
                    <a:pt x="3352" y="3429"/>
                  </a:lnTo>
                  <a:lnTo>
                    <a:pt x="4038" y="4089"/>
                  </a:lnTo>
                  <a:lnTo>
                    <a:pt x="4343" y="3784"/>
                  </a:lnTo>
                  <a:lnTo>
                    <a:pt x="2984" y="2451"/>
                  </a:lnTo>
                  <a:lnTo>
                    <a:pt x="2311" y="1803"/>
                  </a:lnTo>
                  <a:lnTo>
                    <a:pt x="952" y="533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4" name="object 4774" descr=""/>
            <p:cNvSpPr/>
            <p:nvPr/>
          </p:nvSpPr>
          <p:spPr>
            <a:xfrm>
              <a:off x="2504249" y="22646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158" y="0"/>
                  </a:moveTo>
                  <a:lnTo>
                    <a:pt x="0" y="2197"/>
                  </a:lnTo>
                  <a:lnTo>
                    <a:pt x="1371" y="3543"/>
                  </a:lnTo>
                  <a:lnTo>
                    <a:pt x="3517" y="5524"/>
                  </a:lnTo>
                  <a:lnTo>
                    <a:pt x="4292" y="6159"/>
                  </a:lnTo>
                  <a:lnTo>
                    <a:pt x="6235" y="3771"/>
                  </a:lnTo>
                  <a:lnTo>
                    <a:pt x="5549" y="3200"/>
                  </a:lnTo>
                  <a:lnTo>
                    <a:pt x="4864" y="2590"/>
                  </a:lnTo>
                  <a:lnTo>
                    <a:pt x="3505" y="1320"/>
                  </a:lnTo>
                  <a:lnTo>
                    <a:pt x="2158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5" name="object 4775" descr=""/>
            <p:cNvSpPr/>
            <p:nvPr/>
          </p:nvSpPr>
          <p:spPr>
            <a:xfrm>
              <a:off x="2504249" y="2266536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304" y="0"/>
                  </a:moveTo>
                  <a:lnTo>
                    <a:pt x="0" y="304"/>
                  </a:lnTo>
                  <a:lnTo>
                    <a:pt x="1371" y="1651"/>
                  </a:lnTo>
                  <a:lnTo>
                    <a:pt x="3517" y="3632"/>
                  </a:lnTo>
                  <a:lnTo>
                    <a:pt x="4292" y="4267"/>
                  </a:lnTo>
                  <a:lnTo>
                    <a:pt x="4571" y="3937"/>
                  </a:lnTo>
                  <a:lnTo>
                    <a:pt x="3035" y="2679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6" name="object 4776" descr=""/>
            <p:cNvSpPr/>
            <p:nvPr/>
          </p:nvSpPr>
          <p:spPr>
            <a:xfrm>
              <a:off x="2508545" y="2268408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1943" y="0"/>
                  </a:moveTo>
                  <a:lnTo>
                    <a:pt x="0" y="2400"/>
                  </a:lnTo>
                  <a:lnTo>
                    <a:pt x="380" y="2717"/>
                  </a:lnTo>
                  <a:lnTo>
                    <a:pt x="787" y="3022"/>
                  </a:lnTo>
                  <a:lnTo>
                    <a:pt x="5651" y="4876"/>
                  </a:lnTo>
                  <a:lnTo>
                    <a:pt x="6273" y="4800"/>
                  </a:lnTo>
                  <a:lnTo>
                    <a:pt x="5892" y="1739"/>
                  </a:lnTo>
                  <a:lnTo>
                    <a:pt x="5575" y="1778"/>
                  </a:lnTo>
                  <a:lnTo>
                    <a:pt x="5245" y="1778"/>
                  </a:lnTo>
                  <a:lnTo>
                    <a:pt x="2285" y="292"/>
                  </a:lnTo>
                  <a:lnTo>
                    <a:pt x="1943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7" name="object 4777" descr=""/>
            <p:cNvSpPr/>
            <p:nvPr/>
          </p:nvSpPr>
          <p:spPr>
            <a:xfrm>
              <a:off x="2508545" y="227046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266" y="0"/>
                  </a:moveTo>
                  <a:lnTo>
                    <a:pt x="5651" y="2819"/>
                  </a:lnTo>
                  <a:lnTo>
                    <a:pt x="6273" y="2743"/>
                  </a:lnTo>
                  <a:lnTo>
                    <a:pt x="6222" y="2311"/>
                  </a:lnTo>
                  <a:lnTo>
                    <a:pt x="5638" y="2387"/>
                  </a:lnTo>
                  <a:lnTo>
                    <a:pt x="5054" y="2374"/>
                  </a:lnTo>
                  <a:lnTo>
                    <a:pt x="1054" y="622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8" name="object 4778" descr=""/>
            <p:cNvSpPr/>
            <p:nvPr/>
          </p:nvSpPr>
          <p:spPr>
            <a:xfrm>
              <a:off x="2514443" y="2267632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784" y="0"/>
                  </a:moveTo>
                  <a:lnTo>
                    <a:pt x="0" y="2514"/>
                  </a:lnTo>
                  <a:lnTo>
                    <a:pt x="380" y="5575"/>
                  </a:lnTo>
                  <a:lnTo>
                    <a:pt x="6019" y="2120"/>
                  </a:lnTo>
                  <a:lnTo>
                    <a:pt x="3784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9" name="object 4779" descr=""/>
            <p:cNvSpPr/>
            <p:nvPr/>
          </p:nvSpPr>
          <p:spPr>
            <a:xfrm>
              <a:off x="2514761" y="2269461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5384" y="0"/>
                  </a:moveTo>
                  <a:lnTo>
                    <a:pt x="4711" y="698"/>
                  </a:lnTo>
                  <a:lnTo>
                    <a:pt x="3987" y="1422"/>
                  </a:lnTo>
                  <a:lnTo>
                    <a:pt x="3111" y="2044"/>
                  </a:lnTo>
                  <a:lnTo>
                    <a:pt x="2679" y="2362"/>
                  </a:lnTo>
                  <a:lnTo>
                    <a:pt x="0" y="3314"/>
                  </a:lnTo>
                  <a:lnTo>
                    <a:pt x="63" y="3746"/>
                  </a:lnTo>
                  <a:lnTo>
                    <a:pt x="5702" y="292"/>
                  </a:lnTo>
                  <a:lnTo>
                    <a:pt x="5384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0" name="object 4780" descr=""/>
            <p:cNvSpPr/>
            <p:nvPr/>
          </p:nvSpPr>
          <p:spPr>
            <a:xfrm>
              <a:off x="2518224" y="22634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216" y="0"/>
                  </a:moveTo>
                  <a:lnTo>
                    <a:pt x="3365" y="647"/>
                  </a:lnTo>
                  <a:lnTo>
                    <a:pt x="2616" y="1371"/>
                  </a:lnTo>
                  <a:lnTo>
                    <a:pt x="1257" y="2806"/>
                  </a:lnTo>
                  <a:lnTo>
                    <a:pt x="622" y="3517"/>
                  </a:lnTo>
                  <a:lnTo>
                    <a:pt x="0" y="4178"/>
                  </a:lnTo>
                  <a:lnTo>
                    <a:pt x="2235" y="6299"/>
                  </a:lnTo>
                  <a:lnTo>
                    <a:pt x="2921" y="5587"/>
                  </a:lnTo>
                  <a:lnTo>
                    <a:pt x="3543" y="4876"/>
                  </a:lnTo>
                  <a:lnTo>
                    <a:pt x="4800" y="3555"/>
                  </a:lnTo>
                  <a:lnTo>
                    <a:pt x="5422" y="2946"/>
                  </a:lnTo>
                  <a:lnTo>
                    <a:pt x="6083" y="2451"/>
                  </a:lnTo>
                  <a:lnTo>
                    <a:pt x="4216" y="0"/>
                  </a:lnTo>
                  <a:close/>
                </a:path>
              </a:pathLst>
            </a:custGeom>
            <a:solidFill>
              <a:srgbClr val="CDC4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1" name="object 4781" descr=""/>
            <p:cNvSpPr/>
            <p:nvPr/>
          </p:nvSpPr>
          <p:spPr>
            <a:xfrm>
              <a:off x="2520154" y="2265558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886" y="0"/>
                  </a:moveTo>
                  <a:lnTo>
                    <a:pt x="660" y="3187"/>
                  </a:lnTo>
                  <a:lnTo>
                    <a:pt x="0" y="3898"/>
                  </a:lnTo>
                  <a:lnTo>
                    <a:pt x="304" y="4191"/>
                  </a:lnTo>
                  <a:lnTo>
                    <a:pt x="990" y="3479"/>
                  </a:lnTo>
                  <a:lnTo>
                    <a:pt x="1612" y="2768"/>
                  </a:lnTo>
                  <a:lnTo>
                    <a:pt x="2235" y="2108"/>
                  </a:lnTo>
                  <a:lnTo>
                    <a:pt x="2870" y="1447"/>
                  </a:lnTo>
                  <a:lnTo>
                    <a:pt x="3492" y="838"/>
                  </a:lnTo>
                  <a:lnTo>
                    <a:pt x="4152" y="342"/>
                  </a:lnTo>
                  <a:lnTo>
                    <a:pt x="3886" y="0"/>
                  </a:lnTo>
                  <a:close/>
                </a:path>
              </a:pathLst>
            </a:custGeom>
            <a:solidFill>
              <a:srgbClr val="A69B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2" name="object 4782" descr=""/>
            <p:cNvSpPr/>
            <p:nvPr/>
          </p:nvSpPr>
          <p:spPr>
            <a:xfrm>
              <a:off x="2561958" y="2239606"/>
              <a:ext cx="35560" cy="104775"/>
            </a:xfrm>
            <a:custGeom>
              <a:avLst/>
              <a:gdLst/>
              <a:ahLst/>
              <a:cxnLst/>
              <a:rect l="l" t="t" r="r" b="b"/>
              <a:pathLst>
                <a:path w="35560" h="104775">
                  <a:moveTo>
                    <a:pt x="35369" y="0"/>
                  </a:moveTo>
                  <a:lnTo>
                    <a:pt x="1574" y="75920"/>
                  </a:lnTo>
                  <a:lnTo>
                    <a:pt x="520" y="76898"/>
                  </a:lnTo>
                  <a:lnTo>
                    <a:pt x="0" y="76936"/>
                  </a:lnTo>
                  <a:lnTo>
                    <a:pt x="1117" y="104406"/>
                  </a:lnTo>
                  <a:lnTo>
                    <a:pt x="34950" y="22415"/>
                  </a:lnTo>
                  <a:lnTo>
                    <a:pt x="35369" y="0"/>
                  </a:lnTo>
                  <a:close/>
                </a:path>
              </a:pathLst>
            </a:custGeom>
            <a:solidFill>
              <a:srgbClr val="22191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3" name="object 4783" descr=""/>
            <p:cNvSpPr/>
            <p:nvPr/>
          </p:nvSpPr>
          <p:spPr>
            <a:xfrm>
              <a:off x="2420942" y="2295617"/>
              <a:ext cx="142240" cy="48895"/>
            </a:xfrm>
            <a:custGeom>
              <a:avLst/>
              <a:gdLst/>
              <a:ahLst/>
              <a:cxnLst/>
              <a:rect l="l" t="t" r="r" b="b"/>
              <a:pathLst>
                <a:path w="142239" h="48894">
                  <a:moveTo>
                    <a:pt x="0" y="0"/>
                  </a:moveTo>
                  <a:lnTo>
                    <a:pt x="3365" y="25907"/>
                  </a:lnTo>
                  <a:lnTo>
                    <a:pt x="142125" y="48399"/>
                  </a:lnTo>
                  <a:lnTo>
                    <a:pt x="141046" y="21666"/>
                  </a:lnTo>
                  <a:lnTo>
                    <a:pt x="140487" y="21742"/>
                  </a:lnTo>
                  <a:lnTo>
                    <a:pt x="138861" y="21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4" name="object 4784" descr=""/>
            <p:cNvSpPr/>
            <p:nvPr/>
          </p:nvSpPr>
          <p:spPr>
            <a:xfrm>
              <a:off x="2420637" y="2238980"/>
              <a:ext cx="177165" cy="78740"/>
            </a:xfrm>
            <a:custGeom>
              <a:avLst/>
              <a:gdLst/>
              <a:ahLst/>
              <a:cxnLst/>
              <a:rect l="l" t="t" r="r" b="b"/>
              <a:pathLst>
                <a:path w="177164" h="78739">
                  <a:moveTo>
                    <a:pt x="176656" y="0"/>
                  </a:moveTo>
                  <a:lnTo>
                    <a:pt x="175437" y="749"/>
                  </a:lnTo>
                  <a:lnTo>
                    <a:pt x="174701" y="876"/>
                  </a:lnTo>
                  <a:lnTo>
                    <a:pt x="140804" y="76923"/>
                  </a:lnTo>
                  <a:lnTo>
                    <a:pt x="2501" y="56032"/>
                  </a:lnTo>
                  <a:lnTo>
                    <a:pt x="4165" y="53530"/>
                  </a:lnTo>
                  <a:lnTo>
                    <a:pt x="2933" y="54102"/>
                  </a:lnTo>
                  <a:lnTo>
                    <a:pt x="1612" y="54165"/>
                  </a:lnTo>
                  <a:lnTo>
                    <a:pt x="0" y="56565"/>
                  </a:lnTo>
                  <a:lnTo>
                    <a:pt x="380" y="57315"/>
                  </a:lnTo>
                  <a:lnTo>
                    <a:pt x="141135" y="78574"/>
                  </a:lnTo>
                  <a:lnTo>
                    <a:pt x="142239" y="78016"/>
                  </a:lnTo>
                  <a:lnTo>
                    <a:pt x="176758" y="266"/>
                  </a:lnTo>
                  <a:lnTo>
                    <a:pt x="176656" y="0"/>
                  </a:lnTo>
                  <a:close/>
                </a:path>
              </a:pathLst>
            </a:custGeom>
            <a:solidFill>
              <a:srgbClr val="22191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5" name="object 4785" descr=""/>
            <p:cNvSpPr/>
            <p:nvPr/>
          </p:nvSpPr>
          <p:spPr>
            <a:xfrm>
              <a:off x="2496591" y="2254757"/>
              <a:ext cx="34925" cy="13970"/>
            </a:xfrm>
            <a:custGeom>
              <a:avLst/>
              <a:gdLst/>
              <a:ahLst/>
              <a:cxnLst/>
              <a:rect l="l" t="t" r="r" b="b"/>
              <a:pathLst>
                <a:path w="34925" h="13969">
                  <a:moveTo>
                    <a:pt x="596" y="8572"/>
                  </a:moveTo>
                  <a:close/>
                </a:path>
                <a:path w="34925" h="13969">
                  <a:moveTo>
                    <a:pt x="736" y="10045"/>
                  </a:moveTo>
                  <a:close/>
                </a:path>
                <a:path w="34925" h="13969">
                  <a:moveTo>
                    <a:pt x="3848" y="2794"/>
                  </a:moveTo>
                  <a:close/>
                </a:path>
                <a:path w="34925" h="13969">
                  <a:moveTo>
                    <a:pt x="3924" y="2527"/>
                  </a:moveTo>
                  <a:close/>
                </a:path>
                <a:path w="34925" h="13969">
                  <a:moveTo>
                    <a:pt x="4419" y="6972"/>
                  </a:moveTo>
                  <a:close/>
                </a:path>
                <a:path w="34925" h="13969">
                  <a:moveTo>
                    <a:pt x="4648" y="2273"/>
                  </a:moveTo>
                  <a:close/>
                </a:path>
                <a:path w="34925" h="13969">
                  <a:moveTo>
                    <a:pt x="4762" y="6832"/>
                  </a:moveTo>
                  <a:close/>
                </a:path>
                <a:path w="34925" h="13969">
                  <a:moveTo>
                    <a:pt x="5956" y="2857"/>
                  </a:moveTo>
                  <a:close/>
                </a:path>
                <a:path w="34925" h="13969">
                  <a:moveTo>
                    <a:pt x="6515" y="3111"/>
                  </a:moveTo>
                  <a:close/>
                </a:path>
                <a:path w="34925" h="13969">
                  <a:moveTo>
                    <a:pt x="6642" y="8585"/>
                  </a:moveTo>
                  <a:close/>
                </a:path>
                <a:path w="34925" h="13969">
                  <a:moveTo>
                    <a:pt x="6654" y="5715"/>
                  </a:moveTo>
                  <a:close/>
                </a:path>
                <a:path w="34925" h="13969">
                  <a:moveTo>
                    <a:pt x="7442" y="10820"/>
                  </a:moveTo>
                  <a:close/>
                </a:path>
                <a:path w="34925" h="13969">
                  <a:moveTo>
                    <a:pt x="7620" y="3492"/>
                  </a:moveTo>
                  <a:close/>
                </a:path>
                <a:path w="34925" h="13969">
                  <a:moveTo>
                    <a:pt x="7912" y="9271"/>
                  </a:moveTo>
                  <a:close/>
                </a:path>
                <a:path w="34925" h="13969">
                  <a:moveTo>
                    <a:pt x="8394" y="8585"/>
                  </a:moveTo>
                  <a:close/>
                </a:path>
                <a:path w="34925" h="13969">
                  <a:moveTo>
                    <a:pt x="8509" y="8331"/>
                  </a:moveTo>
                  <a:close/>
                </a:path>
                <a:path w="34925" h="13969">
                  <a:moveTo>
                    <a:pt x="8559" y="8051"/>
                  </a:moveTo>
                  <a:close/>
                </a:path>
                <a:path w="34925" h="13969">
                  <a:moveTo>
                    <a:pt x="9029" y="9829"/>
                  </a:moveTo>
                  <a:close/>
                </a:path>
                <a:path w="34925" h="13969">
                  <a:moveTo>
                    <a:pt x="9525" y="11938"/>
                  </a:moveTo>
                  <a:close/>
                </a:path>
                <a:path w="34925" h="13969">
                  <a:moveTo>
                    <a:pt x="9753" y="10223"/>
                  </a:moveTo>
                  <a:close/>
                </a:path>
                <a:path w="34925" h="13969">
                  <a:moveTo>
                    <a:pt x="9994" y="10350"/>
                  </a:moveTo>
                  <a:close/>
                </a:path>
                <a:path w="34925" h="13969">
                  <a:moveTo>
                    <a:pt x="10121" y="10375"/>
                  </a:moveTo>
                  <a:close/>
                </a:path>
                <a:path w="34925" h="13969">
                  <a:moveTo>
                    <a:pt x="10121" y="6667"/>
                  </a:moveTo>
                  <a:close/>
                </a:path>
                <a:path w="34925" h="13969">
                  <a:moveTo>
                    <a:pt x="10325" y="3949"/>
                  </a:moveTo>
                  <a:close/>
                </a:path>
                <a:path w="34925" h="13969">
                  <a:moveTo>
                    <a:pt x="10617" y="7073"/>
                  </a:moveTo>
                  <a:close/>
                </a:path>
                <a:path w="34925" h="13969">
                  <a:moveTo>
                    <a:pt x="10795" y="3835"/>
                  </a:moveTo>
                  <a:close/>
                </a:path>
                <a:path w="34925" h="13969">
                  <a:moveTo>
                    <a:pt x="10858" y="10274"/>
                  </a:moveTo>
                  <a:close/>
                </a:path>
                <a:path w="34925" h="13969">
                  <a:moveTo>
                    <a:pt x="11049" y="3771"/>
                  </a:moveTo>
                  <a:close/>
                </a:path>
                <a:path w="34925" h="13969">
                  <a:moveTo>
                    <a:pt x="12534" y="7861"/>
                  </a:moveTo>
                  <a:close/>
                </a:path>
                <a:path w="34925" h="13969">
                  <a:moveTo>
                    <a:pt x="12560" y="3568"/>
                  </a:moveTo>
                  <a:close/>
                </a:path>
                <a:path w="34925" h="13969">
                  <a:moveTo>
                    <a:pt x="13030" y="3492"/>
                  </a:moveTo>
                  <a:close/>
                </a:path>
                <a:path w="34925" h="13969">
                  <a:moveTo>
                    <a:pt x="13322" y="1930"/>
                  </a:moveTo>
                  <a:lnTo>
                    <a:pt x="13195" y="1905"/>
                  </a:lnTo>
                  <a:lnTo>
                    <a:pt x="13322" y="1930"/>
                  </a:lnTo>
                  <a:close/>
                </a:path>
                <a:path w="34925" h="13969">
                  <a:moveTo>
                    <a:pt x="13385" y="3429"/>
                  </a:moveTo>
                  <a:close/>
                </a:path>
                <a:path w="34925" h="13969">
                  <a:moveTo>
                    <a:pt x="14058" y="190"/>
                  </a:moveTo>
                  <a:lnTo>
                    <a:pt x="13931" y="215"/>
                  </a:lnTo>
                  <a:lnTo>
                    <a:pt x="14058" y="215"/>
                  </a:lnTo>
                  <a:close/>
                </a:path>
                <a:path w="34925" h="13969">
                  <a:moveTo>
                    <a:pt x="14135" y="12090"/>
                  </a:moveTo>
                  <a:close/>
                </a:path>
                <a:path w="34925" h="13969">
                  <a:moveTo>
                    <a:pt x="15087" y="2197"/>
                  </a:moveTo>
                  <a:lnTo>
                    <a:pt x="14960" y="2184"/>
                  </a:lnTo>
                  <a:lnTo>
                    <a:pt x="15087" y="2197"/>
                  </a:lnTo>
                  <a:close/>
                </a:path>
                <a:path w="34925" h="13969">
                  <a:moveTo>
                    <a:pt x="15100" y="13144"/>
                  </a:moveTo>
                  <a:lnTo>
                    <a:pt x="12750" y="13042"/>
                  </a:lnTo>
                  <a:lnTo>
                    <a:pt x="12966" y="13182"/>
                  </a:lnTo>
                  <a:lnTo>
                    <a:pt x="13436" y="13335"/>
                  </a:lnTo>
                  <a:lnTo>
                    <a:pt x="13779" y="13487"/>
                  </a:lnTo>
                  <a:lnTo>
                    <a:pt x="14008" y="13601"/>
                  </a:lnTo>
                  <a:lnTo>
                    <a:pt x="14363" y="13677"/>
                  </a:lnTo>
                  <a:lnTo>
                    <a:pt x="14706" y="13792"/>
                  </a:lnTo>
                  <a:lnTo>
                    <a:pt x="14922" y="13804"/>
                  </a:lnTo>
                  <a:lnTo>
                    <a:pt x="14960" y="13665"/>
                  </a:lnTo>
                  <a:lnTo>
                    <a:pt x="14960" y="13462"/>
                  </a:lnTo>
                  <a:lnTo>
                    <a:pt x="15049" y="13284"/>
                  </a:lnTo>
                  <a:lnTo>
                    <a:pt x="15100" y="13144"/>
                  </a:lnTo>
                  <a:close/>
                </a:path>
                <a:path w="34925" h="13969">
                  <a:moveTo>
                    <a:pt x="15265" y="12534"/>
                  </a:moveTo>
                  <a:close/>
                </a:path>
                <a:path w="34925" h="13969">
                  <a:moveTo>
                    <a:pt x="15608" y="4914"/>
                  </a:moveTo>
                  <a:close/>
                </a:path>
                <a:path w="34925" h="13969">
                  <a:moveTo>
                    <a:pt x="15938" y="5054"/>
                  </a:moveTo>
                  <a:close/>
                </a:path>
                <a:path w="34925" h="13969">
                  <a:moveTo>
                    <a:pt x="16002" y="11709"/>
                  </a:moveTo>
                  <a:close/>
                </a:path>
                <a:path w="34925" h="13969">
                  <a:moveTo>
                    <a:pt x="16725" y="25"/>
                  </a:moveTo>
                  <a:close/>
                </a:path>
                <a:path w="34925" h="13969">
                  <a:moveTo>
                    <a:pt x="17284" y="11468"/>
                  </a:moveTo>
                  <a:close/>
                </a:path>
                <a:path w="34925" h="13969">
                  <a:moveTo>
                    <a:pt x="18605" y="2070"/>
                  </a:moveTo>
                  <a:close/>
                </a:path>
                <a:path w="34925" h="13969">
                  <a:moveTo>
                    <a:pt x="18732" y="2057"/>
                  </a:moveTo>
                  <a:close/>
                </a:path>
                <a:path w="34925" h="13969">
                  <a:moveTo>
                    <a:pt x="18846" y="2019"/>
                  </a:moveTo>
                  <a:close/>
                </a:path>
                <a:path w="34925" h="13969">
                  <a:moveTo>
                    <a:pt x="19392" y="9944"/>
                  </a:moveTo>
                  <a:lnTo>
                    <a:pt x="19265" y="9944"/>
                  </a:lnTo>
                  <a:lnTo>
                    <a:pt x="19392" y="9944"/>
                  </a:lnTo>
                  <a:close/>
                </a:path>
                <a:path w="34925" h="13969">
                  <a:moveTo>
                    <a:pt x="20472" y="3124"/>
                  </a:moveTo>
                  <a:close/>
                </a:path>
                <a:path w="34925" h="13969">
                  <a:moveTo>
                    <a:pt x="20688" y="4495"/>
                  </a:moveTo>
                  <a:lnTo>
                    <a:pt x="20561" y="4495"/>
                  </a:lnTo>
                  <a:lnTo>
                    <a:pt x="20688" y="4495"/>
                  </a:lnTo>
                  <a:close/>
                </a:path>
                <a:path w="34925" h="13969">
                  <a:moveTo>
                    <a:pt x="20916" y="4432"/>
                  </a:moveTo>
                  <a:close/>
                </a:path>
                <a:path w="34925" h="13969">
                  <a:moveTo>
                    <a:pt x="21247" y="7353"/>
                  </a:moveTo>
                  <a:close/>
                </a:path>
                <a:path w="34925" h="13969">
                  <a:moveTo>
                    <a:pt x="21259" y="4368"/>
                  </a:moveTo>
                  <a:close/>
                </a:path>
                <a:path w="34925" h="13969">
                  <a:moveTo>
                    <a:pt x="21437" y="12941"/>
                  </a:moveTo>
                  <a:close/>
                </a:path>
                <a:path w="34925" h="13969">
                  <a:moveTo>
                    <a:pt x="21844" y="4216"/>
                  </a:moveTo>
                  <a:close/>
                </a:path>
                <a:path w="34925" h="13969">
                  <a:moveTo>
                    <a:pt x="21983" y="10642"/>
                  </a:moveTo>
                  <a:close/>
                </a:path>
                <a:path w="34925" h="13969">
                  <a:moveTo>
                    <a:pt x="22631" y="3949"/>
                  </a:moveTo>
                  <a:close/>
                </a:path>
                <a:path w="34925" h="13969">
                  <a:moveTo>
                    <a:pt x="22923" y="10477"/>
                  </a:moveTo>
                  <a:close/>
                </a:path>
                <a:path w="34925" h="13969">
                  <a:moveTo>
                    <a:pt x="23202" y="3784"/>
                  </a:moveTo>
                  <a:close/>
                </a:path>
                <a:path w="34925" h="13969">
                  <a:moveTo>
                    <a:pt x="23380" y="10363"/>
                  </a:moveTo>
                  <a:close/>
                </a:path>
                <a:path w="34925" h="13969">
                  <a:moveTo>
                    <a:pt x="23736" y="10312"/>
                  </a:moveTo>
                  <a:close/>
                </a:path>
                <a:path w="34925" h="13969">
                  <a:moveTo>
                    <a:pt x="24066" y="10236"/>
                  </a:moveTo>
                  <a:close/>
                </a:path>
                <a:path w="34925" h="13969">
                  <a:moveTo>
                    <a:pt x="24282" y="10096"/>
                  </a:moveTo>
                  <a:close/>
                </a:path>
                <a:path w="34925" h="13969">
                  <a:moveTo>
                    <a:pt x="25031" y="6591"/>
                  </a:moveTo>
                  <a:lnTo>
                    <a:pt x="24904" y="6591"/>
                  </a:lnTo>
                  <a:lnTo>
                    <a:pt x="25031" y="6591"/>
                  </a:lnTo>
                  <a:close/>
                </a:path>
                <a:path w="34925" h="13969">
                  <a:moveTo>
                    <a:pt x="25146" y="6591"/>
                  </a:moveTo>
                  <a:close/>
                </a:path>
                <a:path w="34925" h="13969">
                  <a:moveTo>
                    <a:pt x="25450" y="9702"/>
                  </a:moveTo>
                  <a:close/>
                </a:path>
                <a:path w="34925" h="13969">
                  <a:moveTo>
                    <a:pt x="25488" y="6426"/>
                  </a:moveTo>
                  <a:lnTo>
                    <a:pt x="25247" y="6426"/>
                  </a:lnTo>
                  <a:lnTo>
                    <a:pt x="25488" y="6451"/>
                  </a:lnTo>
                  <a:close/>
                </a:path>
                <a:path w="34925" h="13969">
                  <a:moveTo>
                    <a:pt x="25793" y="9550"/>
                  </a:moveTo>
                  <a:close/>
                </a:path>
                <a:path w="34925" h="13969">
                  <a:moveTo>
                    <a:pt x="26250" y="4953"/>
                  </a:moveTo>
                  <a:close/>
                </a:path>
                <a:path w="34925" h="13969">
                  <a:moveTo>
                    <a:pt x="26441" y="2590"/>
                  </a:moveTo>
                  <a:close/>
                </a:path>
                <a:path w="34925" h="13969">
                  <a:moveTo>
                    <a:pt x="26568" y="2603"/>
                  </a:moveTo>
                  <a:close/>
                </a:path>
                <a:path w="34925" h="13969">
                  <a:moveTo>
                    <a:pt x="27305" y="9017"/>
                  </a:moveTo>
                  <a:close/>
                </a:path>
                <a:path w="34925" h="13969">
                  <a:moveTo>
                    <a:pt x="27673" y="2146"/>
                  </a:moveTo>
                  <a:close/>
                </a:path>
                <a:path w="34925" h="13969">
                  <a:moveTo>
                    <a:pt x="27876" y="8775"/>
                  </a:moveTo>
                  <a:close/>
                </a:path>
                <a:path w="34925" h="13969">
                  <a:moveTo>
                    <a:pt x="28003" y="8775"/>
                  </a:moveTo>
                  <a:close/>
                </a:path>
                <a:path w="34925" h="13969">
                  <a:moveTo>
                    <a:pt x="28422" y="5435"/>
                  </a:moveTo>
                  <a:close/>
                </a:path>
                <a:path w="34925" h="13969">
                  <a:moveTo>
                    <a:pt x="28435" y="1790"/>
                  </a:moveTo>
                  <a:close/>
                </a:path>
                <a:path w="34925" h="13969">
                  <a:moveTo>
                    <a:pt x="28486" y="11963"/>
                  </a:moveTo>
                  <a:close/>
                </a:path>
                <a:path w="34925" h="13969">
                  <a:moveTo>
                    <a:pt x="28854" y="11963"/>
                  </a:moveTo>
                  <a:lnTo>
                    <a:pt x="28727" y="11963"/>
                  </a:lnTo>
                  <a:lnTo>
                    <a:pt x="28854" y="11963"/>
                  </a:lnTo>
                  <a:close/>
                </a:path>
                <a:path w="34925" h="13969">
                  <a:moveTo>
                    <a:pt x="29286" y="1346"/>
                  </a:moveTo>
                  <a:close/>
                </a:path>
                <a:path w="34925" h="13969">
                  <a:moveTo>
                    <a:pt x="29400" y="1320"/>
                  </a:moveTo>
                  <a:close/>
                </a:path>
                <a:path w="34925" h="13969">
                  <a:moveTo>
                    <a:pt x="29527" y="1308"/>
                  </a:moveTo>
                  <a:close/>
                </a:path>
                <a:path w="34925" h="13969">
                  <a:moveTo>
                    <a:pt x="29908" y="13373"/>
                  </a:moveTo>
                  <a:lnTo>
                    <a:pt x="28727" y="13373"/>
                  </a:lnTo>
                  <a:lnTo>
                    <a:pt x="28968" y="13462"/>
                  </a:lnTo>
                  <a:lnTo>
                    <a:pt x="29337" y="13449"/>
                  </a:lnTo>
                  <a:lnTo>
                    <a:pt x="29692" y="13474"/>
                  </a:lnTo>
                  <a:lnTo>
                    <a:pt x="29895" y="13436"/>
                  </a:lnTo>
                  <a:close/>
                </a:path>
                <a:path w="34925" h="13969">
                  <a:moveTo>
                    <a:pt x="29959" y="1092"/>
                  </a:moveTo>
                  <a:close/>
                </a:path>
                <a:path w="34925" h="13969">
                  <a:moveTo>
                    <a:pt x="29972" y="7734"/>
                  </a:moveTo>
                  <a:close/>
                </a:path>
                <a:path w="34925" h="13969">
                  <a:moveTo>
                    <a:pt x="30010" y="12128"/>
                  </a:moveTo>
                  <a:close/>
                </a:path>
                <a:path w="34925" h="13969">
                  <a:moveTo>
                    <a:pt x="30581" y="1955"/>
                  </a:moveTo>
                  <a:close/>
                </a:path>
                <a:path w="34925" h="13969">
                  <a:moveTo>
                    <a:pt x="30607" y="4724"/>
                  </a:moveTo>
                  <a:close/>
                </a:path>
                <a:path w="34925" h="13969">
                  <a:moveTo>
                    <a:pt x="30695" y="2184"/>
                  </a:moveTo>
                  <a:lnTo>
                    <a:pt x="30607" y="2006"/>
                  </a:lnTo>
                  <a:lnTo>
                    <a:pt x="30391" y="1574"/>
                  </a:lnTo>
                  <a:lnTo>
                    <a:pt x="30187" y="1181"/>
                  </a:lnTo>
                  <a:lnTo>
                    <a:pt x="30175" y="1003"/>
                  </a:lnTo>
                  <a:lnTo>
                    <a:pt x="30048" y="952"/>
                  </a:lnTo>
                  <a:lnTo>
                    <a:pt x="29959" y="1092"/>
                  </a:lnTo>
                  <a:lnTo>
                    <a:pt x="29832" y="1130"/>
                  </a:lnTo>
                  <a:lnTo>
                    <a:pt x="29527" y="1308"/>
                  </a:lnTo>
                  <a:lnTo>
                    <a:pt x="29400" y="1320"/>
                  </a:lnTo>
                  <a:lnTo>
                    <a:pt x="29171" y="1397"/>
                  </a:lnTo>
                  <a:lnTo>
                    <a:pt x="28956" y="1498"/>
                  </a:lnTo>
                  <a:lnTo>
                    <a:pt x="28752" y="1638"/>
                  </a:lnTo>
                  <a:lnTo>
                    <a:pt x="28435" y="1790"/>
                  </a:lnTo>
                  <a:lnTo>
                    <a:pt x="28206" y="1866"/>
                  </a:lnTo>
                  <a:lnTo>
                    <a:pt x="28003" y="2006"/>
                  </a:lnTo>
                  <a:lnTo>
                    <a:pt x="27762" y="2044"/>
                  </a:lnTo>
                  <a:lnTo>
                    <a:pt x="27559" y="2184"/>
                  </a:lnTo>
                  <a:lnTo>
                    <a:pt x="30695" y="2184"/>
                  </a:lnTo>
                  <a:close/>
                </a:path>
                <a:path w="34925" h="13969">
                  <a:moveTo>
                    <a:pt x="31064" y="4914"/>
                  </a:moveTo>
                  <a:close/>
                </a:path>
                <a:path w="34925" h="13969">
                  <a:moveTo>
                    <a:pt x="31153" y="4927"/>
                  </a:moveTo>
                  <a:close/>
                </a:path>
                <a:path w="34925" h="13969">
                  <a:moveTo>
                    <a:pt x="33870" y="9067"/>
                  </a:moveTo>
                  <a:close/>
                </a:path>
                <a:path w="34925" h="13969">
                  <a:moveTo>
                    <a:pt x="34467" y="9359"/>
                  </a:moveTo>
                  <a:lnTo>
                    <a:pt x="34366" y="9232"/>
                  </a:lnTo>
                  <a:lnTo>
                    <a:pt x="34163" y="9169"/>
                  </a:lnTo>
                  <a:lnTo>
                    <a:pt x="34036" y="9169"/>
                  </a:lnTo>
                  <a:lnTo>
                    <a:pt x="33820" y="9067"/>
                  </a:lnTo>
                  <a:lnTo>
                    <a:pt x="33604" y="8953"/>
                  </a:lnTo>
                  <a:lnTo>
                    <a:pt x="33477" y="8915"/>
                  </a:lnTo>
                  <a:lnTo>
                    <a:pt x="33185" y="8826"/>
                  </a:lnTo>
                  <a:lnTo>
                    <a:pt x="32893" y="8724"/>
                  </a:lnTo>
                  <a:lnTo>
                    <a:pt x="32677" y="8597"/>
                  </a:lnTo>
                  <a:lnTo>
                    <a:pt x="32486" y="8534"/>
                  </a:lnTo>
                  <a:lnTo>
                    <a:pt x="32219" y="8432"/>
                  </a:lnTo>
                  <a:lnTo>
                    <a:pt x="32016" y="8420"/>
                  </a:lnTo>
                  <a:lnTo>
                    <a:pt x="31877" y="8331"/>
                  </a:lnTo>
                  <a:lnTo>
                    <a:pt x="31711" y="8293"/>
                  </a:lnTo>
                  <a:lnTo>
                    <a:pt x="31521" y="8229"/>
                  </a:lnTo>
                  <a:lnTo>
                    <a:pt x="31394" y="8204"/>
                  </a:lnTo>
                  <a:lnTo>
                    <a:pt x="31178" y="8153"/>
                  </a:lnTo>
                  <a:lnTo>
                    <a:pt x="31051" y="8115"/>
                  </a:lnTo>
                  <a:lnTo>
                    <a:pt x="30835" y="7988"/>
                  </a:lnTo>
                  <a:lnTo>
                    <a:pt x="30657" y="7937"/>
                  </a:lnTo>
                  <a:lnTo>
                    <a:pt x="30480" y="7874"/>
                  </a:lnTo>
                  <a:lnTo>
                    <a:pt x="30353" y="7899"/>
                  </a:lnTo>
                  <a:lnTo>
                    <a:pt x="30162" y="7785"/>
                  </a:lnTo>
                  <a:lnTo>
                    <a:pt x="29997" y="7797"/>
                  </a:lnTo>
                  <a:lnTo>
                    <a:pt x="29794" y="7721"/>
                  </a:lnTo>
                  <a:lnTo>
                    <a:pt x="29540" y="7645"/>
                  </a:lnTo>
                  <a:lnTo>
                    <a:pt x="29413" y="7620"/>
                  </a:lnTo>
                  <a:lnTo>
                    <a:pt x="29222" y="7581"/>
                  </a:lnTo>
                  <a:lnTo>
                    <a:pt x="29070" y="7518"/>
                  </a:lnTo>
                  <a:lnTo>
                    <a:pt x="28867" y="7480"/>
                  </a:lnTo>
                  <a:lnTo>
                    <a:pt x="28727" y="7366"/>
                  </a:lnTo>
                  <a:lnTo>
                    <a:pt x="28600" y="7353"/>
                  </a:lnTo>
                  <a:lnTo>
                    <a:pt x="28359" y="7302"/>
                  </a:lnTo>
                  <a:lnTo>
                    <a:pt x="28155" y="7239"/>
                  </a:lnTo>
                  <a:lnTo>
                    <a:pt x="28155" y="8674"/>
                  </a:lnTo>
                  <a:lnTo>
                    <a:pt x="28003" y="8775"/>
                  </a:lnTo>
                  <a:lnTo>
                    <a:pt x="27749" y="8813"/>
                  </a:lnTo>
                  <a:lnTo>
                    <a:pt x="27305" y="9017"/>
                  </a:lnTo>
                  <a:lnTo>
                    <a:pt x="27178" y="9029"/>
                  </a:lnTo>
                  <a:lnTo>
                    <a:pt x="26936" y="9093"/>
                  </a:lnTo>
                  <a:lnTo>
                    <a:pt x="26809" y="9131"/>
                  </a:lnTo>
                  <a:lnTo>
                    <a:pt x="26492" y="9309"/>
                  </a:lnTo>
                  <a:lnTo>
                    <a:pt x="26352" y="9296"/>
                  </a:lnTo>
                  <a:lnTo>
                    <a:pt x="26136" y="9398"/>
                  </a:lnTo>
                  <a:lnTo>
                    <a:pt x="25793" y="9575"/>
                  </a:lnTo>
                  <a:lnTo>
                    <a:pt x="25666" y="9588"/>
                  </a:lnTo>
                  <a:lnTo>
                    <a:pt x="25450" y="9702"/>
                  </a:lnTo>
                  <a:lnTo>
                    <a:pt x="24993" y="9893"/>
                  </a:lnTo>
                  <a:lnTo>
                    <a:pt x="24625" y="9982"/>
                  </a:lnTo>
                  <a:lnTo>
                    <a:pt x="24409" y="10058"/>
                  </a:lnTo>
                  <a:lnTo>
                    <a:pt x="24282" y="10121"/>
                  </a:lnTo>
                  <a:lnTo>
                    <a:pt x="24066" y="10261"/>
                  </a:lnTo>
                  <a:lnTo>
                    <a:pt x="23863" y="10337"/>
                  </a:lnTo>
                  <a:lnTo>
                    <a:pt x="23736" y="10337"/>
                  </a:lnTo>
                  <a:lnTo>
                    <a:pt x="23507" y="10401"/>
                  </a:lnTo>
                  <a:lnTo>
                    <a:pt x="23380" y="10375"/>
                  </a:lnTo>
                  <a:lnTo>
                    <a:pt x="22923" y="10477"/>
                  </a:lnTo>
                  <a:lnTo>
                    <a:pt x="22682" y="10553"/>
                  </a:lnTo>
                  <a:lnTo>
                    <a:pt x="22453" y="10591"/>
                  </a:lnTo>
                  <a:lnTo>
                    <a:pt x="22326" y="10591"/>
                  </a:lnTo>
                  <a:lnTo>
                    <a:pt x="21983" y="10668"/>
                  </a:lnTo>
                  <a:lnTo>
                    <a:pt x="21767" y="10642"/>
                  </a:lnTo>
                  <a:lnTo>
                    <a:pt x="21450" y="10579"/>
                  </a:lnTo>
                  <a:lnTo>
                    <a:pt x="21120" y="10464"/>
                  </a:lnTo>
                  <a:lnTo>
                    <a:pt x="20891" y="10388"/>
                  </a:lnTo>
                  <a:lnTo>
                    <a:pt x="20764" y="10401"/>
                  </a:lnTo>
                  <a:lnTo>
                    <a:pt x="20574" y="10312"/>
                  </a:lnTo>
                  <a:lnTo>
                    <a:pt x="20408" y="10287"/>
                  </a:lnTo>
                  <a:lnTo>
                    <a:pt x="20408" y="10134"/>
                  </a:lnTo>
                  <a:lnTo>
                    <a:pt x="20167" y="10109"/>
                  </a:lnTo>
                  <a:lnTo>
                    <a:pt x="19900" y="10071"/>
                  </a:lnTo>
                  <a:lnTo>
                    <a:pt x="19773" y="10071"/>
                  </a:lnTo>
                  <a:lnTo>
                    <a:pt x="19532" y="10007"/>
                  </a:lnTo>
                  <a:lnTo>
                    <a:pt x="19342" y="9956"/>
                  </a:lnTo>
                  <a:lnTo>
                    <a:pt x="19151" y="9880"/>
                  </a:lnTo>
                  <a:lnTo>
                    <a:pt x="18935" y="9779"/>
                  </a:lnTo>
                  <a:lnTo>
                    <a:pt x="18669" y="9715"/>
                  </a:lnTo>
                  <a:lnTo>
                    <a:pt x="18465" y="9677"/>
                  </a:lnTo>
                  <a:lnTo>
                    <a:pt x="18465" y="11290"/>
                  </a:lnTo>
                  <a:lnTo>
                    <a:pt x="18338" y="11315"/>
                  </a:lnTo>
                  <a:lnTo>
                    <a:pt x="18465" y="11290"/>
                  </a:lnTo>
                  <a:lnTo>
                    <a:pt x="18465" y="9677"/>
                  </a:lnTo>
                  <a:lnTo>
                    <a:pt x="18351" y="9550"/>
                  </a:lnTo>
                  <a:lnTo>
                    <a:pt x="18237" y="9829"/>
                  </a:lnTo>
                  <a:lnTo>
                    <a:pt x="18135" y="10299"/>
                  </a:lnTo>
                  <a:lnTo>
                    <a:pt x="15875" y="10312"/>
                  </a:lnTo>
                  <a:lnTo>
                    <a:pt x="18135" y="10299"/>
                  </a:lnTo>
                  <a:lnTo>
                    <a:pt x="18135" y="9880"/>
                  </a:lnTo>
                  <a:lnTo>
                    <a:pt x="17805" y="9766"/>
                  </a:lnTo>
                  <a:lnTo>
                    <a:pt x="17678" y="9791"/>
                  </a:lnTo>
                  <a:lnTo>
                    <a:pt x="17551" y="9791"/>
                  </a:lnTo>
                  <a:lnTo>
                    <a:pt x="16941" y="9664"/>
                  </a:lnTo>
                  <a:lnTo>
                    <a:pt x="16725" y="9652"/>
                  </a:lnTo>
                  <a:lnTo>
                    <a:pt x="16497" y="9626"/>
                  </a:lnTo>
                  <a:lnTo>
                    <a:pt x="16268" y="9525"/>
                  </a:lnTo>
                  <a:lnTo>
                    <a:pt x="16027" y="9486"/>
                  </a:lnTo>
                  <a:lnTo>
                    <a:pt x="15786" y="9448"/>
                  </a:lnTo>
                  <a:lnTo>
                    <a:pt x="15608" y="9436"/>
                  </a:lnTo>
                  <a:lnTo>
                    <a:pt x="15506" y="9067"/>
                  </a:lnTo>
                  <a:lnTo>
                    <a:pt x="15379" y="9182"/>
                  </a:lnTo>
                  <a:lnTo>
                    <a:pt x="14986" y="9321"/>
                  </a:lnTo>
                  <a:lnTo>
                    <a:pt x="14859" y="9258"/>
                  </a:lnTo>
                  <a:lnTo>
                    <a:pt x="14732" y="9258"/>
                  </a:lnTo>
                  <a:lnTo>
                    <a:pt x="14503" y="9220"/>
                  </a:lnTo>
                  <a:lnTo>
                    <a:pt x="14338" y="9144"/>
                  </a:lnTo>
                  <a:lnTo>
                    <a:pt x="14160" y="9093"/>
                  </a:lnTo>
                  <a:lnTo>
                    <a:pt x="14033" y="9105"/>
                  </a:lnTo>
                  <a:lnTo>
                    <a:pt x="13817" y="9029"/>
                  </a:lnTo>
                  <a:lnTo>
                    <a:pt x="13690" y="8991"/>
                  </a:lnTo>
                  <a:lnTo>
                    <a:pt x="13462" y="8953"/>
                  </a:lnTo>
                  <a:lnTo>
                    <a:pt x="13335" y="8966"/>
                  </a:lnTo>
                  <a:lnTo>
                    <a:pt x="13106" y="8877"/>
                  </a:lnTo>
                  <a:lnTo>
                    <a:pt x="12915" y="8839"/>
                  </a:lnTo>
                  <a:lnTo>
                    <a:pt x="12560" y="8750"/>
                  </a:lnTo>
                  <a:lnTo>
                    <a:pt x="12319" y="8674"/>
                  </a:lnTo>
                  <a:lnTo>
                    <a:pt x="12344" y="8509"/>
                  </a:lnTo>
                  <a:lnTo>
                    <a:pt x="12407" y="8382"/>
                  </a:lnTo>
                  <a:lnTo>
                    <a:pt x="12458" y="8255"/>
                  </a:lnTo>
                  <a:lnTo>
                    <a:pt x="12547" y="8001"/>
                  </a:lnTo>
                  <a:lnTo>
                    <a:pt x="12496" y="7861"/>
                  </a:lnTo>
                  <a:lnTo>
                    <a:pt x="12369" y="7848"/>
                  </a:lnTo>
                  <a:lnTo>
                    <a:pt x="12242" y="7772"/>
                  </a:lnTo>
                  <a:lnTo>
                    <a:pt x="12090" y="7747"/>
                  </a:lnTo>
                  <a:lnTo>
                    <a:pt x="11963" y="7658"/>
                  </a:lnTo>
                  <a:lnTo>
                    <a:pt x="11950" y="10071"/>
                  </a:lnTo>
                  <a:lnTo>
                    <a:pt x="11811" y="10134"/>
                  </a:lnTo>
                  <a:lnTo>
                    <a:pt x="11671" y="10121"/>
                  </a:lnTo>
                  <a:lnTo>
                    <a:pt x="11442" y="10198"/>
                  </a:lnTo>
                  <a:lnTo>
                    <a:pt x="11315" y="10172"/>
                  </a:lnTo>
                  <a:lnTo>
                    <a:pt x="10858" y="10287"/>
                  </a:lnTo>
                  <a:lnTo>
                    <a:pt x="10731" y="10299"/>
                  </a:lnTo>
                  <a:lnTo>
                    <a:pt x="10515" y="10363"/>
                  </a:lnTo>
                  <a:lnTo>
                    <a:pt x="10274" y="10414"/>
                  </a:lnTo>
                  <a:lnTo>
                    <a:pt x="10134" y="10426"/>
                  </a:lnTo>
                  <a:lnTo>
                    <a:pt x="9931" y="10350"/>
                  </a:lnTo>
                  <a:lnTo>
                    <a:pt x="9715" y="10223"/>
                  </a:lnTo>
                  <a:lnTo>
                    <a:pt x="9575" y="10109"/>
                  </a:lnTo>
                  <a:lnTo>
                    <a:pt x="9410" y="10020"/>
                  </a:lnTo>
                  <a:lnTo>
                    <a:pt x="9283" y="10007"/>
                  </a:lnTo>
                  <a:lnTo>
                    <a:pt x="9067" y="9855"/>
                  </a:lnTo>
                  <a:lnTo>
                    <a:pt x="8839" y="9740"/>
                  </a:lnTo>
                  <a:lnTo>
                    <a:pt x="8597" y="9664"/>
                  </a:lnTo>
                  <a:lnTo>
                    <a:pt x="8420" y="9550"/>
                  </a:lnTo>
                  <a:lnTo>
                    <a:pt x="8216" y="9448"/>
                  </a:lnTo>
                  <a:lnTo>
                    <a:pt x="7874" y="9271"/>
                  </a:lnTo>
                  <a:lnTo>
                    <a:pt x="7861" y="10782"/>
                  </a:lnTo>
                  <a:lnTo>
                    <a:pt x="7861" y="9271"/>
                  </a:lnTo>
                  <a:lnTo>
                    <a:pt x="7683" y="9144"/>
                  </a:lnTo>
                  <a:lnTo>
                    <a:pt x="7505" y="9042"/>
                  </a:lnTo>
                  <a:lnTo>
                    <a:pt x="7302" y="8953"/>
                  </a:lnTo>
                  <a:lnTo>
                    <a:pt x="7150" y="8826"/>
                  </a:lnTo>
                  <a:lnTo>
                    <a:pt x="6908" y="8750"/>
                  </a:lnTo>
                  <a:lnTo>
                    <a:pt x="6781" y="8623"/>
                  </a:lnTo>
                  <a:lnTo>
                    <a:pt x="6591" y="8585"/>
                  </a:lnTo>
                  <a:lnTo>
                    <a:pt x="6464" y="8445"/>
                  </a:lnTo>
                  <a:lnTo>
                    <a:pt x="6121" y="8255"/>
                  </a:lnTo>
                  <a:lnTo>
                    <a:pt x="5994" y="8140"/>
                  </a:lnTo>
                  <a:lnTo>
                    <a:pt x="5753" y="8026"/>
                  </a:lnTo>
                  <a:lnTo>
                    <a:pt x="5892" y="7886"/>
                  </a:lnTo>
                  <a:lnTo>
                    <a:pt x="6083" y="7835"/>
                  </a:lnTo>
                  <a:lnTo>
                    <a:pt x="6273" y="7823"/>
                  </a:lnTo>
                  <a:lnTo>
                    <a:pt x="6489" y="7670"/>
                  </a:lnTo>
                  <a:lnTo>
                    <a:pt x="6705" y="7683"/>
                  </a:lnTo>
                  <a:lnTo>
                    <a:pt x="6921" y="7581"/>
                  </a:lnTo>
                  <a:lnTo>
                    <a:pt x="7251" y="7442"/>
                  </a:lnTo>
                  <a:lnTo>
                    <a:pt x="7416" y="7467"/>
                  </a:lnTo>
                  <a:lnTo>
                    <a:pt x="7772" y="7569"/>
                  </a:lnTo>
                  <a:lnTo>
                    <a:pt x="8001" y="7632"/>
                  </a:lnTo>
                  <a:lnTo>
                    <a:pt x="8229" y="7696"/>
                  </a:lnTo>
                  <a:lnTo>
                    <a:pt x="8458" y="7785"/>
                  </a:lnTo>
                  <a:lnTo>
                    <a:pt x="8597" y="7861"/>
                  </a:lnTo>
                  <a:lnTo>
                    <a:pt x="8559" y="8051"/>
                  </a:lnTo>
                  <a:lnTo>
                    <a:pt x="8509" y="8331"/>
                  </a:lnTo>
                  <a:lnTo>
                    <a:pt x="8394" y="8585"/>
                  </a:lnTo>
                  <a:lnTo>
                    <a:pt x="8318" y="8851"/>
                  </a:lnTo>
                  <a:lnTo>
                    <a:pt x="8343" y="8978"/>
                  </a:lnTo>
                  <a:lnTo>
                    <a:pt x="8483" y="9004"/>
                  </a:lnTo>
                  <a:lnTo>
                    <a:pt x="8724" y="9067"/>
                  </a:lnTo>
                  <a:lnTo>
                    <a:pt x="8851" y="9067"/>
                  </a:lnTo>
                  <a:lnTo>
                    <a:pt x="9080" y="9156"/>
                  </a:lnTo>
                  <a:lnTo>
                    <a:pt x="9309" y="9271"/>
                  </a:lnTo>
                  <a:lnTo>
                    <a:pt x="9779" y="9398"/>
                  </a:lnTo>
                  <a:lnTo>
                    <a:pt x="10121" y="9550"/>
                  </a:lnTo>
                  <a:lnTo>
                    <a:pt x="10261" y="9525"/>
                  </a:lnTo>
                  <a:lnTo>
                    <a:pt x="10490" y="9626"/>
                  </a:lnTo>
                  <a:lnTo>
                    <a:pt x="10617" y="9626"/>
                  </a:lnTo>
                  <a:lnTo>
                    <a:pt x="10845" y="9702"/>
                  </a:lnTo>
                  <a:lnTo>
                    <a:pt x="11315" y="9880"/>
                  </a:lnTo>
                  <a:lnTo>
                    <a:pt x="11557" y="9918"/>
                  </a:lnTo>
                  <a:lnTo>
                    <a:pt x="11734" y="9944"/>
                  </a:lnTo>
                  <a:lnTo>
                    <a:pt x="11938" y="10058"/>
                  </a:lnTo>
                  <a:lnTo>
                    <a:pt x="11950" y="7658"/>
                  </a:lnTo>
                  <a:lnTo>
                    <a:pt x="11798" y="7620"/>
                  </a:lnTo>
                  <a:lnTo>
                    <a:pt x="11671" y="7518"/>
                  </a:lnTo>
                  <a:lnTo>
                    <a:pt x="11366" y="7416"/>
                  </a:lnTo>
                  <a:lnTo>
                    <a:pt x="11099" y="7315"/>
                  </a:lnTo>
                  <a:lnTo>
                    <a:pt x="10909" y="7200"/>
                  </a:lnTo>
                  <a:lnTo>
                    <a:pt x="10782" y="7150"/>
                  </a:lnTo>
                  <a:lnTo>
                    <a:pt x="10541" y="7073"/>
                  </a:lnTo>
                  <a:lnTo>
                    <a:pt x="10325" y="6959"/>
                  </a:lnTo>
                  <a:lnTo>
                    <a:pt x="10160" y="6959"/>
                  </a:lnTo>
                  <a:lnTo>
                    <a:pt x="9969" y="6845"/>
                  </a:lnTo>
                  <a:lnTo>
                    <a:pt x="9791" y="6794"/>
                  </a:lnTo>
                  <a:lnTo>
                    <a:pt x="10007" y="6667"/>
                  </a:lnTo>
                  <a:lnTo>
                    <a:pt x="10236" y="6642"/>
                  </a:lnTo>
                  <a:lnTo>
                    <a:pt x="10401" y="6540"/>
                  </a:lnTo>
                  <a:lnTo>
                    <a:pt x="10579" y="6527"/>
                  </a:lnTo>
                  <a:lnTo>
                    <a:pt x="10731" y="6527"/>
                  </a:lnTo>
                  <a:lnTo>
                    <a:pt x="10922" y="6426"/>
                  </a:lnTo>
                  <a:lnTo>
                    <a:pt x="11049" y="6426"/>
                  </a:lnTo>
                  <a:lnTo>
                    <a:pt x="11176" y="6438"/>
                  </a:lnTo>
                  <a:lnTo>
                    <a:pt x="11341" y="6375"/>
                  </a:lnTo>
                  <a:lnTo>
                    <a:pt x="11506" y="6311"/>
                  </a:lnTo>
                  <a:lnTo>
                    <a:pt x="11709" y="6273"/>
                  </a:lnTo>
                  <a:lnTo>
                    <a:pt x="11887" y="6337"/>
                  </a:lnTo>
                  <a:lnTo>
                    <a:pt x="12014" y="6311"/>
                  </a:lnTo>
                  <a:lnTo>
                    <a:pt x="12242" y="6413"/>
                  </a:lnTo>
                  <a:lnTo>
                    <a:pt x="12484" y="6438"/>
                  </a:lnTo>
                  <a:lnTo>
                    <a:pt x="12725" y="6502"/>
                  </a:lnTo>
                  <a:lnTo>
                    <a:pt x="12954" y="6578"/>
                  </a:lnTo>
                  <a:lnTo>
                    <a:pt x="13081" y="6565"/>
                  </a:lnTo>
                  <a:lnTo>
                    <a:pt x="13665" y="6731"/>
                  </a:lnTo>
                  <a:lnTo>
                    <a:pt x="13792" y="6756"/>
                  </a:lnTo>
                  <a:lnTo>
                    <a:pt x="14020" y="6819"/>
                  </a:lnTo>
                  <a:lnTo>
                    <a:pt x="14147" y="6819"/>
                  </a:lnTo>
                  <a:lnTo>
                    <a:pt x="14617" y="6921"/>
                  </a:lnTo>
                  <a:lnTo>
                    <a:pt x="14986" y="6985"/>
                  </a:lnTo>
                  <a:lnTo>
                    <a:pt x="15189" y="6972"/>
                  </a:lnTo>
                  <a:lnTo>
                    <a:pt x="15227" y="6845"/>
                  </a:lnTo>
                  <a:lnTo>
                    <a:pt x="15214" y="6604"/>
                  </a:lnTo>
                  <a:lnTo>
                    <a:pt x="15240" y="6477"/>
                  </a:lnTo>
                  <a:lnTo>
                    <a:pt x="15341" y="6286"/>
                  </a:lnTo>
                  <a:lnTo>
                    <a:pt x="15544" y="6362"/>
                  </a:lnTo>
                  <a:lnTo>
                    <a:pt x="15760" y="6477"/>
                  </a:lnTo>
                  <a:lnTo>
                    <a:pt x="15976" y="6578"/>
                  </a:lnTo>
                  <a:lnTo>
                    <a:pt x="16319" y="6705"/>
                  </a:lnTo>
                  <a:lnTo>
                    <a:pt x="16522" y="6858"/>
                  </a:lnTo>
                  <a:lnTo>
                    <a:pt x="16649" y="6870"/>
                  </a:lnTo>
                  <a:lnTo>
                    <a:pt x="16852" y="7010"/>
                  </a:lnTo>
                  <a:lnTo>
                    <a:pt x="17068" y="7112"/>
                  </a:lnTo>
                  <a:lnTo>
                    <a:pt x="17208" y="7099"/>
                  </a:lnTo>
                  <a:lnTo>
                    <a:pt x="17424" y="7213"/>
                  </a:lnTo>
                  <a:lnTo>
                    <a:pt x="17640" y="7302"/>
                  </a:lnTo>
                  <a:lnTo>
                    <a:pt x="17856" y="7429"/>
                  </a:lnTo>
                  <a:lnTo>
                    <a:pt x="18199" y="7531"/>
                  </a:lnTo>
                  <a:lnTo>
                    <a:pt x="18338" y="7620"/>
                  </a:lnTo>
                  <a:lnTo>
                    <a:pt x="17983" y="7632"/>
                  </a:lnTo>
                  <a:lnTo>
                    <a:pt x="17754" y="7658"/>
                  </a:lnTo>
                  <a:lnTo>
                    <a:pt x="17627" y="7645"/>
                  </a:lnTo>
                  <a:lnTo>
                    <a:pt x="17399" y="7594"/>
                  </a:lnTo>
                  <a:lnTo>
                    <a:pt x="17272" y="7658"/>
                  </a:lnTo>
                  <a:lnTo>
                    <a:pt x="17043" y="7594"/>
                  </a:lnTo>
                  <a:lnTo>
                    <a:pt x="16802" y="7620"/>
                  </a:lnTo>
                  <a:lnTo>
                    <a:pt x="16560" y="7620"/>
                  </a:lnTo>
                  <a:lnTo>
                    <a:pt x="16205" y="7594"/>
                  </a:lnTo>
                  <a:lnTo>
                    <a:pt x="15976" y="7620"/>
                  </a:lnTo>
                  <a:lnTo>
                    <a:pt x="15849" y="7581"/>
                  </a:lnTo>
                  <a:lnTo>
                    <a:pt x="15621" y="7632"/>
                  </a:lnTo>
                  <a:lnTo>
                    <a:pt x="15494" y="7569"/>
                  </a:lnTo>
                  <a:lnTo>
                    <a:pt x="15265" y="7569"/>
                  </a:lnTo>
                  <a:lnTo>
                    <a:pt x="15024" y="7581"/>
                  </a:lnTo>
                  <a:lnTo>
                    <a:pt x="14782" y="7620"/>
                  </a:lnTo>
                  <a:lnTo>
                    <a:pt x="14719" y="7810"/>
                  </a:lnTo>
                  <a:lnTo>
                    <a:pt x="14719" y="8077"/>
                  </a:lnTo>
                  <a:lnTo>
                    <a:pt x="14693" y="8216"/>
                  </a:lnTo>
                  <a:lnTo>
                    <a:pt x="14744" y="8369"/>
                  </a:lnTo>
                  <a:lnTo>
                    <a:pt x="14706" y="8636"/>
                  </a:lnTo>
                  <a:lnTo>
                    <a:pt x="14681" y="8775"/>
                  </a:lnTo>
                  <a:lnTo>
                    <a:pt x="14757" y="9042"/>
                  </a:lnTo>
                  <a:lnTo>
                    <a:pt x="14884" y="9017"/>
                  </a:lnTo>
                  <a:lnTo>
                    <a:pt x="15011" y="8978"/>
                  </a:lnTo>
                  <a:lnTo>
                    <a:pt x="15252" y="8966"/>
                  </a:lnTo>
                  <a:lnTo>
                    <a:pt x="15481" y="8978"/>
                  </a:lnTo>
                  <a:lnTo>
                    <a:pt x="15722" y="9017"/>
                  </a:lnTo>
                  <a:lnTo>
                    <a:pt x="15849" y="8991"/>
                  </a:lnTo>
                  <a:lnTo>
                    <a:pt x="16141" y="8991"/>
                  </a:lnTo>
                  <a:lnTo>
                    <a:pt x="16319" y="8991"/>
                  </a:lnTo>
                  <a:lnTo>
                    <a:pt x="16560" y="9042"/>
                  </a:lnTo>
                  <a:lnTo>
                    <a:pt x="16802" y="9042"/>
                  </a:lnTo>
                  <a:lnTo>
                    <a:pt x="17030" y="9055"/>
                  </a:lnTo>
                  <a:lnTo>
                    <a:pt x="17157" y="8991"/>
                  </a:lnTo>
                  <a:lnTo>
                    <a:pt x="17386" y="9042"/>
                  </a:lnTo>
                  <a:lnTo>
                    <a:pt x="17513" y="9004"/>
                  </a:lnTo>
                  <a:lnTo>
                    <a:pt x="17741" y="9042"/>
                  </a:lnTo>
                  <a:lnTo>
                    <a:pt x="17868" y="9042"/>
                  </a:lnTo>
                  <a:lnTo>
                    <a:pt x="18110" y="9017"/>
                  </a:lnTo>
                  <a:lnTo>
                    <a:pt x="18338" y="9067"/>
                  </a:lnTo>
                  <a:lnTo>
                    <a:pt x="18821" y="9080"/>
                  </a:lnTo>
                  <a:lnTo>
                    <a:pt x="19050" y="9017"/>
                  </a:lnTo>
                  <a:lnTo>
                    <a:pt x="19177" y="9067"/>
                  </a:lnTo>
                  <a:lnTo>
                    <a:pt x="19405" y="9067"/>
                  </a:lnTo>
                  <a:lnTo>
                    <a:pt x="19532" y="9042"/>
                  </a:lnTo>
                  <a:lnTo>
                    <a:pt x="19761" y="9017"/>
                  </a:lnTo>
                  <a:lnTo>
                    <a:pt x="20002" y="9029"/>
                  </a:lnTo>
                  <a:lnTo>
                    <a:pt x="20129" y="9042"/>
                  </a:lnTo>
                  <a:lnTo>
                    <a:pt x="20358" y="9029"/>
                  </a:lnTo>
                  <a:lnTo>
                    <a:pt x="20485" y="9029"/>
                  </a:lnTo>
                  <a:lnTo>
                    <a:pt x="20955" y="9080"/>
                  </a:lnTo>
                  <a:lnTo>
                    <a:pt x="21196" y="9105"/>
                  </a:lnTo>
                  <a:lnTo>
                    <a:pt x="21424" y="9105"/>
                  </a:lnTo>
                  <a:lnTo>
                    <a:pt x="21551" y="9042"/>
                  </a:lnTo>
                  <a:lnTo>
                    <a:pt x="21729" y="9093"/>
                  </a:lnTo>
                  <a:lnTo>
                    <a:pt x="21932" y="9131"/>
                  </a:lnTo>
                  <a:lnTo>
                    <a:pt x="22148" y="9055"/>
                  </a:lnTo>
                  <a:lnTo>
                    <a:pt x="22618" y="9055"/>
                  </a:lnTo>
                  <a:lnTo>
                    <a:pt x="22860" y="9080"/>
                  </a:lnTo>
                  <a:lnTo>
                    <a:pt x="23088" y="9080"/>
                  </a:lnTo>
                  <a:lnTo>
                    <a:pt x="23215" y="9093"/>
                  </a:lnTo>
                  <a:lnTo>
                    <a:pt x="23444" y="9067"/>
                  </a:lnTo>
                  <a:lnTo>
                    <a:pt x="23685" y="9105"/>
                  </a:lnTo>
                  <a:lnTo>
                    <a:pt x="23926" y="9080"/>
                  </a:lnTo>
                  <a:lnTo>
                    <a:pt x="24155" y="9093"/>
                  </a:lnTo>
                  <a:lnTo>
                    <a:pt x="24282" y="9144"/>
                  </a:lnTo>
                  <a:lnTo>
                    <a:pt x="24511" y="9131"/>
                  </a:lnTo>
                  <a:lnTo>
                    <a:pt x="24638" y="9131"/>
                  </a:lnTo>
                  <a:lnTo>
                    <a:pt x="24993" y="9105"/>
                  </a:lnTo>
                  <a:lnTo>
                    <a:pt x="25222" y="9156"/>
                  </a:lnTo>
                  <a:lnTo>
                    <a:pt x="25349" y="9118"/>
                  </a:lnTo>
                  <a:lnTo>
                    <a:pt x="25577" y="9105"/>
                  </a:lnTo>
                  <a:lnTo>
                    <a:pt x="25704" y="9156"/>
                  </a:lnTo>
                  <a:lnTo>
                    <a:pt x="26060" y="9118"/>
                  </a:lnTo>
                  <a:lnTo>
                    <a:pt x="26289" y="9105"/>
                  </a:lnTo>
                  <a:lnTo>
                    <a:pt x="26416" y="9118"/>
                  </a:lnTo>
                  <a:lnTo>
                    <a:pt x="26568" y="9093"/>
                  </a:lnTo>
                  <a:lnTo>
                    <a:pt x="26619" y="9055"/>
                  </a:lnTo>
                  <a:lnTo>
                    <a:pt x="26619" y="8966"/>
                  </a:lnTo>
                  <a:lnTo>
                    <a:pt x="26568" y="8788"/>
                  </a:lnTo>
                  <a:lnTo>
                    <a:pt x="26619" y="8509"/>
                  </a:lnTo>
                  <a:lnTo>
                    <a:pt x="26619" y="8369"/>
                  </a:lnTo>
                  <a:lnTo>
                    <a:pt x="26860" y="8432"/>
                  </a:lnTo>
                  <a:lnTo>
                    <a:pt x="27330" y="8521"/>
                  </a:lnTo>
                  <a:lnTo>
                    <a:pt x="27457" y="8509"/>
                  </a:lnTo>
                  <a:lnTo>
                    <a:pt x="27800" y="8610"/>
                  </a:lnTo>
                  <a:lnTo>
                    <a:pt x="28028" y="8674"/>
                  </a:lnTo>
                  <a:lnTo>
                    <a:pt x="28155" y="8674"/>
                  </a:lnTo>
                  <a:lnTo>
                    <a:pt x="28155" y="7239"/>
                  </a:lnTo>
                  <a:lnTo>
                    <a:pt x="27901" y="7162"/>
                  </a:lnTo>
                  <a:lnTo>
                    <a:pt x="27584" y="7137"/>
                  </a:lnTo>
                  <a:lnTo>
                    <a:pt x="27292" y="7086"/>
                  </a:lnTo>
                  <a:lnTo>
                    <a:pt x="27165" y="7035"/>
                  </a:lnTo>
                  <a:lnTo>
                    <a:pt x="26809" y="6985"/>
                  </a:lnTo>
                  <a:lnTo>
                    <a:pt x="26466" y="6883"/>
                  </a:lnTo>
                  <a:lnTo>
                    <a:pt x="26339" y="6845"/>
                  </a:lnTo>
                  <a:lnTo>
                    <a:pt x="26111" y="6794"/>
                  </a:lnTo>
                  <a:lnTo>
                    <a:pt x="25984" y="6794"/>
                  </a:lnTo>
                  <a:lnTo>
                    <a:pt x="25806" y="6718"/>
                  </a:lnTo>
                  <a:lnTo>
                    <a:pt x="25628" y="6705"/>
                  </a:lnTo>
                  <a:lnTo>
                    <a:pt x="25463" y="6692"/>
                  </a:lnTo>
                  <a:lnTo>
                    <a:pt x="25273" y="6591"/>
                  </a:lnTo>
                  <a:lnTo>
                    <a:pt x="25146" y="6604"/>
                  </a:lnTo>
                  <a:lnTo>
                    <a:pt x="24904" y="6604"/>
                  </a:lnTo>
                  <a:lnTo>
                    <a:pt x="24676" y="6515"/>
                  </a:lnTo>
                  <a:lnTo>
                    <a:pt x="24523" y="6515"/>
                  </a:lnTo>
                  <a:lnTo>
                    <a:pt x="24218" y="6464"/>
                  </a:lnTo>
                  <a:lnTo>
                    <a:pt x="24396" y="6451"/>
                  </a:lnTo>
                  <a:lnTo>
                    <a:pt x="24638" y="6464"/>
                  </a:lnTo>
                  <a:lnTo>
                    <a:pt x="24879" y="6451"/>
                  </a:lnTo>
                  <a:lnTo>
                    <a:pt x="25006" y="6464"/>
                  </a:lnTo>
                  <a:lnTo>
                    <a:pt x="24193" y="6426"/>
                  </a:lnTo>
                  <a:lnTo>
                    <a:pt x="25730" y="6400"/>
                  </a:lnTo>
                  <a:lnTo>
                    <a:pt x="25857" y="6413"/>
                  </a:lnTo>
                  <a:lnTo>
                    <a:pt x="26035" y="6451"/>
                  </a:lnTo>
                  <a:lnTo>
                    <a:pt x="26212" y="6400"/>
                  </a:lnTo>
                  <a:lnTo>
                    <a:pt x="26339" y="6350"/>
                  </a:lnTo>
                  <a:lnTo>
                    <a:pt x="26581" y="6350"/>
                  </a:lnTo>
                  <a:lnTo>
                    <a:pt x="26822" y="6350"/>
                  </a:lnTo>
                  <a:lnTo>
                    <a:pt x="26949" y="6337"/>
                  </a:lnTo>
                  <a:lnTo>
                    <a:pt x="27190" y="6324"/>
                  </a:lnTo>
                  <a:lnTo>
                    <a:pt x="27432" y="6286"/>
                  </a:lnTo>
                  <a:lnTo>
                    <a:pt x="27673" y="6273"/>
                  </a:lnTo>
                  <a:lnTo>
                    <a:pt x="27914" y="6248"/>
                  </a:lnTo>
                  <a:lnTo>
                    <a:pt x="24066" y="6235"/>
                  </a:lnTo>
                  <a:lnTo>
                    <a:pt x="24066" y="6413"/>
                  </a:lnTo>
                  <a:lnTo>
                    <a:pt x="24066" y="6235"/>
                  </a:lnTo>
                  <a:lnTo>
                    <a:pt x="23558" y="6235"/>
                  </a:lnTo>
                  <a:lnTo>
                    <a:pt x="23558" y="7734"/>
                  </a:lnTo>
                  <a:lnTo>
                    <a:pt x="23558" y="6235"/>
                  </a:lnTo>
                  <a:lnTo>
                    <a:pt x="23088" y="6235"/>
                  </a:lnTo>
                  <a:lnTo>
                    <a:pt x="23088" y="7683"/>
                  </a:lnTo>
                  <a:lnTo>
                    <a:pt x="22860" y="7696"/>
                  </a:lnTo>
                  <a:lnTo>
                    <a:pt x="22733" y="7721"/>
                  </a:lnTo>
                  <a:lnTo>
                    <a:pt x="22504" y="7658"/>
                  </a:lnTo>
                  <a:lnTo>
                    <a:pt x="22377" y="7708"/>
                  </a:lnTo>
                  <a:lnTo>
                    <a:pt x="22199" y="7658"/>
                  </a:lnTo>
                  <a:lnTo>
                    <a:pt x="22021" y="7645"/>
                  </a:lnTo>
                  <a:lnTo>
                    <a:pt x="21818" y="7670"/>
                  </a:lnTo>
                  <a:lnTo>
                    <a:pt x="21564" y="7493"/>
                  </a:lnTo>
                  <a:lnTo>
                    <a:pt x="21412" y="7416"/>
                  </a:lnTo>
                  <a:lnTo>
                    <a:pt x="21183" y="7353"/>
                  </a:lnTo>
                  <a:lnTo>
                    <a:pt x="21056" y="7315"/>
                  </a:lnTo>
                  <a:lnTo>
                    <a:pt x="20891" y="7239"/>
                  </a:lnTo>
                  <a:lnTo>
                    <a:pt x="20726" y="7188"/>
                  </a:lnTo>
                  <a:lnTo>
                    <a:pt x="20599" y="7099"/>
                  </a:lnTo>
                  <a:lnTo>
                    <a:pt x="20408" y="6997"/>
                  </a:lnTo>
                  <a:lnTo>
                    <a:pt x="20281" y="6997"/>
                  </a:lnTo>
                  <a:lnTo>
                    <a:pt x="20129" y="6870"/>
                  </a:lnTo>
                  <a:lnTo>
                    <a:pt x="19964" y="6794"/>
                  </a:lnTo>
                  <a:lnTo>
                    <a:pt x="19723" y="6756"/>
                  </a:lnTo>
                  <a:lnTo>
                    <a:pt x="19519" y="6616"/>
                  </a:lnTo>
                  <a:lnTo>
                    <a:pt x="19392" y="6565"/>
                  </a:lnTo>
                  <a:lnTo>
                    <a:pt x="19189" y="6489"/>
                  </a:lnTo>
                  <a:lnTo>
                    <a:pt x="19062" y="6451"/>
                  </a:lnTo>
                  <a:lnTo>
                    <a:pt x="18923" y="6375"/>
                  </a:lnTo>
                  <a:lnTo>
                    <a:pt x="18707" y="6299"/>
                  </a:lnTo>
                  <a:lnTo>
                    <a:pt x="18923" y="6311"/>
                  </a:lnTo>
                  <a:lnTo>
                    <a:pt x="19100" y="6324"/>
                  </a:lnTo>
                  <a:lnTo>
                    <a:pt x="19278" y="6362"/>
                  </a:lnTo>
                  <a:lnTo>
                    <a:pt x="19405" y="6388"/>
                  </a:lnTo>
                  <a:lnTo>
                    <a:pt x="19773" y="6375"/>
                  </a:lnTo>
                  <a:lnTo>
                    <a:pt x="19951" y="6413"/>
                  </a:lnTo>
                  <a:lnTo>
                    <a:pt x="20497" y="6477"/>
                  </a:lnTo>
                  <a:lnTo>
                    <a:pt x="20624" y="6426"/>
                  </a:lnTo>
                  <a:lnTo>
                    <a:pt x="20802" y="6477"/>
                  </a:lnTo>
                  <a:lnTo>
                    <a:pt x="20929" y="6426"/>
                  </a:lnTo>
                  <a:lnTo>
                    <a:pt x="21107" y="6489"/>
                  </a:lnTo>
                  <a:lnTo>
                    <a:pt x="21234" y="6438"/>
                  </a:lnTo>
                  <a:lnTo>
                    <a:pt x="21412" y="6438"/>
                  </a:lnTo>
                  <a:lnTo>
                    <a:pt x="21590" y="6464"/>
                  </a:lnTo>
                  <a:lnTo>
                    <a:pt x="21717" y="6464"/>
                  </a:lnTo>
                  <a:lnTo>
                    <a:pt x="21958" y="6477"/>
                  </a:lnTo>
                  <a:lnTo>
                    <a:pt x="22085" y="6464"/>
                  </a:lnTo>
                  <a:lnTo>
                    <a:pt x="22263" y="6451"/>
                  </a:lnTo>
                  <a:lnTo>
                    <a:pt x="22606" y="6527"/>
                  </a:lnTo>
                  <a:lnTo>
                    <a:pt x="22618" y="6845"/>
                  </a:lnTo>
                  <a:lnTo>
                    <a:pt x="22542" y="6985"/>
                  </a:lnTo>
                  <a:lnTo>
                    <a:pt x="22479" y="7670"/>
                  </a:lnTo>
                  <a:lnTo>
                    <a:pt x="22758" y="7632"/>
                  </a:lnTo>
                  <a:lnTo>
                    <a:pt x="22999" y="7658"/>
                  </a:lnTo>
                  <a:lnTo>
                    <a:pt x="23088" y="6235"/>
                  </a:lnTo>
                  <a:lnTo>
                    <a:pt x="22860" y="6235"/>
                  </a:lnTo>
                  <a:lnTo>
                    <a:pt x="28028" y="6210"/>
                  </a:lnTo>
                  <a:lnTo>
                    <a:pt x="28155" y="6197"/>
                  </a:lnTo>
                  <a:lnTo>
                    <a:pt x="28282" y="6235"/>
                  </a:lnTo>
                  <a:lnTo>
                    <a:pt x="28422" y="6197"/>
                  </a:lnTo>
                  <a:lnTo>
                    <a:pt x="28486" y="6070"/>
                  </a:lnTo>
                  <a:lnTo>
                    <a:pt x="28397" y="5854"/>
                  </a:lnTo>
                  <a:lnTo>
                    <a:pt x="28371" y="5435"/>
                  </a:lnTo>
                  <a:lnTo>
                    <a:pt x="28359" y="5257"/>
                  </a:lnTo>
                  <a:lnTo>
                    <a:pt x="28536" y="5384"/>
                  </a:lnTo>
                  <a:lnTo>
                    <a:pt x="28663" y="5410"/>
                  </a:lnTo>
                  <a:lnTo>
                    <a:pt x="28879" y="5511"/>
                  </a:lnTo>
                  <a:lnTo>
                    <a:pt x="29095" y="5626"/>
                  </a:lnTo>
                  <a:lnTo>
                    <a:pt x="29324" y="5702"/>
                  </a:lnTo>
                  <a:lnTo>
                    <a:pt x="29451" y="5689"/>
                  </a:lnTo>
                  <a:lnTo>
                    <a:pt x="29654" y="5854"/>
                  </a:lnTo>
                  <a:lnTo>
                    <a:pt x="29794" y="5854"/>
                  </a:lnTo>
                  <a:lnTo>
                    <a:pt x="29984" y="5994"/>
                  </a:lnTo>
                  <a:lnTo>
                    <a:pt x="30124" y="5981"/>
                  </a:lnTo>
                  <a:lnTo>
                    <a:pt x="30441" y="6172"/>
                  </a:lnTo>
                  <a:lnTo>
                    <a:pt x="30670" y="6324"/>
                  </a:lnTo>
                  <a:lnTo>
                    <a:pt x="30772" y="6184"/>
                  </a:lnTo>
                  <a:lnTo>
                    <a:pt x="30822" y="5930"/>
                  </a:lnTo>
                  <a:lnTo>
                    <a:pt x="30911" y="5651"/>
                  </a:lnTo>
                  <a:lnTo>
                    <a:pt x="31013" y="5486"/>
                  </a:lnTo>
                  <a:lnTo>
                    <a:pt x="31064" y="5359"/>
                  </a:lnTo>
                  <a:lnTo>
                    <a:pt x="31115" y="5232"/>
                  </a:lnTo>
                  <a:lnTo>
                    <a:pt x="31203" y="5054"/>
                  </a:lnTo>
                  <a:lnTo>
                    <a:pt x="31089" y="4927"/>
                  </a:lnTo>
                  <a:lnTo>
                    <a:pt x="30899" y="4851"/>
                  </a:lnTo>
                  <a:lnTo>
                    <a:pt x="30772" y="4838"/>
                  </a:lnTo>
                  <a:lnTo>
                    <a:pt x="30543" y="4724"/>
                  </a:lnTo>
                  <a:lnTo>
                    <a:pt x="30276" y="4572"/>
                  </a:lnTo>
                  <a:lnTo>
                    <a:pt x="29984" y="4470"/>
                  </a:lnTo>
                  <a:lnTo>
                    <a:pt x="29756" y="4381"/>
                  </a:lnTo>
                  <a:lnTo>
                    <a:pt x="29540" y="4241"/>
                  </a:lnTo>
                  <a:lnTo>
                    <a:pt x="29400" y="4241"/>
                  </a:lnTo>
                  <a:lnTo>
                    <a:pt x="29210" y="4114"/>
                  </a:lnTo>
                  <a:lnTo>
                    <a:pt x="29070" y="4064"/>
                  </a:lnTo>
                  <a:lnTo>
                    <a:pt x="28943" y="4064"/>
                  </a:lnTo>
                  <a:lnTo>
                    <a:pt x="28790" y="4000"/>
                  </a:lnTo>
                  <a:lnTo>
                    <a:pt x="28613" y="3886"/>
                  </a:lnTo>
                  <a:lnTo>
                    <a:pt x="28486" y="3873"/>
                  </a:lnTo>
                  <a:lnTo>
                    <a:pt x="28308" y="3759"/>
                  </a:lnTo>
                  <a:lnTo>
                    <a:pt x="28155" y="3733"/>
                  </a:lnTo>
                  <a:lnTo>
                    <a:pt x="28028" y="3695"/>
                  </a:lnTo>
                  <a:lnTo>
                    <a:pt x="27901" y="3670"/>
                  </a:lnTo>
                  <a:lnTo>
                    <a:pt x="27978" y="3505"/>
                  </a:lnTo>
                  <a:lnTo>
                    <a:pt x="28194" y="3390"/>
                  </a:lnTo>
                  <a:lnTo>
                    <a:pt x="28333" y="3390"/>
                  </a:lnTo>
                  <a:lnTo>
                    <a:pt x="28549" y="3302"/>
                  </a:lnTo>
                  <a:lnTo>
                    <a:pt x="28638" y="3175"/>
                  </a:lnTo>
                  <a:lnTo>
                    <a:pt x="28765" y="3175"/>
                  </a:lnTo>
                  <a:lnTo>
                    <a:pt x="28981" y="3060"/>
                  </a:lnTo>
                  <a:lnTo>
                    <a:pt x="29311" y="2908"/>
                  </a:lnTo>
                  <a:lnTo>
                    <a:pt x="29540" y="2806"/>
                  </a:lnTo>
                  <a:lnTo>
                    <a:pt x="29756" y="2692"/>
                  </a:lnTo>
                  <a:lnTo>
                    <a:pt x="29883" y="2692"/>
                  </a:lnTo>
                  <a:lnTo>
                    <a:pt x="30264" y="2438"/>
                  </a:lnTo>
                  <a:lnTo>
                    <a:pt x="30518" y="2324"/>
                  </a:lnTo>
                  <a:lnTo>
                    <a:pt x="30645" y="2298"/>
                  </a:lnTo>
                  <a:lnTo>
                    <a:pt x="27444" y="2222"/>
                  </a:lnTo>
                  <a:lnTo>
                    <a:pt x="27330" y="4914"/>
                  </a:lnTo>
                  <a:lnTo>
                    <a:pt x="27203" y="4876"/>
                  </a:lnTo>
                  <a:lnTo>
                    <a:pt x="27025" y="4914"/>
                  </a:lnTo>
                  <a:lnTo>
                    <a:pt x="26847" y="4953"/>
                  </a:lnTo>
                  <a:lnTo>
                    <a:pt x="26619" y="4991"/>
                  </a:lnTo>
                  <a:lnTo>
                    <a:pt x="26492" y="4991"/>
                  </a:lnTo>
                  <a:lnTo>
                    <a:pt x="26250" y="4978"/>
                  </a:lnTo>
                  <a:lnTo>
                    <a:pt x="26022" y="5041"/>
                  </a:lnTo>
                  <a:lnTo>
                    <a:pt x="25895" y="4978"/>
                  </a:lnTo>
                  <a:lnTo>
                    <a:pt x="25654" y="5054"/>
                  </a:lnTo>
                  <a:lnTo>
                    <a:pt x="25425" y="5054"/>
                  </a:lnTo>
                  <a:lnTo>
                    <a:pt x="25057" y="5054"/>
                  </a:lnTo>
                  <a:lnTo>
                    <a:pt x="24879" y="5054"/>
                  </a:lnTo>
                  <a:lnTo>
                    <a:pt x="24701" y="5080"/>
                  </a:lnTo>
                  <a:lnTo>
                    <a:pt x="24472" y="5118"/>
                  </a:lnTo>
                  <a:lnTo>
                    <a:pt x="24345" y="5080"/>
                  </a:lnTo>
                  <a:lnTo>
                    <a:pt x="24117" y="5105"/>
                  </a:lnTo>
                  <a:lnTo>
                    <a:pt x="23990" y="5067"/>
                  </a:lnTo>
                  <a:lnTo>
                    <a:pt x="23787" y="5067"/>
                  </a:lnTo>
                  <a:lnTo>
                    <a:pt x="23977" y="4953"/>
                  </a:lnTo>
                  <a:lnTo>
                    <a:pt x="24206" y="4876"/>
                  </a:lnTo>
                  <a:lnTo>
                    <a:pt x="24434" y="4800"/>
                  </a:lnTo>
                  <a:lnTo>
                    <a:pt x="24625" y="4762"/>
                  </a:lnTo>
                  <a:lnTo>
                    <a:pt x="25019" y="4597"/>
                  </a:lnTo>
                  <a:lnTo>
                    <a:pt x="25222" y="4597"/>
                  </a:lnTo>
                  <a:lnTo>
                    <a:pt x="25400" y="4483"/>
                  </a:lnTo>
                  <a:lnTo>
                    <a:pt x="25603" y="4457"/>
                  </a:lnTo>
                  <a:lnTo>
                    <a:pt x="25730" y="4432"/>
                  </a:lnTo>
                  <a:lnTo>
                    <a:pt x="26060" y="4470"/>
                  </a:lnTo>
                  <a:lnTo>
                    <a:pt x="26301" y="4508"/>
                  </a:lnTo>
                  <a:lnTo>
                    <a:pt x="26631" y="4648"/>
                  </a:lnTo>
                  <a:lnTo>
                    <a:pt x="26974" y="4775"/>
                  </a:lnTo>
                  <a:lnTo>
                    <a:pt x="27190" y="4864"/>
                  </a:lnTo>
                  <a:lnTo>
                    <a:pt x="27330" y="4914"/>
                  </a:lnTo>
                  <a:lnTo>
                    <a:pt x="27330" y="2222"/>
                  </a:lnTo>
                  <a:lnTo>
                    <a:pt x="27178" y="2311"/>
                  </a:lnTo>
                  <a:lnTo>
                    <a:pt x="26670" y="2527"/>
                  </a:lnTo>
                  <a:lnTo>
                    <a:pt x="26454" y="2616"/>
                  </a:lnTo>
                  <a:lnTo>
                    <a:pt x="26327" y="2628"/>
                  </a:lnTo>
                  <a:lnTo>
                    <a:pt x="26111" y="2717"/>
                  </a:lnTo>
                  <a:lnTo>
                    <a:pt x="25781" y="2870"/>
                  </a:lnTo>
                  <a:lnTo>
                    <a:pt x="25590" y="2870"/>
                  </a:lnTo>
                  <a:lnTo>
                    <a:pt x="25463" y="2832"/>
                  </a:lnTo>
                  <a:lnTo>
                    <a:pt x="25285" y="2705"/>
                  </a:lnTo>
                  <a:lnTo>
                    <a:pt x="25120" y="2667"/>
                  </a:lnTo>
                  <a:lnTo>
                    <a:pt x="25107" y="4114"/>
                  </a:lnTo>
                  <a:lnTo>
                    <a:pt x="23749" y="4114"/>
                  </a:lnTo>
                  <a:lnTo>
                    <a:pt x="23749" y="5029"/>
                  </a:lnTo>
                  <a:lnTo>
                    <a:pt x="23749" y="4114"/>
                  </a:lnTo>
                  <a:lnTo>
                    <a:pt x="22059" y="4114"/>
                  </a:lnTo>
                  <a:lnTo>
                    <a:pt x="21932" y="4114"/>
                  </a:lnTo>
                  <a:lnTo>
                    <a:pt x="21717" y="4229"/>
                  </a:lnTo>
                  <a:lnTo>
                    <a:pt x="21475" y="4241"/>
                  </a:lnTo>
                  <a:lnTo>
                    <a:pt x="21259" y="4368"/>
                  </a:lnTo>
                  <a:lnTo>
                    <a:pt x="21018" y="4394"/>
                  </a:lnTo>
                  <a:lnTo>
                    <a:pt x="20789" y="4445"/>
                  </a:lnTo>
                  <a:lnTo>
                    <a:pt x="20332" y="4559"/>
                  </a:lnTo>
                  <a:lnTo>
                    <a:pt x="20104" y="4635"/>
                  </a:lnTo>
                  <a:lnTo>
                    <a:pt x="19862" y="4673"/>
                  </a:lnTo>
                  <a:lnTo>
                    <a:pt x="19634" y="4749"/>
                  </a:lnTo>
                  <a:lnTo>
                    <a:pt x="19392" y="4762"/>
                  </a:lnTo>
                  <a:lnTo>
                    <a:pt x="19164" y="4838"/>
                  </a:lnTo>
                  <a:lnTo>
                    <a:pt x="18948" y="4914"/>
                  </a:lnTo>
                  <a:lnTo>
                    <a:pt x="18757" y="4889"/>
                  </a:lnTo>
                  <a:lnTo>
                    <a:pt x="18529" y="4889"/>
                  </a:lnTo>
                  <a:lnTo>
                    <a:pt x="18402" y="4876"/>
                  </a:lnTo>
                  <a:lnTo>
                    <a:pt x="17932" y="4813"/>
                  </a:lnTo>
                  <a:lnTo>
                    <a:pt x="17691" y="4813"/>
                  </a:lnTo>
                  <a:lnTo>
                    <a:pt x="17462" y="4787"/>
                  </a:lnTo>
                  <a:lnTo>
                    <a:pt x="17284" y="4737"/>
                  </a:lnTo>
                  <a:lnTo>
                    <a:pt x="17106" y="4711"/>
                  </a:lnTo>
                  <a:lnTo>
                    <a:pt x="16929" y="4711"/>
                  </a:lnTo>
                  <a:lnTo>
                    <a:pt x="16751" y="4686"/>
                  </a:lnTo>
                  <a:lnTo>
                    <a:pt x="16624" y="4711"/>
                  </a:lnTo>
                  <a:lnTo>
                    <a:pt x="16497" y="4610"/>
                  </a:lnTo>
                  <a:lnTo>
                    <a:pt x="16408" y="5003"/>
                  </a:lnTo>
                  <a:lnTo>
                    <a:pt x="16408" y="5143"/>
                  </a:lnTo>
                  <a:lnTo>
                    <a:pt x="16357" y="5283"/>
                  </a:lnTo>
                  <a:lnTo>
                    <a:pt x="16167" y="5130"/>
                  </a:lnTo>
                  <a:lnTo>
                    <a:pt x="15963" y="5067"/>
                  </a:lnTo>
                  <a:lnTo>
                    <a:pt x="15684" y="4978"/>
                  </a:lnTo>
                  <a:lnTo>
                    <a:pt x="15519" y="4914"/>
                  </a:lnTo>
                  <a:lnTo>
                    <a:pt x="15138" y="4737"/>
                  </a:lnTo>
                  <a:lnTo>
                    <a:pt x="14973" y="4660"/>
                  </a:lnTo>
                  <a:lnTo>
                    <a:pt x="14770" y="4546"/>
                  </a:lnTo>
                  <a:lnTo>
                    <a:pt x="15036" y="4470"/>
                  </a:lnTo>
                  <a:lnTo>
                    <a:pt x="15290" y="4483"/>
                  </a:lnTo>
                  <a:lnTo>
                    <a:pt x="15519" y="4368"/>
                  </a:lnTo>
                  <a:lnTo>
                    <a:pt x="15773" y="4368"/>
                  </a:lnTo>
                  <a:lnTo>
                    <a:pt x="15989" y="4267"/>
                  </a:lnTo>
                  <a:lnTo>
                    <a:pt x="16230" y="4203"/>
                  </a:lnTo>
                  <a:lnTo>
                    <a:pt x="16586" y="4089"/>
                  </a:lnTo>
                  <a:lnTo>
                    <a:pt x="16713" y="4089"/>
                  </a:lnTo>
                  <a:lnTo>
                    <a:pt x="16992" y="3987"/>
                  </a:lnTo>
                  <a:lnTo>
                    <a:pt x="17145" y="4013"/>
                  </a:lnTo>
                  <a:lnTo>
                    <a:pt x="17373" y="4038"/>
                  </a:lnTo>
                  <a:lnTo>
                    <a:pt x="17538" y="4025"/>
                  </a:lnTo>
                  <a:lnTo>
                    <a:pt x="17665" y="4102"/>
                  </a:lnTo>
                  <a:lnTo>
                    <a:pt x="17792" y="4076"/>
                  </a:lnTo>
                  <a:lnTo>
                    <a:pt x="17957" y="4152"/>
                  </a:lnTo>
                  <a:lnTo>
                    <a:pt x="18084" y="4140"/>
                  </a:lnTo>
                  <a:lnTo>
                    <a:pt x="18262" y="4178"/>
                  </a:lnTo>
                  <a:lnTo>
                    <a:pt x="18783" y="4254"/>
                  </a:lnTo>
                  <a:lnTo>
                    <a:pt x="18910" y="4267"/>
                  </a:lnTo>
                  <a:lnTo>
                    <a:pt x="19138" y="4330"/>
                  </a:lnTo>
                  <a:lnTo>
                    <a:pt x="19367" y="4381"/>
                  </a:lnTo>
                  <a:lnTo>
                    <a:pt x="19723" y="4406"/>
                  </a:lnTo>
                  <a:lnTo>
                    <a:pt x="20078" y="4445"/>
                  </a:lnTo>
                  <a:lnTo>
                    <a:pt x="20281" y="4432"/>
                  </a:lnTo>
                  <a:lnTo>
                    <a:pt x="20320" y="4292"/>
                  </a:lnTo>
                  <a:lnTo>
                    <a:pt x="20332" y="4152"/>
                  </a:lnTo>
                  <a:lnTo>
                    <a:pt x="20294" y="4000"/>
                  </a:lnTo>
                  <a:lnTo>
                    <a:pt x="20345" y="3873"/>
                  </a:lnTo>
                  <a:lnTo>
                    <a:pt x="20332" y="3683"/>
                  </a:lnTo>
                  <a:lnTo>
                    <a:pt x="20358" y="3556"/>
                  </a:lnTo>
                  <a:lnTo>
                    <a:pt x="19011" y="3441"/>
                  </a:lnTo>
                  <a:lnTo>
                    <a:pt x="20370" y="3429"/>
                  </a:lnTo>
                  <a:lnTo>
                    <a:pt x="19291" y="3327"/>
                  </a:lnTo>
                  <a:lnTo>
                    <a:pt x="20383" y="3314"/>
                  </a:lnTo>
                  <a:lnTo>
                    <a:pt x="20370" y="3124"/>
                  </a:lnTo>
                  <a:lnTo>
                    <a:pt x="20231" y="3086"/>
                  </a:lnTo>
                  <a:lnTo>
                    <a:pt x="20358" y="2971"/>
                  </a:lnTo>
                  <a:lnTo>
                    <a:pt x="20510" y="2946"/>
                  </a:lnTo>
                  <a:lnTo>
                    <a:pt x="20637" y="2933"/>
                  </a:lnTo>
                  <a:lnTo>
                    <a:pt x="20866" y="2997"/>
                  </a:lnTo>
                  <a:lnTo>
                    <a:pt x="21107" y="3022"/>
                  </a:lnTo>
                  <a:lnTo>
                    <a:pt x="21437" y="3162"/>
                  </a:lnTo>
                  <a:lnTo>
                    <a:pt x="21615" y="3200"/>
                  </a:lnTo>
                  <a:lnTo>
                    <a:pt x="21793" y="3238"/>
                  </a:lnTo>
                  <a:lnTo>
                    <a:pt x="22034" y="3251"/>
                  </a:lnTo>
                  <a:lnTo>
                    <a:pt x="22263" y="3352"/>
                  </a:lnTo>
                  <a:lnTo>
                    <a:pt x="22733" y="3441"/>
                  </a:lnTo>
                  <a:lnTo>
                    <a:pt x="22961" y="3505"/>
                  </a:lnTo>
                  <a:lnTo>
                    <a:pt x="23088" y="3492"/>
                  </a:lnTo>
                  <a:lnTo>
                    <a:pt x="23304" y="3619"/>
                  </a:lnTo>
                  <a:lnTo>
                    <a:pt x="23431" y="3606"/>
                  </a:lnTo>
                  <a:lnTo>
                    <a:pt x="23304" y="3721"/>
                  </a:lnTo>
                  <a:lnTo>
                    <a:pt x="23075" y="3797"/>
                  </a:lnTo>
                  <a:lnTo>
                    <a:pt x="22860" y="3886"/>
                  </a:lnTo>
                  <a:lnTo>
                    <a:pt x="22631" y="3949"/>
                  </a:lnTo>
                  <a:lnTo>
                    <a:pt x="22504" y="3962"/>
                  </a:lnTo>
                  <a:lnTo>
                    <a:pt x="22326" y="4013"/>
                  </a:lnTo>
                  <a:lnTo>
                    <a:pt x="22123" y="4089"/>
                  </a:lnTo>
                  <a:lnTo>
                    <a:pt x="24980" y="4089"/>
                  </a:lnTo>
                  <a:lnTo>
                    <a:pt x="25107" y="4114"/>
                  </a:lnTo>
                  <a:lnTo>
                    <a:pt x="25107" y="2692"/>
                  </a:lnTo>
                  <a:lnTo>
                    <a:pt x="24815" y="2565"/>
                  </a:lnTo>
                  <a:lnTo>
                    <a:pt x="24663" y="2501"/>
                  </a:lnTo>
                  <a:lnTo>
                    <a:pt x="24536" y="2501"/>
                  </a:lnTo>
                  <a:lnTo>
                    <a:pt x="24307" y="2463"/>
                  </a:lnTo>
                  <a:lnTo>
                    <a:pt x="24091" y="2387"/>
                  </a:lnTo>
                  <a:lnTo>
                    <a:pt x="23939" y="2324"/>
                  </a:lnTo>
                  <a:lnTo>
                    <a:pt x="23812" y="2311"/>
                  </a:lnTo>
                  <a:lnTo>
                    <a:pt x="23558" y="2260"/>
                  </a:lnTo>
                  <a:lnTo>
                    <a:pt x="23355" y="2184"/>
                  </a:lnTo>
                  <a:lnTo>
                    <a:pt x="23228" y="2120"/>
                  </a:lnTo>
                  <a:lnTo>
                    <a:pt x="22771" y="1981"/>
                  </a:lnTo>
                  <a:lnTo>
                    <a:pt x="22580" y="1943"/>
                  </a:lnTo>
                  <a:lnTo>
                    <a:pt x="22402" y="1905"/>
                  </a:lnTo>
                  <a:lnTo>
                    <a:pt x="22250" y="1905"/>
                  </a:lnTo>
                  <a:lnTo>
                    <a:pt x="22059" y="1803"/>
                  </a:lnTo>
                  <a:lnTo>
                    <a:pt x="21932" y="1778"/>
                  </a:lnTo>
                  <a:lnTo>
                    <a:pt x="21805" y="1778"/>
                  </a:lnTo>
                  <a:lnTo>
                    <a:pt x="21678" y="1778"/>
                  </a:lnTo>
                  <a:lnTo>
                    <a:pt x="21450" y="1676"/>
                  </a:lnTo>
                  <a:lnTo>
                    <a:pt x="20980" y="1587"/>
                  </a:lnTo>
                  <a:lnTo>
                    <a:pt x="20853" y="1549"/>
                  </a:lnTo>
                  <a:lnTo>
                    <a:pt x="20840" y="1422"/>
                  </a:lnTo>
                  <a:lnTo>
                    <a:pt x="20802" y="1282"/>
                  </a:lnTo>
                  <a:lnTo>
                    <a:pt x="20840" y="1003"/>
                  </a:lnTo>
                  <a:lnTo>
                    <a:pt x="20777" y="774"/>
                  </a:lnTo>
                  <a:lnTo>
                    <a:pt x="20828" y="584"/>
                  </a:lnTo>
                  <a:lnTo>
                    <a:pt x="20840" y="304"/>
                  </a:lnTo>
                  <a:lnTo>
                    <a:pt x="20840" y="177"/>
                  </a:lnTo>
                  <a:lnTo>
                    <a:pt x="20777" y="38"/>
                  </a:lnTo>
                  <a:lnTo>
                    <a:pt x="20751" y="1536"/>
                  </a:lnTo>
                  <a:lnTo>
                    <a:pt x="20751" y="63"/>
                  </a:lnTo>
                  <a:lnTo>
                    <a:pt x="20510" y="88"/>
                  </a:lnTo>
                  <a:lnTo>
                    <a:pt x="20383" y="114"/>
                  </a:lnTo>
                  <a:lnTo>
                    <a:pt x="20154" y="63"/>
                  </a:lnTo>
                  <a:lnTo>
                    <a:pt x="20027" y="76"/>
                  </a:lnTo>
                  <a:lnTo>
                    <a:pt x="19786" y="38"/>
                  </a:lnTo>
                  <a:lnTo>
                    <a:pt x="19659" y="63"/>
                  </a:lnTo>
                  <a:lnTo>
                    <a:pt x="19443" y="50"/>
                  </a:lnTo>
                  <a:lnTo>
                    <a:pt x="19443" y="1447"/>
                  </a:lnTo>
                  <a:lnTo>
                    <a:pt x="19418" y="1816"/>
                  </a:lnTo>
                  <a:lnTo>
                    <a:pt x="19253" y="1905"/>
                  </a:lnTo>
                  <a:lnTo>
                    <a:pt x="18846" y="2044"/>
                  </a:lnTo>
                  <a:lnTo>
                    <a:pt x="18491" y="2108"/>
                  </a:lnTo>
                  <a:lnTo>
                    <a:pt x="18148" y="2209"/>
                  </a:lnTo>
                  <a:lnTo>
                    <a:pt x="17957" y="2311"/>
                  </a:lnTo>
                  <a:lnTo>
                    <a:pt x="17805" y="2362"/>
                  </a:lnTo>
                  <a:lnTo>
                    <a:pt x="17145" y="2552"/>
                  </a:lnTo>
                  <a:lnTo>
                    <a:pt x="16967" y="2540"/>
                  </a:lnTo>
                  <a:lnTo>
                    <a:pt x="16967" y="3975"/>
                  </a:lnTo>
                  <a:lnTo>
                    <a:pt x="13487" y="3975"/>
                  </a:lnTo>
                  <a:lnTo>
                    <a:pt x="16929" y="3962"/>
                  </a:lnTo>
                  <a:lnTo>
                    <a:pt x="16967" y="2540"/>
                  </a:lnTo>
                  <a:lnTo>
                    <a:pt x="16725" y="2501"/>
                  </a:lnTo>
                  <a:lnTo>
                    <a:pt x="16484" y="2463"/>
                  </a:lnTo>
                  <a:lnTo>
                    <a:pt x="16344" y="2451"/>
                  </a:lnTo>
                  <a:lnTo>
                    <a:pt x="16344" y="3860"/>
                  </a:lnTo>
                  <a:lnTo>
                    <a:pt x="13423" y="3860"/>
                  </a:lnTo>
                  <a:lnTo>
                    <a:pt x="13208" y="3860"/>
                  </a:lnTo>
                  <a:lnTo>
                    <a:pt x="16319" y="3848"/>
                  </a:lnTo>
                  <a:lnTo>
                    <a:pt x="16344" y="2451"/>
                  </a:lnTo>
                  <a:lnTo>
                    <a:pt x="16027" y="2349"/>
                  </a:lnTo>
                  <a:lnTo>
                    <a:pt x="15900" y="2349"/>
                  </a:lnTo>
                  <a:lnTo>
                    <a:pt x="15735" y="2324"/>
                  </a:lnTo>
                  <a:lnTo>
                    <a:pt x="15557" y="2286"/>
                  </a:lnTo>
                  <a:lnTo>
                    <a:pt x="15430" y="2286"/>
                  </a:lnTo>
                  <a:lnTo>
                    <a:pt x="15252" y="2286"/>
                  </a:lnTo>
                  <a:lnTo>
                    <a:pt x="15087" y="2209"/>
                  </a:lnTo>
                  <a:lnTo>
                    <a:pt x="14960" y="2209"/>
                  </a:lnTo>
                  <a:lnTo>
                    <a:pt x="14668" y="2159"/>
                  </a:lnTo>
                  <a:lnTo>
                    <a:pt x="14490" y="2108"/>
                  </a:lnTo>
                  <a:lnTo>
                    <a:pt x="14262" y="2057"/>
                  </a:lnTo>
                  <a:lnTo>
                    <a:pt x="14135" y="2095"/>
                  </a:lnTo>
                  <a:lnTo>
                    <a:pt x="13906" y="2006"/>
                  </a:lnTo>
                  <a:lnTo>
                    <a:pt x="13665" y="1993"/>
                  </a:lnTo>
                  <a:lnTo>
                    <a:pt x="13627" y="3390"/>
                  </a:lnTo>
                  <a:lnTo>
                    <a:pt x="13627" y="1968"/>
                  </a:lnTo>
                  <a:lnTo>
                    <a:pt x="13589" y="3390"/>
                  </a:lnTo>
                  <a:lnTo>
                    <a:pt x="13385" y="3454"/>
                  </a:lnTo>
                  <a:lnTo>
                    <a:pt x="12801" y="3556"/>
                  </a:lnTo>
                  <a:lnTo>
                    <a:pt x="12522" y="3606"/>
                  </a:lnTo>
                  <a:lnTo>
                    <a:pt x="12357" y="3479"/>
                  </a:lnTo>
                  <a:lnTo>
                    <a:pt x="12217" y="3429"/>
                  </a:lnTo>
                  <a:lnTo>
                    <a:pt x="12001" y="3314"/>
                  </a:lnTo>
                  <a:lnTo>
                    <a:pt x="11811" y="3238"/>
                  </a:lnTo>
                  <a:lnTo>
                    <a:pt x="11607" y="3162"/>
                  </a:lnTo>
                  <a:lnTo>
                    <a:pt x="11315" y="3086"/>
                  </a:lnTo>
                  <a:lnTo>
                    <a:pt x="11506" y="3073"/>
                  </a:lnTo>
                  <a:lnTo>
                    <a:pt x="11684" y="3073"/>
                  </a:lnTo>
                  <a:lnTo>
                    <a:pt x="11861" y="3098"/>
                  </a:lnTo>
                  <a:lnTo>
                    <a:pt x="12090" y="3187"/>
                  </a:lnTo>
                  <a:lnTo>
                    <a:pt x="12560" y="3263"/>
                  </a:lnTo>
                  <a:lnTo>
                    <a:pt x="12687" y="3238"/>
                  </a:lnTo>
                  <a:lnTo>
                    <a:pt x="12915" y="3314"/>
                  </a:lnTo>
                  <a:lnTo>
                    <a:pt x="13144" y="3352"/>
                  </a:lnTo>
                  <a:lnTo>
                    <a:pt x="13271" y="3340"/>
                  </a:lnTo>
                  <a:lnTo>
                    <a:pt x="13411" y="3340"/>
                  </a:lnTo>
                  <a:lnTo>
                    <a:pt x="13563" y="3378"/>
                  </a:lnTo>
                  <a:lnTo>
                    <a:pt x="13589" y="1968"/>
                  </a:lnTo>
                  <a:lnTo>
                    <a:pt x="13385" y="1968"/>
                  </a:lnTo>
                  <a:lnTo>
                    <a:pt x="13195" y="1943"/>
                  </a:lnTo>
                  <a:lnTo>
                    <a:pt x="12636" y="1828"/>
                  </a:lnTo>
                  <a:lnTo>
                    <a:pt x="12496" y="1803"/>
                  </a:lnTo>
                  <a:lnTo>
                    <a:pt x="12661" y="1790"/>
                  </a:lnTo>
                  <a:lnTo>
                    <a:pt x="12890" y="1765"/>
                  </a:lnTo>
                  <a:lnTo>
                    <a:pt x="13017" y="1765"/>
                  </a:lnTo>
                  <a:lnTo>
                    <a:pt x="13246" y="1752"/>
                  </a:lnTo>
                  <a:lnTo>
                    <a:pt x="13589" y="1714"/>
                  </a:lnTo>
                  <a:lnTo>
                    <a:pt x="13843" y="1676"/>
                  </a:lnTo>
                  <a:lnTo>
                    <a:pt x="14071" y="1625"/>
                  </a:lnTo>
                  <a:lnTo>
                    <a:pt x="14312" y="1600"/>
                  </a:lnTo>
                  <a:lnTo>
                    <a:pt x="14554" y="1587"/>
                  </a:lnTo>
                  <a:lnTo>
                    <a:pt x="14782" y="1587"/>
                  </a:lnTo>
                  <a:lnTo>
                    <a:pt x="14909" y="1549"/>
                  </a:lnTo>
                  <a:lnTo>
                    <a:pt x="15151" y="1587"/>
                  </a:lnTo>
                  <a:lnTo>
                    <a:pt x="15379" y="1498"/>
                  </a:lnTo>
                  <a:lnTo>
                    <a:pt x="15506" y="1549"/>
                  </a:lnTo>
                  <a:lnTo>
                    <a:pt x="15735" y="1524"/>
                  </a:lnTo>
                  <a:lnTo>
                    <a:pt x="15862" y="1524"/>
                  </a:lnTo>
                  <a:lnTo>
                    <a:pt x="16090" y="1485"/>
                  </a:lnTo>
                  <a:lnTo>
                    <a:pt x="16217" y="1498"/>
                  </a:lnTo>
                  <a:lnTo>
                    <a:pt x="16395" y="1485"/>
                  </a:lnTo>
                  <a:lnTo>
                    <a:pt x="16687" y="1460"/>
                  </a:lnTo>
                  <a:lnTo>
                    <a:pt x="16929" y="1447"/>
                  </a:lnTo>
                  <a:lnTo>
                    <a:pt x="17170" y="1460"/>
                  </a:lnTo>
                  <a:lnTo>
                    <a:pt x="17526" y="1447"/>
                  </a:lnTo>
                  <a:lnTo>
                    <a:pt x="17754" y="1409"/>
                  </a:lnTo>
                  <a:lnTo>
                    <a:pt x="17881" y="1422"/>
                  </a:lnTo>
                  <a:lnTo>
                    <a:pt x="18122" y="1460"/>
                  </a:lnTo>
                  <a:lnTo>
                    <a:pt x="18351" y="1397"/>
                  </a:lnTo>
                  <a:lnTo>
                    <a:pt x="18478" y="1460"/>
                  </a:lnTo>
                  <a:lnTo>
                    <a:pt x="18707" y="1435"/>
                  </a:lnTo>
                  <a:lnTo>
                    <a:pt x="18834" y="1447"/>
                  </a:lnTo>
                  <a:lnTo>
                    <a:pt x="19062" y="1473"/>
                  </a:lnTo>
                  <a:lnTo>
                    <a:pt x="19304" y="1460"/>
                  </a:lnTo>
                  <a:lnTo>
                    <a:pt x="19443" y="1447"/>
                  </a:lnTo>
                  <a:lnTo>
                    <a:pt x="19443" y="50"/>
                  </a:lnTo>
                  <a:lnTo>
                    <a:pt x="19291" y="50"/>
                  </a:lnTo>
                  <a:lnTo>
                    <a:pt x="19164" y="12"/>
                  </a:lnTo>
                  <a:lnTo>
                    <a:pt x="18923" y="12"/>
                  </a:lnTo>
                  <a:lnTo>
                    <a:pt x="18681" y="0"/>
                  </a:lnTo>
                  <a:lnTo>
                    <a:pt x="18554" y="25"/>
                  </a:lnTo>
                  <a:lnTo>
                    <a:pt x="18313" y="63"/>
                  </a:lnTo>
                  <a:lnTo>
                    <a:pt x="18186" y="12"/>
                  </a:lnTo>
                  <a:lnTo>
                    <a:pt x="17945" y="50"/>
                  </a:lnTo>
                  <a:lnTo>
                    <a:pt x="17589" y="50"/>
                  </a:lnTo>
                  <a:lnTo>
                    <a:pt x="17462" y="50"/>
                  </a:lnTo>
                  <a:lnTo>
                    <a:pt x="17335" y="63"/>
                  </a:lnTo>
                  <a:lnTo>
                    <a:pt x="17094" y="50"/>
                  </a:lnTo>
                  <a:lnTo>
                    <a:pt x="16725" y="38"/>
                  </a:lnTo>
                  <a:lnTo>
                    <a:pt x="16484" y="88"/>
                  </a:lnTo>
                  <a:lnTo>
                    <a:pt x="16306" y="50"/>
                  </a:lnTo>
                  <a:lnTo>
                    <a:pt x="16129" y="101"/>
                  </a:lnTo>
                  <a:lnTo>
                    <a:pt x="16002" y="76"/>
                  </a:lnTo>
                  <a:lnTo>
                    <a:pt x="15875" y="101"/>
                  </a:lnTo>
                  <a:lnTo>
                    <a:pt x="15633" y="152"/>
                  </a:lnTo>
                  <a:lnTo>
                    <a:pt x="15392" y="152"/>
                  </a:lnTo>
                  <a:lnTo>
                    <a:pt x="14782" y="215"/>
                  </a:lnTo>
                  <a:lnTo>
                    <a:pt x="14655" y="139"/>
                  </a:lnTo>
                  <a:lnTo>
                    <a:pt x="14427" y="215"/>
                  </a:lnTo>
                  <a:lnTo>
                    <a:pt x="14300" y="228"/>
                  </a:lnTo>
                  <a:lnTo>
                    <a:pt x="14058" y="215"/>
                  </a:lnTo>
                  <a:lnTo>
                    <a:pt x="13817" y="279"/>
                  </a:lnTo>
                  <a:lnTo>
                    <a:pt x="13449" y="317"/>
                  </a:lnTo>
                  <a:lnTo>
                    <a:pt x="13208" y="342"/>
                  </a:lnTo>
                  <a:lnTo>
                    <a:pt x="12725" y="406"/>
                  </a:lnTo>
                  <a:lnTo>
                    <a:pt x="12484" y="406"/>
                  </a:lnTo>
                  <a:lnTo>
                    <a:pt x="12357" y="406"/>
                  </a:lnTo>
                  <a:lnTo>
                    <a:pt x="12115" y="444"/>
                  </a:lnTo>
                  <a:lnTo>
                    <a:pt x="11887" y="508"/>
                  </a:lnTo>
                  <a:lnTo>
                    <a:pt x="11696" y="482"/>
                  </a:lnTo>
                  <a:lnTo>
                    <a:pt x="11404" y="558"/>
                  </a:lnTo>
                  <a:lnTo>
                    <a:pt x="11277" y="520"/>
                  </a:lnTo>
                  <a:lnTo>
                    <a:pt x="11150" y="546"/>
                  </a:lnTo>
                  <a:lnTo>
                    <a:pt x="10807" y="673"/>
                  </a:lnTo>
                  <a:lnTo>
                    <a:pt x="10680" y="635"/>
                  </a:lnTo>
                  <a:lnTo>
                    <a:pt x="10553" y="698"/>
                  </a:lnTo>
                  <a:lnTo>
                    <a:pt x="10198" y="736"/>
                  </a:lnTo>
                  <a:lnTo>
                    <a:pt x="10071" y="711"/>
                  </a:lnTo>
                  <a:lnTo>
                    <a:pt x="9842" y="812"/>
                  </a:lnTo>
                  <a:lnTo>
                    <a:pt x="9715" y="838"/>
                  </a:lnTo>
                  <a:lnTo>
                    <a:pt x="9232" y="914"/>
                  </a:lnTo>
                  <a:lnTo>
                    <a:pt x="9004" y="977"/>
                  </a:lnTo>
                  <a:lnTo>
                    <a:pt x="8877" y="990"/>
                  </a:lnTo>
                  <a:lnTo>
                    <a:pt x="8750" y="990"/>
                  </a:lnTo>
                  <a:lnTo>
                    <a:pt x="8737" y="1168"/>
                  </a:lnTo>
                  <a:lnTo>
                    <a:pt x="8623" y="1663"/>
                  </a:lnTo>
                  <a:lnTo>
                    <a:pt x="8572" y="1803"/>
                  </a:lnTo>
                  <a:lnTo>
                    <a:pt x="8610" y="1943"/>
                  </a:lnTo>
                  <a:lnTo>
                    <a:pt x="8534" y="2222"/>
                  </a:lnTo>
                  <a:lnTo>
                    <a:pt x="8496" y="2349"/>
                  </a:lnTo>
                  <a:lnTo>
                    <a:pt x="8534" y="2616"/>
                  </a:lnTo>
                  <a:lnTo>
                    <a:pt x="8674" y="2616"/>
                  </a:lnTo>
                  <a:lnTo>
                    <a:pt x="8801" y="2628"/>
                  </a:lnTo>
                  <a:lnTo>
                    <a:pt x="8978" y="2603"/>
                  </a:lnTo>
                  <a:lnTo>
                    <a:pt x="9144" y="2679"/>
                  </a:lnTo>
                  <a:lnTo>
                    <a:pt x="9271" y="2667"/>
                  </a:lnTo>
                  <a:lnTo>
                    <a:pt x="9499" y="2743"/>
                  </a:lnTo>
                  <a:lnTo>
                    <a:pt x="9740" y="2768"/>
                  </a:lnTo>
                  <a:lnTo>
                    <a:pt x="10007" y="2794"/>
                  </a:lnTo>
                  <a:lnTo>
                    <a:pt x="10325" y="2895"/>
                  </a:lnTo>
                  <a:lnTo>
                    <a:pt x="10452" y="2857"/>
                  </a:lnTo>
                  <a:lnTo>
                    <a:pt x="10795" y="2984"/>
                  </a:lnTo>
                  <a:lnTo>
                    <a:pt x="11036" y="2959"/>
                  </a:lnTo>
                  <a:lnTo>
                    <a:pt x="11277" y="2997"/>
                  </a:lnTo>
                  <a:lnTo>
                    <a:pt x="11201" y="3225"/>
                  </a:lnTo>
                  <a:lnTo>
                    <a:pt x="11112" y="3492"/>
                  </a:lnTo>
                  <a:lnTo>
                    <a:pt x="11049" y="3771"/>
                  </a:lnTo>
                  <a:lnTo>
                    <a:pt x="10896" y="3860"/>
                  </a:lnTo>
                  <a:lnTo>
                    <a:pt x="10528" y="3886"/>
                  </a:lnTo>
                  <a:lnTo>
                    <a:pt x="10947" y="3962"/>
                  </a:lnTo>
                  <a:lnTo>
                    <a:pt x="10210" y="3962"/>
                  </a:lnTo>
                  <a:lnTo>
                    <a:pt x="9969" y="3962"/>
                  </a:lnTo>
                  <a:lnTo>
                    <a:pt x="9842" y="3962"/>
                  </a:lnTo>
                  <a:lnTo>
                    <a:pt x="9613" y="4051"/>
                  </a:lnTo>
                  <a:lnTo>
                    <a:pt x="9258" y="4051"/>
                  </a:lnTo>
                  <a:lnTo>
                    <a:pt x="9055" y="3975"/>
                  </a:lnTo>
                  <a:lnTo>
                    <a:pt x="8928" y="3962"/>
                  </a:lnTo>
                  <a:lnTo>
                    <a:pt x="8712" y="3873"/>
                  </a:lnTo>
                  <a:lnTo>
                    <a:pt x="8585" y="3873"/>
                  </a:lnTo>
                  <a:lnTo>
                    <a:pt x="8407" y="3797"/>
                  </a:lnTo>
                  <a:lnTo>
                    <a:pt x="8280" y="3771"/>
                  </a:lnTo>
                  <a:lnTo>
                    <a:pt x="8140" y="3708"/>
                  </a:lnTo>
                  <a:lnTo>
                    <a:pt x="7988" y="3657"/>
                  </a:lnTo>
                  <a:lnTo>
                    <a:pt x="7810" y="3594"/>
                  </a:lnTo>
                  <a:lnTo>
                    <a:pt x="7658" y="3505"/>
                  </a:lnTo>
                  <a:lnTo>
                    <a:pt x="7404" y="3416"/>
                  </a:lnTo>
                  <a:lnTo>
                    <a:pt x="7137" y="3340"/>
                  </a:lnTo>
                  <a:lnTo>
                    <a:pt x="7010" y="3327"/>
                  </a:lnTo>
                  <a:lnTo>
                    <a:pt x="6807" y="3187"/>
                  </a:lnTo>
                  <a:lnTo>
                    <a:pt x="6591" y="3086"/>
                  </a:lnTo>
                  <a:lnTo>
                    <a:pt x="6464" y="3111"/>
                  </a:lnTo>
                  <a:lnTo>
                    <a:pt x="6299" y="2984"/>
                  </a:lnTo>
                  <a:lnTo>
                    <a:pt x="5918" y="2857"/>
                  </a:lnTo>
                  <a:lnTo>
                    <a:pt x="5753" y="2743"/>
                  </a:lnTo>
                  <a:lnTo>
                    <a:pt x="5600" y="2705"/>
                  </a:lnTo>
                  <a:lnTo>
                    <a:pt x="5461" y="2705"/>
                  </a:lnTo>
                  <a:lnTo>
                    <a:pt x="5270" y="2552"/>
                  </a:lnTo>
                  <a:lnTo>
                    <a:pt x="5041" y="2463"/>
                  </a:lnTo>
                  <a:lnTo>
                    <a:pt x="4838" y="2362"/>
                  </a:lnTo>
                  <a:lnTo>
                    <a:pt x="4610" y="2273"/>
                  </a:lnTo>
                  <a:lnTo>
                    <a:pt x="4445" y="2209"/>
                  </a:lnTo>
                  <a:lnTo>
                    <a:pt x="4165" y="2120"/>
                  </a:lnTo>
                  <a:lnTo>
                    <a:pt x="3924" y="2527"/>
                  </a:lnTo>
                  <a:lnTo>
                    <a:pt x="3848" y="2794"/>
                  </a:lnTo>
                  <a:lnTo>
                    <a:pt x="3619" y="3149"/>
                  </a:lnTo>
                  <a:lnTo>
                    <a:pt x="3581" y="3289"/>
                  </a:lnTo>
                  <a:lnTo>
                    <a:pt x="3594" y="3416"/>
                  </a:lnTo>
                  <a:lnTo>
                    <a:pt x="3721" y="3454"/>
                  </a:lnTo>
                  <a:lnTo>
                    <a:pt x="3962" y="3543"/>
                  </a:lnTo>
                  <a:lnTo>
                    <a:pt x="4178" y="3632"/>
                  </a:lnTo>
                  <a:lnTo>
                    <a:pt x="4305" y="3657"/>
                  </a:lnTo>
                  <a:lnTo>
                    <a:pt x="4521" y="3797"/>
                  </a:lnTo>
                  <a:lnTo>
                    <a:pt x="5092" y="4000"/>
                  </a:lnTo>
                  <a:lnTo>
                    <a:pt x="5295" y="4140"/>
                  </a:lnTo>
                  <a:lnTo>
                    <a:pt x="5524" y="4241"/>
                  </a:lnTo>
                  <a:lnTo>
                    <a:pt x="5753" y="4330"/>
                  </a:lnTo>
                  <a:lnTo>
                    <a:pt x="5994" y="4368"/>
                  </a:lnTo>
                  <a:lnTo>
                    <a:pt x="6223" y="4457"/>
                  </a:lnTo>
                  <a:lnTo>
                    <a:pt x="6438" y="4584"/>
                  </a:lnTo>
                  <a:lnTo>
                    <a:pt x="6667" y="4648"/>
                  </a:lnTo>
                  <a:lnTo>
                    <a:pt x="6794" y="4686"/>
                  </a:lnTo>
                  <a:lnTo>
                    <a:pt x="7061" y="4838"/>
                  </a:lnTo>
                  <a:lnTo>
                    <a:pt x="7454" y="4978"/>
                  </a:lnTo>
                  <a:lnTo>
                    <a:pt x="7594" y="4978"/>
                  </a:lnTo>
                  <a:lnTo>
                    <a:pt x="7810" y="5092"/>
                  </a:lnTo>
                  <a:lnTo>
                    <a:pt x="7937" y="5080"/>
                  </a:lnTo>
                  <a:lnTo>
                    <a:pt x="8166" y="5194"/>
                  </a:lnTo>
                  <a:lnTo>
                    <a:pt x="8509" y="5295"/>
                  </a:lnTo>
                  <a:lnTo>
                    <a:pt x="8851" y="5410"/>
                  </a:lnTo>
                  <a:lnTo>
                    <a:pt x="8978" y="5435"/>
                  </a:lnTo>
                  <a:lnTo>
                    <a:pt x="8826" y="5537"/>
                  </a:lnTo>
                  <a:lnTo>
                    <a:pt x="8699" y="5575"/>
                  </a:lnTo>
                  <a:lnTo>
                    <a:pt x="8547" y="5600"/>
                  </a:lnTo>
                  <a:lnTo>
                    <a:pt x="8013" y="5803"/>
                  </a:lnTo>
                  <a:lnTo>
                    <a:pt x="7874" y="5803"/>
                  </a:lnTo>
                  <a:lnTo>
                    <a:pt x="7404" y="5918"/>
                  </a:lnTo>
                  <a:lnTo>
                    <a:pt x="7073" y="5905"/>
                  </a:lnTo>
                  <a:lnTo>
                    <a:pt x="6896" y="5854"/>
                  </a:lnTo>
                  <a:lnTo>
                    <a:pt x="6769" y="5740"/>
                  </a:lnTo>
                  <a:lnTo>
                    <a:pt x="6578" y="5715"/>
                  </a:lnTo>
                  <a:lnTo>
                    <a:pt x="6400" y="5689"/>
                  </a:lnTo>
                  <a:lnTo>
                    <a:pt x="6248" y="5600"/>
                  </a:lnTo>
                  <a:lnTo>
                    <a:pt x="6007" y="5511"/>
                  </a:lnTo>
                  <a:lnTo>
                    <a:pt x="5753" y="5499"/>
                  </a:lnTo>
                  <a:lnTo>
                    <a:pt x="5626" y="5486"/>
                  </a:lnTo>
                  <a:lnTo>
                    <a:pt x="5435" y="5422"/>
                  </a:lnTo>
                  <a:lnTo>
                    <a:pt x="5283" y="5359"/>
                  </a:lnTo>
                  <a:lnTo>
                    <a:pt x="5156" y="5359"/>
                  </a:lnTo>
                  <a:lnTo>
                    <a:pt x="4800" y="5270"/>
                  </a:lnTo>
                  <a:lnTo>
                    <a:pt x="4572" y="5156"/>
                  </a:lnTo>
                  <a:lnTo>
                    <a:pt x="4445" y="5156"/>
                  </a:lnTo>
                  <a:lnTo>
                    <a:pt x="4216" y="5080"/>
                  </a:lnTo>
                  <a:lnTo>
                    <a:pt x="4089" y="5080"/>
                  </a:lnTo>
                  <a:lnTo>
                    <a:pt x="3924" y="4991"/>
                  </a:lnTo>
                  <a:lnTo>
                    <a:pt x="3746" y="4953"/>
                  </a:lnTo>
                  <a:lnTo>
                    <a:pt x="3619" y="4965"/>
                  </a:lnTo>
                  <a:lnTo>
                    <a:pt x="3390" y="4851"/>
                  </a:lnTo>
                  <a:lnTo>
                    <a:pt x="3124" y="4838"/>
                  </a:lnTo>
                  <a:lnTo>
                    <a:pt x="3276" y="4826"/>
                  </a:lnTo>
                  <a:lnTo>
                    <a:pt x="3149" y="4787"/>
                  </a:lnTo>
                  <a:lnTo>
                    <a:pt x="3022" y="4800"/>
                  </a:lnTo>
                  <a:lnTo>
                    <a:pt x="2794" y="4737"/>
                  </a:lnTo>
                  <a:lnTo>
                    <a:pt x="2311" y="4660"/>
                  </a:lnTo>
                  <a:lnTo>
                    <a:pt x="2184" y="4635"/>
                  </a:lnTo>
                  <a:lnTo>
                    <a:pt x="1955" y="4559"/>
                  </a:lnTo>
                  <a:lnTo>
                    <a:pt x="1828" y="4546"/>
                  </a:lnTo>
                  <a:lnTo>
                    <a:pt x="1473" y="4495"/>
                  </a:lnTo>
                  <a:lnTo>
                    <a:pt x="1346" y="4470"/>
                  </a:lnTo>
                  <a:lnTo>
                    <a:pt x="1117" y="4445"/>
                  </a:lnTo>
                  <a:lnTo>
                    <a:pt x="990" y="4381"/>
                  </a:lnTo>
                  <a:lnTo>
                    <a:pt x="850" y="4381"/>
                  </a:lnTo>
                  <a:lnTo>
                    <a:pt x="749" y="5003"/>
                  </a:lnTo>
                  <a:lnTo>
                    <a:pt x="635" y="5829"/>
                  </a:lnTo>
                  <a:lnTo>
                    <a:pt x="914" y="5803"/>
                  </a:lnTo>
                  <a:lnTo>
                    <a:pt x="1270" y="5854"/>
                  </a:lnTo>
                  <a:lnTo>
                    <a:pt x="1447" y="5930"/>
                  </a:lnTo>
                  <a:lnTo>
                    <a:pt x="1612" y="5981"/>
                  </a:lnTo>
                  <a:lnTo>
                    <a:pt x="1752" y="5930"/>
                  </a:lnTo>
                  <a:lnTo>
                    <a:pt x="1981" y="6019"/>
                  </a:lnTo>
                  <a:lnTo>
                    <a:pt x="2209" y="6057"/>
                  </a:lnTo>
                  <a:lnTo>
                    <a:pt x="2794" y="6210"/>
                  </a:lnTo>
                  <a:lnTo>
                    <a:pt x="3035" y="6261"/>
                  </a:lnTo>
                  <a:lnTo>
                    <a:pt x="3505" y="6324"/>
                  </a:lnTo>
                  <a:lnTo>
                    <a:pt x="3733" y="6413"/>
                  </a:lnTo>
                  <a:lnTo>
                    <a:pt x="4076" y="6489"/>
                  </a:lnTo>
                  <a:lnTo>
                    <a:pt x="4318" y="6540"/>
                  </a:lnTo>
                  <a:lnTo>
                    <a:pt x="4660" y="6654"/>
                  </a:lnTo>
                  <a:lnTo>
                    <a:pt x="4826" y="6705"/>
                  </a:lnTo>
                  <a:lnTo>
                    <a:pt x="4762" y="6858"/>
                  </a:lnTo>
                  <a:lnTo>
                    <a:pt x="4419" y="6985"/>
                  </a:lnTo>
                  <a:lnTo>
                    <a:pt x="4191" y="7073"/>
                  </a:lnTo>
                  <a:lnTo>
                    <a:pt x="4025" y="7150"/>
                  </a:lnTo>
                  <a:lnTo>
                    <a:pt x="3746" y="7251"/>
                  </a:lnTo>
                  <a:lnTo>
                    <a:pt x="3505" y="7327"/>
                  </a:lnTo>
                  <a:lnTo>
                    <a:pt x="3378" y="7327"/>
                  </a:lnTo>
                  <a:lnTo>
                    <a:pt x="3225" y="7416"/>
                  </a:lnTo>
                  <a:lnTo>
                    <a:pt x="3048" y="7467"/>
                  </a:lnTo>
                  <a:lnTo>
                    <a:pt x="2705" y="7620"/>
                  </a:lnTo>
                  <a:lnTo>
                    <a:pt x="2501" y="7747"/>
                  </a:lnTo>
                  <a:lnTo>
                    <a:pt x="2362" y="7734"/>
                  </a:lnTo>
                  <a:lnTo>
                    <a:pt x="2044" y="7912"/>
                  </a:lnTo>
                  <a:lnTo>
                    <a:pt x="1854" y="7988"/>
                  </a:lnTo>
                  <a:lnTo>
                    <a:pt x="1600" y="8128"/>
                  </a:lnTo>
                  <a:lnTo>
                    <a:pt x="1371" y="8216"/>
                  </a:lnTo>
                  <a:lnTo>
                    <a:pt x="1155" y="8318"/>
                  </a:lnTo>
                  <a:lnTo>
                    <a:pt x="1028" y="8343"/>
                  </a:lnTo>
                  <a:lnTo>
                    <a:pt x="838" y="8420"/>
                  </a:lnTo>
                  <a:lnTo>
                    <a:pt x="596" y="8585"/>
                  </a:lnTo>
                  <a:lnTo>
                    <a:pt x="165" y="8801"/>
                  </a:lnTo>
                  <a:lnTo>
                    <a:pt x="0" y="8953"/>
                  </a:lnTo>
                  <a:lnTo>
                    <a:pt x="114" y="9194"/>
                  </a:lnTo>
                  <a:lnTo>
                    <a:pt x="279" y="9575"/>
                  </a:lnTo>
                  <a:lnTo>
                    <a:pt x="431" y="9817"/>
                  </a:lnTo>
                  <a:lnTo>
                    <a:pt x="533" y="10045"/>
                  </a:lnTo>
                  <a:lnTo>
                    <a:pt x="609" y="10185"/>
                  </a:lnTo>
                  <a:lnTo>
                    <a:pt x="711" y="10045"/>
                  </a:lnTo>
                  <a:lnTo>
                    <a:pt x="1143" y="9829"/>
                  </a:lnTo>
                  <a:lnTo>
                    <a:pt x="1270" y="9817"/>
                  </a:lnTo>
                  <a:lnTo>
                    <a:pt x="1422" y="9779"/>
                  </a:lnTo>
                  <a:lnTo>
                    <a:pt x="1574" y="9626"/>
                  </a:lnTo>
                  <a:lnTo>
                    <a:pt x="1714" y="9626"/>
                  </a:lnTo>
                  <a:lnTo>
                    <a:pt x="1917" y="9512"/>
                  </a:lnTo>
                  <a:lnTo>
                    <a:pt x="2209" y="9359"/>
                  </a:lnTo>
                  <a:lnTo>
                    <a:pt x="2463" y="9296"/>
                  </a:lnTo>
                  <a:lnTo>
                    <a:pt x="2590" y="9169"/>
                  </a:lnTo>
                  <a:lnTo>
                    <a:pt x="2832" y="9131"/>
                  </a:lnTo>
                  <a:lnTo>
                    <a:pt x="2997" y="9004"/>
                  </a:lnTo>
                  <a:lnTo>
                    <a:pt x="3225" y="8915"/>
                  </a:lnTo>
                  <a:lnTo>
                    <a:pt x="3352" y="8915"/>
                  </a:lnTo>
                  <a:lnTo>
                    <a:pt x="3873" y="8661"/>
                  </a:lnTo>
                  <a:lnTo>
                    <a:pt x="4025" y="8585"/>
                  </a:lnTo>
                  <a:lnTo>
                    <a:pt x="4216" y="8648"/>
                  </a:lnTo>
                  <a:lnTo>
                    <a:pt x="4343" y="8750"/>
                  </a:lnTo>
                  <a:lnTo>
                    <a:pt x="4546" y="8915"/>
                  </a:lnTo>
                  <a:lnTo>
                    <a:pt x="5054" y="9194"/>
                  </a:lnTo>
                  <a:lnTo>
                    <a:pt x="5168" y="9321"/>
                  </a:lnTo>
                  <a:lnTo>
                    <a:pt x="5384" y="9448"/>
                  </a:lnTo>
                  <a:lnTo>
                    <a:pt x="5600" y="9575"/>
                  </a:lnTo>
                  <a:lnTo>
                    <a:pt x="5727" y="9626"/>
                  </a:lnTo>
                  <a:lnTo>
                    <a:pt x="6032" y="9779"/>
                  </a:lnTo>
                  <a:lnTo>
                    <a:pt x="6172" y="9855"/>
                  </a:lnTo>
                  <a:lnTo>
                    <a:pt x="6477" y="10071"/>
                  </a:lnTo>
                  <a:lnTo>
                    <a:pt x="6705" y="10172"/>
                  </a:lnTo>
                  <a:lnTo>
                    <a:pt x="6908" y="10261"/>
                  </a:lnTo>
                  <a:lnTo>
                    <a:pt x="7124" y="10452"/>
                  </a:lnTo>
                  <a:lnTo>
                    <a:pt x="7454" y="10629"/>
                  </a:lnTo>
                  <a:lnTo>
                    <a:pt x="7581" y="10642"/>
                  </a:lnTo>
                  <a:lnTo>
                    <a:pt x="7772" y="10795"/>
                  </a:lnTo>
                  <a:lnTo>
                    <a:pt x="7607" y="10807"/>
                  </a:lnTo>
                  <a:lnTo>
                    <a:pt x="7924" y="10820"/>
                  </a:lnTo>
                  <a:lnTo>
                    <a:pt x="7442" y="10833"/>
                  </a:lnTo>
                  <a:lnTo>
                    <a:pt x="7099" y="10883"/>
                  </a:lnTo>
                  <a:lnTo>
                    <a:pt x="6972" y="10883"/>
                  </a:lnTo>
                  <a:lnTo>
                    <a:pt x="6743" y="10934"/>
                  </a:lnTo>
                  <a:lnTo>
                    <a:pt x="6502" y="10909"/>
                  </a:lnTo>
                  <a:lnTo>
                    <a:pt x="6273" y="11010"/>
                  </a:lnTo>
                  <a:lnTo>
                    <a:pt x="6146" y="10947"/>
                  </a:lnTo>
                  <a:lnTo>
                    <a:pt x="5905" y="11010"/>
                  </a:lnTo>
                  <a:lnTo>
                    <a:pt x="5676" y="11036"/>
                  </a:lnTo>
                  <a:lnTo>
                    <a:pt x="5321" y="11036"/>
                  </a:lnTo>
                  <a:lnTo>
                    <a:pt x="5080" y="11074"/>
                  </a:lnTo>
                  <a:lnTo>
                    <a:pt x="4953" y="11049"/>
                  </a:lnTo>
                  <a:lnTo>
                    <a:pt x="4724" y="11125"/>
                  </a:lnTo>
                  <a:lnTo>
                    <a:pt x="4483" y="11137"/>
                  </a:lnTo>
                  <a:lnTo>
                    <a:pt x="4127" y="11112"/>
                  </a:lnTo>
                  <a:lnTo>
                    <a:pt x="3898" y="11163"/>
                  </a:lnTo>
                  <a:lnTo>
                    <a:pt x="3873" y="11633"/>
                  </a:lnTo>
                  <a:lnTo>
                    <a:pt x="3848" y="11772"/>
                  </a:lnTo>
                  <a:lnTo>
                    <a:pt x="3924" y="11912"/>
                  </a:lnTo>
                  <a:lnTo>
                    <a:pt x="3886" y="12331"/>
                  </a:lnTo>
                  <a:lnTo>
                    <a:pt x="3987" y="12585"/>
                  </a:lnTo>
                  <a:lnTo>
                    <a:pt x="4127" y="12560"/>
                  </a:lnTo>
                  <a:lnTo>
                    <a:pt x="4368" y="12534"/>
                  </a:lnTo>
                  <a:lnTo>
                    <a:pt x="4610" y="12509"/>
                  </a:lnTo>
                  <a:lnTo>
                    <a:pt x="4737" y="12471"/>
                  </a:lnTo>
                  <a:lnTo>
                    <a:pt x="4978" y="12471"/>
                  </a:lnTo>
                  <a:lnTo>
                    <a:pt x="5219" y="12458"/>
                  </a:lnTo>
                  <a:lnTo>
                    <a:pt x="5588" y="12420"/>
                  </a:lnTo>
                  <a:lnTo>
                    <a:pt x="5715" y="12446"/>
                  </a:lnTo>
                  <a:lnTo>
                    <a:pt x="5943" y="12382"/>
                  </a:lnTo>
                  <a:lnTo>
                    <a:pt x="6070" y="12395"/>
                  </a:lnTo>
                  <a:lnTo>
                    <a:pt x="6197" y="12395"/>
                  </a:lnTo>
                  <a:lnTo>
                    <a:pt x="6324" y="12395"/>
                  </a:lnTo>
                  <a:lnTo>
                    <a:pt x="6553" y="12331"/>
                  </a:lnTo>
                  <a:lnTo>
                    <a:pt x="6680" y="12319"/>
                  </a:lnTo>
                  <a:lnTo>
                    <a:pt x="6807" y="12331"/>
                  </a:lnTo>
                  <a:lnTo>
                    <a:pt x="7010" y="12319"/>
                  </a:lnTo>
                  <a:lnTo>
                    <a:pt x="7162" y="12268"/>
                  </a:lnTo>
                  <a:lnTo>
                    <a:pt x="7531" y="12204"/>
                  </a:lnTo>
                  <a:lnTo>
                    <a:pt x="7658" y="12255"/>
                  </a:lnTo>
                  <a:lnTo>
                    <a:pt x="7848" y="12230"/>
                  </a:lnTo>
                  <a:lnTo>
                    <a:pt x="8051" y="12204"/>
                  </a:lnTo>
                  <a:lnTo>
                    <a:pt x="8191" y="12141"/>
                  </a:lnTo>
                  <a:lnTo>
                    <a:pt x="8369" y="12103"/>
                  </a:lnTo>
                  <a:lnTo>
                    <a:pt x="8496" y="12103"/>
                  </a:lnTo>
                  <a:lnTo>
                    <a:pt x="8623" y="12115"/>
                  </a:lnTo>
                  <a:lnTo>
                    <a:pt x="8813" y="12065"/>
                  </a:lnTo>
                  <a:lnTo>
                    <a:pt x="8940" y="12014"/>
                  </a:lnTo>
                  <a:lnTo>
                    <a:pt x="9093" y="11988"/>
                  </a:lnTo>
                  <a:lnTo>
                    <a:pt x="9220" y="11988"/>
                  </a:lnTo>
                  <a:lnTo>
                    <a:pt x="9448" y="11938"/>
                  </a:lnTo>
                  <a:lnTo>
                    <a:pt x="9880" y="11861"/>
                  </a:lnTo>
                  <a:lnTo>
                    <a:pt x="10071" y="11899"/>
                  </a:lnTo>
                  <a:lnTo>
                    <a:pt x="10248" y="11976"/>
                  </a:lnTo>
                  <a:lnTo>
                    <a:pt x="10477" y="12077"/>
                  </a:lnTo>
                  <a:lnTo>
                    <a:pt x="10693" y="12217"/>
                  </a:lnTo>
                  <a:lnTo>
                    <a:pt x="11049" y="12319"/>
                  </a:lnTo>
                  <a:lnTo>
                    <a:pt x="11264" y="12433"/>
                  </a:lnTo>
                  <a:lnTo>
                    <a:pt x="11607" y="12598"/>
                  </a:lnTo>
                  <a:lnTo>
                    <a:pt x="11734" y="12623"/>
                  </a:lnTo>
                  <a:lnTo>
                    <a:pt x="11938" y="12763"/>
                  </a:lnTo>
                  <a:lnTo>
                    <a:pt x="12065" y="12776"/>
                  </a:lnTo>
                  <a:lnTo>
                    <a:pt x="12293" y="12865"/>
                  </a:lnTo>
                  <a:lnTo>
                    <a:pt x="12522" y="12966"/>
                  </a:lnTo>
                  <a:lnTo>
                    <a:pt x="12750" y="13081"/>
                  </a:lnTo>
                  <a:lnTo>
                    <a:pt x="15087" y="13030"/>
                  </a:lnTo>
                  <a:lnTo>
                    <a:pt x="15151" y="12814"/>
                  </a:lnTo>
                  <a:lnTo>
                    <a:pt x="15201" y="12623"/>
                  </a:lnTo>
                  <a:lnTo>
                    <a:pt x="15074" y="12484"/>
                  </a:lnTo>
                  <a:lnTo>
                    <a:pt x="14770" y="12382"/>
                  </a:lnTo>
                  <a:lnTo>
                    <a:pt x="14452" y="12217"/>
                  </a:lnTo>
                  <a:lnTo>
                    <a:pt x="14287" y="12153"/>
                  </a:lnTo>
                  <a:lnTo>
                    <a:pt x="14160" y="12166"/>
                  </a:lnTo>
                  <a:lnTo>
                    <a:pt x="13982" y="12065"/>
                  </a:lnTo>
                  <a:lnTo>
                    <a:pt x="13779" y="11988"/>
                  </a:lnTo>
                  <a:lnTo>
                    <a:pt x="13639" y="11963"/>
                  </a:lnTo>
                  <a:lnTo>
                    <a:pt x="13360" y="11811"/>
                  </a:lnTo>
                  <a:lnTo>
                    <a:pt x="13157" y="11722"/>
                  </a:lnTo>
                  <a:lnTo>
                    <a:pt x="12979" y="11645"/>
                  </a:lnTo>
                  <a:lnTo>
                    <a:pt x="12827" y="11582"/>
                  </a:lnTo>
                  <a:lnTo>
                    <a:pt x="12700" y="11582"/>
                  </a:lnTo>
                  <a:lnTo>
                    <a:pt x="12573" y="11531"/>
                  </a:lnTo>
                  <a:lnTo>
                    <a:pt x="12395" y="11417"/>
                  </a:lnTo>
                  <a:lnTo>
                    <a:pt x="12560" y="11366"/>
                  </a:lnTo>
                  <a:lnTo>
                    <a:pt x="12801" y="11277"/>
                  </a:lnTo>
                  <a:lnTo>
                    <a:pt x="12992" y="11277"/>
                  </a:lnTo>
                  <a:lnTo>
                    <a:pt x="13271" y="11176"/>
                  </a:lnTo>
                  <a:lnTo>
                    <a:pt x="13398" y="11176"/>
                  </a:lnTo>
                  <a:lnTo>
                    <a:pt x="13525" y="11176"/>
                  </a:lnTo>
                  <a:lnTo>
                    <a:pt x="13665" y="11099"/>
                  </a:lnTo>
                  <a:lnTo>
                    <a:pt x="13855" y="11010"/>
                  </a:lnTo>
                  <a:lnTo>
                    <a:pt x="14097" y="10960"/>
                  </a:lnTo>
                  <a:lnTo>
                    <a:pt x="14249" y="10934"/>
                  </a:lnTo>
                  <a:lnTo>
                    <a:pt x="14452" y="10883"/>
                  </a:lnTo>
                  <a:lnTo>
                    <a:pt x="14681" y="10820"/>
                  </a:lnTo>
                  <a:lnTo>
                    <a:pt x="11061" y="10833"/>
                  </a:lnTo>
                  <a:lnTo>
                    <a:pt x="14681" y="10820"/>
                  </a:lnTo>
                  <a:lnTo>
                    <a:pt x="10909" y="10769"/>
                  </a:lnTo>
                  <a:lnTo>
                    <a:pt x="14909" y="10744"/>
                  </a:lnTo>
                  <a:lnTo>
                    <a:pt x="15049" y="10731"/>
                  </a:lnTo>
                  <a:lnTo>
                    <a:pt x="15240" y="10782"/>
                  </a:lnTo>
                  <a:lnTo>
                    <a:pt x="15367" y="10795"/>
                  </a:lnTo>
                  <a:lnTo>
                    <a:pt x="15608" y="10833"/>
                  </a:lnTo>
                  <a:lnTo>
                    <a:pt x="15836" y="10922"/>
                  </a:lnTo>
                  <a:lnTo>
                    <a:pt x="16129" y="10922"/>
                  </a:lnTo>
                  <a:lnTo>
                    <a:pt x="16446" y="10998"/>
                  </a:lnTo>
                  <a:lnTo>
                    <a:pt x="16573" y="11010"/>
                  </a:lnTo>
                  <a:lnTo>
                    <a:pt x="16929" y="11112"/>
                  </a:lnTo>
                  <a:lnTo>
                    <a:pt x="17056" y="11074"/>
                  </a:lnTo>
                  <a:lnTo>
                    <a:pt x="17284" y="11150"/>
                  </a:lnTo>
                  <a:lnTo>
                    <a:pt x="17437" y="11137"/>
                  </a:lnTo>
                  <a:lnTo>
                    <a:pt x="17589" y="11214"/>
                  </a:lnTo>
                  <a:lnTo>
                    <a:pt x="17767" y="11252"/>
                  </a:lnTo>
                  <a:lnTo>
                    <a:pt x="17894" y="11226"/>
                  </a:lnTo>
                  <a:lnTo>
                    <a:pt x="18021" y="11201"/>
                  </a:lnTo>
                  <a:lnTo>
                    <a:pt x="18173" y="11277"/>
                  </a:lnTo>
                  <a:lnTo>
                    <a:pt x="17983" y="11341"/>
                  </a:lnTo>
                  <a:lnTo>
                    <a:pt x="17754" y="11391"/>
                  </a:lnTo>
                  <a:lnTo>
                    <a:pt x="17627" y="11353"/>
                  </a:lnTo>
                  <a:lnTo>
                    <a:pt x="17399" y="11417"/>
                  </a:lnTo>
                  <a:lnTo>
                    <a:pt x="19583" y="11480"/>
                  </a:lnTo>
                  <a:lnTo>
                    <a:pt x="17170" y="11480"/>
                  </a:lnTo>
                  <a:lnTo>
                    <a:pt x="17018" y="11480"/>
                  </a:lnTo>
                  <a:lnTo>
                    <a:pt x="19748" y="11557"/>
                  </a:lnTo>
                  <a:lnTo>
                    <a:pt x="19900" y="11557"/>
                  </a:lnTo>
                  <a:lnTo>
                    <a:pt x="16814" y="11569"/>
                  </a:lnTo>
                  <a:lnTo>
                    <a:pt x="16687" y="11569"/>
                  </a:lnTo>
                  <a:lnTo>
                    <a:pt x="16002" y="11709"/>
                  </a:lnTo>
                  <a:lnTo>
                    <a:pt x="16002" y="12179"/>
                  </a:lnTo>
                  <a:lnTo>
                    <a:pt x="15989" y="12319"/>
                  </a:lnTo>
                  <a:lnTo>
                    <a:pt x="16065" y="12738"/>
                  </a:lnTo>
                  <a:lnTo>
                    <a:pt x="16167" y="13106"/>
                  </a:lnTo>
                  <a:lnTo>
                    <a:pt x="16408" y="13017"/>
                  </a:lnTo>
                  <a:lnTo>
                    <a:pt x="16535" y="13017"/>
                  </a:lnTo>
                  <a:lnTo>
                    <a:pt x="16764" y="12954"/>
                  </a:lnTo>
                  <a:lnTo>
                    <a:pt x="16891" y="12966"/>
                  </a:lnTo>
                  <a:lnTo>
                    <a:pt x="17119" y="12915"/>
                  </a:lnTo>
                  <a:lnTo>
                    <a:pt x="17297" y="12865"/>
                  </a:lnTo>
                  <a:lnTo>
                    <a:pt x="17703" y="12788"/>
                  </a:lnTo>
                  <a:lnTo>
                    <a:pt x="17830" y="12814"/>
                  </a:lnTo>
                  <a:lnTo>
                    <a:pt x="18059" y="12712"/>
                  </a:lnTo>
                  <a:lnTo>
                    <a:pt x="18186" y="12725"/>
                  </a:lnTo>
                  <a:lnTo>
                    <a:pt x="18427" y="12712"/>
                  </a:lnTo>
                  <a:lnTo>
                    <a:pt x="18643" y="12623"/>
                  </a:lnTo>
                  <a:lnTo>
                    <a:pt x="18770" y="12623"/>
                  </a:lnTo>
                  <a:lnTo>
                    <a:pt x="19011" y="12585"/>
                  </a:lnTo>
                  <a:lnTo>
                    <a:pt x="19240" y="12522"/>
                  </a:lnTo>
                  <a:lnTo>
                    <a:pt x="19405" y="12865"/>
                  </a:lnTo>
                  <a:lnTo>
                    <a:pt x="19583" y="13233"/>
                  </a:lnTo>
                  <a:lnTo>
                    <a:pt x="19812" y="13677"/>
                  </a:lnTo>
                  <a:lnTo>
                    <a:pt x="19888" y="13830"/>
                  </a:lnTo>
                  <a:lnTo>
                    <a:pt x="19989" y="13677"/>
                  </a:lnTo>
                  <a:lnTo>
                    <a:pt x="20383" y="13474"/>
                  </a:lnTo>
                  <a:lnTo>
                    <a:pt x="20548" y="13436"/>
                  </a:lnTo>
                  <a:lnTo>
                    <a:pt x="20777" y="13335"/>
                  </a:lnTo>
                  <a:lnTo>
                    <a:pt x="20853" y="13208"/>
                  </a:lnTo>
                  <a:lnTo>
                    <a:pt x="20993" y="13208"/>
                  </a:lnTo>
                  <a:lnTo>
                    <a:pt x="21196" y="13081"/>
                  </a:lnTo>
                  <a:lnTo>
                    <a:pt x="21412" y="12941"/>
                  </a:lnTo>
                  <a:lnTo>
                    <a:pt x="21577" y="12890"/>
                  </a:lnTo>
                  <a:lnTo>
                    <a:pt x="21717" y="12827"/>
                  </a:lnTo>
                  <a:lnTo>
                    <a:pt x="21844" y="12712"/>
                  </a:lnTo>
                  <a:lnTo>
                    <a:pt x="21971" y="12725"/>
                  </a:lnTo>
                  <a:lnTo>
                    <a:pt x="22098" y="12661"/>
                  </a:lnTo>
                  <a:lnTo>
                    <a:pt x="22275" y="12509"/>
                  </a:lnTo>
                  <a:lnTo>
                    <a:pt x="22504" y="12407"/>
                  </a:lnTo>
                  <a:lnTo>
                    <a:pt x="22783" y="12331"/>
                  </a:lnTo>
                  <a:lnTo>
                    <a:pt x="22961" y="12357"/>
                  </a:lnTo>
                  <a:lnTo>
                    <a:pt x="23431" y="12496"/>
                  </a:lnTo>
                  <a:lnTo>
                    <a:pt x="23799" y="12547"/>
                  </a:lnTo>
                  <a:lnTo>
                    <a:pt x="24028" y="12661"/>
                  </a:lnTo>
                  <a:lnTo>
                    <a:pt x="24155" y="12674"/>
                  </a:lnTo>
                  <a:lnTo>
                    <a:pt x="24320" y="12725"/>
                  </a:lnTo>
                  <a:lnTo>
                    <a:pt x="24625" y="12788"/>
                  </a:lnTo>
                  <a:lnTo>
                    <a:pt x="24866" y="12801"/>
                  </a:lnTo>
                  <a:lnTo>
                    <a:pt x="24993" y="12814"/>
                  </a:lnTo>
                  <a:lnTo>
                    <a:pt x="25234" y="12852"/>
                  </a:lnTo>
                  <a:lnTo>
                    <a:pt x="25463" y="12928"/>
                  </a:lnTo>
                  <a:lnTo>
                    <a:pt x="25742" y="12928"/>
                  </a:lnTo>
                  <a:lnTo>
                    <a:pt x="26073" y="13004"/>
                  </a:lnTo>
                  <a:lnTo>
                    <a:pt x="26200" y="13030"/>
                  </a:lnTo>
                  <a:lnTo>
                    <a:pt x="26365" y="13068"/>
                  </a:lnTo>
                  <a:lnTo>
                    <a:pt x="26555" y="13131"/>
                  </a:lnTo>
                  <a:lnTo>
                    <a:pt x="26682" y="13093"/>
                  </a:lnTo>
                  <a:lnTo>
                    <a:pt x="26911" y="13169"/>
                  </a:lnTo>
                  <a:lnTo>
                    <a:pt x="27063" y="13157"/>
                  </a:lnTo>
                  <a:lnTo>
                    <a:pt x="27216" y="13233"/>
                  </a:lnTo>
                  <a:lnTo>
                    <a:pt x="27393" y="13271"/>
                  </a:lnTo>
                  <a:lnTo>
                    <a:pt x="27520" y="13246"/>
                  </a:lnTo>
                  <a:lnTo>
                    <a:pt x="27647" y="13220"/>
                  </a:lnTo>
                  <a:lnTo>
                    <a:pt x="27813" y="13296"/>
                  </a:lnTo>
                  <a:lnTo>
                    <a:pt x="28359" y="13347"/>
                  </a:lnTo>
                  <a:lnTo>
                    <a:pt x="28486" y="13411"/>
                  </a:lnTo>
                  <a:lnTo>
                    <a:pt x="28727" y="13411"/>
                  </a:lnTo>
                  <a:lnTo>
                    <a:pt x="29908" y="13360"/>
                  </a:lnTo>
                  <a:lnTo>
                    <a:pt x="29921" y="13220"/>
                  </a:lnTo>
                  <a:lnTo>
                    <a:pt x="29870" y="13068"/>
                  </a:lnTo>
                  <a:lnTo>
                    <a:pt x="29895" y="12890"/>
                  </a:lnTo>
                  <a:lnTo>
                    <a:pt x="29921" y="12636"/>
                  </a:lnTo>
                  <a:lnTo>
                    <a:pt x="29933" y="12471"/>
                  </a:lnTo>
                  <a:lnTo>
                    <a:pt x="29946" y="12306"/>
                  </a:lnTo>
                  <a:lnTo>
                    <a:pt x="30022" y="12141"/>
                  </a:lnTo>
                  <a:lnTo>
                    <a:pt x="29527" y="12090"/>
                  </a:lnTo>
                  <a:lnTo>
                    <a:pt x="29375" y="12090"/>
                  </a:lnTo>
                  <a:lnTo>
                    <a:pt x="29197" y="12039"/>
                  </a:lnTo>
                  <a:lnTo>
                    <a:pt x="28968" y="11976"/>
                  </a:lnTo>
                  <a:lnTo>
                    <a:pt x="28841" y="11988"/>
                  </a:lnTo>
                  <a:lnTo>
                    <a:pt x="28663" y="11976"/>
                  </a:lnTo>
                  <a:lnTo>
                    <a:pt x="28371" y="11963"/>
                  </a:lnTo>
                  <a:lnTo>
                    <a:pt x="28130" y="11938"/>
                  </a:lnTo>
                  <a:lnTo>
                    <a:pt x="27901" y="11849"/>
                  </a:lnTo>
                  <a:lnTo>
                    <a:pt x="27774" y="11849"/>
                  </a:lnTo>
                  <a:lnTo>
                    <a:pt x="27597" y="11811"/>
                  </a:lnTo>
                  <a:lnTo>
                    <a:pt x="27432" y="11785"/>
                  </a:lnTo>
                  <a:lnTo>
                    <a:pt x="27305" y="11811"/>
                  </a:lnTo>
                  <a:lnTo>
                    <a:pt x="27178" y="11811"/>
                  </a:lnTo>
                  <a:lnTo>
                    <a:pt x="26568" y="11684"/>
                  </a:lnTo>
                  <a:lnTo>
                    <a:pt x="26352" y="11671"/>
                  </a:lnTo>
                  <a:lnTo>
                    <a:pt x="26123" y="11645"/>
                  </a:lnTo>
                  <a:lnTo>
                    <a:pt x="25895" y="11544"/>
                  </a:lnTo>
                  <a:lnTo>
                    <a:pt x="25654" y="11506"/>
                  </a:lnTo>
                  <a:lnTo>
                    <a:pt x="25463" y="11391"/>
                  </a:lnTo>
                  <a:lnTo>
                    <a:pt x="24917" y="11391"/>
                  </a:lnTo>
                  <a:lnTo>
                    <a:pt x="25806" y="11366"/>
                  </a:lnTo>
                  <a:lnTo>
                    <a:pt x="25933" y="11366"/>
                  </a:lnTo>
                  <a:lnTo>
                    <a:pt x="26263" y="11315"/>
                  </a:lnTo>
                  <a:lnTo>
                    <a:pt x="26403" y="11290"/>
                  </a:lnTo>
                  <a:lnTo>
                    <a:pt x="26631" y="11252"/>
                  </a:lnTo>
                  <a:lnTo>
                    <a:pt x="26758" y="11252"/>
                  </a:lnTo>
                  <a:lnTo>
                    <a:pt x="26987" y="11201"/>
                  </a:lnTo>
                  <a:lnTo>
                    <a:pt x="27686" y="11061"/>
                  </a:lnTo>
                  <a:lnTo>
                    <a:pt x="27813" y="11061"/>
                  </a:lnTo>
                  <a:lnTo>
                    <a:pt x="27851" y="10706"/>
                  </a:lnTo>
                  <a:lnTo>
                    <a:pt x="27800" y="10401"/>
                  </a:lnTo>
                  <a:lnTo>
                    <a:pt x="27889" y="10248"/>
                  </a:lnTo>
                  <a:lnTo>
                    <a:pt x="28079" y="10147"/>
                  </a:lnTo>
                  <a:lnTo>
                    <a:pt x="28232" y="10109"/>
                  </a:lnTo>
                  <a:lnTo>
                    <a:pt x="28359" y="10109"/>
                  </a:lnTo>
                  <a:lnTo>
                    <a:pt x="28689" y="9944"/>
                  </a:lnTo>
                  <a:lnTo>
                    <a:pt x="28956" y="9893"/>
                  </a:lnTo>
                  <a:lnTo>
                    <a:pt x="29121" y="9867"/>
                  </a:lnTo>
                  <a:lnTo>
                    <a:pt x="29260" y="9791"/>
                  </a:lnTo>
                  <a:lnTo>
                    <a:pt x="29387" y="9791"/>
                  </a:lnTo>
                  <a:lnTo>
                    <a:pt x="29603" y="9664"/>
                  </a:lnTo>
                  <a:lnTo>
                    <a:pt x="29845" y="9626"/>
                  </a:lnTo>
                  <a:lnTo>
                    <a:pt x="30035" y="9588"/>
                  </a:lnTo>
                  <a:lnTo>
                    <a:pt x="30175" y="9499"/>
                  </a:lnTo>
                  <a:lnTo>
                    <a:pt x="30314" y="9499"/>
                  </a:lnTo>
                  <a:lnTo>
                    <a:pt x="30581" y="9436"/>
                  </a:lnTo>
                  <a:lnTo>
                    <a:pt x="30886" y="9499"/>
                  </a:lnTo>
                  <a:lnTo>
                    <a:pt x="31013" y="9499"/>
                  </a:lnTo>
                  <a:lnTo>
                    <a:pt x="31229" y="9588"/>
                  </a:lnTo>
                  <a:lnTo>
                    <a:pt x="31445" y="9715"/>
                  </a:lnTo>
                  <a:lnTo>
                    <a:pt x="31572" y="9702"/>
                  </a:lnTo>
                  <a:lnTo>
                    <a:pt x="31788" y="9829"/>
                  </a:lnTo>
                  <a:lnTo>
                    <a:pt x="32016" y="9867"/>
                  </a:lnTo>
                  <a:lnTo>
                    <a:pt x="32245" y="9944"/>
                  </a:lnTo>
                  <a:lnTo>
                    <a:pt x="32575" y="10096"/>
                  </a:lnTo>
                  <a:lnTo>
                    <a:pt x="32702" y="10083"/>
                  </a:lnTo>
                  <a:lnTo>
                    <a:pt x="32905" y="10223"/>
                  </a:lnTo>
                  <a:lnTo>
                    <a:pt x="33032" y="10210"/>
                  </a:lnTo>
                  <a:lnTo>
                    <a:pt x="33235" y="10350"/>
                  </a:lnTo>
                  <a:lnTo>
                    <a:pt x="33362" y="10337"/>
                  </a:lnTo>
                  <a:lnTo>
                    <a:pt x="33693" y="10502"/>
                  </a:lnTo>
                  <a:lnTo>
                    <a:pt x="33921" y="10642"/>
                  </a:lnTo>
                  <a:lnTo>
                    <a:pt x="34023" y="10515"/>
                  </a:lnTo>
                  <a:lnTo>
                    <a:pt x="34086" y="10299"/>
                  </a:lnTo>
                  <a:lnTo>
                    <a:pt x="34150" y="10160"/>
                  </a:lnTo>
                  <a:lnTo>
                    <a:pt x="34213" y="10020"/>
                  </a:lnTo>
                  <a:lnTo>
                    <a:pt x="34239" y="9867"/>
                  </a:lnTo>
                  <a:lnTo>
                    <a:pt x="34315" y="9690"/>
                  </a:lnTo>
                  <a:lnTo>
                    <a:pt x="34404" y="9499"/>
                  </a:lnTo>
                  <a:lnTo>
                    <a:pt x="34442" y="9359"/>
                  </a:lnTo>
                  <a:close/>
                </a:path>
              </a:pathLst>
            </a:custGeom>
            <a:solidFill>
              <a:srgbClr val="3A3E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86" name="object 4786" descr="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397212" y="2382303"/>
              <a:ext cx="184792" cy="116925"/>
            </a:xfrm>
            <a:prstGeom prst="rect">
              <a:avLst/>
            </a:prstGeom>
          </p:spPr>
        </p:pic>
        <p:pic>
          <p:nvPicPr>
            <p:cNvPr id="4787" name="object 4787" descr="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440116" y="2392922"/>
              <a:ext cx="41313" cy="30365"/>
            </a:xfrm>
            <a:prstGeom prst="rect">
              <a:avLst/>
            </a:prstGeom>
          </p:spPr>
        </p:pic>
        <p:sp>
          <p:nvSpPr>
            <p:cNvPr id="4788" name="object 4788" descr=""/>
            <p:cNvSpPr/>
            <p:nvPr/>
          </p:nvSpPr>
          <p:spPr>
            <a:xfrm>
              <a:off x="1444835" y="2397012"/>
              <a:ext cx="28575" cy="23495"/>
            </a:xfrm>
            <a:custGeom>
              <a:avLst/>
              <a:gdLst/>
              <a:ahLst/>
              <a:cxnLst/>
              <a:rect l="l" t="t" r="r" b="b"/>
              <a:pathLst>
                <a:path w="28575" h="23494">
                  <a:moveTo>
                    <a:pt x="12573" y="0"/>
                  </a:moveTo>
                  <a:lnTo>
                    <a:pt x="11049" y="749"/>
                  </a:lnTo>
                  <a:lnTo>
                    <a:pt x="6388" y="5080"/>
                  </a:lnTo>
                  <a:lnTo>
                    <a:pt x="4686" y="10172"/>
                  </a:lnTo>
                  <a:lnTo>
                    <a:pt x="1549" y="15862"/>
                  </a:lnTo>
                  <a:lnTo>
                    <a:pt x="0" y="19558"/>
                  </a:lnTo>
                  <a:lnTo>
                    <a:pt x="203" y="19596"/>
                  </a:lnTo>
                  <a:lnTo>
                    <a:pt x="1739" y="19964"/>
                  </a:lnTo>
                  <a:lnTo>
                    <a:pt x="5422" y="20307"/>
                  </a:lnTo>
                  <a:lnTo>
                    <a:pt x="15328" y="20726"/>
                  </a:lnTo>
                  <a:lnTo>
                    <a:pt x="17830" y="20701"/>
                  </a:lnTo>
                  <a:lnTo>
                    <a:pt x="22199" y="21424"/>
                  </a:lnTo>
                  <a:lnTo>
                    <a:pt x="24155" y="21945"/>
                  </a:lnTo>
                  <a:lnTo>
                    <a:pt x="28562" y="23469"/>
                  </a:lnTo>
                  <a:lnTo>
                    <a:pt x="28206" y="20472"/>
                  </a:lnTo>
                  <a:lnTo>
                    <a:pt x="27317" y="19443"/>
                  </a:lnTo>
                  <a:lnTo>
                    <a:pt x="25539" y="15481"/>
                  </a:lnTo>
                  <a:lnTo>
                    <a:pt x="25958" y="13169"/>
                  </a:lnTo>
                  <a:lnTo>
                    <a:pt x="24371" y="10033"/>
                  </a:lnTo>
                  <a:lnTo>
                    <a:pt x="22517" y="9982"/>
                  </a:lnTo>
                  <a:lnTo>
                    <a:pt x="20307" y="7810"/>
                  </a:lnTo>
                  <a:lnTo>
                    <a:pt x="20243" y="6019"/>
                  </a:lnTo>
                  <a:lnTo>
                    <a:pt x="19253" y="4381"/>
                  </a:lnTo>
                  <a:lnTo>
                    <a:pt x="18884" y="4102"/>
                  </a:lnTo>
                  <a:lnTo>
                    <a:pt x="16103" y="2527"/>
                  </a:lnTo>
                  <a:lnTo>
                    <a:pt x="15405" y="863"/>
                  </a:lnTo>
                  <a:lnTo>
                    <a:pt x="14262" y="355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C6D2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9" name="object 4789" descr=""/>
            <p:cNvSpPr/>
            <p:nvPr/>
          </p:nvSpPr>
          <p:spPr>
            <a:xfrm>
              <a:off x="1472027" y="2417758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69" h="3175">
                  <a:moveTo>
                    <a:pt x="165" y="0"/>
                  </a:moveTo>
                  <a:lnTo>
                    <a:pt x="152" y="139"/>
                  </a:lnTo>
                  <a:lnTo>
                    <a:pt x="152" y="292"/>
                  </a:lnTo>
                  <a:lnTo>
                    <a:pt x="126" y="431"/>
                  </a:lnTo>
                  <a:lnTo>
                    <a:pt x="114" y="698"/>
                  </a:lnTo>
                  <a:lnTo>
                    <a:pt x="63" y="939"/>
                  </a:lnTo>
                  <a:lnTo>
                    <a:pt x="0" y="1193"/>
                  </a:lnTo>
                  <a:lnTo>
                    <a:pt x="88" y="1625"/>
                  </a:lnTo>
                  <a:lnTo>
                    <a:pt x="190" y="2031"/>
                  </a:lnTo>
                  <a:lnTo>
                    <a:pt x="368" y="2349"/>
                  </a:lnTo>
                  <a:lnTo>
                    <a:pt x="1193" y="2654"/>
                  </a:lnTo>
                  <a:lnTo>
                    <a:pt x="952" y="1777"/>
                  </a:lnTo>
                  <a:lnTo>
                    <a:pt x="507" y="1206"/>
                  </a:lnTo>
                  <a:lnTo>
                    <a:pt x="203" y="19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ACBC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0" name="object 4790" descr=""/>
            <p:cNvSpPr/>
            <p:nvPr/>
          </p:nvSpPr>
          <p:spPr>
            <a:xfrm>
              <a:off x="1459838" y="2407248"/>
              <a:ext cx="5715" cy="11430"/>
            </a:xfrm>
            <a:custGeom>
              <a:avLst/>
              <a:gdLst/>
              <a:ahLst/>
              <a:cxnLst/>
              <a:rect l="l" t="t" r="r" b="b"/>
              <a:pathLst>
                <a:path w="5715" h="11430">
                  <a:moveTo>
                    <a:pt x="0" y="0"/>
                  </a:moveTo>
                  <a:lnTo>
                    <a:pt x="558" y="469"/>
                  </a:lnTo>
                  <a:lnTo>
                    <a:pt x="635" y="1320"/>
                  </a:lnTo>
                  <a:lnTo>
                    <a:pt x="774" y="1993"/>
                  </a:lnTo>
                  <a:lnTo>
                    <a:pt x="1041" y="2895"/>
                  </a:lnTo>
                  <a:lnTo>
                    <a:pt x="1181" y="3187"/>
                  </a:lnTo>
                  <a:lnTo>
                    <a:pt x="1651" y="3733"/>
                  </a:lnTo>
                  <a:lnTo>
                    <a:pt x="2044" y="3987"/>
                  </a:lnTo>
                  <a:lnTo>
                    <a:pt x="3581" y="5880"/>
                  </a:lnTo>
                  <a:lnTo>
                    <a:pt x="3225" y="6426"/>
                  </a:lnTo>
                  <a:lnTo>
                    <a:pt x="3162" y="9474"/>
                  </a:lnTo>
                  <a:lnTo>
                    <a:pt x="3225" y="10058"/>
                  </a:lnTo>
                  <a:lnTo>
                    <a:pt x="3327" y="10629"/>
                  </a:lnTo>
                  <a:lnTo>
                    <a:pt x="3962" y="10680"/>
                  </a:lnTo>
                  <a:lnTo>
                    <a:pt x="4584" y="10756"/>
                  </a:lnTo>
                  <a:lnTo>
                    <a:pt x="5359" y="10883"/>
                  </a:lnTo>
                  <a:lnTo>
                    <a:pt x="5346" y="9042"/>
                  </a:lnTo>
                  <a:lnTo>
                    <a:pt x="5245" y="7391"/>
                  </a:lnTo>
                  <a:lnTo>
                    <a:pt x="4025" y="5359"/>
                  </a:lnTo>
                  <a:lnTo>
                    <a:pt x="3327" y="4953"/>
                  </a:lnTo>
                  <a:lnTo>
                    <a:pt x="2565" y="3556"/>
                  </a:lnTo>
                  <a:lnTo>
                    <a:pt x="787" y="482"/>
                  </a:lnTo>
                  <a:lnTo>
                    <a:pt x="46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4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1" name="object 4791" descr=""/>
            <p:cNvSpPr/>
            <p:nvPr/>
          </p:nvSpPr>
          <p:spPr>
            <a:xfrm>
              <a:off x="1447601" y="2408928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89">
                  <a:moveTo>
                    <a:pt x="5918" y="0"/>
                  </a:moveTo>
                  <a:lnTo>
                    <a:pt x="4965" y="1663"/>
                  </a:lnTo>
                  <a:lnTo>
                    <a:pt x="3835" y="2781"/>
                  </a:lnTo>
                  <a:lnTo>
                    <a:pt x="1295" y="5473"/>
                  </a:lnTo>
                  <a:lnTo>
                    <a:pt x="546" y="6794"/>
                  </a:lnTo>
                  <a:lnTo>
                    <a:pt x="0" y="8140"/>
                  </a:lnTo>
                  <a:lnTo>
                    <a:pt x="1206" y="8242"/>
                  </a:lnTo>
                  <a:lnTo>
                    <a:pt x="1816" y="8280"/>
                  </a:lnTo>
                  <a:lnTo>
                    <a:pt x="2971" y="6921"/>
                  </a:lnTo>
                  <a:lnTo>
                    <a:pt x="3962" y="5702"/>
                  </a:lnTo>
                  <a:lnTo>
                    <a:pt x="5257" y="2476"/>
                  </a:lnTo>
                  <a:lnTo>
                    <a:pt x="5486" y="1244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rgbClr val="ACBC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2" name="object 4792" descr=""/>
            <p:cNvSpPr/>
            <p:nvPr/>
          </p:nvSpPr>
          <p:spPr>
            <a:xfrm>
              <a:off x="1468983" y="2398204"/>
              <a:ext cx="10160" cy="22860"/>
            </a:xfrm>
            <a:custGeom>
              <a:avLst/>
              <a:gdLst/>
              <a:ahLst/>
              <a:cxnLst/>
              <a:rect l="l" t="t" r="r" b="b"/>
              <a:pathLst>
                <a:path w="10159" h="22860">
                  <a:moveTo>
                    <a:pt x="4267" y="5422"/>
                  </a:moveTo>
                  <a:lnTo>
                    <a:pt x="3987" y="4927"/>
                  </a:lnTo>
                  <a:lnTo>
                    <a:pt x="2540" y="1689"/>
                  </a:lnTo>
                  <a:lnTo>
                    <a:pt x="2667" y="647"/>
                  </a:lnTo>
                  <a:lnTo>
                    <a:pt x="177" y="38"/>
                  </a:lnTo>
                  <a:lnTo>
                    <a:pt x="0" y="0"/>
                  </a:lnTo>
                  <a:lnTo>
                    <a:pt x="165" y="419"/>
                  </a:lnTo>
                  <a:lnTo>
                    <a:pt x="368" y="901"/>
                  </a:lnTo>
                  <a:lnTo>
                    <a:pt x="1460" y="3340"/>
                  </a:lnTo>
                  <a:lnTo>
                    <a:pt x="2832" y="4508"/>
                  </a:lnTo>
                  <a:lnTo>
                    <a:pt x="4267" y="5422"/>
                  </a:lnTo>
                  <a:close/>
                </a:path>
                <a:path w="10159" h="22860">
                  <a:moveTo>
                    <a:pt x="8064" y="14020"/>
                  </a:moveTo>
                  <a:lnTo>
                    <a:pt x="8051" y="13665"/>
                  </a:lnTo>
                  <a:lnTo>
                    <a:pt x="7696" y="11137"/>
                  </a:lnTo>
                  <a:lnTo>
                    <a:pt x="6032" y="9969"/>
                  </a:lnTo>
                  <a:lnTo>
                    <a:pt x="5003" y="8534"/>
                  </a:lnTo>
                  <a:lnTo>
                    <a:pt x="4432" y="7708"/>
                  </a:lnTo>
                  <a:lnTo>
                    <a:pt x="4152" y="7277"/>
                  </a:lnTo>
                  <a:lnTo>
                    <a:pt x="4368" y="9410"/>
                  </a:lnTo>
                  <a:lnTo>
                    <a:pt x="5461" y="11087"/>
                  </a:lnTo>
                  <a:lnTo>
                    <a:pt x="6502" y="12547"/>
                  </a:lnTo>
                  <a:lnTo>
                    <a:pt x="6946" y="13182"/>
                  </a:lnTo>
                  <a:lnTo>
                    <a:pt x="7518" y="13754"/>
                  </a:lnTo>
                  <a:lnTo>
                    <a:pt x="8051" y="14389"/>
                  </a:lnTo>
                  <a:lnTo>
                    <a:pt x="8064" y="14020"/>
                  </a:lnTo>
                  <a:close/>
                </a:path>
                <a:path w="10159" h="22860">
                  <a:moveTo>
                    <a:pt x="10045" y="22466"/>
                  </a:moveTo>
                  <a:lnTo>
                    <a:pt x="9626" y="20574"/>
                  </a:lnTo>
                  <a:lnTo>
                    <a:pt x="9880" y="18961"/>
                  </a:lnTo>
                  <a:lnTo>
                    <a:pt x="9169" y="16002"/>
                  </a:lnTo>
                  <a:lnTo>
                    <a:pt x="8636" y="15100"/>
                  </a:lnTo>
                  <a:lnTo>
                    <a:pt x="8064" y="14262"/>
                  </a:lnTo>
                  <a:lnTo>
                    <a:pt x="8267" y="15849"/>
                  </a:lnTo>
                  <a:lnTo>
                    <a:pt x="8115" y="17360"/>
                  </a:lnTo>
                  <a:lnTo>
                    <a:pt x="8636" y="19138"/>
                  </a:lnTo>
                  <a:lnTo>
                    <a:pt x="9004" y="20345"/>
                  </a:lnTo>
                  <a:lnTo>
                    <a:pt x="9563" y="21399"/>
                  </a:lnTo>
                  <a:lnTo>
                    <a:pt x="10045" y="22466"/>
                  </a:lnTo>
                  <a:close/>
                </a:path>
              </a:pathLst>
            </a:custGeom>
            <a:solidFill>
              <a:srgbClr val="7D9A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93" name="object 4793" descr="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417790" y="2406790"/>
              <a:ext cx="41210" cy="34048"/>
            </a:xfrm>
            <a:prstGeom prst="rect">
              <a:avLst/>
            </a:prstGeom>
          </p:spPr>
        </p:pic>
        <p:sp>
          <p:nvSpPr>
            <p:cNvPr id="4794" name="object 4794" descr=""/>
            <p:cNvSpPr/>
            <p:nvPr/>
          </p:nvSpPr>
          <p:spPr>
            <a:xfrm>
              <a:off x="1422107" y="2414395"/>
              <a:ext cx="29209" cy="24765"/>
            </a:xfrm>
            <a:custGeom>
              <a:avLst/>
              <a:gdLst/>
              <a:ahLst/>
              <a:cxnLst/>
              <a:rect l="l" t="t" r="r" b="b"/>
              <a:pathLst>
                <a:path w="29209" h="24764">
                  <a:moveTo>
                    <a:pt x="5041" y="0"/>
                  </a:moveTo>
                  <a:lnTo>
                    <a:pt x="3797" y="228"/>
                  </a:lnTo>
                  <a:lnTo>
                    <a:pt x="2209" y="901"/>
                  </a:lnTo>
                  <a:lnTo>
                    <a:pt x="1384" y="2374"/>
                  </a:lnTo>
                  <a:lnTo>
                    <a:pt x="0" y="8597"/>
                  </a:lnTo>
                  <a:lnTo>
                    <a:pt x="1485" y="13754"/>
                  </a:lnTo>
                  <a:lnTo>
                    <a:pt x="2133" y="20218"/>
                  </a:lnTo>
                  <a:lnTo>
                    <a:pt x="2946" y="24142"/>
                  </a:lnTo>
                  <a:lnTo>
                    <a:pt x="3136" y="24053"/>
                  </a:lnTo>
                  <a:lnTo>
                    <a:pt x="4610" y="23482"/>
                  </a:lnTo>
                  <a:lnTo>
                    <a:pt x="7848" y="21678"/>
                  </a:lnTo>
                  <a:lnTo>
                    <a:pt x="16230" y="16395"/>
                  </a:lnTo>
                  <a:lnTo>
                    <a:pt x="18275" y="14973"/>
                  </a:lnTo>
                  <a:lnTo>
                    <a:pt x="22288" y="13081"/>
                  </a:lnTo>
                  <a:lnTo>
                    <a:pt x="24193" y="12407"/>
                  </a:lnTo>
                  <a:lnTo>
                    <a:pt x="28689" y="11150"/>
                  </a:lnTo>
                  <a:lnTo>
                    <a:pt x="26695" y="8890"/>
                  </a:lnTo>
                  <a:lnTo>
                    <a:pt x="25387" y="8547"/>
                  </a:lnTo>
                  <a:lnTo>
                    <a:pt x="21666" y="6299"/>
                  </a:lnTo>
                  <a:lnTo>
                    <a:pt x="20701" y="4152"/>
                  </a:lnTo>
                  <a:lnTo>
                    <a:pt x="17614" y="2476"/>
                  </a:lnTo>
                  <a:lnTo>
                    <a:pt x="16065" y="3479"/>
                  </a:lnTo>
                  <a:lnTo>
                    <a:pt x="13017" y="2946"/>
                  </a:lnTo>
                  <a:lnTo>
                    <a:pt x="11937" y="1511"/>
                  </a:lnTo>
                  <a:lnTo>
                    <a:pt x="10198" y="711"/>
                  </a:lnTo>
                  <a:lnTo>
                    <a:pt x="9728" y="698"/>
                  </a:lnTo>
                  <a:lnTo>
                    <a:pt x="6553" y="977"/>
                  </a:lnTo>
                  <a:lnTo>
                    <a:pt x="5041" y="0"/>
                  </a:lnTo>
                  <a:close/>
                </a:path>
              </a:pathLst>
            </a:custGeom>
            <a:solidFill>
              <a:srgbClr val="C6D2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5" name="object 4795" descr=""/>
            <p:cNvSpPr/>
            <p:nvPr/>
          </p:nvSpPr>
          <p:spPr>
            <a:xfrm>
              <a:off x="1448263" y="242399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0" y="0"/>
                  </a:moveTo>
                  <a:lnTo>
                    <a:pt x="139" y="241"/>
                  </a:lnTo>
                  <a:lnTo>
                    <a:pt x="215" y="380"/>
                  </a:lnTo>
                  <a:lnTo>
                    <a:pt x="342" y="596"/>
                  </a:lnTo>
                  <a:lnTo>
                    <a:pt x="444" y="838"/>
                  </a:lnTo>
                  <a:lnTo>
                    <a:pt x="533" y="1079"/>
                  </a:lnTo>
                  <a:lnTo>
                    <a:pt x="850" y="1384"/>
                  </a:lnTo>
                  <a:lnTo>
                    <a:pt x="1168" y="1663"/>
                  </a:lnTo>
                  <a:lnTo>
                    <a:pt x="1498" y="1816"/>
                  </a:lnTo>
                  <a:lnTo>
                    <a:pt x="1778" y="1739"/>
                  </a:lnTo>
                  <a:lnTo>
                    <a:pt x="2070" y="1676"/>
                  </a:lnTo>
                  <a:lnTo>
                    <a:pt x="2349" y="1600"/>
                  </a:lnTo>
                  <a:lnTo>
                    <a:pt x="1651" y="1015"/>
                  </a:lnTo>
                  <a:lnTo>
                    <a:pt x="965" y="787"/>
                  </a:lnTo>
                  <a:lnTo>
                    <a:pt x="63" y="63"/>
                  </a:lnTo>
                  <a:close/>
                </a:path>
              </a:pathLst>
            </a:custGeom>
            <a:solidFill>
              <a:srgbClr val="ACBC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6" name="object 4796" descr=""/>
            <p:cNvSpPr/>
            <p:nvPr/>
          </p:nvSpPr>
          <p:spPr>
            <a:xfrm>
              <a:off x="1427162" y="242209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2324" y="11036"/>
                  </a:moveTo>
                  <a:lnTo>
                    <a:pt x="1562" y="7645"/>
                  </a:lnTo>
                  <a:lnTo>
                    <a:pt x="1054" y="6489"/>
                  </a:lnTo>
                  <a:lnTo>
                    <a:pt x="698" y="5232"/>
                  </a:lnTo>
                  <a:lnTo>
                    <a:pt x="863" y="7137"/>
                  </a:lnTo>
                  <a:lnTo>
                    <a:pt x="558" y="8699"/>
                  </a:lnTo>
                  <a:lnTo>
                    <a:pt x="0" y="12357"/>
                  </a:lnTo>
                  <a:lnTo>
                    <a:pt x="127" y="13868"/>
                  </a:lnTo>
                  <a:lnTo>
                    <a:pt x="444" y="15290"/>
                  </a:lnTo>
                  <a:lnTo>
                    <a:pt x="2019" y="14376"/>
                  </a:lnTo>
                  <a:lnTo>
                    <a:pt x="2197" y="12598"/>
                  </a:lnTo>
                  <a:lnTo>
                    <a:pt x="2324" y="11036"/>
                  </a:lnTo>
                  <a:close/>
                </a:path>
                <a:path w="15875" h="15875">
                  <a:moveTo>
                    <a:pt x="15532" y="6184"/>
                  </a:moveTo>
                  <a:lnTo>
                    <a:pt x="14478" y="4673"/>
                  </a:lnTo>
                  <a:lnTo>
                    <a:pt x="13462" y="3378"/>
                  </a:lnTo>
                  <a:lnTo>
                    <a:pt x="11303" y="2400"/>
                  </a:lnTo>
                  <a:lnTo>
                    <a:pt x="8623" y="1384"/>
                  </a:lnTo>
                  <a:lnTo>
                    <a:pt x="7391" y="533"/>
                  </a:lnTo>
                  <a:lnTo>
                    <a:pt x="7073" y="381"/>
                  </a:lnTo>
                  <a:lnTo>
                    <a:pt x="6438" y="177"/>
                  </a:lnTo>
                  <a:lnTo>
                    <a:pt x="6273" y="152"/>
                  </a:lnTo>
                  <a:lnTo>
                    <a:pt x="5880" y="203"/>
                  </a:lnTo>
                  <a:lnTo>
                    <a:pt x="5346" y="0"/>
                  </a:lnTo>
                  <a:lnTo>
                    <a:pt x="4953" y="254"/>
                  </a:lnTo>
                  <a:lnTo>
                    <a:pt x="5676" y="330"/>
                  </a:lnTo>
                  <a:lnTo>
                    <a:pt x="6210" y="977"/>
                  </a:lnTo>
                  <a:lnTo>
                    <a:pt x="8432" y="2400"/>
                  </a:lnTo>
                  <a:lnTo>
                    <a:pt x="11252" y="3721"/>
                  </a:lnTo>
                  <a:lnTo>
                    <a:pt x="12928" y="6261"/>
                  </a:lnTo>
                  <a:lnTo>
                    <a:pt x="13309" y="6718"/>
                  </a:lnTo>
                  <a:lnTo>
                    <a:pt x="13716" y="7124"/>
                  </a:lnTo>
                  <a:lnTo>
                    <a:pt x="14262" y="6807"/>
                  </a:lnTo>
                  <a:lnTo>
                    <a:pt x="14820" y="6515"/>
                  </a:lnTo>
                  <a:lnTo>
                    <a:pt x="15532" y="6184"/>
                  </a:lnTo>
                  <a:close/>
                </a:path>
              </a:pathLst>
            </a:custGeom>
            <a:solidFill>
              <a:srgbClr val="E5E4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7" name="object 4797" descr=""/>
            <p:cNvSpPr/>
            <p:nvPr/>
          </p:nvSpPr>
          <p:spPr>
            <a:xfrm>
              <a:off x="1434515" y="2408707"/>
              <a:ext cx="21590" cy="13970"/>
            </a:xfrm>
            <a:custGeom>
              <a:avLst/>
              <a:gdLst/>
              <a:ahLst/>
              <a:cxnLst/>
              <a:rect l="l" t="t" r="r" b="b"/>
              <a:pathLst>
                <a:path w="21590" h="13969">
                  <a:moveTo>
                    <a:pt x="6591" y="3035"/>
                  </a:moveTo>
                  <a:lnTo>
                    <a:pt x="6337" y="2921"/>
                  </a:lnTo>
                  <a:lnTo>
                    <a:pt x="5829" y="2628"/>
                  </a:lnTo>
                  <a:lnTo>
                    <a:pt x="3048" y="939"/>
                  </a:lnTo>
                  <a:lnTo>
                    <a:pt x="2565" y="0"/>
                  </a:lnTo>
                  <a:lnTo>
                    <a:pt x="114" y="927"/>
                  </a:lnTo>
                  <a:lnTo>
                    <a:pt x="812" y="1524"/>
                  </a:lnTo>
                  <a:lnTo>
                    <a:pt x="3086" y="2908"/>
                  </a:lnTo>
                  <a:lnTo>
                    <a:pt x="4889" y="3098"/>
                  </a:lnTo>
                  <a:lnTo>
                    <a:pt x="6591" y="3035"/>
                  </a:lnTo>
                  <a:close/>
                </a:path>
                <a:path w="21590" h="13969">
                  <a:moveTo>
                    <a:pt x="14808" y="8280"/>
                  </a:moveTo>
                  <a:lnTo>
                    <a:pt x="14605" y="7975"/>
                  </a:lnTo>
                  <a:lnTo>
                    <a:pt x="14389" y="7696"/>
                  </a:lnTo>
                  <a:lnTo>
                    <a:pt x="14147" y="7416"/>
                  </a:lnTo>
                  <a:lnTo>
                    <a:pt x="12661" y="5803"/>
                  </a:lnTo>
                  <a:lnTo>
                    <a:pt x="10642" y="5791"/>
                  </a:lnTo>
                  <a:lnTo>
                    <a:pt x="8039" y="4838"/>
                  </a:lnTo>
                  <a:lnTo>
                    <a:pt x="7556" y="4635"/>
                  </a:lnTo>
                  <a:lnTo>
                    <a:pt x="8953" y="6273"/>
                  </a:lnTo>
                  <a:lnTo>
                    <a:pt x="10795" y="7035"/>
                  </a:lnTo>
                  <a:lnTo>
                    <a:pt x="12484" y="7645"/>
                  </a:lnTo>
                  <a:lnTo>
                    <a:pt x="13208" y="7912"/>
                  </a:lnTo>
                  <a:lnTo>
                    <a:pt x="14008" y="8064"/>
                  </a:lnTo>
                  <a:lnTo>
                    <a:pt x="14808" y="8280"/>
                  </a:lnTo>
                  <a:close/>
                </a:path>
                <a:path w="21590" h="13969">
                  <a:moveTo>
                    <a:pt x="21018" y="13804"/>
                  </a:moveTo>
                  <a:lnTo>
                    <a:pt x="19596" y="12484"/>
                  </a:lnTo>
                  <a:lnTo>
                    <a:pt x="18884" y="11010"/>
                  </a:lnTo>
                  <a:lnTo>
                    <a:pt x="16637" y="8978"/>
                  </a:lnTo>
                  <a:lnTo>
                    <a:pt x="15671" y="8534"/>
                  </a:lnTo>
                  <a:lnTo>
                    <a:pt x="14732" y="8166"/>
                  </a:lnTo>
                  <a:lnTo>
                    <a:pt x="15798" y="9359"/>
                  </a:lnTo>
                  <a:lnTo>
                    <a:pt x="16522" y="10693"/>
                  </a:lnTo>
                  <a:lnTo>
                    <a:pt x="18948" y="12649"/>
                  </a:lnTo>
                  <a:lnTo>
                    <a:pt x="20015" y="13195"/>
                  </a:lnTo>
                  <a:lnTo>
                    <a:pt x="21018" y="13804"/>
                  </a:lnTo>
                  <a:close/>
                </a:path>
              </a:pathLst>
            </a:custGeom>
            <a:solidFill>
              <a:srgbClr val="7D9A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98" name="object 4798" descr="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453095" y="2402814"/>
              <a:ext cx="41909" cy="31521"/>
            </a:xfrm>
            <a:prstGeom prst="rect">
              <a:avLst/>
            </a:prstGeom>
          </p:spPr>
        </p:pic>
        <p:sp>
          <p:nvSpPr>
            <p:cNvPr id="4799" name="object 4799" descr=""/>
            <p:cNvSpPr/>
            <p:nvPr/>
          </p:nvSpPr>
          <p:spPr>
            <a:xfrm>
              <a:off x="1458639" y="2409240"/>
              <a:ext cx="27940" cy="23495"/>
            </a:xfrm>
            <a:custGeom>
              <a:avLst/>
              <a:gdLst/>
              <a:ahLst/>
              <a:cxnLst/>
              <a:rect l="l" t="t" r="r" b="b"/>
              <a:pathLst>
                <a:path w="27940" h="23494">
                  <a:moveTo>
                    <a:pt x="6362" y="0"/>
                  </a:moveTo>
                  <a:lnTo>
                    <a:pt x="5105" y="25"/>
                  </a:lnTo>
                  <a:lnTo>
                    <a:pt x="3429" y="431"/>
                  </a:lnTo>
                  <a:lnTo>
                    <a:pt x="2362" y="1752"/>
                  </a:lnTo>
                  <a:lnTo>
                    <a:pt x="0" y="7670"/>
                  </a:lnTo>
                  <a:lnTo>
                    <a:pt x="647" y="12992"/>
                  </a:lnTo>
                  <a:lnTo>
                    <a:pt x="241" y="19481"/>
                  </a:lnTo>
                  <a:lnTo>
                    <a:pt x="419" y="23482"/>
                  </a:lnTo>
                  <a:lnTo>
                    <a:pt x="622" y="23431"/>
                  </a:lnTo>
                  <a:lnTo>
                    <a:pt x="2171" y="23101"/>
                  </a:lnTo>
                  <a:lnTo>
                    <a:pt x="5651" y="21844"/>
                  </a:lnTo>
                  <a:lnTo>
                    <a:pt x="14782" y="17970"/>
                  </a:lnTo>
                  <a:lnTo>
                    <a:pt x="17030" y="16891"/>
                  </a:lnTo>
                  <a:lnTo>
                    <a:pt x="21285" y="15671"/>
                  </a:lnTo>
                  <a:lnTo>
                    <a:pt x="23279" y="15316"/>
                  </a:lnTo>
                  <a:lnTo>
                    <a:pt x="27025" y="14871"/>
                  </a:lnTo>
                  <a:lnTo>
                    <a:pt x="27914" y="14808"/>
                  </a:lnTo>
                  <a:lnTo>
                    <a:pt x="26314" y="12242"/>
                  </a:lnTo>
                  <a:lnTo>
                    <a:pt x="25069" y="11696"/>
                  </a:lnTo>
                  <a:lnTo>
                    <a:pt x="21767" y="8877"/>
                  </a:lnTo>
                  <a:lnTo>
                    <a:pt x="21158" y="6604"/>
                  </a:lnTo>
                  <a:lnTo>
                    <a:pt x="18376" y="4457"/>
                  </a:lnTo>
                  <a:lnTo>
                    <a:pt x="16687" y="5194"/>
                  </a:lnTo>
                  <a:lnTo>
                    <a:pt x="13754" y="4178"/>
                  </a:lnTo>
                  <a:lnTo>
                    <a:pt x="12928" y="2590"/>
                  </a:lnTo>
                  <a:lnTo>
                    <a:pt x="11341" y="1536"/>
                  </a:lnTo>
                  <a:lnTo>
                    <a:pt x="10883" y="1435"/>
                  </a:lnTo>
                  <a:lnTo>
                    <a:pt x="7696" y="1193"/>
                  </a:lnTo>
                  <a:lnTo>
                    <a:pt x="6362" y="0"/>
                  </a:lnTo>
                  <a:close/>
                </a:path>
              </a:pathLst>
            </a:custGeom>
            <a:solidFill>
              <a:srgbClr val="C6D2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0" name="object 4800" descr=""/>
            <p:cNvSpPr/>
            <p:nvPr/>
          </p:nvSpPr>
          <p:spPr>
            <a:xfrm>
              <a:off x="1461681" y="2417711"/>
              <a:ext cx="16510" cy="14604"/>
            </a:xfrm>
            <a:custGeom>
              <a:avLst/>
              <a:gdLst/>
              <a:ahLst/>
              <a:cxnLst/>
              <a:rect l="l" t="t" r="r" b="b"/>
              <a:pathLst>
                <a:path w="16509" h="14605">
                  <a:moveTo>
                    <a:pt x="2628" y="10388"/>
                  </a:moveTo>
                  <a:lnTo>
                    <a:pt x="2413" y="6921"/>
                  </a:lnTo>
                  <a:lnTo>
                    <a:pt x="2108" y="5702"/>
                  </a:lnTo>
                  <a:lnTo>
                    <a:pt x="1955" y="4394"/>
                  </a:lnTo>
                  <a:lnTo>
                    <a:pt x="1816" y="6311"/>
                  </a:lnTo>
                  <a:lnTo>
                    <a:pt x="1270" y="7810"/>
                  </a:lnTo>
                  <a:lnTo>
                    <a:pt x="673" y="9613"/>
                  </a:lnTo>
                  <a:lnTo>
                    <a:pt x="127" y="11328"/>
                  </a:lnTo>
                  <a:lnTo>
                    <a:pt x="0" y="12839"/>
                  </a:lnTo>
                  <a:lnTo>
                    <a:pt x="88" y="14287"/>
                  </a:lnTo>
                  <a:lnTo>
                    <a:pt x="1790" y="13639"/>
                  </a:lnTo>
                  <a:lnTo>
                    <a:pt x="2260" y="11925"/>
                  </a:lnTo>
                  <a:lnTo>
                    <a:pt x="2628" y="10388"/>
                  </a:lnTo>
                  <a:close/>
                </a:path>
                <a:path w="16509" h="14605">
                  <a:moveTo>
                    <a:pt x="16446" y="7734"/>
                  </a:moveTo>
                  <a:lnTo>
                    <a:pt x="15646" y="6057"/>
                  </a:lnTo>
                  <a:lnTo>
                    <a:pt x="14846" y="4622"/>
                  </a:lnTo>
                  <a:lnTo>
                    <a:pt x="12877" y="3314"/>
                  </a:lnTo>
                  <a:lnTo>
                    <a:pt x="10388" y="1879"/>
                  </a:lnTo>
                  <a:lnTo>
                    <a:pt x="9309" y="850"/>
                  </a:lnTo>
                  <a:lnTo>
                    <a:pt x="9017" y="647"/>
                  </a:lnTo>
                  <a:lnTo>
                    <a:pt x="8572" y="406"/>
                  </a:lnTo>
                  <a:lnTo>
                    <a:pt x="8267" y="279"/>
                  </a:lnTo>
                  <a:lnTo>
                    <a:pt x="7861" y="279"/>
                  </a:lnTo>
                  <a:lnTo>
                    <a:pt x="7366" y="0"/>
                  </a:lnTo>
                  <a:lnTo>
                    <a:pt x="6946" y="177"/>
                  </a:lnTo>
                  <a:lnTo>
                    <a:pt x="7658" y="368"/>
                  </a:lnTo>
                  <a:lnTo>
                    <a:pt x="8077" y="1104"/>
                  </a:lnTo>
                  <a:lnTo>
                    <a:pt x="10033" y="2857"/>
                  </a:lnTo>
                  <a:lnTo>
                    <a:pt x="12611" y="4610"/>
                  </a:lnTo>
                  <a:lnTo>
                    <a:pt x="13855" y="7391"/>
                  </a:lnTo>
                  <a:lnTo>
                    <a:pt x="14160" y="7899"/>
                  </a:lnTo>
                  <a:lnTo>
                    <a:pt x="14490" y="8369"/>
                  </a:lnTo>
                  <a:lnTo>
                    <a:pt x="15087" y="8140"/>
                  </a:lnTo>
                  <a:lnTo>
                    <a:pt x="15684" y="7937"/>
                  </a:lnTo>
                  <a:lnTo>
                    <a:pt x="16446" y="7734"/>
                  </a:lnTo>
                  <a:close/>
                </a:path>
              </a:pathLst>
            </a:custGeom>
            <a:solidFill>
              <a:srgbClr val="E5E4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1" name="object 4801" descr=""/>
            <p:cNvSpPr/>
            <p:nvPr/>
          </p:nvSpPr>
          <p:spPr>
            <a:xfrm>
              <a:off x="1473034" y="2405215"/>
              <a:ext cx="19050" cy="17145"/>
            </a:xfrm>
            <a:custGeom>
              <a:avLst/>
              <a:gdLst/>
              <a:ahLst/>
              <a:cxnLst/>
              <a:rect l="l" t="t" r="r" b="b"/>
              <a:pathLst>
                <a:path w="19050" h="17144">
                  <a:moveTo>
                    <a:pt x="6172" y="3644"/>
                  </a:moveTo>
                  <a:lnTo>
                    <a:pt x="5715" y="3314"/>
                  </a:lnTo>
                  <a:lnTo>
                    <a:pt x="3022" y="1003"/>
                  </a:lnTo>
                  <a:lnTo>
                    <a:pt x="2692" y="0"/>
                  </a:lnTo>
                  <a:lnTo>
                    <a:pt x="0" y="558"/>
                  </a:lnTo>
                  <a:lnTo>
                    <a:pt x="330" y="876"/>
                  </a:lnTo>
                  <a:lnTo>
                    <a:pt x="1155" y="1612"/>
                  </a:lnTo>
                  <a:lnTo>
                    <a:pt x="2743" y="2959"/>
                  </a:lnTo>
                  <a:lnTo>
                    <a:pt x="4483" y="3441"/>
                  </a:lnTo>
                  <a:lnTo>
                    <a:pt x="6172" y="3644"/>
                  </a:lnTo>
                  <a:close/>
                </a:path>
                <a:path w="19050" h="17144">
                  <a:moveTo>
                    <a:pt x="13423" y="10147"/>
                  </a:moveTo>
                  <a:lnTo>
                    <a:pt x="13284" y="9817"/>
                  </a:lnTo>
                  <a:lnTo>
                    <a:pt x="13119" y="9499"/>
                  </a:lnTo>
                  <a:lnTo>
                    <a:pt x="11709" y="7353"/>
                  </a:lnTo>
                  <a:lnTo>
                    <a:pt x="9715" y="7010"/>
                  </a:lnTo>
                  <a:lnTo>
                    <a:pt x="8166" y="6159"/>
                  </a:lnTo>
                  <a:lnTo>
                    <a:pt x="7302" y="5664"/>
                  </a:lnTo>
                  <a:lnTo>
                    <a:pt x="6858" y="5372"/>
                  </a:lnTo>
                  <a:lnTo>
                    <a:pt x="7975" y="7226"/>
                  </a:lnTo>
                  <a:lnTo>
                    <a:pt x="9664" y="8267"/>
                  </a:lnTo>
                  <a:lnTo>
                    <a:pt x="11239" y="9144"/>
                  </a:lnTo>
                  <a:lnTo>
                    <a:pt x="11912" y="9525"/>
                  </a:lnTo>
                  <a:lnTo>
                    <a:pt x="12674" y="9804"/>
                  </a:lnTo>
                  <a:lnTo>
                    <a:pt x="13423" y="10147"/>
                  </a:lnTo>
                  <a:close/>
                </a:path>
                <a:path w="19050" h="17144">
                  <a:moveTo>
                    <a:pt x="18681" y="16586"/>
                  </a:moveTo>
                  <a:lnTo>
                    <a:pt x="17487" y="15062"/>
                  </a:lnTo>
                  <a:lnTo>
                    <a:pt x="17030" y="13487"/>
                  </a:lnTo>
                  <a:lnTo>
                    <a:pt x="15125" y="11125"/>
                  </a:lnTo>
                  <a:lnTo>
                    <a:pt x="14262" y="10528"/>
                  </a:lnTo>
                  <a:lnTo>
                    <a:pt x="13385" y="10020"/>
                  </a:lnTo>
                  <a:lnTo>
                    <a:pt x="14236" y="11366"/>
                  </a:lnTo>
                  <a:lnTo>
                    <a:pt x="14744" y="12801"/>
                  </a:lnTo>
                  <a:lnTo>
                    <a:pt x="15989" y="14173"/>
                  </a:lnTo>
                  <a:lnTo>
                    <a:pt x="16827" y="15125"/>
                  </a:lnTo>
                  <a:lnTo>
                    <a:pt x="17780" y="15824"/>
                  </a:lnTo>
                  <a:lnTo>
                    <a:pt x="18681" y="16586"/>
                  </a:lnTo>
                  <a:close/>
                </a:path>
              </a:pathLst>
            </a:custGeom>
            <a:solidFill>
              <a:srgbClr val="7D9A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02" name="object 4802" descr="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459268" y="2416175"/>
              <a:ext cx="40449" cy="34137"/>
            </a:xfrm>
            <a:prstGeom prst="rect">
              <a:avLst/>
            </a:prstGeom>
          </p:spPr>
        </p:pic>
        <p:sp>
          <p:nvSpPr>
            <p:cNvPr id="4803" name="object 4803" descr=""/>
            <p:cNvSpPr/>
            <p:nvPr/>
          </p:nvSpPr>
          <p:spPr>
            <a:xfrm>
              <a:off x="1463746" y="2419029"/>
              <a:ext cx="27305" cy="26670"/>
            </a:xfrm>
            <a:custGeom>
              <a:avLst/>
              <a:gdLst/>
              <a:ahLst/>
              <a:cxnLst/>
              <a:rect l="l" t="t" r="r" b="b"/>
              <a:pathLst>
                <a:path w="27305" h="26669">
                  <a:moveTo>
                    <a:pt x="16903" y="0"/>
                  </a:moveTo>
                  <a:lnTo>
                    <a:pt x="15252" y="355"/>
                  </a:lnTo>
                  <a:lnTo>
                    <a:pt x="9677" y="3441"/>
                  </a:lnTo>
                  <a:lnTo>
                    <a:pt x="6807" y="7988"/>
                  </a:lnTo>
                  <a:lnTo>
                    <a:pt x="2400" y="12750"/>
                  </a:lnTo>
                  <a:lnTo>
                    <a:pt x="0" y="15963"/>
                  </a:lnTo>
                  <a:lnTo>
                    <a:pt x="190" y="16052"/>
                  </a:lnTo>
                  <a:lnTo>
                    <a:pt x="1600" y="16776"/>
                  </a:lnTo>
                  <a:lnTo>
                    <a:pt x="5092" y="18008"/>
                  </a:lnTo>
                  <a:lnTo>
                    <a:pt x="14605" y="20777"/>
                  </a:lnTo>
                  <a:lnTo>
                    <a:pt x="17030" y="21361"/>
                  </a:lnTo>
                  <a:lnTo>
                    <a:pt x="21107" y="23101"/>
                  </a:lnTo>
                  <a:lnTo>
                    <a:pt x="22872" y="24079"/>
                  </a:lnTo>
                  <a:lnTo>
                    <a:pt x="26797" y="26619"/>
                  </a:lnTo>
                  <a:lnTo>
                    <a:pt x="27165" y="23622"/>
                  </a:lnTo>
                  <a:lnTo>
                    <a:pt x="26555" y="22428"/>
                  </a:lnTo>
                  <a:lnTo>
                    <a:pt x="25768" y="18148"/>
                  </a:lnTo>
                  <a:lnTo>
                    <a:pt x="26746" y="16002"/>
                  </a:lnTo>
                  <a:lnTo>
                    <a:pt x="25946" y="12573"/>
                  </a:lnTo>
                  <a:lnTo>
                    <a:pt x="24168" y="12077"/>
                  </a:lnTo>
                  <a:lnTo>
                    <a:pt x="22542" y="9436"/>
                  </a:lnTo>
                  <a:lnTo>
                    <a:pt x="22898" y="7683"/>
                  </a:lnTo>
                  <a:lnTo>
                    <a:pt x="22339" y="5867"/>
                  </a:lnTo>
                  <a:lnTo>
                    <a:pt x="22047" y="5499"/>
                  </a:lnTo>
                  <a:lnTo>
                    <a:pt x="19723" y="3302"/>
                  </a:lnTo>
                  <a:lnTo>
                    <a:pt x="19456" y="1524"/>
                  </a:lnTo>
                  <a:lnTo>
                    <a:pt x="19037" y="1143"/>
                  </a:lnTo>
                  <a:lnTo>
                    <a:pt x="18300" y="673"/>
                  </a:lnTo>
                  <a:lnTo>
                    <a:pt x="16903" y="0"/>
                  </a:lnTo>
                  <a:close/>
                </a:path>
              </a:pathLst>
            </a:custGeom>
            <a:solidFill>
              <a:srgbClr val="C6D2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4" name="object 4804" descr=""/>
            <p:cNvSpPr/>
            <p:nvPr/>
          </p:nvSpPr>
          <p:spPr>
            <a:xfrm>
              <a:off x="1466316" y="2429560"/>
              <a:ext cx="17780" cy="12065"/>
            </a:xfrm>
            <a:custGeom>
              <a:avLst/>
              <a:gdLst/>
              <a:ahLst/>
              <a:cxnLst/>
              <a:rect l="l" t="t" r="r" b="b"/>
              <a:pathLst>
                <a:path w="17780" h="12064">
                  <a:moveTo>
                    <a:pt x="7696" y="101"/>
                  </a:moveTo>
                  <a:lnTo>
                    <a:pt x="6375" y="1498"/>
                  </a:lnTo>
                  <a:lnTo>
                    <a:pt x="5003" y="2311"/>
                  </a:lnTo>
                  <a:lnTo>
                    <a:pt x="1905" y="4318"/>
                  </a:lnTo>
                  <a:lnTo>
                    <a:pt x="850" y="5410"/>
                  </a:lnTo>
                  <a:lnTo>
                    <a:pt x="0" y="6591"/>
                  </a:lnTo>
                  <a:lnTo>
                    <a:pt x="1727" y="7162"/>
                  </a:lnTo>
                  <a:lnTo>
                    <a:pt x="3175" y="6121"/>
                  </a:lnTo>
                  <a:lnTo>
                    <a:pt x="4432" y="5181"/>
                  </a:lnTo>
                  <a:lnTo>
                    <a:pt x="6464" y="2349"/>
                  </a:lnTo>
                  <a:lnTo>
                    <a:pt x="6985" y="1219"/>
                  </a:lnTo>
                  <a:lnTo>
                    <a:pt x="7696" y="101"/>
                  </a:lnTo>
                  <a:close/>
                </a:path>
                <a:path w="17780" h="12064">
                  <a:moveTo>
                    <a:pt x="17551" y="8432"/>
                  </a:moveTo>
                  <a:lnTo>
                    <a:pt x="16840" y="6172"/>
                  </a:lnTo>
                  <a:lnTo>
                    <a:pt x="15824" y="3492"/>
                  </a:lnTo>
                  <a:lnTo>
                    <a:pt x="15722" y="2552"/>
                  </a:lnTo>
                  <a:lnTo>
                    <a:pt x="14884" y="660"/>
                  </a:lnTo>
                  <a:lnTo>
                    <a:pt x="14681" y="127"/>
                  </a:lnTo>
                  <a:lnTo>
                    <a:pt x="14236" y="0"/>
                  </a:lnTo>
                  <a:lnTo>
                    <a:pt x="14668" y="584"/>
                  </a:lnTo>
                  <a:lnTo>
                    <a:pt x="14528" y="1422"/>
                  </a:lnTo>
                  <a:lnTo>
                    <a:pt x="14503" y="2120"/>
                  </a:lnTo>
                  <a:lnTo>
                    <a:pt x="14528" y="2882"/>
                  </a:lnTo>
                  <a:lnTo>
                    <a:pt x="14579" y="3251"/>
                  </a:lnTo>
                  <a:lnTo>
                    <a:pt x="14668" y="3517"/>
                  </a:lnTo>
                  <a:lnTo>
                    <a:pt x="14935" y="4025"/>
                  </a:lnTo>
                  <a:lnTo>
                    <a:pt x="15824" y="7010"/>
                  </a:lnTo>
                  <a:lnTo>
                    <a:pt x="15024" y="9956"/>
                  </a:lnTo>
                  <a:lnTo>
                    <a:pt x="14947" y="10528"/>
                  </a:lnTo>
                  <a:lnTo>
                    <a:pt x="14909" y="11112"/>
                  </a:lnTo>
                  <a:lnTo>
                    <a:pt x="15506" y="11315"/>
                  </a:lnTo>
                  <a:lnTo>
                    <a:pt x="16814" y="11849"/>
                  </a:lnTo>
                  <a:lnTo>
                    <a:pt x="17246" y="10058"/>
                  </a:lnTo>
                  <a:lnTo>
                    <a:pt x="17551" y="8432"/>
                  </a:lnTo>
                  <a:close/>
                </a:path>
              </a:pathLst>
            </a:custGeom>
            <a:solidFill>
              <a:srgbClr val="E5E4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5" name="object 4805" descr=""/>
            <p:cNvSpPr/>
            <p:nvPr/>
          </p:nvSpPr>
          <p:spPr>
            <a:xfrm>
              <a:off x="1491615" y="2422969"/>
              <a:ext cx="5080" cy="24765"/>
            </a:xfrm>
            <a:custGeom>
              <a:avLst/>
              <a:gdLst/>
              <a:ahLst/>
              <a:cxnLst/>
              <a:rect l="l" t="t" r="r" b="b"/>
              <a:pathLst>
                <a:path w="5080" h="24764">
                  <a:moveTo>
                    <a:pt x="2832" y="6286"/>
                  </a:moveTo>
                  <a:lnTo>
                    <a:pt x="2679" y="5740"/>
                  </a:lnTo>
                  <a:lnTo>
                    <a:pt x="2057" y="2247"/>
                  </a:lnTo>
                  <a:lnTo>
                    <a:pt x="2438" y="1257"/>
                  </a:lnTo>
                  <a:lnTo>
                    <a:pt x="165" y="76"/>
                  </a:lnTo>
                  <a:lnTo>
                    <a:pt x="0" y="0"/>
                  </a:lnTo>
                  <a:lnTo>
                    <a:pt x="127" y="952"/>
                  </a:lnTo>
                  <a:lnTo>
                    <a:pt x="241" y="1536"/>
                  </a:lnTo>
                  <a:lnTo>
                    <a:pt x="609" y="3581"/>
                  </a:lnTo>
                  <a:lnTo>
                    <a:pt x="1663" y="5054"/>
                  </a:lnTo>
                  <a:lnTo>
                    <a:pt x="2832" y="6286"/>
                  </a:lnTo>
                  <a:close/>
                </a:path>
                <a:path w="5080" h="24764">
                  <a:moveTo>
                    <a:pt x="4787" y="12649"/>
                  </a:moveTo>
                  <a:lnTo>
                    <a:pt x="3454" y="11125"/>
                  </a:lnTo>
                  <a:lnTo>
                    <a:pt x="2616" y="9029"/>
                  </a:lnTo>
                  <a:lnTo>
                    <a:pt x="2438" y="8547"/>
                  </a:lnTo>
                  <a:lnTo>
                    <a:pt x="2273" y="8051"/>
                  </a:lnTo>
                  <a:lnTo>
                    <a:pt x="1981" y="10185"/>
                  </a:lnTo>
                  <a:lnTo>
                    <a:pt x="2628" y="12065"/>
                  </a:lnTo>
                  <a:lnTo>
                    <a:pt x="3289" y="13741"/>
                  </a:lnTo>
                  <a:lnTo>
                    <a:pt x="3581" y="14465"/>
                  </a:lnTo>
                  <a:lnTo>
                    <a:pt x="3987" y="15163"/>
                  </a:lnTo>
                  <a:lnTo>
                    <a:pt x="4356" y="15900"/>
                  </a:lnTo>
                  <a:lnTo>
                    <a:pt x="4521" y="15201"/>
                  </a:lnTo>
                  <a:lnTo>
                    <a:pt x="4787" y="12649"/>
                  </a:lnTo>
                  <a:close/>
                </a:path>
                <a:path w="5080" h="24764">
                  <a:moveTo>
                    <a:pt x="5041" y="17741"/>
                  </a:moveTo>
                  <a:lnTo>
                    <a:pt x="4749" y="16725"/>
                  </a:lnTo>
                  <a:lnTo>
                    <a:pt x="4394" y="15773"/>
                  </a:lnTo>
                  <a:lnTo>
                    <a:pt x="4203" y="17360"/>
                  </a:lnTo>
                  <a:lnTo>
                    <a:pt x="3695" y="18796"/>
                  </a:lnTo>
                  <a:lnTo>
                    <a:pt x="3835" y="21907"/>
                  </a:lnTo>
                  <a:lnTo>
                    <a:pt x="4127" y="23063"/>
                  </a:lnTo>
                  <a:lnTo>
                    <a:pt x="4343" y="24218"/>
                  </a:lnTo>
                  <a:lnTo>
                    <a:pt x="4381" y="22288"/>
                  </a:lnTo>
                  <a:lnTo>
                    <a:pt x="5016" y="20777"/>
                  </a:lnTo>
                  <a:lnTo>
                    <a:pt x="5041" y="17741"/>
                  </a:lnTo>
                  <a:close/>
                </a:path>
              </a:pathLst>
            </a:custGeom>
            <a:solidFill>
              <a:srgbClr val="7D9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6" name="object 4806" descr=""/>
            <p:cNvSpPr/>
            <p:nvPr/>
          </p:nvSpPr>
          <p:spPr>
            <a:xfrm>
              <a:off x="1445526" y="2409418"/>
              <a:ext cx="34290" cy="24130"/>
            </a:xfrm>
            <a:custGeom>
              <a:avLst/>
              <a:gdLst/>
              <a:ahLst/>
              <a:cxnLst/>
              <a:rect l="l" t="t" r="r" b="b"/>
              <a:pathLst>
                <a:path w="34290" h="24130">
                  <a:moveTo>
                    <a:pt x="12992" y="1257"/>
                  </a:moveTo>
                  <a:lnTo>
                    <a:pt x="12598" y="1257"/>
                  </a:lnTo>
                  <a:lnTo>
                    <a:pt x="12471" y="927"/>
                  </a:lnTo>
                  <a:lnTo>
                    <a:pt x="11709" y="495"/>
                  </a:lnTo>
                  <a:lnTo>
                    <a:pt x="11150" y="368"/>
                  </a:lnTo>
                  <a:lnTo>
                    <a:pt x="9664" y="431"/>
                  </a:lnTo>
                  <a:lnTo>
                    <a:pt x="8839" y="889"/>
                  </a:lnTo>
                  <a:lnTo>
                    <a:pt x="6794" y="812"/>
                  </a:lnTo>
                  <a:lnTo>
                    <a:pt x="5918" y="101"/>
                  </a:lnTo>
                  <a:lnTo>
                    <a:pt x="3708" y="0"/>
                  </a:lnTo>
                  <a:lnTo>
                    <a:pt x="2247" y="800"/>
                  </a:lnTo>
                  <a:lnTo>
                    <a:pt x="1092" y="1181"/>
                  </a:lnTo>
                  <a:lnTo>
                    <a:pt x="152" y="1930"/>
                  </a:lnTo>
                  <a:lnTo>
                    <a:pt x="0" y="2235"/>
                  </a:lnTo>
                  <a:lnTo>
                    <a:pt x="1193" y="2463"/>
                  </a:lnTo>
                  <a:lnTo>
                    <a:pt x="1930" y="2527"/>
                  </a:lnTo>
                  <a:lnTo>
                    <a:pt x="4953" y="3568"/>
                  </a:lnTo>
                  <a:lnTo>
                    <a:pt x="6477" y="5156"/>
                  </a:lnTo>
                  <a:lnTo>
                    <a:pt x="7137" y="6108"/>
                  </a:lnTo>
                  <a:lnTo>
                    <a:pt x="8356" y="7556"/>
                  </a:lnTo>
                  <a:lnTo>
                    <a:pt x="9486" y="8483"/>
                  </a:lnTo>
                  <a:lnTo>
                    <a:pt x="9664" y="9093"/>
                  </a:lnTo>
                  <a:lnTo>
                    <a:pt x="9842" y="8432"/>
                  </a:lnTo>
                  <a:lnTo>
                    <a:pt x="10007" y="7696"/>
                  </a:lnTo>
                  <a:lnTo>
                    <a:pt x="10693" y="6324"/>
                  </a:lnTo>
                  <a:lnTo>
                    <a:pt x="10845" y="2946"/>
                  </a:lnTo>
                  <a:lnTo>
                    <a:pt x="12001" y="2476"/>
                  </a:lnTo>
                  <a:lnTo>
                    <a:pt x="12992" y="1257"/>
                  </a:lnTo>
                  <a:close/>
                </a:path>
                <a:path w="34290" h="24130">
                  <a:moveTo>
                    <a:pt x="33705" y="19113"/>
                  </a:moveTo>
                  <a:lnTo>
                    <a:pt x="33388" y="17894"/>
                  </a:lnTo>
                  <a:lnTo>
                    <a:pt x="32740" y="16116"/>
                  </a:lnTo>
                  <a:lnTo>
                    <a:pt x="31597" y="14947"/>
                  </a:lnTo>
                  <a:lnTo>
                    <a:pt x="30822" y="15138"/>
                  </a:lnTo>
                  <a:lnTo>
                    <a:pt x="30251" y="15049"/>
                  </a:lnTo>
                  <a:lnTo>
                    <a:pt x="29146" y="15951"/>
                  </a:lnTo>
                  <a:lnTo>
                    <a:pt x="28016" y="16827"/>
                  </a:lnTo>
                  <a:lnTo>
                    <a:pt x="26085" y="18440"/>
                  </a:lnTo>
                  <a:lnTo>
                    <a:pt x="24853" y="18770"/>
                  </a:lnTo>
                  <a:lnTo>
                    <a:pt x="22212" y="19215"/>
                  </a:lnTo>
                  <a:lnTo>
                    <a:pt x="20510" y="19138"/>
                  </a:lnTo>
                  <a:lnTo>
                    <a:pt x="18923" y="19354"/>
                  </a:lnTo>
                  <a:lnTo>
                    <a:pt x="22085" y="23152"/>
                  </a:lnTo>
                  <a:lnTo>
                    <a:pt x="23050" y="23799"/>
                  </a:lnTo>
                  <a:lnTo>
                    <a:pt x="23431" y="23964"/>
                  </a:lnTo>
                  <a:lnTo>
                    <a:pt x="25031" y="23672"/>
                  </a:lnTo>
                  <a:lnTo>
                    <a:pt x="25806" y="23355"/>
                  </a:lnTo>
                  <a:lnTo>
                    <a:pt x="27559" y="23177"/>
                  </a:lnTo>
                  <a:lnTo>
                    <a:pt x="28371" y="23406"/>
                  </a:lnTo>
                  <a:lnTo>
                    <a:pt x="30137" y="23101"/>
                  </a:lnTo>
                  <a:lnTo>
                    <a:pt x="30594" y="22606"/>
                  </a:lnTo>
                  <a:lnTo>
                    <a:pt x="32194" y="21653"/>
                  </a:lnTo>
                  <a:lnTo>
                    <a:pt x="33108" y="21183"/>
                  </a:lnTo>
                  <a:lnTo>
                    <a:pt x="33705" y="19113"/>
                  </a:lnTo>
                  <a:close/>
                </a:path>
              </a:pathLst>
            </a:custGeom>
            <a:solidFill>
              <a:srgbClr val="BC7E47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7" name="object 4807" descr=""/>
            <p:cNvSpPr/>
            <p:nvPr/>
          </p:nvSpPr>
          <p:spPr>
            <a:xfrm>
              <a:off x="1472010" y="2431580"/>
              <a:ext cx="10795" cy="21590"/>
            </a:xfrm>
            <a:custGeom>
              <a:avLst/>
              <a:gdLst/>
              <a:ahLst/>
              <a:cxnLst/>
              <a:rect l="l" t="t" r="r" b="b"/>
              <a:pathLst>
                <a:path w="10794" h="21589">
                  <a:moveTo>
                    <a:pt x="7899" y="508"/>
                  </a:moveTo>
                  <a:lnTo>
                    <a:pt x="7778" y="635"/>
                  </a:lnTo>
                  <a:lnTo>
                    <a:pt x="7531" y="990"/>
                  </a:lnTo>
                  <a:lnTo>
                    <a:pt x="7251" y="1231"/>
                  </a:lnTo>
                  <a:lnTo>
                    <a:pt x="7023" y="1562"/>
                  </a:lnTo>
                  <a:lnTo>
                    <a:pt x="6502" y="1993"/>
                  </a:lnTo>
                  <a:lnTo>
                    <a:pt x="5981" y="1993"/>
                  </a:lnTo>
                  <a:lnTo>
                    <a:pt x="4279" y="4076"/>
                  </a:lnTo>
                  <a:lnTo>
                    <a:pt x="952" y="4953"/>
                  </a:lnTo>
                  <a:lnTo>
                    <a:pt x="0" y="7340"/>
                  </a:lnTo>
                  <a:lnTo>
                    <a:pt x="25" y="7531"/>
                  </a:lnTo>
                  <a:lnTo>
                    <a:pt x="406" y="8229"/>
                  </a:lnTo>
                  <a:lnTo>
                    <a:pt x="558" y="9537"/>
                  </a:lnTo>
                  <a:lnTo>
                    <a:pt x="952" y="11353"/>
                  </a:lnTo>
                  <a:lnTo>
                    <a:pt x="1155" y="13436"/>
                  </a:lnTo>
                  <a:lnTo>
                    <a:pt x="1270" y="15544"/>
                  </a:lnTo>
                  <a:lnTo>
                    <a:pt x="1363" y="18986"/>
                  </a:lnTo>
                  <a:lnTo>
                    <a:pt x="1511" y="20104"/>
                  </a:lnTo>
                  <a:lnTo>
                    <a:pt x="1600" y="20993"/>
                  </a:lnTo>
                  <a:lnTo>
                    <a:pt x="3238" y="19634"/>
                  </a:lnTo>
                  <a:lnTo>
                    <a:pt x="3949" y="18986"/>
                  </a:lnTo>
                  <a:lnTo>
                    <a:pt x="4889" y="18376"/>
                  </a:lnTo>
                  <a:lnTo>
                    <a:pt x="6045" y="17538"/>
                  </a:lnTo>
                  <a:lnTo>
                    <a:pt x="7569" y="16522"/>
                  </a:lnTo>
                  <a:lnTo>
                    <a:pt x="8547" y="15748"/>
                  </a:lnTo>
                  <a:lnTo>
                    <a:pt x="9423" y="14795"/>
                  </a:lnTo>
                  <a:lnTo>
                    <a:pt x="10287" y="13957"/>
                  </a:lnTo>
                  <a:lnTo>
                    <a:pt x="10185" y="11747"/>
                  </a:lnTo>
                  <a:lnTo>
                    <a:pt x="9714" y="7340"/>
                  </a:lnTo>
                  <a:lnTo>
                    <a:pt x="9652" y="4749"/>
                  </a:lnTo>
                  <a:lnTo>
                    <a:pt x="9321" y="2717"/>
                  </a:lnTo>
                  <a:lnTo>
                    <a:pt x="9086" y="1993"/>
                  </a:lnTo>
                  <a:lnTo>
                    <a:pt x="6502" y="1993"/>
                  </a:lnTo>
                  <a:lnTo>
                    <a:pt x="6108" y="1892"/>
                  </a:lnTo>
                  <a:lnTo>
                    <a:pt x="9053" y="1892"/>
                  </a:lnTo>
                  <a:lnTo>
                    <a:pt x="8986" y="546"/>
                  </a:lnTo>
                  <a:lnTo>
                    <a:pt x="8128" y="546"/>
                  </a:lnTo>
                  <a:lnTo>
                    <a:pt x="7899" y="508"/>
                  </a:lnTo>
                  <a:close/>
                </a:path>
                <a:path w="10794" h="21589">
                  <a:moveTo>
                    <a:pt x="8953" y="0"/>
                  </a:moveTo>
                  <a:lnTo>
                    <a:pt x="8699" y="88"/>
                  </a:lnTo>
                  <a:lnTo>
                    <a:pt x="8128" y="546"/>
                  </a:lnTo>
                  <a:lnTo>
                    <a:pt x="8986" y="546"/>
                  </a:lnTo>
                  <a:lnTo>
                    <a:pt x="8953" y="0"/>
                  </a:lnTo>
                  <a:close/>
                </a:path>
              </a:pathLst>
            </a:custGeom>
            <a:solidFill>
              <a:srgbClr val="DFCE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8" name="object 4808" descr=""/>
            <p:cNvSpPr/>
            <p:nvPr/>
          </p:nvSpPr>
          <p:spPr>
            <a:xfrm>
              <a:off x="1452752" y="2438542"/>
              <a:ext cx="21590" cy="15875"/>
            </a:xfrm>
            <a:custGeom>
              <a:avLst/>
              <a:gdLst/>
              <a:ahLst/>
              <a:cxnLst/>
              <a:rect l="l" t="t" r="r" b="b"/>
              <a:pathLst>
                <a:path w="21590" h="15875">
                  <a:moveTo>
                    <a:pt x="2451" y="1727"/>
                  </a:moveTo>
                  <a:lnTo>
                    <a:pt x="0" y="1955"/>
                  </a:lnTo>
                  <a:lnTo>
                    <a:pt x="25" y="2755"/>
                  </a:lnTo>
                  <a:lnTo>
                    <a:pt x="177" y="3759"/>
                  </a:lnTo>
                  <a:lnTo>
                    <a:pt x="223" y="6223"/>
                  </a:lnTo>
                  <a:lnTo>
                    <a:pt x="469" y="7594"/>
                  </a:lnTo>
                  <a:lnTo>
                    <a:pt x="673" y="9271"/>
                  </a:lnTo>
                  <a:lnTo>
                    <a:pt x="711" y="10706"/>
                  </a:lnTo>
                  <a:lnTo>
                    <a:pt x="931" y="11887"/>
                  </a:lnTo>
                  <a:lnTo>
                    <a:pt x="1050" y="14554"/>
                  </a:lnTo>
                  <a:lnTo>
                    <a:pt x="1282" y="15798"/>
                  </a:lnTo>
                  <a:lnTo>
                    <a:pt x="1663" y="15862"/>
                  </a:lnTo>
                  <a:lnTo>
                    <a:pt x="1930" y="15875"/>
                  </a:lnTo>
                  <a:lnTo>
                    <a:pt x="2095" y="15836"/>
                  </a:lnTo>
                  <a:lnTo>
                    <a:pt x="3924" y="15786"/>
                  </a:lnTo>
                  <a:lnTo>
                    <a:pt x="6036" y="15786"/>
                  </a:lnTo>
                  <a:lnTo>
                    <a:pt x="7835" y="15227"/>
                  </a:lnTo>
                  <a:lnTo>
                    <a:pt x="12217" y="15011"/>
                  </a:lnTo>
                  <a:lnTo>
                    <a:pt x="14198" y="14820"/>
                  </a:lnTo>
                  <a:lnTo>
                    <a:pt x="16306" y="14719"/>
                  </a:lnTo>
                  <a:lnTo>
                    <a:pt x="17868" y="14554"/>
                  </a:lnTo>
                  <a:lnTo>
                    <a:pt x="19405" y="14173"/>
                  </a:lnTo>
                  <a:lnTo>
                    <a:pt x="21018" y="14020"/>
                  </a:lnTo>
                  <a:lnTo>
                    <a:pt x="20993" y="13703"/>
                  </a:lnTo>
                  <a:lnTo>
                    <a:pt x="20688" y="11887"/>
                  </a:lnTo>
                  <a:lnTo>
                    <a:pt x="20841" y="10706"/>
                  </a:lnTo>
                  <a:lnTo>
                    <a:pt x="20825" y="9271"/>
                  </a:lnTo>
                  <a:lnTo>
                    <a:pt x="20555" y="6108"/>
                  </a:lnTo>
                  <a:lnTo>
                    <a:pt x="20022" y="2755"/>
                  </a:lnTo>
                  <a:lnTo>
                    <a:pt x="19908" y="1879"/>
                  </a:lnTo>
                  <a:lnTo>
                    <a:pt x="4305" y="1879"/>
                  </a:lnTo>
                  <a:lnTo>
                    <a:pt x="2451" y="1727"/>
                  </a:lnTo>
                  <a:close/>
                </a:path>
                <a:path w="21590" h="15875">
                  <a:moveTo>
                    <a:pt x="6036" y="15786"/>
                  </a:moveTo>
                  <a:lnTo>
                    <a:pt x="3924" y="15786"/>
                  </a:lnTo>
                  <a:lnTo>
                    <a:pt x="5791" y="15862"/>
                  </a:lnTo>
                  <a:lnTo>
                    <a:pt x="6036" y="15786"/>
                  </a:lnTo>
                  <a:close/>
                </a:path>
                <a:path w="21590" h="15875">
                  <a:moveTo>
                    <a:pt x="16433" y="279"/>
                  </a:moveTo>
                  <a:lnTo>
                    <a:pt x="13335" y="419"/>
                  </a:lnTo>
                  <a:lnTo>
                    <a:pt x="10820" y="990"/>
                  </a:lnTo>
                  <a:lnTo>
                    <a:pt x="8255" y="1193"/>
                  </a:lnTo>
                  <a:lnTo>
                    <a:pt x="7721" y="1219"/>
                  </a:lnTo>
                  <a:lnTo>
                    <a:pt x="5930" y="1727"/>
                  </a:lnTo>
                  <a:lnTo>
                    <a:pt x="4305" y="1879"/>
                  </a:lnTo>
                  <a:lnTo>
                    <a:pt x="19908" y="1879"/>
                  </a:lnTo>
                  <a:lnTo>
                    <a:pt x="19799" y="596"/>
                  </a:lnTo>
                  <a:lnTo>
                    <a:pt x="19701" y="330"/>
                  </a:lnTo>
                  <a:lnTo>
                    <a:pt x="17551" y="330"/>
                  </a:lnTo>
                  <a:lnTo>
                    <a:pt x="16433" y="279"/>
                  </a:lnTo>
                  <a:close/>
                </a:path>
                <a:path w="21590" h="15875">
                  <a:moveTo>
                    <a:pt x="19926" y="0"/>
                  </a:moveTo>
                  <a:lnTo>
                    <a:pt x="18770" y="12"/>
                  </a:lnTo>
                  <a:lnTo>
                    <a:pt x="17551" y="330"/>
                  </a:lnTo>
                  <a:lnTo>
                    <a:pt x="19701" y="330"/>
                  </a:lnTo>
                  <a:lnTo>
                    <a:pt x="19926" y="0"/>
                  </a:lnTo>
                  <a:close/>
                </a:path>
              </a:pathLst>
            </a:custGeom>
            <a:solidFill>
              <a:srgbClr val="F2EA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9" name="object 4809" descr=""/>
            <p:cNvSpPr/>
            <p:nvPr/>
          </p:nvSpPr>
          <p:spPr>
            <a:xfrm>
              <a:off x="1452764" y="2431602"/>
              <a:ext cx="28575" cy="9525"/>
            </a:xfrm>
            <a:custGeom>
              <a:avLst/>
              <a:gdLst/>
              <a:ahLst/>
              <a:cxnLst/>
              <a:rect l="l" t="t" r="r" b="b"/>
              <a:pathLst>
                <a:path w="28575" h="9525">
                  <a:moveTo>
                    <a:pt x="18465" y="774"/>
                  </a:moveTo>
                  <a:lnTo>
                    <a:pt x="15824" y="1219"/>
                  </a:lnTo>
                  <a:lnTo>
                    <a:pt x="14071" y="1244"/>
                  </a:lnTo>
                  <a:lnTo>
                    <a:pt x="12382" y="1308"/>
                  </a:lnTo>
                  <a:lnTo>
                    <a:pt x="10871" y="1689"/>
                  </a:lnTo>
                  <a:lnTo>
                    <a:pt x="8394" y="1905"/>
                  </a:lnTo>
                  <a:lnTo>
                    <a:pt x="5727" y="3670"/>
                  </a:lnTo>
                  <a:lnTo>
                    <a:pt x="4686" y="4826"/>
                  </a:lnTo>
                  <a:lnTo>
                    <a:pt x="3581" y="5778"/>
                  </a:lnTo>
                  <a:lnTo>
                    <a:pt x="3251" y="5943"/>
                  </a:lnTo>
                  <a:lnTo>
                    <a:pt x="3086" y="6248"/>
                  </a:lnTo>
                  <a:lnTo>
                    <a:pt x="2806" y="6451"/>
                  </a:lnTo>
                  <a:lnTo>
                    <a:pt x="1187" y="7950"/>
                  </a:lnTo>
                  <a:lnTo>
                    <a:pt x="0" y="8953"/>
                  </a:lnTo>
                  <a:lnTo>
                    <a:pt x="2451" y="8712"/>
                  </a:lnTo>
                  <a:lnTo>
                    <a:pt x="5479" y="8712"/>
                  </a:lnTo>
                  <a:lnTo>
                    <a:pt x="6007" y="8661"/>
                  </a:lnTo>
                  <a:lnTo>
                    <a:pt x="7835" y="8204"/>
                  </a:lnTo>
                  <a:lnTo>
                    <a:pt x="10922" y="7950"/>
                  </a:lnTo>
                  <a:lnTo>
                    <a:pt x="13512" y="7480"/>
                  </a:lnTo>
                  <a:lnTo>
                    <a:pt x="16637" y="7289"/>
                  </a:lnTo>
                  <a:lnTo>
                    <a:pt x="18019" y="7289"/>
                  </a:lnTo>
                  <a:lnTo>
                    <a:pt x="18783" y="7150"/>
                  </a:lnTo>
                  <a:lnTo>
                    <a:pt x="19862" y="7010"/>
                  </a:lnTo>
                  <a:lnTo>
                    <a:pt x="21996" y="5486"/>
                  </a:lnTo>
                  <a:lnTo>
                    <a:pt x="23660" y="3784"/>
                  </a:lnTo>
                  <a:lnTo>
                    <a:pt x="25450" y="2222"/>
                  </a:lnTo>
                  <a:lnTo>
                    <a:pt x="26212" y="1587"/>
                  </a:lnTo>
                  <a:lnTo>
                    <a:pt x="26416" y="1308"/>
                  </a:lnTo>
                  <a:lnTo>
                    <a:pt x="26708" y="1282"/>
                  </a:lnTo>
                  <a:lnTo>
                    <a:pt x="26898" y="990"/>
                  </a:lnTo>
                  <a:lnTo>
                    <a:pt x="27045" y="876"/>
                  </a:lnTo>
                  <a:lnTo>
                    <a:pt x="19646" y="876"/>
                  </a:lnTo>
                  <a:lnTo>
                    <a:pt x="18465" y="774"/>
                  </a:lnTo>
                  <a:close/>
                </a:path>
                <a:path w="28575" h="9525">
                  <a:moveTo>
                    <a:pt x="5479" y="8712"/>
                  </a:moveTo>
                  <a:lnTo>
                    <a:pt x="2451" y="8712"/>
                  </a:lnTo>
                  <a:lnTo>
                    <a:pt x="4292" y="8826"/>
                  </a:lnTo>
                  <a:lnTo>
                    <a:pt x="5479" y="8712"/>
                  </a:lnTo>
                  <a:close/>
                </a:path>
                <a:path w="28575" h="9525">
                  <a:moveTo>
                    <a:pt x="18019" y="7289"/>
                  </a:moveTo>
                  <a:lnTo>
                    <a:pt x="16637" y="7289"/>
                  </a:lnTo>
                  <a:lnTo>
                    <a:pt x="17741" y="7340"/>
                  </a:lnTo>
                  <a:lnTo>
                    <a:pt x="18019" y="7289"/>
                  </a:lnTo>
                  <a:close/>
                </a:path>
                <a:path w="28575" h="9525">
                  <a:moveTo>
                    <a:pt x="28143" y="0"/>
                  </a:moveTo>
                  <a:lnTo>
                    <a:pt x="26784" y="152"/>
                  </a:lnTo>
                  <a:lnTo>
                    <a:pt x="24218" y="330"/>
                  </a:lnTo>
                  <a:lnTo>
                    <a:pt x="20205" y="825"/>
                  </a:lnTo>
                  <a:lnTo>
                    <a:pt x="19646" y="876"/>
                  </a:lnTo>
                  <a:lnTo>
                    <a:pt x="27045" y="876"/>
                  </a:lnTo>
                  <a:lnTo>
                    <a:pt x="28143" y="0"/>
                  </a:lnTo>
                  <a:close/>
                </a:path>
              </a:pathLst>
            </a:custGeom>
            <a:solidFill>
              <a:srgbClr val="EBE2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0" name="object 4810" descr=""/>
            <p:cNvSpPr/>
            <p:nvPr/>
          </p:nvSpPr>
          <p:spPr>
            <a:xfrm>
              <a:off x="1426362" y="2421178"/>
              <a:ext cx="53975" cy="33655"/>
            </a:xfrm>
            <a:custGeom>
              <a:avLst/>
              <a:gdLst/>
              <a:ahLst/>
              <a:cxnLst/>
              <a:rect l="l" t="t" r="r" b="b"/>
              <a:pathLst>
                <a:path w="53975" h="33655">
                  <a:moveTo>
                    <a:pt x="23215" y="5181"/>
                  </a:moveTo>
                  <a:lnTo>
                    <a:pt x="21234" y="3733"/>
                  </a:lnTo>
                  <a:lnTo>
                    <a:pt x="18072" y="5715"/>
                  </a:lnTo>
                  <a:lnTo>
                    <a:pt x="14643" y="5715"/>
                  </a:lnTo>
                  <a:lnTo>
                    <a:pt x="13589" y="5969"/>
                  </a:lnTo>
                  <a:lnTo>
                    <a:pt x="8229" y="2146"/>
                  </a:lnTo>
                  <a:lnTo>
                    <a:pt x="3708" y="0"/>
                  </a:lnTo>
                  <a:lnTo>
                    <a:pt x="165" y="3136"/>
                  </a:lnTo>
                  <a:lnTo>
                    <a:pt x="0" y="3670"/>
                  </a:lnTo>
                  <a:lnTo>
                    <a:pt x="4368" y="3340"/>
                  </a:lnTo>
                  <a:lnTo>
                    <a:pt x="7531" y="6896"/>
                  </a:lnTo>
                  <a:lnTo>
                    <a:pt x="11099" y="8763"/>
                  </a:lnTo>
                  <a:lnTo>
                    <a:pt x="11430" y="8864"/>
                  </a:lnTo>
                  <a:lnTo>
                    <a:pt x="12407" y="8928"/>
                  </a:lnTo>
                  <a:lnTo>
                    <a:pt x="12992" y="8864"/>
                  </a:lnTo>
                  <a:lnTo>
                    <a:pt x="16357" y="7823"/>
                  </a:lnTo>
                  <a:lnTo>
                    <a:pt x="20180" y="7162"/>
                  </a:lnTo>
                  <a:lnTo>
                    <a:pt x="23215" y="5181"/>
                  </a:lnTo>
                  <a:close/>
                </a:path>
                <a:path w="53975" h="33655">
                  <a:moveTo>
                    <a:pt x="53454" y="26720"/>
                  </a:moveTo>
                  <a:lnTo>
                    <a:pt x="51739" y="26225"/>
                  </a:lnTo>
                  <a:lnTo>
                    <a:pt x="49898" y="26187"/>
                  </a:lnTo>
                  <a:lnTo>
                    <a:pt x="45377" y="27076"/>
                  </a:lnTo>
                  <a:lnTo>
                    <a:pt x="43649" y="26212"/>
                  </a:lnTo>
                  <a:lnTo>
                    <a:pt x="40855" y="26225"/>
                  </a:lnTo>
                  <a:lnTo>
                    <a:pt x="37668" y="26225"/>
                  </a:lnTo>
                  <a:lnTo>
                    <a:pt x="34429" y="28028"/>
                  </a:lnTo>
                  <a:lnTo>
                    <a:pt x="29845" y="28079"/>
                  </a:lnTo>
                  <a:lnTo>
                    <a:pt x="28498" y="27838"/>
                  </a:lnTo>
                  <a:lnTo>
                    <a:pt x="27114" y="27622"/>
                  </a:lnTo>
                  <a:lnTo>
                    <a:pt x="27254" y="28917"/>
                  </a:lnTo>
                  <a:lnTo>
                    <a:pt x="27343" y="29387"/>
                  </a:lnTo>
                  <a:lnTo>
                    <a:pt x="27444" y="31915"/>
                  </a:lnTo>
                  <a:lnTo>
                    <a:pt x="27660" y="33159"/>
                  </a:lnTo>
                  <a:lnTo>
                    <a:pt x="28168" y="33248"/>
                  </a:lnTo>
                  <a:lnTo>
                    <a:pt x="28308" y="33248"/>
                  </a:lnTo>
                  <a:lnTo>
                    <a:pt x="28473" y="33197"/>
                  </a:lnTo>
                  <a:lnTo>
                    <a:pt x="30314" y="33147"/>
                  </a:lnTo>
                  <a:lnTo>
                    <a:pt x="32169" y="33223"/>
                  </a:lnTo>
                  <a:lnTo>
                    <a:pt x="32423" y="33147"/>
                  </a:lnTo>
                  <a:lnTo>
                    <a:pt x="34213" y="32588"/>
                  </a:lnTo>
                  <a:lnTo>
                    <a:pt x="38595" y="32372"/>
                  </a:lnTo>
                  <a:lnTo>
                    <a:pt x="40932" y="32169"/>
                  </a:lnTo>
                  <a:lnTo>
                    <a:pt x="42684" y="32080"/>
                  </a:lnTo>
                  <a:lnTo>
                    <a:pt x="44259" y="31915"/>
                  </a:lnTo>
                  <a:lnTo>
                    <a:pt x="45796" y="31534"/>
                  </a:lnTo>
                  <a:lnTo>
                    <a:pt x="47396" y="31381"/>
                  </a:lnTo>
                  <a:lnTo>
                    <a:pt x="48044" y="30746"/>
                  </a:lnTo>
                  <a:lnTo>
                    <a:pt x="48869" y="30035"/>
                  </a:lnTo>
                  <a:lnTo>
                    <a:pt x="49580" y="29387"/>
                  </a:lnTo>
                  <a:lnTo>
                    <a:pt x="51511" y="28079"/>
                  </a:lnTo>
                  <a:lnTo>
                    <a:pt x="52971" y="27076"/>
                  </a:lnTo>
                  <a:lnTo>
                    <a:pt x="53289" y="26860"/>
                  </a:lnTo>
                  <a:lnTo>
                    <a:pt x="53454" y="26720"/>
                  </a:lnTo>
                  <a:close/>
                </a:path>
              </a:pathLst>
            </a:custGeom>
            <a:solidFill>
              <a:srgbClr val="BC7E47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1" name="object 4811" descr=""/>
            <p:cNvSpPr/>
            <p:nvPr/>
          </p:nvSpPr>
          <p:spPr>
            <a:xfrm>
              <a:off x="1442563" y="243032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44" y="0"/>
                  </a:moveTo>
                  <a:lnTo>
                    <a:pt x="279" y="63"/>
                  </a:lnTo>
                  <a:lnTo>
                    <a:pt x="88" y="127"/>
                  </a:lnTo>
                  <a:lnTo>
                    <a:pt x="241" y="88"/>
                  </a:lnTo>
                  <a:lnTo>
                    <a:pt x="380" y="38"/>
                  </a:lnTo>
                  <a:close/>
                </a:path>
              </a:pathLst>
            </a:custGeom>
            <a:ln w="3175">
              <a:solidFill>
                <a:srgbClr val="3D3C3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12" name="object 4812" descr=""/>
            <p:cNvSpPr/>
            <p:nvPr/>
          </p:nvSpPr>
          <p:spPr>
            <a:xfrm>
              <a:off x="1430172" y="2429751"/>
              <a:ext cx="15240" cy="16510"/>
            </a:xfrm>
            <a:custGeom>
              <a:avLst/>
              <a:gdLst/>
              <a:ahLst/>
              <a:cxnLst/>
              <a:rect l="l" t="t" r="r" b="b"/>
              <a:pathLst>
                <a:path w="15240" h="16510">
                  <a:moveTo>
                    <a:pt x="14897" y="546"/>
                  </a:moveTo>
                  <a:lnTo>
                    <a:pt x="13284" y="546"/>
                  </a:lnTo>
                  <a:lnTo>
                    <a:pt x="12954" y="546"/>
                  </a:lnTo>
                  <a:lnTo>
                    <a:pt x="9436" y="1612"/>
                  </a:lnTo>
                  <a:lnTo>
                    <a:pt x="7213" y="2476"/>
                  </a:lnTo>
                  <a:lnTo>
                    <a:pt x="4648" y="2997"/>
                  </a:lnTo>
                  <a:lnTo>
                    <a:pt x="4381" y="3124"/>
                  </a:lnTo>
                  <a:lnTo>
                    <a:pt x="4343" y="3454"/>
                  </a:lnTo>
                  <a:lnTo>
                    <a:pt x="4229" y="3683"/>
                  </a:lnTo>
                  <a:lnTo>
                    <a:pt x="3683" y="5511"/>
                  </a:lnTo>
                  <a:lnTo>
                    <a:pt x="2755" y="8890"/>
                  </a:lnTo>
                  <a:lnTo>
                    <a:pt x="1422" y="12674"/>
                  </a:lnTo>
                  <a:lnTo>
                    <a:pt x="533" y="14097"/>
                  </a:lnTo>
                  <a:lnTo>
                    <a:pt x="0" y="16078"/>
                  </a:lnTo>
                  <a:lnTo>
                    <a:pt x="1854" y="15557"/>
                  </a:lnTo>
                  <a:lnTo>
                    <a:pt x="2768" y="15265"/>
                  </a:lnTo>
                  <a:lnTo>
                    <a:pt x="4406" y="14973"/>
                  </a:lnTo>
                  <a:lnTo>
                    <a:pt x="5283" y="14795"/>
                  </a:lnTo>
                  <a:lnTo>
                    <a:pt x="7086" y="14490"/>
                  </a:lnTo>
                  <a:lnTo>
                    <a:pt x="8293" y="14198"/>
                  </a:lnTo>
                  <a:lnTo>
                    <a:pt x="9486" y="13690"/>
                  </a:lnTo>
                  <a:lnTo>
                    <a:pt x="10617" y="13271"/>
                  </a:lnTo>
                  <a:lnTo>
                    <a:pt x="11061" y="12052"/>
                  </a:lnTo>
                  <a:lnTo>
                    <a:pt x="11430" y="11214"/>
                  </a:lnTo>
                  <a:lnTo>
                    <a:pt x="12661" y="7429"/>
                  </a:lnTo>
                  <a:lnTo>
                    <a:pt x="13335" y="5511"/>
                  </a:lnTo>
                  <a:lnTo>
                    <a:pt x="13817" y="4610"/>
                  </a:lnTo>
                  <a:lnTo>
                    <a:pt x="14262" y="2984"/>
                  </a:lnTo>
                  <a:lnTo>
                    <a:pt x="14376" y="2476"/>
                  </a:lnTo>
                  <a:lnTo>
                    <a:pt x="14465" y="1562"/>
                  </a:lnTo>
                  <a:lnTo>
                    <a:pt x="14897" y="546"/>
                  </a:lnTo>
                  <a:close/>
                </a:path>
                <a:path w="15240" h="16510">
                  <a:moveTo>
                    <a:pt x="15125" y="0"/>
                  </a:moveTo>
                  <a:lnTo>
                    <a:pt x="14897" y="12"/>
                  </a:lnTo>
                  <a:lnTo>
                    <a:pt x="14439" y="165"/>
                  </a:lnTo>
                  <a:lnTo>
                    <a:pt x="13538" y="393"/>
                  </a:lnTo>
                  <a:lnTo>
                    <a:pt x="13347" y="508"/>
                  </a:lnTo>
                  <a:lnTo>
                    <a:pt x="14909" y="508"/>
                  </a:lnTo>
                  <a:lnTo>
                    <a:pt x="15125" y="0"/>
                  </a:lnTo>
                  <a:close/>
                </a:path>
              </a:pathLst>
            </a:custGeom>
            <a:solidFill>
              <a:srgbClr val="DFCE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3" name="object 4813" descr=""/>
            <p:cNvSpPr/>
            <p:nvPr/>
          </p:nvSpPr>
          <p:spPr>
            <a:xfrm>
              <a:off x="1416583" y="2426614"/>
              <a:ext cx="18415" cy="19685"/>
            </a:xfrm>
            <a:custGeom>
              <a:avLst/>
              <a:gdLst/>
              <a:ahLst/>
              <a:cxnLst/>
              <a:rect l="l" t="t" r="r" b="b"/>
              <a:pathLst>
                <a:path w="18415" h="19685">
                  <a:moveTo>
                    <a:pt x="18224" y="6134"/>
                  </a:moveTo>
                  <a:lnTo>
                    <a:pt x="17741" y="5994"/>
                  </a:lnTo>
                  <a:lnTo>
                    <a:pt x="16217" y="5549"/>
                  </a:lnTo>
                  <a:lnTo>
                    <a:pt x="16217" y="11861"/>
                  </a:lnTo>
                  <a:lnTo>
                    <a:pt x="16167" y="12026"/>
                  </a:lnTo>
                  <a:lnTo>
                    <a:pt x="15824" y="12890"/>
                  </a:lnTo>
                  <a:lnTo>
                    <a:pt x="16217" y="11861"/>
                  </a:lnTo>
                  <a:lnTo>
                    <a:pt x="16217" y="5549"/>
                  </a:lnTo>
                  <a:lnTo>
                    <a:pt x="16014" y="5486"/>
                  </a:lnTo>
                  <a:lnTo>
                    <a:pt x="15189" y="5054"/>
                  </a:lnTo>
                  <a:lnTo>
                    <a:pt x="12255" y="3949"/>
                  </a:lnTo>
                  <a:lnTo>
                    <a:pt x="9702" y="3314"/>
                  </a:lnTo>
                  <a:lnTo>
                    <a:pt x="6794" y="2286"/>
                  </a:lnTo>
                  <a:lnTo>
                    <a:pt x="4940" y="1955"/>
                  </a:lnTo>
                  <a:lnTo>
                    <a:pt x="3302" y="1397"/>
                  </a:lnTo>
                  <a:lnTo>
                    <a:pt x="1663" y="533"/>
                  </a:lnTo>
                  <a:lnTo>
                    <a:pt x="63" y="0"/>
                  </a:lnTo>
                  <a:lnTo>
                    <a:pt x="0" y="7124"/>
                  </a:lnTo>
                  <a:lnTo>
                    <a:pt x="1358" y="11734"/>
                  </a:lnTo>
                  <a:lnTo>
                    <a:pt x="3924" y="16129"/>
                  </a:lnTo>
                  <a:lnTo>
                    <a:pt x="7505" y="17449"/>
                  </a:lnTo>
                  <a:lnTo>
                    <a:pt x="8978" y="18021"/>
                  </a:lnTo>
                  <a:lnTo>
                    <a:pt x="10477" y="18516"/>
                  </a:lnTo>
                  <a:lnTo>
                    <a:pt x="12026" y="18796"/>
                  </a:lnTo>
                  <a:lnTo>
                    <a:pt x="13398" y="19265"/>
                  </a:lnTo>
                  <a:lnTo>
                    <a:pt x="13550" y="19316"/>
                  </a:lnTo>
                  <a:lnTo>
                    <a:pt x="13716" y="18834"/>
                  </a:lnTo>
                  <a:lnTo>
                    <a:pt x="14122" y="17233"/>
                  </a:lnTo>
                  <a:lnTo>
                    <a:pt x="15011" y="15811"/>
                  </a:lnTo>
                  <a:lnTo>
                    <a:pt x="16357" y="11976"/>
                  </a:lnTo>
                  <a:lnTo>
                    <a:pt x="17373" y="8255"/>
                  </a:lnTo>
                  <a:lnTo>
                    <a:pt x="17818" y="6819"/>
                  </a:lnTo>
                  <a:lnTo>
                    <a:pt x="17932" y="6604"/>
                  </a:lnTo>
                  <a:lnTo>
                    <a:pt x="17970" y="6261"/>
                  </a:lnTo>
                  <a:lnTo>
                    <a:pt x="18224" y="6134"/>
                  </a:lnTo>
                  <a:close/>
                </a:path>
              </a:pathLst>
            </a:custGeom>
            <a:solidFill>
              <a:srgbClr val="F2EA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4" name="object 4814" descr=""/>
            <p:cNvSpPr/>
            <p:nvPr/>
          </p:nvSpPr>
          <p:spPr>
            <a:xfrm>
              <a:off x="1416634" y="2423375"/>
              <a:ext cx="29209" cy="9525"/>
            </a:xfrm>
            <a:custGeom>
              <a:avLst/>
              <a:gdLst/>
              <a:ahLst/>
              <a:cxnLst/>
              <a:rect l="l" t="t" r="r" b="b"/>
              <a:pathLst>
                <a:path w="29209" h="9525">
                  <a:moveTo>
                    <a:pt x="3238" y="4635"/>
                  </a:moveTo>
                  <a:lnTo>
                    <a:pt x="1524" y="3695"/>
                  </a:lnTo>
                  <a:lnTo>
                    <a:pt x="0" y="3187"/>
                  </a:lnTo>
                  <a:lnTo>
                    <a:pt x="1600" y="3771"/>
                  </a:lnTo>
                  <a:lnTo>
                    <a:pt x="3238" y="4635"/>
                  </a:lnTo>
                  <a:close/>
                </a:path>
                <a:path w="29209" h="9525">
                  <a:moveTo>
                    <a:pt x="28613" y="6375"/>
                  </a:moveTo>
                  <a:lnTo>
                    <a:pt x="28359" y="6299"/>
                  </a:lnTo>
                  <a:lnTo>
                    <a:pt x="28117" y="6223"/>
                  </a:lnTo>
                  <a:lnTo>
                    <a:pt x="28117" y="6438"/>
                  </a:lnTo>
                  <a:lnTo>
                    <a:pt x="27711" y="6540"/>
                  </a:lnTo>
                  <a:lnTo>
                    <a:pt x="27508" y="6400"/>
                  </a:lnTo>
                  <a:lnTo>
                    <a:pt x="27012" y="6667"/>
                  </a:lnTo>
                  <a:lnTo>
                    <a:pt x="27406" y="6426"/>
                  </a:lnTo>
                  <a:lnTo>
                    <a:pt x="27711" y="6527"/>
                  </a:lnTo>
                  <a:lnTo>
                    <a:pt x="28117" y="6438"/>
                  </a:lnTo>
                  <a:lnTo>
                    <a:pt x="28117" y="6223"/>
                  </a:lnTo>
                  <a:lnTo>
                    <a:pt x="26809" y="5778"/>
                  </a:lnTo>
                  <a:lnTo>
                    <a:pt x="24904" y="5067"/>
                  </a:lnTo>
                  <a:lnTo>
                    <a:pt x="20510" y="3683"/>
                  </a:lnTo>
                  <a:lnTo>
                    <a:pt x="19469" y="3111"/>
                  </a:lnTo>
                  <a:lnTo>
                    <a:pt x="16751" y="2387"/>
                  </a:lnTo>
                  <a:lnTo>
                    <a:pt x="14833" y="1549"/>
                  </a:lnTo>
                  <a:lnTo>
                    <a:pt x="13766" y="1117"/>
                  </a:lnTo>
                  <a:lnTo>
                    <a:pt x="12166" y="812"/>
                  </a:lnTo>
                  <a:lnTo>
                    <a:pt x="9829" y="0"/>
                  </a:lnTo>
                  <a:lnTo>
                    <a:pt x="6667" y="520"/>
                  </a:lnTo>
                  <a:lnTo>
                    <a:pt x="5245" y="1143"/>
                  </a:lnTo>
                  <a:lnTo>
                    <a:pt x="3848" y="1549"/>
                  </a:lnTo>
                  <a:lnTo>
                    <a:pt x="3479" y="1574"/>
                  </a:lnTo>
                  <a:lnTo>
                    <a:pt x="3200" y="1778"/>
                  </a:lnTo>
                  <a:lnTo>
                    <a:pt x="2705" y="1905"/>
                  </a:lnTo>
                  <a:lnTo>
                    <a:pt x="927" y="2514"/>
                  </a:lnTo>
                  <a:lnTo>
                    <a:pt x="50" y="2755"/>
                  </a:lnTo>
                  <a:lnTo>
                    <a:pt x="12" y="3175"/>
                  </a:lnTo>
                  <a:lnTo>
                    <a:pt x="1524" y="3695"/>
                  </a:lnTo>
                  <a:lnTo>
                    <a:pt x="3238" y="4635"/>
                  </a:lnTo>
                  <a:lnTo>
                    <a:pt x="4787" y="5156"/>
                  </a:lnTo>
                  <a:lnTo>
                    <a:pt x="6629" y="5422"/>
                  </a:lnTo>
                  <a:lnTo>
                    <a:pt x="9550" y="6489"/>
                  </a:lnTo>
                  <a:lnTo>
                    <a:pt x="12077" y="7010"/>
                  </a:lnTo>
                  <a:lnTo>
                    <a:pt x="14960" y="8153"/>
                  </a:lnTo>
                  <a:lnTo>
                    <a:pt x="15824" y="8572"/>
                  </a:lnTo>
                  <a:lnTo>
                    <a:pt x="16840" y="8801"/>
                  </a:lnTo>
                  <a:lnTo>
                    <a:pt x="17792" y="9144"/>
                  </a:lnTo>
                  <a:lnTo>
                    <a:pt x="19685" y="7658"/>
                  </a:lnTo>
                  <a:lnTo>
                    <a:pt x="17792" y="9156"/>
                  </a:lnTo>
                  <a:lnTo>
                    <a:pt x="16840" y="8801"/>
                  </a:lnTo>
                  <a:lnTo>
                    <a:pt x="15811" y="8585"/>
                  </a:lnTo>
                  <a:lnTo>
                    <a:pt x="14960" y="8153"/>
                  </a:lnTo>
                  <a:lnTo>
                    <a:pt x="12077" y="7010"/>
                  </a:lnTo>
                  <a:lnTo>
                    <a:pt x="9537" y="6502"/>
                  </a:lnTo>
                  <a:lnTo>
                    <a:pt x="6629" y="5435"/>
                  </a:lnTo>
                  <a:lnTo>
                    <a:pt x="4787" y="5156"/>
                  </a:lnTo>
                  <a:lnTo>
                    <a:pt x="3238" y="4635"/>
                  </a:lnTo>
                  <a:lnTo>
                    <a:pt x="4876" y="5194"/>
                  </a:lnTo>
                  <a:lnTo>
                    <a:pt x="6731" y="5524"/>
                  </a:lnTo>
                  <a:lnTo>
                    <a:pt x="9639" y="6553"/>
                  </a:lnTo>
                  <a:lnTo>
                    <a:pt x="12192" y="7188"/>
                  </a:lnTo>
                  <a:lnTo>
                    <a:pt x="15125" y="8293"/>
                  </a:lnTo>
                  <a:lnTo>
                    <a:pt x="15951" y="8724"/>
                  </a:lnTo>
                  <a:lnTo>
                    <a:pt x="17691" y="9220"/>
                  </a:lnTo>
                  <a:lnTo>
                    <a:pt x="17856" y="9271"/>
                  </a:lnTo>
                  <a:lnTo>
                    <a:pt x="18021" y="9321"/>
                  </a:lnTo>
                  <a:lnTo>
                    <a:pt x="18173" y="9372"/>
                  </a:lnTo>
                  <a:lnTo>
                    <a:pt x="20751" y="8864"/>
                  </a:lnTo>
                  <a:lnTo>
                    <a:pt x="22720" y="8102"/>
                  </a:lnTo>
                  <a:lnTo>
                    <a:pt x="22860" y="8115"/>
                  </a:lnTo>
                  <a:lnTo>
                    <a:pt x="23139" y="7975"/>
                  </a:lnTo>
                  <a:lnTo>
                    <a:pt x="23279" y="7912"/>
                  </a:lnTo>
                  <a:lnTo>
                    <a:pt x="23774" y="7658"/>
                  </a:lnTo>
                  <a:lnTo>
                    <a:pt x="24485" y="7315"/>
                  </a:lnTo>
                  <a:lnTo>
                    <a:pt x="23279" y="7912"/>
                  </a:lnTo>
                  <a:lnTo>
                    <a:pt x="25628" y="7200"/>
                  </a:lnTo>
                  <a:lnTo>
                    <a:pt x="25298" y="6946"/>
                  </a:lnTo>
                  <a:lnTo>
                    <a:pt x="25146" y="6985"/>
                  </a:lnTo>
                  <a:lnTo>
                    <a:pt x="25298" y="6934"/>
                  </a:lnTo>
                  <a:lnTo>
                    <a:pt x="25628" y="7188"/>
                  </a:lnTo>
                  <a:lnTo>
                    <a:pt x="26416" y="6934"/>
                  </a:lnTo>
                  <a:lnTo>
                    <a:pt x="26606" y="6883"/>
                  </a:lnTo>
                  <a:lnTo>
                    <a:pt x="26835" y="6921"/>
                  </a:lnTo>
                  <a:lnTo>
                    <a:pt x="27076" y="6769"/>
                  </a:lnTo>
                  <a:lnTo>
                    <a:pt x="28016" y="6540"/>
                  </a:lnTo>
                  <a:lnTo>
                    <a:pt x="28282" y="6438"/>
                  </a:lnTo>
                  <a:lnTo>
                    <a:pt x="28613" y="6375"/>
                  </a:lnTo>
                  <a:close/>
                </a:path>
              </a:pathLst>
            </a:custGeom>
            <a:solidFill>
              <a:srgbClr val="EBE2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5" name="object 4815" descr=""/>
            <p:cNvSpPr/>
            <p:nvPr/>
          </p:nvSpPr>
          <p:spPr>
            <a:xfrm>
              <a:off x="1420356" y="2435676"/>
              <a:ext cx="23495" cy="10795"/>
            </a:xfrm>
            <a:custGeom>
              <a:avLst/>
              <a:gdLst/>
              <a:ahLst/>
              <a:cxnLst/>
              <a:rect l="l" t="t" r="r" b="b"/>
              <a:pathLst>
                <a:path w="23494" h="10794">
                  <a:moveTo>
                    <a:pt x="23025" y="0"/>
                  </a:moveTo>
                  <a:lnTo>
                    <a:pt x="18656" y="2971"/>
                  </a:lnTo>
                  <a:lnTo>
                    <a:pt x="12191" y="4445"/>
                  </a:lnTo>
                  <a:lnTo>
                    <a:pt x="5143" y="6438"/>
                  </a:lnTo>
                  <a:lnTo>
                    <a:pt x="3136" y="6959"/>
                  </a:lnTo>
                  <a:lnTo>
                    <a:pt x="634" y="7010"/>
                  </a:lnTo>
                  <a:lnTo>
                    <a:pt x="34" y="7010"/>
                  </a:lnTo>
                  <a:lnTo>
                    <a:pt x="3733" y="8382"/>
                  </a:lnTo>
                  <a:lnTo>
                    <a:pt x="5206" y="8953"/>
                  </a:lnTo>
                  <a:lnTo>
                    <a:pt x="6705" y="9448"/>
                  </a:lnTo>
                  <a:lnTo>
                    <a:pt x="8254" y="9728"/>
                  </a:lnTo>
                  <a:lnTo>
                    <a:pt x="9791" y="10248"/>
                  </a:lnTo>
                  <a:lnTo>
                    <a:pt x="11683" y="9626"/>
                  </a:lnTo>
                  <a:lnTo>
                    <a:pt x="12598" y="9334"/>
                  </a:lnTo>
                  <a:lnTo>
                    <a:pt x="14236" y="9042"/>
                  </a:lnTo>
                  <a:lnTo>
                    <a:pt x="15112" y="8864"/>
                  </a:lnTo>
                  <a:lnTo>
                    <a:pt x="16916" y="8559"/>
                  </a:lnTo>
                  <a:lnTo>
                    <a:pt x="18122" y="8267"/>
                  </a:lnTo>
                  <a:lnTo>
                    <a:pt x="19316" y="7759"/>
                  </a:lnTo>
                  <a:lnTo>
                    <a:pt x="20446" y="7340"/>
                  </a:lnTo>
                  <a:lnTo>
                    <a:pt x="20562" y="7010"/>
                  </a:lnTo>
                  <a:lnTo>
                    <a:pt x="0" y="6997"/>
                  </a:lnTo>
                  <a:lnTo>
                    <a:pt x="20566" y="6997"/>
                  </a:lnTo>
                  <a:lnTo>
                    <a:pt x="20827" y="6248"/>
                  </a:lnTo>
                  <a:lnTo>
                    <a:pt x="21259" y="5283"/>
                  </a:lnTo>
                  <a:lnTo>
                    <a:pt x="22885" y="355"/>
                  </a:lnTo>
                  <a:lnTo>
                    <a:pt x="23025" y="0"/>
                  </a:lnTo>
                  <a:close/>
                </a:path>
              </a:pathLst>
            </a:custGeom>
            <a:solidFill>
              <a:srgbClr val="BC7E47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6" name="object 4816" descr=""/>
            <p:cNvSpPr/>
            <p:nvPr/>
          </p:nvSpPr>
          <p:spPr>
            <a:xfrm>
              <a:off x="1436627" y="2431159"/>
              <a:ext cx="17145" cy="15240"/>
            </a:xfrm>
            <a:custGeom>
              <a:avLst/>
              <a:gdLst/>
              <a:ahLst/>
              <a:cxnLst/>
              <a:rect l="l" t="t" r="r" b="b"/>
              <a:pathLst>
                <a:path w="17144" h="15239">
                  <a:moveTo>
                    <a:pt x="253" y="25"/>
                  </a:moveTo>
                  <a:lnTo>
                    <a:pt x="0" y="76"/>
                  </a:lnTo>
                  <a:lnTo>
                    <a:pt x="264" y="609"/>
                  </a:lnTo>
                  <a:lnTo>
                    <a:pt x="800" y="1574"/>
                  </a:lnTo>
                  <a:lnTo>
                    <a:pt x="1015" y="2616"/>
                  </a:lnTo>
                  <a:lnTo>
                    <a:pt x="1727" y="4559"/>
                  </a:lnTo>
                  <a:lnTo>
                    <a:pt x="2285" y="5397"/>
                  </a:lnTo>
                  <a:lnTo>
                    <a:pt x="3124" y="7251"/>
                  </a:lnTo>
                  <a:lnTo>
                    <a:pt x="4698" y="10909"/>
                  </a:lnTo>
                  <a:lnTo>
                    <a:pt x="5321" y="12064"/>
                  </a:lnTo>
                  <a:lnTo>
                    <a:pt x="5689" y="12890"/>
                  </a:lnTo>
                  <a:lnTo>
                    <a:pt x="6857" y="13207"/>
                  </a:lnTo>
                  <a:lnTo>
                    <a:pt x="8077" y="13601"/>
                  </a:lnTo>
                  <a:lnTo>
                    <a:pt x="9321" y="13792"/>
                  </a:lnTo>
                  <a:lnTo>
                    <a:pt x="11256" y="13944"/>
                  </a:lnTo>
                  <a:lnTo>
                    <a:pt x="12560" y="14084"/>
                  </a:lnTo>
                  <a:lnTo>
                    <a:pt x="13677" y="14160"/>
                  </a:lnTo>
                  <a:lnTo>
                    <a:pt x="14617" y="14376"/>
                  </a:lnTo>
                  <a:lnTo>
                    <a:pt x="16713" y="14757"/>
                  </a:lnTo>
                  <a:lnTo>
                    <a:pt x="15773" y="12496"/>
                  </a:lnTo>
                  <a:lnTo>
                    <a:pt x="15112" y="11226"/>
                  </a:lnTo>
                  <a:lnTo>
                    <a:pt x="14312" y="9855"/>
                  </a:lnTo>
                  <a:lnTo>
                    <a:pt x="13284" y="7746"/>
                  </a:lnTo>
                  <a:lnTo>
                    <a:pt x="12534" y="6032"/>
                  </a:lnTo>
                  <a:lnTo>
                    <a:pt x="12001" y="4267"/>
                  </a:lnTo>
                  <a:lnTo>
                    <a:pt x="11480" y="3047"/>
                  </a:lnTo>
                  <a:lnTo>
                    <a:pt x="11404" y="2082"/>
                  </a:lnTo>
                  <a:lnTo>
                    <a:pt x="10485" y="1333"/>
                  </a:lnTo>
                  <a:lnTo>
                    <a:pt x="6070" y="1333"/>
                  </a:lnTo>
                  <a:lnTo>
                    <a:pt x="4218" y="609"/>
                  </a:lnTo>
                  <a:lnTo>
                    <a:pt x="3111" y="609"/>
                  </a:lnTo>
                  <a:lnTo>
                    <a:pt x="2451" y="495"/>
                  </a:lnTo>
                  <a:lnTo>
                    <a:pt x="2082" y="317"/>
                  </a:lnTo>
                  <a:lnTo>
                    <a:pt x="1727" y="241"/>
                  </a:lnTo>
                  <a:lnTo>
                    <a:pt x="1549" y="152"/>
                  </a:lnTo>
                  <a:lnTo>
                    <a:pt x="977" y="152"/>
                  </a:lnTo>
                  <a:lnTo>
                    <a:pt x="253" y="25"/>
                  </a:lnTo>
                  <a:close/>
                </a:path>
                <a:path w="17144" h="15239">
                  <a:moveTo>
                    <a:pt x="9410" y="457"/>
                  </a:moveTo>
                  <a:lnTo>
                    <a:pt x="6070" y="1333"/>
                  </a:lnTo>
                  <a:lnTo>
                    <a:pt x="10485" y="1333"/>
                  </a:lnTo>
                  <a:lnTo>
                    <a:pt x="9410" y="457"/>
                  </a:lnTo>
                  <a:close/>
                </a:path>
                <a:path w="17144" h="15239">
                  <a:moveTo>
                    <a:pt x="3416" y="330"/>
                  </a:moveTo>
                  <a:lnTo>
                    <a:pt x="3111" y="609"/>
                  </a:lnTo>
                  <a:lnTo>
                    <a:pt x="4218" y="609"/>
                  </a:lnTo>
                  <a:lnTo>
                    <a:pt x="3568" y="355"/>
                  </a:lnTo>
                  <a:lnTo>
                    <a:pt x="3416" y="330"/>
                  </a:lnTo>
                  <a:close/>
                </a:path>
                <a:path w="17144" h="15239">
                  <a:moveTo>
                    <a:pt x="1168" y="0"/>
                  </a:moveTo>
                  <a:lnTo>
                    <a:pt x="977" y="152"/>
                  </a:lnTo>
                  <a:lnTo>
                    <a:pt x="1549" y="152"/>
                  </a:lnTo>
                  <a:lnTo>
                    <a:pt x="1269" y="12"/>
                  </a:lnTo>
                  <a:close/>
                </a:path>
              </a:pathLst>
            </a:custGeom>
            <a:solidFill>
              <a:srgbClr val="DFCE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7" name="object 4817" descr=""/>
            <p:cNvSpPr/>
            <p:nvPr/>
          </p:nvSpPr>
          <p:spPr>
            <a:xfrm>
              <a:off x="1447262" y="2425158"/>
              <a:ext cx="24130" cy="20955"/>
            </a:xfrm>
            <a:custGeom>
              <a:avLst/>
              <a:gdLst/>
              <a:ahLst/>
              <a:cxnLst/>
              <a:rect l="l" t="t" r="r" b="b"/>
              <a:pathLst>
                <a:path w="24130" h="20955">
                  <a:moveTo>
                    <a:pt x="18326" y="0"/>
                  </a:moveTo>
                  <a:lnTo>
                    <a:pt x="16065" y="1003"/>
                  </a:lnTo>
                  <a:lnTo>
                    <a:pt x="14528" y="2057"/>
                  </a:lnTo>
                  <a:lnTo>
                    <a:pt x="13042" y="2717"/>
                  </a:lnTo>
                  <a:lnTo>
                    <a:pt x="11239" y="3149"/>
                  </a:lnTo>
                  <a:lnTo>
                    <a:pt x="8420" y="4470"/>
                  </a:lnTo>
                  <a:lnTo>
                    <a:pt x="5943" y="5206"/>
                  </a:lnTo>
                  <a:lnTo>
                    <a:pt x="3174" y="6603"/>
                  </a:lnTo>
                  <a:lnTo>
                    <a:pt x="2222" y="7200"/>
                  </a:lnTo>
                  <a:lnTo>
                    <a:pt x="1015" y="7531"/>
                  </a:lnTo>
                  <a:lnTo>
                    <a:pt x="0" y="8077"/>
                  </a:lnTo>
                  <a:lnTo>
                    <a:pt x="342" y="8140"/>
                  </a:lnTo>
                  <a:lnTo>
                    <a:pt x="406" y="8534"/>
                  </a:lnTo>
                  <a:lnTo>
                    <a:pt x="558" y="8762"/>
                  </a:lnTo>
                  <a:lnTo>
                    <a:pt x="1193" y="10337"/>
                  </a:lnTo>
                  <a:lnTo>
                    <a:pt x="2489" y="13817"/>
                  </a:lnTo>
                  <a:lnTo>
                    <a:pt x="4165" y="17462"/>
                  </a:lnTo>
                  <a:lnTo>
                    <a:pt x="5168" y="18795"/>
                  </a:lnTo>
                  <a:lnTo>
                    <a:pt x="5930" y="20827"/>
                  </a:lnTo>
                  <a:lnTo>
                    <a:pt x="7404" y="20167"/>
                  </a:lnTo>
                  <a:lnTo>
                    <a:pt x="8928" y="19748"/>
                  </a:lnTo>
                  <a:lnTo>
                    <a:pt x="10375" y="19126"/>
                  </a:lnTo>
                  <a:lnTo>
                    <a:pt x="12268" y="18186"/>
                  </a:lnTo>
                  <a:lnTo>
                    <a:pt x="14084" y="17360"/>
                  </a:lnTo>
                  <a:lnTo>
                    <a:pt x="18008" y="15405"/>
                  </a:lnTo>
                  <a:lnTo>
                    <a:pt x="20104" y="14960"/>
                  </a:lnTo>
                  <a:lnTo>
                    <a:pt x="21691" y="13982"/>
                  </a:lnTo>
                  <a:lnTo>
                    <a:pt x="23304" y="13119"/>
                  </a:lnTo>
                  <a:lnTo>
                    <a:pt x="23482" y="13080"/>
                  </a:lnTo>
                  <a:lnTo>
                    <a:pt x="23990" y="12687"/>
                  </a:lnTo>
                  <a:lnTo>
                    <a:pt x="23393" y="10909"/>
                  </a:lnTo>
                  <a:lnTo>
                    <a:pt x="22567" y="9563"/>
                  </a:lnTo>
                  <a:lnTo>
                    <a:pt x="22491" y="9410"/>
                  </a:lnTo>
                  <a:lnTo>
                    <a:pt x="21996" y="7975"/>
                  </a:lnTo>
                  <a:lnTo>
                    <a:pt x="21280" y="6603"/>
                  </a:lnTo>
                  <a:lnTo>
                    <a:pt x="20703" y="5206"/>
                  </a:lnTo>
                  <a:lnTo>
                    <a:pt x="20180" y="3721"/>
                  </a:lnTo>
                  <a:lnTo>
                    <a:pt x="19672" y="2679"/>
                  </a:lnTo>
                  <a:lnTo>
                    <a:pt x="19049" y="1663"/>
                  </a:lnTo>
                  <a:lnTo>
                    <a:pt x="18694" y="711"/>
                  </a:lnTo>
                  <a:lnTo>
                    <a:pt x="18326" y="0"/>
                  </a:lnTo>
                  <a:close/>
                </a:path>
              </a:pathLst>
            </a:custGeom>
            <a:solidFill>
              <a:srgbClr val="F2EA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8" name="object 4818" descr=""/>
            <p:cNvSpPr/>
            <p:nvPr/>
          </p:nvSpPr>
          <p:spPr>
            <a:xfrm>
              <a:off x="1436686" y="2423199"/>
              <a:ext cx="29209" cy="10160"/>
            </a:xfrm>
            <a:custGeom>
              <a:avLst/>
              <a:gdLst/>
              <a:ahLst/>
              <a:cxnLst/>
              <a:rect l="l" t="t" r="r" b="b"/>
              <a:pathLst>
                <a:path w="29209" h="10160">
                  <a:moveTo>
                    <a:pt x="14444" y="8318"/>
                  </a:moveTo>
                  <a:lnTo>
                    <a:pt x="2146" y="8318"/>
                  </a:lnTo>
                  <a:lnTo>
                    <a:pt x="2463" y="8458"/>
                  </a:lnTo>
                  <a:lnTo>
                    <a:pt x="3441" y="8636"/>
                  </a:lnTo>
                  <a:lnTo>
                    <a:pt x="5765" y="9131"/>
                  </a:lnTo>
                  <a:lnTo>
                    <a:pt x="8051" y="9791"/>
                  </a:lnTo>
                  <a:lnTo>
                    <a:pt x="10655" y="10071"/>
                  </a:lnTo>
                  <a:lnTo>
                    <a:pt x="11658" y="9664"/>
                  </a:lnTo>
                  <a:lnTo>
                    <a:pt x="12674" y="9321"/>
                  </a:lnTo>
                  <a:lnTo>
                    <a:pt x="13601" y="8724"/>
                  </a:lnTo>
                  <a:lnTo>
                    <a:pt x="14444" y="8318"/>
                  </a:lnTo>
                  <a:close/>
                </a:path>
                <a:path w="29209" h="10160">
                  <a:moveTo>
                    <a:pt x="18148" y="0"/>
                  </a:moveTo>
                  <a:lnTo>
                    <a:pt x="15874" y="1016"/>
                  </a:lnTo>
                  <a:lnTo>
                    <a:pt x="14312" y="1447"/>
                  </a:lnTo>
                  <a:lnTo>
                    <a:pt x="12865" y="2197"/>
                  </a:lnTo>
                  <a:lnTo>
                    <a:pt x="11398" y="3009"/>
                  </a:lnTo>
                  <a:lnTo>
                    <a:pt x="8813" y="3949"/>
                  </a:lnTo>
                  <a:lnTo>
                    <a:pt x="7835" y="4622"/>
                  </a:lnTo>
                  <a:lnTo>
                    <a:pt x="7327" y="4851"/>
                  </a:lnTo>
                  <a:lnTo>
                    <a:pt x="3581" y="6388"/>
                  </a:lnTo>
                  <a:lnTo>
                    <a:pt x="1257" y="7493"/>
                  </a:lnTo>
                  <a:lnTo>
                    <a:pt x="0" y="8026"/>
                  </a:lnTo>
                  <a:lnTo>
                    <a:pt x="165" y="8026"/>
                  </a:lnTo>
                  <a:lnTo>
                    <a:pt x="647" y="8140"/>
                  </a:lnTo>
                  <a:lnTo>
                    <a:pt x="1574" y="8280"/>
                  </a:lnTo>
                  <a:lnTo>
                    <a:pt x="1879" y="8432"/>
                  </a:lnTo>
                  <a:lnTo>
                    <a:pt x="2146" y="8318"/>
                  </a:lnTo>
                  <a:lnTo>
                    <a:pt x="14444" y="8318"/>
                  </a:lnTo>
                  <a:lnTo>
                    <a:pt x="16421" y="7366"/>
                  </a:lnTo>
                  <a:lnTo>
                    <a:pt x="18910" y="6502"/>
                  </a:lnTo>
                  <a:lnTo>
                    <a:pt x="21716" y="5207"/>
                  </a:lnTo>
                  <a:lnTo>
                    <a:pt x="23533" y="4711"/>
                  </a:lnTo>
                  <a:lnTo>
                    <a:pt x="25107" y="4013"/>
                  </a:lnTo>
                  <a:lnTo>
                    <a:pt x="26726" y="2984"/>
                  </a:lnTo>
                  <a:lnTo>
                    <a:pt x="28917" y="2006"/>
                  </a:lnTo>
                  <a:lnTo>
                    <a:pt x="27228" y="1689"/>
                  </a:lnTo>
                  <a:lnTo>
                    <a:pt x="25412" y="1244"/>
                  </a:lnTo>
                  <a:lnTo>
                    <a:pt x="24891" y="1168"/>
                  </a:lnTo>
                  <a:lnTo>
                    <a:pt x="24638" y="1003"/>
                  </a:lnTo>
                  <a:lnTo>
                    <a:pt x="24231" y="1003"/>
                  </a:lnTo>
                  <a:lnTo>
                    <a:pt x="22809" y="723"/>
                  </a:lnTo>
                  <a:lnTo>
                    <a:pt x="21335" y="228"/>
                  </a:lnTo>
                  <a:lnTo>
                    <a:pt x="18148" y="0"/>
                  </a:lnTo>
                  <a:close/>
                </a:path>
                <a:path w="29209" h="10160">
                  <a:moveTo>
                    <a:pt x="24599" y="977"/>
                  </a:moveTo>
                  <a:lnTo>
                    <a:pt x="24231" y="1003"/>
                  </a:lnTo>
                  <a:lnTo>
                    <a:pt x="24638" y="1003"/>
                  </a:lnTo>
                  <a:close/>
                </a:path>
              </a:pathLst>
            </a:custGeom>
            <a:solidFill>
              <a:srgbClr val="EBE2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9" name="object 4819" descr=""/>
            <p:cNvSpPr/>
            <p:nvPr/>
          </p:nvSpPr>
          <p:spPr>
            <a:xfrm>
              <a:off x="1439081" y="2436966"/>
              <a:ext cx="24130" cy="9525"/>
            </a:xfrm>
            <a:custGeom>
              <a:avLst/>
              <a:gdLst/>
              <a:ahLst/>
              <a:cxnLst/>
              <a:rect l="l" t="t" r="r" b="b"/>
              <a:pathLst>
                <a:path w="24130" h="9525">
                  <a:moveTo>
                    <a:pt x="0" y="0"/>
                  </a:moveTo>
                  <a:lnTo>
                    <a:pt x="177" y="330"/>
                  </a:lnTo>
                  <a:lnTo>
                    <a:pt x="2256" y="5143"/>
                  </a:lnTo>
                  <a:lnTo>
                    <a:pt x="2745" y="6019"/>
                  </a:lnTo>
                  <a:lnTo>
                    <a:pt x="3238" y="7086"/>
                  </a:lnTo>
                  <a:lnTo>
                    <a:pt x="4406" y="7391"/>
                  </a:lnTo>
                  <a:lnTo>
                    <a:pt x="5626" y="7797"/>
                  </a:lnTo>
                  <a:lnTo>
                    <a:pt x="6870" y="7975"/>
                  </a:lnTo>
                  <a:lnTo>
                    <a:pt x="8686" y="8115"/>
                  </a:lnTo>
                  <a:lnTo>
                    <a:pt x="9575" y="8216"/>
                  </a:lnTo>
                  <a:lnTo>
                    <a:pt x="11282" y="8369"/>
                  </a:lnTo>
                  <a:lnTo>
                    <a:pt x="12166" y="8572"/>
                  </a:lnTo>
                  <a:lnTo>
                    <a:pt x="14071" y="8915"/>
                  </a:lnTo>
                  <a:lnTo>
                    <a:pt x="15628" y="8356"/>
                  </a:lnTo>
                  <a:lnTo>
                    <a:pt x="17119" y="7937"/>
                  </a:lnTo>
                  <a:lnTo>
                    <a:pt x="18554" y="7315"/>
                  </a:lnTo>
                  <a:lnTo>
                    <a:pt x="20129" y="6527"/>
                  </a:lnTo>
                  <a:lnTo>
                    <a:pt x="21247" y="6019"/>
                  </a:lnTo>
                  <a:lnTo>
                    <a:pt x="23059" y="5143"/>
                  </a:lnTo>
                  <a:lnTo>
                    <a:pt x="20446" y="5143"/>
                  </a:lnTo>
                  <a:lnTo>
                    <a:pt x="18402" y="4800"/>
                  </a:lnTo>
                  <a:lnTo>
                    <a:pt x="11188" y="3454"/>
                  </a:lnTo>
                  <a:lnTo>
                    <a:pt x="4622" y="2565"/>
                  </a:lnTo>
                  <a:lnTo>
                    <a:pt x="0" y="0"/>
                  </a:lnTo>
                  <a:close/>
                </a:path>
                <a:path w="24130" h="9525">
                  <a:moveTo>
                    <a:pt x="23558" y="4902"/>
                  </a:moveTo>
                  <a:lnTo>
                    <a:pt x="22936" y="4965"/>
                  </a:lnTo>
                  <a:lnTo>
                    <a:pt x="20446" y="5143"/>
                  </a:lnTo>
                  <a:lnTo>
                    <a:pt x="23059" y="5143"/>
                  </a:lnTo>
                  <a:lnTo>
                    <a:pt x="23558" y="4902"/>
                  </a:lnTo>
                  <a:close/>
                </a:path>
              </a:pathLst>
            </a:custGeom>
            <a:solidFill>
              <a:srgbClr val="BC7E47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20" name="object 4820" descr=""/>
            <p:cNvSpPr/>
            <p:nvPr/>
          </p:nvSpPr>
          <p:spPr>
            <a:xfrm>
              <a:off x="1511948" y="2427003"/>
              <a:ext cx="18415" cy="5080"/>
            </a:xfrm>
            <a:custGeom>
              <a:avLst/>
              <a:gdLst/>
              <a:ahLst/>
              <a:cxnLst/>
              <a:rect l="l" t="t" r="r" b="b"/>
              <a:pathLst>
                <a:path w="18415" h="5080">
                  <a:moveTo>
                    <a:pt x="14080" y="1638"/>
                  </a:moveTo>
                  <a:lnTo>
                    <a:pt x="10744" y="1638"/>
                  </a:lnTo>
                  <a:lnTo>
                    <a:pt x="12966" y="2235"/>
                  </a:lnTo>
                  <a:lnTo>
                    <a:pt x="15633" y="3771"/>
                  </a:lnTo>
                  <a:lnTo>
                    <a:pt x="16179" y="3975"/>
                  </a:lnTo>
                  <a:lnTo>
                    <a:pt x="16929" y="4318"/>
                  </a:lnTo>
                  <a:lnTo>
                    <a:pt x="17360" y="4572"/>
                  </a:lnTo>
                  <a:lnTo>
                    <a:pt x="18262" y="3746"/>
                  </a:lnTo>
                  <a:lnTo>
                    <a:pt x="16179" y="2743"/>
                  </a:lnTo>
                  <a:lnTo>
                    <a:pt x="14756" y="1968"/>
                  </a:lnTo>
                  <a:lnTo>
                    <a:pt x="14080" y="1638"/>
                  </a:lnTo>
                  <a:close/>
                </a:path>
                <a:path w="18415" h="5080">
                  <a:moveTo>
                    <a:pt x="863" y="0"/>
                  </a:moveTo>
                  <a:lnTo>
                    <a:pt x="88" y="1409"/>
                  </a:lnTo>
                  <a:lnTo>
                    <a:pt x="0" y="2095"/>
                  </a:lnTo>
                  <a:lnTo>
                    <a:pt x="952" y="3009"/>
                  </a:lnTo>
                  <a:lnTo>
                    <a:pt x="1574" y="3378"/>
                  </a:lnTo>
                  <a:lnTo>
                    <a:pt x="3594" y="3454"/>
                  </a:lnTo>
                  <a:lnTo>
                    <a:pt x="4517" y="2374"/>
                  </a:lnTo>
                  <a:lnTo>
                    <a:pt x="1879" y="2374"/>
                  </a:lnTo>
                  <a:lnTo>
                    <a:pt x="622" y="2235"/>
                  </a:lnTo>
                  <a:lnTo>
                    <a:pt x="729" y="1553"/>
                  </a:lnTo>
                  <a:lnTo>
                    <a:pt x="1104" y="419"/>
                  </a:lnTo>
                  <a:lnTo>
                    <a:pt x="1701" y="419"/>
                  </a:lnTo>
                  <a:lnTo>
                    <a:pt x="863" y="0"/>
                  </a:lnTo>
                  <a:close/>
                </a:path>
                <a:path w="18415" h="5080">
                  <a:moveTo>
                    <a:pt x="9309" y="317"/>
                  </a:moveTo>
                  <a:lnTo>
                    <a:pt x="5283" y="800"/>
                  </a:lnTo>
                  <a:lnTo>
                    <a:pt x="4038" y="1028"/>
                  </a:lnTo>
                  <a:lnTo>
                    <a:pt x="2438" y="1778"/>
                  </a:lnTo>
                  <a:lnTo>
                    <a:pt x="1879" y="2374"/>
                  </a:lnTo>
                  <a:lnTo>
                    <a:pt x="4517" y="2374"/>
                  </a:lnTo>
                  <a:lnTo>
                    <a:pt x="6667" y="1968"/>
                  </a:lnTo>
                  <a:lnTo>
                    <a:pt x="7467" y="1866"/>
                  </a:lnTo>
                  <a:lnTo>
                    <a:pt x="10744" y="1638"/>
                  </a:lnTo>
                  <a:lnTo>
                    <a:pt x="14080" y="1638"/>
                  </a:lnTo>
                  <a:lnTo>
                    <a:pt x="12983" y="1117"/>
                  </a:lnTo>
                  <a:lnTo>
                    <a:pt x="11950" y="711"/>
                  </a:lnTo>
                  <a:lnTo>
                    <a:pt x="9309" y="317"/>
                  </a:lnTo>
                  <a:close/>
                </a:path>
                <a:path w="18415" h="5080">
                  <a:moveTo>
                    <a:pt x="2243" y="1574"/>
                  </a:moveTo>
                  <a:lnTo>
                    <a:pt x="1932" y="1574"/>
                  </a:lnTo>
                  <a:lnTo>
                    <a:pt x="1981" y="1714"/>
                  </a:lnTo>
                  <a:lnTo>
                    <a:pt x="2243" y="1574"/>
                  </a:lnTo>
                  <a:close/>
                </a:path>
                <a:path w="18415" h="5080">
                  <a:moveTo>
                    <a:pt x="1879" y="1422"/>
                  </a:moveTo>
                  <a:lnTo>
                    <a:pt x="1932" y="1574"/>
                  </a:lnTo>
                  <a:lnTo>
                    <a:pt x="1879" y="1422"/>
                  </a:lnTo>
                  <a:close/>
                </a:path>
                <a:path w="18415" h="5080">
                  <a:moveTo>
                    <a:pt x="2283" y="1553"/>
                  </a:moveTo>
                  <a:close/>
                </a:path>
                <a:path w="18415" h="5080">
                  <a:moveTo>
                    <a:pt x="1701" y="419"/>
                  </a:moveTo>
                  <a:lnTo>
                    <a:pt x="1104" y="419"/>
                  </a:lnTo>
                  <a:lnTo>
                    <a:pt x="2020" y="1181"/>
                  </a:lnTo>
                  <a:lnTo>
                    <a:pt x="2283" y="1553"/>
                  </a:lnTo>
                  <a:lnTo>
                    <a:pt x="2984" y="1181"/>
                  </a:lnTo>
                  <a:lnTo>
                    <a:pt x="3263" y="1117"/>
                  </a:lnTo>
                  <a:lnTo>
                    <a:pt x="3549" y="1117"/>
                  </a:lnTo>
                  <a:lnTo>
                    <a:pt x="3822" y="901"/>
                  </a:lnTo>
                  <a:lnTo>
                    <a:pt x="2628" y="622"/>
                  </a:lnTo>
                  <a:lnTo>
                    <a:pt x="1752" y="444"/>
                  </a:lnTo>
                  <a:close/>
                </a:path>
                <a:path w="18415" h="5080">
                  <a:moveTo>
                    <a:pt x="3549" y="1117"/>
                  </a:moveTo>
                  <a:lnTo>
                    <a:pt x="3263" y="1117"/>
                  </a:lnTo>
                  <a:lnTo>
                    <a:pt x="3517" y="1143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21" name="object 4821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11947" y="2427339"/>
              <a:ext cx="3835" cy="2616"/>
            </a:xfrm>
            <a:prstGeom prst="rect">
              <a:avLst/>
            </a:prstGeom>
          </p:spPr>
        </p:pic>
        <p:sp>
          <p:nvSpPr>
            <p:cNvPr id="4822" name="object 4822" descr=""/>
            <p:cNvSpPr/>
            <p:nvPr/>
          </p:nvSpPr>
          <p:spPr>
            <a:xfrm>
              <a:off x="1528768" y="2425658"/>
              <a:ext cx="13335" cy="22860"/>
            </a:xfrm>
            <a:custGeom>
              <a:avLst/>
              <a:gdLst/>
              <a:ahLst/>
              <a:cxnLst/>
              <a:rect l="l" t="t" r="r" b="b"/>
              <a:pathLst>
                <a:path w="13334" h="22860">
                  <a:moveTo>
                    <a:pt x="11785" y="0"/>
                  </a:moveTo>
                  <a:lnTo>
                    <a:pt x="10820" y="761"/>
                  </a:lnTo>
                  <a:lnTo>
                    <a:pt x="10579" y="1714"/>
                  </a:lnTo>
                  <a:lnTo>
                    <a:pt x="9791" y="4229"/>
                  </a:lnTo>
                  <a:lnTo>
                    <a:pt x="9232" y="6095"/>
                  </a:lnTo>
                  <a:lnTo>
                    <a:pt x="7467" y="9118"/>
                  </a:lnTo>
                  <a:lnTo>
                    <a:pt x="6705" y="10325"/>
                  </a:lnTo>
                  <a:lnTo>
                    <a:pt x="5765" y="12407"/>
                  </a:lnTo>
                  <a:lnTo>
                    <a:pt x="5473" y="13207"/>
                  </a:lnTo>
                  <a:lnTo>
                    <a:pt x="4317" y="14820"/>
                  </a:lnTo>
                  <a:lnTo>
                    <a:pt x="3619" y="15709"/>
                  </a:lnTo>
                  <a:lnTo>
                    <a:pt x="2336" y="17487"/>
                  </a:lnTo>
                  <a:lnTo>
                    <a:pt x="1879" y="18084"/>
                  </a:lnTo>
                  <a:lnTo>
                    <a:pt x="1447" y="18719"/>
                  </a:lnTo>
                  <a:lnTo>
                    <a:pt x="812" y="19761"/>
                  </a:lnTo>
                  <a:lnTo>
                    <a:pt x="622" y="20180"/>
                  </a:lnTo>
                  <a:lnTo>
                    <a:pt x="0" y="21297"/>
                  </a:lnTo>
                  <a:lnTo>
                    <a:pt x="101" y="22199"/>
                  </a:lnTo>
                  <a:lnTo>
                    <a:pt x="673" y="22605"/>
                  </a:lnTo>
                  <a:lnTo>
                    <a:pt x="1879" y="22301"/>
                  </a:lnTo>
                  <a:lnTo>
                    <a:pt x="2425" y="21640"/>
                  </a:lnTo>
                  <a:lnTo>
                    <a:pt x="3314" y="20459"/>
                  </a:lnTo>
                  <a:lnTo>
                    <a:pt x="5232" y="17195"/>
                  </a:lnTo>
                  <a:lnTo>
                    <a:pt x="6667" y="15506"/>
                  </a:lnTo>
                  <a:lnTo>
                    <a:pt x="8191" y="12953"/>
                  </a:lnTo>
                  <a:lnTo>
                    <a:pt x="8559" y="12293"/>
                  </a:lnTo>
                  <a:lnTo>
                    <a:pt x="9245" y="10960"/>
                  </a:lnTo>
                  <a:lnTo>
                    <a:pt x="9550" y="10299"/>
                  </a:lnTo>
                  <a:lnTo>
                    <a:pt x="10248" y="9042"/>
                  </a:lnTo>
                  <a:lnTo>
                    <a:pt x="10604" y="8445"/>
                  </a:lnTo>
                  <a:lnTo>
                    <a:pt x="11125" y="6984"/>
                  </a:lnTo>
                  <a:lnTo>
                    <a:pt x="11383" y="6095"/>
                  </a:lnTo>
                  <a:lnTo>
                    <a:pt x="11734" y="4762"/>
                  </a:lnTo>
                  <a:lnTo>
                    <a:pt x="11912" y="4229"/>
                  </a:lnTo>
                  <a:lnTo>
                    <a:pt x="11950" y="2971"/>
                  </a:lnTo>
                  <a:lnTo>
                    <a:pt x="11645" y="2425"/>
                  </a:lnTo>
                  <a:lnTo>
                    <a:pt x="11737" y="761"/>
                  </a:lnTo>
                  <a:lnTo>
                    <a:pt x="11785" y="596"/>
                  </a:lnTo>
                  <a:lnTo>
                    <a:pt x="12359" y="596"/>
                  </a:lnTo>
                  <a:lnTo>
                    <a:pt x="11785" y="0"/>
                  </a:lnTo>
                  <a:close/>
                </a:path>
                <a:path w="13334" h="22860">
                  <a:moveTo>
                    <a:pt x="12359" y="596"/>
                  </a:moveTo>
                  <a:lnTo>
                    <a:pt x="11785" y="596"/>
                  </a:lnTo>
                  <a:lnTo>
                    <a:pt x="12369" y="1295"/>
                  </a:lnTo>
                  <a:lnTo>
                    <a:pt x="12225" y="1511"/>
                  </a:lnTo>
                  <a:lnTo>
                    <a:pt x="12103" y="2590"/>
                  </a:lnTo>
                  <a:lnTo>
                    <a:pt x="12318" y="2120"/>
                  </a:lnTo>
                  <a:lnTo>
                    <a:pt x="12357" y="1943"/>
                  </a:lnTo>
                  <a:lnTo>
                    <a:pt x="12496" y="1854"/>
                  </a:lnTo>
                  <a:lnTo>
                    <a:pt x="12617" y="1714"/>
                  </a:lnTo>
                  <a:lnTo>
                    <a:pt x="12713" y="1295"/>
                  </a:lnTo>
                  <a:lnTo>
                    <a:pt x="12750" y="1003"/>
                  </a:lnTo>
                  <a:lnTo>
                    <a:pt x="12359" y="596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23" name="object 4823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39709" y="2425942"/>
              <a:ext cx="1773" cy="2413"/>
            </a:xfrm>
            <a:prstGeom prst="rect">
              <a:avLst/>
            </a:prstGeom>
          </p:spPr>
        </p:pic>
        <p:sp>
          <p:nvSpPr>
            <p:cNvPr id="4824" name="object 4824" descr=""/>
            <p:cNvSpPr/>
            <p:nvPr/>
          </p:nvSpPr>
          <p:spPr>
            <a:xfrm>
              <a:off x="1513609" y="2441654"/>
              <a:ext cx="23495" cy="10795"/>
            </a:xfrm>
            <a:custGeom>
              <a:avLst/>
              <a:gdLst/>
              <a:ahLst/>
              <a:cxnLst/>
              <a:rect l="l" t="t" r="r" b="b"/>
              <a:pathLst>
                <a:path w="23494" h="10794">
                  <a:moveTo>
                    <a:pt x="788" y="0"/>
                  </a:moveTo>
                  <a:lnTo>
                    <a:pt x="109" y="825"/>
                  </a:lnTo>
                  <a:lnTo>
                    <a:pt x="0" y="1181"/>
                  </a:lnTo>
                  <a:lnTo>
                    <a:pt x="763" y="1955"/>
                  </a:lnTo>
                  <a:lnTo>
                    <a:pt x="1690" y="2070"/>
                  </a:lnTo>
                  <a:lnTo>
                    <a:pt x="4319" y="2590"/>
                  </a:lnTo>
                  <a:lnTo>
                    <a:pt x="6237" y="2946"/>
                  </a:lnTo>
                  <a:lnTo>
                    <a:pt x="9437" y="4381"/>
                  </a:lnTo>
                  <a:lnTo>
                    <a:pt x="10720" y="5003"/>
                  </a:lnTo>
                  <a:lnTo>
                    <a:pt x="12943" y="5715"/>
                  </a:lnTo>
                  <a:lnTo>
                    <a:pt x="13717" y="5905"/>
                  </a:lnTo>
                  <a:lnTo>
                    <a:pt x="15444" y="6883"/>
                  </a:lnTo>
                  <a:lnTo>
                    <a:pt x="16409" y="7480"/>
                  </a:lnTo>
                  <a:lnTo>
                    <a:pt x="18010" y="8382"/>
                  </a:lnTo>
                  <a:lnTo>
                    <a:pt x="18962" y="8953"/>
                  </a:lnTo>
                  <a:lnTo>
                    <a:pt x="19635" y="9321"/>
                  </a:lnTo>
                  <a:lnTo>
                    <a:pt x="20740" y="9829"/>
                  </a:lnTo>
                  <a:lnTo>
                    <a:pt x="21185" y="9982"/>
                  </a:lnTo>
                  <a:lnTo>
                    <a:pt x="21972" y="10299"/>
                  </a:lnTo>
                  <a:lnTo>
                    <a:pt x="22353" y="10477"/>
                  </a:lnTo>
                  <a:lnTo>
                    <a:pt x="23242" y="10274"/>
                  </a:lnTo>
                  <a:lnTo>
                    <a:pt x="23478" y="9829"/>
                  </a:lnTo>
                  <a:lnTo>
                    <a:pt x="23450" y="9321"/>
                  </a:lnTo>
                  <a:lnTo>
                    <a:pt x="23140" y="8483"/>
                  </a:lnTo>
                  <a:lnTo>
                    <a:pt x="22442" y="8026"/>
                  </a:lnTo>
                  <a:lnTo>
                    <a:pt x="21159" y="7264"/>
                  </a:lnTo>
                  <a:lnTo>
                    <a:pt x="19711" y="6629"/>
                  </a:lnTo>
                  <a:lnTo>
                    <a:pt x="17686" y="5702"/>
                  </a:lnTo>
                  <a:lnTo>
                    <a:pt x="15863" y="4470"/>
                  </a:lnTo>
                  <a:lnTo>
                    <a:pt x="13171" y="3238"/>
                  </a:lnTo>
                  <a:lnTo>
                    <a:pt x="11761" y="2667"/>
                  </a:lnTo>
                  <a:lnTo>
                    <a:pt x="10377" y="2171"/>
                  </a:lnTo>
                  <a:lnTo>
                    <a:pt x="9056" y="1625"/>
                  </a:lnTo>
                  <a:lnTo>
                    <a:pt x="8421" y="1320"/>
                  </a:lnTo>
                  <a:lnTo>
                    <a:pt x="7805" y="1181"/>
                  </a:lnTo>
                  <a:lnTo>
                    <a:pt x="1423" y="1181"/>
                  </a:lnTo>
                  <a:lnTo>
                    <a:pt x="484" y="1016"/>
                  </a:lnTo>
                  <a:lnTo>
                    <a:pt x="1119" y="355"/>
                  </a:lnTo>
                  <a:lnTo>
                    <a:pt x="2058" y="355"/>
                  </a:lnTo>
                  <a:lnTo>
                    <a:pt x="1779" y="292"/>
                  </a:lnTo>
                  <a:lnTo>
                    <a:pt x="1665" y="165"/>
                  </a:lnTo>
                  <a:lnTo>
                    <a:pt x="1398" y="25"/>
                  </a:lnTo>
                  <a:lnTo>
                    <a:pt x="788" y="0"/>
                  </a:lnTo>
                  <a:close/>
                </a:path>
                <a:path w="23494" h="10794">
                  <a:moveTo>
                    <a:pt x="4052" y="482"/>
                  </a:moveTo>
                  <a:lnTo>
                    <a:pt x="2833" y="584"/>
                  </a:lnTo>
                  <a:lnTo>
                    <a:pt x="2325" y="952"/>
                  </a:lnTo>
                  <a:lnTo>
                    <a:pt x="1423" y="1181"/>
                  </a:lnTo>
                  <a:lnTo>
                    <a:pt x="7805" y="1181"/>
                  </a:lnTo>
                  <a:lnTo>
                    <a:pt x="6910" y="977"/>
                  </a:lnTo>
                  <a:lnTo>
                    <a:pt x="6072" y="825"/>
                  </a:lnTo>
                  <a:lnTo>
                    <a:pt x="4520" y="584"/>
                  </a:lnTo>
                  <a:lnTo>
                    <a:pt x="4052" y="482"/>
                  </a:lnTo>
                  <a:close/>
                </a:path>
                <a:path w="23494" h="10794">
                  <a:moveTo>
                    <a:pt x="2058" y="355"/>
                  </a:moveTo>
                  <a:lnTo>
                    <a:pt x="1119" y="355"/>
                  </a:lnTo>
                  <a:lnTo>
                    <a:pt x="1576" y="584"/>
                  </a:lnTo>
                  <a:lnTo>
                    <a:pt x="1944" y="609"/>
                  </a:lnTo>
                  <a:lnTo>
                    <a:pt x="2439" y="482"/>
                  </a:lnTo>
                  <a:lnTo>
                    <a:pt x="2058" y="355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25" name="object 4825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13611" y="2441664"/>
              <a:ext cx="2578" cy="1892"/>
            </a:xfrm>
            <a:prstGeom prst="rect">
              <a:avLst/>
            </a:prstGeom>
          </p:spPr>
        </p:pic>
        <p:sp>
          <p:nvSpPr>
            <p:cNvPr id="4826" name="object 4826" descr=""/>
            <p:cNvSpPr/>
            <p:nvPr/>
          </p:nvSpPr>
          <p:spPr>
            <a:xfrm>
              <a:off x="1518105" y="2436941"/>
              <a:ext cx="13335" cy="22860"/>
            </a:xfrm>
            <a:custGeom>
              <a:avLst/>
              <a:gdLst/>
              <a:ahLst/>
              <a:cxnLst/>
              <a:rect l="l" t="t" r="r" b="b"/>
              <a:pathLst>
                <a:path w="13334" h="22860">
                  <a:moveTo>
                    <a:pt x="10528" y="20954"/>
                  </a:moveTo>
                  <a:lnTo>
                    <a:pt x="10794" y="21412"/>
                  </a:lnTo>
                  <a:lnTo>
                    <a:pt x="10909" y="21539"/>
                  </a:lnTo>
                  <a:lnTo>
                    <a:pt x="11010" y="21983"/>
                  </a:lnTo>
                  <a:lnTo>
                    <a:pt x="11468" y="22390"/>
                  </a:lnTo>
                  <a:lnTo>
                    <a:pt x="12852" y="22161"/>
                  </a:lnTo>
                  <a:lnTo>
                    <a:pt x="12832" y="21920"/>
                  </a:lnTo>
                  <a:lnTo>
                    <a:pt x="11442" y="21920"/>
                  </a:lnTo>
                  <a:lnTo>
                    <a:pt x="11252" y="21450"/>
                  </a:lnTo>
                  <a:lnTo>
                    <a:pt x="10985" y="21183"/>
                  </a:lnTo>
                  <a:lnTo>
                    <a:pt x="10528" y="20954"/>
                  </a:lnTo>
                  <a:close/>
                </a:path>
                <a:path w="13334" h="22860">
                  <a:moveTo>
                    <a:pt x="1092" y="0"/>
                  </a:moveTo>
                  <a:lnTo>
                    <a:pt x="431" y="241"/>
                  </a:lnTo>
                  <a:lnTo>
                    <a:pt x="0" y="1409"/>
                  </a:lnTo>
                  <a:lnTo>
                    <a:pt x="711" y="3632"/>
                  </a:lnTo>
                  <a:lnTo>
                    <a:pt x="2336" y="7061"/>
                  </a:lnTo>
                  <a:lnTo>
                    <a:pt x="2920" y="9194"/>
                  </a:lnTo>
                  <a:lnTo>
                    <a:pt x="4165" y="11887"/>
                  </a:lnTo>
                  <a:lnTo>
                    <a:pt x="5219" y="13881"/>
                  </a:lnTo>
                  <a:lnTo>
                    <a:pt x="5600" y="14516"/>
                  </a:lnTo>
                  <a:lnTo>
                    <a:pt x="6235" y="15786"/>
                  </a:lnTo>
                  <a:lnTo>
                    <a:pt x="6527" y="16433"/>
                  </a:lnTo>
                  <a:lnTo>
                    <a:pt x="7442" y="17678"/>
                  </a:lnTo>
                  <a:lnTo>
                    <a:pt x="8940" y="19430"/>
                  </a:lnTo>
                  <a:lnTo>
                    <a:pt x="9296" y="19913"/>
                  </a:lnTo>
                  <a:lnTo>
                    <a:pt x="10299" y="20624"/>
                  </a:lnTo>
                  <a:lnTo>
                    <a:pt x="10921" y="20675"/>
                  </a:lnTo>
                  <a:lnTo>
                    <a:pt x="11747" y="21094"/>
                  </a:lnTo>
                  <a:lnTo>
                    <a:pt x="12357" y="21831"/>
                  </a:lnTo>
                  <a:lnTo>
                    <a:pt x="11442" y="21920"/>
                  </a:lnTo>
                  <a:lnTo>
                    <a:pt x="12832" y="21920"/>
                  </a:lnTo>
                  <a:lnTo>
                    <a:pt x="12750" y="20929"/>
                  </a:lnTo>
                  <a:lnTo>
                    <a:pt x="12128" y="20231"/>
                  </a:lnTo>
                  <a:lnTo>
                    <a:pt x="9245" y="16611"/>
                  </a:lnTo>
                  <a:lnTo>
                    <a:pt x="7746" y="13449"/>
                  </a:lnTo>
                  <a:lnTo>
                    <a:pt x="7175" y="12141"/>
                  </a:lnTo>
                  <a:lnTo>
                    <a:pt x="5981" y="10198"/>
                  </a:lnTo>
                  <a:lnTo>
                    <a:pt x="5486" y="9499"/>
                  </a:lnTo>
                  <a:lnTo>
                    <a:pt x="4800" y="7645"/>
                  </a:lnTo>
                  <a:lnTo>
                    <a:pt x="4470" y="6565"/>
                  </a:lnTo>
                  <a:lnTo>
                    <a:pt x="3213" y="3073"/>
                  </a:lnTo>
                  <a:lnTo>
                    <a:pt x="2705" y="1968"/>
                  </a:lnTo>
                  <a:lnTo>
                    <a:pt x="2385" y="1409"/>
                  </a:lnTo>
                  <a:lnTo>
                    <a:pt x="2070" y="800"/>
                  </a:lnTo>
                  <a:lnTo>
                    <a:pt x="1904" y="419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27" name="object 4827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28622" y="2457590"/>
              <a:ext cx="2336" cy="1752"/>
            </a:xfrm>
            <a:prstGeom prst="rect">
              <a:avLst/>
            </a:prstGeom>
          </p:spPr>
        </p:pic>
        <p:sp>
          <p:nvSpPr>
            <p:cNvPr id="4828" name="object 4828" descr=""/>
            <p:cNvSpPr/>
            <p:nvPr/>
          </p:nvSpPr>
          <p:spPr>
            <a:xfrm>
              <a:off x="1512396" y="2409073"/>
              <a:ext cx="12065" cy="20955"/>
            </a:xfrm>
            <a:custGeom>
              <a:avLst/>
              <a:gdLst/>
              <a:ahLst/>
              <a:cxnLst/>
              <a:rect l="l" t="t" r="r" b="b"/>
              <a:pathLst>
                <a:path w="12065" h="20955">
                  <a:moveTo>
                    <a:pt x="10820" y="0"/>
                  </a:moveTo>
                  <a:lnTo>
                    <a:pt x="9931" y="698"/>
                  </a:lnTo>
                  <a:lnTo>
                    <a:pt x="9740" y="1536"/>
                  </a:lnTo>
                  <a:lnTo>
                    <a:pt x="8483" y="5600"/>
                  </a:lnTo>
                  <a:lnTo>
                    <a:pt x="6857" y="8382"/>
                  </a:lnTo>
                  <a:lnTo>
                    <a:pt x="6159" y="9486"/>
                  </a:lnTo>
                  <a:lnTo>
                    <a:pt x="5295" y="11404"/>
                  </a:lnTo>
                  <a:lnTo>
                    <a:pt x="5029" y="12128"/>
                  </a:lnTo>
                  <a:lnTo>
                    <a:pt x="3975" y="13614"/>
                  </a:lnTo>
                  <a:lnTo>
                    <a:pt x="3327" y="14427"/>
                  </a:lnTo>
                  <a:lnTo>
                    <a:pt x="2146" y="16065"/>
                  </a:lnTo>
                  <a:lnTo>
                    <a:pt x="1727" y="16611"/>
                  </a:lnTo>
                  <a:lnTo>
                    <a:pt x="1320" y="17195"/>
                  </a:lnTo>
                  <a:lnTo>
                    <a:pt x="749" y="18148"/>
                  </a:lnTo>
                  <a:lnTo>
                    <a:pt x="571" y="18542"/>
                  </a:lnTo>
                  <a:lnTo>
                    <a:pt x="0" y="19558"/>
                  </a:lnTo>
                  <a:lnTo>
                    <a:pt x="88" y="20396"/>
                  </a:lnTo>
                  <a:lnTo>
                    <a:pt x="622" y="20764"/>
                  </a:lnTo>
                  <a:lnTo>
                    <a:pt x="1727" y="20485"/>
                  </a:lnTo>
                  <a:lnTo>
                    <a:pt x="2222" y="19888"/>
                  </a:lnTo>
                  <a:lnTo>
                    <a:pt x="3047" y="18796"/>
                  </a:lnTo>
                  <a:lnTo>
                    <a:pt x="3771" y="17538"/>
                  </a:lnTo>
                  <a:lnTo>
                    <a:pt x="4813" y="15798"/>
                  </a:lnTo>
                  <a:lnTo>
                    <a:pt x="6134" y="14236"/>
                  </a:lnTo>
                  <a:lnTo>
                    <a:pt x="7531" y="11899"/>
                  </a:lnTo>
                  <a:lnTo>
                    <a:pt x="8496" y="10071"/>
                  </a:lnTo>
                  <a:lnTo>
                    <a:pt x="8775" y="9461"/>
                  </a:lnTo>
                  <a:lnTo>
                    <a:pt x="9410" y="8305"/>
                  </a:lnTo>
                  <a:lnTo>
                    <a:pt x="9740" y="7759"/>
                  </a:lnTo>
                  <a:lnTo>
                    <a:pt x="10223" y="6413"/>
                  </a:lnTo>
                  <a:lnTo>
                    <a:pt x="10782" y="4368"/>
                  </a:lnTo>
                  <a:lnTo>
                    <a:pt x="10960" y="3848"/>
                  </a:lnTo>
                  <a:lnTo>
                    <a:pt x="10985" y="2730"/>
                  </a:lnTo>
                  <a:lnTo>
                    <a:pt x="10781" y="2374"/>
                  </a:lnTo>
                  <a:lnTo>
                    <a:pt x="10655" y="1943"/>
                  </a:lnTo>
                  <a:lnTo>
                    <a:pt x="10776" y="698"/>
                  </a:lnTo>
                  <a:lnTo>
                    <a:pt x="10820" y="546"/>
                  </a:lnTo>
                  <a:lnTo>
                    <a:pt x="11351" y="546"/>
                  </a:lnTo>
                  <a:lnTo>
                    <a:pt x="10820" y="0"/>
                  </a:lnTo>
                  <a:close/>
                </a:path>
                <a:path w="12065" h="20955">
                  <a:moveTo>
                    <a:pt x="11351" y="546"/>
                  </a:moveTo>
                  <a:lnTo>
                    <a:pt x="10820" y="546"/>
                  </a:lnTo>
                  <a:lnTo>
                    <a:pt x="11366" y="1181"/>
                  </a:lnTo>
                  <a:lnTo>
                    <a:pt x="11228" y="1384"/>
                  </a:lnTo>
                  <a:lnTo>
                    <a:pt x="11112" y="2374"/>
                  </a:lnTo>
                  <a:lnTo>
                    <a:pt x="11315" y="1943"/>
                  </a:lnTo>
                  <a:lnTo>
                    <a:pt x="11353" y="1790"/>
                  </a:lnTo>
                  <a:lnTo>
                    <a:pt x="11480" y="1701"/>
                  </a:lnTo>
                  <a:lnTo>
                    <a:pt x="11709" y="914"/>
                  </a:lnTo>
                  <a:lnTo>
                    <a:pt x="11351" y="546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29" name="object 4829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22463" y="2409330"/>
              <a:ext cx="1593" cy="2222"/>
            </a:xfrm>
            <a:prstGeom prst="rect">
              <a:avLst/>
            </a:prstGeom>
          </p:spPr>
        </p:pic>
        <p:sp>
          <p:nvSpPr>
            <p:cNvPr id="4830" name="object 4830" descr=""/>
            <p:cNvSpPr/>
            <p:nvPr/>
          </p:nvSpPr>
          <p:spPr>
            <a:xfrm>
              <a:off x="1461052" y="2417312"/>
              <a:ext cx="19050" cy="13970"/>
            </a:xfrm>
            <a:custGeom>
              <a:avLst/>
              <a:gdLst/>
              <a:ahLst/>
              <a:cxnLst/>
              <a:rect l="l" t="t" r="r" b="b"/>
              <a:pathLst>
                <a:path w="19050" h="13969">
                  <a:moveTo>
                    <a:pt x="9593" y="4444"/>
                  </a:moveTo>
                  <a:lnTo>
                    <a:pt x="4724" y="4444"/>
                  </a:lnTo>
                  <a:lnTo>
                    <a:pt x="8026" y="5537"/>
                  </a:lnTo>
                  <a:lnTo>
                    <a:pt x="11620" y="7048"/>
                  </a:lnTo>
                  <a:lnTo>
                    <a:pt x="13665" y="8889"/>
                  </a:lnTo>
                  <a:lnTo>
                    <a:pt x="15646" y="11950"/>
                  </a:lnTo>
                  <a:lnTo>
                    <a:pt x="16129" y="12458"/>
                  </a:lnTo>
                  <a:lnTo>
                    <a:pt x="16791" y="13334"/>
                  </a:lnTo>
                  <a:lnTo>
                    <a:pt x="17043" y="13728"/>
                  </a:lnTo>
                  <a:lnTo>
                    <a:pt x="18453" y="13334"/>
                  </a:lnTo>
                  <a:lnTo>
                    <a:pt x="16789" y="11163"/>
                  </a:lnTo>
                  <a:lnTo>
                    <a:pt x="15735" y="9626"/>
                  </a:lnTo>
                  <a:lnTo>
                    <a:pt x="14401" y="7861"/>
                  </a:lnTo>
                  <a:lnTo>
                    <a:pt x="13398" y="6730"/>
                  </a:lnTo>
                  <a:lnTo>
                    <a:pt x="10820" y="4876"/>
                  </a:lnTo>
                  <a:lnTo>
                    <a:pt x="9593" y="4444"/>
                  </a:lnTo>
                  <a:close/>
                </a:path>
                <a:path w="19050" h="13969">
                  <a:moveTo>
                    <a:pt x="2044" y="0"/>
                  </a:moveTo>
                  <a:lnTo>
                    <a:pt x="457" y="1066"/>
                  </a:lnTo>
                  <a:lnTo>
                    <a:pt x="0" y="1752"/>
                  </a:lnTo>
                  <a:lnTo>
                    <a:pt x="508" y="3238"/>
                  </a:lnTo>
                  <a:lnTo>
                    <a:pt x="965" y="3962"/>
                  </a:lnTo>
                  <a:lnTo>
                    <a:pt x="3060" y="5130"/>
                  </a:lnTo>
                  <a:lnTo>
                    <a:pt x="4724" y="4444"/>
                  </a:lnTo>
                  <a:lnTo>
                    <a:pt x="9593" y="4444"/>
                  </a:lnTo>
                  <a:lnTo>
                    <a:pt x="6286" y="3225"/>
                  </a:lnTo>
                  <a:lnTo>
                    <a:pt x="5695" y="3047"/>
                  </a:lnTo>
                  <a:lnTo>
                    <a:pt x="1841" y="3047"/>
                  </a:lnTo>
                  <a:lnTo>
                    <a:pt x="626" y="2260"/>
                  </a:lnTo>
                  <a:lnTo>
                    <a:pt x="585" y="2044"/>
                  </a:lnTo>
                  <a:lnTo>
                    <a:pt x="2070" y="571"/>
                  </a:lnTo>
                  <a:lnTo>
                    <a:pt x="2477" y="571"/>
                  </a:lnTo>
                  <a:lnTo>
                    <a:pt x="2044" y="0"/>
                  </a:lnTo>
                  <a:close/>
                </a:path>
                <a:path w="19050" h="13969">
                  <a:moveTo>
                    <a:pt x="2743" y="2717"/>
                  </a:moveTo>
                  <a:lnTo>
                    <a:pt x="1841" y="3047"/>
                  </a:lnTo>
                  <a:lnTo>
                    <a:pt x="5695" y="3047"/>
                  </a:lnTo>
                  <a:lnTo>
                    <a:pt x="4851" y="2793"/>
                  </a:lnTo>
                  <a:lnTo>
                    <a:pt x="2743" y="2717"/>
                  </a:lnTo>
                  <a:close/>
                </a:path>
                <a:path w="19050" h="13969">
                  <a:moveTo>
                    <a:pt x="4488" y="2387"/>
                  </a:moveTo>
                  <a:lnTo>
                    <a:pt x="3657" y="2387"/>
                  </a:lnTo>
                  <a:lnTo>
                    <a:pt x="3975" y="2476"/>
                  </a:lnTo>
                  <a:lnTo>
                    <a:pt x="4229" y="2641"/>
                  </a:lnTo>
                  <a:lnTo>
                    <a:pt x="4686" y="2552"/>
                  </a:lnTo>
                  <a:lnTo>
                    <a:pt x="4488" y="2387"/>
                  </a:lnTo>
                  <a:close/>
                </a:path>
                <a:path w="19050" h="13969">
                  <a:moveTo>
                    <a:pt x="2336" y="2044"/>
                  </a:moveTo>
                  <a:lnTo>
                    <a:pt x="2298" y="2412"/>
                  </a:lnTo>
                  <a:lnTo>
                    <a:pt x="2653" y="2406"/>
                  </a:lnTo>
                  <a:lnTo>
                    <a:pt x="2387" y="2273"/>
                  </a:lnTo>
                  <a:lnTo>
                    <a:pt x="2336" y="2044"/>
                  </a:lnTo>
                  <a:close/>
                </a:path>
                <a:path w="19050" h="13969">
                  <a:moveTo>
                    <a:pt x="2477" y="571"/>
                  </a:moveTo>
                  <a:lnTo>
                    <a:pt x="2070" y="571"/>
                  </a:lnTo>
                  <a:lnTo>
                    <a:pt x="2593" y="1752"/>
                  </a:lnTo>
                  <a:lnTo>
                    <a:pt x="2712" y="2405"/>
                  </a:lnTo>
                  <a:lnTo>
                    <a:pt x="3657" y="2387"/>
                  </a:lnTo>
                  <a:lnTo>
                    <a:pt x="4488" y="2387"/>
                  </a:lnTo>
                  <a:lnTo>
                    <a:pt x="2755" y="939"/>
                  </a:lnTo>
                  <a:lnTo>
                    <a:pt x="2477" y="571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31" name="object 4831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461046" y="2417736"/>
              <a:ext cx="4686" cy="2743"/>
            </a:xfrm>
            <a:prstGeom prst="rect">
              <a:avLst/>
            </a:prstGeom>
          </p:spPr>
        </p:pic>
        <p:sp>
          <p:nvSpPr>
            <p:cNvPr id="4832" name="object 4832" descr=""/>
            <p:cNvSpPr/>
            <p:nvPr/>
          </p:nvSpPr>
          <p:spPr>
            <a:xfrm>
              <a:off x="1529177" y="2415922"/>
              <a:ext cx="13335" cy="20320"/>
            </a:xfrm>
            <a:custGeom>
              <a:avLst/>
              <a:gdLst/>
              <a:ahLst/>
              <a:cxnLst/>
              <a:rect l="l" t="t" r="r" b="b"/>
              <a:pathLst>
                <a:path w="13334" h="20319">
                  <a:moveTo>
                    <a:pt x="1604" y="546"/>
                  </a:moveTo>
                  <a:lnTo>
                    <a:pt x="863" y="546"/>
                  </a:lnTo>
                  <a:lnTo>
                    <a:pt x="1023" y="977"/>
                  </a:lnTo>
                  <a:lnTo>
                    <a:pt x="1128" y="1816"/>
                  </a:lnTo>
                  <a:lnTo>
                    <a:pt x="1003" y="2400"/>
                  </a:lnTo>
                  <a:lnTo>
                    <a:pt x="927" y="3860"/>
                  </a:lnTo>
                  <a:lnTo>
                    <a:pt x="1130" y="4368"/>
                  </a:lnTo>
                  <a:lnTo>
                    <a:pt x="1803" y="6375"/>
                  </a:lnTo>
                  <a:lnTo>
                    <a:pt x="2349" y="7683"/>
                  </a:lnTo>
                  <a:lnTo>
                    <a:pt x="2717" y="8216"/>
                  </a:lnTo>
                  <a:lnTo>
                    <a:pt x="3416" y="9334"/>
                  </a:lnTo>
                  <a:lnTo>
                    <a:pt x="3733" y="9918"/>
                  </a:lnTo>
                  <a:lnTo>
                    <a:pt x="4861" y="11785"/>
                  </a:lnTo>
                  <a:lnTo>
                    <a:pt x="6361" y="13982"/>
                  </a:lnTo>
                  <a:lnTo>
                    <a:pt x="7734" y="15430"/>
                  </a:lnTo>
                  <a:lnTo>
                    <a:pt x="9664" y="18326"/>
                  </a:lnTo>
                  <a:lnTo>
                    <a:pt x="10553" y="19367"/>
                  </a:lnTo>
                  <a:lnTo>
                    <a:pt x="11074" y="19938"/>
                  </a:lnTo>
                  <a:lnTo>
                    <a:pt x="12204" y="20154"/>
                  </a:lnTo>
                  <a:lnTo>
                    <a:pt x="12712" y="19761"/>
                  </a:lnTo>
                  <a:lnTo>
                    <a:pt x="12750" y="18922"/>
                  </a:lnTo>
                  <a:lnTo>
                    <a:pt x="12128" y="17932"/>
                  </a:lnTo>
                  <a:lnTo>
                    <a:pt x="11925" y="17551"/>
                  </a:lnTo>
                  <a:lnTo>
                    <a:pt x="11290" y="16636"/>
                  </a:lnTo>
                  <a:lnTo>
                    <a:pt x="10858" y="16078"/>
                  </a:lnTo>
                  <a:lnTo>
                    <a:pt x="9121" y="13957"/>
                  </a:lnTo>
                  <a:lnTo>
                    <a:pt x="8445" y="13207"/>
                  </a:lnTo>
                  <a:lnTo>
                    <a:pt x="7315" y="11785"/>
                  </a:lnTo>
                  <a:lnTo>
                    <a:pt x="6997" y="11074"/>
                  </a:lnTo>
                  <a:lnTo>
                    <a:pt x="6032" y="9207"/>
                  </a:lnTo>
                  <a:lnTo>
                    <a:pt x="5270" y="8140"/>
                  </a:lnTo>
                  <a:lnTo>
                    <a:pt x="3492" y="5460"/>
                  </a:lnTo>
                  <a:lnTo>
                    <a:pt x="1976" y="1371"/>
                  </a:lnTo>
                  <a:lnTo>
                    <a:pt x="1765" y="660"/>
                  </a:lnTo>
                  <a:lnTo>
                    <a:pt x="1604" y="546"/>
                  </a:lnTo>
                  <a:close/>
                </a:path>
                <a:path w="13334" h="20319">
                  <a:moveTo>
                    <a:pt x="838" y="0"/>
                  </a:moveTo>
                  <a:lnTo>
                    <a:pt x="0" y="977"/>
                  </a:lnTo>
                  <a:lnTo>
                    <a:pt x="73" y="1371"/>
                  </a:lnTo>
                  <a:lnTo>
                    <a:pt x="177" y="1650"/>
                  </a:lnTo>
                  <a:lnTo>
                    <a:pt x="317" y="1777"/>
                  </a:lnTo>
                  <a:lnTo>
                    <a:pt x="457" y="1968"/>
                  </a:lnTo>
                  <a:lnTo>
                    <a:pt x="685" y="2400"/>
                  </a:lnTo>
                  <a:lnTo>
                    <a:pt x="560" y="1473"/>
                  </a:lnTo>
                  <a:lnTo>
                    <a:pt x="368" y="1219"/>
                  </a:lnTo>
                  <a:lnTo>
                    <a:pt x="863" y="546"/>
                  </a:lnTo>
                  <a:lnTo>
                    <a:pt x="1604" y="546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33" name="object 4833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529247" y="2416175"/>
              <a:ext cx="1674" cy="2222"/>
            </a:xfrm>
            <a:prstGeom prst="rect">
              <a:avLst/>
            </a:prstGeom>
          </p:spPr>
        </p:pic>
        <p:sp>
          <p:nvSpPr>
            <p:cNvPr id="4834" name="object 4834" descr=""/>
            <p:cNvSpPr/>
            <p:nvPr/>
          </p:nvSpPr>
          <p:spPr>
            <a:xfrm>
              <a:off x="1506456" y="2402173"/>
              <a:ext cx="19685" cy="14604"/>
            </a:xfrm>
            <a:custGeom>
              <a:avLst/>
              <a:gdLst/>
              <a:ahLst/>
              <a:cxnLst/>
              <a:rect l="l" t="t" r="r" b="b"/>
              <a:pathLst>
                <a:path w="19684" h="14605">
                  <a:moveTo>
                    <a:pt x="18821" y="0"/>
                  </a:moveTo>
                  <a:lnTo>
                    <a:pt x="17703" y="228"/>
                  </a:lnTo>
                  <a:lnTo>
                    <a:pt x="17144" y="876"/>
                  </a:lnTo>
                  <a:lnTo>
                    <a:pt x="14185" y="3937"/>
                  </a:lnTo>
                  <a:lnTo>
                    <a:pt x="11480" y="5664"/>
                  </a:lnTo>
                  <a:lnTo>
                    <a:pt x="10350" y="6337"/>
                  </a:lnTo>
                  <a:lnTo>
                    <a:pt x="8724" y="7658"/>
                  </a:lnTo>
                  <a:lnTo>
                    <a:pt x="8153" y="8191"/>
                  </a:lnTo>
                  <a:lnTo>
                    <a:pt x="6540" y="9029"/>
                  </a:lnTo>
                  <a:lnTo>
                    <a:pt x="5587" y="9461"/>
                  </a:lnTo>
                  <a:lnTo>
                    <a:pt x="4089" y="10248"/>
                  </a:lnTo>
                  <a:lnTo>
                    <a:pt x="3174" y="10680"/>
                  </a:lnTo>
                  <a:lnTo>
                    <a:pt x="2552" y="11023"/>
                  </a:lnTo>
                  <a:lnTo>
                    <a:pt x="1600" y="11607"/>
                  </a:lnTo>
                  <a:lnTo>
                    <a:pt x="1269" y="11874"/>
                  </a:lnTo>
                  <a:lnTo>
                    <a:pt x="622" y="12319"/>
                  </a:lnTo>
                  <a:lnTo>
                    <a:pt x="292" y="12522"/>
                  </a:lnTo>
                  <a:lnTo>
                    <a:pt x="0" y="13309"/>
                  </a:lnTo>
                  <a:lnTo>
                    <a:pt x="304" y="13881"/>
                  </a:lnTo>
                  <a:lnTo>
                    <a:pt x="1422" y="14135"/>
                  </a:lnTo>
                  <a:lnTo>
                    <a:pt x="2705" y="13550"/>
                  </a:lnTo>
                  <a:lnTo>
                    <a:pt x="3352" y="13233"/>
                  </a:lnTo>
                  <a:lnTo>
                    <a:pt x="6286" y="11353"/>
                  </a:lnTo>
                  <a:lnTo>
                    <a:pt x="8178" y="10566"/>
                  </a:lnTo>
                  <a:lnTo>
                    <a:pt x="10602" y="9029"/>
                  </a:lnTo>
                  <a:lnTo>
                    <a:pt x="12179" y="7912"/>
                  </a:lnTo>
                  <a:lnTo>
                    <a:pt x="12699" y="7505"/>
                  </a:lnTo>
                  <a:lnTo>
                    <a:pt x="13792" y="6769"/>
                  </a:lnTo>
                  <a:lnTo>
                    <a:pt x="14338" y="6426"/>
                  </a:lnTo>
                  <a:lnTo>
                    <a:pt x="15366" y="5448"/>
                  </a:lnTo>
                  <a:lnTo>
                    <a:pt x="16789" y="3886"/>
                  </a:lnTo>
                  <a:lnTo>
                    <a:pt x="17183" y="3492"/>
                  </a:lnTo>
                  <a:lnTo>
                    <a:pt x="17729" y="2501"/>
                  </a:lnTo>
                  <a:lnTo>
                    <a:pt x="17826" y="1536"/>
                  </a:lnTo>
                  <a:lnTo>
                    <a:pt x="17970" y="1117"/>
                  </a:lnTo>
                  <a:lnTo>
                    <a:pt x="18567" y="482"/>
                  </a:lnTo>
                  <a:lnTo>
                    <a:pt x="18965" y="482"/>
                  </a:lnTo>
                  <a:lnTo>
                    <a:pt x="18821" y="0"/>
                  </a:lnTo>
                  <a:close/>
                </a:path>
                <a:path w="19684" h="14605">
                  <a:moveTo>
                    <a:pt x="18965" y="482"/>
                  </a:moveTo>
                  <a:lnTo>
                    <a:pt x="18567" y="482"/>
                  </a:lnTo>
                  <a:lnTo>
                    <a:pt x="18757" y="1308"/>
                  </a:lnTo>
                  <a:lnTo>
                    <a:pt x="18351" y="1536"/>
                  </a:lnTo>
                  <a:lnTo>
                    <a:pt x="18176" y="1778"/>
                  </a:lnTo>
                  <a:lnTo>
                    <a:pt x="17995" y="2260"/>
                  </a:lnTo>
                  <a:lnTo>
                    <a:pt x="18376" y="1955"/>
                  </a:lnTo>
                  <a:lnTo>
                    <a:pt x="18757" y="1778"/>
                  </a:lnTo>
                  <a:lnTo>
                    <a:pt x="19136" y="1308"/>
                  </a:lnTo>
                  <a:lnTo>
                    <a:pt x="19083" y="876"/>
                  </a:lnTo>
                  <a:lnTo>
                    <a:pt x="18965" y="482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35" name="object 4835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24048" y="2402268"/>
              <a:ext cx="1537" cy="2158"/>
            </a:xfrm>
            <a:prstGeom prst="rect">
              <a:avLst/>
            </a:prstGeom>
          </p:spPr>
        </p:pic>
        <p:sp>
          <p:nvSpPr>
            <p:cNvPr id="4836" name="object 4836" descr=""/>
            <p:cNvSpPr/>
            <p:nvPr/>
          </p:nvSpPr>
          <p:spPr>
            <a:xfrm>
              <a:off x="1505978" y="2395383"/>
              <a:ext cx="12700" cy="20955"/>
            </a:xfrm>
            <a:custGeom>
              <a:avLst/>
              <a:gdLst/>
              <a:ahLst/>
              <a:cxnLst/>
              <a:rect l="l" t="t" r="r" b="b"/>
              <a:pathLst>
                <a:path w="12700" h="20955">
                  <a:moveTo>
                    <a:pt x="1270" y="0"/>
                  </a:moveTo>
                  <a:lnTo>
                    <a:pt x="0" y="241"/>
                  </a:lnTo>
                  <a:lnTo>
                    <a:pt x="114" y="1371"/>
                  </a:lnTo>
                  <a:lnTo>
                    <a:pt x="698" y="1993"/>
                  </a:lnTo>
                  <a:lnTo>
                    <a:pt x="2260" y="3898"/>
                  </a:lnTo>
                  <a:lnTo>
                    <a:pt x="3416" y="5270"/>
                  </a:lnTo>
                  <a:lnTo>
                    <a:pt x="4851" y="8140"/>
                  </a:lnTo>
                  <a:lnTo>
                    <a:pt x="5410" y="9334"/>
                  </a:lnTo>
                  <a:lnTo>
                    <a:pt x="6540" y="11099"/>
                  </a:lnTo>
                  <a:lnTo>
                    <a:pt x="6997" y="11722"/>
                  </a:lnTo>
                  <a:lnTo>
                    <a:pt x="7670" y="13423"/>
                  </a:lnTo>
                  <a:lnTo>
                    <a:pt x="8001" y="14401"/>
                  </a:lnTo>
                  <a:lnTo>
                    <a:pt x="8990" y="17030"/>
                  </a:lnTo>
                  <a:lnTo>
                    <a:pt x="9220" y="17589"/>
                  </a:lnTo>
                  <a:lnTo>
                    <a:pt x="9702" y="18592"/>
                  </a:lnTo>
                  <a:lnTo>
                    <a:pt x="9979" y="19049"/>
                  </a:lnTo>
                  <a:lnTo>
                    <a:pt x="10477" y="20002"/>
                  </a:lnTo>
                  <a:lnTo>
                    <a:pt x="11226" y="20370"/>
                  </a:lnTo>
                  <a:lnTo>
                    <a:pt x="11823" y="20129"/>
                  </a:lnTo>
                  <a:lnTo>
                    <a:pt x="12192" y="19049"/>
                  </a:lnTo>
                  <a:lnTo>
                    <a:pt x="11963" y="18313"/>
                  </a:lnTo>
                  <a:lnTo>
                    <a:pt x="11461" y="16941"/>
                  </a:lnTo>
                  <a:lnTo>
                    <a:pt x="9944" y="13906"/>
                  </a:lnTo>
                  <a:lnTo>
                    <a:pt x="9372" y="11950"/>
                  </a:lnTo>
                  <a:lnTo>
                    <a:pt x="8085" y="9334"/>
                  </a:lnTo>
                  <a:lnTo>
                    <a:pt x="7162" y="7696"/>
                  </a:lnTo>
                  <a:lnTo>
                    <a:pt x="6807" y="7124"/>
                  </a:lnTo>
                  <a:lnTo>
                    <a:pt x="6197" y="5968"/>
                  </a:lnTo>
                  <a:lnTo>
                    <a:pt x="5918" y="5384"/>
                  </a:lnTo>
                  <a:lnTo>
                    <a:pt x="5054" y="4254"/>
                  </a:lnTo>
                  <a:lnTo>
                    <a:pt x="3644" y="2666"/>
                  </a:lnTo>
                  <a:lnTo>
                    <a:pt x="3302" y="2235"/>
                  </a:lnTo>
                  <a:lnTo>
                    <a:pt x="2374" y="1600"/>
                  </a:lnTo>
                  <a:lnTo>
                    <a:pt x="1803" y="1562"/>
                  </a:lnTo>
                  <a:lnTo>
                    <a:pt x="1028" y="1206"/>
                  </a:lnTo>
                  <a:lnTo>
                    <a:pt x="457" y="533"/>
                  </a:lnTo>
                  <a:lnTo>
                    <a:pt x="1295" y="444"/>
                  </a:lnTo>
                  <a:lnTo>
                    <a:pt x="1734" y="444"/>
                  </a:lnTo>
                  <a:lnTo>
                    <a:pt x="1270" y="0"/>
                  </a:lnTo>
                  <a:close/>
                </a:path>
                <a:path w="12700" h="20955">
                  <a:moveTo>
                    <a:pt x="1734" y="444"/>
                  </a:moveTo>
                  <a:lnTo>
                    <a:pt x="1295" y="444"/>
                  </a:lnTo>
                  <a:lnTo>
                    <a:pt x="1511" y="888"/>
                  </a:lnTo>
                  <a:lnTo>
                    <a:pt x="1727" y="1104"/>
                  </a:lnTo>
                  <a:lnTo>
                    <a:pt x="2159" y="1295"/>
                  </a:lnTo>
                  <a:lnTo>
                    <a:pt x="1905" y="888"/>
                  </a:lnTo>
                  <a:lnTo>
                    <a:pt x="1734" y="444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37" name="object 4837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506063" y="2395537"/>
              <a:ext cx="2074" cy="1435"/>
            </a:xfrm>
            <a:prstGeom prst="rect">
              <a:avLst/>
            </a:prstGeom>
          </p:spPr>
        </p:pic>
        <p:sp>
          <p:nvSpPr>
            <p:cNvPr id="4838" name="object 4838" descr=""/>
            <p:cNvSpPr/>
            <p:nvPr/>
          </p:nvSpPr>
          <p:spPr>
            <a:xfrm>
              <a:off x="1521631" y="2416984"/>
              <a:ext cx="19685" cy="14604"/>
            </a:xfrm>
            <a:custGeom>
              <a:avLst/>
              <a:gdLst/>
              <a:ahLst/>
              <a:cxnLst/>
              <a:rect l="l" t="t" r="r" b="b"/>
              <a:pathLst>
                <a:path w="19684" h="14605">
                  <a:moveTo>
                    <a:pt x="18821" y="0"/>
                  </a:moveTo>
                  <a:lnTo>
                    <a:pt x="17703" y="228"/>
                  </a:lnTo>
                  <a:lnTo>
                    <a:pt x="17144" y="876"/>
                  </a:lnTo>
                  <a:lnTo>
                    <a:pt x="14185" y="3937"/>
                  </a:lnTo>
                  <a:lnTo>
                    <a:pt x="11480" y="5664"/>
                  </a:lnTo>
                  <a:lnTo>
                    <a:pt x="10350" y="6337"/>
                  </a:lnTo>
                  <a:lnTo>
                    <a:pt x="8724" y="7658"/>
                  </a:lnTo>
                  <a:lnTo>
                    <a:pt x="8153" y="8191"/>
                  </a:lnTo>
                  <a:lnTo>
                    <a:pt x="6540" y="9029"/>
                  </a:lnTo>
                  <a:lnTo>
                    <a:pt x="5587" y="9461"/>
                  </a:lnTo>
                  <a:lnTo>
                    <a:pt x="3784" y="10388"/>
                  </a:lnTo>
                  <a:lnTo>
                    <a:pt x="3174" y="10680"/>
                  </a:lnTo>
                  <a:lnTo>
                    <a:pt x="2552" y="11023"/>
                  </a:lnTo>
                  <a:lnTo>
                    <a:pt x="1612" y="11607"/>
                  </a:lnTo>
                  <a:lnTo>
                    <a:pt x="1269" y="11874"/>
                  </a:lnTo>
                  <a:lnTo>
                    <a:pt x="622" y="12319"/>
                  </a:lnTo>
                  <a:lnTo>
                    <a:pt x="292" y="12522"/>
                  </a:lnTo>
                  <a:lnTo>
                    <a:pt x="0" y="13309"/>
                  </a:lnTo>
                  <a:lnTo>
                    <a:pt x="304" y="13881"/>
                  </a:lnTo>
                  <a:lnTo>
                    <a:pt x="1422" y="14135"/>
                  </a:lnTo>
                  <a:lnTo>
                    <a:pt x="2705" y="13550"/>
                  </a:lnTo>
                  <a:lnTo>
                    <a:pt x="3352" y="13233"/>
                  </a:lnTo>
                  <a:lnTo>
                    <a:pt x="6286" y="11353"/>
                  </a:lnTo>
                  <a:lnTo>
                    <a:pt x="8178" y="10566"/>
                  </a:lnTo>
                  <a:lnTo>
                    <a:pt x="10602" y="9029"/>
                  </a:lnTo>
                  <a:lnTo>
                    <a:pt x="12179" y="7912"/>
                  </a:lnTo>
                  <a:lnTo>
                    <a:pt x="12699" y="7505"/>
                  </a:lnTo>
                  <a:lnTo>
                    <a:pt x="13792" y="6769"/>
                  </a:lnTo>
                  <a:lnTo>
                    <a:pt x="14338" y="6426"/>
                  </a:lnTo>
                  <a:lnTo>
                    <a:pt x="15366" y="5448"/>
                  </a:lnTo>
                  <a:lnTo>
                    <a:pt x="16789" y="3886"/>
                  </a:lnTo>
                  <a:lnTo>
                    <a:pt x="17183" y="3492"/>
                  </a:lnTo>
                  <a:lnTo>
                    <a:pt x="17729" y="2501"/>
                  </a:lnTo>
                  <a:lnTo>
                    <a:pt x="17826" y="1536"/>
                  </a:lnTo>
                  <a:lnTo>
                    <a:pt x="17970" y="1117"/>
                  </a:lnTo>
                  <a:lnTo>
                    <a:pt x="18567" y="482"/>
                  </a:lnTo>
                  <a:lnTo>
                    <a:pt x="18965" y="482"/>
                  </a:lnTo>
                  <a:lnTo>
                    <a:pt x="18821" y="0"/>
                  </a:lnTo>
                  <a:close/>
                </a:path>
                <a:path w="19684" h="14605">
                  <a:moveTo>
                    <a:pt x="18965" y="482"/>
                  </a:moveTo>
                  <a:lnTo>
                    <a:pt x="18567" y="482"/>
                  </a:lnTo>
                  <a:lnTo>
                    <a:pt x="18757" y="1308"/>
                  </a:lnTo>
                  <a:lnTo>
                    <a:pt x="18351" y="1536"/>
                  </a:lnTo>
                  <a:lnTo>
                    <a:pt x="18176" y="1778"/>
                  </a:lnTo>
                  <a:lnTo>
                    <a:pt x="17995" y="2260"/>
                  </a:lnTo>
                  <a:lnTo>
                    <a:pt x="18376" y="1955"/>
                  </a:lnTo>
                  <a:lnTo>
                    <a:pt x="18478" y="1828"/>
                  </a:lnTo>
                  <a:lnTo>
                    <a:pt x="18630" y="1816"/>
                  </a:lnTo>
                  <a:lnTo>
                    <a:pt x="18757" y="1778"/>
                  </a:lnTo>
                  <a:lnTo>
                    <a:pt x="19136" y="1308"/>
                  </a:lnTo>
                  <a:lnTo>
                    <a:pt x="19083" y="876"/>
                  </a:lnTo>
                  <a:lnTo>
                    <a:pt x="18965" y="482"/>
                  </a:lnTo>
                  <a:close/>
                </a:path>
                <a:path w="19684" h="14605">
                  <a:moveTo>
                    <a:pt x="18580" y="1828"/>
                  </a:move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39" name="object 4839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39235" y="2417090"/>
              <a:ext cx="1544" cy="2159"/>
            </a:xfrm>
            <a:prstGeom prst="rect">
              <a:avLst/>
            </a:prstGeom>
          </p:spPr>
        </p:pic>
        <p:sp>
          <p:nvSpPr>
            <p:cNvPr id="4840" name="object 4840" descr=""/>
            <p:cNvSpPr/>
            <p:nvPr/>
          </p:nvSpPr>
          <p:spPr>
            <a:xfrm>
              <a:off x="1516354" y="2407323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19" h="13335">
                  <a:moveTo>
                    <a:pt x="1682" y="469"/>
                  </a:moveTo>
                  <a:lnTo>
                    <a:pt x="545" y="469"/>
                  </a:lnTo>
                  <a:lnTo>
                    <a:pt x="1180" y="1066"/>
                  </a:lnTo>
                  <a:lnTo>
                    <a:pt x="1426" y="1689"/>
                  </a:lnTo>
                  <a:lnTo>
                    <a:pt x="1497" y="2438"/>
                  </a:lnTo>
                  <a:lnTo>
                    <a:pt x="2094" y="3390"/>
                  </a:lnTo>
                  <a:lnTo>
                    <a:pt x="2513" y="3759"/>
                  </a:lnTo>
                  <a:lnTo>
                    <a:pt x="4024" y="5245"/>
                  </a:lnTo>
                  <a:lnTo>
                    <a:pt x="5104" y="6159"/>
                  </a:lnTo>
                  <a:lnTo>
                    <a:pt x="6793" y="7137"/>
                  </a:lnTo>
                  <a:lnTo>
                    <a:pt x="7412" y="7569"/>
                  </a:lnTo>
                  <a:lnTo>
                    <a:pt x="9220" y="8699"/>
                  </a:lnTo>
                  <a:lnTo>
                    <a:pt x="11492" y="9944"/>
                  </a:lnTo>
                  <a:lnTo>
                    <a:pt x="13422" y="10617"/>
                  </a:lnTo>
                  <a:lnTo>
                    <a:pt x="16458" y="12331"/>
                  </a:lnTo>
                  <a:lnTo>
                    <a:pt x="18439" y="13131"/>
                  </a:lnTo>
                  <a:lnTo>
                    <a:pt x="19531" y="12814"/>
                  </a:lnTo>
                  <a:lnTo>
                    <a:pt x="19810" y="12217"/>
                  </a:lnTo>
                  <a:lnTo>
                    <a:pt x="13041" y="8318"/>
                  </a:lnTo>
                  <a:lnTo>
                    <a:pt x="11378" y="7569"/>
                  </a:lnTo>
                  <a:lnTo>
                    <a:pt x="10781" y="7073"/>
                  </a:lnTo>
                  <a:lnTo>
                    <a:pt x="9079" y="5854"/>
                  </a:lnTo>
                  <a:lnTo>
                    <a:pt x="7911" y="5245"/>
                  </a:lnTo>
                  <a:lnTo>
                    <a:pt x="5117" y="3657"/>
                  </a:lnTo>
                  <a:lnTo>
                    <a:pt x="1980" y="787"/>
                  </a:lnTo>
                  <a:lnTo>
                    <a:pt x="1682" y="469"/>
                  </a:lnTo>
                  <a:close/>
                </a:path>
                <a:path w="20319" h="13335">
                  <a:moveTo>
                    <a:pt x="265" y="0"/>
                  </a:moveTo>
                  <a:lnTo>
                    <a:pt x="72" y="787"/>
                  </a:lnTo>
                  <a:lnTo>
                    <a:pt x="0" y="1295"/>
                  </a:lnTo>
                  <a:lnTo>
                    <a:pt x="303" y="1689"/>
                  </a:lnTo>
                  <a:lnTo>
                    <a:pt x="557" y="1803"/>
                  </a:lnTo>
                  <a:lnTo>
                    <a:pt x="710" y="1816"/>
                  </a:lnTo>
                  <a:lnTo>
                    <a:pt x="1218" y="2209"/>
                  </a:lnTo>
                  <a:lnTo>
                    <a:pt x="1040" y="1765"/>
                  </a:lnTo>
                  <a:lnTo>
                    <a:pt x="824" y="1511"/>
                  </a:lnTo>
                  <a:lnTo>
                    <a:pt x="405" y="1295"/>
                  </a:lnTo>
                  <a:lnTo>
                    <a:pt x="545" y="469"/>
                  </a:lnTo>
                  <a:lnTo>
                    <a:pt x="1682" y="469"/>
                  </a:lnTo>
                  <a:lnTo>
                    <a:pt x="1395" y="165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41" name="object 4841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516359" y="2407399"/>
              <a:ext cx="1506" cy="2133"/>
            </a:xfrm>
            <a:prstGeom prst="rect">
              <a:avLst/>
            </a:prstGeom>
          </p:spPr>
        </p:pic>
        <p:sp>
          <p:nvSpPr>
            <p:cNvPr id="4842" name="object 4842" descr=""/>
            <p:cNvSpPr/>
            <p:nvPr/>
          </p:nvSpPr>
          <p:spPr>
            <a:xfrm>
              <a:off x="1514107" y="2431582"/>
              <a:ext cx="17780" cy="19685"/>
            </a:xfrm>
            <a:custGeom>
              <a:avLst/>
              <a:gdLst/>
              <a:ahLst/>
              <a:cxnLst/>
              <a:rect l="l" t="t" r="r" b="b"/>
              <a:pathLst>
                <a:path w="17780" h="19685">
                  <a:moveTo>
                    <a:pt x="1003" y="16751"/>
                  </a:moveTo>
                  <a:lnTo>
                    <a:pt x="685" y="17157"/>
                  </a:lnTo>
                  <a:lnTo>
                    <a:pt x="609" y="17310"/>
                  </a:lnTo>
                  <a:lnTo>
                    <a:pt x="444" y="17373"/>
                  </a:lnTo>
                  <a:lnTo>
                    <a:pt x="317" y="17449"/>
                  </a:lnTo>
                  <a:lnTo>
                    <a:pt x="206" y="17602"/>
                  </a:lnTo>
                  <a:lnTo>
                    <a:pt x="0" y="18135"/>
                  </a:lnTo>
                  <a:lnTo>
                    <a:pt x="698" y="19342"/>
                  </a:lnTo>
                  <a:lnTo>
                    <a:pt x="1828" y="18821"/>
                  </a:lnTo>
                  <a:lnTo>
                    <a:pt x="838" y="18770"/>
                  </a:lnTo>
                  <a:lnTo>
                    <a:pt x="431" y="17945"/>
                  </a:lnTo>
                  <a:lnTo>
                    <a:pt x="812" y="17602"/>
                  </a:lnTo>
                  <a:lnTo>
                    <a:pt x="931" y="17310"/>
                  </a:lnTo>
                  <a:lnTo>
                    <a:pt x="1003" y="16751"/>
                  </a:lnTo>
                  <a:close/>
                </a:path>
                <a:path w="17780" h="19685">
                  <a:moveTo>
                    <a:pt x="16827" y="0"/>
                  </a:moveTo>
                  <a:lnTo>
                    <a:pt x="15582" y="12"/>
                  </a:lnTo>
                  <a:lnTo>
                    <a:pt x="14909" y="520"/>
                  </a:lnTo>
                  <a:lnTo>
                    <a:pt x="13754" y="1460"/>
                  </a:lnTo>
                  <a:lnTo>
                    <a:pt x="11125" y="4178"/>
                  </a:lnTo>
                  <a:lnTo>
                    <a:pt x="9321" y="5486"/>
                  </a:lnTo>
                  <a:lnTo>
                    <a:pt x="7238" y="7594"/>
                  </a:lnTo>
                  <a:lnTo>
                    <a:pt x="6730" y="8153"/>
                  </a:lnTo>
                  <a:lnTo>
                    <a:pt x="5753" y="9296"/>
                  </a:lnTo>
                  <a:lnTo>
                    <a:pt x="5295" y="9867"/>
                  </a:lnTo>
                  <a:lnTo>
                    <a:pt x="3835" y="11417"/>
                  </a:lnTo>
                  <a:lnTo>
                    <a:pt x="2997" y="12712"/>
                  </a:lnTo>
                  <a:lnTo>
                    <a:pt x="1866" y="14732"/>
                  </a:lnTo>
                  <a:lnTo>
                    <a:pt x="1549" y="15240"/>
                  </a:lnTo>
                  <a:lnTo>
                    <a:pt x="1231" y="16421"/>
                  </a:lnTo>
                  <a:lnTo>
                    <a:pt x="1320" y="17945"/>
                  </a:lnTo>
                  <a:lnTo>
                    <a:pt x="838" y="18770"/>
                  </a:lnTo>
                  <a:lnTo>
                    <a:pt x="1854" y="18770"/>
                  </a:lnTo>
                  <a:lnTo>
                    <a:pt x="2278" y="17945"/>
                  </a:lnTo>
                  <a:lnTo>
                    <a:pt x="4622" y="14020"/>
                  </a:lnTo>
                  <a:lnTo>
                    <a:pt x="7139" y="11417"/>
                  </a:lnTo>
                  <a:lnTo>
                    <a:pt x="8077" y="10502"/>
                  </a:lnTo>
                  <a:lnTo>
                    <a:pt x="9474" y="8699"/>
                  </a:lnTo>
                  <a:lnTo>
                    <a:pt x="9944" y="8001"/>
                  </a:lnTo>
                  <a:lnTo>
                    <a:pt x="11442" y="6705"/>
                  </a:lnTo>
                  <a:lnTo>
                    <a:pt x="12344" y="6007"/>
                  </a:lnTo>
                  <a:lnTo>
                    <a:pt x="14008" y="4572"/>
                  </a:lnTo>
                  <a:lnTo>
                    <a:pt x="14592" y="4102"/>
                  </a:lnTo>
                  <a:lnTo>
                    <a:pt x="15163" y="3594"/>
                  </a:lnTo>
                  <a:lnTo>
                    <a:pt x="16014" y="2730"/>
                  </a:lnTo>
                  <a:lnTo>
                    <a:pt x="16306" y="2362"/>
                  </a:lnTo>
                  <a:lnTo>
                    <a:pt x="17183" y="1435"/>
                  </a:lnTo>
                  <a:lnTo>
                    <a:pt x="17297" y="520"/>
                  </a:lnTo>
                  <a:lnTo>
                    <a:pt x="16827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43" name="object 4843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14106" y="2448306"/>
              <a:ext cx="1697" cy="2616"/>
            </a:xfrm>
            <a:prstGeom prst="rect">
              <a:avLst/>
            </a:prstGeom>
          </p:spPr>
        </p:pic>
        <p:sp>
          <p:nvSpPr>
            <p:cNvPr id="4844" name="object 4844" descr=""/>
            <p:cNvSpPr/>
            <p:nvPr/>
          </p:nvSpPr>
          <p:spPr>
            <a:xfrm>
              <a:off x="1513173" y="2412857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19" h="13335">
                  <a:moveTo>
                    <a:pt x="1682" y="469"/>
                  </a:moveTo>
                  <a:lnTo>
                    <a:pt x="545" y="469"/>
                  </a:lnTo>
                  <a:lnTo>
                    <a:pt x="1180" y="1079"/>
                  </a:lnTo>
                  <a:lnTo>
                    <a:pt x="1425" y="1689"/>
                  </a:lnTo>
                  <a:lnTo>
                    <a:pt x="1497" y="2438"/>
                  </a:lnTo>
                  <a:lnTo>
                    <a:pt x="2094" y="3390"/>
                  </a:lnTo>
                  <a:lnTo>
                    <a:pt x="2500" y="3759"/>
                  </a:lnTo>
                  <a:lnTo>
                    <a:pt x="4024" y="5245"/>
                  </a:lnTo>
                  <a:lnTo>
                    <a:pt x="5104" y="6159"/>
                  </a:lnTo>
                  <a:lnTo>
                    <a:pt x="6793" y="7137"/>
                  </a:lnTo>
                  <a:lnTo>
                    <a:pt x="7412" y="7569"/>
                  </a:lnTo>
                  <a:lnTo>
                    <a:pt x="9220" y="8699"/>
                  </a:lnTo>
                  <a:lnTo>
                    <a:pt x="11492" y="9944"/>
                  </a:lnTo>
                  <a:lnTo>
                    <a:pt x="13410" y="10617"/>
                  </a:lnTo>
                  <a:lnTo>
                    <a:pt x="16458" y="12331"/>
                  </a:lnTo>
                  <a:lnTo>
                    <a:pt x="18439" y="13131"/>
                  </a:lnTo>
                  <a:lnTo>
                    <a:pt x="19531" y="12814"/>
                  </a:lnTo>
                  <a:lnTo>
                    <a:pt x="19810" y="12217"/>
                  </a:lnTo>
                  <a:lnTo>
                    <a:pt x="19468" y="11455"/>
                  </a:lnTo>
                  <a:lnTo>
                    <a:pt x="19137" y="11277"/>
                  </a:lnTo>
                  <a:lnTo>
                    <a:pt x="18109" y="10617"/>
                  </a:lnTo>
                  <a:lnTo>
                    <a:pt x="17131" y="10083"/>
                  </a:lnTo>
                  <a:lnTo>
                    <a:pt x="16496" y="9779"/>
                  </a:lnTo>
                  <a:lnTo>
                    <a:pt x="15556" y="9398"/>
                  </a:lnTo>
                  <a:lnTo>
                    <a:pt x="14007" y="8699"/>
                  </a:lnTo>
                  <a:lnTo>
                    <a:pt x="13041" y="8318"/>
                  </a:lnTo>
                  <a:lnTo>
                    <a:pt x="11378" y="7569"/>
                  </a:lnTo>
                  <a:lnTo>
                    <a:pt x="10781" y="7073"/>
                  </a:lnTo>
                  <a:lnTo>
                    <a:pt x="9079" y="5854"/>
                  </a:lnTo>
                  <a:lnTo>
                    <a:pt x="7911" y="5245"/>
                  </a:lnTo>
                  <a:lnTo>
                    <a:pt x="5117" y="3657"/>
                  </a:lnTo>
                  <a:lnTo>
                    <a:pt x="1980" y="787"/>
                  </a:lnTo>
                  <a:lnTo>
                    <a:pt x="1682" y="469"/>
                  </a:lnTo>
                  <a:close/>
                </a:path>
                <a:path w="20319" h="13335">
                  <a:moveTo>
                    <a:pt x="265" y="0"/>
                  </a:moveTo>
                  <a:lnTo>
                    <a:pt x="72" y="787"/>
                  </a:lnTo>
                  <a:lnTo>
                    <a:pt x="0" y="1295"/>
                  </a:lnTo>
                  <a:lnTo>
                    <a:pt x="303" y="1689"/>
                  </a:lnTo>
                  <a:lnTo>
                    <a:pt x="557" y="1803"/>
                  </a:lnTo>
                  <a:lnTo>
                    <a:pt x="710" y="1816"/>
                  </a:lnTo>
                  <a:lnTo>
                    <a:pt x="1218" y="2209"/>
                  </a:lnTo>
                  <a:lnTo>
                    <a:pt x="1040" y="1765"/>
                  </a:lnTo>
                  <a:lnTo>
                    <a:pt x="811" y="1511"/>
                  </a:lnTo>
                  <a:lnTo>
                    <a:pt x="405" y="1295"/>
                  </a:lnTo>
                  <a:lnTo>
                    <a:pt x="545" y="469"/>
                  </a:lnTo>
                  <a:lnTo>
                    <a:pt x="1682" y="469"/>
                  </a:lnTo>
                  <a:lnTo>
                    <a:pt x="1395" y="165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45" name="object 4845" descr="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513268" y="2412924"/>
              <a:ext cx="1409" cy="2133"/>
            </a:xfrm>
            <a:prstGeom prst="rect">
              <a:avLst/>
            </a:prstGeom>
          </p:spPr>
        </p:pic>
        <p:sp>
          <p:nvSpPr>
            <p:cNvPr id="4846" name="object 4846" descr=""/>
            <p:cNvSpPr/>
            <p:nvPr/>
          </p:nvSpPr>
          <p:spPr>
            <a:xfrm>
              <a:off x="1518513" y="2427003"/>
              <a:ext cx="18415" cy="5080"/>
            </a:xfrm>
            <a:custGeom>
              <a:avLst/>
              <a:gdLst/>
              <a:ahLst/>
              <a:cxnLst/>
              <a:rect l="l" t="t" r="r" b="b"/>
              <a:pathLst>
                <a:path w="18415" h="5080">
                  <a:moveTo>
                    <a:pt x="8953" y="317"/>
                  </a:moveTo>
                  <a:lnTo>
                    <a:pt x="6311" y="711"/>
                  </a:lnTo>
                  <a:lnTo>
                    <a:pt x="5130" y="1181"/>
                  </a:lnTo>
                  <a:lnTo>
                    <a:pt x="3454" y="1993"/>
                  </a:lnTo>
                  <a:lnTo>
                    <a:pt x="2082" y="2743"/>
                  </a:lnTo>
                  <a:lnTo>
                    <a:pt x="0" y="3746"/>
                  </a:lnTo>
                  <a:lnTo>
                    <a:pt x="914" y="4572"/>
                  </a:lnTo>
                  <a:lnTo>
                    <a:pt x="1333" y="4318"/>
                  </a:lnTo>
                  <a:lnTo>
                    <a:pt x="2082" y="3975"/>
                  </a:lnTo>
                  <a:lnTo>
                    <a:pt x="2672" y="3746"/>
                  </a:lnTo>
                  <a:lnTo>
                    <a:pt x="5343" y="2222"/>
                  </a:lnTo>
                  <a:lnTo>
                    <a:pt x="7518" y="1638"/>
                  </a:lnTo>
                  <a:lnTo>
                    <a:pt x="15525" y="1638"/>
                  </a:lnTo>
                  <a:lnTo>
                    <a:pt x="14224" y="1028"/>
                  </a:lnTo>
                  <a:lnTo>
                    <a:pt x="12979" y="800"/>
                  </a:lnTo>
                  <a:lnTo>
                    <a:pt x="8953" y="317"/>
                  </a:lnTo>
                  <a:close/>
                </a:path>
                <a:path w="18415" h="5080">
                  <a:moveTo>
                    <a:pt x="15525" y="1638"/>
                  </a:moveTo>
                  <a:lnTo>
                    <a:pt x="7518" y="1638"/>
                  </a:lnTo>
                  <a:lnTo>
                    <a:pt x="10795" y="1866"/>
                  </a:lnTo>
                  <a:lnTo>
                    <a:pt x="11595" y="1968"/>
                  </a:lnTo>
                  <a:lnTo>
                    <a:pt x="13690" y="2311"/>
                  </a:lnTo>
                  <a:lnTo>
                    <a:pt x="14668" y="3454"/>
                  </a:lnTo>
                  <a:lnTo>
                    <a:pt x="16687" y="3378"/>
                  </a:lnTo>
                  <a:lnTo>
                    <a:pt x="17310" y="3009"/>
                  </a:lnTo>
                  <a:lnTo>
                    <a:pt x="17971" y="2374"/>
                  </a:lnTo>
                  <a:lnTo>
                    <a:pt x="16383" y="2374"/>
                  </a:lnTo>
                  <a:lnTo>
                    <a:pt x="15824" y="1778"/>
                  </a:lnTo>
                  <a:lnTo>
                    <a:pt x="15525" y="1638"/>
                  </a:lnTo>
                  <a:close/>
                </a:path>
                <a:path w="18415" h="5080">
                  <a:moveTo>
                    <a:pt x="17629" y="419"/>
                  </a:moveTo>
                  <a:lnTo>
                    <a:pt x="17157" y="419"/>
                  </a:lnTo>
                  <a:lnTo>
                    <a:pt x="17533" y="1553"/>
                  </a:lnTo>
                  <a:lnTo>
                    <a:pt x="17640" y="2235"/>
                  </a:lnTo>
                  <a:lnTo>
                    <a:pt x="16383" y="2374"/>
                  </a:lnTo>
                  <a:lnTo>
                    <a:pt x="17971" y="2374"/>
                  </a:lnTo>
                  <a:lnTo>
                    <a:pt x="18130" y="2222"/>
                  </a:lnTo>
                  <a:lnTo>
                    <a:pt x="18013" y="1117"/>
                  </a:lnTo>
                  <a:lnTo>
                    <a:pt x="17629" y="419"/>
                  </a:lnTo>
                  <a:close/>
                </a:path>
                <a:path w="18415" h="5080">
                  <a:moveTo>
                    <a:pt x="16329" y="1574"/>
                  </a:moveTo>
                  <a:lnTo>
                    <a:pt x="16018" y="1574"/>
                  </a:lnTo>
                  <a:lnTo>
                    <a:pt x="16281" y="1714"/>
                  </a:lnTo>
                  <a:lnTo>
                    <a:pt x="16329" y="1574"/>
                  </a:lnTo>
                  <a:close/>
                </a:path>
                <a:path w="18415" h="5080">
                  <a:moveTo>
                    <a:pt x="15978" y="1553"/>
                  </a:moveTo>
                  <a:close/>
                </a:path>
                <a:path w="18415" h="5080">
                  <a:moveTo>
                    <a:pt x="16383" y="1422"/>
                  </a:moveTo>
                  <a:lnTo>
                    <a:pt x="16294" y="1574"/>
                  </a:lnTo>
                  <a:lnTo>
                    <a:pt x="16383" y="1422"/>
                  </a:lnTo>
                  <a:close/>
                </a:path>
                <a:path w="18415" h="5080">
                  <a:moveTo>
                    <a:pt x="16299" y="1117"/>
                  </a:moveTo>
                  <a:lnTo>
                    <a:pt x="14998" y="1117"/>
                  </a:lnTo>
                  <a:lnTo>
                    <a:pt x="15278" y="1181"/>
                  </a:lnTo>
                  <a:lnTo>
                    <a:pt x="15978" y="1553"/>
                  </a:lnTo>
                  <a:lnTo>
                    <a:pt x="16299" y="1117"/>
                  </a:lnTo>
                  <a:close/>
                </a:path>
                <a:path w="18415" h="5080">
                  <a:moveTo>
                    <a:pt x="17399" y="0"/>
                  </a:moveTo>
                  <a:lnTo>
                    <a:pt x="16510" y="444"/>
                  </a:lnTo>
                  <a:lnTo>
                    <a:pt x="15633" y="622"/>
                  </a:lnTo>
                  <a:lnTo>
                    <a:pt x="14439" y="901"/>
                  </a:lnTo>
                  <a:lnTo>
                    <a:pt x="14757" y="1143"/>
                  </a:lnTo>
                  <a:lnTo>
                    <a:pt x="14998" y="1117"/>
                  </a:lnTo>
                  <a:lnTo>
                    <a:pt x="16299" y="1117"/>
                  </a:lnTo>
                  <a:lnTo>
                    <a:pt x="17157" y="419"/>
                  </a:lnTo>
                  <a:lnTo>
                    <a:pt x="17629" y="419"/>
                  </a:lnTo>
                  <a:lnTo>
                    <a:pt x="17399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47" name="object 4847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32941" y="2427337"/>
              <a:ext cx="3759" cy="2616"/>
            </a:xfrm>
            <a:prstGeom prst="rect">
              <a:avLst/>
            </a:prstGeom>
          </p:spPr>
        </p:pic>
        <p:sp>
          <p:nvSpPr>
            <p:cNvPr id="4848" name="object 4848" descr=""/>
            <p:cNvSpPr/>
            <p:nvPr/>
          </p:nvSpPr>
          <p:spPr>
            <a:xfrm>
              <a:off x="1509485" y="2426583"/>
              <a:ext cx="13335" cy="22860"/>
            </a:xfrm>
            <a:custGeom>
              <a:avLst/>
              <a:gdLst/>
              <a:ahLst/>
              <a:cxnLst/>
              <a:rect l="l" t="t" r="r" b="b"/>
              <a:pathLst>
                <a:path w="13334" h="22860">
                  <a:moveTo>
                    <a:pt x="1721" y="596"/>
                  </a:moveTo>
                  <a:lnTo>
                    <a:pt x="965" y="596"/>
                  </a:lnTo>
                  <a:lnTo>
                    <a:pt x="1013" y="761"/>
                  </a:lnTo>
                  <a:lnTo>
                    <a:pt x="1104" y="2425"/>
                  </a:lnTo>
                  <a:lnTo>
                    <a:pt x="800" y="2971"/>
                  </a:lnTo>
                  <a:lnTo>
                    <a:pt x="838" y="4229"/>
                  </a:lnTo>
                  <a:lnTo>
                    <a:pt x="1015" y="4762"/>
                  </a:lnTo>
                  <a:lnTo>
                    <a:pt x="1384" y="6159"/>
                  </a:lnTo>
                  <a:lnTo>
                    <a:pt x="1625" y="6984"/>
                  </a:lnTo>
                  <a:lnTo>
                    <a:pt x="2146" y="8445"/>
                  </a:lnTo>
                  <a:lnTo>
                    <a:pt x="2544" y="9118"/>
                  </a:lnTo>
                  <a:lnTo>
                    <a:pt x="3212" y="10325"/>
                  </a:lnTo>
                  <a:lnTo>
                    <a:pt x="7518" y="17195"/>
                  </a:lnTo>
                  <a:lnTo>
                    <a:pt x="9436" y="20459"/>
                  </a:lnTo>
                  <a:lnTo>
                    <a:pt x="10325" y="21640"/>
                  </a:lnTo>
                  <a:lnTo>
                    <a:pt x="10858" y="22301"/>
                  </a:lnTo>
                  <a:lnTo>
                    <a:pt x="12077" y="22605"/>
                  </a:lnTo>
                  <a:lnTo>
                    <a:pt x="12649" y="22199"/>
                  </a:lnTo>
                  <a:lnTo>
                    <a:pt x="12750" y="21297"/>
                  </a:lnTo>
                  <a:lnTo>
                    <a:pt x="12128" y="20180"/>
                  </a:lnTo>
                  <a:lnTo>
                    <a:pt x="11937" y="19761"/>
                  </a:lnTo>
                  <a:lnTo>
                    <a:pt x="11302" y="18719"/>
                  </a:lnTo>
                  <a:lnTo>
                    <a:pt x="10871" y="18084"/>
                  </a:lnTo>
                  <a:lnTo>
                    <a:pt x="10413" y="17487"/>
                  </a:lnTo>
                  <a:lnTo>
                    <a:pt x="9131" y="15709"/>
                  </a:lnTo>
                  <a:lnTo>
                    <a:pt x="8432" y="14820"/>
                  </a:lnTo>
                  <a:lnTo>
                    <a:pt x="7277" y="13207"/>
                  </a:lnTo>
                  <a:lnTo>
                    <a:pt x="6933" y="12293"/>
                  </a:lnTo>
                  <a:lnTo>
                    <a:pt x="6029" y="10299"/>
                  </a:lnTo>
                  <a:lnTo>
                    <a:pt x="5238" y="9042"/>
                  </a:lnTo>
                  <a:lnTo>
                    <a:pt x="3517" y="6095"/>
                  </a:lnTo>
                  <a:lnTo>
                    <a:pt x="2170" y="1714"/>
                  </a:lnTo>
                  <a:lnTo>
                    <a:pt x="1930" y="761"/>
                  </a:lnTo>
                  <a:lnTo>
                    <a:pt x="1721" y="596"/>
                  </a:lnTo>
                  <a:close/>
                </a:path>
                <a:path w="13334" h="22860">
                  <a:moveTo>
                    <a:pt x="965" y="0"/>
                  </a:moveTo>
                  <a:lnTo>
                    <a:pt x="0" y="1003"/>
                  </a:lnTo>
                  <a:lnTo>
                    <a:pt x="37" y="1295"/>
                  </a:lnTo>
                  <a:lnTo>
                    <a:pt x="133" y="1714"/>
                  </a:lnTo>
                  <a:lnTo>
                    <a:pt x="253" y="1854"/>
                  </a:lnTo>
                  <a:lnTo>
                    <a:pt x="393" y="1943"/>
                  </a:lnTo>
                  <a:lnTo>
                    <a:pt x="431" y="2120"/>
                  </a:lnTo>
                  <a:lnTo>
                    <a:pt x="647" y="2590"/>
                  </a:lnTo>
                  <a:lnTo>
                    <a:pt x="524" y="1511"/>
                  </a:lnTo>
                  <a:lnTo>
                    <a:pt x="380" y="1295"/>
                  </a:lnTo>
                  <a:lnTo>
                    <a:pt x="965" y="596"/>
                  </a:lnTo>
                  <a:lnTo>
                    <a:pt x="1721" y="596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49" name="object 4849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09524" y="2426869"/>
              <a:ext cx="1864" cy="2412"/>
            </a:xfrm>
            <a:prstGeom prst="rect">
              <a:avLst/>
            </a:prstGeom>
          </p:spPr>
        </p:pic>
        <p:sp>
          <p:nvSpPr>
            <p:cNvPr id="4850" name="object 4850" descr=""/>
            <p:cNvSpPr/>
            <p:nvPr/>
          </p:nvSpPr>
          <p:spPr>
            <a:xfrm>
              <a:off x="1518379" y="2431758"/>
              <a:ext cx="13335" cy="22860"/>
            </a:xfrm>
            <a:custGeom>
              <a:avLst/>
              <a:gdLst/>
              <a:ahLst/>
              <a:cxnLst/>
              <a:rect l="l" t="t" r="r" b="b"/>
              <a:pathLst>
                <a:path w="13334" h="22860">
                  <a:moveTo>
                    <a:pt x="11747" y="0"/>
                  </a:moveTo>
                  <a:lnTo>
                    <a:pt x="10934" y="431"/>
                  </a:lnTo>
                  <a:lnTo>
                    <a:pt x="10769" y="812"/>
                  </a:lnTo>
                  <a:lnTo>
                    <a:pt x="10375" y="1574"/>
                  </a:lnTo>
                  <a:lnTo>
                    <a:pt x="10134" y="1981"/>
                  </a:lnTo>
                  <a:lnTo>
                    <a:pt x="9626" y="3086"/>
                  </a:lnTo>
                  <a:lnTo>
                    <a:pt x="8369" y="6578"/>
                  </a:lnTo>
                  <a:lnTo>
                    <a:pt x="8039" y="7658"/>
                  </a:lnTo>
                  <a:lnTo>
                    <a:pt x="7353" y="9512"/>
                  </a:lnTo>
                  <a:lnTo>
                    <a:pt x="6858" y="10210"/>
                  </a:lnTo>
                  <a:lnTo>
                    <a:pt x="5664" y="12153"/>
                  </a:lnTo>
                  <a:lnTo>
                    <a:pt x="5092" y="13462"/>
                  </a:lnTo>
                  <a:lnTo>
                    <a:pt x="3594" y="16624"/>
                  </a:lnTo>
                  <a:lnTo>
                    <a:pt x="711" y="20243"/>
                  </a:lnTo>
                  <a:lnTo>
                    <a:pt x="88" y="20942"/>
                  </a:lnTo>
                  <a:lnTo>
                    <a:pt x="0" y="22174"/>
                  </a:lnTo>
                  <a:lnTo>
                    <a:pt x="1371" y="22402"/>
                  </a:lnTo>
                  <a:lnTo>
                    <a:pt x="1816" y="21996"/>
                  </a:lnTo>
                  <a:lnTo>
                    <a:pt x="1397" y="21932"/>
                  </a:lnTo>
                  <a:lnTo>
                    <a:pt x="482" y="21844"/>
                  </a:lnTo>
                  <a:lnTo>
                    <a:pt x="1092" y="21094"/>
                  </a:lnTo>
                  <a:lnTo>
                    <a:pt x="1917" y="20688"/>
                  </a:lnTo>
                  <a:lnTo>
                    <a:pt x="2540" y="20637"/>
                  </a:lnTo>
                  <a:lnTo>
                    <a:pt x="3543" y="19926"/>
                  </a:lnTo>
                  <a:lnTo>
                    <a:pt x="3898" y="19443"/>
                  </a:lnTo>
                  <a:lnTo>
                    <a:pt x="4851" y="18351"/>
                  </a:lnTo>
                  <a:lnTo>
                    <a:pt x="5397" y="17691"/>
                  </a:lnTo>
                  <a:lnTo>
                    <a:pt x="6311" y="16446"/>
                  </a:lnTo>
                  <a:lnTo>
                    <a:pt x="6604" y="15798"/>
                  </a:lnTo>
                  <a:lnTo>
                    <a:pt x="7239" y="14528"/>
                  </a:lnTo>
                  <a:lnTo>
                    <a:pt x="7620" y="13893"/>
                  </a:lnTo>
                  <a:lnTo>
                    <a:pt x="8674" y="11899"/>
                  </a:lnTo>
                  <a:lnTo>
                    <a:pt x="9918" y="9207"/>
                  </a:lnTo>
                  <a:lnTo>
                    <a:pt x="10502" y="7073"/>
                  </a:lnTo>
                  <a:lnTo>
                    <a:pt x="12128" y="3644"/>
                  </a:lnTo>
                  <a:lnTo>
                    <a:pt x="12839" y="1422"/>
                  </a:lnTo>
                  <a:lnTo>
                    <a:pt x="12407" y="254"/>
                  </a:lnTo>
                  <a:lnTo>
                    <a:pt x="11747" y="0"/>
                  </a:lnTo>
                  <a:close/>
                </a:path>
                <a:path w="13334" h="22860">
                  <a:moveTo>
                    <a:pt x="2311" y="20967"/>
                  </a:moveTo>
                  <a:lnTo>
                    <a:pt x="1854" y="21196"/>
                  </a:lnTo>
                  <a:lnTo>
                    <a:pt x="1587" y="21463"/>
                  </a:lnTo>
                  <a:lnTo>
                    <a:pt x="1397" y="21932"/>
                  </a:lnTo>
                  <a:lnTo>
                    <a:pt x="1856" y="21932"/>
                  </a:lnTo>
                  <a:lnTo>
                    <a:pt x="1930" y="21551"/>
                  </a:lnTo>
                  <a:lnTo>
                    <a:pt x="2044" y="21412"/>
                  </a:lnTo>
                  <a:lnTo>
                    <a:pt x="2311" y="20967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51" name="object 4851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18373" y="2452408"/>
              <a:ext cx="2324" cy="1752"/>
            </a:xfrm>
            <a:prstGeom prst="rect">
              <a:avLst/>
            </a:prstGeom>
          </p:spPr>
        </p:pic>
        <p:sp>
          <p:nvSpPr>
            <p:cNvPr id="4852" name="object 4852" descr=""/>
            <p:cNvSpPr/>
            <p:nvPr/>
          </p:nvSpPr>
          <p:spPr>
            <a:xfrm>
              <a:off x="1526384" y="2422598"/>
              <a:ext cx="12065" cy="20955"/>
            </a:xfrm>
            <a:custGeom>
              <a:avLst/>
              <a:gdLst/>
              <a:ahLst/>
              <a:cxnLst/>
              <a:rect l="l" t="t" r="r" b="b"/>
              <a:pathLst>
                <a:path w="12065" h="20955">
                  <a:moveTo>
                    <a:pt x="1477" y="546"/>
                  </a:moveTo>
                  <a:lnTo>
                    <a:pt x="782" y="546"/>
                  </a:lnTo>
                  <a:lnTo>
                    <a:pt x="826" y="698"/>
                  </a:lnTo>
                  <a:lnTo>
                    <a:pt x="947" y="1943"/>
                  </a:lnTo>
                  <a:lnTo>
                    <a:pt x="822" y="2374"/>
                  </a:lnTo>
                  <a:lnTo>
                    <a:pt x="617" y="2730"/>
                  </a:lnTo>
                  <a:lnTo>
                    <a:pt x="643" y="3848"/>
                  </a:lnTo>
                  <a:lnTo>
                    <a:pt x="820" y="4368"/>
                  </a:lnTo>
                  <a:lnTo>
                    <a:pt x="1379" y="6413"/>
                  </a:lnTo>
                  <a:lnTo>
                    <a:pt x="1862" y="7759"/>
                  </a:lnTo>
                  <a:lnTo>
                    <a:pt x="2234" y="8382"/>
                  </a:lnTo>
                  <a:lnTo>
                    <a:pt x="2839" y="9486"/>
                  </a:lnTo>
                  <a:lnTo>
                    <a:pt x="3106" y="10071"/>
                  </a:lnTo>
                  <a:lnTo>
                    <a:pt x="4072" y="11899"/>
                  </a:lnTo>
                  <a:lnTo>
                    <a:pt x="5469" y="14236"/>
                  </a:lnTo>
                  <a:lnTo>
                    <a:pt x="6789" y="15798"/>
                  </a:lnTo>
                  <a:lnTo>
                    <a:pt x="7831" y="17538"/>
                  </a:lnTo>
                  <a:lnTo>
                    <a:pt x="8555" y="18796"/>
                  </a:lnTo>
                  <a:lnTo>
                    <a:pt x="9380" y="19888"/>
                  </a:lnTo>
                  <a:lnTo>
                    <a:pt x="9875" y="20485"/>
                  </a:lnTo>
                  <a:lnTo>
                    <a:pt x="10980" y="20764"/>
                  </a:lnTo>
                  <a:lnTo>
                    <a:pt x="11514" y="20396"/>
                  </a:lnTo>
                  <a:lnTo>
                    <a:pt x="11603" y="19558"/>
                  </a:lnTo>
                  <a:lnTo>
                    <a:pt x="11031" y="18542"/>
                  </a:lnTo>
                  <a:lnTo>
                    <a:pt x="10853" y="18148"/>
                  </a:lnTo>
                  <a:lnTo>
                    <a:pt x="10282" y="17195"/>
                  </a:lnTo>
                  <a:lnTo>
                    <a:pt x="9875" y="16611"/>
                  </a:lnTo>
                  <a:lnTo>
                    <a:pt x="9456" y="16065"/>
                  </a:lnTo>
                  <a:lnTo>
                    <a:pt x="8275" y="14427"/>
                  </a:lnTo>
                  <a:lnTo>
                    <a:pt x="7628" y="13614"/>
                  </a:lnTo>
                  <a:lnTo>
                    <a:pt x="6573" y="12128"/>
                  </a:lnTo>
                  <a:lnTo>
                    <a:pt x="6307" y="11404"/>
                  </a:lnTo>
                  <a:lnTo>
                    <a:pt x="5427" y="9461"/>
                  </a:lnTo>
                  <a:lnTo>
                    <a:pt x="4700" y="8305"/>
                  </a:lnTo>
                  <a:lnTo>
                    <a:pt x="3119" y="5600"/>
                  </a:lnTo>
                  <a:lnTo>
                    <a:pt x="1862" y="1536"/>
                  </a:lnTo>
                  <a:lnTo>
                    <a:pt x="1671" y="698"/>
                  </a:lnTo>
                  <a:lnTo>
                    <a:pt x="1477" y="546"/>
                  </a:lnTo>
                  <a:close/>
                </a:path>
                <a:path w="12065" h="20955">
                  <a:moveTo>
                    <a:pt x="782" y="0"/>
                  </a:moveTo>
                  <a:lnTo>
                    <a:pt x="103" y="698"/>
                  </a:lnTo>
                  <a:lnTo>
                    <a:pt x="0" y="1536"/>
                  </a:lnTo>
                  <a:lnTo>
                    <a:pt x="122" y="1701"/>
                  </a:lnTo>
                  <a:lnTo>
                    <a:pt x="249" y="1790"/>
                  </a:lnTo>
                  <a:lnTo>
                    <a:pt x="287" y="1943"/>
                  </a:lnTo>
                  <a:lnTo>
                    <a:pt x="490" y="2374"/>
                  </a:lnTo>
                  <a:lnTo>
                    <a:pt x="374" y="1384"/>
                  </a:lnTo>
                  <a:lnTo>
                    <a:pt x="236" y="1181"/>
                  </a:lnTo>
                  <a:lnTo>
                    <a:pt x="782" y="546"/>
                  </a:lnTo>
                  <a:lnTo>
                    <a:pt x="1477" y="546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53" name="object 4853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26318" y="2422855"/>
              <a:ext cx="1612" cy="2222"/>
            </a:xfrm>
            <a:prstGeom prst="rect">
              <a:avLst/>
            </a:prstGeom>
          </p:spPr>
        </p:pic>
        <p:sp>
          <p:nvSpPr>
            <p:cNvPr id="4854" name="object 4854" descr=""/>
            <p:cNvSpPr/>
            <p:nvPr/>
          </p:nvSpPr>
          <p:spPr>
            <a:xfrm>
              <a:off x="1460595" y="2425580"/>
              <a:ext cx="19685" cy="14604"/>
            </a:xfrm>
            <a:custGeom>
              <a:avLst/>
              <a:gdLst/>
              <a:ahLst/>
              <a:cxnLst/>
              <a:rect l="l" t="t" r="r" b="b"/>
              <a:pathLst>
                <a:path w="19684" h="14605">
                  <a:moveTo>
                    <a:pt x="1644" y="482"/>
                  </a:moveTo>
                  <a:lnTo>
                    <a:pt x="562" y="482"/>
                  </a:lnTo>
                  <a:lnTo>
                    <a:pt x="1159" y="1117"/>
                  </a:lnTo>
                  <a:lnTo>
                    <a:pt x="1303" y="1536"/>
                  </a:lnTo>
                  <a:lnTo>
                    <a:pt x="1400" y="2501"/>
                  </a:lnTo>
                  <a:lnTo>
                    <a:pt x="1946" y="3492"/>
                  </a:lnTo>
                  <a:lnTo>
                    <a:pt x="2386" y="3937"/>
                  </a:lnTo>
                  <a:lnTo>
                    <a:pt x="3762" y="5448"/>
                  </a:lnTo>
                  <a:lnTo>
                    <a:pt x="4791" y="6426"/>
                  </a:lnTo>
                  <a:lnTo>
                    <a:pt x="5337" y="6769"/>
                  </a:lnTo>
                  <a:lnTo>
                    <a:pt x="6429" y="7505"/>
                  </a:lnTo>
                  <a:lnTo>
                    <a:pt x="6950" y="7912"/>
                  </a:lnTo>
                  <a:lnTo>
                    <a:pt x="8652" y="9118"/>
                  </a:lnTo>
                  <a:lnTo>
                    <a:pt x="10950" y="10566"/>
                  </a:lnTo>
                  <a:lnTo>
                    <a:pt x="12843" y="11353"/>
                  </a:lnTo>
                  <a:lnTo>
                    <a:pt x="15776" y="13220"/>
                  </a:lnTo>
                  <a:lnTo>
                    <a:pt x="16424" y="13550"/>
                  </a:lnTo>
                  <a:lnTo>
                    <a:pt x="17707" y="14135"/>
                  </a:lnTo>
                  <a:lnTo>
                    <a:pt x="18824" y="13881"/>
                  </a:lnTo>
                  <a:lnTo>
                    <a:pt x="19129" y="13309"/>
                  </a:lnTo>
                  <a:lnTo>
                    <a:pt x="18837" y="12522"/>
                  </a:lnTo>
                  <a:lnTo>
                    <a:pt x="18507" y="12319"/>
                  </a:lnTo>
                  <a:lnTo>
                    <a:pt x="17859" y="11874"/>
                  </a:lnTo>
                  <a:lnTo>
                    <a:pt x="17516" y="11607"/>
                  </a:lnTo>
                  <a:lnTo>
                    <a:pt x="16576" y="11023"/>
                  </a:lnTo>
                  <a:lnTo>
                    <a:pt x="15954" y="10680"/>
                  </a:lnTo>
                  <a:lnTo>
                    <a:pt x="15345" y="10388"/>
                  </a:lnTo>
                  <a:lnTo>
                    <a:pt x="13541" y="9461"/>
                  </a:lnTo>
                  <a:lnTo>
                    <a:pt x="12589" y="9029"/>
                  </a:lnTo>
                  <a:lnTo>
                    <a:pt x="10976" y="8191"/>
                  </a:lnTo>
                  <a:lnTo>
                    <a:pt x="10404" y="7658"/>
                  </a:lnTo>
                  <a:lnTo>
                    <a:pt x="8779" y="6337"/>
                  </a:lnTo>
                  <a:lnTo>
                    <a:pt x="7648" y="5664"/>
                  </a:lnTo>
                  <a:lnTo>
                    <a:pt x="4943" y="3937"/>
                  </a:lnTo>
                  <a:lnTo>
                    <a:pt x="1984" y="876"/>
                  </a:lnTo>
                  <a:lnTo>
                    <a:pt x="1644" y="482"/>
                  </a:lnTo>
                  <a:close/>
                </a:path>
                <a:path w="19684" h="14605">
                  <a:moveTo>
                    <a:pt x="985" y="1828"/>
                  </a:moveTo>
                  <a:lnTo>
                    <a:pt x="651" y="1828"/>
                  </a:lnTo>
                  <a:lnTo>
                    <a:pt x="752" y="1955"/>
                  </a:lnTo>
                  <a:lnTo>
                    <a:pt x="1133" y="2260"/>
                  </a:lnTo>
                  <a:lnTo>
                    <a:pt x="985" y="1828"/>
                  </a:lnTo>
                  <a:close/>
                </a:path>
                <a:path w="19684" h="14605">
                  <a:moveTo>
                    <a:pt x="308" y="0"/>
                  </a:moveTo>
                  <a:lnTo>
                    <a:pt x="43" y="876"/>
                  </a:lnTo>
                  <a:lnTo>
                    <a:pt x="0" y="1308"/>
                  </a:lnTo>
                  <a:lnTo>
                    <a:pt x="257" y="1689"/>
                  </a:lnTo>
                  <a:lnTo>
                    <a:pt x="600" y="1841"/>
                  </a:lnTo>
                  <a:lnTo>
                    <a:pt x="985" y="1828"/>
                  </a:lnTo>
                  <a:lnTo>
                    <a:pt x="778" y="1536"/>
                  </a:lnTo>
                  <a:lnTo>
                    <a:pt x="371" y="1308"/>
                  </a:lnTo>
                  <a:lnTo>
                    <a:pt x="562" y="482"/>
                  </a:lnTo>
                  <a:lnTo>
                    <a:pt x="1644" y="482"/>
                  </a:lnTo>
                  <a:lnTo>
                    <a:pt x="1425" y="228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55" name="object 4855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460651" y="2425687"/>
              <a:ext cx="1454" cy="2146"/>
            </a:xfrm>
            <a:prstGeom prst="rect">
              <a:avLst/>
            </a:prstGeom>
          </p:spPr>
        </p:pic>
        <p:sp>
          <p:nvSpPr>
            <p:cNvPr id="4856" name="object 4856" descr=""/>
            <p:cNvSpPr/>
            <p:nvPr/>
          </p:nvSpPr>
          <p:spPr>
            <a:xfrm>
              <a:off x="1463503" y="2414740"/>
              <a:ext cx="12700" cy="20955"/>
            </a:xfrm>
            <a:custGeom>
              <a:avLst/>
              <a:gdLst/>
              <a:ahLst/>
              <a:cxnLst/>
              <a:rect l="l" t="t" r="r" b="b"/>
              <a:pathLst>
                <a:path w="12700" h="20955">
                  <a:moveTo>
                    <a:pt x="12184" y="444"/>
                  </a:moveTo>
                  <a:lnTo>
                    <a:pt x="10909" y="444"/>
                  </a:lnTo>
                  <a:lnTo>
                    <a:pt x="11747" y="533"/>
                  </a:lnTo>
                  <a:lnTo>
                    <a:pt x="11175" y="1206"/>
                  </a:lnTo>
                  <a:lnTo>
                    <a:pt x="10401" y="1562"/>
                  </a:lnTo>
                  <a:lnTo>
                    <a:pt x="9829" y="1600"/>
                  </a:lnTo>
                  <a:lnTo>
                    <a:pt x="8902" y="2235"/>
                  </a:lnTo>
                  <a:lnTo>
                    <a:pt x="8559" y="2666"/>
                  </a:lnTo>
                  <a:lnTo>
                    <a:pt x="7670" y="3657"/>
                  </a:lnTo>
                  <a:lnTo>
                    <a:pt x="7162" y="4254"/>
                  </a:lnTo>
                  <a:lnTo>
                    <a:pt x="6286" y="5384"/>
                  </a:lnTo>
                  <a:lnTo>
                    <a:pt x="6007" y="5968"/>
                  </a:lnTo>
                  <a:lnTo>
                    <a:pt x="5397" y="7124"/>
                  </a:lnTo>
                  <a:lnTo>
                    <a:pt x="5041" y="7696"/>
                  </a:lnTo>
                  <a:lnTo>
                    <a:pt x="4025" y="9499"/>
                  </a:lnTo>
                  <a:lnTo>
                    <a:pt x="2832" y="11950"/>
                  </a:lnTo>
                  <a:lnTo>
                    <a:pt x="2247" y="13906"/>
                  </a:lnTo>
                  <a:lnTo>
                    <a:pt x="698" y="17030"/>
                  </a:lnTo>
                  <a:lnTo>
                    <a:pt x="0" y="19049"/>
                  </a:lnTo>
                  <a:lnTo>
                    <a:pt x="380" y="20129"/>
                  </a:lnTo>
                  <a:lnTo>
                    <a:pt x="977" y="20370"/>
                  </a:lnTo>
                  <a:lnTo>
                    <a:pt x="1727" y="20002"/>
                  </a:lnTo>
                  <a:lnTo>
                    <a:pt x="2273" y="18961"/>
                  </a:lnTo>
                  <a:lnTo>
                    <a:pt x="2501" y="18592"/>
                  </a:lnTo>
                  <a:lnTo>
                    <a:pt x="2984" y="17589"/>
                  </a:lnTo>
                  <a:lnTo>
                    <a:pt x="3251" y="16941"/>
                  </a:lnTo>
                  <a:lnTo>
                    <a:pt x="3479" y="16294"/>
                  </a:lnTo>
                  <a:lnTo>
                    <a:pt x="4203" y="14401"/>
                  </a:lnTo>
                  <a:lnTo>
                    <a:pt x="4533" y="13423"/>
                  </a:lnTo>
                  <a:lnTo>
                    <a:pt x="5206" y="11722"/>
                  </a:lnTo>
                  <a:lnTo>
                    <a:pt x="5664" y="11099"/>
                  </a:lnTo>
                  <a:lnTo>
                    <a:pt x="6794" y="9334"/>
                  </a:lnTo>
                  <a:lnTo>
                    <a:pt x="7353" y="8140"/>
                  </a:lnTo>
                  <a:lnTo>
                    <a:pt x="8788" y="5270"/>
                  </a:lnTo>
                  <a:lnTo>
                    <a:pt x="9944" y="3898"/>
                  </a:lnTo>
                  <a:lnTo>
                    <a:pt x="11506" y="1993"/>
                  </a:lnTo>
                  <a:lnTo>
                    <a:pt x="12090" y="1371"/>
                  </a:lnTo>
                  <a:lnTo>
                    <a:pt x="12184" y="444"/>
                  </a:lnTo>
                  <a:close/>
                </a:path>
                <a:path w="12700" h="20955">
                  <a:moveTo>
                    <a:pt x="10934" y="0"/>
                  </a:moveTo>
                  <a:lnTo>
                    <a:pt x="10515" y="368"/>
                  </a:lnTo>
                  <a:lnTo>
                    <a:pt x="10299" y="888"/>
                  </a:lnTo>
                  <a:lnTo>
                    <a:pt x="10045" y="1295"/>
                  </a:lnTo>
                  <a:lnTo>
                    <a:pt x="10477" y="1104"/>
                  </a:lnTo>
                  <a:lnTo>
                    <a:pt x="10693" y="888"/>
                  </a:lnTo>
                  <a:lnTo>
                    <a:pt x="10909" y="444"/>
                  </a:lnTo>
                  <a:lnTo>
                    <a:pt x="12184" y="444"/>
                  </a:lnTo>
                  <a:lnTo>
                    <a:pt x="12204" y="241"/>
                  </a:lnTo>
                  <a:lnTo>
                    <a:pt x="10934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57" name="object 4857" descr="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473542" y="2414904"/>
              <a:ext cx="2142" cy="1422"/>
            </a:xfrm>
            <a:prstGeom prst="rect">
              <a:avLst/>
            </a:prstGeom>
          </p:spPr>
        </p:pic>
        <p:pic>
          <p:nvPicPr>
            <p:cNvPr id="4858" name="object 4858" descr="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444106" y="2392878"/>
              <a:ext cx="91446" cy="68433"/>
            </a:xfrm>
            <a:prstGeom prst="rect">
              <a:avLst/>
            </a:prstGeom>
          </p:spPr>
        </p:pic>
        <p:sp>
          <p:nvSpPr>
            <p:cNvPr id="4859" name="object 4859" descr=""/>
            <p:cNvSpPr/>
            <p:nvPr/>
          </p:nvSpPr>
          <p:spPr>
            <a:xfrm>
              <a:off x="1454560" y="2417336"/>
              <a:ext cx="12065" cy="20955"/>
            </a:xfrm>
            <a:custGeom>
              <a:avLst/>
              <a:gdLst/>
              <a:ahLst/>
              <a:cxnLst/>
              <a:rect l="l" t="t" r="r" b="b"/>
              <a:pathLst>
                <a:path w="12065" h="20955">
                  <a:moveTo>
                    <a:pt x="10718" y="0"/>
                  </a:moveTo>
                  <a:lnTo>
                    <a:pt x="9829" y="711"/>
                  </a:lnTo>
                  <a:lnTo>
                    <a:pt x="9639" y="1549"/>
                  </a:lnTo>
                  <a:lnTo>
                    <a:pt x="8915" y="3898"/>
                  </a:lnTo>
                  <a:lnTo>
                    <a:pt x="8407" y="5626"/>
                  </a:lnTo>
                  <a:lnTo>
                    <a:pt x="6794" y="8407"/>
                  </a:lnTo>
                  <a:lnTo>
                    <a:pt x="6108" y="9525"/>
                  </a:lnTo>
                  <a:lnTo>
                    <a:pt x="5257" y="11442"/>
                  </a:lnTo>
                  <a:lnTo>
                    <a:pt x="4991" y="12166"/>
                  </a:lnTo>
                  <a:lnTo>
                    <a:pt x="3937" y="13665"/>
                  </a:lnTo>
                  <a:lnTo>
                    <a:pt x="3302" y="14478"/>
                  </a:lnTo>
                  <a:lnTo>
                    <a:pt x="1714" y="16675"/>
                  </a:lnTo>
                  <a:lnTo>
                    <a:pt x="1320" y="17259"/>
                  </a:lnTo>
                  <a:lnTo>
                    <a:pt x="749" y="18211"/>
                  </a:lnTo>
                  <a:lnTo>
                    <a:pt x="571" y="18605"/>
                  </a:lnTo>
                  <a:lnTo>
                    <a:pt x="0" y="19634"/>
                  </a:lnTo>
                  <a:lnTo>
                    <a:pt x="101" y="20459"/>
                  </a:lnTo>
                  <a:lnTo>
                    <a:pt x="635" y="20828"/>
                  </a:lnTo>
                  <a:lnTo>
                    <a:pt x="1739" y="20548"/>
                  </a:lnTo>
                  <a:lnTo>
                    <a:pt x="2235" y="19939"/>
                  </a:lnTo>
                  <a:lnTo>
                    <a:pt x="3048" y="18846"/>
                  </a:lnTo>
                  <a:lnTo>
                    <a:pt x="4787" y="15836"/>
                  </a:lnTo>
                  <a:lnTo>
                    <a:pt x="6108" y="14274"/>
                  </a:lnTo>
                  <a:lnTo>
                    <a:pt x="7493" y="11925"/>
                  </a:lnTo>
                  <a:lnTo>
                    <a:pt x="8445" y="10083"/>
                  </a:lnTo>
                  <a:lnTo>
                    <a:pt x="8724" y="9474"/>
                  </a:lnTo>
                  <a:lnTo>
                    <a:pt x="9347" y="8318"/>
                  </a:lnTo>
                  <a:lnTo>
                    <a:pt x="9677" y="7772"/>
                  </a:lnTo>
                  <a:lnTo>
                    <a:pt x="10147" y="6426"/>
                  </a:lnTo>
                  <a:lnTo>
                    <a:pt x="10693" y="4381"/>
                  </a:lnTo>
                  <a:lnTo>
                    <a:pt x="10854" y="3898"/>
                  </a:lnTo>
                  <a:lnTo>
                    <a:pt x="10883" y="2730"/>
                  </a:lnTo>
                  <a:lnTo>
                    <a:pt x="10604" y="2235"/>
                  </a:lnTo>
                  <a:lnTo>
                    <a:pt x="10718" y="546"/>
                  </a:lnTo>
                  <a:lnTo>
                    <a:pt x="11249" y="546"/>
                  </a:lnTo>
                  <a:lnTo>
                    <a:pt x="10718" y="0"/>
                  </a:lnTo>
                  <a:close/>
                </a:path>
                <a:path w="12065" h="20955">
                  <a:moveTo>
                    <a:pt x="11249" y="546"/>
                  </a:moveTo>
                  <a:lnTo>
                    <a:pt x="10718" y="546"/>
                  </a:lnTo>
                  <a:lnTo>
                    <a:pt x="11264" y="1193"/>
                  </a:lnTo>
                  <a:lnTo>
                    <a:pt x="11131" y="1384"/>
                  </a:lnTo>
                  <a:lnTo>
                    <a:pt x="11023" y="2387"/>
                  </a:lnTo>
                  <a:lnTo>
                    <a:pt x="11214" y="1943"/>
                  </a:lnTo>
                  <a:lnTo>
                    <a:pt x="11252" y="1790"/>
                  </a:lnTo>
                  <a:lnTo>
                    <a:pt x="11379" y="1701"/>
                  </a:lnTo>
                  <a:lnTo>
                    <a:pt x="11498" y="1549"/>
                  </a:lnTo>
                  <a:lnTo>
                    <a:pt x="11607" y="914"/>
                  </a:lnTo>
                  <a:lnTo>
                    <a:pt x="11249" y="546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60" name="object 4860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464516" y="2417597"/>
              <a:ext cx="1613" cy="2222"/>
            </a:xfrm>
            <a:prstGeom prst="rect">
              <a:avLst/>
            </a:prstGeom>
          </p:spPr>
        </p:pic>
        <p:sp>
          <p:nvSpPr>
            <p:cNvPr id="4861" name="object 4861" descr=""/>
            <p:cNvSpPr/>
            <p:nvPr/>
          </p:nvSpPr>
          <p:spPr>
            <a:xfrm>
              <a:off x="1464550" y="2400176"/>
              <a:ext cx="13335" cy="19685"/>
            </a:xfrm>
            <a:custGeom>
              <a:avLst/>
              <a:gdLst/>
              <a:ahLst/>
              <a:cxnLst/>
              <a:rect l="l" t="t" r="r" b="b"/>
              <a:pathLst>
                <a:path w="13334" h="19685">
                  <a:moveTo>
                    <a:pt x="11071" y="18440"/>
                  </a:moveTo>
                  <a:lnTo>
                    <a:pt x="11363" y="18821"/>
                  </a:lnTo>
                  <a:lnTo>
                    <a:pt x="11528" y="19215"/>
                  </a:lnTo>
                  <a:lnTo>
                    <a:pt x="11634" y="19354"/>
                  </a:lnTo>
                  <a:lnTo>
                    <a:pt x="12062" y="19672"/>
                  </a:lnTo>
                  <a:lnTo>
                    <a:pt x="13294" y="19354"/>
                  </a:lnTo>
                  <a:lnTo>
                    <a:pt x="11998" y="19240"/>
                  </a:lnTo>
                  <a:lnTo>
                    <a:pt x="11782" y="18821"/>
                  </a:lnTo>
                  <a:lnTo>
                    <a:pt x="11516" y="18605"/>
                  </a:lnTo>
                  <a:lnTo>
                    <a:pt x="11071" y="18440"/>
                  </a:lnTo>
                  <a:close/>
                </a:path>
                <a:path w="13334" h="19685">
                  <a:moveTo>
                    <a:pt x="771" y="0"/>
                  </a:moveTo>
                  <a:lnTo>
                    <a:pt x="187" y="279"/>
                  </a:lnTo>
                  <a:lnTo>
                    <a:pt x="83" y="660"/>
                  </a:lnTo>
                  <a:lnTo>
                    <a:pt x="0" y="1676"/>
                  </a:lnTo>
                  <a:lnTo>
                    <a:pt x="708" y="3365"/>
                  </a:lnTo>
                  <a:lnTo>
                    <a:pt x="1457" y="4610"/>
                  </a:lnTo>
                  <a:lnTo>
                    <a:pt x="2473" y="6375"/>
                  </a:lnTo>
                  <a:lnTo>
                    <a:pt x="3172" y="8280"/>
                  </a:lnTo>
                  <a:lnTo>
                    <a:pt x="4531" y="10642"/>
                  </a:lnTo>
                  <a:lnTo>
                    <a:pt x="5280" y="11823"/>
                  </a:lnTo>
                  <a:lnTo>
                    <a:pt x="6055" y="12928"/>
                  </a:lnTo>
                  <a:lnTo>
                    <a:pt x="6740" y="14046"/>
                  </a:lnTo>
                  <a:lnTo>
                    <a:pt x="7058" y="14605"/>
                  </a:lnTo>
                  <a:lnTo>
                    <a:pt x="7998" y="15684"/>
                  </a:lnTo>
                  <a:lnTo>
                    <a:pt x="9496" y="17170"/>
                  </a:lnTo>
                  <a:lnTo>
                    <a:pt x="9877" y="17576"/>
                  </a:lnTo>
                  <a:lnTo>
                    <a:pt x="10842" y="18148"/>
                  </a:lnTo>
                  <a:lnTo>
                    <a:pt x="11414" y="18148"/>
                  </a:lnTo>
                  <a:lnTo>
                    <a:pt x="12214" y="18453"/>
                  </a:lnTo>
                  <a:lnTo>
                    <a:pt x="12824" y="19088"/>
                  </a:lnTo>
                  <a:lnTo>
                    <a:pt x="11998" y="19240"/>
                  </a:lnTo>
                  <a:lnTo>
                    <a:pt x="13276" y="19240"/>
                  </a:lnTo>
                  <a:lnTo>
                    <a:pt x="13150" y="18440"/>
                  </a:lnTo>
                  <a:lnTo>
                    <a:pt x="13033" y="18148"/>
                  </a:lnTo>
                  <a:lnTo>
                    <a:pt x="12421" y="17576"/>
                  </a:lnTo>
                  <a:lnTo>
                    <a:pt x="9560" y="14554"/>
                  </a:lnTo>
                  <a:lnTo>
                    <a:pt x="7934" y="11785"/>
                  </a:lnTo>
                  <a:lnTo>
                    <a:pt x="7312" y="10629"/>
                  </a:lnTo>
                  <a:lnTo>
                    <a:pt x="6055" y="8953"/>
                  </a:lnTo>
                  <a:lnTo>
                    <a:pt x="5559" y="8356"/>
                  </a:lnTo>
                  <a:lnTo>
                    <a:pt x="4785" y="6705"/>
                  </a:lnTo>
                  <a:lnTo>
                    <a:pt x="4391" y="5740"/>
                  </a:lnTo>
                  <a:lnTo>
                    <a:pt x="3261" y="3276"/>
                  </a:lnTo>
                  <a:lnTo>
                    <a:pt x="2956" y="2654"/>
                  </a:lnTo>
                  <a:lnTo>
                    <a:pt x="2397" y="1676"/>
                  </a:lnTo>
                  <a:lnTo>
                    <a:pt x="1737" y="660"/>
                  </a:lnTo>
                  <a:lnTo>
                    <a:pt x="1546" y="330"/>
                  </a:lnTo>
                  <a:lnTo>
                    <a:pt x="771" y="0"/>
                  </a:lnTo>
                  <a:close/>
                </a:path>
              </a:pathLst>
            </a:custGeom>
            <a:solidFill>
              <a:srgbClr val="DFD6C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62" name="object 4862" descr="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475626" y="2418283"/>
              <a:ext cx="2222" cy="1562"/>
            </a:xfrm>
            <a:prstGeom prst="rect">
              <a:avLst/>
            </a:prstGeom>
          </p:spPr>
        </p:pic>
        <p:sp>
          <p:nvSpPr>
            <p:cNvPr id="4863" name="object 4863" descr=""/>
            <p:cNvSpPr/>
            <p:nvPr/>
          </p:nvSpPr>
          <p:spPr>
            <a:xfrm>
              <a:off x="1476446" y="2418495"/>
              <a:ext cx="34925" cy="13970"/>
            </a:xfrm>
            <a:custGeom>
              <a:avLst/>
              <a:gdLst/>
              <a:ahLst/>
              <a:cxnLst/>
              <a:rect l="l" t="t" r="r" b="b"/>
              <a:pathLst>
                <a:path w="34925" h="13969">
                  <a:moveTo>
                    <a:pt x="33413" y="0"/>
                  </a:moveTo>
                  <a:lnTo>
                    <a:pt x="0" y="11036"/>
                  </a:lnTo>
                  <a:lnTo>
                    <a:pt x="406" y="13970"/>
                  </a:lnTo>
                  <a:lnTo>
                    <a:pt x="1231" y="13804"/>
                  </a:lnTo>
                  <a:lnTo>
                    <a:pt x="20434" y="7747"/>
                  </a:lnTo>
                  <a:lnTo>
                    <a:pt x="34391" y="3606"/>
                  </a:lnTo>
                  <a:lnTo>
                    <a:pt x="34150" y="2387"/>
                  </a:lnTo>
                  <a:lnTo>
                    <a:pt x="33413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64" name="object 4864" descr="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477835" y="2448496"/>
              <a:ext cx="39585" cy="16395"/>
            </a:xfrm>
            <a:prstGeom prst="rect">
              <a:avLst/>
            </a:prstGeom>
          </p:spPr>
        </p:pic>
        <p:sp>
          <p:nvSpPr>
            <p:cNvPr id="4865" name="object 4865" descr=""/>
            <p:cNvSpPr/>
            <p:nvPr/>
          </p:nvSpPr>
          <p:spPr>
            <a:xfrm>
              <a:off x="1477087" y="2448865"/>
              <a:ext cx="40640" cy="13335"/>
            </a:xfrm>
            <a:custGeom>
              <a:avLst/>
              <a:gdLst/>
              <a:ahLst/>
              <a:cxnLst/>
              <a:rect l="l" t="t" r="r" b="b"/>
              <a:pathLst>
                <a:path w="40640" h="13335">
                  <a:moveTo>
                    <a:pt x="39344" y="0"/>
                  </a:moveTo>
                  <a:lnTo>
                    <a:pt x="38468" y="203"/>
                  </a:lnTo>
                  <a:lnTo>
                    <a:pt x="29730" y="2387"/>
                  </a:lnTo>
                  <a:lnTo>
                    <a:pt x="4743" y="7831"/>
                  </a:lnTo>
                  <a:lnTo>
                    <a:pt x="0" y="8966"/>
                  </a:lnTo>
                  <a:lnTo>
                    <a:pt x="88" y="9626"/>
                  </a:lnTo>
                  <a:lnTo>
                    <a:pt x="774" y="12445"/>
                  </a:lnTo>
                  <a:lnTo>
                    <a:pt x="749" y="12890"/>
                  </a:lnTo>
                  <a:lnTo>
                    <a:pt x="40424" y="3873"/>
                  </a:lnTo>
                  <a:lnTo>
                    <a:pt x="39344" y="0"/>
                  </a:lnTo>
                  <a:close/>
                </a:path>
              </a:pathLst>
            </a:custGeom>
            <a:solidFill>
              <a:srgbClr val="7395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66" name="object 4866" descr="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477670" y="2453005"/>
              <a:ext cx="43294" cy="20777"/>
            </a:xfrm>
            <a:prstGeom prst="rect">
              <a:avLst/>
            </a:prstGeom>
          </p:spPr>
        </p:pic>
        <p:sp>
          <p:nvSpPr>
            <p:cNvPr id="4867" name="object 4867" descr=""/>
            <p:cNvSpPr/>
            <p:nvPr/>
          </p:nvSpPr>
          <p:spPr>
            <a:xfrm>
              <a:off x="1477162" y="2451176"/>
              <a:ext cx="41910" cy="17145"/>
            </a:xfrm>
            <a:custGeom>
              <a:avLst/>
              <a:gdLst/>
              <a:ahLst/>
              <a:cxnLst/>
              <a:rect l="l" t="t" r="r" b="b"/>
              <a:pathLst>
                <a:path w="41909" h="17144">
                  <a:moveTo>
                    <a:pt x="41681" y="8026"/>
                  </a:moveTo>
                  <a:lnTo>
                    <a:pt x="41529" y="6591"/>
                  </a:lnTo>
                  <a:lnTo>
                    <a:pt x="40995" y="4229"/>
                  </a:lnTo>
                  <a:lnTo>
                    <a:pt x="40906" y="3759"/>
                  </a:lnTo>
                  <a:lnTo>
                    <a:pt x="39903" y="0"/>
                  </a:lnTo>
                  <a:lnTo>
                    <a:pt x="38087" y="292"/>
                  </a:lnTo>
                  <a:lnTo>
                    <a:pt x="23634" y="2755"/>
                  </a:lnTo>
                  <a:lnTo>
                    <a:pt x="0" y="7327"/>
                  </a:lnTo>
                  <a:lnTo>
                    <a:pt x="850" y="11074"/>
                  </a:lnTo>
                  <a:lnTo>
                    <a:pt x="24218" y="7188"/>
                  </a:lnTo>
                  <a:lnTo>
                    <a:pt x="26098" y="6858"/>
                  </a:lnTo>
                  <a:lnTo>
                    <a:pt x="25057" y="7086"/>
                  </a:lnTo>
                  <a:lnTo>
                    <a:pt x="13169" y="9994"/>
                  </a:lnTo>
                  <a:lnTo>
                    <a:pt x="1143" y="13157"/>
                  </a:lnTo>
                  <a:lnTo>
                    <a:pt x="1308" y="16586"/>
                  </a:lnTo>
                  <a:lnTo>
                    <a:pt x="2273" y="16484"/>
                  </a:lnTo>
                  <a:lnTo>
                    <a:pt x="25107" y="11417"/>
                  </a:lnTo>
                  <a:lnTo>
                    <a:pt x="41681" y="8026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68" name="object 4868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477784" y="2457590"/>
              <a:ext cx="41909" cy="9042"/>
            </a:xfrm>
            <a:prstGeom prst="rect">
              <a:avLst/>
            </a:prstGeom>
          </p:spPr>
        </p:pic>
        <p:sp>
          <p:nvSpPr>
            <p:cNvPr id="4869" name="object 4869" descr=""/>
            <p:cNvSpPr/>
            <p:nvPr/>
          </p:nvSpPr>
          <p:spPr>
            <a:xfrm>
              <a:off x="1479275" y="2465094"/>
              <a:ext cx="41910" cy="11430"/>
            </a:xfrm>
            <a:custGeom>
              <a:avLst/>
              <a:gdLst/>
              <a:ahLst/>
              <a:cxnLst/>
              <a:rect l="l" t="t" r="r" b="b"/>
              <a:pathLst>
                <a:path w="41909" h="11430">
                  <a:moveTo>
                    <a:pt x="40893" y="0"/>
                  </a:moveTo>
                  <a:lnTo>
                    <a:pt x="26852" y="2589"/>
                  </a:lnTo>
                  <a:lnTo>
                    <a:pt x="5253" y="6186"/>
                  </a:lnTo>
                  <a:lnTo>
                    <a:pt x="0" y="7238"/>
                  </a:lnTo>
                  <a:lnTo>
                    <a:pt x="419" y="10858"/>
                  </a:lnTo>
                  <a:lnTo>
                    <a:pt x="25553" y="6981"/>
                  </a:lnTo>
                  <a:lnTo>
                    <a:pt x="30848" y="6015"/>
                  </a:lnTo>
                  <a:lnTo>
                    <a:pt x="36385" y="4813"/>
                  </a:lnTo>
                  <a:lnTo>
                    <a:pt x="41592" y="4038"/>
                  </a:lnTo>
                  <a:lnTo>
                    <a:pt x="41401" y="2120"/>
                  </a:lnTo>
                  <a:lnTo>
                    <a:pt x="40805" y="787"/>
                  </a:lnTo>
                  <a:lnTo>
                    <a:pt x="40893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70" name="object 4870" descr=""/>
            <p:cNvSpPr/>
            <p:nvPr/>
          </p:nvSpPr>
          <p:spPr>
            <a:xfrm>
              <a:off x="1477968" y="2458037"/>
              <a:ext cx="41910" cy="10160"/>
            </a:xfrm>
            <a:custGeom>
              <a:avLst/>
              <a:gdLst/>
              <a:ahLst/>
              <a:cxnLst/>
              <a:rect l="l" t="t" r="r" b="b"/>
              <a:pathLst>
                <a:path w="41909" h="10160">
                  <a:moveTo>
                    <a:pt x="40728" y="0"/>
                  </a:moveTo>
                  <a:lnTo>
                    <a:pt x="31076" y="1282"/>
                  </a:lnTo>
                  <a:lnTo>
                    <a:pt x="11074" y="4318"/>
                  </a:lnTo>
                  <a:lnTo>
                    <a:pt x="0" y="6146"/>
                  </a:lnTo>
                  <a:lnTo>
                    <a:pt x="723" y="9918"/>
                  </a:lnTo>
                  <a:lnTo>
                    <a:pt x="31089" y="5791"/>
                  </a:lnTo>
                  <a:lnTo>
                    <a:pt x="41643" y="4254"/>
                  </a:lnTo>
                  <a:lnTo>
                    <a:pt x="41732" y="3467"/>
                  </a:lnTo>
                  <a:lnTo>
                    <a:pt x="41732" y="2565"/>
                  </a:lnTo>
                  <a:lnTo>
                    <a:pt x="41097" y="2095"/>
                  </a:lnTo>
                  <a:lnTo>
                    <a:pt x="40919" y="1511"/>
                  </a:lnTo>
                  <a:lnTo>
                    <a:pt x="40728" y="0"/>
                  </a:lnTo>
                  <a:close/>
                </a:path>
              </a:pathLst>
            </a:custGeom>
            <a:solidFill>
              <a:srgbClr val="7395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71" name="object 4871" descr=""/>
            <p:cNvSpPr/>
            <p:nvPr/>
          </p:nvSpPr>
          <p:spPr>
            <a:xfrm>
              <a:off x="1478573" y="2461239"/>
              <a:ext cx="41910" cy="11430"/>
            </a:xfrm>
            <a:custGeom>
              <a:avLst/>
              <a:gdLst/>
              <a:ahLst/>
              <a:cxnLst/>
              <a:rect l="l" t="t" r="r" b="b"/>
              <a:pathLst>
                <a:path w="41909" h="11430">
                  <a:moveTo>
                    <a:pt x="41109" y="0"/>
                  </a:moveTo>
                  <a:lnTo>
                    <a:pt x="27678" y="2476"/>
                  </a:lnTo>
                  <a:lnTo>
                    <a:pt x="0" y="7162"/>
                  </a:lnTo>
                  <a:lnTo>
                    <a:pt x="495" y="10845"/>
                  </a:lnTo>
                  <a:lnTo>
                    <a:pt x="41554" y="4152"/>
                  </a:lnTo>
                  <a:lnTo>
                    <a:pt x="41744" y="2933"/>
                  </a:lnTo>
                  <a:lnTo>
                    <a:pt x="41719" y="2603"/>
                  </a:lnTo>
                  <a:lnTo>
                    <a:pt x="41363" y="2311"/>
                  </a:lnTo>
                  <a:lnTo>
                    <a:pt x="41135" y="1930"/>
                  </a:lnTo>
                  <a:lnTo>
                    <a:pt x="40894" y="1270"/>
                  </a:lnTo>
                  <a:lnTo>
                    <a:pt x="41122" y="622"/>
                  </a:lnTo>
                  <a:lnTo>
                    <a:pt x="41109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72" name="object 4872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470266" y="2385822"/>
              <a:ext cx="38658" cy="24904"/>
            </a:xfrm>
            <a:prstGeom prst="rect">
              <a:avLst/>
            </a:prstGeom>
          </p:spPr>
        </p:pic>
        <p:sp>
          <p:nvSpPr>
            <p:cNvPr id="4873" name="object 4873" descr=""/>
            <p:cNvSpPr/>
            <p:nvPr/>
          </p:nvSpPr>
          <p:spPr>
            <a:xfrm>
              <a:off x="1470395" y="2388032"/>
              <a:ext cx="34925" cy="13335"/>
            </a:xfrm>
            <a:custGeom>
              <a:avLst/>
              <a:gdLst/>
              <a:ahLst/>
              <a:cxnLst/>
              <a:rect l="l" t="t" r="r" b="b"/>
              <a:pathLst>
                <a:path w="34925" h="13335">
                  <a:moveTo>
                    <a:pt x="33527" y="0"/>
                  </a:moveTo>
                  <a:lnTo>
                    <a:pt x="32003" y="419"/>
                  </a:lnTo>
                  <a:lnTo>
                    <a:pt x="25984" y="2057"/>
                  </a:lnTo>
                  <a:lnTo>
                    <a:pt x="4737" y="8343"/>
                  </a:lnTo>
                  <a:lnTo>
                    <a:pt x="0" y="9817"/>
                  </a:lnTo>
                  <a:lnTo>
                    <a:pt x="1066" y="12954"/>
                  </a:lnTo>
                  <a:lnTo>
                    <a:pt x="26504" y="5918"/>
                  </a:lnTo>
                  <a:lnTo>
                    <a:pt x="34848" y="3517"/>
                  </a:lnTo>
                  <a:lnTo>
                    <a:pt x="33527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74" name="object 4874" descr="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471320" y="2393404"/>
              <a:ext cx="35750" cy="11277"/>
            </a:xfrm>
            <a:prstGeom prst="rect">
              <a:avLst/>
            </a:prstGeom>
          </p:spPr>
        </p:pic>
        <p:sp>
          <p:nvSpPr>
            <p:cNvPr id="4875" name="object 4875" descr=""/>
            <p:cNvSpPr/>
            <p:nvPr/>
          </p:nvSpPr>
          <p:spPr>
            <a:xfrm>
              <a:off x="1473418" y="2399692"/>
              <a:ext cx="35560" cy="13335"/>
            </a:xfrm>
            <a:custGeom>
              <a:avLst/>
              <a:gdLst/>
              <a:ahLst/>
              <a:cxnLst/>
              <a:rect l="l" t="t" r="r" b="b"/>
              <a:pathLst>
                <a:path w="35559" h="13335">
                  <a:moveTo>
                    <a:pt x="34391" y="0"/>
                  </a:moveTo>
                  <a:lnTo>
                    <a:pt x="22594" y="3462"/>
                  </a:lnTo>
                  <a:lnTo>
                    <a:pt x="4410" y="8448"/>
                  </a:lnTo>
                  <a:lnTo>
                    <a:pt x="0" y="9817"/>
                  </a:lnTo>
                  <a:lnTo>
                    <a:pt x="685" y="12877"/>
                  </a:lnTo>
                  <a:lnTo>
                    <a:pt x="21877" y="7337"/>
                  </a:lnTo>
                  <a:lnTo>
                    <a:pt x="26327" y="6040"/>
                  </a:lnTo>
                  <a:lnTo>
                    <a:pt x="30949" y="4521"/>
                  </a:lnTo>
                  <a:lnTo>
                    <a:pt x="35356" y="3403"/>
                  </a:lnTo>
                  <a:lnTo>
                    <a:pt x="35013" y="1765"/>
                  </a:lnTo>
                  <a:lnTo>
                    <a:pt x="34378" y="685"/>
                  </a:lnTo>
                  <a:lnTo>
                    <a:pt x="34391" y="0"/>
                  </a:lnTo>
                  <a:close/>
                </a:path>
              </a:pathLst>
            </a:custGeom>
            <a:solidFill>
              <a:srgbClr val="7395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76" name="object 4876" descr=""/>
            <p:cNvSpPr/>
            <p:nvPr/>
          </p:nvSpPr>
          <p:spPr>
            <a:xfrm>
              <a:off x="1471589" y="2393774"/>
              <a:ext cx="35560" cy="12065"/>
            </a:xfrm>
            <a:custGeom>
              <a:avLst/>
              <a:gdLst/>
              <a:ahLst/>
              <a:cxnLst/>
              <a:rect l="l" t="t" r="r" b="b"/>
              <a:pathLst>
                <a:path w="35559" h="12064">
                  <a:moveTo>
                    <a:pt x="34340" y="0"/>
                  </a:moveTo>
                  <a:lnTo>
                    <a:pt x="26187" y="1955"/>
                  </a:lnTo>
                  <a:lnTo>
                    <a:pt x="13881" y="5105"/>
                  </a:lnTo>
                  <a:lnTo>
                    <a:pt x="0" y="8864"/>
                  </a:lnTo>
                  <a:lnTo>
                    <a:pt x="952" y="12039"/>
                  </a:lnTo>
                  <a:lnTo>
                    <a:pt x="26593" y="5816"/>
                  </a:lnTo>
                  <a:lnTo>
                    <a:pt x="35483" y="3568"/>
                  </a:lnTo>
                  <a:lnTo>
                    <a:pt x="35509" y="2882"/>
                  </a:lnTo>
                  <a:lnTo>
                    <a:pt x="35420" y="2108"/>
                  </a:lnTo>
                  <a:lnTo>
                    <a:pt x="34836" y="1765"/>
                  </a:lnTo>
                  <a:lnTo>
                    <a:pt x="34632" y="1282"/>
                  </a:lnTo>
                  <a:lnTo>
                    <a:pt x="34340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77" name="object 4877" descr="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468983" y="2396439"/>
              <a:ext cx="42900" cy="35571"/>
            </a:xfrm>
            <a:prstGeom prst="rect">
              <a:avLst/>
            </a:prstGeom>
          </p:spPr>
        </p:pic>
        <p:sp>
          <p:nvSpPr>
            <p:cNvPr id="4878" name="object 4878" descr=""/>
            <p:cNvSpPr/>
            <p:nvPr/>
          </p:nvSpPr>
          <p:spPr>
            <a:xfrm>
              <a:off x="1470926" y="2403017"/>
              <a:ext cx="39370" cy="15875"/>
            </a:xfrm>
            <a:custGeom>
              <a:avLst/>
              <a:gdLst/>
              <a:ahLst/>
              <a:cxnLst/>
              <a:rect l="l" t="t" r="r" b="b"/>
              <a:pathLst>
                <a:path w="39369" h="15875">
                  <a:moveTo>
                    <a:pt x="38950" y="6946"/>
                  </a:moveTo>
                  <a:lnTo>
                    <a:pt x="38582" y="5753"/>
                  </a:lnTo>
                  <a:lnTo>
                    <a:pt x="38100" y="3302"/>
                  </a:lnTo>
                  <a:lnTo>
                    <a:pt x="37934" y="2476"/>
                  </a:lnTo>
                  <a:lnTo>
                    <a:pt x="37592" y="0"/>
                  </a:lnTo>
                  <a:lnTo>
                    <a:pt x="14439" y="6070"/>
                  </a:lnTo>
                  <a:lnTo>
                    <a:pt x="0" y="9652"/>
                  </a:lnTo>
                  <a:lnTo>
                    <a:pt x="203" y="10566"/>
                  </a:lnTo>
                  <a:lnTo>
                    <a:pt x="546" y="11455"/>
                  </a:lnTo>
                  <a:lnTo>
                    <a:pt x="736" y="12357"/>
                  </a:lnTo>
                  <a:lnTo>
                    <a:pt x="10922" y="10020"/>
                  </a:lnTo>
                  <a:lnTo>
                    <a:pt x="825" y="12827"/>
                  </a:lnTo>
                  <a:lnTo>
                    <a:pt x="939" y="14147"/>
                  </a:lnTo>
                  <a:lnTo>
                    <a:pt x="1130" y="15036"/>
                  </a:lnTo>
                  <a:lnTo>
                    <a:pt x="1397" y="15875"/>
                  </a:lnTo>
                  <a:lnTo>
                    <a:pt x="14262" y="12598"/>
                  </a:lnTo>
                  <a:lnTo>
                    <a:pt x="22047" y="10744"/>
                  </a:lnTo>
                  <a:lnTo>
                    <a:pt x="38950" y="6946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79" name="object 4879" descr="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472006" y="2408619"/>
              <a:ext cx="38125" cy="11671"/>
            </a:xfrm>
            <a:prstGeom prst="rect">
              <a:avLst/>
            </a:prstGeom>
          </p:spPr>
        </p:pic>
        <p:sp>
          <p:nvSpPr>
            <p:cNvPr id="4880" name="object 4880" descr=""/>
            <p:cNvSpPr/>
            <p:nvPr/>
          </p:nvSpPr>
          <p:spPr>
            <a:xfrm>
              <a:off x="1472412" y="2409723"/>
              <a:ext cx="39370" cy="20320"/>
            </a:xfrm>
            <a:custGeom>
              <a:avLst/>
              <a:gdLst/>
              <a:ahLst/>
              <a:cxnLst/>
              <a:rect l="l" t="t" r="r" b="b"/>
              <a:pathLst>
                <a:path w="39369" h="20319">
                  <a:moveTo>
                    <a:pt x="37693" y="3670"/>
                  </a:moveTo>
                  <a:lnTo>
                    <a:pt x="37350" y="3086"/>
                  </a:lnTo>
                  <a:lnTo>
                    <a:pt x="37045" y="2374"/>
                  </a:lnTo>
                  <a:lnTo>
                    <a:pt x="37388" y="1778"/>
                  </a:lnTo>
                  <a:lnTo>
                    <a:pt x="37325" y="1257"/>
                  </a:lnTo>
                  <a:lnTo>
                    <a:pt x="36957" y="0"/>
                  </a:lnTo>
                  <a:lnTo>
                    <a:pt x="14554" y="6642"/>
                  </a:lnTo>
                  <a:lnTo>
                    <a:pt x="0" y="10769"/>
                  </a:lnTo>
                  <a:lnTo>
                    <a:pt x="660" y="12103"/>
                  </a:lnTo>
                  <a:lnTo>
                    <a:pt x="749" y="12369"/>
                  </a:lnTo>
                  <a:lnTo>
                    <a:pt x="431" y="12839"/>
                  </a:lnTo>
                  <a:lnTo>
                    <a:pt x="520" y="13106"/>
                  </a:lnTo>
                  <a:lnTo>
                    <a:pt x="1028" y="13169"/>
                  </a:lnTo>
                  <a:lnTo>
                    <a:pt x="990" y="13385"/>
                  </a:lnTo>
                  <a:lnTo>
                    <a:pt x="30454" y="5638"/>
                  </a:lnTo>
                  <a:lnTo>
                    <a:pt x="37693" y="3670"/>
                  </a:lnTo>
                  <a:close/>
                </a:path>
                <a:path w="39369" h="20319">
                  <a:moveTo>
                    <a:pt x="39268" y="8788"/>
                  </a:moveTo>
                  <a:lnTo>
                    <a:pt x="38760" y="7200"/>
                  </a:lnTo>
                  <a:lnTo>
                    <a:pt x="38785" y="5943"/>
                  </a:lnTo>
                  <a:lnTo>
                    <a:pt x="38442" y="5346"/>
                  </a:lnTo>
                  <a:lnTo>
                    <a:pt x="2743" y="17284"/>
                  </a:lnTo>
                  <a:lnTo>
                    <a:pt x="3251" y="18973"/>
                  </a:lnTo>
                  <a:lnTo>
                    <a:pt x="3644" y="19761"/>
                  </a:lnTo>
                  <a:lnTo>
                    <a:pt x="5981" y="18834"/>
                  </a:lnTo>
                  <a:lnTo>
                    <a:pt x="13627" y="16078"/>
                  </a:lnTo>
                  <a:lnTo>
                    <a:pt x="21767" y="13474"/>
                  </a:lnTo>
                  <a:lnTo>
                    <a:pt x="31610" y="10744"/>
                  </a:lnTo>
                  <a:lnTo>
                    <a:pt x="39268" y="8788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81" name="object 4881" descr=""/>
            <p:cNvSpPr/>
            <p:nvPr/>
          </p:nvSpPr>
          <p:spPr>
            <a:xfrm>
              <a:off x="1474374" y="2411864"/>
              <a:ext cx="36830" cy="14604"/>
            </a:xfrm>
            <a:custGeom>
              <a:avLst/>
              <a:gdLst/>
              <a:ahLst/>
              <a:cxnLst/>
              <a:rect l="l" t="t" r="r" b="b"/>
              <a:pathLst>
                <a:path w="36830" h="14605">
                  <a:moveTo>
                    <a:pt x="35547" y="0"/>
                  </a:moveTo>
                  <a:lnTo>
                    <a:pt x="29590" y="1536"/>
                  </a:lnTo>
                  <a:lnTo>
                    <a:pt x="16357" y="5588"/>
                  </a:lnTo>
                  <a:lnTo>
                    <a:pt x="10375" y="7683"/>
                  </a:lnTo>
                  <a:lnTo>
                    <a:pt x="0" y="11849"/>
                  </a:lnTo>
                  <a:lnTo>
                    <a:pt x="622" y="14503"/>
                  </a:lnTo>
                  <a:lnTo>
                    <a:pt x="2349" y="13830"/>
                  </a:lnTo>
                  <a:lnTo>
                    <a:pt x="11620" y="10490"/>
                  </a:lnTo>
                  <a:lnTo>
                    <a:pt x="20065" y="7835"/>
                  </a:lnTo>
                  <a:lnTo>
                    <a:pt x="27355" y="5791"/>
                  </a:lnTo>
                  <a:lnTo>
                    <a:pt x="36614" y="3416"/>
                  </a:lnTo>
                  <a:lnTo>
                    <a:pt x="36233" y="2844"/>
                  </a:lnTo>
                  <a:lnTo>
                    <a:pt x="35966" y="2260"/>
                  </a:lnTo>
                  <a:lnTo>
                    <a:pt x="36144" y="1905"/>
                  </a:lnTo>
                  <a:lnTo>
                    <a:pt x="36194" y="1524"/>
                  </a:lnTo>
                  <a:lnTo>
                    <a:pt x="36156" y="914"/>
                  </a:lnTo>
                  <a:lnTo>
                    <a:pt x="35750" y="495"/>
                  </a:lnTo>
                  <a:lnTo>
                    <a:pt x="35547" y="0"/>
                  </a:lnTo>
                  <a:close/>
                </a:path>
              </a:pathLst>
            </a:custGeom>
            <a:solidFill>
              <a:srgbClr val="7395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82" name="object 4882" descr="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474748" y="2413851"/>
              <a:ext cx="38545" cy="24447"/>
            </a:xfrm>
            <a:prstGeom prst="rect">
              <a:avLst/>
            </a:prstGeom>
          </p:spPr>
        </p:pic>
        <p:sp>
          <p:nvSpPr>
            <p:cNvPr id="4883" name="object 4883" descr=""/>
            <p:cNvSpPr/>
            <p:nvPr/>
          </p:nvSpPr>
          <p:spPr>
            <a:xfrm>
              <a:off x="1474877" y="2416077"/>
              <a:ext cx="35560" cy="12700"/>
            </a:xfrm>
            <a:custGeom>
              <a:avLst/>
              <a:gdLst/>
              <a:ahLst/>
              <a:cxnLst/>
              <a:rect l="l" t="t" r="r" b="b"/>
              <a:pathLst>
                <a:path w="35559" h="12700">
                  <a:moveTo>
                    <a:pt x="33680" y="0"/>
                  </a:moveTo>
                  <a:lnTo>
                    <a:pt x="32143" y="393"/>
                  </a:lnTo>
                  <a:lnTo>
                    <a:pt x="19939" y="3594"/>
                  </a:lnTo>
                  <a:lnTo>
                    <a:pt x="0" y="9283"/>
                  </a:lnTo>
                  <a:lnTo>
                    <a:pt x="1003" y="12433"/>
                  </a:lnTo>
                  <a:lnTo>
                    <a:pt x="26568" y="5803"/>
                  </a:lnTo>
                  <a:lnTo>
                    <a:pt x="34937" y="3543"/>
                  </a:lnTo>
                  <a:lnTo>
                    <a:pt x="33680" y="0"/>
                  </a:lnTo>
                  <a:close/>
                </a:path>
              </a:pathLst>
            </a:custGeom>
            <a:solidFill>
              <a:srgbClr val="7395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84" name="object 4884" descr="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475727" y="2422436"/>
              <a:ext cx="37426" cy="17728"/>
            </a:xfrm>
            <a:prstGeom prst="rect">
              <a:avLst/>
            </a:prstGeom>
          </p:spPr>
        </p:pic>
        <p:sp>
          <p:nvSpPr>
            <p:cNvPr id="4885" name="object 4885" descr=""/>
            <p:cNvSpPr/>
            <p:nvPr/>
          </p:nvSpPr>
          <p:spPr>
            <a:xfrm>
              <a:off x="1477228" y="2425477"/>
              <a:ext cx="35560" cy="12700"/>
            </a:xfrm>
            <a:custGeom>
              <a:avLst/>
              <a:gdLst/>
              <a:ahLst/>
              <a:cxnLst/>
              <a:rect l="l" t="t" r="r" b="b"/>
              <a:pathLst>
                <a:path w="35559" h="12700">
                  <a:moveTo>
                    <a:pt x="34734" y="0"/>
                  </a:moveTo>
                  <a:lnTo>
                    <a:pt x="23401" y="3128"/>
                  </a:lnTo>
                  <a:lnTo>
                    <a:pt x="0" y="9220"/>
                  </a:lnTo>
                  <a:lnTo>
                    <a:pt x="711" y="12344"/>
                  </a:lnTo>
                  <a:lnTo>
                    <a:pt x="35433" y="3517"/>
                  </a:lnTo>
                  <a:lnTo>
                    <a:pt x="35496" y="2463"/>
                  </a:lnTo>
                  <a:lnTo>
                    <a:pt x="35445" y="2184"/>
                  </a:lnTo>
                  <a:lnTo>
                    <a:pt x="35128" y="1955"/>
                  </a:lnTo>
                  <a:lnTo>
                    <a:pt x="34899" y="1650"/>
                  </a:lnTo>
                  <a:lnTo>
                    <a:pt x="34645" y="1104"/>
                  </a:lnTo>
                  <a:lnTo>
                    <a:pt x="34798" y="533"/>
                  </a:lnTo>
                  <a:lnTo>
                    <a:pt x="34734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86" name="object 4886" descr="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473809" y="2432317"/>
              <a:ext cx="41960" cy="7353"/>
            </a:xfrm>
            <a:prstGeom prst="rect">
              <a:avLst/>
            </a:prstGeom>
          </p:spPr>
        </p:pic>
        <p:sp>
          <p:nvSpPr>
            <p:cNvPr id="4887" name="object 4887" descr=""/>
            <p:cNvSpPr/>
            <p:nvPr/>
          </p:nvSpPr>
          <p:spPr>
            <a:xfrm>
              <a:off x="1473975" y="2432648"/>
              <a:ext cx="41910" cy="8890"/>
            </a:xfrm>
            <a:custGeom>
              <a:avLst/>
              <a:gdLst/>
              <a:ahLst/>
              <a:cxnLst/>
              <a:rect l="l" t="t" r="r" b="b"/>
              <a:pathLst>
                <a:path w="41909" h="8889">
                  <a:moveTo>
                    <a:pt x="41478" y="0"/>
                  </a:moveTo>
                  <a:lnTo>
                    <a:pt x="0" y="5499"/>
                  </a:lnTo>
                  <a:lnTo>
                    <a:pt x="266" y="6464"/>
                  </a:lnTo>
                  <a:lnTo>
                    <a:pt x="1155" y="7404"/>
                  </a:lnTo>
                  <a:lnTo>
                    <a:pt x="1485" y="8356"/>
                  </a:lnTo>
                  <a:lnTo>
                    <a:pt x="30416" y="4876"/>
                  </a:lnTo>
                  <a:lnTo>
                    <a:pt x="41821" y="3454"/>
                  </a:lnTo>
                  <a:lnTo>
                    <a:pt x="41478" y="0"/>
                  </a:lnTo>
                  <a:close/>
                </a:path>
              </a:pathLst>
            </a:custGeom>
            <a:solidFill>
              <a:srgbClr val="7395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88" name="object 4888" descr=""/>
            <p:cNvSpPr/>
            <p:nvPr/>
          </p:nvSpPr>
          <p:spPr>
            <a:xfrm>
              <a:off x="1480145" y="2447931"/>
              <a:ext cx="38735" cy="13970"/>
            </a:xfrm>
            <a:custGeom>
              <a:avLst/>
              <a:gdLst/>
              <a:ahLst/>
              <a:cxnLst/>
              <a:rect l="l" t="t" r="r" b="b"/>
              <a:pathLst>
                <a:path w="38734" h="13969">
                  <a:moveTo>
                    <a:pt x="37769" y="0"/>
                  </a:moveTo>
                  <a:lnTo>
                    <a:pt x="24218" y="3124"/>
                  </a:lnTo>
                  <a:lnTo>
                    <a:pt x="16421" y="5537"/>
                  </a:lnTo>
                  <a:lnTo>
                    <a:pt x="0" y="10883"/>
                  </a:lnTo>
                  <a:lnTo>
                    <a:pt x="215" y="11404"/>
                  </a:lnTo>
                  <a:lnTo>
                    <a:pt x="800" y="12382"/>
                  </a:lnTo>
                  <a:lnTo>
                    <a:pt x="1079" y="12674"/>
                  </a:lnTo>
                  <a:lnTo>
                    <a:pt x="1104" y="13220"/>
                  </a:lnTo>
                  <a:lnTo>
                    <a:pt x="1282" y="13817"/>
                  </a:lnTo>
                  <a:lnTo>
                    <a:pt x="24460" y="7162"/>
                  </a:lnTo>
                  <a:lnTo>
                    <a:pt x="38315" y="3098"/>
                  </a:lnTo>
                  <a:lnTo>
                    <a:pt x="38087" y="2095"/>
                  </a:lnTo>
                  <a:lnTo>
                    <a:pt x="37668" y="1104"/>
                  </a:lnTo>
                  <a:lnTo>
                    <a:pt x="37769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89" name="object 4889" descr="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475562" y="2436342"/>
              <a:ext cx="41287" cy="16510"/>
            </a:xfrm>
            <a:prstGeom prst="rect">
              <a:avLst/>
            </a:prstGeom>
          </p:spPr>
        </p:pic>
        <p:sp>
          <p:nvSpPr>
            <p:cNvPr id="4890" name="object 4890" descr=""/>
            <p:cNvSpPr/>
            <p:nvPr/>
          </p:nvSpPr>
          <p:spPr>
            <a:xfrm>
              <a:off x="1475651" y="2434704"/>
              <a:ext cx="41275" cy="15240"/>
            </a:xfrm>
            <a:custGeom>
              <a:avLst/>
              <a:gdLst/>
              <a:ahLst/>
              <a:cxnLst/>
              <a:rect l="l" t="t" r="r" b="b"/>
              <a:pathLst>
                <a:path w="41275" h="15239">
                  <a:moveTo>
                    <a:pt x="40436" y="3746"/>
                  </a:moveTo>
                  <a:lnTo>
                    <a:pt x="40246" y="2514"/>
                  </a:lnTo>
                  <a:lnTo>
                    <a:pt x="40005" y="0"/>
                  </a:lnTo>
                  <a:lnTo>
                    <a:pt x="15354" y="4622"/>
                  </a:lnTo>
                  <a:lnTo>
                    <a:pt x="0" y="7315"/>
                  </a:lnTo>
                  <a:lnTo>
                    <a:pt x="165" y="8242"/>
                  </a:lnTo>
                  <a:lnTo>
                    <a:pt x="482" y="9156"/>
                  </a:lnTo>
                  <a:lnTo>
                    <a:pt x="647" y="10071"/>
                  </a:lnTo>
                  <a:lnTo>
                    <a:pt x="32143" y="5118"/>
                  </a:lnTo>
                  <a:lnTo>
                    <a:pt x="40436" y="3746"/>
                  </a:lnTo>
                  <a:close/>
                </a:path>
                <a:path w="41275" h="15239">
                  <a:moveTo>
                    <a:pt x="41275" y="9385"/>
                  </a:moveTo>
                  <a:lnTo>
                    <a:pt x="40843" y="8432"/>
                  </a:lnTo>
                  <a:lnTo>
                    <a:pt x="41224" y="7861"/>
                  </a:lnTo>
                  <a:lnTo>
                    <a:pt x="41186" y="7340"/>
                  </a:lnTo>
                  <a:lnTo>
                    <a:pt x="40779" y="5676"/>
                  </a:lnTo>
                  <a:lnTo>
                    <a:pt x="18897" y="9880"/>
                  </a:lnTo>
                  <a:lnTo>
                    <a:pt x="12230" y="10896"/>
                  </a:lnTo>
                  <a:lnTo>
                    <a:pt x="889" y="12407"/>
                  </a:lnTo>
                  <a:lnTo>
                    <a:pt x="1041" y="13322"/>
                  </a:lnTo>
                  <a:lnTo>
                    <a:pt x="1320" y="14236"/>
                  </a:lnTo>
                  <a:lnTo>
                    <a:pt x="1689" y="15074"/>
                  </a:lnTo>
                  <a:lnTo>
                    <a:pt x="9969" y="14173"/>
                  </a:lnTo>
                  <a:lnTo>
                    <a:pt x="22402" y="12560"/>
                  </a:lnTo>
                  <a:lnTo>
                    <a:pt x="35039" y="10502"/>
                  </a:lnTo>
                  <a:lnTo>
                    <a:pt x="41275" y="9385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1" name="object 4891" descr=""/>
            <p:cNvSpPr/>
            <p:nvPr/>
          </p:nvSpPr>
          <p:spPr>
            <a:xfrm>
              <a:off x="1479456" y="2446912"/>
              <a:ext cx="39370" cy="12700"/>
            </a:xfrm>
            <a:custGeom>
              <a:avLst/>
              <a:gdLst/>
              <a:ahLst/>
              <a:cxnLst/>
              <a:rect l="l" t="t" r="r" b="b"/>
              <a:pathLst>
                <a:path w="39369" h="12700">
                  <a:moveTo>
                    <a:pt x="38112" y="0"/>
                  </a:moveTo>
                  <a:lnTo>
                    <a:pt x="0" y="9702"/>
                  </a:lnTo>
                  <a:lnTo>
                    <a:pt x="457" y="11429"/>
                  </a:lnTo>
                  <a:lnTo>
                    <a:pt x="838" y="12230"/>
                  </a:lnTo>
                  <a:lnTo>
                    <a:pt x="3340" y="11455"/>
                  </a:lnTo>
                  <a:lnTo>
                    <a:pt x="11518" y="9169"/>
                  </a:lnTo>
                  <a:lnTo>
                    <a:pt x="20192" y="7086"/>
                  </a:lnTo>
                  <a:lnTo>
                    <a:pt x="30683" y="4965"/>
                  </a:lnTo>
                  <a:lnTo>
                    <a:pt x="38836" y="3479"/>
                  </a:lnTo>
                  <a:lnTo>
                    <a:pt x="38366" y="1866"/>
                  </a:lnTo>
                  <a:lnTo>
                    <a:pt x="38455" y="609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7395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92" name="object 4892" descr="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476844" y="2441474"/>
              <a:ext cx="40017" cy="11150"/>
            </a:xfrm>
            <a:prstGeom prst="rect">
              <a:avLst/>
            </a:prstGeom>
          </p:spPr>
        </p:pic>
        <p:sp>
          <p:nvSpPr>
            <p:cNvPr id="4893" name="object 4893" descr=""/>
            <p:cNvSpPr/>
            <p:nvPr/>
          </p:nvSpPr>
          <p:spPr>
            <a:xfrm>
              <a:off x="1478772" y="2443643"/>
              <a:ext cx="39370" cy="12700"/>
            </a:xfrm>
            <a:custGeom>
              <a:avLst/>
              <a:gdLst/>
              <a:ahLst/>
              <a:cxnLst/>
              <a:rect l="l" t="t" r="r" b="b"/>
              <a:pathLst>
                <a:path w="39369" h="12700">
                  <a:moveTo>
                    <a:pt x="37960" y="0"/>
                  </a:moveTo>
                  <a:lnTo>
                    <a:pt x="31610" y="1168"/>
                  </a:lnTo>
                  <a:lnTo>
                    <a:pt x="17500" y="4381"/>
                  </a:lnTo>
                  <a:lnTo>
                    <a:pt x="11099" y="6121"/>
                  </a:lnTo>
                  <a:lnTo>
                    <a:pt x="0" y="9626"/>
                  </a:lnTo>
                  <a:lnTo>
                    <a:pt x="533" y="12331"/>
                  </a:lnTo>
                  <a:lnTo>
                    <a:pt x="2374" y="11760"/>
                  </a:lnTo>
                  <a:lnTo>
                    <a:pt x="12293" y="9004"/>
                  </a:lnTo>
                  <a:lnTo>
                    <a:pt x="21297" y="6870"/>
                  </a:lnTo>
                  <a:lnTo>
                    <a:pt x="29070" y="5283"/>
                  </a:lnTo>
                  <a:lnTo>
                    <a:pt x="38925" y="3492"/>
                  </a:lnTo>
                  <a:lnTo>
                    <a:pt x="38544" y="2882"/>
                  </a:lnTo>
                  <a:lnTo>
                    <a:pt x="38290" y="2286"/>
                  </a:lnTo>
                  <a:lnTo>
                    <a:pt x="38493" y="1943"/>
                  </a:lnTo>
                  <a:lnTo>
                    <a:pt x="38557" y="1574"/>
                  </a:lnTo>
                  <a:lnTo>
                    <a:pt x="38544" y="965"/>
                  </a:lnTo>
                  <a:lnTo>
                    <a:pt x="38150" y="508"/>
                  </a:lnTo>
                  <a:lnTo>
                    <a:pt x="37960" y="0"/>
                  </a:lnTo>
                  <a:close/>
                </a:path>
              </a:pathLst>
            </a:custGeom>
            <a:solidFill>
              <a:srgbClr val="354F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4" name="object 4894" descr=""/>
            <p:cNvSpPr/>
            <p:nvPr/>
          </p:nvSpPr>
          <p:spPr>
            <a:xfrm>
              <a:off x="1477912" y="2408836"/>
              <a:ext cx="12065" cy="10795"/>
            </a:xfrm>
            <a:custGeom>
              <a:avLst/>
              <a:gdLst/>
              <a:ahLst/>
              <a:cxnLst/>
              <a:rect l="l" t="t" r="r" b="b"/>
              <a:pathLst>
                <a:path w="12065" h="10794">
                  <a:moveTo>
                    <a:pt x="6311" y="0"/>
                  </a:moveTo>
                  <a:lnTo>
                    <a:pt x="4190" y="76"/>
                  </a:lnTo>
                  <a:lnTo>
                    <a:pt x="3073" y="76"/>
                  </a:lnTo>
                  <a:lnTo>
                    <a:pt x="2260" y="482"/>
                  </a:lnTo>
                  <a:lnTo>
                    <a:pt x="2006" y="609"/>
                  </a:lnTo>
                  <a:lnTo>
                    <a:pt x="1777" y="787"/>
                  </a:lnTo>
                  <a:lnTo>
                    <a:pt x="990" y="1790"/>
                  </a:lnTo>
                  <a:lnTo>
                    <a:pt x="850" y="2743"/>
                  </a:lnTo>
                  <a:lnTo>
                    <a:pt x="139" y="5346"/>
                  </a:lnTo>
                  <a:lnTo>
                    <a:pt x="0" y="6413"/>
                  </a:lnTo>
                  <a:lnTo>
                    <a:pt x="1676" y="7543"/>
                  </a:lnTo>
                  <a:lnTo>
                    <a:pt x="3086" y="8521"/>
                  </a:lnTo>
                  <a:lnTo>
                    <a:pt x="5727" y="9334"/>
                  </a:lnTo>
                  <a:lnTo>
                    <a:pt x="9385" y="10172"/>
                  </a:lnTo>
                  <a:lnTo>
                    <a:pt x="10299" y="9321"/>
                  </a:lnTo>
                  <a:lnTo>
                    <a:pt x="11747" y="5283"/>
                  </a:lnTo>
                  <a:lnTo>
                    <a:pt x="9753" y="2857"/>
                  </a:lnTo>
                  <a:lnTo>
                    <a:pt x="7442" y="406"/>
                  </a:lnTo>
                  <a:lnTo>
                    <a:pt x="6311" y="0"/>
                  </a:lnTo>
                  <a:close/>
                </a:path>
              </a:pathLst>
            </a:custGeom>
            <a:solidFill>
              <a:srgbClr val="E0D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5" name="object 4895" descr=""/>
            <p:cNvSpPr/>
            <p:nvPr/>
          </p:nvSpPr>
          <p:spPr>
            <a:xfrm>
              <a:off x="1477911" y="2409304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6731" y="4686"/>
                  </a:moveTo>
                  <a:lnTo>
                    <a:pt x="6515" y="4521"/>
                  </a:lnTo>
                  <a:lnTo>
                    <a:pt x="6159" y="4089"/>
                  </a:lnTo>
                  <a:lnTo>
                    <a:pt x="5829" y="3784"/>
                  </a:lnTo>
                  <a:lnTo>
                    <a:pt x="5689" y="3771"/>
                  </a:lnTo>
                  <a:lnTo>
                    <a:pt x="5105" y="3898"/>
                  </a:lnTo>
                  <a:lnTo>
                    <a:pt x="5080" y="4089"/>
                  </a:lnTo>
                  <a:lnTo>
                    <a:pt x="4978" y="4521"/>
                  </a:lnTo>
                  <a:lnTo>
                    <a:pt x="4902" y="5016"/>
                  </a:lnTo>
                  <a:lnTo>
                    <a:pt x="5715" y="5219"/>
                  </a:lnTo>
                  <a:lnTo>
                    <a:pt x="6477" y="5016"/>
                  </a:lnTo>
                  <a:lnTo>
                    <a:pt x="6680" y="5003"/>
                  </a:lnTo>
                  <a:lnTo>
                    <a:pt x="6731" y="4686"/>
                  </a:lnTo>
                  <a:close/>
                </a:path>
                <a:path w="10159" h="9525">
                  <a:moveTo>
                    <a:pt x="9690" y="8978"/>
                  </a:moveTo>
                  <a:lnTo>
                    <a:pt x="9182" y="9220"/>
                  </a:lnTo>
                  <a:lnTo>
                    <a:pt x="8547" y="9245"/>
                  </a:lnTo>
                  <a:lnTo>
                    <a:pt x="6057" y="8674"/>
                  </a:lnTo>
                  <a:lnTo>
                    <a:pt x="3416" y="7861"/>
                  </a:lnTo>
                  <a:lnTo>
                    <a:pt x="342" y="5753"/>
                  </a:lnTo>
                  <a:lnTo>
                    <a:pt x="482" y="4686"/>
                  </a:lnTo>
                  <a:lnTo>
                    <a:pt x="1181" y="2082"/>
                  </a:lnTo>
                  <a:lnTo>
                    <a:pt x="1320" y="1143"/>
                  </a:lnTo>
                  <a:lnTo>
                    <a:pt x="2044" y="215"/>
                  </a:lnTo>
                  <a:lnTo>
                    <a:pt x="2298" y="0"/>
                  </a:lnTo>
                  <a:lnTo>
                    <a:pt x="1993" y="152"/>
                  </a:lnTo>
                  <a:lnTo>
                    <a:pt x="1778" y="330"/>
                  </a:lnTo>
                  <a:lnTo>
                    <a:pt x="977" y="1333"/>
                  </a:lnTo>
                  <a:lnTo>
                    <a:pt x="838" y="2286"/>
                  </a:lnTo>
                  <a:lnTo>
                    <a:pt x="139" y="4889"/>
                  </a:lnTo>
                  <a:lnTo>
                    <a:pt x="0" y="5956"/>
                  </a:lnTo>
                  <a:lnTo>
                    <a:pt x="3073" y="8064"/>
                  </a:lnTo>
                  <a:lnTo>
                    <a:pt x="5715" y="8877"/>
                  </a:lnTo>
                  <a:lnTo>
                    <a:pt x="7391" y="9258"/>
                  </a:lnTo>
                  <a:lnTo>
                    <a:pt x="8394" y="9486"/>
                  </a:lnTo>
                  <a:lnTo>
                    <a:pt x="9131" y="9385"/>
                  </a:lnTo>
                  <a:lnTo>
                    <a:pt x="9690" y="8978"/>
                  </a:lnTo>
                  <a:close/>
                </a:path>
              </a:pathLst>
            </a:custGeom>
            <a:solidFill>
              <a:srgbClr val="D3CA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6" name="object 4896" descr=""/>
            <p:cNvSpPr/>
            <p:nvPr/>
          </p:nvSpPr>
          <p:spPr>
            <a:xfrm>
              <a:off x="1495535" y="2409550"/>
              <a:ext cx="12065" cy="14604"/>
            </a:xfrm>
            <a:custGeom>
              <a:avLst/>
              <a:gdLst/>
              <a:ahLst/>
              <a:cxnLst/>
              <a:rect l="l" t="t" r="r" b="b"/>
              <a:pathLst>
                <a:path w="12065" h="14605">
                  <a:moveTo>
                    <a:pt x="8343" y="0"/>
                  </a:moveTo>
                  <a:lnTo>
                    <a:pt x="6451" y="2184"/>
                  </a:lnTo>
                  <a:lnTo>
                    <a:pt x="3517" y="6070"/>
                  </a:lnTo>
                  <a:lnTo>
                    <a:pt x="0" y="9448"/>
                  </a:lnTo>
                  <a:lnTo>
                    <a:pt x="2209" y="12941"/>
                  </a:lnTo>
                  <a:lnTo>
                    <a:pt x="3276" y="13792"/>
                  </a:lnTo>
                  <a:lnTo>
                    <a:pt x="6413" y="14122"/>
                  </a:lnTo>
                  <a:lnTo>
                    <a:pt x="8280" y="12649"/>
                  </a:lnTo>
                  <a:lnTo>
                    <a:pt x="10312" y="10515"/>
                  </a:lnTo>
                  <a:lnTo>
                    <a:pt x="11087" y="9753"/>
                  </a:lnTo>
                  <a:lnTo>
                    <a:pt x="11760" y="8115"/>
                  </a:lnTo>
                  <a:lnTo>
                    <a:pt x="11823" y="7302"/>
                  </a:lnTo>
                  <a:lnTo>
                    <a:pt x="11772" y="6489"/>
                  </a:lnTo>
                  <a:lnTo>
                    <a:pt x="11709" y="5524"/>
                  </a:lnTo>
                  <a:lnTo>
                    <a:pt x="11468" y="4546"/>
                  </a:lnTo>
                  <a:lnTo>
                    <a:pt x="10998" y="3225"/>
                  </a:lnTo>
                  <a:lnTo>
                    <a:pt x="8343" y="0"/>
                  </a:lnTo>
                  <a:close/>
                </a:path>
              </a:pathLst>
            </a:custGeom>
            <a:solidFill>
              <a:srgbClr val="E0D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7" name="object 4897" descr=""/>
            <p:cNvSpPr/>
            <p:nvPr/>
          </p:nvSpPr>
          <p:spPr>
            <a:xfrm>
              <a:off x="1500047" y="2410828"/>
              <a:ext cx="7620" cy="13335"/>
            </a:xfrm>
            <a:custGeom>
              <a:avLst/>
              <a:gdLst/>
              <a:ahLst/>
              <a:cxnLst/>
              <a:rect l="l" t="t" r="r" b="b"/>
              <a:pathLst>
                <a:path w="7619" h="13335">
                  <a:moveTo>
                    <a:pt x="2857" y="6845"/>
                  </a:moveTo>
                  <a:lnTo>
                    <a:pt x="2654" y="6438"/>
                  </a:lnTo>
                  <a:lnTo>
                    <a:pt x="2514" y="6134"/>
                  </a:lnTo>
                  <a:lnTo>
                    <a:pt x="2463" y="5994"/>
                  </a:lnTo>
                  <a:lnTo>
                    <a:pt x="2413" y="5765"/>
                  </a:lnTo>
                  <a:lnTo>
                    <a:pt x="2235" y="5753"/>
                  </a:lnTo>
                  <a:lnTo>
                    <a:pt x="2044" y="5753"/>
                  </a:lnTo>
                  <a:lnTo>
                    <a:pt x="1879" y="6045"/>
                  </a:lnTo>
                  <a:lnTo>
                    <a:pt x="1778" y="6172"/>
                  </a:lnTo>
                  <a:lnTo>
                    <a:pt x="1625" y="6350"/>
                  </a:lnTo>
                  <a:lnTo>
                    <a:pt x="1435" y="6553"/>
                  </a:lnTo>
                  <a:lnTo>
                    <a:pt x="1155" y="6997"/>
                  </a:lnTo>
                  <a:lnTo>
                    <a:pt x="1168" y="7162"/>
                  </a:lnTo>
                  <a:lnTo>
                    <a:pt x="1435" y="7810"/>
                  </a:lnTo>
                  <a:lnTo>
                    <a:pt x="2374" y="7848"/>
                  </a:lnTo>
                  <a:lnTo>
                    <a:pt x="2768" y="7823"/>
                  </a:lnTo>
                  <a:lnTo>
                    <a:pt x="2819" y="7200"/>
                  </a:lnTo>
                  <a:lnTo>
                    <a:pt x="2857" y="6845"/>
                  </a:lnTo>
                  <a:close/>
                </a:path>
                <a:path w="7619" h="13335">
                  <a:moveTo>
                    <a:pt x="7302" y="6032"/>
                  </a:moveTo>
                  <a:lnTo>
                    <a:pt x="4394" y="0"/>
                  </a:lnTo>
                  <a:lnTo>
                    <a:pt x="3733" y="88"/>
                  </a:lnTo>
                  <a:lnTo>
                    <a:pt x="4254" y="165"/>
                  </a:lnTo>
                  <a:lnTo>
                    <a:pt x="4775" y="469"/>
                  </a:lnTo>
                  <a:lnTo>
                    <a:pt x="6007" y="1955"/>
                  </a:lnTo>
                  <a:lnTo>
                    <a:pt x="6477" y="3276"/>
                  </a:lnTo>
                  <a:lnTo>
                    <a:pt x="6718" y="4254"/>
                  </a:lnTo>
                  <a:lnTo>
                    <a:pt x="6832" y="6032"/>
                  </a:lnTo>
                  <a:lnTo>
                    <a:pt x="6769" y="6845"/>
                  </a:lnTo>
                  <a:lnTo>
                    <a:pt x="6108" y="8483"/>
                  </a:lnTo>
                  <a:lnTo>
                    <a:pt x="5321" y="9245"/>
                  </a:lnTo>
                  <a:lnTo>
                    <a:pt x="3441" y="11226"/>
                  </a:lnTo>
                  <a:lnTo>
                    <a:pt x="1816" y="12547"/>
                  </a:lnTo>
                  <a:lnTo>
                    <a:pt x="0" y="12649"/>
                  </a:lnTo>
                  <a:lnTo>
                    <a:pt x="2006" y="12763"/>
                  </a:lnTo>
                  <a:lnTo>
                    <a:pt x="3797" y="11341"/>
                  </a:lnTo>
                  <a:lnTo>
                    <a:pt x="5791" y="9245"/>
                  </a:lnTo>
                  <a:lnTo>
                    <a:pt x="6565" y="8483"/>
                  </a:lnTo>
                  <a:lnTo>
                    <a:pt x="7239" y="6845"/>
                  </a:lnTo>
                  <a:lnTo>
                    <a:pt x="7302" y="6032"/>
                  </a:lnTo>
                  <a:close/>
                </a:path>
              </a:pathLst>
            </a:custGeom>
            <a:solidFill>
              <a:srgbClr val="D3CA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8" name="object 4898" descr=""/>
            <p:cNvSpPr/>
            <p:nvPr/>
          </p:nvSpPr>
          <p:spPr>
            <a:xfrm>
              <a:off x="1493325" y="2430917"/>
              <a:ext cx="11430" cy="13970"/>
            </a:xfrm>
            <a:custGeom>
              <a:avLst/>
              <a:gdLst/>
              <a:ahLst/>
              <a:cxnLst/>
              <a:rect l="l" t="t" r="r" b="b"/>
              <a:pathLst>
                <a:path w="11430" h="13969">
                  <a:moveTo>
                    <a:pt x="4051" y="0"/>
                  </a:moveTo>
                  <a:lnTo>
                    <a:pt x="0" y="774"/>
                  </a:lnTo>
                  <a:lnTo>
                    <a:pt x="406" y="5054"/>
                  </a:lnTo>
                  <a:lnTo>
                    <a:pt x="685" y="6362"/>
                  </a:lnTo>
                  <a:lnTo>
                    <a:pt x="1003" y="8470"/>
                  </a:lnTo>
                  <a:lnTo>
                    <a:pt x="1600" y="10007"/>
                  </a:lnTo>
                  <a:lnTo>
                    <a:pt x="3149" y="11937"/>
                  </a:lnTo>
                  <a:lnTo>
                    <a:pt x="6629" y="13588"/>
                  </a:lnTo>
                  <a:lnTo>
                    <a:pt x="7937" y="11226"/>
                  </a:lnTo>
                  <a:lnTo>
                    <a:pt x="9639" y="9131"/>
                  </a:lnTo>
                  <a:lnTo>
                    <a:pt x="10299" y="8267"/>
                  </a:lnTo>
                  <a:lnTo>
                    <a:pt x="11023" y="5638"/>
                  </a:lnTo>
                  <a:lnTo>
                    <a:pt x="9474" y="4533"/>
                  </a:lnTo>
                  <a:lnTo>
                    <a:pt x="7086" y="2158"/>
                  </a:lnTo>
                  <a:lnTo>
                    <a:pt x="4051" y="0"/>
                  </a:lnTo>
                  <a:close/>
                </a:path>
              </a:pathLst>
            </a:custGeom>
            <a:solidFill>
              <a:srgbClr val="E0D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9" name="object 4899" descr=""/>
            <p:cNvSpPr/>
            <p:nvPr/>
          </p:nvSpPr>
          <p:spPr>
            <a:xfrm>
              <a:off x="1494650" y="2430919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59" h="12700">
                  <a:moveTo>
                    <a:pt x="4864" y="6985"/>
                  </a:moveTo>
                  <a:lnTo>
                    <a:pt x="4267" y="6210"/>
                  </a:lnTo>
                  <a:lnTo>
                    <a:pt x="3365" y="5816"/>
                  </a:lnTo>
                  <a:lnTo>
                    <a:pt x="3200" y="5702"/>
                  </a:lnTo>
                  <a:lnTo>
                    <a:pt x="3073" y="5829"/>
                  </a:lnTo>
                  <a:lnTo>
                    <a:pt x="3009" y="6273"/>
                  </a:lnTo>
                  <a:lnTo>
                    <a:pt x="3124" y="7467"/>
                  </a:lnTo>
                  <a:lnTo>
                    <a:pt x="3873" y="7874"/>
                  </a:lnTo>
                  <a:lnTo>
                    <a:pt x="4584" y="7264"/>
                  </a:lnTo>
                  <a:lnTo>
                    <a:pt x="4864" y="6985"/>
                  </a:lnTo>
                  <a:close/>
                </a:path>
                <a:path w="10159" h="12700">
                  <a:moveTo>
                    <a:pt x="9702" y="5638"/>
                  </a:moveTo>
                  <a:lnTo>
                    <a:pt x="8140" y="4533"/>
                  </a:lnTo>
                  <a:lnTo>
                    <a:pt x="5753" y="2159"/>
                  </a:lnTo>
                  <a:lnTo>
                    <a:pt x="2717" y="0"/>
                  </a:lnTo>
                  <a:lnTo>
                    <a:pt x="800" y="368"/>
                  </a:lnTo>
                  <a:lnTo>
                    <a:pt x="482" y="431"/>
                  </a:lnTo>
                  <a:lnTo>
                    <a:pt x="215" y="571"/>
                  </a:lnTo>
                  <a:lnTo>
                    <a:pt x="0" y="787"/>
                  </a:lnTo>
                  <a:lnTo>
                    <a:pt x="266" y="673"/>
                  </a:lnTo>
                  <a:lnTo>
                    <a:pt x="2336" y="279"/>
                  </a:lnTo>
                  <a:lnTo>
                    <a:pt x="5372" y="2425"/>
                  </a:lnTo>
                  <a:lnTo>
                    <a:pt x="7759" y="4813"/>
                  </a:lnTo>
                  <a:lnTo>
                    <a:pt x="9321" y="5918"/>
                  </a:lnTo>
                  <a:lnTo>
                    <a:pt x="8597" y="8547"/>
                  </a:lnTo>
                  <a:lnTo>
                    <a:pt x="7924" y="9410"/>
                  </a:lnTo>
                  <a:lnTo>
                    <a:pt x="6756" y="10858"/>
                  </a:lnTo>
                  <a:lnTo>
                    <a:pt x="6108" y="11861"/>
                  </a:lnTo>
                  <a:lnTo>
                    <a:pt x="5334" y="12496"/>
                  </a:lnTo>
                  <a:lnTo>
                    <a:pt x="6273" y="11912"/>
                  </a:lnTo>
                  <a:lnTo>
                    <a:pt x="7035" y="10693"/>
                  </a:lnTo>
                  <a:lnTo>
                    <a:pt x="8305" y="9131"/>
                  </a:lnTo>
                  <a:lnTo>
                    <a:pt x="8978" y="8267"/>
                  </a:lnTo>
                  <a:lnTo>
                    <a:pt x="9702" y="5638"/>
                  </a:lnTo>
                  <a:close/>
                </a:path>
              </a:pathLst>
            </a:custGeom>
            <a:solidFill>
              <a:srgbClr val="D3CA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0" name="object 4900" descr=""/>
            <p:cNvSpPr/>
            <p:nvPr/>
          </p:nvSpPr>
          <p:spPr>
            <a:xfrm>
              <a:off x="1482937" y="2442415"/>
              <a:ext cx="10160" cy="15875"/>
            </a:xfrm>
            <a:custGeom>
              <a:avLst/>
              <a:gdLst/>
              <a:ahLst/>
              <a:cxnLst/>
              <a:rect l="l" t="t" r="r" b="b"/>
              <a:pathLst>
                <a:path w="10159" h="15875">
                  <a:moveTo>
                    <a:pt x="0" y="0"/>
                  </a:moveTo>
                  <a:lnTo>
                    <a:pt x="1396" y="7302"/>
                  </a:lnTo>
                  <a:lnTo>
                    <a:pt x="1587" y="10769"/>
                  </a:lnTo>
                  <a:lnTo>
                    <a:pt x="1892" y="12306"/>
                  </a:lnTo>
                  <a:lnTo>
                    <a:pt x="2184" y="13233"/>
                  </a:lnTo>
                  <a:lnTo>
                    <a:pt x="5613" y="15646"/>
                  </a:lnTo>
                  <a:lnTo>
                    <a:pt x="7581" y="13919"/>
                  </a:lnTo>
                  <a:lnTo>
                    <a:pt x="9829" y="9499"/>
                  </a:lnTo>
                  <a:lnTo>
                    <a:pt x="10007" y="7670"/>
                  </a:lnTo>
                  <a:lnTo>
                    <a:pt x="6603" y="4076"/>
                  </a:lnTo>
                  <a:lnTo>
                    <a:pt x="6070" y="13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1" name="object 4901" descr=""/>
            <p:cNvSpPr/>
            <p:nvPr/>
          </p:nvSpPr>
          <p:spPr>
            <a:xfrm>
              <a:off x="1484960" y="2443048"/>
              <a:ext cx="8255" cy="13970"/>
            </a:xfrm>
            <a:custGeom>
              <a:avLst/>
              <a:gdLst/>
              <a:ahLst/>
              <a:cxnLst/>
              <a:rect l="l" t="t" r="r" b="b"/>
              <a:pathLst>
                <a:path w="8255" h="13969">
                  <a:moveTo>
                    <a:pt x="4330" y="7912"/>
                  </a:moveTo>
                  <a:lnTo>
                    <a:pt x="3937" y="6946"/>
                  </a:lnTo>
                  <a:lnTo>
                    <a:pt x="3149" y="6337"/>
                  </a:lnTo>
                  <a:lnTo>
                    <a:pt x="2984" y="6134"/>
                  </a:lnTo>
                  <a:lnTo>
                    <a:pt x="2641" y="6311"/>
                  </a:lnTo>
                  <a:lnTo>
                    <a:pt x="2628" y="6667"/>
                  </a:lnTo>
                  <a:lnTo>
                    <a:pt x="2501" y="8064"/>
                  </a:lnTo>
                  <a:lnTo>
                    <a:pt x="3060" y="8547"/>
                  </a:lnTo>
                  <a:lnTo>
                    <a:pt x="4064" y="8064"/>
                  </a:lnTo>
                  <a:lnTo>
                    <a:pt x="4330" y="7912"/>
                  </a:lnTo>
                  <a:close/>
                </a:path>
                <a:path w="8255" h="13969">
                  <a:moveTo>
                    <a:pt x="7975" y="7048"/>
                  </a:moveTo>
                  <a:lnTo>
                    <a:pt x="4572" y="3454"/>
                  </a:lnTo>
                  <a:lnTo>
                    <a:pt x="4038" y="685"/>
                  </a:lnTo>
                  <a:lnTo>
                    <a:pt x="1524" y="139"/>
                  </a:lnTo>
                  <a:lnTo>
                    <a:pt x="876" y="0"/>
                  </a:lnTo>
                  <a:lnTo>
                    <a:pt x="381" y="76"/>
                  </a:lnTo>
                  <a:lnTo>
                    <a:pt x="0" y="292"/>
                  </a:lnTo>
                  <a:lnTo>
                    <a:pt x="304" y="228"/>
                  </a:lnTo>
                  <a:lnTo>
                    <a:pt x="647" y="228"/>
                  </a:lnTo>
                  <a:lnTo>
                    <a:pt x="3568" y="863"/>
                  </a:lnTo>
                  <a:lnTo>
                    <a:pt x="4114" y="3632"/>
                  </a:lnTo>
                  <a:lnTo>
                    <a:pt x="7505" y="7226"/>
                  </a:lnTo>
                  <a:lnTo>
                    <a:pt x="7340" y="9055"/>
                  </a:lnTo>
                  <a:lnTo>
                    <a:pt x="5575" y="12509"/>
                  </a:lnTo>
                  <a:lnTo>
                    <a:pt x="4762" y="13512"/>
                  </a:lnTo>
                  <a:lnTo>
                    <a:pt x="3784" y="13970"/>
                  </a:lnTo>
                  <a:lnTo>
                    <a:pt x="4965" y="13639"/>
                  </a:lnTo>
                  <a:lnTo>
                    <a:pt x="5943" y="12509"/>
                  </a:lnTo>
                  <a:lnTo>
                    <a:pt x="7797" y="8877"/>
                  </a:lnTo>
                  <a:lnTo>
                    <a:pt x="7975" y="7048"/>
                  </a:lnTo>
                  <a:close/>
                </a:path>
              </a:pathLst>
            </a:custGeom>
            <a:solidFill>
              <a:srgbClr val="D3CA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2" name="object 4902" descr=""/>
            <p:cNvSpPr/>
            <p:nvPr/>
          </p:nvSpPr>
          <p:spPr>
            <a:xfrm>
              <a:off x="1500237" y="2456046"/>
              <a:ext cx="12700" cy="10795"/>
            </a:xfrm>
            <a:custGeom>
              <a:avLst/>
              <a:gdLst/>
              <a:ahLst/>
              <a:cxnLst/>
              <a:rect l="l" t="t" r="r" b="b"/>
              <a:pathLst>
                <a:path w="12700" h="10794">
                  <a:moveTo>
                    <a:pt x="3111" y="0"/>
                  </a:moveTo>
                  <a:lnTo>
                    <a:pt x="0" y="2705"/>
                  </a:lnTo>
                  <a:lnTo>
                    <a:pt x="2514" y="6197"/>
                  </a:lnTo>
                  <a:lnTo>
                    <a:pt x="3416" y="7188"/>
                  </a:lnTo>
                  <a:lnTo>
                    <a:pt x="4762" y="8851"/>
                  </a:lnTo>
                  <a:lnTo>
                    <a:pt x="6045" y="9867"/>
                  </a:lnTo>
                  <a:lnTo>
                    <a:pt x="8356" y="10756"/>
                  </a:lnTo>
                  <a:lnTo>
                    <a:pt x="12192" y="10426"/>
                  </a:lnTo>
                  <a:lnTo>
                    <a:pt x="12128" y="7734"/>
                  </a:lnTo>
                  <a:lnTo>
                    <a:pt x="12687" y="3987"/>
                  </a:lnTo>
                  <a:lnTo>
                    <a:pt x="11988" y="1346"/>
                  </a:lnTo>
                  <a:lnTo>
                    <a:pt x="10083" y="1181"/>
                  </a:lnTo>
                  <a:lnTo>
                    <a:pt x="6819" y="330"/>
                  </a:lnTo>
                  <a:lnTo>
                    <a:pt x="3111" y="0"/>
                  </a:lnTo>
                  <a:close/>
                </a:path>
              </a:pathLst>
            </a:custGeom>
            <a:solidFill>
              <a:srgbClr val="E0D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3" name="object 4903" descr=""/>
            <p:cNvSpPr/>
            <p:nvPr/>
          </p:nvSpPr>
          <p:spPr>
            <a:xfrm>
              <a:off x="1501406" y="2456052"/>
              <a:ext cx="12065" cy="9525"/>
            </a:xfrm>
            <a:custGeom>
              <a:avLst/>
              <a:gdLst/>
              <a:ahLst/>
              <a:cxnLst/>
              <a:rect l="l" t="t" r="r" b="b"/>
              <a:pathLst>
                <a:path w="12065" h="9525">
                  <a:moveTo>
                    <a:pt x="7315" y="4953"/>
                  </a:moveTo>
                  <a:lnTo>
                    <a:pt x="6718" y="4711"/>
                  </a:lnTo>
                  <a:lnTo>
                    <a:pt x="6400" y="4584"/>
                  </a:lnTo>
                  <a:lnTo>
                    <a:pt x="5473" y="4711"/>
                  </a:lnTo>
                  <a:lnTo>
                    <a:pt x="5232" y="4686"/>
                  </a:lnTo>
                  <a:lnTo>
                    <a:pt x="5118" y="5041"/>
                  </a:lnTo>
                  <a:lnTo>
                    <a:pt x="5397" y="5334"/>
                  </a:lnTo>
                  <a:lnTo>
                    <a:pt x="5702" y="5842"/>
                  </a:lnTo>
                  <a:lnTo>
                    <a:pt x="6045" y="6248"/>
                  </a:lnTo>
                  <a:lnTo>
                    <a:pt x="6197" y="6286"/>
                  </a:lnTo>
                  <a:lnTo>
                    <a:pt x="6908" y="6223"/>
                  </a:lnTo>
                  <a:lnTo>
                    <a:pt x="7239" y="5270"/>
                  </a:lnTo>
                  <a:lnTo>
                    <a:pt x="7315" y="4953"/>
                  </a:lnTo>
                  <a:close/>
                </a:path>
                <a:path w="12065" h="9525">
                  <a:moveTo>
                    <a:pt x="11518" y="3987"/>
                  </a:moveTo>
                  <a:lnTo>
                    <a:pt x="10807" y="1346"/>
                  </a:lnTo>
                  <a:lnTo>
                    <a:pt x="8915" y="1181"/>
                  </a:lnTo>
                  <a:lnTo>
                    <a:pt x="5651" y="330"/>
                  </a:lnTo>
                  <a:lnTo>
                    <a:pt x="0" y="2044"/>
                  </a:lnTo>
                  <a:lnTo>
                    <a:pt x="165" y="1816"/>
                  </a:lnTo>
                  <a:lnTo>
                    <a:pt x="1752" y="431"/>
                  </a:lnTo>
                  <a:lnTo>
                    <a:pt x="5461" y="749"/>
                  </a:lnTo>
                  <a:lnTo>
                    <a:pt x="8724" y="1612"/>
                  </a:lnTo>
                  <a:lnTo>
                    <a:pt x="10629" y="1778"/>
                  </a:lnTo>
                  <a:lnTo>
                    <a:pt x="11328" y="4406"/>
                  </a:lnTo>
                  <a:lnTo>
                    <a:pt x="10896" y="7327"/>
                  </a:lnTo>
                  <a:lnTo>
                    <a:pt x="10845" y="8521"/>
                  </a:lnTo>
                  <a:lnTo>
                    <a:pt x="10502" y="9474"/>
                  </a:lnTo>
                  <a:lnTo>
                    <a:pt x="11023" y="8483"/>
                  </a:lnTo>
                  <a:lnTo>
                    <a:pt x="11061" y="7048"/>
                  </a:lnTo>
                  <a:lnTo>
                    <a:pt x="11518" y="3987"/>
                  </a:lnTo>
                  <a:close/>
                </a:path>
              </a:pathLst>
            </a:custGeom>
            <a:solidFill>
              <a:srgbClr val="D3CA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4" name="object 4904" descr=""/>
            <p:cNvSpPr/>
            <p:nvPr/>
          </p:nvSpPr>
          <p:spPr>
            <a:xfrm>
              <a:off x="1491941" y="2392318"/>
              <a:ext cx="8890" cy="15875"/>
            </a:xfrm>
            <a:custGeom>
              <a:avLst/>
              <a:gdLst/>
              <a:ahLst/>
              <a:cxnLst/>
              <a:rect l="l" t="t" r="r" b="b"/>
              <a:pathLst>
                <a:path w="8890" h="15875">
                  <a:moveTo>
                    <a:pt x="0" y="0"/>
                  </a:moveTo>
                  <a:lnTo>
                    <a:pt x="342" y="7226"/>
                  </a:lnTo>
                  <a:lnTo>
                    <a:pt x="63" y="10591"/>
                  </a:lnTo>
                  <a:lnTo>
                    <a:pt x="139" y="12115"/>
                  </a:lnTo>
                  <a:lnTo>
                    <a:pt x="304" y="13042"/>
                  </a:lnTo>
                  <a:lnTo>
                    <a:pt x="3263" y="15824"/>
                  </a:lnTo>
                  <a:lnTo>
                    <a:pt x="5397" y="14439"/>
                  </a:lnTo>
                  <a:lnTo>
                    <a:pt x="8166" y="10490"/>
                  </a:lnTo>
                  <a:lnTo>
                    <a:pt x="8585" y="8750"/>
                  </a:lnTo>
                  <a:lnTo>
                    <a:pt x="5803" y="4825"/>
                  </a:lnTo>
                  <a:lnTo>
                    <a:pt x="5651" y="20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5" name="object 4905" descr=""/>
            <p:cNvSpPr/>
            <p:nvPr/>
          </p:nvSpPr>
          <p:spPr>
            <a:xfrm>
              <a:off x="1493761" y="2393314"/>
              <a:ext cx="6985" cy="13970"/>
            </a:xfrm>
            <a:custGeom>
              <a:avLst/>
              <a:gdLst/>
              <a:ahLst/>
              <a:cxnLst/>
              <a:rect l="l" t="t" r="r" b="b"/>
              <a:pathLst>
                <a:path w="6984" h="13969">
                  <a:moveTo>
                    <a:pt x="3136" y="8102"/>
                  </a:moveTo>
                  <a:lnTo>
                    <a:pt x="2882" y="7124"/>
                  </a:lnTo>
                  <a:lnTo>
                    <a:pt x="2209" y="6426"/>
                  </a:lnTo>
                  <a:lnTo>
                    <a:pt x="2082" y="6223"/>
                  </a:lnTo>
                  <a:lnTo>
                    <a:pt x="1714" y="6337"/>
                  </a:lnTo>
                  <a:lnTo>
                    <a:pt x="1663" y="6680"/>
                  </a:lnTo>
                  <a:lnTo>
                    <a:pt x="1409" y="7315"/>
                  </a:lnTo>
                  <a:lnTo>
                    <a:pt x="1346" y="8001"/>
                  </a:lnTo>
                  <a:lnTo>
                    <a:pt x="1828" y="8547"/>
                  </a:lnTo>
                  <a:lnTo>
                    <a:pt x="2755" y="8255"/>
                  </a:lnTo>
                  <a:lnTo>
                    <a:pt x="3136" y="8102"/>
                  </a:lnTo>
                  <a:close/>
                </a:path>
                <a:path w="6984" h="13969">
                  <a:moveTo>
                    <a:pt x="6756" y="7759"/>
                  </a:moveTo>
                  <a:lnTo>
                    <a:pt x="3975" y="3822"/>
                  </a:lnTo>
                  <a:lnTo>
                    <a:pt x="3835" y="1092"/>
                  </a:lnTo>
                  <a:lnTo>
                    <a:pt x="1485" y="228"/>
                  </a:lnTo>
                  <a:lnTo>
                    <a:pt x="876" y="0"/>
                  </a:lnTo>
                  <a:lnTo>
                    <a:pt x="393" y="0"/>
                  </a:lnTo>
                  <a:lnTo>
                    <a:pt x="0" y="165"/>
                  </a:lnTo>
                  <a:lnTo>
                    <a:pt x="292" y="139"/>
                  </a:lnTo>
                  <a:lnTo>
                    <a:pt x="635" y="190"/>
                  </a:lnTo>
                  <a:lnTo>
                    <a:pt x="3365" y="1193"/>
                  </a:lnTo>
                  <a:lnTo>
                    <a:pt x="3505" y="3937"/>
                  </a:lnTo>
                  <a:lnTo>
                    <a:pt x="6286" y="7861"/>
                  </a:lnTo>
                  <a:lnTo>
                    <a:pt x="5867" y="9601"/>
                  </a:lnTo>
                  <a:lnTo>
                    <a:pt x="3695" y="12687"/>
                  </a:lnTo>
                  <a:lnTo>
                    <a:pt x="2781" y="13538"/>
                  </a:lnTo>
                  <a:lnTo>
                    <a:pt x="1790" y="13855"/>
                  </a:lnTo>
                  <a:lnTo>
                    <a:pt x="2959" y="13690"/>
                  </a:lnTo>
                  <a:lnTo>
                    <a:pt x="4064" y="12738"/>
                  </a:lnTo>
                  <a:lnTo>
                    <a:pt x="6337" y="9499"/>
                  </a:lnTo>
                  <a:lnTo>
                    <a:pt x="6756" y="7759"/>
                  </a:lnTo>
                  <a:close/>
                </a:path>
              </a:pathLst>
            </a:custGeom>
            <a:solidFill>
              <a:srgbClr val="D3CA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6" name="object 4906" descr=""/>
            <p:cNvSpPr/>
            <p:nvPr/>
          </p:nvSpPr>
          <p:spPr>
            <a:xfrm>
              <a:off x="1485974" y="242163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4635" y="0"/>
                  </a:moveTo>
                  <a:lnTo>
                    <a:pt x="1333" y="0"/>
                  </a:lnTo>
                  <a:lnTo>
                    <a:pt x="0" y="914"/>
                  </a:lnTo>
                  <a:lnTo>
                    <a:pt x="0" y="3162"/>
                  </a:lnTo>
                  <a:lnTo>
                    <a:pt x="1333" y="4076"/>
                  </a:lnTo>
                  <a:lnTo>
                    <a:pt x="4635" y="4076"/>
                  </a:lnTo>
                  <a:lnTo>
                    <a:pt x="5968" y="3162"/>
                  </a:lnTo>
                  <a:lnTo>
                    <a:pt x="1562" y="3149"/>
                  </a:lnTo>
                  <a:lnTo>
                    <a:pt x="406" y="1663"/>
                  </a:lnTo>
                  <a:lnTo>
                    <a:pt x="1562" y="190"/>
                  </a:lnTo>
                  <a:lnTo>
                    <a:pt x="4913" y="190"/>
                  </a:lnTo>
                  <a:lnTo>
                    <a:pt x="4635" y="0"/>
                  </a:lnTo>
                  <a:close/>
                </a:path>
                <a:path w="6350" h="4444">
                  <a:moveTo>
                    <a:pt x="4913" y="190"/>
                  </a:moveTo>
                  <a:lnTo>
                    <a:pt x="4406" y="190"/>
                  </a:lnTo>
                  <a:lnTo>
                    <a:pt x="5562" y="1663"/>
                  </a:lnTo>
                  <a:lnTo>
                    <a:pt x="4406" y="3149"/>
                  </a:lnTo>
                  <a:lnTo>
                    <a:pt x="5968" y="3149"/>
                  </a:lnTo>
                  <a:lnTo>
                    <a:pt x="5968" y="914"/>
                  </a:lnTo>
                  <a:lnTo>
                    <a:pt x="4913" y="190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7" name="object 4907" descr=""/>
            <p:cNvSpPr/>
            <p:nvPr/>
          </p:nvSpPr>
          <p:spPr>
            <a:xfrm>
              <a:off x="1490319" y="242407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58" y="0"/>
                  </a:moveTo>
                  <a:lnTo>
                    <a:pt x="1028" y="304"/>
                  </a:lnTo>
                  <a:lnTo>
                    <a:pt x="673" y="673"/>
                  </a:lnTo>
                  <a:lnTo>
                    <a:pt x="38" y="1016"/>
                  </a:lnTo>
                  <a:lnTo>
                    <a:pt x="266" y="1104"/>
                  </a:lnTo>
                  <a:lnTo>
                    <a:pt x="457" y="1003"/>
                  </a:lnTo>
                  <a:lnTo>
                    <a:pt x="660" y="939"/>
                  </a:lnTo>
                  <a:lnTo>
                    <a:pt x="825" y="825"/>
                  </a:lnTo>
                  <a:lnTo>
                    <a:pt x="1143" y="469"/>
                  </a:lnTo>
                  <a:lnTo>
                    <a:pt x="1320" y="292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8" name="object 4908" descr=""/>
            <p:cNvSpPr/>
            <p:nvPr/>
          </p:nvSpPr>
          <p:spPr>
            <a:xfrm>
              <a:off x="1479307" y="2424538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080" y="0"/>
                  </a:moveTo>
                  <a:lnTo>
                    <a:pt x="556" y="520"/>
                  </a:lnTo>
                  <a:lnTo>
                    <a:pt x="103" y="2133"/>
                  </a:lnTo>
                  <a:lnTo>
                    <a:pt x="0" y="2755"/>
                  </a:lnTo>
                  <a:lnTo>
                    <a:pt x="988" y="3936"/>
                  </a:lnTo>
                  <a:lnTo>
                    <a:pt x="4163" y="4813"/>
                  </a:lnTo>
                  <a:lnTo>
                    <a:pt x="5687" y="4292"/>
                  </a:lnTo>
                  <a:lnTo>
                    <a:pt x="5805" y="3873"/>
                  </a:lnTo>
                  <a:lnTo>
                    <a:pt x="4201" y="3873"/>
                  </a:lnTo>
                  <a:lnTo>
                    <a:pt x="1445" y="3098"/>
                  </a:lnTo>
                  <a:lnTo>
                    <a:pt x="734" y="1371"/>
                  </a:lnTo>
                  <a:lnTo>
                    <a:pt x="2245" y="253"/>
                  </a:lnTo>
                  <a:lnTo>
                    <a:pt x="2987" y="253"/>
                  </a:lnTo>
                  <a:lnTo>
                    <a:pt x="2080" y="0"/>
                  </a:lnTo>
                  <a:close/>
                </a:path>
                <a:path w="6350" h="5080">
                  <a:moveTo>
                    <a:pt x="2987" y="253"/>
                  </a:moveTo>
                  <a:lnTo>
                    <a:pt x="2245" y="253"/>
                  </a:lnTo>
                  <a:lnTo>
                    <a:pt x="4988" y="1015"/>
                  </a:lnTo>
                  <a:lnTo>
                    <a:pt x="5712" y="2755"/>
                  </a:lnTo>
                  <a:lnTo>
                    <a:pt x="4201" y="3873"/>
                  </a:lnTo>
                  <a:lnTo>
                    <a:pt x="5805" y="3873"/>
                  </a:lnTo>
                  <a:lnTo>
                    <a:pt x="6296" y="2133"/>
                  </a:lnTo>
                  <a:lnTo>
                    <a:pt x="5255" y="888"/>
                  </a:lnTo>
                  <a:lnTo>
                    <a:pt x="2987" y="253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9" name="object 4909" descr=""/>
            <p:cNvSpPr/>
            <p:nvPr/>
          </p:nvSpPr>
          <p:spPr>
            <a:xfrm>
              <a:off x="1483354" y="242807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87" y="0"/>
                  </a:moveTo>
                  <a:lnTo>
                    <a:pt x="1181" y="203"/>
                  </a:lnTo>
                  <a:lnTo>
                    <a:pt x="749" y="457"/>
                  </a:lnTo>
                  <a:lnTo>
                    <a:pt x="38" y="622"/>
                  </a:lnTo>
                  <a:lnTo>
                    <a:pt x="228" y="774"/>
                  </a:lnTo>
                  <a:lnTo>
                    <a:pt x="546" y="711"/>
                  </a:lnTo>
                  <a:lnTo>
                    <a:pt x="749" y="685"/>
                  </a:lnTo>
                  <a:lnTo>
                    <a:pt x="965" y="584"/>
                  </a:lnTo>
                  <a:lnTo>
                    <a:pt x="1244" y="393"/>
                  </a:lnTo>
                  <a:lnTo>
                    <a:pt x="1460" y="279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0" name="object 4910" descr=""/>
            <p:cNvSpPr/>
            <p:nvPr/>
          </p:nvSpPr>
          <p:spPr>
            <a:xfrm>
              <a:off x="1485974" y="2427289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4635" y="0"/>
                  </a:moveTo>
                  <a:lnTo>
                    <a:pt x="1333" y="0"/>
                  </a:lnTo>
                  <a:lnTo>
                    <a:pt x="0" y="914"/>
                  </a:lnTo>
                  <a:lnTo>
                    <a:pt x="0" y="3162"/>
                  </a:lnTo>
                  <a:lnTo>
                    <a:pt x="1333" y="4076"/>
                  </a:lnTo>
                  <a:lnTo>
                    <a:pt x="4635" y="4076"/>
                  </a:lnTo>
                  <a:lnTo>
                    <a:pt x="5450" y="3517"/>
                  </a:lnTo>
                  <a:lnTo>
                    <a:pt x="1562" y="3517"/>
                  </a:lnTo>
                  <a:lnTo>
                    <a:pt x="406" y="2032"/>
                  </a:lnTo>
                  <a:lnTo>
                    <a:pt x="1562" y="558"/>
                  </a:lnTo>
                  <a:lnTo>
                    <a:pt x="5450" y="558"/>
                  </a:lnTo>
                  <a:lnTo>
                    <a:pt x="4635" y="0"/>
                  </a:lnTo>
                  <a:close/>
                </a:path>
                <a:path w="6350" h="4444">
                  <a:moveTo>
                    <a:pt x="5450" y="558"/>
                  </a:moveTo>
                  <a:lnTo>
                    <a:pt x="4406" y="558"/>
                  </a:lnTo>
                  <a:lnTo>
                    <a:pt x="5562" y="2032"/>
                  </a:lnTo>
                  <a:lnTo>
                    <a:pt x="4406" y="3517"/>
                  </a:lnTo>
                  <a:lnTo>
                    <a:pt x="5450" y="3517"/>
                  </a:lnTo>
                  <a:lnTo>
                    <a:pt x="5968" y="3162"/>
                  </a:lnTo>
                  <a:lnTo>
                    <a:pt x="5968" y="914"/>
                  </a:lnTo>
                  <a:lnTo>
                    <a:pt x="5450" y="558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1" name="object 4911" descr=""/>
            <p:cNvSpPr/>
            <p:nvPr/>
          </p:nvSpPr>
          <p:spPr>
            <a:xfrm>
              <a:off x="1490503" y="242996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41" y="0"/>
                  </a:moveTo>
                  <a:lnTo>
                    <a:pt x="787" y="241"/>
                  </a:lnTo>
                  <a:lnTo>
                    <a:pt x="520" y="508"/>
                  </a:lnTo>
                  <a:lnTo>
                    <a:pt x="25" y="774"/>
                  </a:lnTo>
                  <a:lnTo>
                    <a:pt x="203" y="838"/>
                  </a:lnTo>
                  <a:lnTo>
                    <a:pt x="355" y="762"/>
                  </a:lnTo>
                  <a:lnTo>
                    <a:pt x="876" y="355"/>
                  </a:lnTo>
                  <a:lnTo>
                    <a:pt x="1015" y="215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2" name="object 4912" descr=""/>
            <p:cNvSpPr/>
            <p:nvPr/>
          </p:nvSpPr>
          <p:spPr>
            <a:xfrm>
              <a:off x="1490073" y="2425309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2730" y="0"/>
                  </a:moveTo>
                  <a:lnTo>
                    <a:pt x="1117" y="126"/>
                  </a:lnTo>
                  <a:lnTo>
                    <a:pt x="0" y="2070"/>
                  </a:lnTo>
                  <a:lnTo>
                    <a:pt x="698" y="3530"/>
                  </a:lnTo>
                  <a:lnTo>
                    <a:pt x="3543" y="5181"/>
                  </a:lnTo>
                  <a:lnTo>
                    <a:pt x="5156" y="5067"/>
                  </a:lnTo>
                  <a:lnTo>
                    <a:pt x="5435" y="4584"/>
                  </a:lnTo>
                  <a:lnTo>
                    <a:pt x="3632" y="4584"/>
                  </a:lnTo>
                  <a:lnTo>
                    <a:pt x="1168" y="3162"/>
                  </a:lnTo>
                  <a:lnTo>
                    <a:pt x="901" y="1295"/>
                  </a:lnTo>
                  <a:lnTo>
                    <a:pt x="2654" y="596"/>
                  </a:lnTo>
                  <a:lnTo>
                    <a:pt x="3768" y="596"/>
                  </a:lnTo>
                  <a:lnTo>
                    <a:pt x="2730" y="0"/>
                  </a:lnTo>
                  <a:close/>
                </a:path>
                <a:path w="6350" h="5714">
                  <a:moveTo>
                    <a:pt x="3768" y="596"/>
                  </a:moveTo>
                  <a:lnTo>
                    <a:pt x="2654" y="596"/>
                  </a:lnTo>
                  <a:lnTo>
                    <a:pt x="5118" y="2031"/>
                  </a:lnTo>
                  <a:lnTo>
                    <a:pt x="5372" y="3886"/>
                  </a:lnTo>
                  <a:lnTo>
                    <a:pt x="3632" y="4584"/>
                  </a:lnTo>
                  <a:lnTo>
                    <a:pt x="5435" y="4584"/>
                  </a:lnTo>
                  <a:lnTo>
                    <a:pt x="6286" y="3111"/>
                  </a:lnTo>
                  <a:lnTo>
                    <a:pt x="5587" y="1650"/>
                  </a:lnTo>
                  <a:lnTo>
                    <a:pt x="3768" y="596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3" name="object 4913" descr=""/>
            <p:cNvSpPr/>
            <p:nvPr/>
          </p:nvSpPr>
          <p:spPr>
            <a:xfrm>
              <a:off x="1493826" y="2429760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1308" y="0"/>
                  </a:moveTo>
                  <a:lnTo>
                    <a:pt x="965" y="63"/>
                  </a:lnTo>
                  <a:lnTo>
                    <a:pt x="596" y="165"/>
                  </a:lnTo>
                  <a:lnTo>
                    <a:pt x="38" y="152"/>
                  </a:lnTo>
                  <a:lnTo>
                    <a:pt x="165" y="292"/>
                  </a:lnTo>
                  <a:lnTo>
                    <a:pt x="342" y="304"/>
                  </a:lnTo>
                  <a:lnTo>
                    <a:pt x="495" y="330"/>
                  </a:lnTo>
                  <a:lnTo>
                    <a:pt x="660" y="317"/>
                  </a:lnTo>
                  <a:lnTo>
                    <a:pt x="990" y="215"/>
                  </a:lnTo>
                  <a:lnTo>
                    <a:pt x="1168" y="165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4" name="object 4914" descr=""/>
            <p:cNvSpPr/>
            <p:nvPr/>
          </p:nvSpPr>
          <p:spPr>
            <a:xfrm>
              <a:off x="1498804" y="24225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1587" y="0"/>
                  </a:moveTo>
                  <a:lnTo>
                    <a:pt x="0" y="1587"/>
                  </a:lnTo>
                  <a:lnTo>
                    <a:pt x="292" y="3175"/>
                  </a:lnTo>
                  <a:lnTo>
                    <a:pt x="2628" y="5511"/>
                  </a:lnTo>
                  <a:lnTo>
                    <a:pt x="4216" y="5803"/>
                  </a:lnTo>
                  <a:lnTo>
                    <a:pt x="5067" y="4953"/>
                  </a:lnTo>
                  <a:lnTo>
                    <a:pt x="2857" y="4953"/>
                  </a:lnTo>
                  <a:lnTo>
                    <a:pt x="850" y="2946"/>
                  </a:lnTo>
                  <a:lnTo>
                    <a:pt x="1079" y="1079"/>
                  </a:lnTo>
                  <a:lnTo>
                    <a:pt x="2946" y="850"/>
                  </a:lnTo>
                  <a:lnTo>
                    <a:pt x="3733" y="850"/>
                  </a:lnTo>
                  <a:lnTo>
                    <a:pt x="3175" y="292"/>
                  </a:lnTo>
                  <a:lnTo>
                    <a:pt x="1587" y="0"/>
                  </a:lnTo>
                  <a:close/>
                </a:path>
                <a:path w="6350" h="6350">
                  <a:moveTo>
                    <a:pt x="3733" y="850"/>
                  </a:moveTo>
                  <a:lnTo>
                    <a:pt x="2946" y="850"/>
                  </a:lnTo>
                  <a:lnTo>
                    <a:pt x="4953" y="2870"/>
                  </a:lnTo>
                  <a:lnTo>
                    <a:pt x="4724" y="4724"/>
                  </a:lnTo>
                  <a:lnTo>
                    <a:pt x="2857" y="4953"/>
                  </a:lnTo>
                  <a:lnTo>
                    <a:pt x="5067" y="4953"/>
                  </a:lnTo>
                  <a:lnTo>
                    <a:pt x="5803" y="4216"/>
                  </a:lnTo>
                  <a:lnTo>
                    <a:pt x="5511" y="2628"/>
                  </a:lnTo>
                  <a:lnTo>
                    <a:pt x="3733" y="850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5" name="object 4915" descr=""/>
            <p:cNvSpPr/>
            <p:nvPr/>
          </p:nvSpPr>
          <p:spPr>
            <a:xfrm>
              <a:off x="1501776" y="2427583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0" y="0"/>
                  </a:moveTo>
                  <a:lnTo>
                    <a:pt x="127" y="177"/>
                  </a:lnTo>
                  <a:lnTo>
                    <a:pt x="355" y="266"/>
                  </a:lnTo>
                  <a:lnTo>
                    <a:pt x="596" y="330"/>
                  </a:lnTo>
                  <a:lnTo>
                    <a:pt x="774" y="330"/>
                  </a:lnTo>
                  <a:lnTo>
                    <a:pt x="939" y="317"/>
                  </a:lnTo>
                  <a:lnTo>
                    <a:pt x="1130" y="317"/>
                  </a:lnTo>
                  <a:lnTo>
                    <a:pt x="1295" y="190"/>
                  </a:lnTo>
                  <a:lnTo>
                    <a:pt x="952" y="165"/>
                  </a:lnTo>
                  <a:lnTo>
                    <a:pt x="584" y="177"/>
                  </a:lnTo>
                  <a:lnTo>
                    <a:pt x="38" y="12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6" name="object 4916" descr=""/>
            <p:cNvSpPr/>
            <p:nvPr/>
          </p:nvSpPr>
          <p:spPr>
            <a:xfrm>
              <a:off x="1482993" y="2424963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3532" y="0"/>
                  </a:moveTo>
                  <a:lnTo>
                    <a:pt x="586" y="1473"/>
                  </a:lnTo>
                  <a:lnTo>
                    <a:pt x="0" y="2717"/>
                  </a:lnTo>
                  <a:lnTo>
                    <a:pt x="46" y="2959"/>
                  </a:lnTo>
                  <a:lnTo>
                    <a:pt x="967" y="4813"/>
                  </a:lnTo>
                  <a:lnTo>
                    <a:pt x="2389" y="5118"/>
                  </a:lnTo>
                  <a:lnTo>
                    <a:pt x="4139" y="4254"/>
                  </a:lnTo>
                  <a:lnTo>
                    <a:pt x="2173" y="4254"/>
                  </a:lnTo>
                  <a:lnTo>
                    <a:pt x="802" y="4190"/>
                  </a:lnTo>
                  <a:lnTo>
                    <a:pt x="65" y="2717"/>
                  </a:lnTo>
                  <a:lnTo>
                    <a:pt x="840" y="1587"/>
                  </a:lnTo>
                  <a:lnTo>
                    <a:pt x="3469" y="279"/>
                  </a:lnTo>
                  <a:lnTo>
                    <a:pt x="4929" y="279"/>
                  </a:lnTo>
                  <a:lnTo>
                    <a:pt x="3532" y="0"/>
                  </a:lnTo>
                  <a:close/>
                </a:path>
                <a:path w="6350" h="5714">
                  <a:moveTo>
                    <a:pt x="4929" y="279"/>
                  </a:moveTo>
                  <a:lnTo>
                    <a:pt x="3469" y="279"/>
                  </a:lnTo>
                  <a:lnTo>
                    <a:pt x="4828" y="342"/>
                  </a:lnTo>
                  <a:lnTo>
                    <a:pt x="5564" y="1828"/>
                  </a:lnTo>
                  <a:lnTo>
                    <a:pt x="4790" y="2959"/>
                  </a:lnTo>
                  <a:lnTo>
                    <a:pt x="2173" y="4254"/>
                  </a:lnTo>
                  <a:lnTo>
                    <a:pt x="4139" y="4254"/>
                  </a:lnTo>
                  <a:lnTo>
                    <a:pt x="5348" y="3657"/>
                  </a:lnTo>
                  <a:lnTo>
                    <a:pt x="5996" y="2311"/>
                  </a:lnTo>
                  <a:lnTo>
                    <a:pt x="5018" y="342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7" name="object 4917" descr=""/>
            <p:cNvSpPr/>
            <p:nvPr/>
          </p:nvSpPr>
          <p:spPr>
            <a:xfrm>
              <a:off x="1487977" y="242695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609" y="0"/>
                  </a:moveTo>
                  <a:lnTo>
                    <a:pt x="469" y="317"/>
                  </a:lnTo>
                  <a:lnTo>
                    <a:pt x="355" y="673"/>
                  </a:lnTo>
                  <a:lnTo>
                    <a:pt x="25" y="1130"/>
                  </a:lnTo>
                  <a:lnTo>
                    <a:pt x="215" y="1104"/>
                  </a:lnTo>
                  <a:lnTo>
                    <a:pt x="317" y="965"/>
                  </a:lnTo>
                  <a:lnTo>
                    <a:pt x="609" y="381"/>
                  </a:lnTo>
                  <a:lnTo>
                    <a:pt x="673" y="203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8" name="object 4918" descr=""/>
            <p:cNvSpPr/>
            <p:nvPr/>
          </p:nvSpPr>
          <p:spPr>
            <a:xfrm>
              <a:off x="1497044" y="2429283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4546" y="0"/>
                  </a:moveTo>
                  <a:lnTo>
                    <a:pt x="1244" y="88"/>
                  </a:lnTo>
                  <a:lnTo>
                    <a:pt x="93" y="927"/>
                  </a:lnTo>
                  <a:lnTo>
                    <a:pt x="0" y="3289"/>
                  </a:lnTo>
                  <a:lnTo>
                    <a:pt x="1371" y="4165"/>
                  </a:lnTo>
                  <a:lnTo>
                    <a:pt x="4660" y="4063"/>
                  </a:lnTo>
                  <a:lnTo>
                    <a:pt x="4802" y="3962"/>
                  </a:lnTo>
                  <a:lnTo>
                    <a:pt x="1587" y="3962"/>
                  </a:lnTo>
                  <a:lnTo>
                    <a:pt x="380" y="2527"/>
                  </a:lnTo>
                  <a:lnTo>
                    <a:pt x="1498" y="1003"/>
                  </a:lnTo>
                  <a:lnTo>
                    <a:pt x="4343" y="927"/>
                  </a:lnTo>
                  <a:lnTo>
                    <a:pt x="5907" y="927"/>
                  </a:lnTo>
                  <a:lnTo>
                    <a:pt x="4546" y="0"/>
                  </a:lnTo>
                  <a:close/>
                </a:path>
                <a:path w="6350" h="4444">
                  <a:moveTo>
                    <a:pt x="5907" y="927"/>
                  </a:moveTo>
                  <a:lnTo>
                    <a:pt x="4343" y="927"/>
                  </a:lnTo>
                  <a:lnTo>
                    <a:pt x="5549" y="2374"/>
                  </a:lnTo>
                  <a:lnTo>
                    <a:pt x="4432" y="3886"/>
                  </a:lnTo>
                  <a:lnTo>
                    <a:pt x="1587" y="3962"/>
                  </a:lnTo>
                  <a:lnTo>
                    <a:pt x="4802" y="3962"/>
                  </a:lnTo>
                  <a:lnTo>
                    <a:pt x="5968" y="3124"/>
                  </a:lnTo>
                  <a:lnTo>
                    <a:pt x="5907" y="927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9" name="object 4919" descr=""/>
            <p:cNvSpPr/>
            <p:nvPr/>
          </p:nvSpPr>
          <p:spPr>
            <a:xfrm>
              <a:off x="1497265" y="242989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66" y="0"/>
                  </a:moveTo>
                  <a:lnTo>
                    <a:pt x="876" y="114"/>
                  </a:lnTo>
                  <a:lnTo>
                    <a:pt x="685" y="177"/>
                  </a:lnTo>
                  <a:lnTo>
                    <a:pt x="508" y="304"/>
                  </a:lnTo>
                  <a:lnTo>
                    <a:pt x="342" y="482"/>
                  </a:lnTo>
                  <a:lnTo>
                    <a:pt x="215" y="660"/>
                  </a:lnTo>
                  <a:lnTo>
                    <a:pt x="38" y="838"/>
                  </a:lnTo>
                  <a:lnTo>
                    <a:pt x="0" y="1142"/>
                  </a:lnTo>
                  <a:lnTo>
                    <a:pt x="330" y="825"/>
                  </a:lnTo>
                  <a:lnTo>
                    <a:pt x="660" y="457"/>
                  </a:lnTo>
                  <a:lnTo>
                    <a:pt x="1295" y="88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0" name="object 4920" descr=""/>
            <p:cNvSpPr/>
            <p:nvPr/>
          </p:nvSpPr>
          <p:spPr>
            <a:xfrm>
              <a:off x="1494002" y="2421582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4">
                  <a:moveTo>
                    <a:pt x="4597" y="0"/>
                  </a:moveTo>
                  <a:lnTo>
                    <a:pt x="1308" y="101"/>
                  </a:lnTo>
                  <a:lnTo>
                    <a:pt x="0" y="1054"/>
                  </a:lnTo>
                  <a:lnTo>
                    <a:pt x="63" y="3302"/>
                  </a:lnTo>
                  <a:lnTo>
                    <a:pt x="1422" y="4178"/>
                  </a:lnTo>
                  <a:lnTo>
                    <a:pt x="4724" y="4076"/>
                  </a:lnTo>
                  <a:lnTo>
                    <a:pt x="5369" y="3606"/>
                  </a:lnTo>
                  <a:lnTo>
                    <a:pt x="1638" y="3606"/>
                  </a:lnTo>
                  <a:lnTo>
                    <a:pt x="431" y="2159"/>
                  </a:lnTo>
                  <a:lnTo>
                    <a:pt x="1549" y="647"/>
                  </a:lnTo>
                  <a:lnTo>
                    <a:pt x="4394" y="571"/>
                  </a:lnTo>
                  <a:lnTo>
                    <a:pt x="5491" y="571"/>
                  </a:lnTo>
                  <a:lnTo>
                    <a:pt x="4597" y="0"/>
                  </a:lnTo>
                  <a:close/>
                </a:path>
                <a:path w="6350" h="4444">
                  <a:moveTo>
                    <a:pt x="5491" y="571"/>
                  </a:moveTo>
                  <a:lnTo>
                    <a:pt x="4394" y="571"/>
                  </a:lnTo>
                  <a:lnTo>
                    <a:pt x="5600" y="2019"/>
                  </a:lnTo>
                  <a:lnTo>
                    <a:pt x="4483" y="3530"/>
                  </a:lnTo>
                  <a:lnTo>
                    <a:pt x="1638" y="3606"/>
                  </a:lnTo>
                  <a:lnTo>
                    <a:pt x="5369" y="3606"/>
                  </a:lnTo>
                  <a:lnTo>
                    <a:pt x="6032" y="3124"/>
                  </a:lnTo>
                  <a:lnTo>
                    <a:pt x="5968" y="876"/>
                  </a:lnTo>
                  <a:lnTo>
                    <a:pt x="5491" y="571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1" name="object 4921" descr=""/>
            <p:cNvSpPr/>
            <p:nvPr/>
          </p:nvSpPr>
          <p:spPr>
            <a:xfrm>
              <a:off x="1494416" y="24222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52" y="0"/>
                  </a:moveTo>
                  <a:lnTo>
                    <a:pt x="812" y="0"/>
                  </a:lnTo>
                  <a:lnTo>
                    <a:pt x="660" y="76"/>
                  </a:lnTo>
                  <a:lnTo>
                    <a:pt x="508" y="139"/>
                  </a:lnTo>
                  <a:lnTo>
                    <a:pt x="381" y="228"/>
                  </a:lnTo>
                  <a:lnTo>
                    <a:pt x="152" y="495"/>
                  </a:lnTo>
                  <a:lnTo>
                    <a:pt x="12" y="635"/>
                  </a:lnTo>
                  <a:lnTo>
                    <a:pt x="0" y="850"/>
                  </a:lnTo>
                  <a:lnTo>
                    <a:pt x="241" y="609"/>
                  </a:lnTo>
                  <a:lnTo>
                    <a:pt x="508" y="330"/>
                  </a:lnTo>
                  <a:lnTo>
                    <a:pt x="990" y="5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2" name="object 4922" descr=""/>
            <p:cNvSpPr/>
            <p:nvPr/>
          </p:nvSpPr>
          <p:spPr>
            <a:xfrm>
              <a:off x="1496788" y="2425433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5" h="4444">
                  <a:moveTo>
                    <a:pt x="4358" y="0"/>
                  </a:moveTo>
                  <a:lnTo>
                    <a:pt x="1056" y="101"/>
                  </a:lnTo>
                  <a:lnTo>
                    <a:pt x="101" y="888"/>
                  </a:lnTo>
                  <a:lnTo>
                    <a:pt x="0" y="3327"/>
                  </a:lnTo>
                  <a:lnTo>
                    <a:pt x="1183" y="4178"/>
                  </a:lnTo>
                  <a:lnTo>
                    <a:pt x="4473" y="4076"/>
                  </a:lnTo>
                  <a:lnTo>
                    <a:pt x="4609" y="3962"/>
                  </a:lnTo>
                  <a:lnTo>
                    <a:pt x="1348" y="3962"/>
                  </a:lnTo>
                  <a:lnTo>
                    <a:pt x="142" y="3327"/>
                  </a:lnTo>
                  <a:lnTo>
                    <a:pt x="91" y="1676"/>
                  </a:lnTo>
                  <a:lnTo>
                    <a:pt x="1272" y="965"/>
                  </a:lnTo>
                  <a:lnTo>
                    <a:pt x="4193" y="888"/>
                  </a:lnTo>
                  <a:lnTo>
                    <a:pt x="5527" y="888"/>
                  </a:lnTo>
                  <a:lnTo>
                    <a:pt x="4358" y="0"/>
                  </a:lnTo>
                  <a:close/>
                </a:path>
                <a:path w="5715" h="4444">
                  <a:moveTo>
                    <a:pt x="5527" y="888"/>
                  </a:moveTo>
                  <a:lnTo>
                    <a:pt x="4193" y="888"/>
                  </a:lnTo>
                  <a:lnTo>
                    <a:pt x="5412" y="1523"/>
                  </a:lnTo>
                  <a:lnTo>
                    <a:pt x="5451" y="3162"/>
                  </a:lnTo>
                  <a:lnTo>
                    <a:pt x="4282" y="3873"/>
                  </a:lnTo>
                  <a:lnTo>
                    <a:pt x="1348" y="3962"/>
                  </a:lnTo>
                  <a:lnTo>
                    <a:pt x="4609" y="3962"/>
                  </a:lnTo>
                  <a:lnTo>
                    <a:pt x="5560" y="3162"/>
                  </a:lnTo>
                  <a:lnTo>
                    <a:pt x="5527" y="888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3" name="object 4923" descr=""/>
            <p:cNvSpPr/>
            <p:nvPr/>
          </p:nvSpPr>
          <p:spPr>
            <a:xfrm>
              <a:off x="1496928" y="242611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965" y="0"/>
                  </a:moveTo>
                  <a:lnTo>
                    <a:pt x="825" y="0"/>
                  </a:lnTo>
                  <a:lnTo>
                    <a:pt x="673" y="76"/>
                  </a:lnTo>
                  <a:lnTo>
                    <a:pt x="520" y="127"/>
                  </a:lnTo>
                  <a:lnTo>
                    <a:pt x="380" y="228"/>
                  </a:lnTo>
                  <a:lnTo>
                    <a:pt x="152" y="495"/>
                  </a:lnTo>
                  <a:lnTo>
                    <a:pt x="0" y="838"/>
                  </a:lnTo>
                  <a:lnTo>
                    <a:pt x="253" y="609"/>
                  </a:lnTo>
                  <a:lnTo>
                    <a:pt x="507" y="330"/>
                  </a:lnTo>
                  <a:lnTo>
                    <a:pt x="1003" y="5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4" name="object 4924" descr=""/>
            <p:cNvSpPr/>
            <p:nvPr/>
          </p:nvSpPr>
          <p:spPr>
            <a:xfrm>
              <a:off x="1486427" y="2428909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527" y="0"/>
                  </a:moveTo>
                  <a:lnTo>
                    <a:pt x="406" y="761"/>
                  </a:lnTo>
                  <a:lnTo>
                    <a:pt x="0" y="2324"/>
                  </a:lnTo>
                  <a:lnTo>
                    <a:pt x="1104" y="5422"/>
                  </a:lnTo>
                  <a:lnTo>
                    <a:pt x="2413" y="6375"/>
                  </a:lnTo>
                  <a:lnTo>
                    <a:pt x="4180" y="5740"/>
                  </a:lnTo>
                  <a:lnTo>
                    <a:pt x="2997" y="5740"/>
                  </a:lnTo>
                  <a:lnTo>
                    <a:pt x="1219" y="5156"/>
                  </a:lnTo>
                  <a:lnTo>
                    <a:pt x="267" y="2501"/>
                  </a:lnTo>
                  <a:lnTo>
                    <a:pt x="342" y="2324"/>
                  </a:lnTo>
                  <a:lnTo>
                    <a:pt x="1257" y="876"/>
                  </a:lnTo>
                  <a:lnTo>
                    <a:pt x="3730" y="876"/>
                  </a:lnTo>
                  <a:lnTo>
                    <a:pt x="2527" y="0"/>
                  </a:lnTo>
                  <a:close/>
                </a:path>
                <a:path w="5080" h="6985">
                  <a:moveTo>
                    <a:pt x="3730" y="876"/>
                  </a:moveTo>
                  <a:lnTo>
                    <a:pt x="1257" y="876"/>
                  </a:lnTo>
                  <a:lnTo>
                    <a:pt x="3048" y="1473"/>
                  </a:lnTo>
                  <a:lnTo>
                    <a:pt x="4000" y="4152"/>
                  </a:lnTo>
                  <a:lnTo>
                    <a:pt x="2997" y="5740"/>
                  </a:lnTo>
                  <a:lnTo>
                    <a:pt x="4180" y="5740"/>
                  </a:lnTo>
                  <a:lnTo>
                    <a:pt x="4533" y="5613"/>
                  </a:lnTo>
                  <a:lnTo>
                    <a:pt x="4913" y="4152"/>
                  </a:lnTo>
                  <a:lnTo>
                    <a:pt x="4855" y="3809"/>
                  </a:lnTo>
                  <a:lnTo>
                    <a:pt x="3835" y="952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5" name="object 4925" descr=""/>
            <p:cNvSpPr/>
            <p:nvPr/>
          </p:nvSpPr>
          <p:spPr>
            <a:xfrm>
              <a:off x="1488370" y="242933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292" y="0"/>
                  </a:moveTo>
                  <a:lnTo>
                    <a:pt x="0" y="63"/>
                  </a:lnTo>
                  <a:lnTo>
                    <a:pt x="393" y="279"/>
                  </a:lnTo>
                  <a:lnTo>
                    <a:pt x="850" y="482"/>
                  </a:lnTo>
                  <a:lnTo>
                    <a:pt x="1396" y="965"/>
                  </a:lnTo>
                  <a:lnTo>
                    <a:pt x="1409" y="723"/>
                  </a:lnTo>
                  <a:lnTo>
                    <a:pt x="1181" y="495"/>
                  </a:lnTo>
                  <a:lnTo>
                    <a:pt x="1041" y="355"/>
                  </a:lnTo>
                  <a:lnTo>
                    <a:pt x="825" y="228"/>
                  </a:lnTo>
                  <a:lnTo>
                    <a:pt x="520" y="11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6" name="object 4926" descr=""/>
            <p:cNvSpPr/>
            <p:nvPr/>
          </p:nvSpPr>
          <p:spPr>
            <a:xfrm>
              <a:off x="1482105" y="2429052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3975" y="0"/>
                  </a:moveTo>
                  <a:lnTo>
                    <a:pt x="2400" y="393"/>
                  </a:lnTo>
                  <a:lnTo>
                    <a:pt x="237" y="2819"/>
                  </a:lnTo>
                  <a:lnTo>
                    <a:pt x="170" y="3111"/>
                  </a:lnTo>
                  <a:lnTo>
                    <a:pt x="0" y="4457"/>
                  </a:lnTo>
                  <a:lnTo>
                    <a:pt x="1676" y="5956"/>
                  </a:lnTo>
                  <a:lnTo>
                    <a:pt x="3251" y="5562"/>
                  </a:lnTo>
                  <a:lnTo>
                    <a:pt x="3938" y="4787"/>
                  </a:lnTo>
                  <a:lnTo>
                    <a:pt x="2705" y="4787"/>
                  </a:lnTo>
                  <a:lnTo>
                    <a:pt x="838" y="4660"/>
                  </a:lnTo>
                  <a:lnTo>
                    <a:pt x="495" y="2819"/>
                  </a:lnTo>
                  <a:lnTo>
                    <a:pt x="2400" y="685"/>
                  </a:lnTo>
                  <a:lnTo>
                    <a:pt x="4742" y="685"/>
                  </a:lnTo>
                  <a:lnTo>
                    <a:pt x="3975" y="0"/>
                  </a:lnTo>
                  <a:close/>
                </a:path>
                <a:path w="5715" h="6350">
                  <a:moveTo>
                    <a:pt x="4742" y="685"/>
                  </a:moveTo>
                  <a:lnTo>
                    <a:pt x="2400" y="685"/>
                  </a:lnTo>
                  <a:lnTo>
                    <a:pt x="4267" y="812"/>
                  </a:lnTo>
                  <a:lnTo>
                    <a:pt x="4610" y="2654"/>
                  </a:lnTo>
                  <a:lnTo>
                    <a:pt x="2705" y="4787"/>
                  </a:lnTo>
                  <a:lnTo>
                    <a:pt x="3938" y="4787"/>
                  </a:lnTo>
                  <a:lnTo>
                    <a:pt x="5435" y="3111"/>
                  </a:lnTo>
                  <a:lnTo>
                    <a:pt x="5651" y="1498"/>
                  </a:lnTo>
                  <a:lnTo>
                    <a:pt x="4742" y="685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7" name="object 4927" descr=""/>
            <p:cNvSpPr/>
            <p:nvPr/>
          </p:nvSpPr>
          <p:spPr>
            <a:xfrm>
              <a:off x="1486909" y="2430271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139" y="0"/>
                  </a:moveTo>
                  <a:lnTo>
                    <a:pt x="139" y="457"/>
                  </a:lnTo>
                  <a:lnTo>
                    <a:pt x="177" y="952"/>
                  </a:lnTo>
                  <a:lnTo>
                    <a:pt x="12" y="1663"/>
                  </a:lnTo>
                  <a:lnTo>
                    <a:pt x="228" y="1562"/>
                  </a:lnTo>
                  <a:lnTo>
                    <a:pt x="292" y="1346"/>
                  </a:lnTo>
                  <a:lnTo>
                    <a:pt x="368" y="1155"/>
                  </a:lnTo>
                  <a:lnTo>
                    <a:pt x="393" y="939"/>
                  </a:lnTo>
                  <a:lnTo>
                    <a:pt x="393" y="812"/>
                  </a:lnTo>
                  <a:lnTo>
                    <a:pt x="342" y="482"/>
                  </a:lnTo>
                  <a:lnTo>
                    <a:pt x="330" y="22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8" name="object 4928" descr=""/>
            <p:cNvSpPr/>
            <p:nvPr/>
          </p:nvSpPr>
          <p:spPr>
            <a:xfrm>
              <a:off x="1493018" y="242753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1651" y="0"/>
                  </a:moveTo>
                  <a:lnTo>
                    <a:pt x="0" y="1523"/>
                  </a:lnTo>
                  <a:lnTo>
                    <a:pt x="228" y="3124"/>
                  </a:lnTo>
                  <a:lnTo>
                    <a:pt x="2463" y="5549"/>
                  </a:lnTo>
                  <a:lnTo>
                    <a:pt x="4038" y="5918"/>
                  </a:lnTo>
                  <a:lnTo>
                    <a:pt x="5036" y="5003"/>
                  </a:lnTo>
                  <a:lnTo>
                    <a:pt x="2730" y="5003"/>
                  </a:lnTo>
                  <a:lnTo>
                    <a:pt x="893" y="3009"/>
                  </a:lnTo>
                  <a:lnTo>
                    <a:pt x="818" y="2793"/>
                  </a:lnTo>
                  <a:lnTo>
                    <a:pt x="1104" y="1054"/>
                  </a:lnTo>
                  <a:lnTo>
                    <a:pt x="2971" y="901"/>
                  </a:lnTo>
                  <a:lnTo>
                    <a:pt x="3717" y="901"/>
                  </a:lnTo>
                  <a:lnTo>
                    <a:pt x="3225" y="368"/>
                  </a:lnTo>
                  <a:lnTo>
                    <a:pt x="1651" y="0"/>
                  </a:lnTo>
                  <a:close/>
                </a:path>
                <a:path w="5715" h="6350">
                  <a:moveTo>
                    <a:pt x="3717" y="901"/>
                  </a:moveTo>
                  <a:lnTo>
                    <a:pt x="2971" y="901"/>
                  </a:lnTo>
                  <a:lnTo>
                    <a:pt x="4809" y="2908"/>
                  </a:lnTo>
                  <a:lnTo>
                    <a:pt x="4883" y="3124"/>
                  </a:lnTo>
                  <a:lnTo>
                    <a:pt x="4597" y="4864"/>
                  </a:lnTo>
                  <a:lnTo>
                    <a:pt x="2730" y="5003"/>
                  </a:lnTo>
                  <a:lnTo>
                    <a:pt x="5036" y="5003"/>
                  </a:lnTo>
                  <a:lnTo>
                    <a:pt x="5702" y="4394"/>
                  </a:lnTo>
                  <a:lnTo>
                    <a:pt x="5461" y="2793"/>
                  </a:lnTo>
                  <a:lnTo>
                    <a:pt x="3717" y="901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9" name="object 4929" descr=""/>
            <p:cNvSpPr/>
            <p:nvPr/>
          </p:nvSpPr>
          <p:spPr>
            <a:xfrm>
              <a:off x="1494588" y="2428026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609" y="0"/>
                  </a:moveTo>
                  <a:lnTo>
                    <a:pt x="368" y="12"/>
                  </a:lnTo>
                  <a:lnTo>
                    <a:pt x="177" y="0"/>
                  </a:lnTo>
                  <a:lnTo>
                    <a:pt x="0" y="127"/>
                  </a:lnTo>
                  <a:lnTo>
                    <a:pt x="342" y="165"/>
                  </a:lnTo>
                  <a:lnTo>
                    <a:pt x="723" y="177"/>
                  </a:lnTo>
                  <a:lnTo>
                    <a:pt x="1257" y="355"/>
                  </a:lnTo>
                  <a:lnTo>
                    <a:pt x="1181" y="177"/>
                  </a:lnTo>
                  <a:lnTo>
                    <a:pt x="1016" y="127"/>
                  </a:lnTo>
                  <a:lnTo>
                    <a:pt x="876" y="50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0" name="object 4930" descr=""/>
            <p:cNvSpPr/>
            <p:nvPr/>
          </p:nvSpPr>
          <p:spPr>
            <a:xfrm>
              <a:off x="1491295" y="2429194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4" h="6350">
                  <a:moveTo>
                    <a:pt x="3144" y="241"/>
                  </a:moveTo>
                  <a:lnTo>
                    <a:pt x="2300" y="241"/>
                  </a:lnTo>
                  <a:lnTo>
                    <a:pt x="3075" y="1358"/>
                  </a:lnTo>
                  <a:lnTo>
                    <a:pt x="3214" y="2819"/>
                  </a:lnTo>
                  <a:lnTo>
                    <a:pt x="3229" y="4559"/>
                  </a:lnTo>
                  <a:lnTo>
                    <a:pt x="2795" y="5524"/>
                  </a:lnTo>
                  <a:lnTo>
                    <a:pt x="1144" y="5676"/>
                  </a:lnTo>
                  <a:lnTo>
                    <a:pt x="1195" y="5803"/>
                  </a:lnTo>
                  <a:lnTo>
                    <a:pt x="3430" y="5600"/>
                  </a:lnTo>
                  <a:lnTo>
                    <a:pt x="4114" y="4559"/>
                  </a:lnTo>
                  <a:lnTo>
                    <a:pt x="4091" y="2819"/>
                  </a:lnTo>
                  <a:lnTo>
                    <a:pt x="3938" y="1104"/>
                  </a:lnTo>
                  <a:lnTo>
                    <a:pt x="3144" y="241"/>
                  </a:lnTo>
                  <a:close/>
                </a:path>
                <a:path w="4444" h="6350">
                  <a:moveTo>
                    <a:pt x="2922" y="0"/>
                  </a:moveTo>
                  <a:lnTo>
                    <a:pt x="674" y="203"/>
                  </a:lnTo>
                  <a:lnTo>
                    <a:pt x="106" y="1104"/>
                  </a:lnTo>
                  <a:lnTo>
                    <a:pt x="0" y="2819"/>
                  </a:lnTo>
                  <a:lnTo>
                    <a:pt x="179" y="4749"/>
                  </a:lnTo>
                  <a:lnTo>
                    <a:pt x="1073" y="5676"/>
                  </a:lnTo>
                  <a:lnTo>
                    <a:pt x="370" y="4559"/>
                  </a:lnTo>
                  <a:lnTo>
                    <a:pt x="211" y="2819"/>
                  </a:lnTo>
                  <a:lnTo>
                    <a:pt x="337" y="1104"/>
                  </a:lnTo>
                  <a:lnTo>
                    <a:pt x="662" y="380"/>
                  </a:lnTo>
                  <a:lnTo>
                    <a:pt x="2300" y="241"/>
                  </a:lnTo>
                  <a:lnTo>
                    <a:pt x="3144" y="241"/>
                  </a:lnTo>
                  <a:lnTo>
                    <a:pt x="2922" y="0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1" name="object 4931" descr=""/>
            <p:cNvSpPr/>
            <p:nvPr/>
          </p:nvSpPr>
          <p:spPr>
            <a:xfrm>
              <a:off x="1493759" y="242946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53" y="241"/>
                  </a:lnTo>
                  <a:lnTo>
                    <a:pt x="546" y="482"/>
                  </a:lnTo>
                  <a:lnTo>
                    <a:pt x="850" y="952"/>
                  </a:lnTo>
                  <a:lnTo>
                    <a:pt x="901" y="774"/>
                  </a:lnTo>
                  <a:lnTo>
                    <a:pt x="800" y="622"/>
                  </a:lnTo>
                  <a:lnTo>
                    <a:pt x="736" y="469"/>
                  </a:lnTo>
                  <a:lnTo>
                    <a:pt x="634" y="342"/>
                  </a:lnTo>
                  <a:lnTo>
                    <a:pt x="495" y="228"/>
                  </a:lnTo>
                  <a:lnTo>
                    <a:pt x="355" y="139"/>
                  </a:lnTo>
                  <a:lnTo>
                    <a:pt x="215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2" name="object 4932" descr=""/>
            <p:cNvSpPr/>
            <p:nvPr/>
          </p:nvSpPr>
          <p:spPr>
            <a:xfrm>
              <a:off x="1494220" y="2418221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2618" y="0"/>
                  </a:moveTo>
                  <a:lnTo>
                    <a:pt x="1298" y="863"/>
                  </a:lnTo>
                  <a:lnTo>
                    <a:pt x="0" y="3898"/>
                  </a:lnTo>
                  <a:lnTo>
                    <a:pt x="21" y="4076"/>
                  </a:lnTo>
                  <a:lnTo>
                    <a:pt x="319" y="5511"/>
                  </a:lnTo>
                  <a:lnTo>
                    <a:pt x="2389" y="6375"/>
                  </a:lnTo>
                  <a:lnTo>
                    <a:pt x="3413" y="5715"/>
                  </a:lnTo>
                  <a:lnTo>
                    <a:pt x="1843" y="5715"/>
                  </a:lnTo>
                  <a:lnTo>
                    <a:pt x="929" y="4076"/>
                  </a:lnTo>
                  <a:lnTo>
                    <a:pt x="2021" y="1447"/>
                  </a:lnTo>
                  <a:lnTo>
                    <a:pt x="3837" y="939"/>
                  </a:lnTo>
                  <a:lnTo>
                    <a:pt x="4704" y="939"/>
                  </a:lnTo>
                  <a:lnTo>
                    <a:pt x="2618" y="0"/>
                  </a:lnTo>
                  <a:close/>
                </a:path>
                <a:path w="5080" h="6985">
                  <a:moveTo>
                    <a:pt x="4704" y="939"/>
                  </a:moveTo>
                  <a:lnTo>
                    <a:pt x="3837" y="939"/>
                  </a:lnTo>
                  <a:lnTo>
                    <a:pt x="4751" y="2578"/>
                  </a:lnTo>
                  <a:lnTo>
                    <a:pt x="3659" y="5219"/>
                  </a:lnTo>
                  <a:lnTo>
                    <a:pt x="1843" y="5715"/>
                  </a:lnTo>
                  <a:lnTo>
                    <a:pt x="3413" y="5715"/>
                  </a:lnTo>
                  <a:lnTo>
                    <a:pt x="3748" y="5499"/>
                  </a:lnTo>
                  <a:lnTo>
                    <a:pt x="4965" y="2578"/>
                  </a:lnTo>
                  <a:lnTo>
                    <a:pt x="5008" y="2400"/>
                  </a:lnTo>
                  <a:lnTo>
                    <a:pt x="4704" y="939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3" name="object 4933" descr=""/>
            <p:cNvSpPr/>
            <p:nvPr/>
          </p:nvSpPr>
          <p:spPr>
            <a:xfrm>
              <a:off x="1494694" y="2422112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177" y="0"/>
                  </a:moveTo>
                  <a:lnTo>
                    <a:pt x="0" y="203"/>
                  </a:lnTo>
                  <a:lnTo>
                    <a:pt x="25" y="533"/>
                  </a:lnTo>
                  <a:lnTo>
                    <a:pt x="25" y="736"/>
                  </a:lnTo>
                  <a:lnTo>
                    <a:pt x="101" y="965"/>
                  </a:lnTo>
                  <a:lnTo>
                    <a:pt x="253" y="1257"/>
                  </a:lnTo>
                  <a:lnTo>
                    <a:pt x="342" y="1498"/>
                  </a:lnTo>
                  <a:lnTo>
                    <a:pt x="609" y="1651"/>
                  </a:lnTo>
                  <a:lnTo>
                    <a:pt x="444" y="1219"/>
                  </a:lnTo>
                  <a:lnTo>
                    <a:pt x="253" y="762"/>
                  </a:lnTo>
                  <a:lnTo>
                    <a:pt x="177" y="38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4" name="object 4934" descr=""/>
            <p:cNvSpPr/>
            <p:nvPr/>
          </p:nvSpPr>
          <p:spPr>
            <a:xfrm>
              <a:off x="1483281" y="2419072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3594" y="0"/>
                  </a:moveTo>
                  <a:lnTo>
                    <a:pt x="2057" y="520"/>
                  </a:lnTo>
                  <a:lnTo>
                    <a:pt x="76" y="3149"/>
                  </a:lnTo>
                  <a:lnTo>
                    <a:pt x="0" y="4762"/>
                  </a:lnTo>
                  <a:lnTo>
                    <a:pt x="1790" y="6121"/>
                  </a:lnTo>
                  <a:lnTo>
                    <a:pt x="3327" y="5600"/>
                  </a:lnTo>
                  <a:lnTo>
                    <a:pt x="3692" y="5118"/>
                  </a:lnTo>
                  <a:lnTo>
                    <a:pt x="1142" y="5118"/>
                  </a:lnTo>
                  <a:lnTo>
                    <a:pt x="647" y="3314"/>
                  </a:lnTo>
                  <a:lnTo>
                    <a:pt x="2374" y="1028"/>
                  </a:lnTo>
                  <a:lnTo>
                    <a:pt x="4241" y="1003"/>
                  </a:lnTo>
                  <a:lnTo>
                    <a:pt x="4916" y="1003"/>
                  </a:lnTo>
                  <a:lnTo>
                    <a:pt x="3594" y="0"/>
                  </a:lnTo>
                  <a:close/>
                </a:path>
                <a:path w="5715" h="6350">
                  <a:moveTo>
                    <a:pt x="4916" y="1003"/>
                  </a:moveTo>
                  <a:lnTo>
                    <a:pt x="4241" y="1003"/>
                  </a:lnTo>
                  <a:lnTo>
                    <a:pt x="4560" y="2171"/>
                  </a:lnTo>
                  <a:lnTo>
                    <a:pt x="4621" y="2971"/>
                  </a:lnTo>
                  <a:lnTo>
                    <a:pt x="3009" y="5092"/>
                  </a:lnTo>
                  <a:lnTo>
                    <a:pt x="1142" y="5118"/>
                  </a:lnTo>
                  <a:lnTo>
                    <a:pt x="3692" y="5118"/>
                  </a:lnTo>
                  <a:lnTo>
                    <a:pt x="5308" y="2971"/>
                  </a:lnTo>
                  <a:lnTo>
                    <a:pt x="5384" y="1358"/>
                  </a:lnTo>
                  <a:lnTo>
                    <a:pt x="4916" y="1003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5" name="object 4935" descr=""/>
            <p:cNvSpPr/>
            <p:nvPr/>
          </p:nvSpPr>
          <p:spPr>
            <a:xfrm>
              <a:off x="1483657" y="2422497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241" y="0"/>
                  </a:moveTo>
                  <a:lnTo>
                    <a:pt x="88" y="139"/>
                  </a:lnTo>
                  <a:lnTo>
                    <a:pt x="50" y="317"/>
                  </a:lnTo>
                  <a:lnTo>
                    <a:pt x="0" y="469"/>
                  </a:lnTo>
                  <a:lnTo>
                    <a:pt x="0" y="635"/>
                  </a:lnTo>
                  <a:lnTo>
                    <a:pt x="25" y="812"/>
                  </a:lnTo>
                  <a:lnTo>
                    <a:pt x="63" y="977"/>
                  </a:lnTo>
                  <a:lnTo>
                    <a:pt x="88" y="1155"/>
                  </a:lnTo>
                  <a:lnTo>
                    <a:pt x="241" y="1308"/>
                  </a:lnTo>
                  <a:lnTo>
                    <a:pt x="215" y="965"/>
                  </a:lnTo>
                  <a:lnTo>
                    <a:pt x="152" y="596"/>
                  </a:lnTo>
                  <a:lnTo>
                    <a:pt x="241" y="38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6" name="object 4936" descr=""/>
            <p:cNvSpPr/>
            <p:nvPr/>
          </p:nvSpPr>
          <p:spPr>
            <a:xfrm>
              <a:off x="1491052" y="242138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2984" y="0"/>
                  </a:moveTo>
                  <a:lnTo>
                    <a:pt x="1625" y="533"/>
                  </a:lnTo>
                  <a:lnTo>
                    <a:pt x="0" y="3403"/>
                  </a:lnTo>
                  <a:lnTo>
                    <a:pt x="203" y="4876"/>
                  </a:lnTo>
                  <a:lnTo>
                    <a:pt x="2158" y="5994"/>
                  </a:lnTo>
                  <a:lnTo>
                    <a:pt x="2497" y="5854"/>
                  </a:lnTo>
                  <a:lnTo>
                    <a:pt x="2273" y="5854"/>
                  </a:lnTo>
                  <a:lnTo>
                    <a:pt x="838" y="5041"/>
                  </a:lnTo>
                  <a:lnTo>
                    <a:pt x="850" y="3670"/>
                  </a:lnTo>
                  <a:lnTo>
                    <a:pt x="2233" y="1244"/>
                  </a:lnTo>
                  <a:lnTo>
                    <a:pt x="2340" y="1104"/>
                  </a:lnTo>
                  <a:lnTo>
                    <a:pt x="3467" y="419"/>
                  </a:lnTo>
                  <a:lnTo>
                    <a:pt x="3726" y="419"/>
                  </a:lnTo>
                  <a:lnTo>
                    <a:pt x="2984" y="0"/>
                  </a:lnTo>
                  <a:close/>
                </a:path>
                <a:path w="5715" h="6350">
                  <a:moveTo>
                    <a:pt x="3726" y="419"/>
                  </a:moveTo>
                  <a:lnTo>
                    <a:pt x="3467" y="419"/>
                  </a:lnTo>
                  <a:lnTo>
                    <a:pt x="4902" y="1244"/>
                  </a:lnTo>
                  <a:lnTo>
                    <a:pt x="4902" y="2603"/>
                  </a:lnTo>
                  <a:lnTo>
                    <a:pt x="3441" y="5156"/>
                  </a:lnTo>
                  <a:lnTo>
                    <a:pt x="2273" y="5854"/>
                  </a:lnTo>
                  <a:lnTo>
                    <a:pt x="2497" y="5854"/>
                  </a:lnTo>
                  <a:lnTo>
                    <a:pt x="3543" y="5422"/>
                  </a:lnTo>
                  <a:lnTo>
                    <a:pt x="5140" y="2603"/>
                  </a:lnTo>
                  <a:lnTo>
                    <a:pt x="5144" y="2400"/>
                  </a:lnTo>
                  <a:lnTo>
                    <a:pt x="4940" y="1104"/>
                  </a:lnTo>
                  <a:lnTo>
                    <a:pt x="3726" y="419"/>
                  </a:lnTo>
                  <a:close/>
                </a:path>
              </a:pathLst>
            </a:custGeom>
            <a:solidFill>
              <a:srgbClr val="942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7" name="object 4937" descr=""/>
            <p:cNvSpPr/>
            <p:nvPr/>
          </p:nvSpPr>
          <p:spPr>
            <a:xfrm>
              <a:off x="1491449" y="2425005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177" y="0"/>
                  </a:moveTo>
                  <a:lnTo>
                    <a:pt x="38" y="165"/>
                  </a:lnTo>
                  <a:lnTo>
                    <a:pt x="0" y="495"/>
                  </a:lnTo>
                  <a:lnTo>
                    <a:pt x="25" y="749"/>
                  </a:lnTo>
                  <a:lnTo>
                    <a:pt x="114" y="990"/>
                  </a:lnTo>
                  <a:lnTo>
                    <a:pt x="165" y="1168"/>
                  </a:lnTo>
                  <a:lnTo>
                    <a:pt x="330" y="1308"/>
                  </a:lnTo>
                  <a:lnTo>
                    <a:pt x="266" y="965"/>
                  </a:lnTo>
                  <a:lnTo>
                    <a:pt x="165" y="596"/>
                  </a:lnTo>
                  <a:lnTo>
                    <a:pt x="177" y="38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8" name="object 4938" descr=""/>
            <p:cNvSpPr/>
            <p:nvPr/>
          </p:nvSpPr>
          <p:spPr>
            <a:xfrm>
              <a:off x="1500066" y="2446948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49" y="0"/>
                  </a:moveTo>
                  <a:lnTo>
                    <a:pt x="292" y="50"/>
                  </a:lnTo>
                  <a:lnTo>
                    <a:pt x="63" y="507"/>
                  </a:lnTo>
                  <a:lnTo>
                    <a:pt x="0" y="1803"/>
                  </a:lnTo>
                  <a:lnTo>
                    <a:pt x="406" y="1955"/>
                  </a:lnTo>
                  <a:lnTo>
                    <a:pt x="1142" y="1854"/>
                  </a:lnTo>
                  <a:lnTo>
                    <a:pt x="1473" y="1549"/>
                  </a:lnTo>
                  <a:lnTo>
                    <a:pt x="1269" y="876"/>
                  </a:lnTo>
                  <a:lnTo>
                    <a:pt x="1104" y="330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9" name="object 4939" descr=""/>
            <p:cNvSpPr/>
            <p:nvPr/>
          </p:nvSpPr>
          <p:spPr>
            <a:xfrm>
              <a:off x="1500308" y="2447063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546" y="0"/>
                  </a:moveTo>
                  <a:lnTo>
                    <a:pt x="698" y="152"/>
                  </a:lnTo>
                  <a:lnTo>
                    <a:pt x="850" y="393"/>
                  </a:lnTo>
                  <a:lnTo>
                    <a:pt x="939" y="698"/>
                  </a:lnTo>
                  <a:lnTo>
                    <a:pt x="1155" y="1371"/>
                  </a:lnTo>
                  <a:lnTo>
                    <a:pt x="825" y="1676"/>
                  </a:lnTo>
                  <a:lnTo>
                    <a:pt x="292" y="1752"/>
                  </a:lnTo>
                  <a:lnTo>
                    <a:pt x="127" y="1727"/>
                  </a:lnTo>
                  <a:lnTo>
                    <a:pt x="0" y="1638"/>
                  </a:lnTo>
                  <a:lnTo>
                    <a:pt x="139" y="1790"/>
                  </a:lnTo>
                  <a:lnTo>
                    <a:pt x="342" y="1816"/>
                  </a:lnTo>
                  <a:lnTo>
                    <a:pt x="901" y="1739"/>
                  </a:lnTo>
                  <a:lnTo>
                    <a:pt x="1231" y="1435"/>
                  </a:lnTo>
                  <a:lnTo>
                    <a:pt x="1028" y="761"/>
                  </a:lnTo>
                  <a:lnTo>
                    <a:pt x="914" y="406"/>
                  </a:lnTo>
                  <a:lnTo>
                    <a:pt x="723" y="126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0" name="object 4940" descr=""/>
            <p:cNvSpPr/>
            <p:nvPr/>
          </p:nvSpPr>
          <p:spPr>
            <a:xfrm>
              <a:off x="1500242" y="244761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65" y="0"/>
                  </a:moveTo>
                  <a:lnTo>
                    <a:pt x="38" y="152"/>
                  </a:lnTo>
                  <a:lnTo>
                    <a:pt x="0" y="317"/>
                  </a:lnTo>
                  <a:lnTo>
                    <a:pt x="12" y="482"/>
                  </a:lnTo>
                  <a:lnTo>
                    <a:pt x="177" y="609"/>
                  </a:lnTo>
                  <a:lnTo>
                    <a:pt x="177" y="482"/>
                  </a:lnTo>
                  <a:lnTo>
                    <a:pt x="152" y="342"/>
                  </a:lnTo>
                  <a:lnTo>
                    <a:pt x="177" y="139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1" name="object 4941" descr=""/>
            <p:cNvSpPr/>
            <p:nvPr/>
          </p:nvSpPr>
          <p:spPr>
            <a:xfrm>
              <a:off x="1495188" y="2434873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511" y="0"/>
                  </a:moveTo>
                  <a:lnTo>
                    <a:pt x="850" y="241"/>
                  </a:lnTo>
                  <a:lnTo>
                    <a:pt x="317" y="444"/>
                  </a:lnTo>
                  <a:lnTo>
                    <a:pt x="0" y="812"/>
                  </a:lnTo>
                  <a:lnTo>
                    <a:pt x="38" y="1028"/>
                  </a:lnTo>
                  <a:lnTo>
                    <a:pt x="88" y="1270"/>
                  </a:lnTo>
                  <a:lnTo>
                    <a:pt x="546" y="1460"/>
                  </a:lnTo>
                  <a:lnTo>
                    <a:pt x="1841" y="1460"/>
                  </a:lnTo>
                  <a:lnTo>
                    <a:pt x="1981" y="1041"/>
                  </a:lnTo>
                  <a:lnTo>
                    <a:pt x="1904" y="673"/>
                  </a:lnTo>
                  <a:lnTo>
                    <a:pt x="1841" y="304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2" name="object 4942" descr=""/>
            <p:cNvSpPr/>
            <p:nvPr/>
          </p:nvSpPr>
          <p:spPr>
            <a:xfrm>
              <a:off x="1495303" y="243487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97" y="0"/>
                  </a:moveTo>
                  <a:lnTo>
                    <a:pt x="736" y="241"/>
                  </a:lnTo>
                  <a:lnTo>
                    <a:pt x="381" y="368"/>
                  </a:lnTo>
                  <a:lnTo>
                    <a:pt x="127" y="584"/>
                  </a:lnTo>
                  <a:lnTo>
                    <a:pt x="0" y="762"/>
                  </a:lnTo>
                  <a:lnTo>
                    <a:pt x="139" y="609"/>
                  </a:lnTo>
                  <a:lnTo>
                    <a:pt x="368" y="431"/>
                  </a:lnTo>
                  <a:lnTo>
                    <a:pt x="685" y="330"/>
                  </a:lnTo>
                  <a:lnTo>
                    <a:pt x="1346" y="88"/>
                  </a:lnTo>
                  <a:lnTo>
                    <a:pt x="1663" y="393"/>
                  </a:lnTo>
                  <a:lnTo>
                    <a:pt x="1739" y="762"/>
                  </a:lnTo>
                  <a:lnTo>
                    <a:pt x="1765" y="914"/>
                  </a:lnTo>
                  <a:lnTo>
                    <a:pt x="1752" y="1079"/>
                  </a:lnTo>
                  <a:lnTo>
                    <a:pt x="1676" y="1219"/>
                  </a:lnTo>
                  <a:lnTo>
                    <a:pt x="1803" y="1066"/>
                  </a:lnTo>
                  <a:lnTo>
                    <a:pt x="1828" y="863"/>
                  </a:lnTo>
                  <a:lnTo>
                    <a:pt x="1790" y="673"/>
                  </a:lnTo>
                  <a:lnTo>
                    <a:pt x="1727" y="304"/>
                  </a:lnTo>
                  <a:lnTo>
                    <a:pt x="1397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3" name="object 4943" descr=""/>
            <p:cNvSpPr/>
            <p:nvPr/>
          </p:nvSpPr>
          <p:spPr>
            <a:xfrm>
              <a:off x="1495882" y="243600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96" y="0"/>
                  </a:moveTo>
                  <a:lnTo>
                    <a:pt x="406" y="25"/>
                  </a:lnTo>
                  <a:lnTo>
                    <a:pt x="215" y="50"/>
                  </a:lnTo>
                  <a:lnTo>
                    <a:pt x="63" y="0"/>
                  </a:lnTo>
                  <a:lnTo>
                    <a:pt x="101" y="152"/>
                  </a:lnTo>
                  <a:lnTo>
                    <a:pt x="254" y="190"/>
                  </a:lnTo>
                  <a:lnTo>
                    <a:pt x="381" y="190"/>
                  </a:lnTo>
                  <a:lnTo>
                    <a:pt x="533" y="139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4" name="object 4944" descr=""/>
            <p:cNvSpPr/>
            <p:nvPr/>
          </p:nvSpPr>
          <p:spPr>
            <a:xfrm>
              <a:off x="1495724" y="243853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600" y="0"/>
                  </a:moveTo>
                  <a:lnTo>
                    <a:pt x="914" y="165"/>
                  </a:lnTo>
                  <a:lnTo>
                    <a:pt x="355" y="292"/>
                  </a:lnTo>
                  <a:lnTo>
                    <a:pt x="0" y="635"/>
                  </a:lnTo>
                  <a:lnTo>
                    <a:pt x="12" y="850"/>
                  </a:lnTo>
                  <a:lnTo>
                    <a:pt x="38" y="1092"/>
                  </a:lnTo>
                  <a:lnTo>
                    <a:pt x="469" y="1346"/>
                  </a:lnTo>
                  <a:lnTo>
                    <a:pt x="1003" y="1397"/>
                  </a:lnTo>
                  <a:lnTo>
                    <a:pt x="1752" y="1485"/>
                  </a:lnTo>
                  <a:lnTo>
                    <a:pt x="1930" y="1092"/>
                  </a:lnTo>
                  <a:lnTo>
                    <a:pt x="1917" y="723"/>
                  </a:lnTo>
                  <a:lnTo>
                    <a:pt x="1879" y="342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5" name="object 4945" descr=""/>
            <p:cNvSpPr/>
            <p:nvPr/>
          </p:nvSpPr>
          <p:spPr>
            <a:xfrm>
              <a:off x="1495851" y="243853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473" y="0"/>
                  </a:moveTo>
                  <a:lnTo>
                    <a:pt x="787" y="165"/>
                  </a:lnTo>
                  <a:lnTo>
                    <a:pt x="419" y="254"/>
                  </a:lnTo>
                  <a:lnTo>
                    <a:pt x="139" y="431"/>
                  </a:lnTo>
                  <a:lnTo>
                    <a:pt x="0" y="596"/>
                  </a:lnTo>
                  <a:lnTo>
                    <a:pt x="152" y="457"/>
                  </a:lnTo>
                  <a:lnTo>
                    <a:pt x="406" y="317"/>
                  </a:lnTo>
                  <a:lnTo>
                    <a:pt x="723" y="241"/>
                  </a:lnTo>
                  <a:lnTo>
                    <a:pt x="1409" y="88"/>
                  </a:lnTo>
                  <a:lnTo>
                    <a:pt x="1689" y="431"/>
                  </a:lnTo>
                  <a:lnTo>
                    <a:pt x="1727" y="952"/>
                  </a:lnTo>
                  <a:lnTo>
                    <a:pt x="1701" y="1117"/>
                  </a:lnTo>
                  <a:lnTo>
                    <a:pt x="1600" y="1257"/>
                  </a:lnTo>
                  <a:lnTo>
                    <a:pt x="1752" y="1117"/>
                  </a:lnTo>
                  <a:lnTo>
                    <a:pt x="1803" y="914"/>
                  </a:lnTo>
                  <a:lnTo>
                    <a:pt x="1790" y="723"/>
                  </a:lnTo>
                  <a:lnTo>
                    <a:pt x="1752" y="342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6" name="object 4946" descr=""/>
            <p:cNvSpPr/>
            <p:nvPr/>
          </p:nvSpPr>
          <p:spPr>
            <a:xfrm>
              <a:off x="1496367" y="243956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76" y="0"/>
                  </a:moveTo>
                  <a:lnTo>
                    <a:pt x="88" y="165"/>
                  </a:lnTo>
                  <a:lnTo>
                    <a:pt x="241" y="215"/>
                  </a:lnTo>
                  <a:lnTo>
                    <a:pt x="419" y="241"/>
                  </a:lnTo>
                  <a:lnTo>
                    <a:pt x="546" y="190"/>
                  </a:lnTo>
                  <a:lnTo>
                    <a:pt x="406" y="76"/>
                  </a:lnTo>
                  <a:lnTo>
                    <a:pt x="254" y="76"/>
                  </a:lnTo>
                  <a:lnTo>
                    <a:pt x="114" y="38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7" name="object 4947" descr=""/>
            <p:cNvSpPr/>
            <p:nvPr/>
          </p:nvSpPr>
          <p:spPr>
            <a:xfrm>
              <a:off x="1496249" y="244047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511" y="0"/>
                  </a:moveTo>
                  <a:lnTo>
                    <a:pt x="850" y="241"/>
                  </a:lnTo>
                  <a:lnTo>
                    <a:pt x="317" y="444"/>
                  </a:lnTo>
                  <a:lnTo>
                    <a:pt x="0" y="812"/>
                  </a:lnTo>
                  <a:lnTo>
                    <a:pt x="38" y="1028"/>
                  </a:lnTo>
                  <a:lnTo>
                    <a:pt x="88" y="1270"/>
                  </a:lnTo>
                  <a:lnTo>
                    <a:pt x="546" y="1460"/>
                  </a:lnTo>
                  <a:lnTo>
                    <a:pt x="1841" y="1460"/>
                  </a:lnTo>
                  <a:lnTo>
                    <a:pt x="1981" y="1041"/>
                  </a:lnTo>
                  <a:lnTo>
                    <a:pt x="1904" y="673"/>
                  </a:lnTo>
                  <a:lnTo>
                    <a:pt x="1841" y="304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8" name="object 4948" descr=""/>
            <p:cNvSpPr/>
            <p:nvPr/>
          </p:nvSpPr>
          <p:spPr>
            <a:xfrm>
              <a:off x="1496363" y="244047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97" y="0"/>
                  </a:moveTo>
                  <a:lnTo>
                    <a:pt x="736" y="241"/>
                  </a:lnTo>
                  <a:lnTo>
                    <a:pt x="381" y="368"/>
                  </a:lnTo>
                  <a:lnTo>
                    <a:pt x="127" y="584"/>
                  </a:lnTo>
                  <a:lnTo>
                    <a:pt x="0" y="762"/>
                  </a:lnTo>
                  <a:lnTo>
                    <a:pt x="139" y="609"/>
                  </a:lnTo>
                  <a:lnTo>
                    <a:pt x="368" y="431"/>
                  </a:lnTo>
                  <a:lnTo>
                    <a:pt x="685" y="330"/>
                  </a:lnTo>
                  <a:lnTo>
                    <a:pt x="1346" y="88"/>
                  </a:lnTo>
                  <a:lnTo>
                    <a:pt x="1663" y="393"/>
                  </a:lnTo>
                  <a:lnTo>
                    <a:pt x="1739" y="762"/>
                  </a:lnTo>
                  <a:lnTo>
                    <a:pt x="1765" y="914"/>
                  </a:lnTo>
                  <a:lnTo>
                    <a:pt x="1752" y="1079"/>
                  </a:lnTo>
                  <a:lnTo>
                    <a:pt x="1676" y="1219"/>
                  </a:lnTo>
                  <a:lnTo>
                    <a:pt x="1803" y="1066"/>
                  </a:lnTo>
                  <a:lnTo>
                    <a:pt x="1828" y="863"/>
                  </a:lnTo>
                  <a:lnTo>
                    <a:pt x="1790" y="673"/>
                  </a:lnTo>
                  <a:lnTo>
                    <a:pt x="1727" y="304"/>
                  </a:lnTo>
                  <a:lnTo>
                    <a:pt x="1397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9" name="object 4949" descr=""/>
            <p:cNvSpPr/>
            <p:nvPr/>
          </p:nvSpPr>
          <p:spPr>
            <a:xfrm>
              <a:off x="1496941" y="244160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96" y="0"/>
                  </a:moveTo>
                  <a:lnTo>
                    <a:pt x="406" y="25"/>
                  </a:lnTo>
                  <a:lnTo>
                    <a:pt x="215" y="50"/>
                  </a:lnTo>
                  <a:lnTo>
                    <a:pt x="63" y="0"/>
                  </a:lnTo>
                  <a:lnTo>
                    <a:pt x="101" y="152"/>
                  </a:lnTo>
                  <a:lnTo>
                    <a:pt x="254" y="190"/>
                  </a:lnTo>
                  <a:lnTo>
                    <a:pt x="381" y="203"/>
                  </a:lnTo>
                  <a:lnTo>
                    <a:pt x="533" y="139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0" name="object 4950" descr=""/>
            <p:cNvSpPr/>
            <p:nvPr/>
          </p:nvSpPr>
          <p:spPr>
            <a:xfrm>
              <a:off x="1500485" y="244059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49" y="0"/>
                  </a:moveTo>
                  <a:lnTo>
                    <a:pt x="1066" y="101"/>
                  </a:lnTo>
                  <a:lnTo>
                    <a:pt x="622" y="406"/>
                  </a:lnTo>
                  <a:lnTo>
                    <a:pt x="0" y="825"/>
                  </a:lnTo>
                  <a:lnTo>
                    <a:pt x="114" y="1257"/>
                  </a:lnTo>
                  <a:lnTo>
                    <a:pt x="380" y="1511"/>
                  </a:lnTo>
                  <a:lnTo>
                    <a:pt x="647" y="1777"/>
                  </a:lnTo>
                  <a:lnTo>
                    <a:pt x="1092" y="1854"/>
                  </a:lnTo>
                  <a:lnTo>
                    <a:pt x="1498" y="1282"/>
                  </a:lnTo>
                  <a:lnTo>
                    <a:pt x="1828" y="812"/>
                  </a:lnTo>
                  <a:lnTo>
                    <a:pt x="1879" y="330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1" name="object 4951" descr=""/>
            <p:cNvSpPr/>
            <p:nvPr/>
          </p:nvSpPr>
          <p:spPr>
            <a:xfrm>
              <a:off x="1500625" y="244102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676" y="0"/>
                  </a:moveTo>
                  <a:lnTo>
                    <a:pt x="1650" y="215"/>
                  </a:lnTo>
                  <a:lnTo>
                    <a:pt x="1549" y="482"/>
                  </a:lnTo>
                  <a:lnTo>
                    <a:pt x="952" y="1320"/>
                  </a:lnTo>
                  <a:lnTo>
                    <a:pt x="507" y="1244"/>
                  </a:lnTo>
                  <a:lnTo>
                    <a:pt x="126" y="863"/>
                  </a:lnTo>
                  <a:lnTo>
                    <a:pt x="38" y="723"/>
                  </a:lnTo>
                  <a:lnTo>
                    <a:pt x="38" y="558"/>
                  </a:lnTo>
                  <a:lnTo>
                    <a:pt x="0" y="762"/>
                  </a:lnTo>
                  <a:lnTo>
                    <a:pt x="101" y="952"/>
                  </a:lnTo>
                  <a:lnTo>
                    <a:pt x="241" y="1079"/>
                  </a:lnTo>
                  <a:lnTo>
                    <a:pt x="507" y="1346"/>
                  </a:lnTo>
                  <a:lnTo>
                    <a:pt x="952" y="1422"/>
                  </a:lnTo>
                  <a:lnTo>
                    <a:pt x="1358" y="850"/>
                  </a:lnTo>
                  <a:lnTo>
                    <a:pt x="1574" y="546"/>
                  </a:lnTo>
                  <a:lnTo>
                    <a:pt x="1676" y="228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2" name="object 4952" descr=""/>
            <p:cNvSpPr/>
            <p:nvPr/>
          </p:nvSpPr>
          <p:spPr>
            <a:xfrm>
              <a:off x="1501082" y="244098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69" y="0"/>
                  </a:moveTo>
                  <a:lnTo>
                    <a:pt x="304" y="12"/>
                  </a:lnTo>
                  <a:lnTo>
                    <a:pt x="152" y="88"/>
                  </a:lnTo>
                  <a:lnTo>
                    <a:pt x="12" y="253"/>
                  </a:lnTo>
                  <a:lnTo>
                    <a:pt x="38" y="406"/>
                  </a:lnTo>
                  <a:lnTo>
                    <a:pt x="190" y="279"/>
                  </a:lnTo>
                  <a:lnTo>
                    <a:pt x="330" y="152"/>
                  </a:lnTo>
                  <a:lnTo>
                    <a:pt x="482" y="101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3" name="object 4953" descr=""/>
            <p:cNvSpPr/>
            <p:nvPr/>
          </p:nvSpPr>
          <p:spPr>
            <a:xfrm>
              <a:off x="1499386" y="243948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49" y="0"/>
                  </a:moveTo>
                  <a:lnTo>
                    <a:pt x="1066" y="101"/>
                  </a:lnTo>
                  <a:lnTo>
                    <a:pt x="0" y="838"/>
                  </a:lnTo>
                  <a:lnTo>
                    <a:pt x="114" y="1257"/>
                  </a:lnTo>
                  <a:lnTo>
                    <a:pt x="380" y="1511"/>
                  </a:lnTo>
                  <a:lnTo>
                    <a:pt x="647" y="1777"/>
                  </a:lnTo>
                  <a:lnTo>
                    <a:pt x="1092" y="1854"/>
                  </a:lnTo>
                  <a:lnTo>
                    <a:pt x="1498" y="1282"/>
                  </a:lnTo>
                  <a:lnTo>
                    <a:pt x="1828" y="812"/>
                  </a:lnTo>
                  <a:lnTo>
                    <a:pt x="1879" y="330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4" name="object 4954" descr=""/>
            <p:cNvSpPr/>
            <p:nvPr/>
          </p:nvSpPr>
          <p:spPr>
            <a:xfrm>
              <a:off x="1499525" y="243991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676" y="0"/>
                  </a:moveTo>
                  <a:lnTo>
                    <a:pt x="1650" y="215"/>
                  </a:lnTo>
                  <a:lnTo>
                    <a:pt x="1549" y="482"/>
                  </a:lnTo>
                  <a:lnTo>
                    <a:pt x="1358" y="749"/>
                  </a:lnTo>
                  <a:lnTo>
                    <a:pt x="939" y="1320"/>
                  </a:lnTo>
                  <a:lnTo>
                    <a:pt x="507" y="1244"/>
                  </a:lnTo>
                  <a:lnTo>
                    <a:pt x="126" y="863"/>
                  </a:lnTo>
                  <a:lnTo>
                    <a:pt x="38" y="723"/>
                  </a:lnTo>
                  <a:lnTo>
                    <a:pt x="38" y="558"/>
                  </a:lnTo>
                  <a:lnTo>
                    <a:pt x="0" y="762"/>
                  </a:lnTo>
                  <a:lnTo>
                    <a:pt x="101" y="952"/>
                  </a:lnTo>
                  <a:lnTo>
                    <a:pt x="241" y="1079"/>
                  </a:lnTo>
                  <a:lnTo>
                    <a:pt x="507" y="1346"/>
                  </a:lnTo>
                  <a:lnTo>
                    <a:pt x="952" y="1422"/>
                  </a:lnTo>
                  <a:lnTo>
                    <a:pt x="1358" y="850"/>
                  </a:lnTo>
                  <a:lnTo>
                    <a:pt x="1574" y="546"/>
                  </a:lnTo>
                  <a:lnTo>
                    <a:pt x="1676" y="228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5" name="object 4955" descr=""/>
            <p:cNvSpPr/>
            <p:nvPr/>
          </p:nvSpPr>
          <p:spPr>
            <a:xfrm>
              <a:off x="1499980" y="243987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69" y="0"/>
                  </a:moveTo>
                  <a:lnTo>
                    <a:pt x="304" y="12"/>
                  </a:lnTo>
                  <a:lnTo>
                    <a:pt x="152" y="88"/>
                  </a:lnTo>
                  <a:lnTo>
                    <a:pt x="12" y="253"/>
                  </a:lnTo>
                  <a:lnTo>
                    <a:pt x="38" y="406"/>
                  </a:lnTo>
                  <a:lnTo>
                    <a:pt x="190" y="279"/>
                  </a:lnTo>
                  <a:lnTo>
                    <a:pt x="330" y="152"/>
                  </a:lnTo>
                  <a:lnTo>
                    <a:pt x="482" y="114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6" name="object 4956" descr=""/>
            <p:cNvSpPr/>
            <p:nvPr/>
          </p:nvSpPr>
          <p:spPr>
            <a:xfrm>
              <a:off x="1497215" y="244891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49" y="0"/>
                  </a:moveTo>
                  <a:lnTo>
                    <a:pt x="1066" y="101"/>
                  </a:lnTo>
                  <a:lnTo>
                    <a:pt x="0" y="838"/>
                  </a:lnTo>
                  <a:lnTo>
                    <a:pt x="114" y="1257"/>
                  </a:lnTo>
                  <a:lnTo>
                    <a:pt x="380" y="1511"/>
                  </a:lnTo>
                  <a:lnTo>
                    <a:pt x="647" y="1777"/>
                  </a:lnTo>
                  <a:lnTo>
                    <a:pt x="1092" y="1854"/>
                  </a:lnTo>
                  <a:lnTo>
                    <a:pt x="1498" y="1282"/>
                  </a:lnTo>
                  <a:lnTo>
                    <a:pt x="1828" y="812"/>
                  </a:lnTo>
                  <a:lnTo>
                    <a:pt x="1879" y="330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7" name="object 4957" descr=""/>
            <p:cNvSpPr/>
            <p:nvPr/>
          </p:nvSpPr>
          <p:spPr>
            <a:xfrm>
              <a:off x="1497355" y="244934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676" y="0"/>
                  </a:moveTo>
                  <a:lnTo>
                    <a:pt x="1650" y="215"/>
                  </a:lnTo>
                  <a:lnTo>
                    <a:pt x="1549" y="482"/>
                  </a:lnTo>
                  <a:lnTo>
                    <a:pt x="1358" y="749"/>
                  </a:lnTo>
                  <a:lnTo>
                    <a:pt x="939" y="1320"/>
                  </a:lnTo>
                  <a:lnTo>
                    <a:pt x="507" y="1244"/>
                  </a:lnTo>
                  <a:lnTo>
                    <a:pt x="126" y="863"/>
                  </a:lnTo>
                  <a:lnTo>
                    <a:pt x="38" y="723"/>
                  </a:lnTo>
                  <a:lnTo>
                    <a:pt x="38" y="558"/>
                  </a:lnTo>
                  <a:lnTo>
                    <a:pt x="0" y="762"/>
                  </a:lnTo>
                  <a:lnTo>
                    <a:pt x="101" y="952"/>
                  </a:lnTo>
                  <a:lnTo>
                    <a:pt x="241" y="1079"/>
                  </a:lnTo>
                  <a:lnTo>
                    <a:pt x="507" y="1346"/>
                  </a:lnTo>
                  <a:lnTo>
                    <a:pt x="952" y="1422"/>
                  </a:lnTo>
                  <a:lnTo>
                    <a:pt x="1358" y="850"/>
                  </a:lnTo>
                  <a:lnTo>
                    <a:pt x="1574" y="546"/>
                  </a:lnTo>
                  <a:lnTo>
                    <a:pt x="1676" y="228"/>
                  </a:lnTo>
                  <a:lnTo>
                    <a:pt x="167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8" name="object 4958" descr=""/>
            <p:cNvSpPr/>
            <p:nvPr/>
          </p:nvSpPr>
          <p:spPr>
            <a:xfrm>
              <a:off x="1497811" y="24493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69" y="0"/>
                  </a:moveTo>
                  <a:lnTo>
                    <a:pt x="304" y="12"/>
                  </a:lnTo>
                  <a:lnTo>
                    <a:pt x="152" y="88"/>
                  </a:lnTo>
                  <a:lnTo>
                    <a:pt x="12" y="253"/>
                  </a:lnTo>
                  <a:lnTo>
                    <a:pt x="38" y="406"/>
                  </a:lnTo>
                  <a:lnTo>
                    <a:pt x="190" y="279"/>
                  </a:lnTo>
                  <a:lnTo>
                    <a:pt x="330" y="152"/>
                  </a:lnTo>
                  <a:lnTo>
                    <a:pt x="482" y="101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9" name="object 4959" descr=""/>
            <p:cNvSpPr/>
            <p:nvPr/>
          </p:nvSpPr>
          <p:spPr>
            <a:xfrm>
              <a:off x="1501123" y="2444345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406" y="0"/>
                  </a:moveTo>
                  <a:lnTo>
                    <a:pt x="126" y="342"/>
                  </a:lnTo>
                  <a:lnTo>
                    <a:pt x="0" y="1079"/>
                  </a:lnTo>
                  <a:lnTo>
                    <a:pt x="190" y="1485"/>
                  </a:lnTo>
                  <a:lnTo>
                    <a:pt x="888" y="1498"/>
                  </a:lnTo>
                  <a:lnTo>
                    <a:pt x="1460" y="1511"/>
                  </a:lnTo>
                  <a:lnTo>
                    <a:pt x="1892" y="1270"/>
                  </a:lnTo>
                  <a:lnTo>
                    <a:pt x="1930" y="1054"/>
                  </a:lnTo>
                  <a:lnTo>
                    <a:pt x="1968" y="812"/>
                  </a:lnTo>
                  <a:lnTo>
                    <a:pt x="1612" y="469"/>
                  </a:lnTo>
                  <a:lnTo>
                    <a:pt x="1117" y="27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0" name="object 4960" descr=""/>
            <p:cNvSpPr/>
            <p:nvPr/>
          </p:nvSpPr>
          <p:spPr>
            <a:xfrm>
              <a:off x="1501123" y="2444586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368" y="0"/>
                  </a:moveTo>
                  <a:lnTo>
                    <a:pt x="190" y="101"/>
                  </a:lnTo>
                  <a:lnTo>
                    <a:pt x="101" y="279"/>
                  </a:lnTo>
                  <a:lnTo>
                    <a:pt x="63" y="469"/>
                  </a:lnTo>
                  <a:lnTo>
                    <a:pt x="0" y="838"/>
                  </a:lnTo>
                  <a:lnTo>
                    <a:pt x="190" y="1244"/>
                  </a:lnTo>
                  <a:lnTo>
                    <a:pt x="888" y="1257"/>
                  </a:lnTo>
                  <a:lnTo>
                    <a:pt x="1269" y="1257"/>
                  </a:lnTo>
                  <a:lnTo>
                    <a:pt x="1587" y="1155"/>
                  </a:lnTo>
                  <a:lnTo>
                    <a:pt x="1765" y="1028"/>
                  </a:lnTo>
                  <a:lnTo>
                    <a:pt x="1574" y="1130"/>
                  </a:lnTo>
                  <a:lnTo>
                    <a:pt x="1295" y="1206"/>
                  </a:lnTo>
                  <a:lnTo>
                    <a:pt x="977" y="1193"/>
                  </a:lnTo>
                  <a:lnTo>
                    <a:pt x="266" y="1181"/>
                  </a:lnTo>
                  <a:lnTo>
                    <a:pt x="76" y="774"/>
                  </a:lnTo>
                  <a:lnTo>
                    <a:pt x="152" y="406"/>
                  </a:lnTo>
                  <a:lnTo>
                    <a:pt x="177" y="254"/>
                  </a:lnTo>
                  <a:lnTo>
                    <a:pt x="241" y="101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1" name="object 4961" descr=""/>
            <p:cNvSpPr/>
            <p:nvPr/>
          </p:nvSpPr>
          <p:spPr>
            <a:xfrm>
              <a:off x="1501926" y="244473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215" y="0"/>
                  </a:moveTo>
                  <a:lnTo>
                    <a:pt x="76" y="25"/>
                  </a:lnTo>
                  <a:lnTo>
                    <a:pt x="114" y="165"/>
                  </a:lnTo>
                  <a:lnTo>
                    <a:pt x="254" y="177"/>
                  </a:lnTo>
                  <a:lnTo>
                    <a:pt x="406" y="241"/>
                  </a:lnTo>
                  <a:lnTo>
                    <a:pt x="558" y="330"/>
                  </a:lnTo>
                  <a:lnTo>
                    <a:pt x="546" y="203"/>
                  </a:lnTo>
                  <a:lnTo>
                    <a:pt x="381" y="76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2" name="object 4962" descr=""/>
            <p:cNvSpPr/>
            <p:nvPr/>
          </p:nvSpPr>
          <p:spPr>
            <a:xfrm>
              <a:off x="1495103" y="244261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409" y="0"/>
                  </a:moveTo>
                  <a:lnTo>
                    <a:pt x="888" y="12"/>
                  </a:lnTo>
                  <a:lnTo>
                    <a:pt x="126" y="25"/>
                  </a:lnTo>
                  <a:lnTo>
                    <a:pt x="0" y="444"/>
                  </a:lnTo>
                  <a:lnTo>
                    <a:pt x="63" y="812"/>
                  </a:lnTo>
                  <a:lnTo>
                    <a:pt x="139" y="1181"/>
                  </a:lnTo>
                  <a:lnTo>
                    <a:pt x="482" y="1485"/>
                  </a:lnTo>
                  <a:lnTo>
                    <a:pt x="1130" y="1231"/>
                  </a:lnTo>
                  <a:lnTo>
                    <a:pt x="1663" y="1028"/>
                  </a:lnTo>
                  <a:lnTo>
                    <a:pt x="1968" y="647"/>
                  </a:lnTo>
                  <a:lnTo>
                    <a:pt x="1930" y="431"/>
                  </a:lnTo>
                  <a:lnTo>
                    <a:pt x="1879" y="190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3" name="object 4963" descr=""/>
            <p:cNvSpPr/>
            <p:nvPr/>
          </p:nvSpPr>
          <p:spPr>
            <a:xfrm>
              <a:off x="1495129" y="2442878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2" y="0"/>
                  </a:moveTo>
                  <a:lnTo>
                    <a:pt x="25" y="152"/>
                  </a:lnTo>
                  <a:lnTo>
                    <a:pt x="0" y="355"/>
                  </a:lnTo>
                  <a:lnTo>
                    <a:pt x="114" y="914"/>
                  </a:lnTo>
                  <a:lnTo>
                    <a:pt x="457" y="1219"/>
                  </a:lnTo>
                  <a:lnTo>
                    <a:pt x="1104" y="965"/>
                  </a:lnTo>
                  <a:lnTo>
                    <a:pt x="1460" y="825"/>
                  </a:lnTo>
                  <a:lnTo>
                    <a:pt x="1714" y="622"/>
                  </a:lnTo>
                  <a:lnTo>
                    <a:pt x="1828" y="431"/>
                  </a:lnTo>
                  <a:lnTo>
                    <a:pt x="1701" y="596"/>
                  </a:lnTo>
                  <a:lnTo>
                    <a:pt x="1460" y="762"/>
                  </a:lnTo>
                  <a:lnTo>
                    <a:pt x="1155" y="876"/>
                  </a:lnTo>
                  <a:lnTo>
                    <a:pt x="508" y="1130"/>
                  </a:lnTo>
                  <a:lnTo>
                    <a:pt x="177" y="825"/>
                  </a:lnTo>
                  <a:lnTo>
                    <a:pt x="101" y="457"/>
                  </a:lnTo>
                  <a:lnTo>
                    <a:pt x="76" y="304"/>
                  </a:lnTo>
                  <a:lnTo>
                    <a:pt x="76" y="139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4" name="object 4964" descr=""/>
            <p:cNvSpPr/>
            <p:nvPr/>
          </p:nvSpPr>
          <p:spPr>
            <a:xfrm>
              <a:off x="1495783" y="244276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42" y="0"/>
                  </a:moveTo>
                  <a:lnTo>
                    <a:pt x="165" y="0"/>
                  </a:lnTo>
                  <a:lnTo>
                    <a:pt x="0" y="101"/>
                  </a:lnTo>
                  <a:lnTo>
                    <a:pt x="190" y="177"/>
                  </a:lnTo>
                  <a:lnTo>
                    <a:pt x="342" y="152"/>
                  </a:lnTo>
                  <a:lnTo>
                    <a:pt x="533" y="190"/>
                  </a:lnTo>
                  <a:lnTo>
                    <a:pt x="495" y="38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5" name="object 4965" descr=""/>
            <p:cNvSpPr/>
            <p:nvPr/>
          </p:nvSpPr>
          <p:spPr>
            <a:xfrm>
              <a:off x="1495769" y="244676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61" y="0"/>
                  </a:moveTo>
                  <a:lnTo>
                    <a:pt x="368" y="571"/>
                  </a:lnTo>
                  <a:lnTo>
                    <a:pt x="38" y="1041"/>
                  </a:lnTo>
                  <a:lnTo>
                    <a:pt x="0" y="1523"/>
                  </a:lnTo>
                  <a:lnTo>
                    <a:pt x="330" y="1854"/>
                  </a:lnTo>
                  <a:lnTo>
                    <a:pt x="825" y="1752"/>
                  </a:lnTo>
                  <a:lnTo>
                    <a:pt x="1257" y="1435"/>
                  </a:lnTo>
                  <a:lnTo>
                    <a:pt x="1879" y="1003"/>
                  </a:lnTo>
                  <a:lnTo>
                    <a:pt x="1752" y="584"/>
                  </a:lnTo>
                  <a:lnTo>
                    <a:pt x="1485" y="317"/>
                  </a:lnTo>
                  <a:lnTo>
                    <a:pt x="1219" y="63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6" name="object 4966" descr=""/>
            <p:cNvSpPr/>
            <p:nvPr/>
          </p:nvSpPr>
          <p:spPr>
            <a:xfrm>
              <a:off x="1495832" y="244676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98" y="0"/>
                  </a:moveTo>
                  <a:lnTo>
                    <a:pt x="304" y="571"/>
                  </a:lnTo>
                  <a:lnTo>
                    <a:pt x="88" y="876"/>
                  </a:lnTo>
                  <a:lnTo>
                    <a:pt x="0" y="1193"/>
                  </a:lnTo>
                  <a:lnTo>
                    <a:pt x="0" y="1422"/>
                  </a:lnTo>
                  <a:lnTo>
                    <a:pt x="25" y="1206"/>
                  </a:lnTo>
                  <a:lnTo>
                    <a:pt x="114" y="939"/>
                  </a:lnTo>
                  <a:lnTo>
                    <a:pt x="711" y="101"/>
                  </a:lnTo>
                  <a:lnTo>
                    <a:pt x="1155" y="165"/>
                  </a:lnTo>
                  <a:lnTo>
                    <a:pt x="1422" y="431"/>
                  </a:lnTo>
                  <a:lnTo>
                    <a:pt x="1625" y="685"/>
                  </a:lnTo>
                  <a:lnTo>
                    <a:pt x="1638" y="838"/>
                  </a:lnTo>
                  <a:lnTo>
                    <a:pt x="1663" y="634"/>
                  </a:lnTo>
                  <a:lnTo>
                    <a:pt x="1562" y="457"/>
                  </a:lnTo>
                  <a:lnTo>
                    <a:pt x="1422" y="317"/>
                  </a:lnTo>
                  <a:lnTo>
                    <a:pt x="1155" y="63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7" name="object 4967" descr=""/>
            <p:cNvSpPr/>
            <p:nvPr/>
          </p:nvSpPr>
          <p:spPr>
            <a:xfrm>
              <a:off x="1496529" y="244781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82" y="0"/>
                  </a:moveTo>
                  <a:lnTo>
                    <a:pt x="330" y="126"/>
                  </a:lnTo>
                  <a:lnTo>
                    <a:pt x="190" y="253"/>
                  </a:lnTo>
                  <a:lnTo>
                    <a:pt x="38" y="292"/>
                  </a:lnTo>
                  <a:lnTo>
                    <a:pt x="215" y="393"/>
                  </a:lnTo>
                  <a:lnTo>
                    <a:pt x="368" y="317"/>
                  </a:lnTo>
                  <a:lnTo>
                    <a:pt x="508" y="15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8" name="object 4968" descr=""/>
            <p:cNvSpPr/>
            <p:nvPr/>
          </p:nvSpPr>
          <p:spPr>
            <a:xfrm>
              <a:off x="1495709" y="243368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61" y="0"/>
                  </a:moveTo>
                  <a:lnTo>
                    <a:pt x="368" y="571"/>
                  </a:lnTo>
                  <a:lnTo>
                    <a:pt x="38" y="1041"/>
                  </a:lnTo>
                  <a:lnTo>
                    <a:pt x="0" y="1523"/>
                  </a:lnTo>
                  <a:lnTo>
                    <a:pt x="330" y="1854"/>
                  </a:lnTo>
                  <a:lnTo>
                    <a:pt x="825" y="1752"/>
                  </a:lnTo>
                  <a:lnTo>
                    <a:pt x="1257" y="1435"/>
                  </a:lnTo>
                  <a:lnTo>
                    <a:pt x="1879" y="1003"/>
                  </a:lnTo>
                  <a:lnTo>
                    <a:pt x="1752" y="584"/>
                  </a:lnTo>
                  <a:lnTo>
                    <a:pt x="1485" y="317"/>
                  </a:lnTo>
                  <a:lnTo>
                    <a:pt x="1219" y="63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9" name="object 4969" descr=""/>
            <p:cNvSpPr/>
            <p:nvPr/>
          </p:nvSpPr>
          <p:spPr>
            <a:xfrm>
              <a:off x="1495772" y="243368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98" y="0"/>
                  </a:moveTo>
                  <a:lnTo>
                    <a:pt x="304" y="571"/>
                  </a:lnTo>
                  <a:lnTo>
                    <a:pt x="88" y="876"/>
                  </a:lnTo>
                  <a:lnTo>
                    <a:pt x="0" y="1193"/>
                  </a:lnTo>
                  <a:lnTo>
                    <a:pt x="0" y="1422"/>
                  </a:lnTo>
                  <a:lnTo>
                    <a:pt x="25" y="1206"/>
                  </a:lnTo>
                  <a:lnTo>
                    <a:pt x="114" y="939"/>
                  </a:lnTo>
                  <a:lnTo>
                    <a:pt x="711" y="101"/>
                  </a:lnTo>
                  <a:lnTo>
                    <a:pt x="1155" y="165"/>
                  </a:lnTo>
                  <a:lnTo>
                    <a:pt x="1422" y="431"/>
                  </a:lnTo>
                  <a:lnTo>
                    <a:pt x="1625" y="685"/>
                  </a:lnTo>
                  <a:lnTo>
                    <a:pt x="1638" y="838"/>
                  </a:lnTo>
                  <a:lnTo>
                    <a:pt x="1663" y="634"/>
                  </a:lnTo>
                  <a:lnTo>
                    <a:pt x="1562" y="457"/>
                  </a:lnTo>
                  <a:lnTo>
                    <a:pt x="1422" y="317"/>
                  </a:lnTo>
                  <a:lnTo>
                    <a:pt x="1155" y="63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0" name="object 4970" descr=""/>
            <p:cNvSpPr/>
            <p:nvPr/>
          </p:nvSpPr>
          <p:spPr>
            <a:xfrm>
              <a:off x="1496470" y="24347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82" y="0"/>
                  </a:moveTo>
                  <a:lnTo>
                    <a:pt x="330" y="126"/>
                  </a:lnTo>
                  <a:lnTo>
                    <a:pt x="190" y="253"/>
                  </a:lnTo>
                  <a:lnTo>
                    <a:pt x="38" y="304"/>
                  </a:lnTo>
                  <a:lnTo>
                    <a:pt x="215" y="393"/>
                  </a:lnTo>
                  <a:lnTo>
                    <a:pt x="368" y="317"/>
                  </a:lnTo>
                  <a:lnTo>
                    <a:pt x="508" y="15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1" name="object 4971" descr=""/>
            <p:cNvSpPr/>
            <p:nvPr/>
          </p:nvSpPr>
          <p:spPr>
            <a:xfrm>
              <a:off x="1498845" y="244493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61" y="0"/>
                  </a:moveTo>
                  <a:lnTo>
                    <a:pt x="368" y="584"/>
                  </a:lnTo>
                  <a:lnTo>
                    <a:pt x="38" y="1054"/>
                  </a:lnTo>
                  <a:lnTo>
                    <a:pt x="0" y="1536"/>
                  </a:lnTo>
                  <a:lnTo>
                    <a:pt x="330" y="1866"/>
                  </a:lnTo>
                  <a:lnTo>
                    <a:pt x="825" y="1765"/>
                  </a:lnTo>
                  <a:lnTo>
                    <a:pt x="1257" y="1447"/>
                  </a:lnTo>
                  <a:lnTo>
                    <a:pt x="1879" y="1016"/>
                  </a:lnTo>
                  <a:lnTo>
                    <a:pt x="1752" y="596"/>
                  </a:lnTo>
                  <a:lnTo>
                    <a:pt x="1485" y="330"/>
                  </a:lnTo>
                  <a:lnTo>
                    <a:pt x="1219" y="76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2" name="object 4972" descr=""/>
            <p:cNvSpPr/>
            <p:nvPr/>
          </p:nvSpPr>
          <p:spPr>
            <a:xfrm>
              <a:off x="1498908" y="244493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98" y="0"/>
                  </a:moveTo>
                  <a:lnTo>
                    <a:pt x="304" y="584"/>
                  </a:lnTo>
                  <a:lnTo>
                    <a:pt x="88" y="889"/>
                  </a:lnTo>
                  <a:lnTo>
                    <a:pt x="0" y="1206"/>
                  </a:lnTo>
                  <a:lnTo>
                    <a:pt x="0" y="1435"/>
                  </a:lnTo>
                  <a:lnTo>
                    <a:pt x="25" y="1219"/>
                  </a:lnTo>
                  <a:lnTo>
                    <a:pt x="114" y="952"/>
                  </a:lnTo>
                  <a:lnTo>
                    <a:pt x="711" y="114"/>
                  </a:lnTo>
                  <a:lnTo>
                    <a:pt x="1155" y="177"/>
                  </a:lnTo>
                  <a:lnTo>
                    <a:pt x="1422" y="444"/>
                  </a:lnTo>
                  <a:lnTo>
                    <a:pt x="1625" y="698"/>
                  </a:lnTo>
                  <a:lnTo>
                    <a:pt x="1638" y="850"/>
                  </a:lnTo>
                  <a:lnTo>
                    <a:pt x="1663" y="647"/>
                  </a:lnTo>
                  <a:lnTo>
                    <a:pt x="1562" y="469"/>
                  </a:lnTo>
                  <a:lnTo>
                    <a:pt x="1422" y="330"/>
                  </a:lnTo>
                  <a:lnTo>
                    <a:pt x="1155" y="76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3" name="object 4973" descr=""/>
            <p:cNvSpPr/>
            <p:nvPr/>
          </p:nvSpPr>
          <p:spPr>
            <a:xfrm>
              <a:off x="1499605" y="244600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82" y="0"/>
                  </a:moveTo>
                  <a:lnTo>
                    <a:pt x="330" y="126"/>
                  </a:lnTo>
                  <a:lnTo>
                    <a:pt x="190" y="253"/>
                  </a:lnTo>
                  <a:lnTo>
                    <a:pt x="38" y="292"/>
                  </a:lnTo>
                  <a:lnTo>
                    <a:pt x="215" y="393"/>
                  </a:lnTo>
                  <a:lnTo>
                    <a:pt x="368" y="317"/>
                  </a:lnTo>
                  <a:lnTo>
                    <a:pt x="508" y="152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4" name="object 4974" descr=""/>
            <p:cNvSpPr/>
            <p:nvPr/>
          </p:nvSpPr>
          <p:spPr>
            <a:xfrm>
              <a:off x="1492738" y="243607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61" y="0"/>
                  </a:moveTo>
                  <a:lnTo>
                    <a:pt x="558" y="25"/>
                  </a:lnTo>
                  <a:lnTo>
                    <a:pt x="317" y="50"/>
                  </a:lnTo>
                  <a:lnTo>
                    <a:pt x="88" y="508"/>
                  </a:lnTo>
                  <a:lnTo>
                    <a:pt x="50" y="1028"/>
                  </a:lnTo>
                  <a:lnTo>
                    <a:pt x="0" y="1790"/>
                  </a:lnTo>
                  <a:lnTo>
                    <a:pt x="406" y="1955"/>
                  </a:lnTo>
                  <a:lnTo>
                    <a:pt x="774" y="1917"/>
                  </a:lnTo>
                  <a:lnTo>
                    <a:pt x="1155" y="1866"/>
                  </a:lnTo>
                  <a:lnTo>
                    <a:pt x="1485" y="1562"/>
                  </a:lnTo>
                  <a:lnTo>
                    <a:pt x="1282" y="889"/>
                  </a:lnTo>
                  <a:lnTo>
                    <a:pt x="1117" y="342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5" name="object 4975" descr=""/>
            <p:cNvSpPr/>
            <p:nvPr/>
          </p:nvSpPr>
          <p:spPr>
            <a:xfrm>
              <a:off x="1492980" y="2436203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571" y="0"/>
                  </a:moveTo>
                  <a:lnTo>
                    <a:pt x="723" y="139"/>
                  </a:lnTo>
                  <a:lnTo>
                    <a:pt x="876" y="380"/>
                  </a:lnTo>
                  <a:lnTo>
                    <a:pt x="1155" y="1371"/>
                  </a:lnTo>
                  <a:lnTo>
                    <a:pt x="825" y="1676"/>
                  </a:lnTo>
                  <a:lnTo>
                    <a:pt x="457" y="1727"/>
                  </a:lnTo>
                  <a:lnTo>
                    <a:pt x="292" y="1739"/>
                  </a:lnTo>
                  <a:lnTo>
                    <a:pt x="126" y="1714"/>
                  </a:lnTo>
                  <a:lnTo>
                    <a:pt x="0" y="1625"/>
                  </a:lnTo>
                  <a:lnTo>
                    <a:pt x="139" y="1777"/>
                  </a:lnTo>
                  <a:lnTo>
                    <a:pt x="342" y="1803"/>
                  </a:lnTo>
                  <a:lnTo>
                    <a:pt x="533" y="1790"/>
                  </a:lnTo>
                  <a:lnTo>
                    <a:pt x="914" y="1739"/>
                  </a:lnTo>
                  <a:lnTo>
                    <a:pt x="1244" y="1435"/>
                  </a:lnTo>
                  <a:lnTo>
                    <a:pt x="1041" y="761"/>
                  </a:lnTo>
                  <a:lnTo>
                    <a:pt x="939" y="393"/>
                  </a:lnTo>
                  <a:lnTo>
                    <a:pt x="749" y="126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6" name="object 4976" descr=""/>
            <p:cNvSpPr/>
            <p:nvPr/>
          </p:nvSpPr>
          <p:spPr>
            <a:xfrm>
              <a:off x="1492917" y="243674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77" y="0"/>
                  </a:moveTo>
                  <a:lnTo>
                    <a:pt x="50" y="152"/>
                  </a:lnTo>
                  <a:lnTo>
                    <a:pt x="12" y="317"/>
                  </a:lnTo>
                  <a:lnTo>
                    <a:pt x="25" y="482"/>
                  </a:lnTo>
                  <a:lnTo>
                    <a:pt x="177" y="609"/>
                  </a:lnTo>
                  <a:lnTo>
                    <a:pt x="190" y="482"/>
                  </a:lnTo>
                  <a:lnTo>
                    <a:pt x="165" y="342"/>
                  </a:lnTo>
                  <a:lnTo>
                    <a:pt x="190" y="139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7" name="object 4977" descr=""/>
            <p:cNvSpPr/>
            <p:nvPr/>
          </p:nvSpPr>
          <p:spPr>
            <a:xfrm>
              <a:off x="1494894" y="244570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508" y="0"/>
                  </a:moveTo>
                  <a:lnTo>
                    <a:pt x="88" y="165"/>
                  </a:lnTo>
                  <a:lnTo>
                    <a:pt x="38" y="863"/>
                  </a:lnTo>
                  <a:lnTo>
                    <a:pt x="0" y="1435"/>
                  </a:lnTo>
                  <a:lnTo>
                    <a:pt x="215" y="1879"/>
                  </a:lnTo>
                  <a:lnTo>
                    <a:pt x="419" y="1930"/>
                  </a:lnTo>
                  <a:lnTo>
                    <a:pt x="660" y="1981"/>
                  </a:lnTo>
                  <a:lnTo>
                    <a:pt x="1028" y="1638"/>
                  </a:lnTo>
                  <a:lnTo>
                    <a:pt x="1244" y="1155"/>
                  </a:lnTo>
                  <a:lnTo>
                    <a:pt x="1562" y="469"/>
                  </a:lnTo>
                  <a:lnTo>
                    <a:pt x="1231" y="165"/>
                  </a:lnTo>
                  <a:lnTo>
                    <a:pt x="863" y="76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8" name="object 4978" descr=""/>
            <p:cNvSpPr/>
            <p:nvPr/>
          </p:nvSpPr>
          <p:spPr>
            <a:xfrm>
              <a:off x="1494906" y="244570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495" y="0"/>
                  </a:moveTo>
                  <a:lnTo>
                    <a:pt x="76" y="165"/>
                  </a:lnTo>
                  <a:lnTo>
                    <a:pt x="25" y="863"/>
                  </a:lnTo>
                  <a:lnTo>
                    <a:pt x="0" y="1244"/>
                  </a:lnTo>
                  <a:lnTo>
                    <a:pt x="76" y="1562"/>
                  </a:lnTo>
                  <a:lnTo>
                    <a:pt x="203" y="1752"/>
                  </a:lnTo>
                  <a:lnTo>
                    <a:pt x="114" y="1562"/>
                  </a:lnTo>
                  <a:lnTo>
                    <a:pt x="50" y="1269"/>
                  </a:lnTo>
                  <a:lnTo>
                    <a:pt x="76" y="952"/>
                  </a:lnTo>
                  <a:lnTo>
                    <a:pt x="139" y="253"/>
                  </a:lnTo>
                  <a:lnTo>
                    <a:pt x="546" y="76"/>
                  </a:lnTo>
                  <a:lnTo>
                    <a:pt x="1066" y="203"/>
                  </a:lnTo>
                  <a:lnTo>
                    <a:pt x="1219" y="292"/>
                  </a:lnTo>
                  <a:lnTo>
                    <a:pt x="1041" y="126"/>
                  </a:lnTo>
                  <a:lnTo>
                    <a:pt x="850" y="76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9" name="object 4979" descr=""/>
            <p:cNvSpPr/>
            <p:nvPr/>
          </p:nvSpPr>
          <p:spPr>
            <a:xfrm>
              <a:off x="1495686" y="244652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241" y="0"/>
                  </a:moveTo>
                  <a:lnTo>
                    <a:pt x="165" y="266"/>
                  </a:lnTo>
                  <a:lnTo>
                    <a:pt x="76" y="444"/>
                  </a:lnTo>
                  <a:lnTo>
                    <a:pt x="25" y="571"/>
                  </a:lnTo>
                  <a:lnTo>
                    <a:pt x="165" y="520"/>
                  </a:lnTo>
                  <a:lnTo>
                    <a:pt x="304" y="342"/>
                  </a:lnTo>
                  <a:lnTo>
                    <a:pt x="355" y="177"/>
                  </a:lnTo>
                  <a:lnTo>
                    <a:pt x="317" y="5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0" name="object 4980" descr=""/>
            <p:cNvSpPr/>
            <p:nvPr/>
          </p:nvSpPr>
          <p:spPr>
            <a:xfrm>
              <a:off x="1497769" y="244273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777" y="0"/>
                  </a:moveTo>
                  <a:lnTo>
                    <a:pt x="1079" y="0"/>
                  </a:lnTo>
                  <a:lnTo>
                    <a:pt x="507" y="0"/>
                  </a:lnTo>
                  <a:lnTo>
                    <a:pt x="76" y="241"/>
                  </a:lnTo>
                  <a:lnTo>
                    <a:pt x="50" y="457"/>
                  </a:lnTo>
                  <a:lnTo>
                    <a:pt x="0" y="698"/>
                  </a:lnTo>
                  <a:lnTo>
                    <a:pt x="368" y="1041"/>
                  </a:lnTo>
                  <a:lnTo>
                    <a:pt x="863" y="1219"/>
                  </a:lnTo>
                  <a:lnTo>
                    <a:pt x="1587" y="1485"/>
                  </a:lnTo>
                  <a:lnTo>
                    <a:pt x="1854" y="1143"/>
                  </a:lnTo>
                  <a:lnTo>
                    <a:pt x="1981" y="406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1" name="object 4981" descr=""/>
            <p:cNvSpPr/>
            <p:nvPr/>
          </p:nvSpPr>
          <p:spPr>
            <a:xfrm>
              <a:off x="1497972" y="244273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74" y="0"/>
                  </a:moveTo>
                  <a:lnTo>
                    <a:pt x="876" y="0"/>
                  </a:lnTo>
                  <a:lnTo>
                    <a:pt x="495" y="0"/>
                  </a:lnTo>
                  <a:lnTo>
                    <a:pt x="190" y="101"/>
                  </a:lnTo>
                  <a:lnTo>
                    <a:pt x="0" y="241"/>
                  </a:lnTo>
                  <a:lnTo>
                    <a:pt x="190" y="127"/>
                  </a:lnTo>
                  <a:lnTo>
                    <a:pt x="469" y="50"/>
                  </a:lnTo>
                  <a:lnTo>
                    <a:pt x="787" y="63"/>
                  </a:lnTo>
                  <a:lnTo>
                    <a:pt x="1498" y="63"/>
                  </a:lnTo>
                  <a:lnTo>
                    <a:pt x="1689" y="469"/>
                  </a:lnTo>
                  <a:lnTo>
                    <a:pt x="1600" y="990"/>
                  </a:lnTo>
                  <a:lnTo>
                    <a:pt x="1536" y="1143"/>
                  </a:lnTo>
                  <a:lnTo>
                    <a:pt x="1676" y="965"/>
                  </a:lnTo>
                  <a:lnTo>
                    <a:pt x="1714" y="774"/>
                  </a:lnTo>
                  <a:lnTo>
                    <a:pt x="1778" y="406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2" name="object 4982" descr=""/>
            <p:cNvSpPr/>
            <p:nvPr/>
          </p:nvSpPr>
          <p:spPr>
            <a:xfrm>
              <a:off x="1498375" y="244352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76" y="0"/>
                  </a:moveTo>
                  <a:lnTo>
                    <a:pt x="101" y="203"/>
                  </a:lnTo>
                  <a:lnTo>
                    <a:pt x="254" y="292"/>
                  </a:lnTo>
                  <a:lnTo>
                    <a:pt x="419" y="317"/>
                  </a:lnTo>
                  <a:lnTo>
                    <a:pt x="571" y="203"/>
                  </a:lnTo>
                  <a:lnTo>
                    <a:pt x="393" y="152"/>
                  </a:lnTo>
                  <a:lnTo>
                    <a:pt x="203" y="114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3" name="object 4983" descr=""/>
            <p:cNvSpPr/>
            <p:nvPr/>
          </p:nvSpPr>
          <p:spPr>
            <a:xfrm>
              <a:off x="1493014" y="2446782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990" y="0"/>
                  </a:moveTo>
                  <a:lnTo>
                    <a:pt x="622" y="114"/>
                  </a:lnTo>
                  <a:lnTo>
                    <a:pt x="266" y="215"/>
                  </a:lnTo>
                  <a:lnTo>
                    <a:pt x="0" y="584"/>
                  </a:lnTo>
                  <a:lnTo>
                    <a:pt x="317" y="1206"/>
                  </a:lnTo>
                  <a:lnTo>
                    <a:pt x="571" y="1714"/>
                  </a:lnTo>
                  <a:lnTo>
                    <a:pt x="990" y="1981"/>
                  </a:lnTo>
                  <a:lnTo>
                    <a:pt x="1193" y="1917"/>
                  </a:lnTo>
                  <a:lnTo>
                    <a:pt x="1422" y="1854"/>
                  </a:lnTo>
                  <a:lnTo>
                    <a:pt x="1562" y="1371"/>
                  </a:lnTo>
                  <a:lnTo>
                    <a:pt x="1409" y="76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4" name="object 4984" descr=""/>
            <p:cNvSpPr/>
            <p:nvPr/>
          </p:nvSpPr>
          <p:spPr>
            <a:xfrm>
              <a:off x="1493014" y="2446833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016" y="0"/>
                  </a:moveTo>
                  <a:lnTo>
                    <a:pt x="812" y="0"/>
                  </a:lnTo>
                  <a:lnTo>
                    <a:pt x="622" y="63"/>
                  </a:lnTo>
                  <a:lnTo>
                    <a:pt x="266" y="165"/>
                  </a:lnTo>
                  <a:lnTo>
                    <a:pt x="0" y="533"/>
                  </a:lnTo>
                  <a:lnTo>
                    <a:pt x="317" y="1155"/>
                  </a:lnTo>
                  <a:lnTo>
                    <a:pt x="482" y="1498"/>
                  </a:lnTo>
                  <a:lnTo>
                    <a:pt x="723" y="1727"/>
                  </a:lnTo>
                  <a:lnTo>
                    <a:pt x="927" y="1828"/>
                  </a:lnTo>
                  <a:lnTo>
                    <a:pt x="749" y="1701"/>
                  </a:lnTo>
                  <a:lnTo>
                    <a:pt x="546" y="1498"/>
                  </a:lnTo>
                  <a:lnTo>
                    <a:pt x="406" y="1206"/>
                  </a:lnTo>
                  <a:lnTo>
                    <a:pt x="88" y="571"/>
                  </a:lnTo>
                  <a:lnTo>
                    <a:pt x="368" y="215"/>
                  </a:lnTo>
                  <a:lnTo>
                    <a:pt x="723" y="101"/>
                  </a:lnTo>
                  <a:lnTo>
                    <a:pt x="876" y="63"/>
                  </a:lnTo>
                  <a:lnTo>
                    <a:pt x="1041" y="50"/>
                  </a:lnTo>
                  <a:lnTo>
                    <a:pt x="1193" y="114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5" name="object 4985" descr=""/>
            <p:cNvSpPr/>
            <p:nvPr/>
          </p:nvSpPr>
          <p:spPr>
            <a:xfrm>
              <a:off x="1494166" y="244744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25" y="127"/>
                  </a:lnTo>
                  <a:lnTo>
                    <a:pt x="76" y="266"/>
                  </a:lnTo>
                  <a:lnTo>
                    <a:pt x="88" y="419"/>
                  </a:lnTo>
                  <a:lnTo>
                    <a:pt x="76" y="596"/>
                  </a:lnTo>
                  <a:lnTo>
                    <a:pt x="203" y="482"/>
                  </a:lnTo>
                  <a:lnTo>
                    <a:pt x="228" y="330"/>
                  </a:lnTo>
                  <a:lnTo>
                    <a:pt x="203" y="152"/>
                  </a:lnTo>
                  <a:lnTo>
                    <a:pt x="88" y="12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6" name="object 4986" descr=""/>
            <p:cNvSpPr/>
            <p:nvPr/>
          </p:nvSpPr>
          <p:spPr>
            <a:xfrm>
              <a:off x="1499452" y="2458363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333" y="0"/>
                  </a:moveTo>
                  <a:lnTo>
                    <a:pt x="812" y="88"/>
                  </a:lnTo>
                  <a:lnTo>
                    <a:pt x="63" y="228"/>
                  </a:lnTo>
                  <a:lnTo>
                    <a:pt x="0" y="660"/>
                  </a:lnTo>
                  <a:lnTo>
                    <a:pt x="126" y="1016"/>
                  </a:lnTo>
                  <a:lnTo>
                    <a:pt x="266" y="1358"/>
                  </a:lnTo>
                  <a:lnTo>
                    <a:pt x="634" y="1612"/>
                  </a:lnTo>
                  <a:lnTo>
                    <a:pt x="1244" y="1257"/>
                  </a:lnTo>
                  <a:lnTo>
                    <a:pt x="1739" y="977"/>
                  </a:lnTo>
                  <a:lnTo>
                    <a:pt x="1981" y="546"/>
                  </a:lnTo>
                  <a:lnTo>
                    <a:pt x="1904" y="342"/>
                  </a:lnTo>
                  <a:lnTo>
                    <a:pt x="1828" y="114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7" name="object 4987" descr=""/>
            <p:cNvSpPr/>
            <p:nvPr/>
          </p:nvSpPr>
          <p:spPr>
            <a:xfrm>
              <a:off x="1499502" y="2458808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1" y="0"/>
                  </a:moveTo>
                  <a:lnTo>
                    <a:pt x="0" y="177"/>
                  </a:lnTo>
                  <a:lnTo>
                    <a:pt x="12" y="380"/>
                  </a:lnTo>
                  <a:lnTo>
                    <a:pt x="76" y="571"/>
                  </a:lnTo>
                  <a:lnTo>
                    <a:pt x="215" y="914"/>
                  </a:lnTo>
                  <a:lnTo>
                    <a:pt x="584" y="1168"/>
                  </a:lnTo>
                  <a:lnTo>
                    <a:pt x="1193" y="812"/>
                  </a:lnTo>
                  <a:lnTo>
                    <a:pt x="1523" y="622"/>
                  </a:lnTo>
                  <a:lnTo>
                    <a:pt x="1739" y="368"/>
                  </a:lnTo>
                  <a:lnTo>
                    <a:pt x="1828" y="165"/>
                  </a:lnTo>
                  <a:lnTo>
                    <a:pt x="1714" y="355"/>
                  </a:lnTo>
                  <a:lnTo>
                    <a:pt x="1523" y="558"/>
                  </a:lnTo>
                  <a:lnTo>
                    <a:pt x="622" y="1066"/>
                  </a:lnTo>
                  <a:lnTo>
                    <a:pt x="253" y="812"/>
                  </a:lnTo>
                  <a:lnTo>
                    <a:pt x="126" y="469"/>
                  </a:lnTo>
                  <a:lnTo>
                    <a:pt x="63" y="317"/>
                  </a:lnTo>
                  <a:lnTo>
                    <a:pt x="50" y="15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8" name="object 4988" descr=""/>
            <p:cNvSpPr/>
            <p:nvPr/>
          </p:nvSpPr>
          <p:spPr>
            <a:xfrm>
              <a:off x="1500106" y="245857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06" y="0"/>
                  </a:moveTo>
                  <a:lnTo>
                    <a:pt x="241" y="12"/>
                  </a:lnTo>
                  <a:lnTo>
                    <a:pt x="88" y="63"/>
                  </a:lnTo>
                  <a:lnTo>
                    <a:pt x="0" y="241"/>
                  </a:lnTo>
                  <a:lnTo>
                    <a:pt x="254" y="165"/>
                  </a:lnTo>
                  <a:lnTo>
                    <a:pt x="457" y="139"/>
                  </a:lnTo>
                  <a:lnTo>
                    <a:pt x="584" y="139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9" name="object 4989" descr=""/>
            <p:cNvSpPr/>
            <p:nvPr/>
          </p:nvSpPr>
          <p:spPr>
            <a:xfrm>
              <a:off x="1498333" y="2454952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409" y="0"/>
                  </a:moveTo>
                  <a:lnTo>
                    <a:pt x="114" y="63"/>
                  </a:lnTo>
                  <a:lnTo>
                    <a:pt x="0" y="495"/>
                  </a:lnTo>
                  <a:lnTo>
                    <a:pt x="177" y="1219"/>
                  </a:lnTo>
                  <a:lnTo>
                    <a:pt x="520" y="1511"/>
                  </a:lnTo>
                  <a:lnTo>
                    <a:pt x="1168" y="1231"/>
                  </a:lnTo>
                  <a:lnTo>
                    <a:pt x="1701" y="1003"/>
                  </a:lnTo>
                  <a:lnTo>
                    <a:pt x="1993" y="609"/>
                  </a:lnTo>
                  <a:lnTo>
                    <a:pt x="1879" y="165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0" name="object 4990" descr=""/>
            <p:cNvSpPr/>
            <p:nvPr/>
          </p:nvSpPr>
          <p:spPr>
            <a:xfrm>
              <a:off x="1498384" y="245524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26" y="0"/>
                  </a:moveTo>
                  <a:lnTo>
                    <a:pt x="0" y="165"/>
                  </a:lnTo>
                  <a:lnTo>
                    <a:pt x="0" y="368"/>
                  </a:lnTo>
                  <a:lnTo>
                    <a:pt x="38" y="558"/>
                  </a:lnTo>
                  <a:lnTo>
                    <a:pt x="126" y="927"/>
                  </a:lnTo>
                  <a:lnTo>
                    <a:pt x="469" y="1219"/>
                  </a:lnTo>
                  <a:lnTo>
                    <a:pt x="1117" y="939"/>
                  </a:lnTo>
                  <a:lnTo>
                    <a:pt x="1460" y="787"/>
                  </a:lnTo>
                  <a:lnTo>
                    <a:pt x="1714" y="571"/>
                  </a:lnTo>
                  <a:lnTo>
                    <a:pt x="1828" y="380"/>
                  </a:lnTo>
                  <a:lnTo>
                    <a:pt x="1689" y="546"/>
                  </a:lnTo>
                  <a:lnTo>
                    <a:pt x="1473" y="723"/>
                  </a:lnTo>
                  <a:lnTo>
                    <a:pt x="1168" y="850"/>
                  </a:lnTo>
                  <a:lnTo>
                    <a:pt x="520" y="1130"/>
                  </a:lnTo>
                  <a:lnTo>
                    <a:pt x="177" y="838"/>
                  </a:lnTo>
                  <a:lnTo>
                    <a:pt x="101" y="469"/>
                  </a:lnTo>
                  <a:lnTo>
                    <a:pt x="63" y="317"/>
                  </a:lnTo>
                  <a:lnTo>
                    <a:pt x="63" y="15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1" name="object 4991" descr=""/>
            <p:cNvSpPr/>
            <p:nvPr/>
          </p:nvSpPr>
          <p:spPr>
            <a:xfrm>
              <a:off x="1499014" y="245511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93" y="0"/>
                  </a:moveTo>
                  <a:lnTo>
                    <a:pt x="152" y="0"/>
                  </a:lnTo>
                  <a:lnTo>
                    <a:pt x="0" y="114"/>
                  </a:lnTo>
                  <a:lnTo>
                    <a:pt x="190" y="177"/>
                  </a:lnTo>
                  <a:lnTo>
                    <a:pt x="342" y="139"/>
                  </a:lnTo>
                  <a:lnTo>
                    <a:pt x="495" y="165"/>
                  </a:lnTo>
                  <a:lnTo>
                    <a:pt x="495" y="38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2" name="object 4992" descr=""/>
            <p:cNvSpPr/>
            <p:nvPr/>
          </p:nvSpPr>
          <p:spPr>
            <a:xfrm>
              <a:off x="1497462" y="245301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333" y="0"/>
                  </a:moveTo>
                  <a:lnTo>
                    <a:pt x="812" y="88"/>
                  </a:lnTo>
                  <a:lnTo>
                    <a:pt x="63" y="228"/>
                  </a:lnTo>
                  <a:lnTo>
                    <a:pt x="0" y="660"/>
                  </a:lnTo>
                  <a:lnTo>
                    <a:pt x="126" y="1016"/>
                  </a:lnTo>
                  <a:lnTo>
                    <a:pt x="266" y="1358"/>
                  </a:lnTo>
                  <a:lnTo>
                    <a:pt x="634" y="1612"/>
                  </a:lnTo>
                  <a:lnTo>
                    <a:pt x="1244" y="1257"/>
                  </a:lnTo>
                  <a:lnTo>
                    <a:pt x="1739" y="965"/>
                  </a:lnTo>
                  <a:lnTo>
                    <a:pt x="1981" y="546"/>
                  </a:lnTo>
                  <a:lnTo>
                    <a:pt x="1904" y="342"/>
                  </a:lnTo>
                  <a:lnTo>
                    <a:pt x="1828" y="114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3" name="object 4993" descr=""/>
            <p:cNvSpPr/>
            <p:nvPr/>
          </p:nvSpPr>
          <p:spPr>
            <a:xfrm>
              <a:off x="1497512" y="245346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1" y="0"/>
                  </a:moveTo>
                  <a:lnTo>
                    <a:pt x="0" y="177"/>
                  </a:lnTo>
                  <a:lnTo>
                    <a:pt x="12" y="380"/>
                  </a:lnTo>
                  <a:lnTo>
                    <a:pt x="76" y="571"/>
                  </a:lnTo>
                  <a:lnTo>
                    <a:pt x="215" y="914"/>
                  </a:lnTo>
                  <a:lnTo>
                    <a:pt x="584" y="1168"/>
                  </a:lnTo>
                  <a:lnTo>
                    <a:pt x="1193" y="812"/>
                  </a:lnTo>
                  <a:lnTo>
                    <a:pt x="1523" y="622"/>
                  </a:lnTo>
                  <a:lnTo>
                    <a:pt x="1739" y="368"/>
                  </a:lnTo>
                  <a:lnTo>
                    <a:pt x="1828" y="165"/>
                  </a:lnTo>
                  <a:lnTo>
                    <a:pt x="1714" y="355"/>
                  </a:lnTo>
                  <a:lnTo>
                    <a:pt x="1523" y="558"/>
                  </a:lnTo>
                  <a:lnTo>
                    <a:pt x="622" y="1066"/>
                  </a:lnTo>
                  <a:lnTo>
                    <a:pt x="253" y="812"/>
                  </a:lnTo>
                  <a:lnTo>
                    <a:pt x="126" y="469"/>
                  </a:lnTo>
                  <a:lnTo>
                    <a:pt x="63" y="317"/>
                  </a:lnTo>
                  <a:lnTo>
                    <a:pt x="50" y="15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4" name="object 4994" descr=""/>
            <p:cNvSpPr/>
            <p:nvPr/>
          </p:nvSpPr>
          <p:spPr>
            <a:xfrm>
              <a:off x="1498116" y="245322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06" y="0"/>
                  </a:moveTo>
                  <a:lnTo>
                    <a:pt x="241" y="12"/>
                  </a:lnTo>
                  <a:lnTo>
                    <a:pt x="88" y="63"/>
                  </a:lnTo>
                  <a:lnTo>
                    <a:pt x="0" y="241"/>
                  </a:lnTo>
                  <a:lnTo>
                    <a:pt x="190" y="190"/>
                  </a:lnTo>
                  <a:lnTo>
                    <a:pt x="330" y="139"/>
                  </a:lnTo>
                  <a:lnTo>
                    <a:pt x="482" y="152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5" name="object 4995" descr=""/>
            <p:cNvSpPr/>
            <p:nvPr/>
          </p:nvSpPr>
          <p:spPr>
            <a:xfrm>
              <a:off x="1493442" y="245332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015" y="0"/>
                  </a:moveTo>
                  <a:lnTo>
                    <a:pt x="558" y="0"/>
                  </a:lnTo>
                  <a:lnTo>
                    <a:pt x="253" y="634"/>
                  </a:lnTo>
                  <a:lnTo>
                    <a:pt x="0" y="1142"/>
                  </a:lnTo>
                  <a:lnTo>
                    <a:pt x="38" y="1638"/>
                  </a:lnTo>
                  <a:lnTo>
                    <a:pt x="215" y="1765"/>
                  </a:lnTo>
                  <a:lnTo>
                    <a:pt x="419" y="1904"/>
                  </a:lnTo>
                  <a:lnTo>
                    <a:pt x="888" y="1727"/>
                  </a:lnTo>
                  <a:lnTo>
                    <a:pt x="1816" y="825"/>
                  </a:lnTo>
                  <a:lnTo>
                    <a:pt x="1612" y="431"/>
                  </a:lnTo>
                  <a:lnTo>
                    <a:pt x="1320" y="215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6" name="object 4996" descr=""/>
            <p:cNvSpPr/>
            <p:nvPr/>
          </p:nvSpPr>
          <p:spPr>
            <a:xfrm>
              <a:off x="1493493" y="245332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965" y="0"/>
                  </a:moveTo>
                  <a:lnTo>
                    <a:pt x="508" y="0"/>
                  </a:lnTo>
                  <a:lnTo>
                    <a:pt x="203" y="634"/>
                  </a:lnTo>
                  <a:lnTo>
                    <a:pt x="38" y="977"/>
                  </a:lnTo>
                  <a:lnTo>
                    <a:pt x="0" y="1308"/>
                  </a:lnTo>
                  <a:lnTo>
                    <a:pt x="38" y="1523"/>
                  </a:lnTo>
                  <a:lnTo>
                    <a:pt x="25" y="1308"/>
                  </a:lnTo>
                  <a:lnTo>
                    <a:pt x="76" y="1028"/>
                  </a:lnTo>
                  <a:lnTo>
                    <a:pt x="215" y="736"/>
                  </a:lnTo>
                  <a:lnTo>
                    <a:pt x="533" y="101"/>
                  </a:lnTo>
                  <a:lnTo>
                    <a:pt x="977" y="101"/>
                  </a:lnTo>
                  <a:lnTo>
                    <a:pt x="1409" y="406"/>
                  </a:lnTo>
                  <a:lnTo>
                    <a:pt x="1524" y="533"/>
                  </a:lnTo>
                  <a:lnTo>
                    <a:pt x="1562" y="698"/>
                  </a:lnTo>
                  <a:lnTo>
                    <a:pt x="1549" y="495"/>
                  </a:lnTo>
                  <a:lnTo>
                    <a:pt x="1422" y="330"/>
                  </a:lnTo>
                  <a:lnTo>
                    <a:pt x="1270" y="215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7" name="object 4997" descr=""/>
            <p:cNvSpPr/>
            <p:nvPr/>
          </p:nvSpPr>
          <p:spPr>
            <a:xfrm>
              <a:off x="1494208" y="245430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31" y="0"/>
                  </a:moveTo>
                  <a:lnTo>
                    <a:pt x="266" y="215"/>
                  </a:lnTo>
                  <a:lnTo>
                    <a:pt x="114" y="342"/>
                  </a:lnTo>
                  <a:lnTo>
                    <a:pt x="76" y="469"/>
                  </a:lnTo>
                  <a:lnTo>
                    <a:pt x="228" y="419"/>
                  </a:lnTo>
                  <a:lnTo>
                    <a:pt x="355" y="330"/>
                  </a:lnTo>
                  <a:lnTo>
                    <a:pt x="469" y="1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8" name="object 4998" descr=""/>
            <p:cNvSpPr/>
            <p:nvPr/>
          </p:nvSpPr>
          <p:spPr>
            <a:xfrm>
              <a:off x="1494715" y="245423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015" y="0"/>
                  </a:moveTo>
                  <a:lnTo>
                    <a:pt x="558" y="0"/>
                  </a:lnTo>
                  <a:lnTo>
                    <a:pt x="253" y="634"/>
                  </a:lnTo>
                  <a:lnTo>
                    <a:pt x="0" y="1142"/>
                  </a:lnTo>
                  <a:lnTo>
                    <a:pt x="38" y="1638"/>
                  </a:lnTo>
                  <a:lnTo>
                    <a:pt x="215" y="1765"/>
                  </a:lnTo>
                  <a:lnTo>
                    <a:pt x="419" y="1904"/>
                  </a:lnTo>
                  <a:lnTo>
                    <a:pt x="888" y="1727"/>
                  </a:lnTo>
                  <a:lnTo>
                    <a:pt x="1816" y="825"/>
                  </a:lnTo>
                  <a:lnTo>
                    <a:pt x="1612" y="431"/>
                  </a:lnTo>
                  <a:lnTo>
                    <a:pt x="1320" y="215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9" name="object 4999" descr=""/>
            <p:cNvSpPr/>
            <p:nvPr/>
          </p:nvSpPr>
          <p:spPr>
            <a:xfrm>
              <a:off x="1494765" y="245423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965" y="0"/>
                  </a:moveTo>
                  <a:lnTo>
                    <a:pt x="508" y="0"/>
                  </a:lnTo>
                  <a:lnTo>
                    <a:pt x="203" y="634"/>
                  </a:lnTo>
                  <a:lnTo>
                    <a:pt x="38" y="977"/>
                  </a:lnTo>
                  <a:lnTo>
                    <a:pt x="0" y="1308"/>
                  </a:lnTo>
                  <a:lnTo>
                    <a:pt x="38" y="1523"/>
                  </a:lnTo>
                  <a:lnTo>
                    <a:pt x="25" y="1308"/>
                  </a:lnTo>
                  <a:lnTo>
                    <a:pt x="76" y="1028"/>
                  </a:lnTo>
                  <a:lnTo>
                    <a:pt x="215" y="736"/>
                  </a:lnTo>
                  <a:lnTo>
                    <a:pt x="533" y="101"/>
                  </a:lnTo>
                  <a:lnTo>
                    <a:pt x="977" y="101"/>
                  </a:lnTo>
                  <a:lnTo>
                    <a:pt x="1409" y="406"/>
                  </a:lnTo>
                  <a:lnTo>
                    <a:pt x="1524" y="533"/>
                  </a:lnTo>
                  <a:lnTo>
                    <a:pt x="1562" y="698"/>
                  </a:lnTo>
                  <a:lnTo>
                    <a:pt x="1549" y="495"/>
                  </a:lnTo>
                  <a:lnTo>
                    <a:pt x="1422" y="330"/>
                  </a:lnTo>
                  <a:lnTo>
                    <a:pt x="1270" y="215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0" name="object 5000" descr=""/>
            <p:cNvSpPr/>
            <p:nvPr/>
          </p:nvSpPr>
          <p:spPr>
            <a:xfrm>
              <a:off x="1495480" y="245520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31" y="0"/>
                  </a:moveTo>
                  <a:lnTo>
                    <a:pt x="304" y="139"/>
                  </a:lnTo>
                  <a:lnTo>
                    <a:pt x="203" y="266"/>
                  </a:lnTo>
                  <a:lnTo>
                    <a:pt x="25" y="368"/>
                  </a:lnTo>
                  <a:lnTo>
                    <a:pt x="165" y="444"/>
                  </a:lnTo>
                  <a:lnTo>
                    <a:pt x="469" y="1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1" name="object 5001" descr=""/>
            <p:cNvSpPr/>
            <p:nvPr/>
          </p:nvSpPr>
          <p:spPr>
            <a:xfrm>
              <a:off x="1495261" y="244457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015" y="0"/>
                  </a:moveTo>
                  <a:lnTo>
                    <a:pt x="558" y="0"/>
                  </a:lnTo>
                  <a:lnTo>
                    <a:pt x="253" y="634"/>
                  </a:lnTo>
                  <a:lnTo>
                    <a:pt x="0" y="1155"/>
                  </a:lnTo>
                  <a:lnTo>
                    <a:pt x="38" y="1638"/>
                  </a:lnTo>
                  <a:lnTo>
                    <a:pt x="215" y="1765"/>
                  </a:lnTo>
                  <a:lnTo>
                    <a:pt x="419" y="1904"/>
                  </a:lnTo>
                  <a:lnTo>
                    <a:pt x="888" y="1727"/>
                  </a:lnTo>
                  <a:lnTo>
                    <a:pt x="1816" y="825"/>
                  </a:lnTo>
                  <a:lnTo>
                    <a:pt x="1612" y="431"/>
                  </a:lnTo>
                  <a:lnTo>
                    <a:pt x="1320" y="215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2" name="object 5002" descr=""/>
            <p:cNvSpPr/>
            <p:nvPr/>
          </p:nvSpPr>
          <p:spPr>
            <a:xfrm>
              <a:off x="1495311" y="244457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965" y="0"/>
                  </a:moveTo>
                  <a:lnTo>
                    <a:pt x="508" y="0"/>
                  </a:lnTo>
                  <a:lnTo>
                    <a:pt x="203" y="634"/>
                  </a:lnTo>
                  <a:lnTo>
                    <a:pt x="38" y="977"/>
                  </a:lnTo>
                  <a:lnTo>
                    <a:pt x="0" y="1308"/>
                  </a:lnTo>
                  <a:lnTo>
                    <a:pt x="38" y="1523"/>
                  </a:lnTo>
                  <a:lnTo>
                    <a:pt x="25" y="1308"/>
                  </a:lnTo>
                  <a:lnTo>
                    <a:pt x="76" y="1028"/>
                  </a:lnTo>
                  <a:lnTo>
                    <a:pt x="215" y="736"/>
                  </a:lnTo>
                  <a:lnTo>
                    <a:pt x="533" y="101"/>
                  </a:lnTo>
                  <a:lnTo>
                    <a:pt x="977" y="101"/>
                  </a:lnTo>
                  <a:lnTo>
                    <a:pt x="1409" y="406"/>
                  </a:lnTo>
                  <a:lnTo>
                    <a:pt x="1524" y="533"/>
                  </a:lnTo>
                  <a:lnTo>
                    <a:pt x="1562" y="698"/>
                  </a:lnTo>
                  <a:lnTo>
                    <a:pt x="1549" y="495"/>
                  </a:lnTo>
                  <a:lnTo>
                    <a:pt x="1422" y="330"/>
                  </a:lnTo>
                  <a:lnTo>
                    <a:pt x="1270" y="215"/>
                  </a:lnTo>
                  <a:lnTo>
                    <a:pt x="965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3" name="object 5003" descr=""/>
            <p:cNvSpPr/>
            <p:nvPr/>
          </p:nvSpPr>
          <p:spPr>
            <a:xfrm>
              <a:off x="1496026" y="24455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31" y="0"/>
                  </a:moveTo>
                  <a:lnTo>
                    <a:pt x="266" y="215"/>
                  </a:lnTo>
                  <a:lnTo>
                    <a:pt x="114" y="342"/>
                  </a:lnTo>
                  <a:lnTo>
                    <a:pt x="76" y="469"/>
                  </a:lnTo>
                  <a:lnTo>
                    <a:pt x="228" y="419"/>
                  </a:lnTo>
                  <a:lnTo>
                    <a:pt x="355" y="330"/>
                  </a:lnTo>
                  <a:lnTo>
                    <a:pt x="457" y="190"/>
                  </a:lnTo>
                  <a:lnTo>
                    <a:pt x="457" y="38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4" name="object 5004" descr=""/>
            <p:cNvSpPr/>
            <p:nvPr/>
          </p:nvSpPr>
          <p:spPr>
            <a:xfrm>
              <a:off x="1492046" y="244994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651" y="0"/>
                  </a:moveTo>
                  <a:lnTo>
                    <a:pt x="952" y="114"/>
                  </a:lnTo>
                  <a:lnTo>
                    <a:pt x="381" y="203"/>
                  </a:lnTo>
                  <a:lnTo>
                    <a:pt x="0" y="508"/>
                  </a:lnTo>
                  <a:lnTo>
                    <a:pt x="0" y="965"/>
                  </a:lnTo>
                  <a:lnTo>
                    <a:pt x="419" y="1257"/>
                  </a:lnTo>
                  <a:lnTo>
                    <a:pt x="939" y="1358"/>
                  </a:lnTo>
                  <a:lnTo>
                    <a:pt x="1689" y="1498"/>
                  </a:lnTo>
                  <a:lnTo>
                    <a:pt x="1892" y="1117"/>
                  </a:lnTo>
                  <a:lnTo>
                    <a:pt x="1905" y="749"/>
                  </a:lnTo>
                  <a:lnTo>
                    <a:pt x="1905" y="368"/>
                  </a:lnTo>
                  <a:lnTo>
                    <a:pt x="1651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5" name="object 5005" descr=""/>
            <p:cNvSpPr/>
            <p:nvPr/>
          </p:nvSpPr>
          <p:spPr>
            <a:xfrm>
              <a:off x="1492173" y="244994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23" y="0"/>
                  </a:moveTo>
                  <a:lnTo>
                    <a:pt x="825" y="114"/>
                  </a:lnTo>
                  <a:lnTo>
                    <a:pt x="457" y="177"/>
                  </a:lnTo>
                  <a:lnTo>
                    <a:pt x="152" y="330"/>
                  </a:lnTo>
                  <a:lnTo>
                    <a:pt x="0" y="482"/>
                  </a:lnTo>
                  <a:lnTo>
                    <a:pt x="165" y="355"/>
                  </a:lnTo>
                  <a:lnTo>
                    <a:pt x="431" y="228"/>
                  </a:lnTo>
                  <a:lnTo>
                    <a:pt x="749" y="190"/>
                  </a:lnTo>
                  <a:lnTo>
                    <a:pt x="1447" y="76"/>
                  </a:lnTo>
                  <a:lnTo>
                    <a:pt x="1701" y="444"/>
                  </a:lnTo>
                  <a:lnTo>
                    <a:pt x="1701" y="977"/>
                  </a:lnTo>
                  <a:lnTo>
                    <a:pt x="1650" y="1143"/>
                  </a:lnTo>
                  <a:lnTo>
                    <a:pt x="1777" y="939"/>
                  </a:lnTo>
                  <a:lnTo>
                    <a:pt x="1777" y="368"/>
                  </a:lnTo>
                  <a:lnTo>
                    <a:pt x="1523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6" name="object 5006" descr=""/>
            <p:cNvSpPr/>
            <p:nvPr/>
          </p:nvSpPr>
          <p:spPr>
            <a:xfrm>
              <a:off x="1492652" y="245090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76" y="0"/>
                  </a:moveTo>
                  <a:lnTo>
                    <a:pt x="50" y="126"/>
                  </a:lnTo>
                  <a:lnTo>
                    <a:pt x="228" y="228"/>
                  </a:lnTo>
                  <a:lnTo>
                    <a:pt x="406" y="266"/>
                  </a:lnTo>
                  <a:lnTo>
                    <a:pt x="533" y="215"/>
                  </a:lnTo>
                  <a:lnTo>
                    <a:pt x="406" y="88"/>
                  </a:lnTo>
                  <a:lnTo>
                    <a:pt x="254" y="88"/>
                  </a:lnTo>
                  <a:lnTo>
                    <a:pt x="114" y="25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7" name="object 5007" descr=""/>
            <p:cNvSpPr/>
            <p:nvPr/>
          </p:nvSpPr>
          <p:spPr>
            <a:xfrm>
              <a:off x="1498295" y="245069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333" y="0"/>
                  </a:moveTo>
                  <a:lnTo>
                    <a:pt x="736" y="355"/>
                  </a:lnTo>
                  <a:lnTo>
                    <a:pt x="241" y="647"/>
                  </a:lnTo>
                  <a:lnTo>
                    <a:pt x="0" y="1079"/>
                  </a:lnTo>
                  <a:lnTo>
                    <a:pt x="165" y="1498"/>
                  </a:lnTo>
                  <a:lnTo>
                    <a:pt x="660" y="1612"/>
                  </a:lnTo>
                  <a:lnTo>
                    <a:pt x="1181" y="1511"/>
                  </a:lnTo>
                  <a:lnTo>
                    <a:pt x="1930" y="1371"/>
                  </a:lnTo>
                  <a:lnTo>
                    <a:pt x="1981" y="939"/>
                  </a:lnTo>
                  <a:lnTo>
                    <a:pt x="1854" y="584"/>
                  </a:lnTo>
                  <a:lnTo>
                    <a:pt x="1714" y="241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8" name="object 5008" descr=""/>
            <p:cNvSpPr/>
            <p:nvPr/>
          </p:nvSpPr>
          <p:spPr>
            <a:xfrm>
              <a:off x="1498409" y="245069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219" y="0"/>
                  </a:moveTo>
                  <a:lnTo>
                    <a:pt x="622" y="355"/>
                  </a:lnTo>
                  <a:lnTo>
                    <a:pt x="292" y="546"/>
                  </a:lnTo>
                  <a:lnTo>
                    <a:pt x="88" y="800"/>
                  </a:lnTo>
                  <a:lnTo>
                    <a:pt x="0" y="1003"/>
                  </a:lnTo>
                  <a:lnTo>
                    <a:pt x="101" y="825"/>
                  </a:lnTo>
                  <a:lnTo>
                    <a:pt x="304" y="609"/>
                  </a:lnTo>
                  <a:lnTo>
                    <a:pt x="1193" y="88"/>
                  </a:lnTo>
                  <a:lnTo>
                    <a:pt x="1562" y="342"/>
                  </a:lnTo>
                  <a:lnTo>
                    <a:pt x="1701" y="685"/>
                  </a:lnTo>
                  <a:lnTo>
                    <a:pt x="1752" y="838"/>
                  </a:lnTo>
                  <a:lnTo>
                    <a:pt x="1778" y="1003"/>
                  </a:lnTo>
                  <a:lnTo>
                    <a:pt x="1727" y="1155"/>
                  </a:lnTo>
                  <a:lnTo>
                    <a:pt x="1828" y="977"/>
                  </a:lnTo>
                  <a:lnTo>
                    <a:pt x="1803" y="774"/>
                  </a:lnTo>
                  <a:lnTo>
                    <a:pt x="1739" y="584"/>
                  </a:lnTo>
                  <a:lnTo>
                    <a:pt x="1600" y="241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9" name="object 5009" descr=""/>
            <p:cNvSpPr/>
            <p:nvPr/>
          </p:nvSpPr>
          <p:spPr>
            <a:xfrm>
              <a:off x="1499050" y="245184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84" y="0"/>
                  </a:moveTo>
                  <a:lnTo>
                    <a:pt x="393" y="50"/>
                  </a:lnTo>
                  <a:lnTo>
                    <a:pt x="254" y="101"/>
                  </a:lnTo>
                  <a:lnTo>
                    <a:pt x="101" y="101"/>
                  </a:lnTo>
                  <a:lnTo>
                    <a:pt x="177" y="241"/>
                  </a:lnTo>
                  <a:lnTo>
                    <a:pt x="342" y="241"/>
                  </a:lnTo>
                  <a:lnTo>
                    <a:pt x="495" y="190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0" name="object 5010" descr=""/>
            <p:cNvSpPr/>
            <p:nvPr/>
          </p:nvSpPr>
          <p:spPr>
            <a:xfrm>
              <a:off x="1496976" y="244632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384" y="0"/>
                  </a:moveTo>
                  <a:lnTo>
                    <a:pt x="914" y="190"/>
                  </a:lnTo>
                  <a:lnTo>
                    <a:pt x="0" y="1104"/>
                  </a:lnTo>
                  <a:lnTo>
                    <a:pt x="203" y="1485"/>
                  </a:lnTo>
                  <a:lnTo>
                    <a:pt x="812" y="1917"/>
                  </a:lnTo>
                  <a:lnTo>
                    <a:pt x="1270" y="1905"/>
                  </a:lnTo>
                  <a:lnTo>
                    <a:pt x="1562" y="1270"/>
                  </a:lnTo>
                  <a:lnTo>
                    <a:pt x="1803" y="749"/>
                  </a:lnTo>
                  <a:lnTo>
                    <a:pt x="1765" y="266"/>
                  </a:lnTo>
                  <a:lnTo>
                    <a:pt x="1587" y="139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1" name="object 5011" descr=""/>
            <p:cNvSpPr/>
            <p:nvPr/>
          </p:nvSpPr>
          <p:spPr>
            <a:xfrm>
              <a:off x="1497180" y="244670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1523" y="215"/>
                  </a:lnTo>
                  <a:lnTo>
                    <a:pt x="1485" y="495"/>
                  </a:lnTo>
                  <a:lnTo>
                    <a:pt x="1333" y="787"/>
                  </a:lnTo>
                  <a:lnTo>
                    <a:pt x="1041" y="1422"/>
                  </a:lnTo>
                  <a:lnTo>
                    <a:pt x="584" y="1435"/>
                  </a:lnTo>
                  <a:lnTo>
                    <a:pt x="152" y="1130"/>
                  </a:lnTo>
                  <a:lnTo>
                    <a:pt x="38" y="1003"/>
                  </a:lnTo>
                  <a:lnTo>
                    <a:pt x="0" y="850"/>
                  </a:lnTo>
                  <a:lnTo>
                    <a:pt x="12" y="1054"/>
                  </a:lnTo>
                  <a:lnTo>
                    <a:pt x="139" y="1206"/>
                  </a:lnTo>
                  <a:lnTo>
                    <a:pt x="609" y="1536"/>
                  </a:lnTo>
                  <a:lnTo>
                    <a:pt x="1066" y="1524"/>
                  </a:lnTo>
                  <a:lnTo>
                    <a:pt x="1358" y="889"/>
                  </a:lnTo>
                  <a:lnTo>
                    <a:pt x="1523" y="546"/>
                  </a:lnTo>
                  <a:lnTo>
                    <a:pt x="1562" y="215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2" name="object 5012" descr=""/>
            <p:cNvSpPr/>
            <p:nvPr/>
          </p:nvSpPr>
          <p:spPr>
            <a:xfrm>
              <a:off x="1497547" y="244679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93" y="0"/>
                  </a:moveTo>
                  <a:lnTo>
                    <a:pt x="0" y="330"/>
                  </a:lnTo>
                  <a:lnTo>
                    <a:pt x="50" y="482"/>
                  </a:lnTo>
                  <a:lnTo>
                    <a:pt x="177" y="330"/>
                  </a:lnTo>
                  <a:lnTo>
                    <a:pt x="292" y="177"/>
                  </a:lnTo>
                  <a:lnTo>
                    <a:pt x="444" y="101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3" name="object 5013" descr=""/>
            <p:cNvSpPr/>
            <p:nvPr/>
          </p:nvSpPr>
          <p:spPr>
            <a:xfrm>
              <a:off x="1499243" y="2459203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384" y="0"/>
                  </a:moveTo>
                  <a:lnTo>
                    <a:pt x="914" y="190"/>
                  </a:lnTo>
                  <a:lnTo>
                    <a:pt x="0" y="1104"/>
                  </a:lnTo>
                  <a:lnTo>
                    <a:pt x="203" y="1485"/>
                  </a:lnTo>
                  <a:lnTo>
                    <a:pt x="812" y="1917"/>
                  </a:lnTo>
                  <a:lnTo>
                    <a:pt x="1270" y="1905"/>
                  </a:lnTo>
                  <a:lnTo>
                    <a:pt x="1562" y="1270"/>
                  </a:lnTo>
                  <a:lnTo>
                    <a:pt x="1803" y="749"/>
                  </a:lnTo>
                  <a:lnTo>
                    <a:pt x="1765" y="266"/>
                  </a:lnTo>
                  <a:lnTo>
                    <a:pt x="1587" y="139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4" name="object 5014" descr=""/>
            <p:cNvSpPr/>
            <p:nvPr/>
          </p:nvSpPr>
          <p:spPr>
            <a:xfrm>
              <a:off x="1499447" y="245958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1523" y="215"/>
                  </a:lnTo>
                  <a:lnTo>
                    <a:pt x="1485" y="495"/>
                  </a:lnTo>
                  <a:lnTo>
                    <a:pt x="1333" y="787"/>
                  </a:lnTo>
                  <a:lnTo>
                    <a:pt x="1041" y="1422"/>
                  </a:lnTo>
                  <a:lnTo>
                    <a:pt x="584" y="1435"/>
                  </a:lnTo>
                  <a:lnTo>
                    <a:pt x="152" y="1130"/>
                  </a:lnTo>
                  <a:lnTo>
                    <a:pt x="38" y="1003"/>
                  </a:lnTo>
                  <a:lnTo>
                    <a:pt x="0" y="850"/>
                  </a:lnTo>
                  <a:lnTo>
                    <a:pt x="12" y="1054"/>
                  </a:lnTo>
                  <a:lnTo>
                    <a:pt x="139" y="1206"/>
                  </a:lnTo>
                  <a:lnTo>
                    <a:pt x="609" y="1536"/>
                  </a:lnTo>
                  <a:lnTo>
                    <a:pt x="1066" y="1524"/>
                  </a:lnTo>
                  <a:lnTo>
                    <a:pt x="1358" y="889"/>
                  </a:lnTo>
                  <a:lnTo>
                    <a:pt x="1523" y="546"/>
                  </a:lnTo>
                  <a:lnTo>
                    <a:pt x="1562" y="215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5" name="object 5015" descr=""/>
            <p:cNvSpPr/>
            <p:nvPr/>
          </p:nvSpPr>
          <p:spPr>
            <a:xfrm>
              <a:off x="1499814" y="245967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93" y="0"/>
                  </a:moveTo>
                  <a:lnTo>
                    <a:pt x="0" y="330"/>
                  </a:lnTo>
                  <a:lnTo>
                    <a:pt x="50" y="469"/>
                  </a:lnTo>
                  <a:lnTo>
                    <a:pt x="177" y="330"/>
                  </a:lnTo>
                  <a:lnTo>
                    <a:pt x="266" y="203"/>
                  </a:lnTo>
                  <a:lnTo>
                    <a:pt x="444" y="101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6" name="object 5016" descr=""/>
            <p:cNvSpPr/>
            <p:nvPr/>
          </p:nvSpPr>
          <p:spPr>
            <a:xfrm>
              <a:off x="1494251" y="244863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384" y="0"/>
                  </a:moveTo>
                  <a:lnTo>
                    <a:pt x="914" y="190"/>
                  </a:lnTo>
                  <a:lnTo>
                    <a:pt x="546" y="558"/>
                  </a:lnTo>
                  <a:lnTo>
                    <a:pt x="0" y="1092"/>
                  </a:lnTo>
                  <a:lnTo>
                    <a:pt x="203" y="1485"/>
                  </a:lnTo>
                  <a:lnTo>
                    <a:pt x="812" y="1917"/>
                  </a:lnTo>
                  <a:lnTo>
                    <a:pt x="1270" y="1905"/>
                  </a:lnTo>
                  <a:lnTo>
                    <a:pt x="1562" y="1270"/>
                  </a:lnTo>
                  <a:lnTo>
                    <a:pt x="1803" y="749"/>
                  </a:lnTo>
                  <a:lnTo>
                    <a:pt x="1765" y="266"/>
                  </a:lnTo>
                  <a:lnTo>
                    <a:pt x="1587" y="139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7" name="object 5017" descr=""/>
            <p:cNvSpPr/>
            <p:nvPr/>
          </p:nvSpPr>
          <p:spPr>
            <a:xfrm>
              <a:off x="1494454" y="244901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511" y="0"/>
                  </a:moveTo>
                  <a:lnTo>
                    <a:pt x="1523" y="215"/>
                  </a:lnTo>
                  <a:lnTo>
                    <a:pt x="1485" y="495"/>
                  </a:lnTo>
                  <a:lnTo>
                    <a:pt x="1333" y="787"/>
                  </a:lnTo>
                  <a:lnTo>
                    <a:pt x="1041" y="1422"/>
                  </a:lnTo>
                  <a:lnTo>
                    <a:pt x="584" y="1435"/>
                  </a:lnTo>
                  <a:lnTo>
                    <a:pt x="152" y="1130"/>
                  </a:lnTo>
                  <a:lnTo>
                    <a:pt x="38" y="1003"/>
                  </a:lnTo>
                  <a:lnTo>
                    <a:pt x="0" y="850"/>
                  </a:lnTo>
                  <a:lnTo>
                    <a:pt x="12" y="1054"/>
                  </a:lnTo>
                  <a:lnTo>
                    <a:pt x="139" y="1206"/>
                  </a:lnTo>
                  <a:lnTo>
                    <a:pt x="609" y="1536"/>
                  </a:lnTo>
                  <a:lnTo>
                    <a:pt x="1066" y="1524"/>
                  </a:lnTo>
                  <a:lnTo>
                    <a:pt x="1358" y="889"/>
                  </a:lnTo>
                  <a:lnTo>
                    <a:pt x="1523" y="546"/>
                  </a:lnTo>
                  <a:lnTo>
                    <a:pt x="1562" y="215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8" name="object 5018" descr=""/>
            <p:cNvSpPr/>
            <p:nvPr/>
          </p:nvSpPr>
          <p:spPr>
            <a:xfrm>
              <a:off x="1494821" y="244909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93" y="0"/>
                  </a:moveTo>
                  <a:lnTo>
                    <a:pt x="0" y="330"/>
                  </a:lnTo>
                  <a:lnTo>
                    <a:pt x="50" y="482"/>
                  </a:lnTo>
                  <a:lnTo>
                    <a:pt x="177" y="330"/>
                  </a:lnTo>
                  <a:lnTo>
                    <a:pt x="292" y="177"/>
                  </a:lnTo>
                  <a:lnTo>
                    <a:pt x="444" y="101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9" name="object 5019" descr=""/>
            <p:cNvSpPr/>
            <p:nvPr/>
          </p:nvSpPr>
          <p:spPr>
            <a:xfrm>
              <a:off x="1502056" y="245626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003" y="0"/>
                  </a:moveTo>
                  <a:lnTo>
                    <a:pt x="279" y="203"/>
                  </a:lnTo>
                  <a:lnTo>
                    <a:pt x="0" y="558"/>
                  </a:lnTo>
                  <a:lnTo>
                    <a:pt x="317" y="1193"/>
                  </a:lnTo>
                  <a:lnTo>
                    <a:pt x="571" y="1714"/>
                  </a:lnTo>
                  <a:lnTo>
                    <a:pt x="977" y="1981"/>
                  </a:lnTo>
                  <a:lnTo>
                    <a:pt x="1181" y="1917"/>
                  </a:lnTo>
                  <a:lnTo>
                    <a:pt x="1422" y="1854"/>
                  </a:lnTo>
                  <a:lnTo>
                    <a:pt x="1562" y="1371"/>
                  </a:lnTo>
                  <a:lnTo>
                    <a:pt x="1511" y="838"/>
                  </a:lnTo>
                  <a:lnTo>
                    <a:pt x="1422" y="88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0" name="object 5020" descr=""/>
            <p:cNvSpPr/>
            <p:nvPr/>
          </p:nvSpPr>
          <p:spPr>
            <a:xfrm>
              <a:off x="1502056" y="2456300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1028" y="0"/>
                  </a:moveTo>
                  <a:lnTo>
                    <a:pt x="825" y="0"/>
                  </a:lnTo>
                  <a:lnTo>
                    <a:pt x="635" y="63"/>
                  </a:lnTo>
                  <a:lnTo>
                    <a:pt x="279" y="165"/>
                  </a:lnTo>
                  <a:lnTo>
                    <a:pt x="0" y="520"/>
                  </a:lnTo>
                  <a:lnTo>
                    <a:pt x="317" y="1155"/>
                  </a:lnTo>
                  <a:lnTo>
                    <a:pt x="482" y="1498"/>
                  </a:lnTo>
                  <a:lnTo>
                    <a:pt x="711" y="1727"/>
                  </a:lnTo>
                  <a:lnTo>
                    <a:pt x="914" y="1828"/>
                  </a:lnTo>
                  <a:lnTo>
                    <a:pt x="736" y="1714"/>
                  </a:lnTo>
                  <a:lnTo>
                    <a:pt x="546" y="1498"/>
                  </a:lnTo>
                  <a:lnTo>
                    <a:pt x="101" y="571"/>
                  </a:lnTo>
                  <a:lnTo>
                    <a:pt x="381" y="215"/>
                  </a:lnTo>
                  <a:lnTo>
                    <a:pt x="736" y="114"/>
                  </a:lnTo>
                  <a:lnTo>
                    <a:pt x="889" y="63"/>
                  </a:lnTo>
                  <a:lnTo>
                    <a:pt x="1054" y="63"/>
                  </a:lnTo>
                  <a:lnTo>
                    <a:pt x="1206" y="127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1" name="object 5021" descr=""/>
            <p:cNvSpPr/>
            <p:nvPr/>
          </p:nvSpPr>
          <p:spPr>
            <a:xfrm>
              <a:off x="1503221" y="245691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12" y="127"/>
                  </a:lnTo>
                  <a:lnTo>
                    <a:pt x="63" y="266"/>
                  </a:lnTo>
                  <a:lnTo>
                    <a:pt x="76" y="419"/>
                  </a:lnTo>
                  <a:lnTo>
                    <a:pt x="63" y="596"/>
                  </a:lnTo>
                  <a:lnTo>
                    <a:pt x="190" y="482"/>
                  </a:lnTo>
                  <a:lnTo>
                    <a:pt x="215" y="215"/>
                  </a:lnTo>
                  <a:lnTo>
                    <a:pt x="88" y="12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2" name="object 5022" descr=""/>
            <p:cNvSpPr/>
            <p:nvPr/>
          </p:nvSpPr>
          <p:spPr>
            <a:xfrm>
              <a:off x="1498420" y="2447142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634" y="0"/>
                  </a:moveTo>
                  <a:lnTo>
                    <a:pt x="330" y="406"/>
                  </a:lnTo>
                  <a:lnTo>
                    <a:pt x="203" y="914"/>
                  </a:lnTo>
                  <a:lnTo>
                    <a:pt x="0" y="1650"/>
                  </a:lnTo>
                  <a:lnTo>
                    <a:pt x="380" y="1892"/>
                  </a:lnTo>
                  <a:lnTo>
                    <a:pt x="1117" y="1943"/>
                  </a:lnTo>
                  <a:lnTo>
                    <a:pt x="1511" y="1701"/>
                  </a:lnTo>
                  <a:lnTo>
                    <a:pt x="1435" y="1003"/>
                  </a:lnTo>
                  <a:lnTo>
                    <a:pt x="1384" y="431"/>
                  </a:lnTo>
                  <a:lnTo>
                    <a:pt x="1092" y="38"/>
                  </a:lnTo>
                  <a:lnTo>
                    <a:pt x="876" y="25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3" name="object 5023" descr=""/>
            <p:cNvSpPr/>
            <p:nvPr/>
          </p:nvSpPr>
          <p:spPr>
            <a:xfrm>
              <a:off x="1498662" y="2447307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876" y="0"/>
                  </a:moveTo>
                  <a:lnTo>
                    <a:pt x="990" y="165"/>
                  </a:lnTo>
                  <a:lnTo>
                    <a:pt x="1092" y="431"/>
                  </a:lnTo>
                  <a:lnTo>
                    <a:pt x="1130" y="762"/>
                  </a:lnTo>
                  <a:lnTo>
                    <a:pt x="1193" y="1460"/>
                  </a:lnTo>
                  <a:lnTo>
                    <a:pt x="812" y="1701"/>
                  </a:lnTo>
                  <a:lnTo>
                    <a:pt x="279" y="1663"/>
                  </a:lnTo>
                  <a:lnTo>
                    <a:pt x="114" y="1612"/>
                  </a:lnTo>
                  <a:lnTo>
                    <a:pt x="317" y="1739"/>
                  </a:lnTo>
                  <a:lnTo>
                    <a:pt x="876" y="1778"/>
                  </a:lnTo>
                  <a:lnTo>
                    <a:pt x="1269" y="1536"/>
                  </a:lnTo>
                  <a:lnTo>
                    <a:pt x="1193" y="838"/>
                  </a:lnTo>
                  <a:lnTo>
                    <a:pt x="1155" y="457"/>
                  </a:lnTo>
                  <a:lnTo>
                    <a:pt x="1015" y="165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4" name="object 5024" descr=""/>
            <p:cNvSpPr/>
            <p:nvPr/>
          </p:nvSpPr>
          <p:spPr>
            <a:xfrm>
              <a:off x="1498743" y="244776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215" y="0"/>
                  </a:moveTo>
                  <a:lnTo>
                    <a:pt x="63" y="165"/>
                  </a:lnTo>
                  <a:lnTo>
                    <a:pt x="12" y="317"/>
                  </a:lnTo>
                  <a:lnTo>
                    <a:pt x="38" y="508"/>
                  </a:lnTo>
                  <a:lnTo>
                    <a:pt x="165" y="317"/>
                  </a:lnTo>
                  <a:lnTo>
                    <a:pt x="203" y="165"/>
                  </a:lnTo>
                  <a:lnTo>
                    <a:pt x="279" y="12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5" name="object 5025" descr=""/>
            <p:cNvSpPr/>
            <p:nvPr/>
          </p:nvSpPr>
          <p:spPr>
            <a:xfrm>
              <a:off x="1495691" y="2451204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203" y="0"/>
                  </a:moveTo>
                  <a:lnTo>
                    <a:pt x="0" y="393"/>
                  </a:lnTo>
                  <a:lnTo>
                    <a:pt x="0" y="1143"/>
                  </a:lnTo>
                  <a:lnTo>
                    <a:pt x="254" y="1498"/>
                  </a:lnTo>
                  <a:lnTo>
                    <a:pt x="952" y="1384"/>
                  </a:lnTo>
                  <a:lnTo>
                    <a:pt x="1511" y="1295"/>
                  </a:lnTo>
                  <a:lnTo>
                    <a:pt x="1892" y="977"/>
                  </a:lnTo>
                  <a:lnTo>
                    <a:pt x="1892" y="520"/>
                  </a:lnTo>
                  <a:lnTo>
                    <a:pt x="1473" y="241"/>
                  </a:lnTo>
                  <a:lnTo>
                    <a:pt x="952" y="13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6" name="object 5026" descr=""/>
            <p:cNvSpPr/>
            <p:nvPr/>
          </p:nvSpPr>
          <p:spPr>
            <a:xfrm>
              <a:off x="1495691" y="2451446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215" y="0"/>
                  </a:moveTo>
                  <a:lnTo>
                    <a:pt x="50" y="127"/>
                  </a:lnTo>
                  <a:lnTo>
                    <a:pt x="0" y="330"/>
                  </a:lnTo>
                  <a:lnTo>
                    <a:pt x="0" y="901"/>
                  </a:lnTo>
                  <a:lnTo>
                    <a:pt x="254" y="1257"/>
                  </a:lnTo>
                  <a:lnTo>
                    <a:pt x="952" y="1143"/>
                  </a:lnTo>
                  <a:lnTo>
                    <a:pt x="1320" y="1079"/>
                  </a:lnTo>
                  <a:lnTo>
                    <a:pt x="1612" y="927"/>
                  </a:lnTo>
                  <a:lnTo>
                    <a:pt x="1765" y="762"/>
                  </a:lnTo>
                  <a:lnTo>
                    <a:pt x="1600" y="901"/>
                  </a:lnTo>
                  <a:lnTo>
                    <a:pt x="1346" y="1016"/>
                  </a:lnTo>
                  <a:lnTo>
                    <a:pt x="330" y="1181"/>
                  </a:lnTo>
                  <a:lnTo>
                    <a:pt x="63" y="812"/>
                  </a:lnTo>
                  <a:lnTo>
                    <a:pt x="63" y="444"/>
                  </a:lnTo>
                  <a:lnTo>
                    <a:pt x="76" y="292"/>
                  </a:lnTo>
                  <a:lnTo>
                    <a:pt x="114" y="127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7" name="object 5027" descr=""/>
            <p:cNvSpPr/>
            <p:nvPr/>
          </p:nvSpPr>
          <p:spPr>
            <a:xfrm>
              <a:off x="1496368" y="245147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266" y="0"/>
                  </a:moveTo>
                  <a:lnTo>
                    <a:pt x="76" y="38"/>
                  </a:lnTo>
                  <a:lnTo>
                    <a:pt x="203" y="165"/>
                  </a:lnTo>
                  <a:lnTo>
                    <a:pt x="355" y="177"/>
                  </a:lnTo>
                  <a:lnTo>
                    <a:pt x="495" y="228"/>
                  </a:lnTo>
                  <a:lnTo>
                    <a:pt x="469" y="63"/>
                  </a:lnTo>
                  <a:lnTo>
                    <a:pt x="317" y="12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8" name="object 5028" descr=""/>
            <p:cNvSpPr/>
            <p:nvPr/>
          </p:nvSpPr>
          <p:spPr>
            <a:xfrm>
              <a:off x="1494679" y="241487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469" y="0"/>
                  </a:moveTo>
                  <a:lnTo>
                    <a:pt x="279" y="101"/>
                  </a:lnTo>
                  <a:lnTo>
                    <a:pt x="63" y="203"/>
                  </a:lnTo>
                  <a:lnTo>
                    <a:pt x="0" y="711"/>
                  </a:lnTo>
                  <a:lnTo>
                    <a:pt x="152" y="1219"/>
                  </a:lnTo>
                  <a:lnTo>
                    <a:pt x="355" y="1943"/>
                  </a:lnTo>
                  <a:lnTo>
                    <a:pt x="800" y="1955"/>
                  </a:lnTo>
                  <a:lnTo>
                    <a:pt x="1460" y="1625"/>
                  </a:lnTo>
                  <a:lnTo>
                    <a:pt x="1676" y="1219"/>
                  </a:lnTo>
                  <a:lnTo>
                    <a:pt x="1257" y="660"/>
                  </a:lnTo>
                  <a:lnTo>
                    <a:pt x="914" y="203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9" name="object 5029" descr=""/>
            <p:cNvSpPr/>
            <p:nvPr/>
          </p:nvSpPr>
          <p:spPr>
            <a:xfrm>
              <a:off x="1495225" y="2414977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203" y="88"/>
                  </a:lnTo>
                  <a:lnTo>
                    <a:pt x="419" y="266"/>
                  </a:lnTo>
                  <a:lnTo>
                    <a:pt x="609" y="533"/>
                  </a:lnTo>
                  <a:lnTo>
                    <a:pt x="1028" y="1092"/>
                  </a:lnTo>
                  <a:lnTo>
                    <a:pt x="812" y="1498"/>
                  </a:lnTo>
                  <a:lnTo>
                    <a:pt x="482" y="1663"/>
                  </a:lnTo>
                  <a:lnTo>
                    <a:pt x="342" y="1727"/>
                  </a:lnTo>
                  <a:lnTo>
                    <a:pt x="177" y="1765"/>
                  </a:lnTo>
                  <a:lnTo>
                    <a:pt x="25" y="1727"/>
                  </a:lnTo>
                  <a:lnTo>
                    <a:pt x="203" y="1816"/>
                  </a:lnTo>
                  <a:lnTo>
                    <a:pt x="406" y="1777"/>
                  </a:lnTo>
                  <a:lnTo>
                    <a:pt x="914" y="1523"/>
                  </a:lnTo>
                  <a:lnTo>
                    <a:pt x="1130" y="1117"/>
                  </a:lnTo>
                  <a:lnTo>
                    <a:pt x="711" y="558"/>
                  </a:lnTo>
                  <a:lnTo>
                    <a:pt x="482" y="253"/>
                  </a:lnTo>
                  <a:lnTo>
                    <a:pt x="215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0" name="object 5030" descr=""/>
            <p:cNvSpPr/>
            <p:nvPr/>
          </p:nvSpPr>
          <p:spPr>
            <a:xfrm>
              <a:off x="1494918" y="241563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0"/>
                  </a:moveTo>
                  <a:lnTo>
                    <a:pt x="0" y="241"/>
                  </a:lnTo>
                  <a:lnTo>
                    <a:pt x="38" y="406"/>
                  </a:lnTo>
                  <a:lnTo>
                    <a:pt x="127" y="546"/>
                  </a:lnTo>
                  <a:lnTo>
                    <a:pt x="279" y="571"/>
                  </a:lnTo>
                  <a:lnTo>
                    <a:pt x="215" y="393"/>
                  </a:lnTo>
                  <a:lnTo>
                    <a:pt x="139" y="253"/>
                  </a:lnTo>
                  <a:lnTo>
                    <a:pt x="127" y="101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1" name="object 5031" descr=""/>
            <p:cNvSpPr/>
            <p:nvPr/>
          </p:nvSpPr>
          <p:spPr>
            <a:xfrm>
              <a:off x="1486157" y="2404819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155" y="0"/>
                  </a:moveTo>
                  <a:lnTo>
                    <a:pt x="609" y="444"/>
                  </a:lnTo>
                  <a:lnTo>
                    <a:pt x="165" y="812"/>
                  </a:lnTo>
                  <a:lnTo>
                    <a:pt x="0" y="1269"/>
                  </a:lnTo>
                  <a:lnTo>
                    <a:pt x="228" y="1663"/>
                  </a:lnTo>
                  <a:lnTo>
                    <a:pt x="723" y="1701"/>
                  </a:lnTo>
                  <a:lnTo>
                    <a:pt x="1231" y="1523"/>
                  </a:lnTo>
                  <a:lnTo>
                    <a:pt x="1943" y="1269"/>
                  </a:lnTo>
                  <a:lnTo>
                    <a:pt x="1930" y="825"/>
                  </a:lnTo>
                  <a:lnTo>
                    <a:pt x="1752" y="507"/>
                  </a:lnTo>
                  <a:lnTo>
                    <a:pt x="1562" y="177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2" name="object 5032" descr=""/>
            <p:cNvSpPr/>
            <p:nvPr/>
          </p:nvSpPr>
          <p:spPr>
            <a:xfrm>
              <a:off x="1486246" y="240481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66" y="0"/>
                  </a:moveTo>
                  <a:lnTo>
                    <a:pt x="520" y="444"/>
                  </a:lnTo>
                  <a:lnTo>
                    <a:pt x="228" y="685"/>
                  </a:lnTo>
                  <a:lnTo>
                    <a:pt x="50" y="965"/>
                  </a:lnTo>
                  <a:lnTo>
                    <a:pt x="0" y="1181"/>
                  </a:lnTo>
                  <a:lnTo>
                    <a:pt x="76" y="977"/>
                  </a:lnTo>
                  <a:lnTo>
                    <a:pt x="241" y="749"/>
                  </a:lnTo>
                  <a:lnTo>
                    <a:pt x="495" y="546"/>
                  </a:lnTo>
                  <a:lnTo>
                    <a:pt x="1041" y="101"/>
                  </a:lnTo>
                  <a:lnTo>
                    <a:pt x="1447" y="279"/>
                  </a:lnTo>
                  <a:lnTo>
                    <a:pt x="1638" y="609"/>
                  </a:lnTo>
                  <a:lnTo>
                    <a:pt x="1714" y="749"/>
                  </a:lnTo>
                  <a:lnTo>
                    <a:pt x="1752" y="901"/>
                  </a:lnTo>
                  <a:lnTo>
                    <a:pt x="1727" y="1066"/>
                  </a:lnTo>
                  <a:lnTo>
                    <a:pt x="1803" y="876"/>
                  </a:lnTo>
                  <a:lnTo>
                    <a:pt x="1752" y="673"/>
                  </a:lnTo>
                  <a:lnTo>
                    <a:pt x="1663" y="507"/>
                  </a:lnTo>
                  <a:lnTo>
                    <a:pt x="1473" y="177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3" name="object 5033" descr=""/>
            <p:cNvSpPr/>
            <p:nvPr/>
          </p:nvSpPr>
          <p:spPr>
            <a:xfrm>
              <a:off x="1486921" y="240595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58" y="0"/>
                  </a:moveTo>
                  <a:lnTo>
                    <a:pt x="253" y="165"/>
                  </a:lnTo>
                  <a:lnTo>
                    <a:pt x="50" y="177"/>
                  </a:lnTo>
                  <a:lnTo>
                    <a:pt x="241" y="304"/>
                  </a:lnTo>
                  <a:lnTo>
                    <a:pt x="406" y="266"/>
                  </a:lnTo>
                  <a:lnTo>
                    <a:pt x="533" y="152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4" name="object 5034" descr=""/>
            <p:cNvSpPr/>
            <p:nvPr/>
          </p:nvSpPr>
          <p:spPr>
            <a:xfrm>
              <a:off x="1487797" y="240807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295" y="0"/>
                  </a:moveTo>
                  <a:lnTo>
                    <a:pt x="711" y="380"/>
                  </a:lnTo>
                  <a:lnTo>
                    <a:pt x="228" y="685"/>
                  </a:lnTo>
                  <a:lnTo>
                    <a:pt x="0" y="1130"/>
                  </a:lnTo>
                  <a:lnTo>
                    <a:pt x="88" y="1320"/>
                  </a:lnTo>
                  <a:lnTo>
                    <a:pt x="177" y="1549"/>
                  </a:lnTo>
                  <a:lnTo>
                    <a:pt x="673" y="1638"/>
                  </a:lnTo>
                  <a:lnTo>
                    <a:pt x="1943" y="1358"/>
                  </a:lnTo>
                  <a:lnTo>
                    <a:pt x="1981" y="927"/>
                  </a:lnTo>
                  <a:lnTo>
                    <a:pt x="1841" y="584"/>
                  </a:lnTo>
                  <a:lnTo>
                    <a:pt x="1689" y="228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5" name="object 5035" descr=""/>
            <p:cNvSpPr/>
            <p:nvPr/>
          </p:nvSpPr>
          <p:spPr>
            <a:xfrm>
              <a:off x="1487899" y="2408078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193" y="0"/>
                  </a:moveTo>
                  <a:lnTo>
                    <a:pt x="609" y="380"/>
                  </a:lnTo>
                  <a:lnTo>
                    <a:pt x="292" y="584"/>
                  </a:lnTo>
                  <a:lnTo>
                    <a:pt x="88" y="838"/>
                  </a:lnTo>
                  <a:lnTo>
                    <a:pt x="0" y="1054"/>
                  </a:lnTo>
                  <a:lnTo>
                    <a:pt x="101" y="863"/>
                  </a:lnTo>
                  <a:lnTo>
                    <a:pt x="292" y="647"/>
                  </a:lnTo>
                  <a:lnTo>
                    <a:pt x="571" y="482"/>
                  </a:lnTo>
                  <a:lnTo>
                    <a:pt x="1168" y="101"/>
                  </a:lnTo>
                  <a:lnTo>
                    <a:pt x="1549" y="330"/>
                  </a:lnTo>
                  <a:lnTo>
                    <a:pt x="1752" y="825"/>
                  </a:lnTo>
                  <a:lnTo>
                    <a:pt x="1778" y="990"/>
                  </a:lnTo>
                  <a:lnTo>
                    <a:pt x="1739" y="1142"/>
                  </a:lnTo>
                  <a:lnTo>
                    <a:pt x="1828" y="965"/>
                  </a:lnTo>
                  <a:lnTo>
                    <a:pt x="1803" y="749"/>
                  </a:lnTo>
                  <a:lnTo>
                    <a:pt x="1739" y="584"/>
                  </a:lnTo>
                  <a:lnTo>
                    <a:pt x="1587" y="228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6" name="object 5036" descr=""/>
            <p:cNvSpPr/>
            <p:nvPr/>
          </p:nvSpPr>
          <p:spPr>
            <a:xfrm>
              <a:off x="1488546" y="240924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84" y="0"/>
                  </a:moveTo>
                  <a:lnTo>
                    <a:pt x="393" y="50"/>
                  </a:lnTo>
                  <a:lnTo>
                    <a:pt x="253" y="114"/>
                  </a:lnTo>
                  <a:lnTo>
                    <a:pt x="101" y="114"/>
                  </a:lnTo>
                  <a:lnTo>
                    <a:pt x="190" y="253"/>
                  </a:lnTo>
                  <a:lnTo>
                    <a:pt x="355" y="241"/>
                  </a:lnTo>
                  <a:lnTo>
                    <a:pt x="507" y="177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7" name="object 5037" descr=""/>
            <p:cNvSpPr/>
            <p:nvPr/>
          </p:nvSpPr>
          <p:spPr>
            <a:xfrm>
              <a:off x="1488996" y="2409768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155" y="0"/>
                  </a:moveTo>
                  <a:lnTo>
                    <a:pt x="609" y="444"/>
                  </a:lnTo>
                  <a:lnTo>
                    <a:pt x="165" y="812"/>
                  </a:lnTo>
                  <a:lnTo>
                    <a:pt x="0" y="1269"/>
                  </a:lnTo>
                  <a:lnTo>
                    <a:pt x="228" y="1663"/>
                  </a:lnTo>
                  <a:lnTo>
                    <a:pt x="723" y="1701"/>
                  </a:lnTo>
                  <a:lnTo>
                    <a:pt x="1231" y="1523"/>
                  </a:lnTo>
                  <a:lnTo>
                    <a:pt x="1943" y="1269"/>
                  </a:lnTo>
                  <a:lnTo>
                    <a:pt x="1930" y="825"/>
                  </a:lnTo>
                  <a:lnTo>
                    <a:pt x="1752" y="507"/>
                  </a:lnTo>
                  <a:lnTo>
                    <a:pt x="1562" y="177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8" name="object 5038" descr=""/>
            <p:cNvSpPr/>
            <p:nvPr/>
          </p:nvSpPr>
          <p:spPr>
            <a:xfrm>
              <a:off x="1489085" y="2409768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066" y="0"/>
                  </a:moveTo>
                  <a:lnTo>
                    <a:pt x="520" y="444"/>
                  </a:lnTo>
                  <a:lnTo>
                    <a:pt x="228" y="685"/>
                  </a:lnTo>
                  <a:lnTo>
                    <a:pt x="50" y="965"/>
                  </a:lnTo>
                  <a:lnTo>
                    <a:pt x="0" y="1181"/>
                  </a:lnTo>
                  <a:lnTo>
                    <a:pt x="76" y="977"/>
                  </a:lnTo>
                  <a:lnTo>
                    <a:pt x="241" y="749"/>
                  </a:lnTo>
                  <a:lnTo>
                    <a:pt x="495" y="546"/>
                  </a:lnTo>
                  <a:lnTo>
                    <a:pt x="1041" y="101"/>
                  </a:lnTo>
                  <a:lnTo>
                    <a:pt x="1447" y="279"/>
                  </a:lnTo>
                  <a:lnTo>
                    <a:pt x="1638" y="609"/>
                  </a:lnTo>
                  <a:lnTo>
                    <a:pt x="1714" y="749"/>
                  </a:lnTo>
                  <a:lnTo>
                    <a:pt x="1752" y="901"/>
                  </a:lnTo>
                  <a:lnTo>
                    <a:pt x="1727" y="1066"/>
                  </a:lnTo>
                  <a:lnTo>
                    <a:pt x="1803" y="876"/>
                  </a:lnTo>
                  <a:lnTo>
                    <a:pt x="1752" y="673"/>
                  </a:lnTo>
                  <a:lnTo>
                    <a:pt x="1663" y="507"/>
                  </a:lnTo>
                  <a:lnTo>
                    <a:pt x="1473" y="177"/>
                  </a:lnTo>
                  <a:lnTo>
                    <a:pt x="106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9" name="object 5039" descr=""/>
            <p:cNvSpPr/>
            <p:nvPr/>
          </p:nvSpPr>
          <p:spPr>
            <a:xfrm>
              <a:off x="1489758" y="241090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58" y="0"/>
                  </a:moveTo>
                  <a:lnTo>
                    <a:pt x="253" y="165"/>
                  </a:lnTo>
                  <a:lnTo>
                    <a:pt x="50" y="177"/>
                  </a:lnTo>
                  <a:lnTo>
                    <a:pt x="241" y="304"/>
                  </a:lnTo>
                  <a:lnTo>
                    <a:pt x="406" y="266"/>
                  </a:lnTo>
                  <a:lnTo>
                    <a:pt x="533" y="152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0" name="object 5040" descr=""/>
            <p:cNvSpPr/>
            <p:nvPr/>
          </p:nvSpPr>
          <p:spPr>
            <a:xfrm>
              <a:off x="1493024" y="2408470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206" y="0"/>
                  </a:moveTo>
                  <a:lnTo>
                    <a:pt x="774" y="253"/>
                  </a:lnTo>
                  <a:lnTo>
                    <a:pt x="457" y="685"/>
                  </a:lnTo>
                  <a:lnTo>
                    <a:pt x="0" y="1295"/>
                  </a:lnTo>
                  <a:lnTo>
                    <a:pt x="266" y="1650"/>
                  </a:lnTo>
                  <a:lnTo>
                    <a:pt x="927" y="1981"/>
                  </a:lnTo>
                  <a:lnTo>
                    <a:pt x="1384" y="1904"/>
                  </a:lnTo>
                  <a:lnTo>
                    <a:pt x="1574" y="1231"/>
                  </a:lnTo>
                  <a:lnTo>
                    <a:pt x="1739" y="685"/>
                  </a:lnTo>
                  <a:lnTo>
                    <a:pt x="1625" y="203"/>
                  </a:lnTo>
                  <a:lnTo>
                    <a:pt x="1435" y="114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1" name="object 5041" descr=""/>
            <p:cNvSpPr/>
            <p:nvPr/>
          </p:nvSpPr>
          <p:spPr>
            <a:xfrm>
              <a:off x="1493253" y="240880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58" y="0"/>
                  </a:moveTo>
                  <a:lnTo>
                    <a:pt x="1409" y="203"/>
                  </a:lnTo>
                  <a:lnTo>
                    <a:pt x="1409" y="495"/>
                  </a:lnTo>
                  <a:lnTo>
                    <a:pt x="1308" y="800"/>
                  </a:lnTo>
                  <a:lnTo>
                    <a:pt x="1104" y="1473"/>
                  </a:lnTo>
                  <a:lnTo>
                    <a:pt x="673" y="1549"/>
                  </a:lnTo>
                  <a:lnTo>
                    <a:pt x="330" y="1384"/>
                  </a:lnTo>
                  <a:lnTo>
                    <a:pt x="190" y="1320"/>
                  </a:lnTo>
                  <a:lnTo>
                    <a:pt x="63" y="1206"/>
                  </a:lnTo>
                  <a:lnTo>
                    <a:pt x="0" y="1066"/>
                  </a:lnTo>
                  <a:lnTo>
                    <a:pt x="38" y="1270"/>
                  </a:lnTo>
                  <a:lnTo>
                    <a:pt x="190" y="1409"/>
                  </a:lnTo>
                  <a:lnTo>
                    <a:pt x="368" y="1485"/>
                  </a:lnTo>
                  <a:lnTo>
                    <a:pt x="698" y="1651"/>
                  </a:lnTo>
                  <a:lnTo>
                    <a:pt x="1155" y="1574"/>
                  </a:lnTo>
                  <a:lnTo>
                    <a:pt x="1346" y="901"/>
                  </a:lnTo>
                  <a:lnTo>
                    <a:pt x="1460" y="533"/>
                  </a:lnTo>
                  <a:lnTo>
                    <a:pt x="1435" y="203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2" name="object 5042" descr=""/>
            <p:cNvSpPr/>
            <p:nvPr/>
          </p:nvSpPr>
          <p:spPr>
            <a:xfrm>
              <a:off x="1493545" y="240900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68" y="0"/>
                  </a:moveTo>
                  <a:lnTo>
                    <a:pt x="203" y="63"/>
                  </a:lnTo>
                  <a:lnTo>
                    <a:pt x="50" y="215"/>
                  </a:lnTo>
                  <a:lnTo>
                    <a:pt x="0" y="406"/>
                  </a:lnTo>
                  <a:lnTo>
                    <a:pt x="126" y="444"/>
                  </a:lnTo>
                  <a:lnTo>
                    <a:pt x="203" y="279"/>
                  </a:lnTo>
                  <a:lnTo>
                    <a:pt x="330" y="127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3" name="object 5043" descr=""/>
            <p:cNvSpPr/>
            <p:nvPr/>
          </p:nvSpPr>
          <p:spPr>
            <a:xfrm>
              <a:off x="1491621" y="2407784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206" y="0"/>
                  </a:moveTo>
                  <a:lnTo>
                    <a:pt x="774" y="253"/>
                  </a:lnTo>
                  <a:lnTo>
                    <a:pt x="457" y="685"/>
                  </a:lnTo>
                  <a:lnTo>
                    <a:pt x="0" y="1295"/>
                  </a:lnTo>
                  <a:lnTo>
                    <a:pt x="266" y="1650"/>
                  </a:lnTo>
                  <a:lnTo>
                    <a:pt x="927" y="1981"/>
                  </a:lnTo>
                  <a:lnTo>
                    <a:pt x="1384" y="1904"/>
                  </a:lnTo>
                  <a:lnTo>
                    <a:pt x="1574" y="1231"/>
                  </a:lnTo>
                  <a:lnTo>
                    <a:pt x="1739" y="685"/>
                  </a:lnTo>
                  <a:lnTo>
                    <a:pt x="1625" y="203"/>
                  </a:lnTo>
                  <a:lnTo>
                    <a:pt x="1435" y="114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4" name="object 5044" descr=""/>
            <p:cNvSpPr/>
            <p:nvPr/>
          </p:nvSpPr>
          <p:spPr>
            <a:xfrm>
              <a:off x="1491849" y="240811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58" y="0"/>
                  </a:moveTo>
                  <a:lnTo>
                    <a:pt x="1409" y="203"/>
                  </a:lnTo>
                  <a:lnTo>
                    <a:pt x="1409" y="495"/>
                  </a:lnTo>
                  <a:lnTo>
                    <a:pt x="1308" y="800"/>
                  </a:lnTo>
                  <a:lnTo>
                    <a:pt x="1104" y="1473"/>
                  </a:lnTo>
                  <a:lnTo>
                    <a:pt x="673" y="1549"/>
                  </a:lnTo>
                  <a:lnTo>
                    <a:pt x="330" y="1384"/>
                  </a:lnTo>
                  <a:lnTo>
                    <a:pt x="190" y="1320"/>
                  </a:lnTo>
                  <a:lnTo>
                    <a:pt x="63" y="1206"/>
                  </a:lnTo>
                  <a:lnTo>
                    <a:pt x="0" y="1066"/>
                  </a:lnTo>
                  <a:lnTo>
                    <a:pt x="38" y="1270"/>
                  </a:lnTo>
                  <a:lnTo>
                    <a:pt x="190" y="1409"/>
                  </a:lnTo>
                  <a:lnTo>
                    <a:pt x="368" y="1485"/>
                  </a:lnTo>
                  <a:lnTo>
                    <a:pt x="698" y="1651"/>
                  </a:lnTo>
                  <a:lnTo>
                    <a:pt x="1155" y="1574"/>
                  </a:lnTo>
                  <a:lnTo>
                    <a:pt x="1346" y="901"/>
                  </a:lnTo>
                  <a:lnTo>
                    <a:pt x="1460" y="533"/>
                  </a:lnTo>
                  <a:lnTo>
                    <a:pt x="1435" y="203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5" name="object 5045" descr=""/>
            <p:cNvSpPr/>
            <p:nvPr/>
          </p:nvSpPr>
          <p:spPr>
            <a:xfrm>
              <a:off x="1492142" y="24083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68" y="0"/>
                  </a:moveTo>
                  <a:lnTo>
                    <a:pt x="203" y="63"/>
                  </a:lnTo>
                  <a:lnTo>
                    <a:pt x="50" y="215"/>
                  </a:lnTo>
                  <a:lnTo>
                    <a:pt x="0" y="406"/>
                  </a:lnTo>
                  <a:lnTo>
                    <a:pt x="126" y="444"/>
                  </a:lnTo>
                  <a:lnTo>
                    <a:pt x="203" y="279"/>
                  </a:lnTo>
                  <a:lnTo>
                    <a:pt x="330" y="127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6" name="object 5046" descr=""/>
            <p:cNvSpPr/>
            <p:nvPr/>
          </p:nvSpPr>
          <p:spPr>
            <a:xfrm>
              <a:off x="1492674" y="241740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193" y="0"/>
                  </a:moveTo>
                  <a:lnTo>
                    <a:pt x="762" y="253"/>
                  </a:lnTo>
                  <a:lnTo>
                    <a:pt x="0" y="1295"/>
                  </a:lnTo>
                  <a:lnTo>
                    <a:pt x="254" y="1650"/>
                  </a:lnTo>
                  <a:lnTo>
                    <a:pt x="914" y="1981"/>
                  </a:lnTo>
                  <a:lnTo>
                    <a:pt x="1371" y="1904"/>
                  </a:lnTo>
                  <a:lnTo>
                    <a:pt x="1562" y="1231"/>
                  </a:lnTo>
                  <a:lnTo>
                    <a:pt x="1727" y="685"/>
                  </a:lnTo>
                  <a:lnTo>
                    <a:pt x="1612" y="203"/>
                  </a:lnTo>
                  <a:lnTo>
                    <a:pt x="1422" y="114"/>
                  </a:lnTo>
                  <a:lnTo>
                    <a:pt x="1193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7" name="object 5047" descr=""/>
            <p:cNvSpPr/>
            <p:nvPr/>
          </p:nvSpPr>
          <p:spPr>
            <a:xfrm>
              <a:off x="1492890" y="241773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58" y="0"/>
                  </a:moveTo>
                  <a:lnTo>
                    <a:pt x="1409" y="203"/>
                  </a:lnTo>
                  <a:lnTo>
                    <a:pt x="1409" y="495"/>
                  </a:lnTo>
                  <a:lnTo>
                    <a:pt x="1308" y="800"/>
                  </a:lnTo>
                  <a:lnTo>
                    <a:pt x="1104" y="1473"/>
                  </a:lnTo>
                  <a:lnTo>
                    <a:pt x="673" y="1549"/>
                  </a:lnTo>
                  <a:lnTo>
                    <a:pt x="330" y="1384"/>
                  </a:lnTo>
                  <a:lnTo>
                    <a:pt x="190" y="1320"/>
                  </a:lnTo>
                  <a:lnTo>
                    <a:pt x="63" y="1206"/>
                  </a:lnTo>
                  <a:lnTo>
                    <a:pt x="0" y="1066"/>
                  </a:lnTo>
                  <a:lnTo>
                    <a:pt x="38" y="1270"/>
                  </a:lnTo>
                  <a:lnTo>
                    <a:pt x="190" y="1409"/>
                  </a:lnTo>
                  <a:lnTo>
                    <a:pt x="368" y="1485"/>
                  </a:lnTo>
                  <a:lnTo>
                    <a:pt x="698" y="1651"/>
                  </a:lnTo>
                  <a:lnTo>
                    <a:pt x="1155" y="1574"/>
                  </a:lnTo>
                  <a:lnTo>
                    <a:pt x="1346" y="901"/>
                  </a:lnTo>
                  <a:lnTo>
                    <a:pt x="1460" y="533"/>
                  </a:lnTo>
                  <a:lnTo>
                    <a:pt x="1435" y="203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8" name="object 5048" descr=""/>
            <p:cNvSpPr/>
            <p:nvPr/>
          </p:nvSpPr>
          <p:spPr>
            <a:xfrm>
              <a:off x="1493182" y="24179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68" y="0"/>
                  </a:moveTo>
                  <a:lnTo>
                    <a:pt x="203" y="63"/>
                  </a:lnTo>
                  <a:lnTo>
                    <a:pt x="50" y="215"/>
                  </a:lnTo>
                  <a:lnTo>
                    <a:pt x="0" y="406"/>
                  </a:lnTo>
                  <a:lnTo>
                    <a:pt x="126" y="431"/>
                  </a:lnTo>
                  <a:lnTo>
                    <a:pt x="406" y="88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9" name="object 5049" descr=""/>
            <p:cNvSpPr/>
            <p:nvPr/>
          </p:nvSpPr>
          <p:spPr>
            <a:xfrm>
              <a:off x="1494834" y="2412186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39" y="0"/>
                  </a:moveTo>
                  <a:lnTo>
                    <a:pt x="0" y="419"/>
                  </a:lnTo>
                  <a:lnTo>
                    <a:pt x="50" y="787"/>
                  </a:lnTo>
                  <a:lnTo>
                    <a:pt x="114" y="1155"/>
                  </a:lnTo>
                  <a:lnTo>
                    <a:pt x="431" y="1473"/>
                  </a:lnTo>
                  <a:lnTo>
                    <a:pt x="1092" y="1257"/>
                  </a:lnTo>
                  <a:lnTo>
                    <a:pt x="1638" y="1079"/>
                  </a:lnTo>
                  <a:lnTo>
                    <a:pt x="1955" y="711"/>
                  </a:lnTo>
                  <a:lnTo>
                    <a:pt x="1930" y="508"/>
                  </a:lnTo>
                  <a:lnTo>
                    <a:pt x="1892" y="254"/>
                  </a:lnTo>
                  <a:lnTo>
                    <a:pt x="1435" y="50"/>
                  </a:lnTo>
                  <a:lnTo>
                    <a:pt x="901" y="25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0" name="object 5050" descr=""/>
            <p:cNvSpPr/>
            <p:nvPr/>
          </p:nvSpPr>
          <p:spPr>
            <a:xfrm>
              <a:off x="1494859" y="241242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65" y="0"/>
                  </a:moveTo>
                  <a:lnTo>
                    <a:pt x="25" y="152"/>
                  </a:lnTo>
                  <a:lnTo>
                    <a:pt x="0" y="355"/>
                  </a:lnTo>
                  <a:lnTo>
                    <a:pt x="25" y="546"/>
                  </a:lnTo>
                  <a:lnTo>
                    <a:pt x="88" y="914"/>
                  </a:lnTo>
                  <a:lnTo>
                    <a:pt x="406" y="1231"/>
                  </a:lnTo>
                  <a:lnTo>
                    <a:pt x="1066" y="1016"/>
                  </a:lnTo>
                  <a:lnTo>
                    <a:pt x="1422" y="901"/>
                  </a:lnTo>
                  <a:lnTo>
                    <a:pt x="1689" y="698"/>
                  </a:lnTo>
                  <a:lnTo>
                    <a:pt x="1816" y="520"/>
                  </a:lnTo>
                  <a:lnTo>
                    <a:pt x="1676" y="673"/>
                  </a:lnTo>
                  <a:lnTo>
                    <a:pt x="1435" y="838"/>
                  </a:lnTo>
                  <a:lnTo>
                    <a:pt x="1130" y="927"/>
                  </a:lnTo>
                  <a:lnTo>
                    <a:pt x="457" y="1143"/>
                  </a:lnTo>
                  <a:lnTo>
                    <a:pt x="139" y="825"/>
                  </a:lnTo>
                  <a:lnTo>
                    <a:pt x="88" y="457"/>
                  </a:lnTo>
                  <a:lnTo>
                    <a:pt x="63" y="304"/>
                  </a:lnTo>
                  <a:lnTo>
                    <a:pt x="76" y="139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1" name="object 5051" descr=""/>
            <p:cNvSpPr/>
            <p:nvPr/>
          </p:nvSpPr>
          <p:spPr>
            <a:xfrm>
              <a:off x="1495508" y="241235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55" y="0"/>
                  </a:moveTo>
                  <a:lnTo>
                    <a:pt x="177" y="0"/>
                  </a:lnTo>
                  <a:lnTo>
                    <a:pt x="25" y="88"/>
                  </a:lnTo>
                  <a:lnTo>
                    <a:pt x="203" y="165"/>
                  </a:lnTo>
                  <a:lnTo>
                    <a:pt x="355" y="152"/>
                  </a:lnTo>
                  <a:lnTo>
                    <a:pt x="546" y="203"/>
                  </a:lnTo>
                  <a:lnTo>
                    <a:pt x="457" y="25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2" name="object 5052" descr=""/>
            <p:cNvSpPr/>
            <p:nvPr/>
          </p:nvSpPr>
          <p:spPr>
            <a:xfrm>
              <a:off x="1488465" y="2412190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219" y="0"/>
                  </a:moveTo>
                  <a:lnTo>
                    <a:pt x="711" y="190"/>
                  </a:lnTo>
                  <a:lnTo>
                    <a:pt x="0" y="444"/>
                  </a:lnTo>
                  <a:lnTo>
                    <a:pt x="12" y="889"/>
                  </a:lnTo>
                  <a:lnTo>
                    <a:pt x="393" y="1524"/>
                  </a:lnTo>
                  <a:lnTo>
                    <a:pt x="812" y="1714"/>
                  </a:lnTo>
                  <a:lnTo>
                    <a:pt x="1346" y="1257"/>
                  </a:lnTo>
                  <a:lnTo>
                    <a:pt x="1790" y="889"/>
                  </a:lnTo>
                  <a:lnTo>
                    <a:pt x="1955" y="431"/>
                  </a:lnTo>
                  <a:lnTo>
                    <a:pt x="1841" y="241"/>
                  </a:lnTo>
                  <a:lnTo>
                    <a:pt x="1714" y="38"/>
                  </a:lnTo>
                  <a:lnTo>
                    <a:pt x="1219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3" name="object 5053" descr=""/>
            <p:cNvSpPr/>
            <p:nvPr/>
          </p:nvSpPr>
          <p:spPr>
            <a:xfrm>
              <a:off x="1488516" y="2412698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803" y="0"/>
                  </a:moveTo>
                  <a:lnTo>
                    <a:pt x="1727" y="203"/>
                  </a:lnTo>
                  <a:lnTo>
                    <a:pt x="1574" y="444"/>
                  </a:lnTo>
                  <a:lnTo>
                    <a:pt x="1320" y="647"/>
                  </a:lnTo>
                  <a:lnTo>
                    <a:pt x="774" y="1104"/>
                  </a:lnTo>
                  <a:lnTo>
                    <a:pt x="368" y="914"/>
                  </a:lnTo>
                  <a:lnTo>
                    <a:pt x="177" y="596"/>
                  </a:lnTo>
                  <a:lnTo>
                    <a:pt x="101" y="457"/>
                  </a:lnTo>
                  <a:lnTo>
                    <a:pt x="50" y="304"/>
                  </a:lnTo>
                  <a:lnTo>
                    <a:pt x="76" y="139"/>
                  </a:lnTo>
                  <a:lnTo>
                    <a:pt x="0" y="330"/>
                  </a:lnTo>
                  <a:lnTo>
                    <a:pt x="50" y="533"/>
                  </a:lnTo>
                  <a:lnTo>
                    <a:pt x="342" y="1015"/>
                  </a:lnTo>
                  <a:lnTo>
                    <a:pt x="762" y="1206"/>
                  </a:lnTo>
                  <a:lnTo>
                    <a:pt x="1295" y="749"/>
                  </a:lnTo>
                  <a:lnTo>
                    <a:pt x="1587" y="507"/>
                  </a:lnTo>
                  <a:lnTo>
                    <a:pt x="1752" y="215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4" name="object 5054" descr=""/>
            <p:cNvSpPr/>
            <p:nvPr/>
          </p:nvSpPr>
          <p:spPr>
            <a:xfrm>
              <a:off x="1489075" y="241245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431" y="0"/>
                  </a:moveTo>
                  <a:lnTo>
                    <a:pt x="279" y="12"/>
                  </a:lnTo>
                  <a:lnTo>
                    <a:pt x="114" y="76"/>
                  </a:lnTo>
                  <a:lnTo>
                    <a:pt x="0" y="215"/>
                  </a:lnTo>
                  <a:lnTo>
                    <a:pt x="254" y="177"/>
                  </a:lnTo>
                  <a:lnTo>
                    <a:pt x="406" y="127"/>
                  </a:lnTo>
                  <a:lnTo>
                    <a:pt x="571" y="88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5" name="object 5055" descr=""/>
            <p:cNvSpPr/>
            <p:nvPr/>
          </p:nvSpPr>
          <p:spPr>
            <a:xfrm>
              <a:off x="1490710" y="241601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87" y="0"/>
                  </a:moveTo>
                  <a:lnTo>
                    <a:pt x="342" y="88"/>
                  </a:lnTo>
                  <a:lnTo>
                    <a:pt x="152" y="761"/>
                  </a:lnTo>
                  <a:lnTo>
                    <a:pt x="0" y="1308"/>
                  </a:lnTo>
                  <a:lnTo>
                    <a:pt x="114" y="1790"/>
                  </a:lnTo>
                  <a:lnTo>
                    <a:pt x="304" y="1879"/>
                  </a:lnTo>
                  <a:lnTo>
                    <a:pt x="533" y="1981"/>
                  </a:lnTo>
                  <a:lnTo>
                    <a:pt x="965" y="1727"/>
                  </a:lnTo>
                  <a:lnTo>
                    <a:pt x="1714" y="673"/>
                  </a:lnTo>
                  <a:lnTo>
                    <a:pt x="1460" y="330"/>
                  </a:lnTo>
                  <a:lnTo>
                    <a:pt x="1117" y="165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6" name="object 5056" descr=""/>
            <p:cNvSpPr/>
            <p:nvPr/>
          </p:nvSpPr>
          <p:spPr>
            <a:xfrm>
              <a:off x="1490761" y="241601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36" y="0"/>
                  </a:moveTo>
                  <a:lnTo>
                    <a:pt x="292" y="88"/>
                  </a:lnTo>
                  <a:lnTo>
                    <a:pt x="101" y="761"/>
                  </a:lnTo>
                  <a:lnTo>
                    <a:pt x="0" y="1130"/>
                  </a:lnTo>
                  <a:lnTo>
                    <a:pt x="12" y="1460"/>
                  </a:lnTo>
                  <a:lnTo>
                    <a:pt x="101" y="1663"/>
                  </a:lnTo>
                  <a:lnTo>
                    <a:pt x="38" y="1460"/>
                  </a:lnTo>
                  <a:lnTo>
                    <a:pt x="38" y="1168"/>
                  </a:lnTo>
                  <a:lnTo>
                    <a:pt x="139" y="863"/>
                  </a:lnTo>
                  <a:lnTo>
                    <a:pt x="330" y="177"/>
                  </a:lnTo>
                  <a:lnTo>
                    <a:pt x="774" y="101"/>
                  </a:lnTo>
                  <a:lnTo>
                    <a:pt x="1104" y="266"/>
                  </a:lnTo>
                  <a:lnTo>
                    <a:pt x="1257" y="330"/>
                  </a:lnTo>
                  <a:lnTo>
                    <a:pt x="1384" y="431"/>
                  </a:lnTo>
                  <a:lnTo>
                    <a:pt x="1447" y="584"/>
                  </a:lnTo>
                  <a:lnTo>
                    <a:pt x="1409" y="380"/>
                  </a:lnTo>
                  <a:lnTo>
                    <a:pt x="1244" y="241"/>
                  </a:lnTo>
                  <a:lnTo>
                    <a:pt x="1066" y="165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7" name="object 5057" descr=""/>
            <p:cNvSpPr/>
            <p:nvPr/>
          </p:nvSpPr>
          <p:spPr>
            <a:xfrm>
              <a:off x="1491505" y="241693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42" y="0"/>
                  </a:moveTo>
                  <a:lnTo>
                    <a:pt x="241" y="177"/>
                  </a:lnTo>
                  <a:lnTo>
                    <a:pt x="12" y="431"/>
                  </a:lnTo>
                  <a:lnTo>
                    <a:pt x="165" y="495"/>
                  </a:lnTo>
                  <a:lnTo>
                    <a:pt x="330" y="342"/>
                  </a:lnTo>
                  <a:lnTo>
                    <a:pt x="406" y="19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8" name="object 5058" descr=""/>
            <p:cNvSpPr/>
            <p:nvPr/>
          </p:nvSpPr>
          <p:spPr>
            <a:xfrm>
              <a:off x="1486368" y="240367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87" y="0"/>
                  </a:moveTo>
                  <a:lnTo>
                    <a:pt x="342" y="88"/>
                  </a:lnTo>
                  <a:lnTo>
                    <a:pt x="152" y="761"/>
                  </a:lnTo>
                  <a:lnTo>
                    <a:pt x="0" y="1308"/>
                  </a:lnTo>
                  <a:lnTo>
                    <a:pt x="114" y="1790"/>
                  </a:lnTo>
                  <a:lnTo>
                    <a:pt x="304" y="1879"/>
                  </a:lnTo>
                  <a:lnTo>
                    <a:pt x="533" y="1981"/>
                  </a:lnTo>
                  <a:lnTo>
                    <a:pt x="965" y="1727"/>
                  </a:lnTo>
                  <a:lnTo>
                    <a:pt x="1714" y="673"/>
                  </a:lnTo>
                  <a:lnTo>
                    <a:pt x="1460" y="317"/>
                  </a:lnTo>
                  <a:lnTo>
                    <a:pt x="1117" y="165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9" name="object 5059" descr=""/>
            <p:cNvSpPr/>
            <p:nvPr/>
          </p:nvSpPr>
          <p:spPr>
            <a:xfrm>
              <a:off x="1486419" y="2403677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36" y="0"/>
                  </a:moveTo>
                  <a:lnTo>
                    <a:pt x="292" y="88"/>
                  </a:lnTo>
                  <a:lnTo>
                    <a:pt x="101" y="761"/>
                  </a:lnTo>
                  <a:lnTo>
                    <a:pt x="0" y="1130"/>
                  </a:lnTo>
                  <a:lnTo>
                    <a:pt x="12" y="1460"/>
                  </a:lnTo>
                  <a:lnTo>
                    <a:pt x="101" y="1663"/>
                  </a:lnTo>
                  <a:lnTo>
                    <a:pt x="38" y="1460"/>
                  </a:lnTo>
                  <a:lnTo>
                    <a:pt x="38" y="1168"/>
                  </a:lnTo>
                  <a:lnTo>
                    <a:pt x="139" y="863"/>
                  </a:lnTo>
                  <a:lnTo>
                    <a:pt x="330" y="177"/>
                  </a:lnTo>
                  <a:lnTo>
                    <a:pt x="774" y="101"/>
                  </a:lnTo>
                  <a:lnTo>
                    <a:pt x="1104" y="266"/>
                  </a:lnTo>
                  <a:lnTo>
                    <a:pt x="1257" y="330"/>
                  </a:lnTo>
                  <a:lnTo>
                    <a:pt x="1384" y="431"/>
                  </a:lnTo>
                  <a:lnTo>
                    <a:pt x="1447" y="584"/>
                  </a:lnTo>
                  <a:lnTo>
                    <a:pt x="1396" y="380"/>
                  </a:lnTo>
                  <a:lnTo>
                    <a:pt x="1244" y="241"/>
                  </a:lnTo>
                  <a:lnTo>
                    <a:pt x="1066" y="165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0" name="object 5060" descr=""/>
            <p:cNvSpPr/>
            <p:nvPr/>
          </p:nvSpPr>
          <p:spPr>
            <a:xfrm>
              <a:off x="1487164" y="240460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42" y="0"/>
                  </a:moveTo>
                  <a:lnTo>
                    <a:pt x="241" y="165"/>
                  </a:lnTo>
                  <a:lnTo>
                    <a:pt x="165" y="304"/>
                  </a:lnTo>
                  <a:lnTo>
                    <a:pt x="12" y="431"/>
                  </a:lnTo>
                  <a:lnTo>
                    <a:pt x="165" y="495"/>
                  </a:lnTo>
                  <a:lnTo>
                    <a:pt x="330" y="342"/>
                  </a:lnTo>
                  <a:lnTo>
                    <a:pt x="406" y="19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1" name="object 5061" descr=""/>
            <p:cNvSpPr/>
            <p:nvPr/>
          </p:nvSpPr>
          <p:spPr>
            <a:xfrm>
              <a:off x="1493022" y="2413292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787" y="0"/>
                  </a:moveTo>
                  <a:lnTo>
                    <a:pt x="342" y="88"/>
                  </a:lnTo>
                  <a:lnTo>
                    <a:pt x="152" y="761"/>
                  </a:lnTo>
                  <a:lnTo>
                    <a:pt x="0" y="1308"/>
                  </a:lnTo>
                  <a:lnTo>
                    <a:pt x="114" y="1790"/>
                  </a:lnTo>
                  <a:lnTo>
                    <a:pt x="304" y="1879"/>
                  </a:lnTo>
                  <a:lnTo>
                    <a:pt x="533" y="1981"/>
                  </a:lnTo>
                  <a:lnTo>
                    <a:pt x="965" y="1727"/>
                  </a:lnTo>
                  <a:lnTo>
                    <a:pt x="1714" y="673"/>
                  </a:lnTo>
                  <a:lnTo>
                    <a:pt x="1460" y="317"/>
                  </a:lnTo>
                  <a:lnTo>
                    <a:pt x="1117" y="165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2" name="object 5062" descr=""/>
            <p:cNvSpPr/>
            <p:nvPr/>
          </p:nvSpPr>
          <p:spPr>
            <a:xfrm>
              <a:off x="1493072" y="241329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736" y="0"/>
                  </a:moveTo>
                  <a:lnTo>
                    <a:pt x="292" y="88"/>
                  </a:lnTo>
                  <a:lnTo>
                    <a:pt x="101" y="761"/>
                  </a:lnTo>
                  <a:lnTo>
                    <a:pt x="0" y="1130"/>
                  </a:lnTo>
                  <a:lnTo>
                    <a:pt x="12" y="1460"/>
                  </a:lnTo>
                  <a:lnTo>
                    <a:pt x="88" y="1663"/>
                  </a:lnTo>
                  <a:lnTo>
                    <a:pt x="38" y="1460"/>
                  </a:lnTo>
                  <a:lnTo>
                    <a:pt x="38" y="1168"/>
                  </a:lnTo>
                  <a:lnTo>
                    <a:pt x="139" y="863"/>
                  </a:lnTo>
                  <a:lnTo>
                    <a:pt x="330" y="177"/>
                  </a:lnTo>
                  <a:lnTo>
                    <a:pt x="774" y="101"/>
                  </a:lnTo>
                  <a:lnTo>
                    <a:pt x="1104" y="266"/>
                  </a:lnTo>
                  <a:lnTo>
                    <a:pt x="1257" y="330"/>
                  </a:lnTo>
                  <a:lnTo>
                    <a:pt x="1384" y="431"/>
                  </a:lnTo>
                  <a:lnTo>
                    <a:pt x="1447" y="584"/>
                  </a:lnTo>
                  <a:lnTo>
                    <a:pt x="1396" y="380"/>
                  </a:lnTo>
                  <a:lnTo>
                    <a:pt x="1244" y="241"/>
                  </a:lnTo>
                  <a:lnTo>
                    <a:pt x="1066" y="165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3" name="object 5063" descr=""/>
            <p:cNvSpPr/>
            <p:nvPr/>
          </p:nvSpPr>
          <p:spPr>
            <a:xfrm>
              <a:off x="1493817" y="241421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42" y="0"/>
                  </a:moveTo>
                  <a:lnTo>
                    <a:pt x="241" y="165"/>
                  </a:lnTo>
                  <a:lnTo>
                    <a:pt x="12" y="431"/>
                  </a:lnTo>
                  <a:lnTo>
                    <a:pt x="165" y="495"/>
                  </a:lnTo>
                  <a:lnTo>
                    <a:pt x="330" y="342"/>
                  </a:lnTo>
                  <a:lnTo>
                    <a:pt x="406" y="190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4" name="object 5064" descr=""/>
            <p:cNvSpPr/>
            <p:nvPr/>
          </p:nvSpPr>
          <p:spPr>
            <a:xfrm>
              <a:off x="1484209" y="240700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482" y="0"/>
                  </a:moveTo>
                  <a:lnTo>
                    <a:pt x="292" y="101"/>
                  </a:lnTo>
                  <a:lnTo>
                    <a:pt x="63" y="203"/>
                  </a:lnTo>
                  <a:lnTo>
                    <a:pt x="0" y="698"/>
                  </a:lnTo>
                  <a:lnTo>
                    <a:pt x="139" y="1219"/>
                  </a:lnTo>
                  <a:lnTo>
                    <a:pt x="342" y="1943"/>
                  </a:lnTo>
                  <a:lnTo>
                    <a:pt x="774" y="1968"/>
                  </a:lnTo>
                  <a:lnTo>
                    <a:pt x="1117" y="1803"/>
                  </a:lnTo>
                  <a:lnTo>
                    <a:pt x="1447" y="1638"/>
                  </a:lnTo>
                  <a:lnTo>
                    <a:pt x="1663" y="1244"/>
                  </a:lnTo>
                  <a:lnTo>
                    <a:pt x="1257" y="673"/>
                  </a:lnTo>
                  <a:lnTo>
                    <a:pt x="927" y="20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5" name="object 5065" descr=""/>
            <p:cNvSpPr/>
            <p:nvPr/>
          </p:nvSpPr>
          <p:spPr>
            <a:xfrm>
              <a:off x="1484768" y="2407102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190" y="88"/>
                  </a:lnTo>
                  <a:lnTo>
                    <a:pt x="419" y="266"/>
                  </a:lnTo>
                  <a:lnTo>
                    <a:pt x="596" y="533"/>
                  </a:lnTo>
                  <a:lnTo>
                    <a:pt x="1003" y="1117"/>
                  </a:lnTo>
                  <a:lnTo>
                    <a:pt x="800" y="1511"/>
                  </a:lnTo>
                  <a:lnTo>
                    <a:pt x="457" y="1663"/>
                  </a:lnTo>
                  <a:lnTo>
                    <a:pt x="317" y="1739"/>
                  </a:lnTo>
                  <a:lnTo>
                    <a:pt x="152" y="1777"/>
                  </a:lnTo>
                  <a:lnTo>
                    <a:pt x="0" y="1727"/>
                  </a:lnTo>
                  <a:lnTo>
                    <a:pt x="177" y="1828"/>
                  </a:lnTo>
                  <a:lnTo>
                    <a:pt x="381" y="1790"/>
                  </a:lnTo>
                  <a:lnTo>
                    <a:pt x="889" y="1536"/>
                  </a:lnTo>
                  <a:lnTo>
                    <a:pt x="1104" y="1142"/>
                  </a:lnTo>
                  <a:lnTo>
                    <a:pt x="698" y="571"/>
                  </a:lnTo>
                  <a:lnTo>
                    <a:pt x="482" y="266"/>
                  </a:lnTo>
                  <a:lnTo>
                    <a:pt x="215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6" name="object 5066" descr=""/>
            <p:cNvSpPr/>
            <p:nvPr/>
          </p:nvSpPr>
          <p:spPr>
            <a:xfrm>
              <a:off x="1484448" y="240776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01" y="0"/>
                  </a:moveTo>
                  <a:lnTo>
                    <a:pt x="0" y="292"/>
                  </a:lnTo>
                  <a:lnTo>
                    <a:pt x="76" y="507"/>
                  </a:lnTo>
                  <a:lnTo>
                    <a:pt x="215" y="584"/>
                  </a:lnTo>
                  <a:lnTo>
                    <a:pt x="165" y="330"/>
                  </a:lnTo>
                  <a:lnTo>
                    <a:pt x="127" y="101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7" name="object 5067" descr=""/>
            <p:cNvSpPr/>
            <p:nvPr/>
          </p:nvSpPr>
          <p:spPr>
            <a:xfrm>
              <a:off x="1489283" y="241540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39">
                  <a:moveTo>
                    <a:pt x="1092" y="0"/>
                  </a:moveTo>
                  <a:lnTo>
                    <a:pt x="723" y="25"/>
                  </a:lnTo>
                  <a:lnTo>
                    <a:pt x="342" y="63"/>
                  </a:lnTo>
                  <a:lnTo>
                    <a:pt x="0" y="368"/>
                  </a:lnTo>
                  <a:lnTo>
                    <a:pt x="190" y="1041"/>
                  </a:lnTo>
                  <a:lnTo>
                    <a:pt x="342" y="1600"/>
                  </a:lnTo>
                  <a:lnTo>
                    <a:pt x="685" y="1943"/>
                  </a:lnTo>
                  <a:lnTo>
                    <a:pt x="1143" y="1892"/>
                  </a:lnTo>
                  <a:lnTo>
                    <a:pt x="1384" y="1447"/>
                  </a:lnTo>
                  <a:lnTo>
                    <a:pt x="1422" y="927"/>
                  </a:lnTo>
                  <a:lnTo>
                    <a:pt x="1498" y="165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8" name="object 5068" descr=""/>
            <p:cNvSpPr/>
            <p:nvPr/>
          </p:nvSpPr>
          <p:spPr>
            <a:xfrm>
              <a:off x="1489283" y="2415418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914" y="0"/>
                  </a:moveTo>
                  <a:lnTo>
                    <a:pt x="723" y="12"/>
                  </a:lnTo>
                  <a:lnTo>
                    <a:pt x="342" y="50"/>
                  </a:lnTo>
                  <a:lnTo>
                    <a:pt x="0" y="355"/>
                  </a:lnTo>
                  <a:lnTo>
                    <a:pt x="190" y="1028"/>
                  </a:lnTo>
                  <a:lnTo>
                    <a:pt x="292" y="1397"/>
                  </a:lnTo>
                  <a:lnTo>
                    <a:pt x="469" y="1663"/>
                  </a:lnTo>
                  <a:lnTo>
                    <a:pt x="647" y="1803"/>
                  </a:lnTo>
                  <a:lnTo>
                    <a:pt x="495" y="1651"/>
                  </a:lnTo>
                  <a:lnTo>
                    <a:pt x="355" y="1409"/>
                  </a:lnTo>
                  <a:lnTo>
                    <a:pt x="266" y="1092"/>
                  </a:lnTo>
                  <a:lnTo>
                    <a:pt x="88" y="419"/>
                  </a:lnTo>
                  <a:lnTo>
                    <a:pt x="431" y="114"/>
                  </a:lnTo>
                  <a:lnTo>
                    <a:pt x="800" y="88"/>
                  </a:lnTo>
                  <a:lnTo>
                    <a:pt x="952" y="63"/>
                  </a:lnTo>
                  <a:lnTo>
                    <a:pt x="1130" y="88"/>
                  </a:lnTo>
                  <a:lnTo>
                    <a:pt x="1257" y="190"/>
                  </a:lnTo>
                  <a:lnTo>
                    <a:pt x="1117" y="38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9" name="object 5069" descr=""/>
            <p:cNvSpPr/>
            <p:nvPr/>
          </p:nvSpPr>
          <p:spPr>
            <a:xfrm>
              <a:off x="1490344" y="241608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63" y="0"/>
                  </a:moveTo>
                  <a:lnTo>
                    <a:pt x="50" y="127"/>
                  </a:lnTo>
                  <a:lnTo>
                    <a:pt x="76" y="266"/>
                  </a:lnTo>
                  <a:lnTo>
                    <a:pt x="63" y="431"/>
                  </a:lnTo>
                  <a:lnTo>
                    <a:pt x="12" y="571"/>
                  </a:lnTo>
                  <a:lnTo>
                    <a:pt x="152" y="508"/>
                  </a:lnTo>
                  <a:lnTo>
                    <a:pt x="215" y="368"/>
                  </a:lnTo>
                  <a:lnTo>
                    <a:pt x="228" y="190"/>
                  </a:lnTo>
                  <a:lnTo>
                    <a:pt x="177" y="63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0" name="object 5070" descr=""/>
            <p:cNvSpPr/>
            <p:nvPr/>
          </p:nvSpPr>
          <p:spPr>
            <a:xfrm>
              <a:off x="1491053" y="2411311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523" y="0"/>
                  </a:moveTo>
                  <a:lnTo>
                    <a:pt x="863" y="228"/>
                  </a:lnTo>
                  <a:lnTo>
                    <a:pt x="317" y="406"/>
                  </a:lnTo>
                  <a:lnTo>
                    <a:pt x="0" y="787"/>
                  </a:lnTo>
                  <a:lnTo>
                    <a:pt x="38" y="990"/>
                  </a:lnTo>
                  <a:lnTo>
                    <a:pt x="76" y="1231"/>
                  </a:lnTo>
                  <a:lnTo>
                    <a:pt x="533" y="1447"/>
                  </a:lnTo>
                  <a:lnTo>
                    <a:pt x="1066" y="1447"/>
                  </a:lnTo>
                  <a:lnTo>
                    <a:pt x="1828" y="1473"/>
                  </a:lnTo>
                  <a:lnTo>
                    <a:pt x="1968" y="1054"/>
                  </a:lnTo>
                  <a:lnTo>
                    <a:pt x="1841" y="317"/>
                  </a:lnTo>
                  <a:lnTo>
                    <a:pt x="1523" y="0"/>
                  </a:lnTo>
                  <a:close/>
                </a:path>
              </a:pathLst>
            </a:custGeom>
            <a:solidFill>
              <a:srgbClr val="E3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1" name="object 5071" descr=""/>
            <p:cNvSpPr/>
            <p:nvPr/>
          </p:nvSpPr>
          <p:spPr>
            <a:xfrm>
              <a:off x="1491167" y="241131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409" y="0"/>
                  </a:moveTo>
                  <a:lnTo>
                    <a:pt x="749" y="228"/>
                  </a:lnTo>
                  <a:lnTo>
                    <a:pt x="393" y="355"/>
                  </a:lnTo>
                  <a:lnTo>
                    <a:pt x="126" y="558"/>
                  </a:lnTo>
                  <a:lnTo>
                    <a:pt x="0" y="736"/>
                  </a:lnTo>
                  <a:lnTo>
                    <a:pt x="139" y="571"/>
                  </a:lnTo>
                  <a:lnTo>
                    <a:pt x="380" y="419"/>
                  </a:lnTo>
                  <a:lnTo>
                    <a:pt x="1358" y="88"/>
                  </a:lnTo>
                  <a:lnTo>
                    <a:pt x="1676" y="406"/>
                  </a:lnTo>
                  <a:lnTo>
                    <a:pt x="1765" y="927"/>
                  </a:lnTo>
                  <a:lnTo>
                    <a:pt x="1739" y="1092"/>
                  </a:lnTo>
                  <a:lnTo>
                    <a:pt x="1663" y="1231"/>
                  </a:lnTo>
                  <a:lnTo>
                    <a:pt x="1803" y="1079"/>
                  </a:lnTo>
                  <a:lnTo>
                    <a:pt x="1828" y="876"/>
                  </a:lnTo>
                  <a:lnTo>
                    <a:pt x="1790" y="685"/>
                  </a:lnTo>
                  <a:lnTo>
                    <a:pt x="1727" y="317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DDBB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2" name="object 5072" descr=""/>
            <p:cNvSpPr/>
            <p:nvPr/>
          </p:nvSpPr>
          <p:spPr>
            <a:xfrm>
              <a:off x="1491736" y="241242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63" y="0"/>
                  </a:moveTo>
                  <a:lnTo>
                    <a:pt x="152" y="177"/>
                  </a:lnTo>
                  <a:lnTo>
                    <a:pt x="317" y="203"/>
                  </a:lnTo>
                  <a:lnTo>
                    <a:pt x="558" y="139"/>
                  </a:lnTo>
                  <a:lnTo>
                    <a:pt x="596" y="12"/>
                  </a:lnTo>
                  <a:lnTo>
                    <a:pt x="406" y="38"/>
                  </a:lnTo>
                  <a:lnTo>
                    <a:pt x="177" y="50"/>
                  </a:lnTo>
                  <a:close/>
                </a:path>
              </a:pathLst>
            </a:custGeom>
            <a:solidFill>
              <a:srgbClr val="989A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3" name="object 5073" descr=""/>
            <p:cNvSpPr/>
            <p:nvPr/>
          </p:nvSpPr>
          <p:spPr>
            <a:xfrm>
              <a:off x="1413855" y="2382986"/>
              <a:ext cx="157480" cy="94615"/>
            </a:xfrm>
            <a:custGeom>
              <a:avLst/>
              <a:gdLst/>
              <a:ahLst/>
              <a:cxnLst/>
              <a:rect l="l" t="t" r="r" b="b"/>
              <a:pathLst>
                <a:path w="157480" h="94614">
                  <a:moveTo>
                    <a:pt x="78701" y="0"/>
                  </a:moveTo>
                  <a:lnTo>
                    <a:pt x="35650" y="7559"/>
                  </a:lnTo>
                  <a:lnTo>
                    <a:pt x="2222" y="33997"/>
                  </a:lnTo>
                  <a:lnTo>
                    <a:pt x="0" y="40385"/>
                  </a:lnTo>
                  <a:lnTo>
                    <a:pt x="0" y="53644"/>
                  </a:lnTo>
                  <a:lnTo>
                    <a:pt x="35650" y="86465"/>
                  </a:lnTo>
                  <a:lnTo>
                    <a:pt x="78701" y="94030"/>
                  </a:lnTo>
                  <a:lnTo>
                    <a:pt x="93947" y="93163"/>
                  </a:lnTo>
                  <a:lnTo>
                    <a:pt x="108410" y="90614"/>
                  </a:lnTo>
                  <a:lnTo>
                    <a:pt x="112535" y="89331"/>
                  </a:lnTo>
                  <a:lnTo>
                    <a:pt x="78701" y="89331"/>
                  </a:lnTo>
                  <a:lnTo>
                    <a:pt x="49413" y="85907"/>
                  </a:lnTo>
                  <a:lnTo>
                    <a:pt x="25476" y="76555"/>
                  </a:lnTo>
                  <a:lnTo>
                    <a:pt x="9368" y="62724"/>
                  </a:lnTo>
                  <a:lnTo>
                    <a:pt x="3454" y="45770"/>
                  </a:lnTo>
                  <a:lnTo>
                    <a:pt x="9368" y="28816"/>
                  </a:lnTo>
                  <a:lnTo>
                    <a:pt x="25495" y="14970"/>
                  </a:lnTo>
                  <a:lnTo>
                    <a:pt x="49413" y="5633"/>
                  </a:lnTo>
                  <a:lnTo>
                    <a:pt x="78701" y="2209"/>
                  </a:lnTo>
                  <a:lnTo>
                    <a:pt x="101569" y="2209"/>
                  </a:lnTo>
                  <a:lnTo>
                    <a:pt x="93947" y="867"/>
                  </a:lnTo>
                  <a:lnTo>
                    <a:pt x="78701" y="0"/>
                  </a:lnTo>
                  <a:close/>
                </a:path>
                <a:path w="157480" h="94614">
                  <a:moveTo>
                    <a:pt x="101569" y="2209"/>
                  </a:moveTo>
                  <a:lnTo>
                    <a:pt x="78701" y="2209"/>
                  </a:lnTo>
                  <a:lnTo>
                    <a:pt x="107990" y="5633"/>
                  </a:lnTo>
                  <a:lnTo>
                    <a:pt x="131908" y="14970"/>
                  </a:lnTo>
                  <a:lnTo>
                    <a:pt x="148035" y="28816"/>
                  </a:lnTo>
                  <a:lnTo>
                    <a:pt x="153949" y="45770"/>
                  </a:lnTo>
                  <a:lnTo>
                    <a:pt x="148035" y="62724"/>
                  </a:lnTo>
                  <a:lnTo>
                    <a:pt x="131908" y="76571"/>
                  </a:lnTo>
                  <a:lnTo>
                    <a:pt x="107990" y="85907"/>
                  </a:lnTo>
                  <a:lnTo>
                    <a:pt x="78701" y="89331"/>
                  </a:lnTo>
                  <a:lnTo>
                    <a:pt x="112535" y="89331"/>
                  </a:lnTo>
                  <a:lnTo>
                    <a:pt x="146748" y="71577"/>
                  </a:lnTo>
                  <a:lnTo>
                    <a:pt x="157403" y="53644"/>
                  </a:lnTo>
                  <a:lnTo>
                    <a:pt x="157403" y="40385"/>
                  </a:lnTo>
                  <a:lnTo>
                    <a:pt x="121753" y="7559"/>
                  </a:lnTo>
                  <a:lnTo>
                    <a:pt x="108410" y="3414"/>
                  </a:lnTo>
                  <a:lnTo>
                    <a:pt x="101569" y="2209"/>
                  </a:lnTo>
                  <a:close/>
                </a:path>
              </a:pathLst>
            </a:custGeom>
            <a:solidFill>
              <a:srgbClr val="7172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4" name="object 5074" descr=""/>
            <p:cNvSpPr/>
            <p:nvPr/>
          </p:nvSpPr>
          <p:spPr>
            <a:xfrm>
              <a:off x="1413855" y="2382986"/>
              <a:ext cx="157480" cy="94615"/>
            </a:xfrm>
            <a:custGeom>
              <a:avLst/>
              <a:gdLst/>
              <a:ahLst/>
              <a:cxnLst/>
              <a:rect l="l" t="t" r="r" b="b"/>
              <a:pathLst>
                <a:path w="157480" h="94614">
                  <a:moveTo>
                    <a:pt x="78701" y="89331"/>
                  </a:moveTo>
                  <a:lnTo>
                    <a:pt x="49413" y="85907"/>
                  </a:lnTo>
                  <a:lnTo>
                    <a:pt x="25495" y="76571"/>
                  </a:lnTo>
                  <a:lnTo>
                    <a:pt x="9368" y="62724"/>
                  </a:lnTo>
                  <a:lnTo>
                    <a:pt x="3454" y="45770"/>
                  </a:lnTo>
                  <a:lnTo>
                    <a:pt x="9368" y="28816"/>
                  </a:lnTo>
                  <a:lnTo>
                    <a:pt x="25495" y="14970"/>
                  </a:lnTo>
                  <a:lnTo>
                    <a:pt x="49413" y="5633"/>
                  </a:lnTo>
                  <a:lnTo>
                    <a:pt x="78701" y="2209"/>
                  </a:lnTo>
                  <a:lnTo>
                    <a:pt x="107990" y="5633"/>
                  </a:lnTo>
                  <a:lnTo>
                    <a:pt x="131908" y="14970"/>
                  </a:lnTo>
                  <a:lnTo>
                    <a:pt x="148035" y="28816"/>
                  </a:lnTo>
                  <a:lnTo>
                    <a:pt x="153949" y="45770"/>
                  </a:lnTo>
                  <a:lnTo>
                    <a:pt x="148035" y="62724"/>
                  </a:lnTo>
                  <a:lnTo>
                    <a:pt x="131908" y="76571"/>
                  </a:lnTo>
                  <a:lnTo>
                    <a:pt x="107990" y="85907"/>
                  </a:lnTo>
                  <a:lnTo>
                    <a:pt x="78701" y="89331"/>
                  </a:lnTo>
                  <a:close/>
                </a:path>
                <a:path w="157480" h="94614">
                  <a:moveTo>
                    <a:pt x="150825" y="28016"/>
                  </a:moveTo>
                  <a:lnTo>
                    <a:pt x="108410" y="3414"/>
                  </a:lnTo>
                  <a:lnTo>
                    <a:pt x="78701" y="0"/>
                  </a:lnTo>
                  <a:lnTo>
                    <a:pt x="63455" y="867"/>
                  </a:lnTo>
                  <a:lnTo>
                    <a:pt x="23761" y="13220"/>
                  </a:lnTo>
                  <a:lnTo>
                    <a:pt x="0" y="40385"/>
                  </a:lnTo>
                  <a:lnTo>
                    <a:pt x="0" y="47015"/>
                  </a:lnTo>
                  <a:lnTo>
                    <a:pt x="0" y="53644"/>
                  </a:lnTo>
                  <a:lnTo>
                    <a:pt x="35650" y="86465"/>
                  </a:lnTo>
                  <a:lnTo>
                    <a:pt x="78701" y="94030"/>
                  </a:lnTo>
                  <a:lnTo>
                    <a:pt x="93947" y="93163"/>
                  </a:lnTo>
                  <a:lnTo>
                    <a:pt x="133642" y="80797"/>
                  </a:lnTo>
                  <a:lnTo>
                    <a:pt x="157403" y="53644"/>
                  </a:lnTo>
                  <a:lnTo>
                    <a:pt x="157403" y="47015"/>
                  </a:lnTo>
                  <a:lnTo>
                    <a:pt x="157403" y="40385"/>
                  </a:lnTo>
                  <a:lnTo>
                    <a:pt x="155181" y="33997"/>
                  </a:lnTo>
                  <a:lnTo>
                    <a:pt x="150825" y="28016"/>
                  </a:lnTo>
                  <a:close/>
                </a:path>
              </a:pathLst>
            </a:custGeom>
            <a:ln w="3175">
              <a:solidFill>
                <a:srgbClr val="3D3C3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75" name="object 5075" descr="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785661" y="1717863"/>
              <a:ext cx="492517" cy="279082"/>
            </a:xfrm>
            <a:prstGeom prst="rect">
              <a:avLst/>
            </a:prstGeom>
          </p:spPr>
        </p:pic>
        <p:pic>
          <p:nvPicPr>
            <p:cNvPr id="5076" name="object 5076" descr="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791714" y="1877898"/>
              <a:ext cx="179334" cy="81661"/>
            </a:xfrm>
            <a:prstGeom prst="rect">
              <a:avLst/>
            </a:prstGeom>
          </p:spPr>
        </p:pic>
        <p:pic>
          <p:nvPicPr>
            <p:cNvPr id="5077" name="object 5077" descr="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2881859" y="1876240"/>
              <a:ext cx="57860" cy="40504"/>
            </a:xfrm>
            <a:prstGeom prst="rect">
              <a:avLst/>
            </a:prstGeom>
          </p:spPr>
        </p:pic>
        <p:pic>
          <p:nvPicPr>
            <p:cNvPr id="5078" name="object 5078" descr="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905328" y="1904518"/>
              <a:ext cx="51625" cy="32703"/>
            </a:xfrm>
            <a:prstGeom prst="rect">
              <a:avLst/>
            </a:prstGeom>
          </p:spPr>
        </p:pic>
        <p:sp>
          <p:nvSpPr>
            <p:cNvPr id="5079" name="object 5079" descr=""/>
            <p:cNvSpPr/>
            <p:nvPr/>
          </p:nvSpPr>
          <p:spPr>
            <a:xfrm>
              <a:off x="2919120" y="1927092"/>
              <a:ext cx="36195" cy="34290"/>
            </a:xfrm>
            <a:custGeom>
              <a:avLst/>
              <a:gdLst/>
              <a:ahLst/>
              <a:cxnLst/>
              <a:rect l="l" t="t" r="r" b="b"/>
              <a:pathLst>
                <a:path w="36194" h="34289">
                  <a:moveTo>
                    <a:pt x="23749" y="0"/>
                  </a:moveTo>
                  <a:lnTo>
                    <a:pt x="17145" y="215"/>
                  </a:lnTo>
                  <a:lnTo>
                    <a:pt x="5562" y="6921"/>
                  </a:lnTo>
                  <a:lnTo>
                    <a:pt x="0" y="16738"/>
                  </a:lnTo>
                  <a:lnTo>
                    <a:pt x="1727" y="22110"/>
                  </a:lnTo>
                  <a:lnTo>
                    <a:pt x="2222" y="27127"/>
                  </a:lnTo>
                  <a:lnTo>
                    <a:pt x="4267" y="29362"/>
                  </a:lnTo>
                  <a:lnTo>
                    <a:pt x="12915" y="33870"/>
                  </a:lnTo>
                  <a:lnTo>
                    <a:pt x="19151" y="32258"/>
                  </a:lnTo>
                  <a:lnTo>
                    <a:pt x="29400" y="31051"/>
                  </a:lnTo>
                  <a:lnTo>
                    <a:pt x="31682" y="31051"/>
                  </a:lnTo>
                  <a:lnTo>
                    <a:pt x="35826" y="25171"/>
                  </a:lnTo>
                  <a:lnTo>
                    <a:pt x="34950" y="14020"/>
                  </a:lnTo>
                  <a:lnTo>
                    <a:pt x="32321" y="5168"/>
                  </a:lnTo>
                  <a:lnTo>
                    <a:pt x="28752" y="2997"/>
                  </a:lnTo>
                  <a:lnTo>
                    <a:pt x="27838" y="2006"/>
                  </a:lnTo>
                  <a:lnTo>
                    <a:pt x="23749" y="0"/>
                  </a:lnTo>
                  <a:close/>
                </a:path>
              </a:pathLst>
            </a:custGeom>
            <a:solidFill>
              <a:srgbClr val="C1AA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0" name="object 5080" descr=""/>
            <p:cNvSpPr/>
            <p:nvPr/>
          </p:nvSpPr>
          <p:spPr>
            <a:xfrm>
              <a:off x="2933687" y="1930006"/>
              <a:ext cx="16510" cy="26670"/>
            </a:xfrm>
            <a:custGeom>
              <a:avLst/>
              <a:gdLst/>
              <a:ahLst/>
              <a:cxnLst/>
              <a:rect l="l" t="t" r="r" b="b"/>
              <a:pathLst>
                <a:path w="16510" h="26669">
                  <a:moveTo>
                    <a:pt x="11150" y="0"/>
                  </a:moveTo>
                  <a:lnTo>
                    <a:pt x="10452" y="127"/>
                  </a:lnTo>
                  <a:lnTo>
                    <a:pt x="5219" y="1600"/>
                  </a:lnTo>
                  <a:lnTo>
                    <a:pt x="1320" y="3619"/>
                  </a:lnTo>
                  <a:lnTo>
                    <a:pt x="0" y="5283"/>
                  </a:lnTo>
                  <a:lnTo>
                    <a:pt x="330" y="6527"/>
                  </a:lnTo>
                  <a:lnTo>
                    <a:pt x="2628" y="6565"/>
                  </a:lnTo>
                  <a:lnTo>
                    <a:pt x="3251" y="5016"/>
                  </a:lnTo>
                  <a:lnTo>
                    <a:pt x="5308" y="3022"/>
                  </a:lnTo>
                  <a:lnTo>
                    <a:pt x="9156" y="1397"/>
                  </a:lnTo>
                  <a:lnTo>
                    <a:pt x="11150" y="0"/>
                  </a:lnTo>
                  <a:close/>
                </a:path>
                <a:path w="16510" h="26669">
                  <a:moveTo>
                    <a:pt x="16217" y="24866"/>
                  </a:moveTo>
                  <a:lnTo>
                    <a:pt x="15582" y="24434"/>
                  </a:lnTo>
                  <a:lnTo>
                    <a:pt x="13589" y="23050"/>
                  </a:lnTo>
                  <a:lnTo>
                    <a:pt x="11658" y="23520"/>
                  </a:lnTo>
                  <a:lnTo>
                    <a:pt x="9410" y="24434"/>
                  </a:lnTo>
                  <a:lnTo>
                    <a:pt x="7023" y="22821"/>
                  </a:lnTo>
                  <a:lnTo>
                    <a:pt x="1854" y="21386"/>
                  </a:lnTo>
                  <a:lnTo>
                    <a:pt x="2870" y="24434"/>
                  </a:lnTo>
                  <a:lnTo>
                    <a:pt x="2984" y="25006"/>
                  </a:lnTo>
                  <a:lnTo>
                    <a:pt x="2603" y="26428"/>
                  </a:lnTo>
                  <a:lnTo>
                    <a:pt x="4660" y="26200"/>
                  </a:lnTo>
                  <a:lnTo>
                    <a:pt x="6197" y="25908"/>
                  </a:lnTo>
                  <a:lnTo>
                    <a:pt x="11036" y="25730"/>
                  </a:lnTo>
                  <a:lnTo>
                    <a:pt x="12877" y="25006"/>
                  </a:lnTo>
                  <a:lnTo>
                    <a:pt x="16217" y="24866"/>
                  </a:lnTo>
                  <a:close/>
                </a:path>
              </a:pathLst>
            </a:custGeom>
            <a:solidFill>
              <a:srgbClr val="C3A8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1" name="object 5081" descr=""/>
            <p:cNvSpPr/>
            <p:nvPr/>
          </p:nvSpPr>
          <p:spPr>
            <a:xfrm>
              <a:off x="2918796" y="1937050"/>
              <a:ext cx="19050" cy="23495"/>
            </a:xfrm>
            <a:custGeom>
              <a:avLst/>
              <a:gdLst/>
              <a:ahLst/>
              <a:cxnLst/>
              <a:rect l="l" t="t" r="r" b="b"/>
              <a:pathLst>
                <a:path w="19050" h="23494">
                  <a:moveTo>
                    <a:pt x="13423" y="0"/>
                  </a:moveTo>
                  <a:lnTo>
                    <a:pt x="5613" y="2133"/>
                  </a:lnTo>
                  <a:lnTo>
                    <a:pt x="0" y="7416"/>
                  </a:lnTo>
                  <a:lnTo>
                    <a:pt x="1676" y="15722"/>
                  </a:lnTo>
                  <a:lnTo>
                    <a:pt x="4457" y="18262"/>
                  </a:lnTo>
                  <a:lnTo>
                    <a:pt x="11798" y="23088"/>
                  </a:lnTo>
                  <a:lnTo>
                    <a:pt x="16395" y="22656"/>
                  </a:lnTo>
                  <a:lnTo>
                    <a:pt x="17106" y="20701"/>
                  </a:lnTo>
                  <a:lnTo>
                    <a:pt x="18707" y="14998"/>
                  </a:lnTo>
                  <a:lnTo>
                    <a:pt x="15024" y="8966"/>
                  </a:lnTo>
                  <a:lnTo>
                    <a:pt x="14300" y="6184"/>
                  </a:lnTo>
                  <a:lnTo>
                    <a:pt x="14084" y="977"/>
                  </a:lnTo>
                  <a:lnTo>
                    <a:pt x="13423" y="0"/>
                  </a:lnTo>
                  <a:close/>
                </a:path>
              </a:pathLst>
            </a:custGeom>
            <a:solidFill>
              <a:srgbClr val="C4AB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2" name="object 5082" descr=""/>
            <p:cNvSpPr/>
            <p:nvPr/>
          </p:nvSpPr>
          <p:spPr>
            <a:xfrm>
              <a:off x="2921697" y="1953799"/>
              <a:ext cx="13335" cy="6985"/>
            </a:xfrm>
            <a:custGeom>
              <a:avLst/>
              <a:gdLst/>
              <a:ahLst/>
              <a:cxnLst/>
              <a:rect l="l" t="t" r="r" b="b"/>
              <a:pathLst>
                <a:path w="13335" h="6985">
                  <a:moveTo>
                    <a:pt x="0" y="0"/>
                  </a:moveTo>
                  <a:lnTo>
                    <a:pt x="660" y="571"/>
                  </a:lnTo>
                  <a:lnTo>
                    <a:pt x="3860" y="5080"/>
                  </a:lnTo>
                  <a:lnTo>
                    <a:pt x="13169" y="6604"/>
                  </a:lnTo>
                  <a:lnTo>
                    <a:pt x="11438" y="3949"/>
                  </a:lnTo>
                  <a:lnTo>
                    <a:pt x="7098" y="3937"/>
                  </a:lnTo>
                  <a:lnTo>
                    <a:pt x="4711" y="2794"/>
                  </a:lnTo>
                  <a:lnTo>
                    <a:pt x="0" y="0"/>
                  </a:lnTo>
                  <a:close/>
                </a:path>
                <a:path w="13335" h="6985">
                  <a:moveTo>
                    <a:pt x="11430" y="3937"/>
                  </a:moveTo>
                  <a:lnTo>
                    <a:pt x="7124" y="3949"/>
                  </a:lnTo>
                  <a:lnTo>
                    <a:pt x="11438" y="3949"/>
                  </a:lnTo>
                  <a:close/>
                </a:path>
              </a:pathLst>
            </a:custGeom>
            <a:solidFill>
              <a:srgbClr val="C3A8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3" name="object 5083" descr=""/>
            <p:cNvSpPr/>
            <p:nvPr/>
          </p:nvSpPr>
          <p:spPr>
            <a:xfrm>
              <a:off x="2943170" y="1917230"/>
              <a:ext cx="24765" cy="11430"/>
            </a:xfrm>
            <a:custGeom>
              <a:avLst/>
              <a:gdLst/>
              <a:ahLst/>
              <a:cxnLst/>
              <a:rect l="l" t="t" r="r" b="b"/>
              <a:pathLst>
                <a:path w="24764" h="11430">
                  <a:moveTo>
                    <a:pt x="3225" y="3695"/>
                  </a:moveTo>
                  <a:lnTo>
                    <a:pt x="2920" y="4025"/>
                  </a:lnTo>
                  <a:lnTo>
                    <a:pt x="2400" y="4991"/>
                  </a:lnTo>
                  <a:lnTo>
                    <a:pt x="0" y="9931"/>
                  </a:lnTo>
                  <a:lnTo>
                    <a:pt x="6984" y="10934"/>
                  </a:lnTo>
                  <a:lnTo>
                    <a:pt x="9690" y="10312"/>
                  </a:lnTo>
                  <a:lnTo>
                    <a:pt x="15466" y="10312"/>
                  </a:lnTo>
                  <a:lnTo>
                    <a:pt x="18249" y="8877"/>
                  </a:lnTo>
                  <a:lnTo>
                    <a:pt x="22673" y="8877"/>
                  </a:lnTo>
                  <a:lnTo>
                    <a:pt x="23598" y="6083"/>
                  </a:lnTo>
                  <a:lnTo>
                    <a:pt x="9359" y="6083"/>
                  </a:lnTo>
                  <a:lnTo>
                    <a:pt x="3225" y="3695"/>
                  </a:lnTo>
                  <a:close/>
                </a:path>
                <a:path w="24764" h="11430">
                  <a:moveTo>
                    <a:pt x="22673" y="8877"/>
                  </a:moveTo>
                  <a:lnTo>
                    <a:pt x="18249" y="8877"/>
                  </a:lnTo>
                  <a:lnTo>
                    <a:pt x="22034" y="10807"/>
                  </a:lnTo>
                  <a:lnTo>
                    <a:pt x="22673" y="8877"/>
                  </a:lnTo>
                  <a:close/>
                </a:path>
                <a:path w="24764" h="11430">
                  <a:moveTo>
                    <a:pt x="15466" y="10312"/>
                  </a:moveTo>
                  <a:lnTo>
                    <a:pt x="9690" y="10312"/>
                  </a:lnTo>
                  <a:lnTo>
                    <a:pt x="14998" y="10553"/>
                  </a:lnTo>
                  <a:lnTo>
                    <a:pt x="15466" y="10312"/>
                  </a:lnTo>
                  <a:close/>
                </a:path>
                <a:path w="24764" h="11430">
                  <a:moveTo>
                    <a:pt x="23482" y="0"/>
                  </a:moveTo>
                  <a:lnTo>
                    <a:pt x="18389" y="292"/>
                  </a:lnTo>
                  <a:lnTo>
                    <a:pt x="19024" y="4178"/>
                  </a:lnTo>
                  <a:lnTo>
                    <a:pt x="14147" y="4991"/>
                  </a:lnTo>
                  <a:lnTo>
                    <a:pt x="9359" y="6083"/>
                  </a:lnTo>
                  <a:lnTo>
                    <a:pt x="23598" y="6083"/>
                  </a:lnTo>
                  <a:lnTo>
                    <a:pt x="24434" y="3556"/>
                  </a:lnTo>
                  <a:lnTo>
                    <a:pt x="23482" y="0"/>
                  </a:lnTo>
                  <a:close/>
                </a:path>
              </a:pathLst>
            </a:custGeom>
            <a:solidFill>
              <a:srgbClr val="E1C0A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4" name="object 5084" descr=""/>
            <p:cNvSpPr/>
            <p:nvPr/>
          </p:nvSpPr>
          <p:spPr>
            <a:xfrm>
              <a:off x="2916720" y="1905490"/>
              <a:ext cx="48895" cy="20320"/>
            </a:xfrm>
            <a:custGeom>
              <a:avLst/>
              <a:gdLst/>
              <a:ahLst/>
              <a:cxnLst/>
              <a:rect l="l" t="t" r="r" b="b"/>
              <a:pathLst>
                <a:path w="48894" h="20319">
                  <a:moveTo>
                    <a:pt x="47097" y="18275"/>
                  </a:moveTo>
                  <a:lnTo>
                    <a:pt x="38049" y="18275"/>
                  </a:lnTo>
                  <a:lnTo>
                    <a:pt x="46469" y="19939"/>
                  </a:lnTo>
                  <a:lnTo>
                    <a:pt x="47097" y="18275"/>
                  </a:lnTo>
                  <a:close/>
                </a:path>
                <a:path w="48894" h="20319">
                  <a:moveTo>
                    <a:pt x="3454" y="5270"/>
                  </a:moveTo>
                  <a:lnTo>
                    <a:pt x="0" y="5715"/>
                  </a:lnTo>
                  <a:lnTo>
                    <a:pt x="3428" y="8559"/>
                  </a:lnTo>
                  <a:lnTo>
                    <a:pt x="15709" y="9448"/>
                  </a:lnTo>
                  <a:lnTo>
                    <a:pt x="21856" y="13360"/>
                  </a:lnTo>
                  <a:lnTo>
                    <a:pt x="31368" y="19050"/>
                  </a:lnTo>
                  <a:lnTo>
                    <a:pt x="38049" y="18275"/>
                  </a:lnTo>
                  <a:lnTo>
                    <a:pt x="47097" y="18275"/>
                  </a:lnTo>
                  <a:lnTo>
                    <a:pt x="48463" y="14655"/>
                  </a:lnTo>
                  <a:lnTo>
                    <a:pt x="48234" y="11074"/>
                  </a:lnTo>
                  <a:lnTo>
                    <a:pt x="43332" y="10375"/>
                  </a:lnTo>
                  <a:lnTo>
                    <a:pt x="41287" y="8826"/>
                  </a:lnTo>
                  <a:lnTo>
                    <a:pt x="39320" y="6819"/>
                  </a:lnTo>
                  <a:lnTo>
                    <a:pt x="17627" y="6819"/>
                  </a:lnTo>
                  <a:lnTo>
                    <a:pt x="16789" y="6426"/>
                  </a:lnTo>
                  <a:lnTo>
                    <a:pt x="7950" y="6426"/>
                  </a:lnTo>
                  <a:lnTo>
                    <a:pt x="3454" y="5270"/>
                  </a:lnTo>
                  <a:close/>
                </a:path>
                <a:path w="48894" h="20319">
                  <a:moveTo>
                    <a:pt x="29179" y="186"/>
                  </a:moveTo>
                  <a:lnTo>
                    <a:pt x="25196" y="2247"/>
                  </a:lnTo>
                  <a:lnTo>
                    <a:pt x="21374" y="4686"/>
                  </a:lnTo>
                  <a:lnTo>
                    <a:pt x="17627" y="6819"/>
                  </a:lnTo>
                  <a:lnTo>
                    <a:pt x="39320" y="6819"/>
                  </a:lnTo>
                  <a:lnTo>
                    <a:pt x="37439" y="4902"/>
                  </a:lnTo>
                  <a:lnTo>
                    <a:pt x="33591" y="1308"/>
                  </a:lnTo>
                  <a:lnTo>
                    <a:pt x="29179" y="186"/>
                  </a:lnTo>
                  <a:close/>
                </a:path>
                <a:path w="48894" h="20319">
                  <a:moveTo>
                    <a:pt x="14465" y="5334"/>
                  </a:moveTo>
                  <a:lnTo>
                    <a:pt x="7950" y="6426"/>
                  </a:lnTo>
                  <a:lnTo>
                    <a:pt x="16789" y="6426"/>
                  </a:lnTo>
                  <a:lnTo>
                    <a:pt x="14465" y="5334"/>
                  </a:lnTo>
                  <a:close/>
                </a:path>
                <a:path w="48894" h="20319">
                  <a:moveTo>
                    <a:pt x="29540" y="0"/>
                  </a:moveTo>
                  <a:lnTo>
                    <a:pt x="29095" y="165"/>
                  </a:lnTo>
                  <a:lnTo>
                    <a:pt x="29540" y="0"/>
                  </a:lnTo>
                  <a:close/>
                </a:path>
              </a:pathLst>
            </a:custGeom>
            <a:solidFill>
              <a:srgbClr val="BD8D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5" name="object 5085" descr=""/>
            <p:cNvSpPr/>
            <p:nvPr/>
          </p:nvSpPr>
          <p:spPr>
            <a:xfrm>
              <a:off x="2934461" y="1906494"/>
              <a:ext cx="29845" cy="17780"/>
            </a:xfrm>
            <a:custGeom>
              <a:avLst/>
              <a:gdLst/>
              <a:ahLst/>
              <a:cxnLst/>
              <a:rect l="l" t="t" r="r" b="b"/>
              <a:pathLst>
                <a:path w="29844" h="17780">
                  <a:moveTo>
                    <a:pt x="17929" y="10121"/>
                  </a:moveTo>
                  <a:lnTo>
                    <a:pt x="11346" y="10121"/>
                  </a:lnTo>
                  <a:lnTo>
                    <a:pt x="14801" y="10617"/>
                  </a:lnTo>
                  <a:lnTo>
                    <a:pt x="16731" y="11150"/>
                  </a:lnTo>
                  <a:lnTo>
                    <a:pt x="17658" y="12446"/>
                  </a:lnTo>
                  <a:lnTo>
                    <a:pt x="18331" y="13296"/>
                  </a:lnTo>
                  <a:lnTo>
                    <a:pt x="18788" y="13804"/>
                  </a:lnTo>
                  <a:lnTo>
                    <a:pt x="20109" y="14554"/>
                  </a:lnTo>
                  <a:lnTo>
                    <a:pt x="20211" y="15709"/>
                  </a:lnTo>
                  <a:lnTo>
                    <a:pt x="21519" y="17741"/>
                  </a:lnTo>
                  <a:lnTo>
                    <a:pt x="22217" y="16446"/>
                  </a:lnTo>
                  <a:lnTo>
                    <a:pt x="21191" y="14770"/>
                  </a:lnTo>
                  <a:lnTo>
                    <a:pt x="19525" y="12179"/>
                  </a:lnTo>
                  <a:lnTo>
                    <a:pt x="20572" y="11696"/>
                  </a:lnTo>
                  <a:lnTo>
                    <a:pt x="19512" y="11696"/>
                  </a:lnTo>
                  <a:lnTo>
                    <a:pt x="17929" y="10121"/>
                  </a:lnTo>
                  <a:close/>
                </a:path>
                <a:path w="29844" h="17780">
                  <a:moveTo>
                    <a:pt x="25718" y="11506"/>
                  </a:moveTo>
                  <a:lnTo>
                    <a:pt x="20986" y="11506"/>
                  </a:lnTo>
                  <a:lnTo>
                    <a:pt x="25164" y="11658"/>
                  </a:lnTo>
                  <a:lnTo>
                    <a:pt x="28504" y="14960"/>
                  </a:lnTo>
                  <a:lnTo>
                    <a:pt x="29787" y="14960"/>
                  </a:lnTo>
                  <a:lnTo>
                    <a:pt x="29291" y="14770"/>
                  </a:lnTo>
                  <a:lnTo>
                    <a:pt x="25718" y="11506"/>
                  </a:lnTo>
                  <a:close/>
                </a:path>
                <a:path w="29844" h="17780">
                  <a:moveTo>
                    <a:pt x="10152" y="8216"/>
                  </a:moveTo>
                  <a:lnTo>
                    <a:pt x="9314" y="8216"/>
                  </a:lnTo>
                  <a:lnTo>
                    <a:pt x="10648" y="9220"/>
                  </a:lnTo>
                  <a:lnTo>
                    <a:pt x="10800" y="10490"/>
                  </a:lnTo>
                  <a:lnTo>
                    <a:pt x="6203" y="11468"/>
                  </a:lnTo>
                  <a:lnTo>
                    <a:pt x="6241" y="12001"/>
                  </a:lnTo>
                  <a:lnTo>
                    <a:pt x="9886" y="11226"/>
                  </a:lnTo>
                  <a:lnTo>
                    <a:pt x="11346" y="10121"/>
                  </a:lnTo>
                  <a:lnTo>
                    <a:pt x="17929" y="10121"/>
                  </a:lnTo>
                  <a:lnTo>
                    <a:pt x="17342" y="9537"/>
                  </a:lnTo>
                  <a:lnTo>
                    <a:pt x="14890" y="9537"/>
                  </a:lnTo>
                  <a:lnTo>
                    <a:pt x="14703" y="9398"/>
                  </a:lnTo>
                  <a:lnTo>
                    <a:pt x="13124" y="9398"/>
                  </a:lnTo>
                  <a:lnTo>
                    <a:pt x="12296" y="9029"/>
                  </a:lnTo>
                  <a:lnTo>
                    <a:pt x="11181" y="9029"/>
                  </a:lnTo>
                  <a:lnTo>
                    <a:pt x="10152" y="8216"/>
                  </a:lnTo>
                  <a:close/>
                </a:path>
                <a:path w="29844" h="17780">
                  <a:moveTo>
                    <a:pt x="25037" y="10883"/>
                  </a:moveTo>
                  <a:lnTo>
                    <a:pt x="19512" y="11696"/>
                  </a:lnTo>
                  <a:lnTo>
                    <a:pt x="20572" y="11696"/>
                  </a:lnTo>
                  <a:lnTo>
                    <a:pt x="20986" y="11506"/>
                  </a:lnTo>
                  <a:lnTo>
                    <a:pt x="25718" y="11506"/>
                  </a:lnTo>
                  <a:lnTo>
                    <a:pt x="25037" y="10883"/>
                  </a:lnTo>
                  <a:close/>
                </a:path>
                <a:path w="29844" h="17780">
                  <a:moveTo>
                    <a:pt x="5606" y="7505"/>
                  </a:moveTo>
                  <a:lnTo>
                    <a:pt x="399" y="8699"/>
                  </a:lnTo>
                  <a:lnTo>
                    <a:pt x="0" y="9004"/>
                  </a:lnTo>
                  <a:lnTo>
                    <a:pt x="10" y="9220"/>
                  </a:lnTo>
                  <a:lnTo>
                    <a:pt x="818" y="10528"/>
                  </a:lnTo>
                  <a:lnTo>
                    <a:pt x="6457" y="8369"/>
                  </a:lnTo>
                  <a:lnTo>
                    <a:pt x="6702" y="8356"/>
                  </a:lnTo>
                  <a:lnTo>
                    <a:pt x="5606" y="7505"/>
                  </a:lnTo>
                  <a:close/>
                </a:path>
                <a:path w="29844" h="17780">
                  <a:moveTo>
                    <a:pt x="19703" y="4445"/>
                  </a:moveTo>
                  <a:lnTo>
                    <a:pt x="18468" y="5575"/>
                  </a:lnTo>
                  <a:lnTo>
                    <a:pt x="17633" y="6388"/>
                  </a:lnTo>
                  <a:lnTo>
                    <a:pt x="14890" y="9537"/>
                  </a:lnTo>
                  <a:lnTo>
                    <a:pt x="17342" y="9537"/>
                  </a:lnTo>
                  <a:lnTo>
                    <a:pt x="17201" y="9398"/>
                  </a:lnTo>
                  <a:lnTo>
                    <a:pt x="17315" y="7569"/>
                  </a:lnTo>
                  <a:lnTo>
                    <a:pt x="19220" y="6070"/>
                  </a:lnTo>
                  <a:lnTo>
                    <a:pt x="20960" y="4813"/>
                  </a:lnTo>
                  <a:lnTo>
                    <a:pt x="19703" y="4445"/>
                  </a:lnTo>
                  <a:close/>
                </a:path>
                <a:path w="29844" h="17780">
                  <a:moveTo>
                    <a:pt x="14178" y="9004"/>
                  </a:moveTo>
                  <a:lnTo>
                    <a:pt x="13124" y="9398"/>
                  </a:lnTo>
                  <a:lnTo>
                    <a:pt x="14703" y="9398"/>
                  </a:lnTo>
                  <a:lnTo>
                    <a:pt x="14178" y="9004"/>
                  </a:lnTo>
                  <a:close/>
                </a:path>
                <a:path w="29844" h="17780">
                  <a:moveTo>
                    <a:pt x="11981" y="8890"/>
                  </a:moveTo>
                  <a:lnTo>
                    <a:pt x="11181" y="9029"/>
                  </a:lnTo>
                  <a:lnTo>
                    <a:pt x="12296" y="9029"/>
                  </a:lnTo>
                  <a:lnTo>
                    <a:pt x="11981" y="8890"/>
                  </a:lnTo>
                  <a:close/>
                </a:path>
                <a:path w="29844" h="17780">
                  <a:moveTo>
                    <a:pt x="6956" y="8342"/>
                  </a:moveTo>
                  <a:lnTo>
                    <a:pt x="6702" y="8356"/>
                  </a:lnTo>
                  <a:lnTo>
                    <a:pt x="6965" y="8559"/>
                  </a:lnTo>
                  <a:lnTo>
                    <a:pt x="6956" y="8342"/>
                  </a:lnTo>
                  <a:close/>
                </a:path>
                <a:path w="29844" h="17780">
                  <a:moveTo>
                    <a:pt x="10419" y="0"/>
                  </a:moveTo>
                  <a:lnTo>
                    <a:pt x="9530" y="787"/>
                  </a:lnTo>
                  <a:lnTo>
                    <a:pt x="10368" y="1181"/>
                  </a:lnTo>
                  <a:lnTo>
                    <a:pt x="12235" y="3340"/>
                  </a:lnTo>
                  <a:lnTo>
                    <a:pt x="9564" y="3340"/>
                  </a:lnTo>
                  <a:lnTo>
                    <a:pt x="7244" y="5080"/>
                  </a:lnTo>
                  <a:lnTo>
                    <a:pt x="6911" y="5486"/>
                  </a:lnTo>
                  <a:lnTo>
                    <a:pt x="6956" y="8342"/>
                  </a:lnTo>
                  <a:lnTo>
                    <a:pt x="9314" y="8216"/>
                  </a:lnTo>
                  <a:lnTo>
                    <a:pt x="10152" y="8216"/>
                  </a:lnTo>
                  <a:lnTo>
                    <a:pt x="8946" y="7264"/>
                  </a:lnTo>
                  <a:lnTo>
                    <a:pt x="9467" y="4597"/>
                  </a:lnTo>
                  <a:lnTo>
                    <a:pt x="10441" y="4597"/>
                  </a:lnTo>
                  <a:lnTo>
                    <a:pt x="13721" y="3403"/>
                  </a:lnTo>
                  <a:lnTo>
                    <a:pt x="12235" y="3340"/>
                  </a:lnTo>
                  <a:lnTo>
                    <a:pt x="9632" y="3289"/>
                  </a:lnTo>
                  <a:lnTo>
                    <a:pt x="13617" y="3289"/>
                  </a:lnTo>
                  <a:lnTo>
                    <a:pt x="12667" y="2247"/>
                  </a:lnTo>
                  <a:lnTo>
                    <a:pt x="12438" y="1638"/>
                  </a:lnTo>
                  <a:lnTo>
                    <a:pt x="10419" y="0"/>
                  </a:lnTo>
                  <a:close/>
                </a:path>
                <a:path w="29844" h="17780">
                  <a:moveTo>
                    <a:pt x="10441" y="4597"/>
                  </a:moveTo>
                  <a:lnTo>
                    <a:pt x="9467" y="4597"/>
                  </a:lnTo>
                  <a:lnTo>
                    <a:pt x="10406" y="4610"/>
                  </a:lnTo>
                  <a:close/>
                </a:path>
              </a:pathLst>
            </a:custGeom>
            <a:solidFill>
              <a:srgbClr val="BD8D75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6" name="object 5086" descr=""/>
            <p:cNvSpPr/>
            <p:nvPr/>
          </p:nvSpPr>
          <p:spPr>
            <a:xfrm>
              <a:off x="2848330" y="1924309"/>
              <a:ext cx="23495" cy="5715"/>
            </a:xfrm>
            <a:custGeom>
              <a:avLst/>
              <a:gdLst/>
              <a:ahLst/>
              <a:cxnLst/>
              <a:rect l="l" t="t" r="r" b="b"/>
              <a:pathLst>
                <a:path w="23494" h="5714">
                  <a:moveTo>
                    <a:pt x="0" y="1509"/>
                  </a:moveTo>
                  <a:lnTo>
                    <a:pt x="0" y="2353"/>
                  </a:lnTo>
                  <a:lnTo>
                    <a:pt x="3625" y="4076"/>
                  </a:lnTo>
                  <a:lnTo>
                    <a:pt x="8121" y="5537"/>
                  </a:lnTo>
                  <a:lnTo>
                    <a:pt x="12754" y="5711"/>
                  </a:lnTo>
                  <a:lnTo>
                    <a:pt x="19774" y="5711"/>
                  </a:lnTo>
                  <a:lnTo>
                    <a:pt x="20721" y="4051"/>
                  </a:lnTo>
                  <a:lnTo>
                    <a:pt x="10458" y="4051"/>
                  </a:lnTo>
                  <a:lnTo>
                    <a:pt x="0" y="1509"/>
                  </a:lnTo>
                  <a:close/>
                </a:path>
                <a:path w="23494" h="5714">
                  <a:moveTo>
                    <a:pt x="23031" y="0"/>
                  </a:moveTo>
                  <a:lnTo>
                    <a:pt x="20262" y="3200"/>
                  </a:lnTo>
                  <a:lnTo>
                    <a:pt x="10458" y="4051"/>
                  </a:lnTo>
                  <a:lnTo>
                    <a:pt x="20721" y="4051"/>
                  </a:lnTo>
                  <a:lnTo>
                    <a:pt x="23031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7" name="object 5087" descr=""/>
            <p:cNvSpPr/>
            <p:nvPr/>
          </p:nvSpPr>
          <p:spPr>
            <a:xfrm>
              <a:off x="2832865" y="1939434"/>
              <a:ext cx="27305" cy="15875"/>
            </a:xfrm>
            <a:custGeom>
              <a:avLst/>
              <a:gdLst/>
              <a:ahLst/>
              <a:cxnLst/>
              <a:rect l="l" t="t" r="r" b="b"/>
              <a:pathLst>
                <a:path w="27305" h="15875">
                  <a:moveTo>
                    <a:pt x="26771" y="0"/>
                  </a:moveTo>
                  <a:lnTo>
                    <a:pt x="13995" y="5549"/>
                  </a:lnTo>
                  <a:lnTo>
                    <a:pt x="0" y="9817"/>
                  </a:lnTo>
                  <a:lnTo>
                    <a:pt x="5537" y="11950"/>
                  </a:lnTo>
                  <a:lnTo>
                    <a:pt x="5842" y="15786"/>
                  </a:lnTo>
                  <a:lnTo>
                    <a:pt x="10960" y="14084"/>
                  </a:lnTo>
                  <a:lnTo>
                    <a:pt x="22936" y="4483"/>
                  </a:lnTo>
                  <a:lnTo>
                    <a:pt x="24218" y="2349"/>
                  </a:lnTo>
                  <a:lnTo>
                    <a:pt x="26771" y="0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8" name="object 5088" descr=""/>
            <p:cNvSpPr/>
            <p:nvPr/>
          </p:nvSpPr>
          <p:spPr>
            <a:xfrm>
              <a:off x="2814878" y="1927999"/>
              <a:ext cx="29845" cy="13335"/>
            </a:xfrm>
            <a:custGeom>
              <a:avLst/>
              <a:gdLst/>
              <a:ahLst/>
              <a:cxnLst/>
              <a:rect l="l" t="t" r="r" b="b"/>
              <a:pathLst>
                <a:path w="29844" h="13335">
                  <a:moveTo>
                    <a:pt x="29514" y="1244"/>
                  </a:moveTo>
                  <a:lnTo>
                    <a:pt x="27813" y="1003"/>
                  </a:lnTo>
                  <a:lnTo>
                    <a:pt x="25463" y="0"/>
                  </a:lnTo>
                  <a:lnTo>
                    <a:pt x="19215" y="0"/>
                  </a:lnTo>
                  <a:lnTo>
                    <a:pt x="12471" y="3987"/>
                  </a:lnTo>
                  <a:lnTo>
                    <a:pt x="10553" y="7823"/>
                  </a:lnTo>
                  <a:lnTo>
                    <a:pt x="9664" y="8712"/>
                  </a:lnTo>
                  <a:lnTo>
                    <a:pt x="6400" y="8890"/>
                  </a:lnTo>
                  <a:lnTo>
                    <a:pt x="4051" y="1854"/>
                  </a:lnTo>
                  <a:lnTo>
                    <a:pt x="2133" y="2705"/>
                  </a:lnTo>
                  <a:lnTo>
                    <a:pt x="0" y="4406"/>
                  </a:lnTo>
                  <a:lnTo>
                    <a:pt x="4686" y="10807"/>
                  </a:lnTo>
                  <a:lnTo>
                    <a:pt x="7251" y="11226"/>
                  </a:lnTo>
                  <a:lnTo>
                    <a:pt x="8636" y="10858"/>
                  </a:lnTo>
                  <a:lnTo>
                    <a:pt x="8636" y="13208"/>
                  </a:lnTo>
                  <a:lnTo>
                    <a:pt x="9664" y="13208"/>
                  </a:lnTo>
                  <a:lnTo>
                    <a:pt x="13462" y="8890"/>
                  </a:lnTo>
                  <a:lnTo>
                    <a:pt x="14071" y="8458"/>
                  </a:lnTo>
                  <a:lnTo>
                    <a:pt x="13830" y="8483"/>
                  </a:lnTo>
                  <a:lnTo>
                    <a:pt x="16090" y="5905"/>
                  </a:lnTo>
                  <a:lnTo>
                    <a:pt x="17373" y="3556"/>
                  </a:lnTo>
                  <a:lnTo>
                    <a:pt x="23761" y="3556"/>
                  </a:lnTo>
                  <a:lnTo>
                    <a:pt x="29514" y="1828"/>
                  </a:lnTo>
                  <a:lnTo>
                    <a:pt x="29514" y="1244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9" name="object 5089" descr=""/>
            <p:cNvSpPr/>
            <p:nvPr/>
          </p:nvSpPr>
          <p:spPr>
            <a:xfrm>
              <a:off x="2901378" y="1933785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30">
                  <a:moveTo>
                    <a:pt x="3487" y="0"/>
                  </a:moveTo>
                  <a:lnTo>
                    <a:pt x="656" y="1024"/>
                  </a:lnTo>
                  <a:lnTo>
                    <a:pt x="0" y="3654"/>
                  </a:lnTo>
                  <a:lnTo>
                    <a:pt x="241" y="9839"/>
                  </a:lnTo>
                  <a:lnTo>
                    <a:pt x="6159" y="10829"/>
                  </a:lnTo>
                  <a:lnTo>
                    <a:pt x="18351" y="10334"/>
                  </a:lnTo>
                  <a:lnTo>
                    <a:pt x="24612" y="8836"/>
                  </a:lnTo>
                  <a:lnTo>
                    <a:pt x="25323" y="6156"/>
                  </a:lnTo>
                  <a:lnTo>
                    <a:pt x="25082" y="2232"/>
                  </a:lnTo>
                  <a:lnTo>
                    <a:pt x="10845" y="446"/>
                  </a:lnTo>
                  <a:lnTo>
                    <a:pt x="3487" y="0"/>
                  </a:lnTo>
                  <a:close/>
                </a:path>
              </a:pathLst>
            </a:custGeom>
            <a:solidFill>
              <a:srgbClr val="876F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0" name="object 5090" descr=""/>
            <p:cNvSpPr/>
            <p:nvPr/>
          </p:nvSpPr>
          <p:spPr>
            <a:xfrm>
              <a:off x="2897291" y="1919119"/>
              <a:ext cx="6350" cy="26670"/>
            </a:xfrm>
            <a:custGeom>
              <a:avLst/>
              <a:gdLst/>
              <a:ahLst/>
              <a:cxnLst/>
              <a:rect l="l" t="t" r="r" b="b"/>
              <a:pathLst>
                <a:path w="6350" h="26669">
                  <a:moveTo>
                    <a:pt x="3695" y="0"/>
                  </a:moveTo>
                  <a:lnTo>
                    <a:pt x="0" y="10020"/>
                  </a:lnTo>
                  <a:lnTo>
                    <a:pt x="1409" y="17132"/>
                  </a:lnTo>
                  <a:lnTo>
                    <a:pt x="3657" y="26352"/>
                  </a:lnTo>
                  <a:lnTo>
                    <a:pt x="5549" y="22072"/>
                  </a:lnTo>
                  <a:lnTo>
                    <a:pt x="5905" y="15354"/>
                  </a:lnTo>
                  <a:lnTo>
                    <a:pt x="4165" y="5715"/>
                  </a:lnTo>
                  <a:lnTo>
                    <a:pt x="3695" y="0"/>
                  </a:lnTo>
                  <a:close/>
                </a:path>
              </a:pathLst>
            </a:custGeom>
            <a:solidFill>
              <a:srgbClr val="7D66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1" name="object 5091" descr=""/>
            <p:cNvSpPr/>
            <p:nvPr/>
          </p:nvSpPr>
          <p:spPr>
            <a:xfrm>
              <a:off x="2899251" y="1918414"/>
              <a:ext cx="28575" cy="21590"/>
            </a:xfrm>
            <a:custGeom>
              <a:avLst/>
              <a:gdLst/>
              <a:ahLst/>
              <a:cxnLst/>
              <a:rect l="l" t="t" r="r" b="b"/>
              <a:pathLst>
                <a:path w="28575" h="21589">
                  <a:moveTo>
                    <a:pt x="20980" y="0"/>
                  </a:moveTo>
                  <a:lnTo>
                    <a:pt x="1181" y="3327"/>
                  </a:lnTo>
                  <a:lnTo>
                    <a:pt x="0" y="5473"/>
                  </a:lnTo>
                  <a:lnTo>
                    <a:pt x="2933" y="19176"/>
                  </a:lnTo>
                  <a:lnTo>
                    <a:pt x="4470" y="21132"/>
                  </a:lnTo>
                  <a:lnTo>
                    <a:pt x="26187" y="21043"/>
                  </a:lnTo>
                  <a:lnTo>
                    <a:pt x="28079" y="16052"/>
                  </a:lnTo>
                  <a:lnTo>
                    <a:pt x="22872" y="3568"/>
                  </a:lnTo>
                  <a:lnTo>
                    <a:pt x="20980" y="0"/>
                  </a:lnTo>
                  <a:close/>
                </a:path>
              </a:pathLst>
            </a:custGeom>
            <a:solidFill>
              <a:srgbClr val="8F7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2" name="object 5092" descr=""/>
            <p:cNvSpPr/>
            <p:nvPr/>
          </p:nvSpPr>
          <p:spPr>
            <a:xfrm>
              <a:off x="2903639" y="1922411"/>
              <a:ext cx="17145" cy="19685"/>
            </a:xfrm>
            <a:custGeom>
              <a:avLst/>
              <a:gdLst/>
              <a:ahLst/>
              <a:cxnLst/>
              <a:rect l="l" t="t" r="r" b="b"/>
              <a:pathLst>
                <a:path w="17144" h="19685">
                  <a:moveTo>
                    <a:pt x="571" y="8648"/>
                  </a:moveTo>
                  <a:lnTo>
                    <a:pt x="114" y="8445"/>
                  </a:lnTo>
                  <a:lnTo>
                    <a:pt x="114" y="8902"/>
                  </a:lnTo>
                  <a:lnTo>
                    <a:pt x="355" y="9296"/>
                  </a:lnTo>
                  <a:lnTo>
                    <a:pt x="571" y="8648"/>
                  </a:lnTo>
                  <a:close/>
                </a:path>
                <a:path w="17144" h="19685">
                  <a:moveTo>
                    <a:pt x="825" y="2794"/>
                  </a:moveTo>
                  <a:lnTo>
                    <a:pt x="762" y="1714"/>
                  </a:lnTo>
                  <a:lnTo>
                    <a:pt x="228" y="2654"/>
                  </a:lnTo>
                  <a:lnTo>
                    <a:pt x="0" y="2044"/>
                  </a:lnTo>
                  <a:lnTo>
                    <a:pt x="228" y="2908"/>
                  </a:lnTo>
                  <a:lnTo>
                    <a:pt x="393" y="3556"/>
                  </a:lnTo>
                  <a:lnTo>
                    <a:pt x="825" y="3289"/>
                  </a:lnTo>
                  <a:lnTo>
                    <a:pt x="825" y="2794"/>
                  </a:lnTo>
                  <a:close/>
                </a:path>
                <a:path w="17144" h="19685">
                  <a:moveTo>
                    <a:pt x="3492" y="12306"/>
                  </a:moveTo>
                  <a:lnTo>
                    <a:pt x="3276" y="12242"/>
                  </a:lnTo>
                  <a:lnTo>
                    <a:pt x="3225" y="12649"/>
                  </a:lnTo>
                  <a:lnTo>
                    <a:pt x="3314" y="12941"/>
                  </a:lnTo>
                  <a:lnTo>
                    <a:pt x="3492" y="12306"/>
                  </a:lnTo>
                  <a:close/>
                </a:path>
                <a:path w="17144" h="19685">
                  <a:moveTo>
                    <a:pt x="4635" y="6629"/>
                  </a:moveTo>
                  <a:lnTo>
                    <a:pt x="4394" y="6553"/>
                  </a:lnTo>
                  <a:lnTo>
                    <a:pt x="4356" y="6946"/>
                  </a:lnTo>
                  <a:lnTo>
                    <a:pt x="4457" y="7239"/>
                  </a:lnTo>
                  <a:lnTo>
                    <a:pt x="4635" y="6629"/>
                  </a:lnTo>
                  <a:close/>
                </a:path>
                <a:path w="17144" h="19685">
                  <a:moveTo>
                    <a:pt x="5435" y="0"/>
                  </a:moveTo>
                  <a:lnTo>
                    <a:pt x="4673" y="457"/>
                  </a:lnTo>
                  <a:lnTo>
                    <a:pt x="5143" y="1257"/>
                  </a:lnTo>
                  <a:lnTo>
                    <a:pt x="5257" y="762"/>
                  </a:lnTo>
                  <a:lnTo>
                    <a:pt x="5435" y="0"/>
                  </a:lnTo>
                  <a:close/>
                </a:path>
                <a:path w="17144" h="19685">
                  <a:moveTo>
                    <a:pt x="5575" y="8305"/>
                  </a:moveTo>
                  <a:lnTo>
                    <a:pt x="4940" y="8636"/>
                  </a:lnTo>
                  <a:lnTo>
                    <a:pt x="4978" y="9029"/>
                  </a:lnTo>
                  <a:lnTo>
                    <a:pt x="5016" y="9499"/>
                  </a:lnTo>
                  <a:lnTo>
                    <a:pt x="4876" y="9829"/>
                  </a:lnTo>
                  <a:lnTo>
                    <a:pt x="5156" y="9690"/>
                  </a:lnTo>
                  <a:lnTo>
                    <a:pt x="5435" y="9537"/>
                  </a:lnTo>
                  <a:lnTo>
                    <a:pt x="5511" y="9182"/>
                  </a:lnTo>
                  <a:lnTo>
                    <a:pt x="5537" y="8750"/>
                  </a:lnTo>
                  <a:lnTo>
                    <a:pt x="5575" y="8305"/>
                  </a:lnTo>
                  <a:close/>
                </a:path>
                <a:path w="17144" h="19685">
                  <a:moveTo>
                    <a:pt x="6286" y="3835"/>
                  </a:moveTo>
                  <a:lnTo>
                    <a:pt x="5765" y="3683"/>
                  </a:lnTo>
                  <a:lnTo>
                    <a:pt x="5676" y="4559"/>
                  </a:lnTo>
                  <a:lnTo>
                    <a:pt x="5969" y="4216"/>
                  </a:lnTo>
                  <a:lnTo>
                    <a:pt x="6286" y="3835"/>
                  </a:lnTo>
                  <a:close/>
                </a:path>
                <a:path w="17144" h="19685">
                  <a:moveTo>
                    <a:pt x="7848" y="17424"/>
                  </a:moveTo>
                  <a:lnTo>
                    <a:pt x="7454" y="17259"/>
                  </a:lnTo>
                  <a:lnTo>
                    <a:pt x="7454" y="17665"/>
                  </a:lnTo>
                  <a:lnTo>
                    <a:pt x="7645" y="18008"/>
                  </a:lnTo>
                  <a:lnTo>
                    <a:pt x="7848" y="17424"/>
                  </a:lnTo>
                  <a:close/>
                </a:path>
                <a:path w="17144" h="19685">
                  <a:moveTo>
                    <a:pt x="7950" y="8432"/>
                  </a:moveTo>
                  <a:lnTo>
                    <a:pt x="7937" y="7924"/>
                  </a:lnTo>
                  <a:lnTo>
                    <a:pt x="7391" y="7645"/>
                  </a:lnTo>
                  <a:lnTo>
                    <a:pt x="7747" y="9245"/>
                  </a:lnTo>
                  <a:lnTo>
                    <a:pt x="7950" y="8432"/>
                  </a:lnTo>
                  <a:close/>
                </a:path>
                <a:path w="17144" h="19685">
                  <a:moveTo>
                    <a:pt x="8712" y="18796"/>
                  </a:moveTo>
                  <a:lnTo>
                    <a:pt x="8331" y="18630"/>
                  </a:lnTo>
                  <a:lnTo>
                    <a:pt x="8331" y="19037"/>
                  </a:lnTo>
                  <a:lnTo>
                    <a:pt x="8521" y="19380"/>
                  </a:lnTo>
                  <a:lnTo>
                    <a:pt x="8712" y="18796"/>
                  </a:lnTo>
                  <a:close/>
                </a:path>
                <a:path w="17144" h="19685">
                  <a:moveTo>
                    <a:pt x="9245" y="11861"/>
                  </a:moveTo>
                  <a:lnTo>
                    <a:pt x="8877" y="11379"/>
                  </a:lnTo>
                  <a:lnTo>
                    <a:pt x="8559" y="11506"/>
                  </a:lnTo>
                  <a:lnTo>
                    <a:pt x="8255" y="11645"/>
                  </a:lnTo>
                  <a:lnTo>
                    <a:pt x="8445" y="12153"/>
                  </a:lnTo>
                  <a:lnTo>
                    <a:pt x="8648" y="12369"/>
                  </a:lnTo>
                  <a:lnTo>
                    <a:pt x="9055" y="12738"/>
                  </a:lnTo>
                  <a:lnTo>
                    <a:pt x="9156" y="12268"/>
                  </a:lnTo>
                  <a:lnTo>
                    <a:pt x="9245" y="11861"/>
                  </a:lnTo>
                  <a:close/>
                </a:path>
                <a:path w="17144" h="19685">
                  <a:moveTo>
                    <a:pt x="9956" y="1676"/>
                  </a:moveTo>
                  <a:lnTo>
                    <a:pt x="9321" y="2120"/>
                  </a:lnTo>
                  <a:lnTo>
                    <a:pt x="9639" y="2768"/>
                  </a:lnTo>
                  <a:lnTo>
                    <a:pt x="9931" y="2311"/>
                  </a:lnTo>
                  <a:lnTo>
                    <a:pt x="9956" y="1676"/>
                  </a:lnTo>
                  <a:close/>
                </a:path>
                <a:path w="17144" h="19685">
                  <a:moveTo>
                    <a:pt x="10033" y="5283"/>
                  </a:moveTo>
                  <a:lnTo>
                    <a:pt x="9817" y="5219"/>
                  </a:lnTo>
                  <a:lnTo>
                    <a:pt x="9779" y="5600"/>
                  </a:lnTo>
                  <a:lnTo>
                    <a:pt x="9867" y="5880"/>
                  </a:lnTo>
                  <a:lnTo>
                    <a:pt x="10033" y="5283"/>
                  </a:lnTo>
                  <a:close/>
                </a:path>
                <a:path w="17144" h="19685">
                  <a:moveTo>
                    <a:pt x="11328" y="9334"/>
                  </a:moveTo>
                  <a:lnTo>
                    <a:pt x="10807" y="9182"/>
                  </a:lnTo>
                  <a:lnTo>
                    <a:pt x="10909" y="9499"/>
                  </a:lnTo>
                  <a:lnTo>
                    <a:pt x="11061" y="9994"/>
                  </a:lnTo>
                  <a:lnTo>
                    <a:pt x="11328" y="9334"/>
                  </a:lnTo>
                  <a:close/>
                </a:path>
                <a:path w="17144" h="19685">
                  <a:moveTo>
                    <a:pt x="11633" y="2565"/>
                  </a:moveTo>
                  <a:lnTo>
                    <a:pt x="10871" y="3022"/>
                  </a:lnTo>
                  <a:lnTo>
                    <a:pt x="11341" y="3822"/>
                  </a:lnTo>
                  <a:lnTo>
                    <a:pt x="11455" y="3327"/>
                  </a:lnTo>
                  <a:lnTo>
                    <a:pt x="11633" y="2565"/>
                  </a:lnTo>
                  <a:close/>
                </a:path>
                <a:path w="17144" h="19685">
                  <a:moveTo>
                    <a:pt x="12153" y="17246"/>
                  </a:moveTo>
                  <a:lnTo>
                    <a:pt x="11760" y="17094"/>
                  </a:lnTo>
                  <a:lnTo>
                    <a:pt x="11760" y="17487"/>
                  </a:lnTo>
                  <a:lnTo>
                    <a:pt x="11950" y="17830"/>
                  </a:lnTo>
                  <a:lnTo>
                    <a:pt x="12153" y="17246"/>
                  </a:lnTo>
                  <a:close/>
                </a:path>
                <a:path w="17144" h="19685">
                  <a:moveTo>
                    <a:pt x="13512" y="10985"/>
                  </a:moveTo>
                  <a:lnTo>
                    <a:pt x="13131" y="10820"/>
                  </a:lnTo>
                  <a:lnTo>
                    <a:pt x="13119" y="11226"/>
                  </a:lnTo>
                  <a:lnTo>
                    <a:pt x="13309" y="11569"/>
                  </a:lnTo>
                  <a:lnTo>
                    <a:pt x="13512" y="10985"/>
                  </a:lnTo>
                  <a:close/>
                </a:path>
                <a:path w="17144" h="19685">
                  <a:moveTo>
                    <a:pt x="14249" y="6045"/>
                  </a:moveTo>
                  <a:lnTo>
                    <a:pt x="13741" y="5638"/>
                  </a:lnTo>
                  <a:lnTo>
                    <a:pt x="13360" y="5334"/>
                  </a:lnTo>
                  <a:lnTo>
                    <a:pt x="13182" y="5829"/>
                  </a:lnTo>
                  <a:lnTo>
                    <a:pt x="13271" y="6007"/>
                  </a:lnTo>
                  <a:lnTo>
                    <a:pt x="13373" y="6184"/>
                  </a:lnTo>
                  <a:lnTo>
                    <a:pt x="13855" y="6858"/>
                  </a:lnTo>
                  <a:lnTo>
                    <a:pt x="13843" y="6337"/>
                  </a:lnTo>
                  <a:lnTo>
                    <a:pt x="13843" y="5816"/>
                  </a:lnTo>
                  <a:lnTo>
                    <a:pt x="14249" y="6045"/>
                  </a:lnTo>
                  <a:close/>
                </a:path>
                <a:path w="17144" h="19685">
                  <a:moveTo>
                    <a:pt x="14338" y="3695"/>
                  </a:moveTo>
                  <a:lnTo>
                    <a:pt x="14185" y="3517"/>
                  </a:lnTo>
                  <a:lnTo>
                    <a:pt x="14008" y="3302"/>
                  </a:lnTo>
                  <a:lnTo>
                    <a:pt x="13970" y="3048"/>
                  </a:lnTo>
                  <a:lnTo>
                    <a:pt x="13766" y="3505"/>
                  </a:lnTo>
                  <a:lnTo>
                    <a:pt x="13855" y="3733"/>
                  </a:lnTo>
                  <a:lnTo>
                    <a:pt x="13982" y="3975"/>
                  </a:lnTo>
                  <a:lnTo>
                    <a:pt x="14097" y="4229"/>
                  </a:lnTo>
                  <a:lnTo>
                    <a:pt x="14338" y="3695"/>
                  </a:lnTo>
                  <a:close/>
                </a:path>
                <a:path w="17144" h="19685">
                  <a:moveTo>
                    <a:pt x="15544" y="6731"/>
                  </a:moveTo>
                  <a:lnTo>
                    <a:pt x="15290" y="6223"/>
                  </a:lnTo>
                  <a:lnTo>
                    <a:pt x="15252" y="6565"/>
                  </a:lnTo>
                  <a:lnTo>
                    <a:pt x="15201" y="6946"/>
                  </a:lnTo>
                  <a:lnTo>
                    <a:pt x="15544" y="6731"/>
                  </a:lnTo>
                  <a:close/>
                </a:path>
                <a:path w="17144" h="19685">
                  <a:moveTo>
                    <a:pt x="16306" y="10096"/>
                  </a:moveTo>
                  <a:lnTo>
                    <a:pt x="15506" y="10795"/>
                  </a:lnTo>
                  <a:lnTo>
                    <a:pt x="15151" y="11404"/>
                  </a:lnTo>
                  <a:lnTo>
                    <a:pt x="15570" y="12369"/>
                  </a:lnTo>
                  <a:lnTo>
                    <a:pt x="16306" y="10096"/>
                  </a:lnTo>
                  <a:close/>
                </a:path>
                <a:path w="17144" h="19685">
                  <a:moveTo>
                    <a:pt x="16776" y="5842"/>
                  </a:moveTo>
                  <a:lnTo>
                    <a:pt x="16535" y="5702"/>
                  </a:lnTo>
                  <a:lnTo>
                    <a:pt x="16357" y="5727"/>
                  </a:lnTo>
                  <a:lnTo>
                    <a:pt x="16052" y="5803"/>
                  </a:lnTo>
                  <a:lnTo>
                    <a:pt x="16129" y="6108"/>
                  </a:lnTo>
                  <a:lnTo>
                    <a:pt x="16192" y="6375"/>
                  </a:lnTo>
                  <a:lnTo>
                    <a:pt x="16522" y="6400"/>
                  </a:lnTo>
                  <a:lnTo>
                    <a:pt x="16776" y="5842"/>
                  </a:lnTo>
                  <a:close/>
                </a:path>
              </a:pathLst>
            </a:custGeom>
            <a:solidFill>
              <a:srgbClr val="5149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3" name="object 5093" descr=""/>
            <p:cNvSpPr/>
            <p:nvPr/>
          </p:nvSpPr>
          <p:spPr>
            <a:xfrm>
              <a:off x="2857912" y="1924611"/>
              <a:ext cx="22860" cy="10795"/>
            </a:xfrm>
            <a:custGeom>
              <a:avLst/>
              <a:gdLst/>
              <a:ahLst/>
              <a:cxnLst/>
              <a:rect l="l" t="t" r="r" b="b"/>
              <a:pathLst>
                <a:path w="22860" h="10794">
                  <a:moveTo>
                    <a:pt x="344" y="0"/>
                  </a:moveTo>
                  <a:lnTo>
                    <a:pt x="45" y="2857"/>
                  </a:lnTo>
                  <a:lnTo>
                    <a:pt x="0" y="6350"/>
                  </a:lnTo>
                  <a:lnTo>
                    <a:pt x="128" y="9639"/>
                  </a:lnTo>
                  <a:lnTo>
                    <a:pt x="5488" y="10528"/>
                  </a:lnTo>
                  <a:lnTo>
                    <a:pt x="16511" y="10071"/>
                  </a:lnTo>
                  <a:lnTo>
                    <a:pt x="22176" y="8737"/>
                  </a:lnTo>
                  <a:lnTo>
                    <a:pt x="22811" y="6350"/>
                  </a:lnTo>
                  <a:lnTo>
                    <a:pt x="22595" y="2857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rgbClr val="876F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4" name="object 5094" descr=""/>
            <p:cNvSpPr/>
            <p:nvPr/>
          </p:nvSpPr>
          <p:spPr>
            <a:xfrm>
              <a:off x="2854135" y="1912419"/>
              <a:ext cx="5715" cy="23495"/>
            </a:xfrm>
            <a:custGeom>
              <a:avLst/>
              <a:gdLst/>
              <a:ahLst/>
              <a:cxnLst/>
              <a:rect l="l" t="t" r="r" b="b"/>
              <a:pathLst>
                <a:path w="5714" h="23494">
                  <a:moveTo>
                    <a:pt x="3327" y="0"/>
                  </a:moveTo>
                  <a:lnTo>
                    <a:pt x="0" y="8928"/>
                  </a:lnTo>
                  <a:lnTo>
                    <a:pt x="1257" y="15265"/>
                  </a:lnTo>
                  <a:lnTo>
                    <a:pt x="3301" y="23469"/>
                  </a:lnTo>
                  <a:lnTo>
                    <a:pt x="5003" y="19659"/>
                  </a:lnTo>
                  <a:lnTo>
                    <a:pt x="5333" y="13677"/>
                  </a:lnTo>
                  <a:lnTo>
                    <a:pt x="3759" y="5092"/>
                  </a:lnTo>
                  <a:lnTo>
                    <a:pt x="3327" y="0"/>
                  </a:lnTo>
                  <a:close/>
                </a:path>
              </a:pathLst>
            </a:custGeom>
            <a:solidFill>
              <a:srgbClr val="7D66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5" name="object 5095" descr=""/>
            <p:cNvSpPr/>
            <p:nvPr/>
          </p:nvSpPr>
          <p:spPr>
            <a:xfrm>
              <a:off x="2855902" y="1911786"/>
              <a:ext cx="25400" cy="19050"/>
            </a:xfrm>
            <a:custGeom>
              <a:avLst/>
              <a:gdLst/>
              <a:ahLst/>
              <a:cxnLst/>
              <a:rect l="l" t="t" r="r" b="b"/>
              <a:pathLst>
                <a:path w="25400" h="19050">
                  <a:moveTo>
                    <a:pt x="18973" y="0"/>
                  </a:moveTo>
                  <a:lnTo>
                    <a:pt x="1066" y="2971"/>
                  </a:lnTo>
                  <a:lnTo>
                    <a:pt x="0" y="4876"/>
                  </a:lnTo>
                  <a:lnTo>
                    <a:pt x="2654" y="17081"/>
                  </a:lnTo>
                  <a:lnTo>
                    <a:pt x="4038" y="18834"/>
                  </a:lnTo>
                  <a:lnTo>
                    <a:pt x="23685" y="18757"/>
                  </a:lnTo>
                  <a:lnTo>
                    <a:pt x="25400" y="14312"/>
                  </a:lnTo>
                  <a:lnTo>
                    <a:pt x="20688" y="3187"/>
                  </a:lnTo>
                  <a:lnTo>
                    <a:pt x="18973" y="0"/>
                  </a:lnTo>
                  <a:close/>
                </a:path>
              </a:pathLst>
            </a:custGeom>
            <a:solidFill>
              <a:srgbClr val="8F7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6" name="object 5096" descr=""/>
            <p:cNvSpPr/>
            <p:nvPr/>
          </p:nvSpPr>
          <p:spPr>
            <a:xfrm>
              <a:off x="2859875" y="1915350"/>
              <a:ext cx="15240" cy="17780"/>
            </a:xfrm>
            <a:custGeom>
              <a:avLst/>
              <a:gdLst/>
              <a:ahLst/>
              <a:cxnLst/>
              <a:rect l="l" t="t" r="r" b="b"/>
              <a:pathLst>
                <a:path w="15239" h="17780">
                  <a:moveTo>
                    <a:pt x="508" y="7696"/>
                  </a:moveTo>
                  <a:lnTo>
                    <a:pt x="101" y="7518"/>
                  </a:lnTo>
                  <a:lnTo>
                    <a:pt x="101" y="7924"/>
                  </a:lnTo>
                  <a:lnTo>
                    <a:pt x="317" y="8280"/>
                  </a:lnTo>
                  <a:lnTo>
                    <a:pt x="508" y="7696"/>
                  </a:lnTo>
                  <a:close/>
                </a:path>
                <a:path w="15239" h="17780">
                  <a:moveTo>
                    <a:pt x="749" y="2501"/>
                  </a:moveTo>
                  <a:lnTo>
                    <a:pt x="685" y="1536"/>
                  </a:lnTo>
                  <a:lnTo>
                    <a:pt x="444" y="1955"/>
                  </a:lnTo>
                  <a:lnTo>
                    <a:pt x="203" y="2387"/>
                  </a:lnTo>
                  <a:lnTo>
                    <a:pt x="0" y="1841"/>
                  </a:lnTo>
                  <a:lnTo>
                    <a:pt x="203" y="2603"/>
                  </a:lnTo>
                  <a:lnTo>
                    <a:pt x="355" y="3175"/>
                  </a:lnTo>
                  <a:lnTo>
                    <a:pt x="736" y="2946"/>
                  </a:lnTo>
                  <a:lnTo>
                    <a:pt x="749" y="2717"/>
                  </a:lnTo>
                  <a:lnTo>
                    <a:pt x="749" y="2501"/>
                  </a:lnTo>
                  <a:close/>
                </a:path>
                <a:path w="15239" h="17780">
                  <a:moveTo>
                    <a:pt x="3149" y="10960"/>
                  </a:moveTo>
                  <a:lnTo>
                    <a:pt x="2946" y="10909"/>
                  </a:lnTo>
                  <a:lnTo>
                    <a:pt x="2908" y="11264"/>
                  </a:lnTo>
                  <a:lnTo>
                    <a:pt x="2984" y="11531"/>
                  </a:lnTo>
                  <a:lnTo>
                    <a:pt x="3149" y="10960"/>
                  </a:lnTo>
                  <a:close/>
                </a:path>
                <a:path w="15239" h="17780">
                  <a:moveTo>
                    <a:pt x="4191" y="5918"/>
                  </a:moveTo>
                  <a:lnTo>
                    <a:pt x="3975" y="5854"/>
                  </a:lnTo>
                  <a:lnTo>
                    <a:pt x="3937" y="6197"/>
                  </a:lnTo>
                  <a:lnTo>
                    <a:pt x="4025" y="6464"/>
                  </a:lnTo>
                  <a:lnTo>
                    <a:pt x="4191" y="5918"/>
                  </a:lnTo>
                  <a:close/>
                </a:path>
                <a:path w="15239" h="17780">
                  <a:moveTo>
                    <a:pt x="4902" y="0"/>
                  </a:moveTo>
                  <a:lnTo>
                    <a:pt x="4203" y="419"/>
                  </a:lnTo>
                  <a:lnTo>
                    <a:pt x="4635" y="1130"/>
                  </a:lnTo>
                  <a:lnTo>
                    <a:pt x="4737" y="685"/>
                  </a:lnTo>
                  <a:lnTo>
                    <a:pt x="4902" y="0"/>
                  </a:lnTo>
                  <a:close/>
                </a:path>
                <a:path w="15239" h="17780">
                  <a:moveTo>
                    <a:pt x="5029" y="7404"/>
                  </a:moveTo>
                  <a:lnTo>
                    <a:pt x="4457" y="7696"/>
                  </a:lnTo>
                  <a:lnTo>
                    <a:pt x="4495" y="8039"/>
                  </a:lnTo>
                  <a:lnTo>
                    <a:pt x="4533" y="8458"/>
                  </a:lnTo>
                  <a:lnTo>
                    <a:pt x="4406" y="8750"/>
                  </a:lnTo>
                  <a:lnTo>
                    <a:pt x="4914" y="8496"/>
                  </a:lnTo>
                  <a:lnTo>
                    <a:pt x="4978" y="8178"/>
                  </a:lnTo>
                  <a:lnTo>
                    <a:pt x="5029" y="7404"/>
                  </a:lnTo>
                  <a:close/>
                </a:path>
                <a:path w="15239" h="17780">
                  <a:moveTo>
                    <a:pt x="5676" y="3416"/>
                  </a:moveTo>
                  <a:lnTo>
                    <a:pt x="5194" y="3276"/>
                  </a:lnTo>
                  <a:lnTo>
                    <a:pt x="5118" y="4064"/>
                  </a:lnTo>
                  <a:lnTo>
                    <a:pt x="5384" y="3759"/>
                  </a:lnTo>
                  <a:lnTo>
                    <a:pt x="5676" y="3416"/>
                  </a:lnTo>
                  <a:close/>
                </a:path>
                <a:path w="15239" h="17780">
                  <a:moveTo>
                    <a:pt x="7099" y="15519"/>
                  </a:moveTo>
                  <a:lnTo>
                    <a:pt x="6743" y="15379"/>
                  </a:lnTo>
                  <a:lnTo>
                    <a:pt x="6743" y="15735"/>
                  </a:lnTo>
                  <a:lnTo>
                    <a:pt x="6921" y="16040"/>
                  </a:lnTo>
                  <a:lnTo>
                    <a:pt x="7099" y="15519"/>
                  </a:lnTo>
                  <a:close/>
                </a:path>
                <a:path w="15239" h="17780">
                  <a:moveTo>
                    <a:pt x="7188" y="7518"/>
                  </a:moveTo>
                  <a:lnTo>
                    <a:pt x="7175" y="7061"/>
                  </a:lnTo>
                  <a:lnTo>
                    <a:pt x="6680" y="6819"/>
                  </a:lnTo>
                  <a:lnTo>
                    <a:pt x="7010" y="8242"/>
                  </a:lnTo>
                  <a:lnTo>
                    <a:pt x="7188" y="7518"/>
                  </a:lnTo>
                  <a:close/>
                </a:path>
                <a:path w="15239" h="17780">
                  <a:moveTo>
                    <a:pt x="7886" y="16751"/>
                  </a:moveTo>
                  <a:lnTo>
                    <a:pt x="7531" y="16611"/>
                  </a:lnTo>
                  <a:lnTo>
                    <a:pt x="7531" y="16967"/>
                  </a:lnTo>
                  <a:lnTo>
                    <a:pt x="7708" y="17272"/>
                  </a:lnTo>
                  <a:lnTo>
                    <a:pt x="7886" y="16751"/>
                  </a:lnTo>
                  <a:close/>
                </a:path>
                <a:path w="15239" h="17780">
                  <a:moveTo>
                    <a:pt x="8356" y="10566"/>
                  </a:moveTo>
                  <a:lnTo>
                    <a:pt x="8026" y="10134"/>
                  </a:lnTo>
                  <a:lnTo>
                    <a:pt x="7747" y="10261"/>
                  </a:lnTo>
                  <a:lnTo>
                    <a:pt x="7454" y="10375"/>
                  </a:lnTo>
                  <a:lnTo>
                    <a:pt x="7632" y="10833"/>
                  </a:lnTo>
                  <a:lnTo>
                    <a:pt x="7823" y="11036"/>
                  </a:lnTo>
                  <a:lnTo>
                    <a:pt x="8191" y="11353"/>
                  </a:lnTo>
                  <a:lnTo>
                    <a:pt x="8280" y="10934"/>
                  </a:lnTo>
                  <a:lnTo>
                    <a:pt x="8356" y="10566"/>
                  </a:lnTo>
                  <a:close/>
                </a:path>
                <a:path w="15239" h="17780">
                  <a:moveTo>
                    <a:pt x="8991" y="1498"/>
                  </a:moveTo>
                  <a:lnTo>
                    <a:pt x="8420" y="1892"/>
                  </a:lnTo>
                  <a:lnTo>
                    <a:pt x="8699" y="2463"/>
                  </a:lnTo>
                  <a:lnTo>
                    <a:pt x="8966" y="2057"/>
                  </a:lnTo>
                  <a:lnTo>
                    <a:pt x="8991" y="1498"/>
                  </a:lnTo>
                  <a:close/>
                </a:path>
                <a:path w="15239" h="17780">
                  <a:moveTo>
                    <a:pt x="9067" y="4711"/>
                  </a:moveTo>
                  <a:lnTo>
                    <a:pt x="8877" y="4648"/>
                  </a:lnTo>
                  <a:lnTo>
                    <a:pt x="8839" y="4991"/>
                  </a:lnTo>
                  <a:lnTo>
                    <a:pt x="8915" y="5245"/>
                  </a:lnTo>
                  <a:lnTo>
                    <a:pt x="9067" y="4711"/>
                  </a:lnTo>
                  <a:close/>
                </a:path>
                <a:path w="15239" h="17780">
                  <a:moveTo>
                    <a:pt x="10248" y="8318"/>
                  </a:moveTo>
                  <a:lnTo>
                    <a:pt x="9779" y="8178"/>
                  </a:lnTo>
                  <a:lnTo>
                    <a:pt x="9867" y="8470"/>
                  </a:lnTo>
                  <a:lnTo>
                    <a:pt x="10007" y="8915"/>
                  </a:lnTo>
                  <a:lnTo>
                    <a:pt x="10248" y="8318"/>
                  </a:lnTo>
                  <a:close/>
                </a:path>
                <a:path w="15239" h="17780">
                  <a:moveTo>
                    <a:pt x="10515" y="2273"/>
                  </a:moveTo>
                  <a:lnTo>
                    <a:pt x="9817" y="2692"/>
                  </a:lnTo>
                  <a:lnTo>
                    <a:pt x="10248" y="3403"/>
                  </a:lnTo>
                  <a:lnTo>
                    <a:pt x="10350" y="2959"/>
                  </a:lnTo>
                  <a:lnTo>
                    <a:pt x="10515" y="2273"/>
                  </a:lnTo>
                  <a:close/>
                </a:path>
                <a:path w="15239" h="17780">
                  <a:moveTo>
                    <a:pt x="10985" y="15367"/>
                  </a:moveTo>
                  <a:lnTo>
                    <a:pt x="10629" y="15227"/>
                  </a:lnTo>
                  <a:lnTo>
                    <a:pt x="10629" y="15582"/>
                  </a:lnTo>
                  <a:lnTo>
                    <a:pt x="10807" y="15887"/>
                  </a:lnTo>
                  <a:lnTo>
                    <a:pt x="10985" y="15367"/>
                  </a:lnTo>
                  <a:close/>
                </a:path>
                <a:path w="15239" h="17780">
                  <a:moveTo>
                    <a:pt x="12217" y="9791"/>
                  </a:moveTo>
                  <a:lnTo>
                    <a:pt x="11874" y="9652"/>
                  </a:lnTo>
                  <a:lnTo>
                    <a:pt x="11861" y="10007"/>
                  </a:lnTo>
                  <a:lnTo>
                    <a:pt x="12039" y="10312"/>
                  </a:lnTo>
                  <a:lnTo>
                    <a:pt x="12217" y="9791"/>
                  </a:lnTo>
                  <a:close/>
                </a:path>
                <a:path w="15239" h="17780">
                  <a:moveTo>
                    <a:pt x="12890" y="5397"/>
                  </a:moveTo>
                  <a:lnTo>
                    <a:pt x="12433" y="5029"/>
                  </a:lnTo>
                  <a:lnTo>
                    <a:pt x="12090" y="4762"/>
                  </a:lnTo>
                  <a:lnTo>
                    <a:pt x="11925" y="5207"/>
                  </a:lnTo>
                  <a:lnTo>
                    <a:pt x="12103" y="5511"/>
                  </a:lnTo>
                  <a:lnTo>
                    <a:pt x="12534" y="6121"/>
                  </a:lnTo>
                  <a:lnTo>
                    <a:pt x="12534" y="5651"/>
                  </a:lnTo>
                  <a:lnTo>
                    <a:pt x="12522" y="5181"/>
                  </a:lnTo>
                  <a:lnTo>
                    <a:pt x="12890" y="5397"/>
                  </a:lnTo>
                  <a:close/>
                </a:path>
                <a:path w="15239" h="17780">
                  <a:moveTo>
                    <a:pt x="12954" y="3302"/>
                  </a:moveTo>
                  <a:lnTo>
                    <a:pt x="12814" y="3136"/>
                  </a:lnTo>
                  <a:lnTo>
                    <a:pt x="12649" y="2933"/>
                  </a:lnTo>
                  <a:lnTo>
                    <a:pt x="12623" y="2717"/>
                  </a:lnTo>
                  <a:lnTo>
                    <a:pt x="12534" y="2921"/>
                  </a:lnTo>
                  <a:lnTo>
                    <a:pt x="12433" y="3124"/>
                  </a:lnTo>
                  <a:lnTo>
                    <a:pt x="12509" y="3327"/>
                  </a:lnTo>
                  <a:lnTo>
                    <a:pt x="12738" y="3759"/>
                  </a:lnTo>
                  <a:lnTo>
                    <a:pt x="12954" y="3302"/>
                  </a:lnTo>
                  <a:close/>
                </a:path>
                <a:path w="15239" h="17780">
                  <a:moveTo>
                    <a:pt x="14033" y="6007"/>
                  </a:moveTo>
                  <a:lnTo>
                    <a:pt x="13817" y="5549"/>
                  </a:lnTo>
                  <a:lnTo>
                    <a:pt x="13779" y="5854"/>
                  </a:lnTo>
                  <a:lnTo>
                    <a:pt x="13741" y="6184"/>
                  </a:lnTo>
                  <a:lnTo>
                    <a:pt x="14033" y="6007"/>
                  </a:lnTo>
                  <a:close/>
                </a:path>
                <a:path w="15239" h="17780">
                  <a:moveTo>
                    <a:pt x="14744" y="8991"/>
                  </a:moveTo>
                  <a:lnTo>
                    <a:pt x="14020" y="9613"/>
                  </a:lnTo>
                  <a:lnTo>
                    <a:pt x="13703" y="10160"/>
                  </a:lnTo>
                  <a:lnTo>
                    <a:pt x="14071" y="11010"/>
                  </a:lnTo>
                  <a:lnTo>
                    <a:pt x="14744" y="8991"/>
                  </a:lnTo>
                  <a:close/>
                </a:path>
                <a:path w="15239" h="17780">
                  <a:moveTo>
                    <a:pt x="15163" y="5207"/>
                  </a:moveTo>
                  <a:lnTo>
                    <a:pt x="14947" y="5080"/>
                  </a:lnTo>
                  <a:lnTo>
                    <a:pt x="14795" y="5092"/>
                  </a:lnTo>
                  <a:lnTo>
                    <a:pt x="14503" y="5156"/>
                  </a:lnTo>
                  <a:lnTo>
                    <a:pt x="14579" y="5435"/>
                  </a:lnTo>
                  <a:lnTo>
                    <a:pt x="14643" y="5676"/>
                  </a:lnTo>
                  <a:lnTo>
                    <a:pt x="14935" y="5689"/>
                  </a:lnTo>
                  <a:lnTo>
                    <a:pt x="15163" y="5207"/>
                  </a:lnTo>
                  <a:close/>
                </a:path>
              </a:pathLst>
            </a:custGeom>
            <a:solidFill>
              <a:srgbClr val="5149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7" name="object 5097" descr=""/>
            <p:cNvSpPr/>
            <p:nvPr/>
          </p:nvSpPr>
          <p:spPr>
            <a:xfrm>
              <a:off x="2879542" y="1929168"/>
              <a:ext cx="36830" cy="20955"/>
            </a:xfrm>
            <a:custGeom>
              <a:avLst/>
              <a:gdLst/>
              <a:ahLst/>
              <a:cxnLst/>
              <a:rect l="l" t="t" r="r" b="b"/>
              <a:pathLst>
                <a:path w="36830" h="20955">
                  <a:moveTo>
                    <a:pt x="21691" y="0"/>
                  </a:moveTo>
                  <a:lnTo>
                    <a:pt x="1485" y="17691"/>
                  </a:lnTo>
                  <a:lnTo>
                    <a:pt x="0" y="20180"/>
                  </a:lnTo>
                  <a:lnTo>
                    <a:pt x="6057" y="20904"/>
                  </a:lnTo>
                  <a:lnTo>
                    <a:pt x="26009" y="16725"/>
                  </a:lnTo>
                  <a:lnTo>
                    <a:pt x="28549" y="16484"/>
                  </a:lnTo>
                  <a:lnTo>
                    <a:pt x="34104" y="16484"/>
                  </a:lnTo>
                  <a:lnTo>
                    <a:pt x="35788" y="16040"/>
                  </a:lnTo>
                  <a:lnTo>
                    <a:pt x="35560" y="15849"/>
                  </a:lnTo>
                  <a:lnTo>
                    <a:pt x="36677" y="14033"/>
                  </a:lnTo>
                  <a:lnTo>
                    <a:pt x="35204" y="12026"/>
                  </a:lnTo>
                  <a:lnTo>
                    <a:pt x="32969" y="10947"/>
                  </a:lnTo>
                  <a:lnTo>
                    <a:pt x="32296" y="8229"/>
                  </a:lnTo>
                  <a:lnTo>
                    <a:pt x="33844" y="6731"/>
                  </a:lnTo>
                  <a:lnTo>
                    <a:pt x="22948" y="6731"/>
                  </a:lnTo>
                  <a:lnTo>
                    <a:pt x="20091" y="6680"/>
                  </a:lnTo>
                  <a:lnTo>
                    <a:pt x="29337" y="2692"/>
                  </a:lnTo>
                  <a:lnTo>
                    <a:pt x="21691" y="0"/>
                  </a:lnTo>
                  <a:close/>
                </a:path>
                <a:path w="36830" h="20955">
                  <a:moveTo>
                    <a:pt x="34104" y="16484"/>
                  </a:moveTo>
                  <a:lnTo>
                    <a:pt x="28549" y="16484"/>
                  </a:lnTo>
                  <a:lnTo>
                    <a:pt x="33286" y="16700"/>
                  </a:lnTo>
                  <a:lnTo>
                    <a:pt x="34104" y="16484"/>
                  </a:lnTo>
                  <a:close/>
                </a:path>
                <a:path w="36830" h="20955">
                  <a:moveTo>
                    <a:pt x="34251" y="6337"/>
                  </a:moveTo>
                  <a:lnTo>
                    <a:pt x="22948" y="6731"/>
                  </a:lnTo>
                  <a:lnTo>
                    <a:pt x="33844" y="6731"/>
                  </a:lnTo>
                  <a:lnTo>
                    <a:pt x="34251" y="6337"/>
                  </a:lnTo>
                  <a:close/>
                </a:path>
              </a:pathLst>
            </a:custGeom>
            <a:solidFill>
              <a:srgbClr val="D2B1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8" name="object 5098" descr=""/>
            <p:cNvSpPr/>
            <p:nvPr/>
          </p:nvSpPr>
          <p:spPr>
            <a:xfrm>
              <a:off x="2879276" y="1928373"/>
              <a:ext cx="35560" cy="19685"/>
            </a:xfrm>
            <a:custGeom>
              <a:avLst/>
              <a:gdLst/>
              <a:ahLst/>
              <a:cxnLst/>
              <a:rect l="l" t="t" r="r" b="b"/>
              <a:pathLst>
                <a:path w="35560" h="19685">
                  <a:moveTo>
                    <a:pt x="4745" y="18390"/>
                  </a:moveTo>
                  <a:lnTo>
                    <a:pt x="0" y="19126"/>
                  </a:lnTo>
                  <a:lnTo>
                    <a:pt x="4737" y="18427"/>
                  </a:lnTo>
                  <a:close/>
                </a:path>
                <a:path w="35560" h="19685">
                  <a:moveTo>
                    <a:pt x="21247" y="0"/>
                  </a:moveTo>
                  <a:lnTo>
                    <a:pt x="19989" y="330"/>
                  </a:lnTo>
                  <a:lnTo>
                    <a:pt x="18097" y="3073"/>
                  </a:lnTo>
                  <a:lnTo>
                    <a:pt x="10871" y="8229"/>
                  </a:lnTo>
                  <a:lnTo>
                    <a:pt x="6426" y="11201"/>
                  </a:lnTo>
                  <a:lnTo>
                    <a:pt x="4745" y="18390"/>
                  </a:lnTo>
                  <a:lnTo>
                    <a:pt x="11061" y="17411"/>
                  </a:lnTo>
                  <a:lnTo>
                    <a:pt x="20751" y="15671"/>
                  </a:lnTo>
                  <a:lnTo>
                    <a:pt x="25793" y="14566"/>
                  </a:lnTo>
                  <a:lnTo>
                    <a:pt x="34763" y="14566"/>
                  </a:lnTo>
                  <a:lnTo>
                    <a:pt x="34930" y="12560"/>
                  </a:lnTo>
                  <a:lnTo>
                    <a:pt x="33731" y="12560"/>
                  </a:lnTo>
                  <a:lnTo>
                    <a:pt x="32562" y="11379"/>
                  </a:lnTo>
                  <a:lnTo>
                    <a:pt x="32532" y="9131"/>
                  </a:lnTo>
                  <a:lnTo>
                    <a:pt x="26784" y="9131"/>
                  </a:lnTo>
                  <a:lnTo>
                    <a:pt x="23761" y="8762"/>
                  </a:lnTo>
                  <a:lnTo>
                    <a:pt x="21031" y="7086"/>
                  </a:lnTo>
                  <a:lnTo>
                    <a:pt x="26301" y="3822"/>
                  </a:lnTo>
                  <a:lnTo>
                    <a:pt x="27117" y="1549"/>
                  </a:lnTo>
                  <a:lnTo>
                    <a:pt x="23101" y="1549"/>
                  </a:lnTo>
                  <a:lnTo>
                    <a:pt x="21247" y="0"/>
                  </a:lnTo>
                  <a:close/>
                </a:path>
                <a:path w="35560" h="19685">
                  <a:moveTo>
                    <a:pt x="34763" y="14566"/>
                  </a:moveTo>
                  <a:lnTo>
                    <a:pt x="25793" y="14566"/>
                  </a:lnTo>
                  <a:lnTo>
                    <a:pt x="31889" y="15722"/>
                  </a:lnTo>
                  <a:lnTo>
                    <a:pt x="34671" y="15684"/>
                  </a:lnTo>
                  <a:lnTo>
                    <a:pt x="34763" y="14566"/>
                  </a:lnTo>
                  <a:close/>
                </a:path>
                <a:path w="35560" h="19685">
                  <a:moveTo>
                    <a:pt x="34975" y="12014"/>
                  </a:moveTo>
                  <a:lnTo>
                    <a:pt x="33731" y="12560"/>
                  </a:lnTo>
                  <a:lnTo>
                    <a:pt x="34930" y="12560"/>
                  </a:lnTo>
                  <a:lnTo>
                    <a:pt x="34975" y="12014"/>
                  </a:lnTo>
                  <a:close/>
                </a:path>
                <a:path w="35560" h="19685">
                  <a:moveTo>
                    <a:pt x="28867" y="8508"/>
                  </a:moveTo>
                  <a:lnTo>
                    <a:pt x="26784" y="9131"/>
                  </a:lnTo>
                  <a:lnTo>
                    <a:pt x="32532" y="9131"/>
                  </a:lnTo>
                  <a:lnTo>
                    <a:pt x="32524" y="8597"/>
                  </a:lnTo>
                  <a:lnTo>
                    <a:pt x="28867" y="8508"/>
                  </a:lnTo>
                  <a:close/>
                </a:path>
                <a:path w="35560" h="19685">
                  <a:moveTo>
                    <a:pt x="25095" y="76"/>
                  </a:moveTo>
                  <a:lnTo>
                    <a:pt x="23101" y="1549"/>
                  </a:lnTo>
                  <a:lnTo>
                    <a:pt x="27117" y="1549"/>
                  </a:lnTo>
                  <a:lnTo>
                    <a:pt x="27436" y="660"/>
                  </a:lnTo>
                  <a:lnTo>
                    <a:pt x="25793" y="660"/>
                  </a:lnTo>
                  <a:lnTo>
                    <a:pt x="25095" y="76"/>
                  </a:lnTo>
                  <a:close/>
                </a:path>
                <a:path w="35560" h="19685">
                  <a:moveTo>
                    <a:pt x="27495" y="495"/>
                  </a:moveTo>
                  <a:lnTo>
                    <a:pt x="25793" y="660"/>
                  </a:lnTo>
                  <a:lnTo>
                    <a:pt x="27436" y="660"/>
                  </a:lnTo>
                  <a:lnTo>
                    <a:pt x="27495" y="495"/>
                  </a:lnTo>
                  <a:close/>
                </a:path>
              </a:pathLst>
            </a:custGeom>
            <a:solidFill>
              <a:srgbClr val="B388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9" name="object 5099" descr=""/>
            <p:cNvSpPr/>
            <p:nvPr/>
          </p:nvSpPr>
          <p:spPr>
            <a:xfrm>
              <a:off x="2834052" y="1876278"/>
              <a:ext cx="21590" cy="35560"/>
            </a:xfrm>
            <a:custGeom>
              <a:avLst/>
              <a:gdLst/>
              <a:ahLst/>
              <a:cxnLst/>
              <a:rect l="l" t="t" r="r" b="b"/>
              <a:pathLst>
                <a:path w="21589" h="35560">
                  <a:moveTo>
                    <a:pt x="6946" y="1447"/>
                  </a:moveTo>
                  <a:lnTo>
                    <a:pt x="0" y="5600"/>
                  </a:lnTo>
                  <a:lnTo>
                    <a:pt x="2374" y="12674"/>
                  </a:lnTo>
                  <a:lnTo>
                    <a:pt x="3873" y="19138"/>
                  </a:lnTo>
                  <a:lnTo>
                    <a:pt x="3238" y="22326"/>
                  </a:lnTo>
                  <a:lnTo>
                    <a:pt x="1028" y="31153"/>
                  </a:lnTo>
                  <a:lnTo>
                    <a:pt x="660" y="32448"/>
                  </a:lnTo>
                  <a:lnTo>
                    <a:pt x="1625" y="35191"/>
                  </a:lnTo>
                  <a:lnTo>
                    <a:pt x="6057" y="31000"/>
                  </a:lnTo>
                  <a:lnTo>
                    <a:pt x="15608" y="12992"/>
                  </a:lnTo>
                  <a:lnTo>
                    <a:pt x="16907" y="11099"/>
                  </a:lnTo>
                  <a:lnTo>
                    <a:pt x="4102" y="11099"/>
                  </a:lnTo>
                  <a:lnTo>
                    <a:pt x="6946" y="1447"/>
                  </a:lnTo>
                  <a:close/>
                </a:path>
                <a:path w="21589" h="35560">
                  <a:moveTo>
                    <a:pt x="12903" y="0"/>
                  </a:moveTo>
                  <a:lnTo>
                    <a:pt x="5981" y="8940"/>
                  </a:lnTo>
                  <a:lnTo>
                    <a:pt x="4102" y="11099"/>
                  </a:lnTo>
                  <a:lnTo>
                    <a:pt x="16907" y="11099"/>
                  </a:lnTo>
                  <a:lnTo>
                    <a:pt x="17056" y="10883"/>
                  </a:lnTo>
                  <a:lnTo>
                    <a:pt x="20243" y="7378"/>
                  </a:lnTo>
                  <a:lnTo>
                    <a:pt x="21324" y="5092"/>
                  </a:lnTo>
                  <a:lnTo>
                    <a:pt x="21056" y="5092"/>
                  </a:lnTo>
                  <a:lnTo>
                    <a:pt x="20668" y="3949"/>
                  </a:lnTo>
                  <a:lnTo>
                    <a:pt x="15633" y="3949"/>
                  </a:lnTo>
                  <a:lnTo>
                    <a:pt x="13106" y="2730"/>
                  </a:lnTo>
                  <a:lnTo>
                    <a:pt x="12903" y="0"/>
                  </a:lnTo>
                  <a:close/>
                </a:path>
                <a:path w="21589" h="35560">
                  <a:moveTo>
                    <a:pt x="21348" y="5041"/>
                  </a:moveTo>
                  <a:lnTo>
                    <a:pt x="21056" y="5092"/>
                  </a:lnTo>
                  <a:lnTo>
                    <a:pt x="21324" y="5092"/>
                  </a:lnTo>
                  <a:close/>
                </a:path>
                <a:path w="21589" h="35560">
                  <a:moveTo>
                    <a:pt x="17894" y="2908"/>
                  </a:moveTo>
                  <a:lnTo>
                    <a:pt x="15633" y="3949"/>
                  </a:lnTo>
                  <a:lnTo>
                    <a:pt x="20668" y="3949"/>
                  </a:lnTo>
                  <a:lnTo>
                    <a:pt x="20370" y="3073"/>
                  </a:lnTo>
                  <a:lnTo>
                    <a:pt x="17894" y="2908"/>
                  </a:lnTo>
                  <a:close/>
                </a:path>
              </a:pathLst>
            </a:custGeom>
            <a:solidFill>
              <a:srgbClr val="D2B1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0" name="object 5100" descr=""/>
            <p:cNvSpPr/>
            <p:nvPr/>
          </p:nvSpPr>
          <p:spPr>
            <a:xfrm>
              <a:off x="2832115" y="1877442"/>
              <a:ext cx="21590" cy="33655"/>
            </a:xfrm>
            <a:custGeom>
              <a:avLst/>
              <a:gdLst/>
              <a:ahLst/>
              <a:cxnLst/>
              <a:rect l="l" t="t" r="r" b="b"/>
              <a:pathLst>
                <a:path w="21589" h="33655">
                  <a:moveTo>
                    <a:pt x="4439" y="28931"/>
                  </a:moveTo>
                  <a:lnTo>
                    <a:pt x="1968" y="33045"/>
                  </a:lnTo>
                  <a:lnTo>
                    <a:pt x="4457" y="28956"/>
                  </a:lnTo>
                  <a:close/>
                </a:path>
                <a:path w="21589" h="33655">
                  <a:moveTo>
                    <a:pt x="5245" y="0"/>
                  </a:moveTo>
                  <a:lnTo>
                    <a:pt x="4279" y="1397"/>
                  </a:lnTo>
                  <a:lnTo>
                    <a:pt x="3390" y="1562"/>
                  </a:lnTo>
                  <a:lnTo>
                    <a:pt x="3238" y="4051"/>
                  </a:lnTo>
                  <a:lnTo>
                    <a:pt x="863" y="4483"/>
                  </a:lnTo>
                  <a:lnTo>
                    <a:pt x="317" y="5651"/>
                  </a:lnTo>
                  <a:lnTo>
                    <a:pt x="1019" y="8153"/>
                  </a:lnTo>
                  <a:lnTo>
                    <a:pt x="1109" y="10312"/>
                  </a:lnTo>
                  <a:lnTo>
                    <a:pt x="546" y="17716"/>
                  </a:lnTo>
                  <a:lnTo>
                    <a:pt x="0" y="23037"/>
                  </a:lnTo>
                  <a:lnTo>
                    <a:pt x="4439" y="28931"/>
                  </a:lnTo>
                  <a:lnTo>
                    <a:pt x="7734" y="23444"/>
                  </a:lnTo>
                  <a:lnTo>
                    <a:pt x="12598" y="14884"/>
                  </a:lnTo>
                  <a:lnTo>
                    <a:pt x="14973" y="10312"/>
                  </a:lnTo>
                  <a:lnTo>
                    <a:pt x="16358" y="9169"/>
                  </a:lnTo>
                  <a:lnTo>
                    <a:pt x="6172" y="9169"/>
                  </a:lnTo>
                  <a:lnTo>
                    <a:pt x="7032" y="3060"/>
                  </a:lnTo>
                  <a:lnTo>
                    <a:pt x="6960" y="2908"/>
                  </a:lnTo>
                  <a:lnTo>
                    <a:pt x="5245" y="0"/>
                  </a:lnTo>
                  <a:close/>
                </a:path>
                <a:path w="21589" h="33655">
                  <a:moveTo>
                    <a:pt x="14693" y="1320"/>
                  </a:moveTo>
                  <a:lnTo>
                    <a:pt x="12292" y="4051"/>
                  </a:lnTo>
                  <a:lnTo>
                    <a:pt x="11429" y="6057"/>
                  </a:lnTo>
                  <a:lnTo>
                    <a:pt x="9207" y="8153"/>
                  </a:lnTo>
                  <a:lnTo>
                    <a:pt x="6172" y="9169"/>
                  </a:lnTo>
                  <a:lnTo>
                    <a:pt x="16358" y="9169"/>
                  </a:lnTo>
                  <a:lnTo>
                    <a:pt x="19761" y="6362"/>
                  </a:lnTo>
                  <a:lnTo>
                    <a:pt x="21501" y="4203"/>
                  </a:lnTo>
                  <a:lnTo>
                    <a:pt x="20346" y="3060"/>
                  </a:lnTo>
                  <a:lnTo>
                    <a:pt x="16852" y="3060"/>
                  </a:lnTo>
                  <a:lnTo>
                    <a:pt x="14693" y="1320"/>
                  </a:lnTo>
                  <a:close/>
                </a:path>
                <a:path w="21589" h="33655">
                  <a:moveTo>
                    <a:pt x="18884" y="1612"/>
                  </a:moveTo>
                  <a:lnTo>
                    <a:pt x="18503" y="2908"/>
                  </a:lnTo>
                  <a:lnTo>
                    <a:pt x="16852" y="3060"/>
                  </a:lnTo>
                  <a:lnTo>
                    <a:pt x="20346" y="3060"/>
                  </a:lnTo>
                  <a:lnTo>
                    <a:pt x="18884" y="1612"/>
                  </a:lnTo>
                  <a:close/>
                </a:path>
              </a:pathLst>
            </a:custGeom>
            <a:solidFill>
              <a:srgbClr val="B388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1" name="object 5101" descr=""/>
            <p:cNvSpPr/>
            <p:nvPr/>
          </p:nvSpPr>
          <p:spPr>
            <a:xfrm>
              <a:off x="2862559" y="1885423"/>
              <a:ext cx="33655" cy="9525"/>
            </a:xfrm>
            <a:custGeom>
              <a:avLst/>
              <a:gdLst/>
              <a:ahLst/>
              <a:cxnLst/>
              <a:rect l="l" t="t" r="r" b="b"/>
              <a:pathLst>
                <a:path w="33655" h="9525">
                  <a:moveTo>
                    <a:pt x="4800" y="0"/>
                  </a:moveTo>
                  <a:lnTo>
                    <a:pt x="0" y="850"/>
                  </a:lnTo>
                  <a:lnTo>
                    <a:pt x="9880" y="6007"/>
                  </a:lnTo>
                  <a:lnTo>
                    <a:pt x="12649" y="7416"/>
                  </a:lnTo>
                  <a:lnTo>
                    <a:pt x="22720" y="9385"/>
                  </a:lnTo>
                  <a:lnTo>
                    <a:pt x="26682" y="8432"/>
                  </a:lnTo>
                  <a:lnTo>
                    <a:pt x="31838" y="6400"/>
                  </a:lnTo>
                  <a:lnTo>
                    <a:pt x="33401" y="2857"/>
                  </a:lnTo>
                  <a:lnTo>
                    <a:pt x="32435" y="1562"/>
                  </a:lnTo>
                  <a:lnTo>
                    <a:pt x="9969" y="1409"/>
                  </a:lnTo>
                  <a:lnTo>
                    <a:pt x="4800" y="0"/>
                  </a:lnTo>
                  <a:close/>
                </a:path>
              </a:pathLst>
            </a:custGeom>
            <a:solidFill>
              <a:srgbClr val="7154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2" name="object 5102" descr=""/>
            <p:cNvSpPr/>
            <p:nvPr/>
          </p:nvSpPr>
          <p:spPr>
            <a:xfrm>
              <a:off x="2856090" y="1875053"/>
              <a:ext cx="41910" cy="23495"/>
            </a:xfrm>
            <a:custGeom>
              <a:avLst/>
              <a:gdLst/>
              <a:ahLst/>
              <a:cxnLst/>
              <a:rect l="l" t="t" r="r" b="b"/>
              <a:pathLst>
                <a:path w="41910" h="23494">
                  <a:moveTo>
                    <a:pt x="39357" y="13462"/>
                  </a:moveTo>
                  <a:lnTo>
                    <a:pt x="35140" y="17018"/>
                  </a:lnTo>
                  <a:lnTo>
                    <a:pt x="28613" y="19405"/>
                  </a:lnTo>
                  <a:lnTo>
                    <a:pt x="21310" y="16243"/>
                  </a:lnTo>
                  <a:lnTo>
                    <a:pt x="18376" y="14135"/>
                  </a:lnTo>
                  <a:lnTo>
                    <a:pt x="15176" y="13449"/>
                  </a:lnTo>
                  <a:lnTo>
                    <a:pt x="12204" y="14274"/>
                  </a:lnTo>
                  <a:lnTo>
                    <a:pt x="11226" y="15570"/>
                  </a:lnTo>
                  <a:lnTo>
                    <a:pt x="17805" y="20040"/>
                  </a:lnTo>
                  <a:lnTo>
                    <a:pt x="27546" y="22961"/>
                  </a:lnTo>
                  <a:lnTo>
                    <a:pt x="32905" y="22466"/>
                  </a:lnTo>
                  <a:lnTo>
                    <a:pt x="37490" y="19405"/>
                  </a:lnTo>
                  <a:lnTo>
                    <a:pt x="38595" y="18669"/>
                  </a:lnTo>
                  <a:lnTo>
                    <a:pt x="38760" y="17018"/>
                  </a:lnTo>
                  <a:lnTo>
                    <a:pt x="38862" y="16243"/>
                  </a:lnTo>
                  <a:lnTo>
                    <a:pt x="39357" y="13462"/>
                  </a:lnTo>
                  <a:close/>
                </a:path>
                <a:path w="41910" h="23494">
                  <a:moveTo>
                    <a:pt x="41884" y="9918"/>
                  </a:moveTo>
                  <a:lnTo>
                    <a:pt x="36004" y="11950"/>
                  </a:lnTo>
                  <a:lnTo>
                    <a:pt x="32346" y="12192"/>
                  </a:lnTo>
                  <a:lnTo>
                    <a:pt x="32143" y="12039"/>
                  </a:lnTo>
                  <a:lnTo>
                    <a:pt x="28867" y="9486"/>
                  </a:lnTo>
                  <a:lnTo>
                    <a:pt x="24599" y="7645"/>
                  </a:lnTo>
                  <a:lnTo>
                    <a:pt x="22377" y="6680"/>
                  </a:lnTo>
                  <a:lnTo>
                    <a:pt x="16725" y="7645"/>
                  </a:lnTo>
                  <a:lnTo>
                    <a:pt x="11455" y="7188"/>
                  </a:lnTo>
                  <a:lnTo>
                    <a:pt x="11125" y="4483"/>
                  </a:lnTo>
                  <a:lnTo>
                    <a:pt x="7454" y="0"/>
                  </a:lnTo>
                  <a:lnTo>
                    <a:pt x="5092" y="4267"/>
                  </a:lnTo>
                  <a:lnTo>
                    <a:pt x="0" y="11836"/>
                  </a:lnTo>
                  <a:lnTo>
                    <a:pt x="8788" y="12166"/>
                  </a:lnTo>
                  <a:lnTo>
                    <a:pt x="9893" y="12039"/>
                  </a:lnTo>
                  <a:lnTo>
                    <a:pt x="17868" y="13309"/>
                  </a:lnTo>
                  <a:lnTo>
                    <a:pt x="22517" y="15176"/>
                  </a:lnTo>
                  <a:lnTo>
                    <a:pt x="31013" y="15976"/>
                  </a:lnTo>
                  <a:lnTo>
                    <a:pt x="34798" y="14312"/>
                  </a:lnTo>
                  <a:lnTo>
                    <a:pt x="37325" y="14414"/>
                  </a:lnTo>
                  <a:lnTo>
                    <a:pt x="39573" y="12192"/>
                  </a:lnTo>
                  <a:lnTo>
                    <a:pt x="41884" y="9918"/>
                  </a:lnTo>
                  <a:close/>
                </a:path>
              </a:pathLst>
            </a:custGeom>
            <a:solidFill>
              <a:srgbClr val="A47D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3" name="object 5103" descr=""/>
            <p:cNvSpPr/>
            <p:nvPr/>
          </p:nvSpPr>
          <p:spPr>
            <a:xfrm>
              <a:off x="2802112" y="1901492"/>
              <a:ext cx="31750" cy="8890"/>
            </a:xfrm>
            <a:custGeom>
              <a:avLst/>
              <a:gdLst/>
              <a:ahLst/>
              <a:cxnLst/>
              <a:rect l="l" t="t" r="r" b="b"/>
              <a:pathLst>
                <a:path w="31750" h="8889">
                  <a:moveTo>
                    <a:pt x="8981" y="0"/>
                  </a:moveTo>
                  <a:lnTo>
                    <a:pt x="5399" y="1079"/>
                  </a:lnTo>
                  <a:lnTo>
                    <a:pt x="853" y="3238"/>
                  </a:lnTo>
                  <a:lnTo>
                    <a:pt x="75" y="6032"/>
                  </a:lnTo>
                  <a:lnTo>
                    <a:pt x="0" y="7226"/>
                  </a:lnTo>
                  <a:lnTo>
                    <a:pt x="256" y="8420"/>
                  </a:lnTo>
                  <a:lnTo>
                    <a:pt x="3469" y="6337"/>
                  </a:lnTo>
                  <a:lnTo>
                    <a:pt x="12550" y="6032"/>
                  </a:lnTo>
                  <a:lnTo>
                    <a:pt x="29006" y="6032"/>
                  </a:lnTo>
                  <a:lnTo>
                    <a:pt x="18709" y="1435"/>
                  </a:lnTo>
                  <a:lnTo>
                    <a:pt x="8981" y="0"/>
                  </a:lnTo>
                  <a:close/>
                </a:path>
                <a:path w="31750" h="8889">
                  <a:moveTo>
                    <a:pt x="29006" y="6032"/>
                  </a:moveTo>
                  <a:lnTo>
                    <a:pt x="12550" y="6032"/>
                  </a:lnTo>
                  <a:lnTo>
                    <a:pt x="22824" y="7226"/>
                  </a:lnTo>
                  <a:lnTo>
                    <a:pt x="27116" y="8166"/>
                  </a:lnTo>
                  <a:lnTo>
                    <a:pt x="31498" y="7150"/>
                  </a:lnTo>
                  <a:lnTo>
                    <a:pt x="29006" y="6032"/>
                  </a:lnTo>
                  <a:close/>
                </a:path>
              </a:pathLst>
            </a:custGeom>
            <a:solidFill>
              <a:srgbClr val="7154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4" name="object 5104" descr=""/>
            <p:cNvSpPr/>
            <p:nvPr/>
          </p:nvSpPr>
          <p:spPr>
            <a:xfrm>
              <a:off x="2800680" y="1909368"/>
              <a:ext cx="19050" cy="5715"/>
            </a:xfrm>
            <a:custGeom>
              <a:avLst/>
              <a:gdLst/>
              <a:ahLst/>
              <a:cxnLst/>
              <a:rect l="l" t="t" r="r" b="b"/>
              <a:pathLst>
                <a:path w="19050" h="5714">
                  <a:moveTo>
                    <a:pt x="10477" y="927"/>
                  </a:moveTo>
                  <a:lnTo>
                    <a:pt x="8275" y="992"/>
                  </a:lnTo>
                  <a:lnTo>
                    <a:pt x="10883" y="2070"/>
                  </a:lnTo>
                  <a:lnTo>
                    <a:pt x="17437" y="5689"/>
                  </a:lnTo>
                  <a:lnTo>
                    <a:pt x="18567" y="4686"/>
                  </a:lnTo>
                  <a:lnTo>
                    <a:pt x="15697" y="4000"/>
                  </a:lnTo>
                  <a:lnTo>
                    <a:pt x="12839" y="2730"/>
                  </a:lnTo>
                  <a:lnTo>
                    <a:pt x="10477" y="927"/>
                  </a:lnTo>
                  <a:close/>
                </a:path>
                <a:path w="19050" h="5714">
                  <a:moveTo>
                    <a:pt x="3682" y="0"/>
                  </a:moveTo>
                  <a:lnTo>
                    <a:pt x="495" y="1079"/>
                  </a:lnTo>
                  <a:lnTo>
                    <a:pt x="0" y="1739"/>
                  </a:lnTo>
                  <a:lnTo>
                    <a:pt x="4508" y="1739"/>
                  </a:lnTo>
                  <a:lnTo>
                    <a:pt x="7705" y="1054"/>
                  </a:lnTo>
                  <a:lnTo>
                    <a:pt x="6197" y="1054"/>
                  </a:lnTo>
                  <a:lnTo>
                    <a:pt x="3682" y="0"/>
                  </a:lnTo>
                  <a:close/>
                </a:path>
                <a:path w="19050" h="5714">
                  <a:moveTo>
                    <a:pt x="7947" y="1002"/>
                  </a:moveTo>
                  <a:lnTo>
                    <a:pt x="6197" y="1054"/>
                  </a:lnTo>
                  <a:lnTo>
                    <a:pt x="7705" y="1054"/>
                  </a:lnTo>
                  <a:lnTo>
                    <a:pt x="7947" y="1002"/>
                  </a:lnTo>
                  <a:close/>
                </a:path>
                <a:path w="19050" h="5714">
                  <a:moveTo>
                    <a:pt x="8178" y="952"/>
                  </a:moveTo>
                  <a:lnTo>
                    <a:pt x="7947" y="1002"/>
                  </a:lnTo>
                  <a:lnTo>
                    <a:pt x="8275" y="992"/>
                  </a:lnTo>
                  <a:close/>
                </a:path>
              </a:pathLst>
            </a:custGeom>
            <a:solidFill>
              <a:srgbClr val="FFFFFF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5" name="object 5105" descr=""/>
            <p:cNvSpPr/>
            <p:nvPr/>
          </p:nvSpPr>
          <p:spPr>
            <a:xfrm>
              <a:off x="2800566" y="1898370"/>
              <a:ext cx="39370" cy="21590"/>
            </a:xfrm>
            <a:custGeom>
              <a:avLst/>
              <a:gdLst/>
              <a:ahLst/>
              <a:cxnLst/>
              <a:rect l="l" t="t" r="r" b="b"/>
              <a:pathLst>
                <a:path w="39369" h="21589">
                  <a:moveTo>
                    <a:pt x="27952" y="6337"/>
                  </a:moveTo>
                  <a:lnTo>
                    <a:pt x="22987" y="3429"/>
                  </a:lnTo>
                  <a:lnTo>
                    <a:pt x="21158" y="2362"/>
                  </a:lnTo>
                  <a:lnTo>
                    <a:pt x="11607" y="0"/>
                  </a:lnTo>
                  <a:lnTo>
                    <a:pt x="6654" y="698"/>
                  </a:lnTo>
                  <a:lnTo>
                    <a:pt x="1841" y="4584"/>
                  </a:lnTo>
                  <a:lnTo>
                    <a:pt x="1866" y="9575"/>
                  </a:lnTo>
                  <a:lnTo>
                    <a:pt x="5321" y="5994"/>
                  </a:lnTo>
                  <a:lnTo>
                    <a:pt x="11099" y="3429"/>
                  </a:lnTo>
                  <a:lnTo>
                    <a:pt x="18402" y="6134"/>
                  </a:lnTo>
                  <a:lnTo>
                    <a:pt x="21450" y="8026"/>
                  </a:lnTo>
                  <a:lnTo>
                    <a:pt x="24549" y="8534"/>
                  </a:lnTo>
                  <a:lnTo>
                    <a:pt x="27216" y="7620"/>
                  </a:lnTo>
                  <a:lnTo>
                    <a:pt x="27952" y="6337"/>
                  </a:lnTo>
                  <a:close/>
                </a:path>
                <a:path w="39369" h="21589">
                  <a:moveTo>
                    <a:pt x="39014" y="9410"/>
                  </a:moveTo>
                  <a:lnTo>
                    <a:pt x="30721" y="9486"/>
                  </a:lnTo>
                  <a:lnTo>
                    <a:pt x="29705" y="9652"/>
                  </a:lnTo>
                  <a:lnTo>
                    <a:pt x="22047" y="8788"/>
                  </a:lnTo>
                  <a:lnTo>
                    <a:pt x="17424" y="7200"/>
                  </a:lnTo>
                  <a:lnTo>
                    <a:pt x="9347" y="6807"/>
                  </a:lnTo>
                  <a:lnTo>
                    <a:pt x="6019" y="8572"/>
                  </a:lnTo>
                  <a:lnTo>
                    <a:pt x="3632" y="8572"/>
                  </a:lnTo>
                  <a:lnTo>
                    <a:pt x="0" y="13081"/>
                  </a:lnTo>
                  <a:lnTo>
                    <a:pt x="5232" y="10883"/>
                  </a:lnTo>
                  <a:lnTo>
                    <a:pt x="8623" y="10490"/>
                  </a:lnTo>
                  <a:lnTo>
                    <a:pt x="12268" y="12915"/>
                  </a:lnTo>
                  <a:lnTo>
                    <a:pt x="18745" y="15316"/>
                  </a:lnTo>
                  <a:lnTo>
                    <a:pt x="23914" y="14147"/>
                  </a:lnTo>
                  <a:lnTo>
                    <a:pt x="28917" y="14351"/>
                  </a:lnTo>
                  <a:lnTo>
                    <a:pt x="29616" y="16929"/>
                  </a:lnTo>
                  <a:lnTo>
                    <a:pt x="33680" y="21031"/>
                  </a:lnTo>
                  <a:lnTo>
                    <a:pt x="35293" y="16865"/>
                  </a:lnTo>
                  <a:lnTo>
                    <a:pt x="36652" y="14147"/>
                  </a:lnTo>
                  <a:lnTo>
                    <a:pt x="38481" y="10490"/>
                  </a:lnTo>
                  <a:lnTo>
                    <a:pt x="38900" y="9652"/>
                  </a:lnTo>
                  <a:lnTo>
                    <a:pt x="39014" y="9410"/>
                  </a:lnTo>
                  <a:close/>
                </a:path>
              </a:pathLst>
            </a:custGeom>
            <a:solidFill>
              <a:srgbClr val="A47D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6" name="object 5106" descr=""/>
            <p:cNvSpPr/>
            <p:nvPr/>
          </p:nvSpPr>
          <p:spPr>
            <a:xfrm>
              <a:off x="2833512" y="1882225"/>
              <a:ext cx="30480" cy="20320"/>
            </a:xfrm>
            <a:custGeom>
              <a:avLst/>
              <a:gdLst/>
              <a:ahLst/>
              <a:cxnLst/>
              <a:rect l="l" t="t" r="r" b="b"/>
              <a:pathLst>
                <a:path w="30480" h="20319">
                  <a:moveTo>
                    <a:pt x="18529" y="0"/>
                  </a:moveTo>
                  <a:lnTo>
                    <a:pt x="15697" y="393"/>
                  </a:lnTo>
                  <a:lnTo>
                    <a:pt x="12547" y="2628"/>
                  </a:lnTo>
                  <a:lnTo>
                    <a:pt x="7200" y="7429"/>
                  </a:lnTo>
                  <a:lnTo>
                    <a:pt x="6362" y="8724"/>
                  </a:lnTo>
                  <a:lnTo>
                    <a:pt x="1968" y="9956"/>
                  </a:lnTo>
                  <a:lnTo>
                    <a:pt x="0" y="9956"/>
                  </a:lnTo>
                  <a:lnTo>
                    <a:pt x="139" y="12496"/>
                  </a:lnTo>
                  <a:lnTo>
                    <a:pt x="7988" y="18935"/>
                  </a:lnTo>
                  <a:lnTo>
                    <a:pt x="11264" y="19786"/>
                  </a:lnTo>
                  <a:lnTo>
                    <a:pt x="12357" y="18757"/>
                  </a:lnTo>
                  <a:lnTo>
                    <a:pt x="19316" y="13474"/>
                  </a:lnTo>
                  <a:lnTo>
                    <a:pt x="24549" y="10502"/>
                  </a:lnTo>
                  <a:lnTo>
                    <a:pt x="27533" y="10172"/>
                  </a:lnTo>
                  <a:lnTo>
                    <a:pt x="28460" y="9334"/>
                  </a:lnTo>
                  <a:lnTo>
                    <a:pt x="29438" y="8864"/>
                  </a:lnTo>
                  <a:lnTo>
                    <a:pt x="29895" y="8331"/>
                  </a:lnTo>
                  <a:lnTo>
                    <a:pt x="18529" y="0"/>
                  </a:lnTo>
                  <a:close/>
                </a:path>
              </a:pathLst>
            </a:custGeom>
            <a:solidFill>
              <a:srgbClr val="8F77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7" name="object 5107" descr=""/>
            <p:cNvSpPr/>
            <p:nvPr/>
          </p:nvSpPr>
          <p:spPr>
            <a:xfrm>
              <a:off x="2844284" y="1889970"/>
              <a:ext cx="20320" cy="16510"/>
            </a:xfrm>
            <a:custGeom>
              <a:avLst/>
              <a:gdLst/>
              <a:ahLst/>
              <a:cxnLst/>
              <a:rect l="l" t="t" r="r" b="b"/>
              <a:pathLst>
                <a:path w="20319" h="16510">
                  <a:moveTo>
                    <a:pt x="18313" y="0"/>
                  </a:moveTo>
                  <a:lnTo>
                    <a:pt x="0" y="10833"/>
                  </a:lnTo>
                  <a:lnTo>
                    <a:pt x="2082" y="16014"/>
                  </a:lnTo>
                  <a:lnTo>
                    <a:pt x="1600" y="16370"/>
                  </a:lnTo>
                  <a:lnTo>
                    <a:pt x="4787" y="16471"/>
                  </a:lnTo>
                  <a:lnTo>
                    <a:pt x="7975" y="12649"/>
                  </a:lnTo>
                  <a:lnTo>
                    <a:pt x="12433" y="9296"/>
                  </a:lnTo>
                  <a:lnTo>
                    <a:pt x="18389" y="5778"/>
                  </a:lnTo>
                  <a:lnTo>
                    <a:pt x="20205" y="1282"/>
                  </a:lnTo>
                  <a:lnTo>
                    <a:pt x="18313" y="0"/>
                  </a:lnTo>
                  <a:close/>
                </a:path>
              </a:pathLst>
            </a:custGeom>
            <a:solidFill>
              <a:srgbClr val="7D665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8" name="object 5108" descr=""/>
            <p:cNvSpPr/>
            <p:nvPr/>
          </p:nvSpPr>
          <p:spPr>
            <a:xfrm>
              <a:off x="2833587" y="1892663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292" y="0"/>
                  </a:moveTo>
                  <a:lnTo>
                    <a:pt x="0" y="787"/>
                  </a:lnTo>
                  <a:lnTo>
                    <a:pt x="241" y="5511"/>
                  </a:lnTo>
                  <a:lnTo>
                    <a:pt x="1676" y="7454"/>
                  </a:lnTo>
                  <a:lnTo>
                    <a:pt x="4229" y="9283"/>
                  </a:lnTo>
                  <a:lnTo>
                    <a:pt x="6324" y="10413"/>
                  </a:lnTo>
                  <a:lnTo>
                    <a:pt x="14211" y="15239"/>
                  </a:lnTo>
                  <a:lnTo>
                    <a:pt x="11232" y="7746"/>
                  </a:lnTo>
                  <a:lnTo>
                    <a:pt x="10426" y="7746"/>
                  </a:lnTo>
                  <a:lnTo>
                    <a:pt x="9372" y="6464"/>
                  </a:lnTo>
                  <a:lnTo>
                    <a:pt x="292" y="0"/>
                  </a:lnTo>
                  <a:close/>
                </a:path>
                <a:path w="14605" h="15239">
                  <a:moveTo>
                    <a:pt x="10960" y="7061"/>
                  </a:moveTo>
                  <a:lnTo>
                    <a:pt x="10426" y="7746"/>
                  </a:lnTo>
                  <a:lnTo>
                    <a:pt x="11232" y="7746"/>
                  </a:lnTo>
                  <a:lnTo>
                    <a:pt x="10960" y="7061"/>
                  </a:lnTo>
                  <a:close/>
                </a:path>
              </a:pathLst>
            </a:custGeom>
            <a:solidFill>
              <a:srgbClr val="876F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9" name="object 5109" descr=""/>
            <p:cNvSpPr/>
            <p:nvPr/>
          </p:nvSpPr>
          <p:spPr>
            <a:xfrm>
              <a:off x="2842055" y="1890365"/>
              <a:ext cx="20955" cy="10795"/>
            </a:xfrm>
            <a:custGeom>
              <a:avLst/>
              <a:gdLst/>
              <a:ahLst/>
              <a:cxnLst/>
              <a:rect l="l" t="t" r="r" b="b"/>
              <a:pathLst>
                <a:path w="20955" h="10794">
                  <a:moveTo>
                    <a:pt x="401" y="8528"/>
                  </a:moveTo>
                  <a:lnTo>
                    <a:pt x="1511" y="9956"/>
                  </a:lnTo>
                  <a:lnTo>
                    <a:pt x="1587" y="10604"/>
                  </a:lnTo>
                  <a:lnTo>
                    <a:pt x="3873" y="10464"/>
                  </a:lnTo>
                  <a:lnTo>
                    <a:pt x="4987" y="9766"/>
                  </a:lnTo>
                  <a:lnTo>
                    <a:pt x="2920" y="9766"/>
                  </a:lnTo>
                  <a:lnTo>
                    <a:pt x="401" y="8528"/>
                  </a:lnTo>
                  <a:close/>
                </a:path>
                <a:path w="20955" h="10794">
                  <a:moveTo>
                    <a:pt x="20256" y="0"/>
                  </a:moveTo>
                  <a:lnTo>
                    <a:pt x="7492" y="6718"/>
                  </a:lnTo>
                  <a:lnTo>
                    <a:pt x="5511" y="7950"/>
                  </a:lnTo>
                  <a:lnTo>
                    <a:pt x="4000" y="9042"/>
                  </a:lnTo>
                  <a:lnTo>
                    <a:pt x="2412" y="9436"/>
                  </a:lnTo>
                  <a:lnTo>
                    <a:pt x="2920" y="9766"/>
                  </a:lnTo>
                  <a:lnTo>
                    <a:pt x="4987" y="9766"/>
                  </a:lnTo>
                  <a:lnTo>
                    <a:pt x="17894" y="1676"/>
                  </a:lnTo>
                  <a:lnTo>
                    <a:pt x="18973" y="1181"/>
                  </a:lnTo>
                  <a:lnTo>
                    <a:pt x="20497" y="444"/>
                  </a:lnTo>
                  <a:lnTo>
                    <a:pt x="20319" y="203"/>
                  </a:lnTo>
                  <a:lnTo>
                    <a:pt x="20256" y="0"/>
                  </a:lnTo>
                  <a:close/>
                </a:path>
                <a:path w="20955" h="10794">
                  <a:moveTo>
                    <a:pt x="50" y="8077"/>
                  </a:moveTo>
                  <a:lnTo>
                    <a:pt x="0" y="8331"/>
                  </a:lnTo>
                  <a:lnTo>
                    <a:pt x="401" y="8528"/>
                  </a:lnTo>
                  <a:lnTo>
                    <a:pt x="50" y="8077"/>
                  </a:lnTo>
                  <a:close/>
                </a:path>
              </a:pathLst>
            </a:custGeom>
            <a:solidFill>
              <a:srgbClr val="8D74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10" name="object 5110" descr=""/>
            <p:cNvSpPr/>
            <p:nvPr/>
          </p:nvSpPr>
          <p:spPr>
            <a:xfrm>
              <a:off x="2840761" y="1886775"/>
              <a:ext cx="15875" cy="16510"/>
            </a:xfrm>
            <a:custGeom>
              <a:avLst/>
              <a:gdLst/>
              <a:ahLst/>
              <a:cxnLst/>
              <a:rect l="l" t="t" r="r" b="b"/>
              <a:pathLst>
                <a:path w="15875" h="16510">
                  <a:moveTo>
                    <a:pt x="241" y="13296"/>
                  </a:moveTo>
                  <a:lnTo>
                    <a:pt x="101" y="12865"/>
                  </a:lnTo>
                  <a:lnTo>
                    <a:pt x="114" y="13182"/>
                  </a:lnTo>
                  <a:lnTo>
                    <a:pt x="241" y="13296"/>
                  </a:lnTo>
                  <a:close/>
                </a:path>
                <a:path w="15875" h="16510">
                  <a:moveTo>
                    <a:pt x="1117" y="15684"/>
                  </a:moveTo>
                  <a:lnTo>
                    <a:pt x="977" y="15240"/>
                  </a:lnTo>
                  <a:lnTo>
                    <a:pt x="990" y="15557"/>
                  </a:lnTo>
                  <a:lnTo>
                    <a:pt x="1117" y="15684"/>
                  </a:lnTo>
                  <a:close/>
                </a:path>
                <a:path w="15875" h="16510">
                  <a:moveTo>
                    <a:pt x="2108" y="5143"/>
                  </a:moveTo>
                  <a:lnTo>
                    <a:pt x="1981" y="4787"/>
                  </a:lnTo>
                  <a:lnTo>
                    <a:pt x="1778" y="4241"/>
                  </a:lnTo>
                  <a:lnTo>
                    <a:pt x="1358" y="5029"/>
                  </a:lnTo>
                  <a:lnTo>
                    <a:pt x="2108" y="5143"/>
                  </a:lnTo>
                  <a:close/>
                </a:path>
                <a:path w="15875" h="16510">
                  <a:moveTo>
                    <a:pt x="2362" y="15963"/>
                  </a:moveTo>
                  <a:lnTo>
                    <a:pt x="2222" y="15532"/>
                  </a:lnTo>
                  <a:lnTo>
                    <a:pt x="2235" y="15849"/>
                  </a:lnTo>
                  <a:lnTo>
                    <a:pt x="2362" y="15963"/>
                  </a:lnTo>
                  <a:close/>
                </a:path>
                <a:path w="15875" h="16510">
                  <a:moveTo>
                    <a:pt x="2984" y="8089"/>
                  </a:moveTo>
                  <a:lnTo>
                    <a:pt x="2844" y="7912"/>
                  </a:lnTo>
                  <a:lnTo>
                    <a:pt x="2705" y="7721"/>
                  </a:lnTo>
                  <a:lnTo>
                    <a:pt x="2032" y="7010"/>
                  </a:lnTo>
                  <a:lnTo>
                    <a:pt x="2019" y="7607"/>
                  </a:lnTo>
                  <a:lnTo>
                    <a:pt x="1993" y="8204"/>
                  </a:lnTo>
                  <a:lnTo>
                    <a:pt x="1409" y="7988"/>
                  </a:lnTo>
                  <a:lnTo>
                    <a:pt x="2133" y="8382"/>
                  </a:lnTo>
                  <a:lnTo>
                    <a:pt x="2679" y="8686"/>
                  </a:lnTo>
                  <a:lnTo>
                    <a:pt x="2984" y="8089"/>
                  </a:lnTo>
                  <a:close/>
                </a:path>
                <a:path w="15875" h="16510">
                  <a:moveTo>
                    <a:pt x="3822" y="11950"/>
                  </a:moveTo>
                  <a:lnTo>
                    <a:pt x="3683" y="11518"/>
                  </a:lnTo>
                  <a:lnTo>
                    <a:pt x="3695" y="11836"/>
                  </a:lnTo>
                  <a:lnTo>
                    <a:pt x="3822" y="11950"/>
                  </a:lnTo>
                  <a:close/>
                </a:path>
                <a:path w="15875" h="16510">
                  <a:moveTo>
                    <a:pt x="4241" y="5753"/>
                  </a:moveTo>
                  <a:lnTo>
                    <a:pt x="3733" y="6032"/>
                  </a:lnTo>
                  <a:lnTo>
                    <a:pt x="4064" y="6578"/>
                  </a:lnTo>
                  <a:lnTo>
                    <a:pt x="4152" y="6184"/>
                  </a:lnTo>
                  <a:lnTo>
                    <a:pt x="4241" y="5753"/>
                  </a:lnTo>
                  <a:close/>
                </a:path>
                <a:path w="15875" h="16510">
                  <a:moveTo>
                    <a:pt x="6184" y="9474"/>
                  </a:moveTo>
                  <a:lnTo>
                    <a:pt x="6070" y="9232"/>
                  </a:lnTo>
                  <a:lnTo>
                    <a:pt x="5892" y="8966"/>
                  </a:lnTo>
                  <a:lnTo>
                    <a:pt x="5727" y="8699"/>
                  </a:lnTo>
                  <a:lnTo>
                    <a:pt x="5359" y="9321"/>
                  </a:lnTo>
                  <a:lnTo>
                    <a:pt x="5562" y="9512"/>
                  </a:lnTo>
                  <a:lnTo>
                    <a:pt x="5816" y="9740"/>
                  </a:lnTo>
                  <a:lnTo>
                    <a:pt x="5842" y="10020"/>
                  </a:lnTo>
                  <a:lnTo>
                    <a:pt x="6019" y="9740"/>
                  </a:lnTo>
                  <a:lnTo>
                    <a:pt x="6184" y="9474"/>
                  </a:lnTo>
                  <a:close/>
                </a:path>
                <a:path w="15875" h="16510">
                  <a:moveTo>
                    <a:pt x="6553" y="2387"/>
                  </a:moveTo>
                  <a:lnTo>
                    <a:pt x="6286" y="2019"/>
                  </a:lnTo>
                  <a:lnTo>
                    <a:pt x="5969" y="2705"/>
                  </a:lnTo>
                  <a:lnTo>
                    <a:pt x="6515" y="2844"/>
                  </a:lnTo>
                  <a:lnTo>
                    <a:pt x="6553" y="2387"/>
                  </a:lnTo>
                  <a:close/>
                </a:path>
                <a:path w="15875" h="16510">
                  <a:moveTo>
                    <a:pt x="7937" y="7708"/>
                  </a:moveTo>
                  <a:lnTo>
                    <a:pt x="7734" y="7124"/>
                  </a:lnTo>
                  <a:lnTo>
                    <a:pt x="7493" y="6858"/>
                  </a:lnTo>
                  <a:lnTo>
                    <a:pt x="6921" y="7073"/>
                  </a:lnTo>
                  <a:lnTo>
                    <a:pt x="7937" y="7708"/>
                  </a:lnTo>
                  <a:close/>
                </a:path>
                <a:path w="15875" h="16510">
                  <a:moveTo>
                    <a:pt x="8420" y="2247"/>
                  </a:moveTo>
                  <a:lnTo>
                    <a:pt x="8280" y="1892"/>
                  </a:lnTo>
                  <a:lnTo>
                    <a:pt x="8077" y="1346"/>
                  </a:lnTo>
                  <a:lnTo>
                    <a:pt x="7658" y="2133"/>
                  </a:lnTo>
                  <a:lnTo>
                    <a:pt x="8420" y="2247"/>
                  </a:lnTo>
                  <a:close/>
                </a:path>
                <a:path w="15875" h="16510">
                  <a:moveTo>
                    <a:pt x="9334" y="4864"/>
                  </a:moveTo>
                  <a:lnTo>
                    <a:pt x="8890" y="5016"/>
                  </a:lnTo>
                  <a:lnTo>
                    <a:pt x="8763" y="5105"/>
                  </a:lnTo>
                  <a:lnTo>
                    <a:pt x="8216" y="5511"/>
                  </a:lnTo>
                  <a:lnTo>
                    <a:pt x="8534" y="5588"/>
                  </a:lnTo>
                  <a:lnTo>
                    <a:pt x="8813" y="5651"/>
                  </a:lnTo>
                  <a:lnTo>
                    <a:pt x="9309" y="5359"/>
                  </a:lnTo>
                  <a:lnTo>
                    <a:pt x="9334" y="4864"/>
                  </a:lnTo>
                  <a:close/>
                </a:path>
                <a:path w="15875" h="16510">
                  <a:moveTo>
                    <a:pt x="10883" y="558"/>
                  </a:moveTo>
                  <a:lnTo>
                    <a:pt x="10833" y="114"/>
                  </a:lnTo>
                  <a:lnTo>
                    <a:pt x="10629" y="114"/>
                  </a:lnTo>
                  <a:lnTo>
                    <a:pt x="10375" y="114"/>
                  </a:lnTo>
                  <a:lnTo>
                    <a:pt x="10236" y="0"/>
                  </a:lnTo>
                  <a:lnTo>
                    <a:pt x="10261" y="203"/>
                  </a:lnTo>
                  <a:lnTo>
                    <a:pt x="10274" y="406"/>
                  </a:lnTo>
                  <a:lnTo>
                    <a:pt x="10452" y="457"/>
                  </a:lnTo>
                  <a:lnTo>
                    <a:pt x="10883" y="558"/>
                  </a:lnTo>
                  <a:close/>
                </a:path>
                <a:path w="15875" h="16510">
                  <a:moveTo>
                    <a:pt x="11036" y="5816"/>
                  </a:moveTo>
                  <a:lnTo>
                    <a:pt x="10947" y="5270"/>
                  </a:lnTo>
                  <a:lnTo>
                    <a:pt x="10452" y="5549"/>
                  </a:lnTo>
                  <a:lnTo>
                    <a:pt x="10680" y="5651"/>
                  </a:lnTo>
                  <a:lnTo>
                    <a:pt x="11036" y="5816"/>
                  </a:lnTo>
                  <a:close/>
                </a:path>
                <a:path w="15875" h="16510">
                  <a:moveTo>
                    <a:pt x="11798" y="4559"/>
                  </a:moveTo>
                  <a:lnTo>
                    <a:pt x="11557" y="4165"/>
                  </a:lnTo>
                  <a:lnTo>
                    <a:pt x="11341" y="3822"/>
                  </a:lnTo>
                  <a:lnTo>
                    <a:pt x="10566" y="3733"/>
                  </a:lnTo>
                  <a:lnTo>
                    <a:pt x="10325" y="4051"/>
                  </a:lnTo>
                  <a:lnTo>
                    <a:pt x="10071" y="4356"/>
                  </a:lnTo>
                  <a:lnTo>
                    <a:pt x="10668" y="4572"/>
                  </a:lnTo>
                  <a:lnTo>
                    <a:pt x="10871" y="4584"/>
                  </a:lnTo>
                  <a:lnTo>
                    <a:pt x="11061" y="4584"/>
                  </a:lnTo>
                  <a:lnTo>
                    <a:pt x="11798" y="4559"/>
                  </a:lnTo>
                  <a:close/>
                </a:path>
                <a:path w="15875" h="16510">
                  <a:moveTo>
                    <a:pt x="11887" y="12573"/>
                  </a:moveTo>
                  <a:lnTo>
                    <a:pt x="11785" y="12128"/>
                  </a:lnTo>
                  <a:lnTo>
                    <a:pt x="11391" y="12293"/>
                  </a:lnTo>
                  <a:lnTo>
                    <a:pt x="11569" y="12522"/>
                  </a:lnTo>
                  <a:lnTo>
                    <a:pt x="11887" y="12573"/>
                  </a:lnTo>
                  <a:close/>
                </a:path>
                <a:path w="15875" h="16510">
                  <a:moveTo>
                    <a:pt x="11912" y="2171"/>
                  </a:moveTo>
                  <a:lnTo>
                    <a:pt x="11417" y="1600"/>
                  </a:lnTo>
                  <a:lnTo>
                    <a:pt x="11861" y="1447"/>
                  </a:lnTo>
                  <a:lnTo>
                    <a:pt x="11252" y="1574"/>
                  </a:lnTo>
                  <a:lnTo>
                    <a:pt x="10795" y="1676"/>
                  </a:lnTo>
                  <a:lnTo>
                    <a:pt x="10871" y="2070"/>
                  </a:lnTo>
                  <a:lnTo>
                    <a:pt x="11201" y="2120"/>
                  </a:lnTo>
                  <a:lnTo>
                    <a:pt x="11912" y="2171"/>
                  </a:lnTo>
                  <a:close/>
                </a:path>
                <a:path w="15875" h="16510">
                  <a:moveTo>
                    <a:pt x="13233" y="927"/>
                  </a:moveTo>
                  <a:lnTo>
                    <a:pt x="12801" y="825"/>
                  </a:lnTo>
                  <a:lnTo>
                    <a:pt x="12915" y="1041"/>
                  </a:lnTo>
                  <a:lnTo>
                    <a:pt x="13055" y="1282"/>
                  </a:lnTo>
                  <a:lnTo>
                    <a:pt x="13233" y="927"/>
                  </a:lnTo>
                  <a:close/>
                </a:path>
                <a:path w="15875" h="16510">
                  <a:moveTo>
                    <a:pt x="13246" y="12725"/>
                  </a:moveTo>
                  <a:lnTo>
                    <a:pt x="13144" y="12280"/>
                  </a:lnTo>
                  <a:lnTo>
                    <a:pt x="12750" y="12446"/>
                  </a:lnTo>
                  <a:lnTo>
                    <a:pt x="12928" y="12674"/>
                  </a:lnTo>
                  <a:lnTo>
                    <a:pt x="13246" y="12725"/>
                  </a:lnTo>
                  <a:close/>
                </a:path>
                <a:path w="15875" h="16510">
                  <a:moveTo>
                    <a:pt x="13614" y="5118"/>
                  </a:moveTo>
                  <a:lnTo>
                    <a:pt x="13500" y="4673"/>
                  </a:lnTo>
                  <a:lnTo>
                    <a:pt x="13119" y="4838"/>
                  </a:lnTo>
                  <a:lnTo>
                    <a:pt x="13296" y="5067"/>
                  </a:lnTo>
                  <a:lnTo>
                    <a:pt x="13614" y="5118"/>
                  </a:lnTo>
                  <a:close/>
                </a:path>
                <a:path w="15875" h="16510">
                  <a:moveTo>
                    <a:pt x="15367" y="9499"/>
                  </a:moveTo>
                  <a:lnTo>
                    <a:pt x="15265" y="9042"/>
                  </a:lnTo>
                  <a:lnTo>
                    <a:pt x="14871" y="9220"/>
                  </a:lnTo>
                  <a:lnTo>
                    <a:pt x="15049" y="9448"/>
                  </a:lnTo>
                  <a:lnTo>
                    <a:pt x="15367" y="9499"/>
                  </a:lnTo>
                  <a:close/>
                </a:path>
                <a:path w="15875" h="16510">
                  <a:moveTo>
                    <a:pt x="15849" y="3987"/>
                  </a:moveTo>
                  <a:lnTo>
                    <a:pt x="15417" y="2235"/>
                  </a:lnTo>
                  <a:lnTo>
                    <a:pt x="15074" y="3175"/>
                  </a:lnTo>
                  <a:lnTo>
                    <a:pt x="15062" y="3746"/>
                  </a:lnTo>
                  <a:lnTo>
                    <a:pt x="15849" y="3987"/>
                  </a:lnTo>
                  <a:close/>
                </a:path>
              </a:pathLst>
            </a:custGeom>
            <a:solidFill>
              <a:srgbClr val="5149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11" name="object 5111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809887" y="1890585"/>
              <a:ext cx="23742" cy="44335"/>
            </a:xfrm>
            <a:prstGeom prst="rect">
              <a:avLst/>
            </a:prstGeom>
          </p:spPr>
        </p:pic>
        <p:pic>
          <p:nvPicPr>
            <p:cNvPr id="5112" name="object 5112" descr="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787134" y="1856448"/>
              <a:ext cx="188177" cy="140947"/>
            </a:xfrm>
            <a:prstGeom prst="rect">
              <a:avLst/>
            </a:prstGeom>
          </p:spPr>
        </p:pic>
        <p:pic>
          <p:nvPicPr>
            <p:cNvPr id="5113" name="object 5113" descr="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2756598" y="2190811"/>
              <a:ext cx="144312" cy="135257"/>
            </a:xfrm>
            <a:prstGeom prst="rect">
              <a:avLst/>
            </a:prstGeom>
          </p:spPr>
        </p:pic>
        <p:sp>
          <p:nvSpPr>
            <p:cNvPr id="5114" name="object 5114" descr=""/>
            <p:cNvSpPr/>
            <p:nvPr/>
          </p:nvSpPr>
          <p:spPr>
            <a:xfrm>
              <a:off x="2818837" y="2213907"/>
              <a:ext cx="22860" cy="24130"/>
            </a:xfrm>
            <a:custGeom>
              <a:avLst/>
              <a:gdLst/>
              <a:ahLst/>
              <a:cxnLst/>
              <a:rect l="l" t="t" r="r" b="b"/>
              <a:pathLst>
                <a:path w="22860" h="24130">
                  <a:moveTo>
                    <a:pt x="7150" y="0"/>
                  </a:moveTo>
                  <a:lnTo>
                    <a:pt x="2870" y="533"/>
                  </a:lnTo>
                  <a:lnTo>
                    <a:pt x="0" y="1828"/>
                  </a:lnTo>
                  <a:lnTo>
                    <a:pt x="2832" y="9309"/>
                  </a:lnTo>
                  <a:lnTo>
                    <a:pt x="4432" y="13271"/>
                  </a:lnTo>
                  <a:lnTo>
                    <a:pt x="7569" y="19342"/>
                  </a:lnTo>
                  <a:lnTo>
                    <a:pt x="8153" y="22263"/>
                  </a:lnTo>
                  <a:lnTo>
                    <a:pt x="15582" y="24079"/>
                  </a:lnTo>
                  <a:lnTo>
                    <a:pt x="21145" y="19443"/>
                  </a:lnTo>
                  <a:lnTo>
                    <a:pt x="22237" y="15074"/>
                  </a:lnTo>
                  <a:lnTo>
                    <a:pt x="22416" y="7709"/>
                  </a:lnTo>
                  <a:lnTo>
                    <a:pt x="19303" y="2732"/>
                  </a:lnTo>
                  <a:lnTo>
                    <a:pt x="13886" y="156"/>
                  </a:lnTo>
                  <a:lnTo>
                    <a:pt x="7150" y="0"/>
                  </a:lnTo>
                  <a:close/>
                </a:path>
              </a:pathLst>
            </a:custGeom>
            <a:solidFill>
              <a:srgbClr val="4D28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15" name="object 5115" descr=""/>
            <p:cNvSpPr/>
            <p:nvPr/>
          </p:nvSpPr>
          <p:spPr>
            <a:xfrm>
              <a:off x="2793776" y="2223615"/>
              <a:ext cx="35560" cy="23495"/>
            </a:xfrm>
            <a:custGeom>
              <a:avLst/>
              <a:gdLst/>
              <a:ahLst/>
              <a:cxnLst/>
              <a:rect l="l" t="t" r="r" b="b"/>
              <a:pathLst>
                <a:path w="35560" h="23494">
                  <a:moveTo>
                    <a:pt x="26416" y="0"/>
                  </a:moveTo>
                  <a:lnTo>
                    <a:pt x="20269" y="1282"/>
                  </a:lnTo>
                  <a:lnTo>
                    <a:pt x="7988" y="8013"/>
                  </a:lnTo>
                  <a:lnTo>
                    <a:pt x="2578" y="14554"/>
                  </a:lnTo>
                  <a:lnTo>
                    <a:pt x="0" y="22072"/>
                  </a:lnTo>
                  <a:lnTo>
                    <a:pt x="4203" y="23190"/>
                  </a:lnTo>
                  <a:lnTo>
                    <a:pt x="7239" y="18694"/>
                  </a:lnTo>
                  <a:lnTo>
                    <a:pt x="10731" y="14846"/>
                  </a:lnTo>
                  <a:lnTo>
                    <a:pt x="16878" y="8420"/>
                  </a:lnTo>
                  <a:lnTo>
                    <a:pt x="19392" y="13728"/>
                  </a:lnTo>
                  <a:lnTo>
                    <a:pt x="18503" y="15214"/>
                  </a:lnTo>
                  <a:lnTo>
                    <a:pt x="19050" y="18199"/>
                  </a:lnTo>
                  <a:lnTo>
                    <a:pt x="19469" y="18783"/>
                  </a:lnTo>
                  <a:lnTo>
                    <a:pt x="24193" y="19253"/>
                  </a:lnTo>
                  <a:lnTo>
                    <a:pt x="25793" y="16459"/>
                  </a:lnTo>
                  <a:lnTo>
                    <a:pt x="25831" y="12471"/>
                  </a:lnTo>
                  <a:lnTo>
                    <a:pt x="24320" y="9740"/>
                  </a:lnTo>
                  <a:lnTo>
                    <a:pt x="26466" y="6045"/>
                  </a:lnTo>
                  <a:lnTo>
                    <a:pt x="28625" y="7416"/>
                  </a:lnTo>
                  <a:lnTo>
                    <a:pt x="31140" y="6553"/>
                  </a:lnTo>
                  <a:lnTo>
                    <a:pt x="32118" y="6375"/>
                  </a:lnTo>
                  <a:lnTo>
                    <a:pt x="35039" y="3670"/>
                  </a:lnTo>
                  <a:lnTo>
                    <a:pt x="34277" y="1828"/>
                  </a:lnTo>
                  <a:lnTo>
                    <a:pt x="32448" y="368"/>
                  </a:lnTo>
                  <a:lnTo>
                    <a:pt x="26416" y="0"/>
                  </a:lnTo>
                  <a:close/>
                </a:path>
              </a:pathLst>
            </a:custGeom>
            <a:solidFill>
              <a:srgbClr val="D5CAB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16" name="object 5116" descr="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788158" y="2220214"/>
              <a:ext cx="38074" cy="25450"/>
            </a:xfrm>
            <a:prstGeom prst="rect">
              <a:avLst/>
            </a:prstGeom>
          </p:spPr>
        </p:pic>
        <p:sp>
          <p:nvSpPr>
            <p:cNvPr id="5117" name="object 5117" descr=""/>
            <p:cNvSpPr/>
            <p:nvPr/>
          </p:nvSpPr>
          <p:spPr>
            <a:xfrm>
              <a:off x="2796514" y="2230158"/>
              <a:ext cx="50165" cy="34925"/>
            </a:xfrm>
            <a:custGeom>
              <a:avLst/>
              <a:gdLst/>
              <a:ahLst/>
              <a:cxnLst/>
              <a:rect l="l" t="t" r="r" b="b"/>
              <a:pathLst>
                <a:path w="50164" h="34925">
                  <a:moveTo>
                    <a:pt x="36982" y="29794"/>
                  </a:moveTo>
                  <a:lnTo>
                    <a:pt x="35191" y="24752"/>
                  </a:lnTo>
                  <a:lnTo>
                    <a:pt x="28943" y="23685"/>
                  </a:lnTo>
                  <a:lnTo>
                    <a:pt x="22034" y="22999"/>
                  </a:lnTo>
                  <a:lnTo>
                    <a:pt x="19761" y="22999"/>
                  </a:lnTo>
                  <a:lnTo>
                    <a:pt x="15354" y="22999"/>
                  </a:lnTo>
                  <a:lnTo>
                    <a:pt x="9842" y="20942"/>
                  </a:lnTo>
                  <a:lnTo>
                    <a:pt x="3009" y="22504"/>
                  </a:lnTo>
                  <a:lnTo>
                    <a:pt x="0" y="30111"/>
                  </a:lnTo>
                  <a:lnTo>
                    <a:pt x="12420" y="33756"/>
                  </a:lnTo>
                  <a:lnTo>
                    <a:pt x="22250" y="33477"/>
                  </a:lnTo>
                  <a:lnTo>
                    <a:pt x="32245" y="34861"/>
                  </a:lnTo>
                  <a:lnTo>
                    <a:pt x="36982" y="29794"/>
                  </a:lnTo>
                  <a:close/>
                </a:path>
                <a:path w="50164" h="34925">
                  <a:moveTo>
                    <a:pt x="49999" y="4737"/>
                  </a:moveTo>
                  <a:lnTo>
                    <a:pt x="49847" y="1079"/>
                  </a:lnTo>
                  <a:lnTo>
                    <a:pt x="49822" y="381"/>
                  </a:lnTo>
                  <a:lnTo>
                    <a:pt x="44005" y="0"/>
                  </a:lnTo>
                  <a:lnTo>
                    <a:pt x="42291" y="4381"/>
                  </a:lnTo>
                  <a:lnTo>
                    <a:pt x="39979" y="7480"/>
                  </a:lnTo>
                  <a:lnTo>
                    <a:pt x="34544" y="10934"/>
                  </a:lnTo>
                  <a:lnTo>
                    <a:pt x="31508" y="11201"/>
                  </a:lnTo>
                  <a:lnTo>
                    <a:pt x="28371" y="14160"/>
                  </a:lnTo>
                  <a:lnTo>
                    <a:pt x="30695" y="19634"/>
                  </a:lnTo>
                  <a:lnTo>
                    <a:pt x="38696" y="19202"/>
                  </a:lnTo>
                  <a:lnTo>
                    <a:pt x="41948" y="16637"/>
                  </a:lnTo>
                  <a:lnTo>
                    <a:pt x="48336" y="10248"/>
                  </a:lnTo>
                  <a:lnTo>
                    <a:pt x="49999" y="4737"/>
                  </a:lnTo>
                  <a:close/>
                </a:path>
              </a:pathLst>
            </a:custGeom>
            <a:solidFill>
              <a:srgbClr val="C09E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18" name="object 5118" descr=""/>
            <p:cNvSpPr/>
            <p:nvPr/>
          </p:nvSpPr>
          <p:spPr>
            <a:xfrm>
              <a:off x="2842897" y="2242475"/>
              <a:ext cx="39370" cy="21590"/>
            </a:xfrm>
            <a:custGeom>
              <a:avLst/>
              <a:gdLst/>
              <a:ahLst/>
              <a:cxnLst/>
              <a:rect l="l" t="t" r="r" b="b"/>
              <a:pathLst>
                <a:path w="39369" h="21589">
                  <a:moveTo>
                    <a:pt x="9453" y="0"/>
                  </a:moveTo>
                  <a:lnTo>
                    <a:pt x="3535" y="2997"/>
                  </a:lnTo>
                  <a:lnTo>
                    <a:pt x="0" y="7037"/>
                  </a:lnTo>
                  <a:lnTo>
                    <a:pt x="2063" y="11301"/>
                  </a:lnTo>
                  <a:lnTo>
                    <a:pt x="6873" y="15029"/>
                  </a:lnTo>
                  <a:lnTo>
                    <a:pt x="11574" y="17462"/>
                  </a:lnTo>
                  <a:lnTo>
                    <a:pt x="18292" y="20231"/>
                  </a:lnTo>
                  <a:lnTo>
                    <a:pt x="27157" y="21234"/>
                  </a:lnTo>
                  <a:lnTo>
                    <a:pt x="33058" y="17614"/>
                  </a:lnTo>
                  <a:lnTo>
                    <a:pt x="28884" y="17614"/>
                  </a:lnTo>
                  <a:lnTo>
                    <a:pt x="17594" y="16840"/>
                  </a:lnTo>
                  <a:lnTo>
                    <a:pt x="10977" y="14541"/>
                  </a:lnTo>
                  <a:lnTo>
                    <a:pt x="906" y="8686"/>
                  </a:lnTo>
                  <a:lnTo>
                    <a:pt x="7345" y="3746"/>
                  </a:lnTo>
                  <a:lnTo>
                    <a:pt x="32725" y="3746"/>
                  </a:lnTo>
                  <a:lnTo>
                    <a:pt x="30230" y="3086"/>
                  </a:lnTo>
                  <a:lnTo>
                    <a:pt x="27429" y="2374"/>
                  </a:lnTo>
                  <a:lnTo>
                    <a:pt x="25100" y="2374"/>
                  </a:lnTo>
                  <a:lnTo>
                    <a:pt x="18318" y="1295"/>
                  </a:lnTo>
                  <a:lnTo>
                    <a:pt x="9453" y="0"/>
                  </a:lnTo>
                  <a:close/>
                </a:path>
                <a:path w="39369" h="21589">
                  <a:moveTo>
                    <a:pt x="32725" y="3746"/>
                  </a:moveTo>
                  <a:lnTo>
                    <a:pt x="7345" y="3746"/>
                  </a:lnTo>
                  <a:lnTo>
                    <a:pt x="15257" y="3810"/>
                  </a:lnTo>
                  <a:lnTo>
                    <a:pt x="20782" y="4546"/>
                  </a:lnTo>
                  <a:lnTo>
                    <a:pt x="29557" y="5321"/>
                  </a:lnTo>
                  <a:lnTo>
                    <a:pt x="33024" y="10782"/>
                  </a:lnTo>
                  <a:lnTo>
                    <a:pt x="33482" y="12611"/>
                  </a:lnTo>
                  <a:lnTo>
                    <a:pt x="28884" y="17614"/>
                  </a:lnTo>
                  <a:lnTo>
                    <a:pt x="33058" y="17614"/>
                  </a:lnTo>
                  <a:lnTo>
                    <a:pt x="37012" y="15189"/>
                  </a:lnTo>
                  <a:lnTo>
                    <a:pt x="38879" y="11785"/>
                  </a:lnTo>
                  <a:lnTo>
                    <a:pt x="34739" y="4279"/>
                  </a:lnTo>
                  <a:lnTo>
                    <a:pt x="32725" y="3746"/>
                  </a:lnTo>
                  <a:close/>
                </a:path>
                <a:path w="39369" h="21589">
                  <a:moveTo>
                    <a:pt x="26128" y="2044"/>
                  </a:moveTo>
                  <a:lnTo>
                    <a:pt x="25582" y="2184"/>
                  </a:lnTo>
                  <a:lnTo>
                    <a:pt x="25100" y="2374"/>
                  </a:lnTo>
                  <a:lnTo>
                    <a:pt x="27429" y="2374"/>
                  </a:lnTo>
                  <a:lnTo>
                    <a:pt x="26128" y="2044"/>
                  </a:lnTo>
                  <a:close/>
                </a:path>
              </a:pathLst>
            </a:custGeom>
            <a:solidFill>
              <a:srgbClr val="4E99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19" name="object 5119" descr=""/>
            <p:cNvSpPr/>
            <p:nvPr/>
          </p:nvSpPr>
          <p:spPr>
            <a:xfrm>
              <a:off x="2847416" y="2211997"/>
              <a:ext cx="33020" cy="36830"/>
            </a:xfrm>
            <a:custGeom>
              <a:avLst/>
              <a:gdLst/>
              <a:ahLst/>
              <a:cxnLst/>
              <a:rect l="l" t="t" r="r" b="b"/>
              <a:pathLst>
                <a:path w="33019" h="36830">
                  <a:moveTo>
                    <a:pt x="32854" y="18884"/>
                  </a:moveTo>
                  <a:lnTo>
                    <a:pt x="29705" y="19240"/>
                  </a:lnTo>
                  <a:lnTo>
                    <a:pt x="29705" y="23799"/>
                  </a:lnTo>
                  <a:lnTo>
                    <a:pt x="26073" y="29083"/>
                  </a:lnTo>
                  <a:lnTo>
                    <a:pt x="18313" y="32943"/>
                  </a:lnTo>
                  <a:lnTo>
                    <a:pt x="10909" y="33159"/>
                  </a:lnTo>
                  <a:lnTo>
                    <a:pt x="11531" y="31280"/>
                  </a:lnTo>
                  <a:lnTo>
                    <a:pt x="15316" y="27165"/>
                  </a:lnTo>
                  <a:lnTo>
                    <a:pt x="21158" y="25692"/>
                  </a:lnTo>
                  <a:lnTo>
                    <a:pt x="27940" y="22275"/>
                  </a:lnTo>
                  <a:lnTo>
                    <a:pt x="29705" y="23799"/>
                  </a:lnTo>
                  <a:lnTo>
                    <a:pt x="29705" y="19240"/>
                  </a:lnTo>
                  <a:lnTo>
                    <a:pt x="23952" y="19862"/>
                  </a:lnTo>
                  <a:lnTo>
                    <a:pt x="21805" y="21450"/>
                  </a:lnTo>
                  <a:lnTo>
                    <a:pt x="18808" y="23279"/>
                  </a:lnTo>
                  <a:lnTo>
                    <a:pt x="17297" y="24498"/>
                  </a:lnTo>
                  <a:lnTo>
                    <a:pt x="14719" y="26085"/>
                  </a:lnTo>
                  <a:lnTo>
                    <a:pt x="19964" y="17145"/>
                  </a:lnTo>
                  <a:lnTo>
                    <a:pt x="21386" y="9474"/>
                  </a:lnTo>
                  <a:lnTo>
                    <a:pt x="21945" y="6400"/>
                  </a:lnTo>
                  <a:lnTo>
                    <a:pt x="18288" y="3873"/>
                  </a:lnTo>
                  <a:lnTo>
                    <a:pt x="18288" y="13322"/>
                  </a:lnTo>
                  <a:lnTo>
                    <a:pt x="16510" y="18757"/>
                  </a:lnTo>
                  <a:lnTo>
                    <a:pt x="3492" y="30175"/>
                  </a:lnTo>
                  <a:lnTo>
                    <a:pt x="2933" y="29641"/>
                  </a:lnTo>
                  <a:lnTo>
                    <a:pt x="2946" y="28740"/>
                  </a:lnTo>
                  <a:lnTo>
                    <a:pt x="3581" y="24853"/>
                  </a:lnTo>
                  <a:lnTo>
                    <a:pt x="6870" y="16268"/>
                  </a:lnTo>
                  <a:lnTo>
                    <a:pt x="11442" y="9474"/>
                  </a:lnTo>
                  <a:lnTo>
                    <a:pt x="16116" y="10160"/>
                  </a:lnTo>
                  <a:lnTo>
                    <a:pt x="18288" y="13322"/>
                  </a:lnTo>
                  <a:lnTo>
                    <a:pt x="18288" y="3873"/>
                  </a:lnTo>
                  <a:lnTo>
                    <a:pt x="0" y="28956"/>
                  </a:lnTo>
                  <a:lnTo>
                    <a:pt x="1511" y="31381"/>
                  </a:lnTo>
                  <a:lnTo>
                    <a:pt x="8369" y="30175"/>
                  </a:lnTo>
                  <a:lnTo>
                    <a:pt x="8648" y="30124"/>
                  </a:lnTo>
                  <a:lnTo>
                    <a:pt x="11544" y="28524"/>
                  </a:lnTo>
                  <a:lnTo>
                    <a:pt x="10020" y="30086"/>
                  </a:lnTo>
                  <a:lnTo>
                    <a:pt x="10820" y="33159"/>
                  </a:lnTo>
                  <a:lnTo>
                    <a:pt x="11633" y="36233"/>
                  </a:lnTo>
                  <a:lnTo>
                    <a:pt x="19075" y="33972"/>
                  </a:lnTo>
                  <a:lnTo>
                    <a:pt x="25463" y="31140"/>
                  </a:lnTo>
                  <a:lnTo>
                    <a:pt x="32626" y="27686"/>
                  </a:lnTo>
                  <a:lnTo>
                    <a:pt x="32766" y="22275"/>
                  </a:lnTo>
                  <a:lnTo>
                    <a:pt x="32854" y="18884"/>
                  </a:lnTo>
                  <a:close/>
                </a:path>
              </a:pathLst>
            </a:custGeom>
            <a:solidFill>
              <a:srgbClr val="76AD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0" name="object 5120" descr=""/>
            <p:cNvSpPr/>
            <p:nvPr/>
          </p:nvSpPr>
          <p:spPr>
            <a:xfrm>
              <a:off x="2843928" y="2240883"/>
              <a:ext cx="26034" cy="20320"/>
            </a:xfrm>
            <a:custGeom>
              <a:avLst/>
              <a:gdLst/>
              <a:ahLst/>
              <a:cxnLst/>
              <a:rect l="l" t="t" r="r" b="b"/>
              <a:pathLst>
                <a:path w="26035" h="20319">
                  <a:moveTo>
                    <a:pt x="5130" y="0"/>
                  </a:moveTo>
                  <a:lnTo>
                    <a:pt x="0" y="3759"/>
                  </a:lnTo>
                  <a:lnTo>
                    <a:pt x="4838" y="9842"/>
                  </a:lnTo>
                  <a:lnTo>
                    <a:pt x="9817" y="14744"/>
                  </a:lnTo>
                  <a:lnTo>
                    <a:pt x="15608" y="19977"/>
                  </a:lnTo>
                  <a:lnTo>
                    <a:pt x="25717" y="16738"/>
                  </a:lnTo>
                  <a:lnTo>
                    <a:pt x="25128" y="16002"/>
                  </a:lnTo>
                  <a:lnTo>
                    <a:pt x="18199" y="16002"/>
                  </a:lnTo>
                  <a:lnTo>
                    <a:pt x="11950" y="14566"/>
                  </a:lnTo>
                  <a:lnTo>
                    <a:pt x="5506" y="8750"/>
                  </a:lnTo>
                  <a:lnTo>
                    <a:pt x="2590" y="1955"/>
                  </a:lnTo>
                  <a:lnTo>
                    <a:pt x="4559" y="1854"/>
                  </a:lnTo>
                  <a:lnTo>
                    <a:pt x="9175" y="1854"/>
                  </a:lnTo>
                  <a:lnTo>
                    <a:pt x="8699" y="1498"/>
                  </a:lnTo>
                  <a:lnTo>
                    <a:pt x="5130" y="0"/>
                  </a:lnTo>
                  <a:close/>
                </a:path>
                <a:path w="26035" h="20319">
                  <a:moveTo>
                    <a:pt x="9175" y="1854"/>
                  </a:moveTo>
                  <a:lnTo>
                    <a:pt x="4559" y="1854"/>
                  </a:lnTo>
                  <a:lnTo>
                    <a:pt x="9791" y="3848"/>
                  </a:lnTo>
                  <a:lnTo>
                    <a:pt x="13323" y="8763"/>
                  </a:lnTo>
                  <a:lnTo>
                    <a:pt x="18986" y="13804"/>
                  </a:lnTo>
                  <a:lnTo>
                    <a:pt x="18199" y="16002"/>
                  </a:lnTo>
                  <a:lnTo>
                    <a:pt x="25128" y="16002"/>
                  </a:lnTo>
                  <a:lnTo>
                    <a:pt x="20408" y="10096"/>
                  </a:lnTo>
                  <a:lnTo>
                    <a:pt x="17487" y="7797"/>
                  </a:lnTo>
                  <a:lnTo>
                    <a:pt x="14681" y="5676"/>
                  </a:lnTo>
                  <a:lnTo>
                    <a:pt x="13004" y="4711"/>
                  </a:lnTo>
                  <a:lnTo>
                    <a:pt x="9175" y="1854"/>
                  </a:lnTo>
                  <a:close/>
                </a:path>
              </a:pathLst>
            </a:custGeom>
            <a:solidFill>
              <a:srgbClr val="72A9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1" name="object 5121" descr=""/>
            <p:cNvSpPr/>
            <p:nvPr/>
          </p:nvSpPr>
          <p:spPr>
            <a:xfrm>
              <a:off x="2839379" y="2253770"/>
              <a:ext cx="19685" cy="21590"/>
            </a:xfrm>
            <a:custGeom>
              <a:avLst/>
              <a:gdLst/>
              <a:ahLst/>
              <a:cxnLst/>
              <a:rect l="l" t="t" r="r" b="b"/>
              <a:pathLst>
                <a:path w="19685" h="21589">
                  <a:moveTo>
                    <a:pt x="13309" y="0"/>
                  </a:moveTo>
                  <a:lnTo>
                    <a:pt x="12458" y="469"/>
                  </a:lnTo>
                  <a:lnTo>
                    <a:pt x="3263" y="7823"/>
                  </a:lnTo>
                  <a:lnTo>
                    <a:pt x="0" y="12763"/>
                  </a:lnTo>
                  <a:lnTo>
                    <a:pt x="1663" y="21145"/>
                  </a:lnTo>
                  <a:lnTo>
                    <a:pt x="4546" y="20104"/>
                  </a:lnTo>
                  <a:lnTo>
                    <a:pt x="7848" y="15138"/>
                  </a:lnTo>
                  <a:lnTo>
                    <a:pt x="11061" y="9525"/>
                  </a:lnTo>
                  <a:lnTo>
                    <a:pt x="16903" y="5511"/>
                  </a:lnTo>
                  <a:lnTo>
                    <a:pt x="19672" y="2616"/>
                  </a:lnTo>
                  <a:lnTo>
                    <a:pt x="13309" y="0"/>
                  </a:lnTo>
                  <a:close/>
                </a:path>
              </a:pathLst>
            </a:custGeom>
            <a:solidFill>
              <a:srgbClr val="C3D6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2" name="object 5122" descr=""/>
            <p:cNvSpPr/>
            <p:nvPr/>
          </p:nvSpPr>
          <p:spPr>
            <a:xfrm>
              <a:off x="2798356" y="2230843"/>
              <a:ext cx="47625" cy="32384"/>
            </a:xfrm>
            <a:custGeom>
              <a:avLst/>
              <a:gdLst/>
              <a:ahLst/>
              <a:cxnLst/>
              <a:rect l="l" t="t" r="r" b="b"/>
              <a:pathLst>
                <a:path w="47625" h="32385">
                  <a:moveTo>
                    <a:pt x="31343" y="31496"/>
                  </a:moveTo>
                  <a:lnTo>
                    <a:pt x="495" y="27495"/>
                  </a:lnTo>
                  <a:lnTo>
                    <a:pt x="0" y="28244"/>
                  </a:lnTo>
                  <a:lnTo>
                    <a:pt x="673" y="28333"/>
                  </a:lnTo>
                  <a:lnTo>
                    <a:pt x="30835" y="32245"/>
                  </a:lnTo>
                  <a:lnTo>
                    <a:pt x="31343" y="31496"/>
                  </a:lnTo>
                  <a:close/>
                </a:path>
                <a:path w="47625" h="32385">
                  <a:moveTo>
                    <a:pt x="32181" y="29997"/>
                  </a:moveTo>
                  <a:lnTo>
                    <a:pt x="31508" y="29908"/>
                  </a:lnTo>
                  <a:lnTo>
                    <a:pt x="1739" y="25996"/>
                  </a:lnTo>
                  <a:lnTo>
                    <a:pt x="1181" y="26657"/>
                  </a:lnTo>
                  <a:lnTo>
                    <a:pt x="31623" y="30670"/>
                  </a:lnTo>
                  <a:lnTo>
                    <a:pt x="32181" y="29997"/>
                  </a:lnTo>
                  <a:close/>
                </a:path>
                <a:path w="47625" h="32385">
                  <a:moveTo>
                    <a:pt x="32181" y="28460"/>
                  </a:moveTo>
                  <a:lnTo>
                    <a:pt x="24295" y="27787"/>
                  </a:lnTo>
                  <a:lnTo>
                    <a:pt x="17106" y="27000"/>
                  </a:lnTo>
                  <a:lnTo>
                    <a:pt x="9956" y="26022"/>
                  </a:lnTo>
                  <a:lnTo>
                    <a:pt x="2451" y="24803"/>
                  </a:lnTo>
                  <a:lnTo>
                    <a:pt x="1612" y="25349"/>
                  </a:lnTo>
                  <a:lnTo>
                    <a:pt x="31534" y="29057"/>
                  </a:lnTo>
                  <a:lnTo>
                    <a:pt x="32181" y="28460"/>
                  </a:lnTo>
                  <a:close/>
                </a:path>
                <a:path w="47625" h="32385">
                  <a:moveTo>
                    <a:pt x="32588" y="27559"/>
                  </a:moveTo>
                  <a:lnTo>
                    <a:pt x="4292" y="23177"/>
                  </a:lnTo>
                  <a:lnTo>
                    <a:pt x="30911" y="26479"/>
                  </a:lnTo>
                  <a:lnTo>
                    <a:pt x="31559" y="25908"/>
                  </a:lnTo>
                  <a:lnTo>
                    <a:pt x="3276" y="22390"/>
                  </a:lnTo>
                  <a:lnTo>
                    <a:pt x="2628" y="22961"/>
                  </a:lnTo>
                  <a:lnTo>
                    <a:pt x="2946" y="23012"/>
                  </a:lnTo>
                  <a:lnTo>
                    <a:pt x="2235" y="23482"/>
                  </a:lnTo>
                  <a:lnTo>
                    <a:pt x="9969" y="24980"/>
                  </a:lnTo>
                  <a:lnTo>
                    <a:pt x="17132" y="26187"/>
                  </a:lnTo>
                  <a:lnTo>
                    <a:pt x="24320" y="27228"/>
                  </a:lnTo>
                  <a:lnTo>
                    <a:pt x="31965" y="28168"/>
                  </a:lnTo>
                  <a:lnTo>
                    <a:pt x="32588" y="27559"/>
                  </a:lnTo>
                  <a:close/>
                </a:path>
                <a:path w="47625" h="32385">
                  <a:moveTo>
                    <a:pt x="44284" y="25"/>
                  </a:moveTo>
                  <a:lnTo>
                    <a:pt x="43268" y="0"/>
                  </a:lnTo>
                  <a:lnTo>
                    <a:pt x="43065" y="419"/>
                  </a:lnTo>
                  <a:lnTo>
                    <a:pt x="40106" y="6502"/>
                  </a:lnTo>
                  <a:lnTo>
                    <a:pt x="35090" y="10109"/>
                  </a:lnTo>
                  <a:lnTo>
                    <a:pt x="28778" y="13728"/>
                  </a:lnTo>
                  <a:lnTo>
                    <a:pt x="29311" y="14300"/>
                  </a:lnTo>
                  <a:lnTo>
                    <a:pt x="35750" y="10604"/>
                  </a:lnTo>
                  <a:lnTo>
                    <a:pt x="40970" y="6845"/>
                  </a:lnTo>
                  <a:lnTo>
                    <a:pt x="44284" y="25"/>
                  </a:lnTo>
                  <a:close/>
                </a:path>
                <a:path w="47625" h="32385">
                  <a:moveTo>
                    <a:pt x="45618" y="850"/>
                  </a:moveTo>
                  <a:lnTo>
                    <a:pt x="44602" y="838"/>
                  </a:lnTo>
                  <a:lnTo>
                    <a:pt x="44411" y="1257"/>
                  </a:lnTo>
                  <a:lnTo>
                    <a:pt x="41617" y="7289"/>
                  </a:lnTo>
                  <a:lnTo>
                    <a:pt x="36779" y="11912"/>
                  </a:lnTo>
                  <a:lnTo>
                    <a:pt x="29972" y="14681"/>
                  </a:lnTo>
                  <a:lnTo>
                    <a:pt x="30543" y="15240"/>
                  </a:lnTo>
                  <a:lnTo>
                    <a:pt x="37439" y="12433"/>
                  </a:lnTo>
                  <a:lnTo>
                    <a:pt x="42481" y="7632"/>
                  </a:lnTo>
                  <a:lnTo>
                    <a:pt x="45618" y="850"/>
                  </a:lnTo>
                  <a:close/>
                </a:path>
                <a:path w="47625" h="32385">
                  <a:moveTo>
                    <a:pt x="47485" y="1701"/>
                  </a:moveTo>
                  <a:lnTo>
                    <a:pt x="46812" y="1828"/>
                  </a:lnTo>
                  <a:lnTo>
                    <a:pt x="47066" y="1320"/>
                  </a:lnTo>
                  <a:lnTo>
                    <a:pt x="46050" y="1384"/>
                  </a:lnTo>
                  <a:lnTo>
                    <a:pt x="45885" y="1727"/>
                  </a:lnTo>
                  <a:lnTo>
                    <a:pt x="42379" y="8623"/>
                  </a:lnTo>
                  <a:lnTo>
                    <a:pt x="36690" y="13881"/>
                  </a:lnTo>
                  <a:lnTo>
                    <a:pt x="28854" y="17056"/>
                  </a:lnTo>
                  <a:lnTo>
                    <a:pt x="29438" y="17475"/>
                  </a:lnTo>
                  <a:lnTo>
                    <a:pt x="37299" y="14287"/>
                  </a:lnTo>
                  <a:lnTo>
                    <a:pt x="43218" y="8890"/>
                  </a:lnTo>
                  <a:lnTo>
                    <a:pt x="46380" y="2667"/>
                  </a:lnTo>
                  <a:lnTo>
                    <a:pt x="45529" y="10350"/>
                  </a:lnTo>
                  <a:lnTo>
                    <a:pt x="38150" y="14414"/>
                  </a:lnTo>
                  <a:lnTo>
                    <a:pt x="30924" y="17970"/>
                  </a:lnTo>
                  <a:lnTo>
                    <a:pt x="31483" y="18338"/>
                  </a:lnTo>
                  <a:lnTo>
                    <a:pt x="31953" y="18110"/>
                  </a:lnTo>
                  <a:lnTo>
                    <a:pt x="38798" y="14744"/>
                  </a:lnTo>
                  <a:lnTo>
                    <a:pt x="46507" y="10528"/>
                  </a:lnTo>
                  <a:lnTo>
                    <a:pt x="47485" y="1701"/>
                  </a:lnTo>
                  <a:close/>
                </a:path>
              </a:pathLst>
            </a:custGeom>
            <a:solidFill>
              <a:srgbClr val="A682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3" name="object 5123" descr=""/>
            <p:cNvSpPr/>
            <p:nvPr/>
          </p:nvSpPr>
          <p:spPr>
            <a:xfrm>
              <a:off x="2799031" y="2262273"/>
              <a:ext cx="23495" cy="17145"/>
            </a:xfrm>
            <a:custGeom>
              <a:avLst/>
              <a:gdLst/>
              <a:ahLst/>
              <a:cxnLst/>
              <a:rect l="l" t="t" r="r" b="b"/>
              <a:pathLst>
                <a:path w="23494" h="17144">
                  <a:moveTo>
                    <a:pt x="3937" y="0"/>
                  </a:moveTo>
                  <a:lnTo>
                    <a:pt x="1676" y="3009"/>
                  </a:lnTo>
                  <a:lnTo>
                    <a:pt x="0" y="6350"/>
                  </a:lnTo>
                  <a:lnTo>
                    <a:pt x="673" y="16713"/>
                  </a:lnTo>
                  <a:lnTo>
                    <a:pt x="9258" y="17005"/>
                  </a:lnTo>
                  <a:lnTo>
                    <a:pt x="17487" y="16725"/>
                  </a:lnTo>
                  <a:lnTo>
                    <a:pt x="21145" y="15786"/>
                  </a:lnTo>
                  <a:lnTo>
                    <a:pt x="23253" y="13512"/>
                  </a:lnTo>
                  <a:lnTo>
                    <a:pt x="19138" y="12509"/>
                  </a:lnTo>
                  <a:lnTo>
                    <a:pt x="15074" y="11214"/>
                  </a:lnTo>
                  <a:lnTo>
                    <a:pt x="11518" y="8953"/>
                  </a:lnTo>
                  <a:lnTo>
                    <a:pt x="8166" y="6819"/>
                  </a:lnTo>
                  <a:lnTo>
                    <a:pt x="5295" y="3657"/>
                  </a:lnTo>
                  <a:lnTo>
                    <a:pt x="3937" y="0"/>
                  </a:lnTo>
                  <a:close/>
                </a:path>
              </a:pathLst>
            </a:custGeom>
            <a:solidFill>
              <a:srgbClr val="4D28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4" name="object 5124" descr=""/>
            <p:cNvSpPr/>
            <p:nvPr/>
          </p:nvSpPr>
          <p:spPr>
            <a:xfrm>
              <a:off x="2802968" y="2256177"/>
              <a:ext cx="21590" cy="19685"/>
            </a:xfrm>
            <a:custGeom>
              <a:avLst/>
              <a:gdLst/>
              <a:ahLst/>
              <a:cxnLst/>
              <a:rect l="l" t="t" r="r" b="b"/>
              <a:pathLst>
                <a:path w="21589" h="19685">
                  <a:moveTo>
                    <a:pt x="6794" y="0"/>
                  </a:moveTo>
                  <a:lnTo>
                    <a:pt x="4102" y="1269"/>
                  </a:lnTo>
                  <a:lnTo>
                    <a:pt x="1498" y="2870"/>
                  </a:lnTo>
                  <a:lnTo>
                    <a:pt x="1790" y="3695"/>
                  </a:lnTo>
                  <a:lnTo>
                    <a:pt x="0" y="6095"/>
                  </a:lnTo>
                  <a:lnTo>
                    <a:pt x="19316" y="19608"/>
                  </a:lnTo>
                  <a:lnTo>
                    <a:pt x="20332" y="18516"/>
                  </a:lnTo>
                  <a:lnTo>
                    <a:pt x="20980" y="17119"/>
                  </a:lnTo>
                  <a:lnTo>
                    <a:pt x="21247" y="7899"/>
                  </a:lnTo>
                  <a:lnTo>
                    <a:pt x="16535" y="7670"/>
                  </a:lnTo>
                  <a:lnTo>
                    <a:pt x="11836" y="2108"/>
                  </a:lnTo>
                  <a:lnTo>
                    <a:pt x="10515" y="647"/>
                  </a:lnTo>
                  <a:lnTo>
                    <a:pt x="6794" y="0"/>
                  </a:lnTo>
                  <a:close/>
                </a:path>
              </a:pathLst>
            </a:custGeom>
            <a:solidFill>
              <a:srgbClr val="D1C9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5" name="object 5125" descr=""/>
            <p:cNvSpPr/>
            <p:nvPr/>
          </p:nvSpPr>
          <p:spPr>
            <a:xfrm>
              <a:off x="2840141" y="2259345"/>
              <a:ext cx="27940" cy="13335"/>
            </a:xfrm>
            <a:custGeom>
              <a:avLst/>
              <a:gdLst/>
              <a:ahLst/>
              <a:cxnLst/>
              <a:rect l="l" t="t" r="r" b="b"/>
              <a:pathLst>
                <a:path w="27939" h="13335">
                  <a:moveTo>
                    <a:pt x="6654" y="0"/>
                  </a:moveTo>
                  <a:lnTo>
                    <a:pt x="2794" y="330"/>
                  </a:lnTo>
                  <a:lnTo>
                    <a:pt x="0" y="6045"/>
                  </a:lnTo>
                  <a:lnTo>
                    <a:pt x="7112" y="9194"/>
                  </a:lnTo>
                  <a:lnTo>
                    <a:pt x="13804" y="11214"/>
                  </a:lnTo>
                  <a:lnTo>
                    <a:pt x="21488" y="13271"/>
                  </a:lnTo>
                  <a:lnTo>
                    <a:pt x="24401" y="10071"/>
                  </a:lnTo>
                  <a:lnTo>
                    <a:pt x="15608" y="10071"/>
                  </a:lnTo>
                  <a:lnTo>
                    <a:pt x="7200" y="7912"/>
                  </a:lnTo>
                  <a:lnTo>
                    <a:pt x="1460" y="3251"/>
                  </a:lnTo>
                  <a:lnTo>
                    <a:pt x="3162" y="2235"/>
                  </a:lnTo>
                  <a:lnTo>
                    <a:pt x="8712" y="1574"/>
                  </a:lnTo>
                  <a:lnTo>
                    <a:pt x="18427" y="1574"/>
                  </a:lnTo>
                  <a:lnTo>
                    <a:pt x="17360" y="1498"/>
                  </a:lnTo>
                  <a:lnTo>
                    <a:pt x="13893" y="927"/>
                  </a:lnTo>
                  <a:lnTo>
                    <a:pt x="11950" y="850"/>
                  </a:lnTo>
                  <a:lnTo>
                    <a:pt x="6654" y="0"/>
                  </a:lnTo>
                  <a:close/>
                </a:path>
                <a:path w="27939" h="13335">
                  <a:moveTo>
                    <a:pt x="18427" y="1574"/>
                  </a:moveTo>
                  <a:lnTo>
                    <a:pt x="8712" y="1574"/>
                  </a:lnTo>
                  <a:lnTo>
                    <a:pt x="14109" y="4279"/>
                  </a:lnTo>
                  <a:lnTo>
                    <a:pt x="21475" y="6121"/>
                  </a:lnTo>
                  <a:lnTo>
                    <a:pt x="21805" y="8432"/>
                  </a:lnTo>
                  <a:lnTo>
                    <a:pt x="15608" y="10071"/>
                  </a:lnTo>
                  <a:lnTo>
                    <a:pt x="24401" y="10071"/>
                  </a:lnTo>
                  <a:lnTo>
                    <a:pt x="27406" y="6769"/>
                  </a:lnTo>
                  <a:lnTo>
                    <a:pt x="20027" y="1689"/>
                  </a:lnTo>
                  <a:lnTo>
                    <a:pt x="18427" y="1574"/>
                  </a:lnTo>
                  <a:close/>
                </a:path>
              </a:pathLst>
            </a:custGeom>
            <a:solidFill>
              <a:srgbClr val="72A9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6" name="object 5126" descr=""/>
            <p:cNvSpPr/>
            <p:nvPr/>
          </p:nvSpPr>
          <p:spPr>
            <a:xfrm>
              <a:off x="2771622" y="2274316"/>
              <a:ext cx="113030" cy="47625"/>
            </a:xfrm>
            <a:custGeom>
              <a:avLst/>
              <a:gdLst/>
              <a:ahLst/>
              <a:cxnLst/>
              <a:rect l="l" t="t" r="r" b="b"/>
              <a:pathLst>
                <a:path w="113030" h="47625">
                  <a:moveTo>
                    <a:pt x="19253" y="35674"/>
                  </a:moveTo>
                  <a:lnTo>
                    <a:pt x="3581" y="0"/>
                  </a:lnTo>
                  <a:lnTo>
                    <a:pt x="0" y="736"/>
                  </a:lnTo>
                  <a:lnTo>
                    <a:pt x="15074" y="36093"/>
                  </a:lnTo>
                  <a:lnTo>
                    <a:pt x="15862" y="36957"/>
                  </a:lnTo>
                  <a:lnTo>
                    <a:pt x="19253" y="35674"/>
                  </a:lnTo>
                  <a:close/>
                </a:path>
                <a:path w="113030" h="47625">
                  <a:moveTo>
                    <a:pt x="33540" y="42849"/>
                  </a:moveTo>
                  <a:lnTo>
                    <a:pt x="20713" y="12725"/>
                  </a:lnTo>
                  <a:lnTo>
                    <a:pt x="20713" y="11734"/>
                  </a:lnTo>
                  <a:lnTo>
                    <a:pt x="17157" y="12369"/>
                  </a:lnTo>
                  <a:lnTo>
                    <a:pt x="17157" y="13677"/>
                  </a:lnTo>
                  <a:lnTo>
                    <a:pt x="17945" y="21945"/>
                  </a:lnTo>
                  <a:lnTo>
                    <a:pt x="20281" y="29730"/>
                  </a:lnTo>
                  <a:lnTo>
                    <a:pt x="24104" y="36893"/>
                  </a:lnTo>
                  <a:lnTo>
                    <a:pt x="29349" y="43319"/>
                  </a:lnTo>
                  <a:lnTo>
                    <a:pt x="30175" y="44157"/>
                  </a:lnTo>
                  <a:lnTo>
                    <a:pt x="33540" y="42849"/>
                  </a:lnTo>
                  <a:close/>
                </a:path>
                <a:path w="113030" h="47625">
                  <a:moveTo>
                    <a:pt x="41160" y="16649"/>
                  </a:moveTo>
                  <a:lnTo>
                    <a:pt x="37553" y="17183"/>
                  </a:lnTo>
                  <a:lnTo>
                    <a:pt x="37287" y="18554"/>
                  </a:lnTo>
                  <a:lnTo>
                    <a:pt x="36309" y="25171"/>
                  </a:lnTo>
                  <a:lnTo>
                    <a:pt x="35979" y="31762"/>
                  </a:lnTo>
                  <a:lnTo>
                    <a:pt x="36296" y="38354"/>
                  </a:lnTo>
                  <a:lnTo>
                    <a:pt x="37249" y="44970"/>
                  </a:lnTo>
                  <a:lnTo>
                    <a:pt x="37515" y="46355"/>
                  </a:lnTo>
                  <a:lnTo>
                    <a:pt x="41084" y="45478"/>
                  </a:lnTo>
                  <a:lnTo>
                    <a:pt x="40805" y="44005"/>
                  </a:lnTo>
                  <a:lnTo>
                    <a:pt x="39878" y="37541"/>
                  </a:lnTo>
                  <a:lnTo>
                    <a:pt x="39573" y="31089"/>
                  </a:lnTo>
                  <a:lnTo>
                    <a:pt x="39903" y="24638"/>
                  </a:lnTo>
                  <a:lnTo>
                    <a:pt x="40868" y="18186"/>
                  </a:lnTo>
                  <a:lnTo>
                    <a:pt x="41160" y="16649"/>
                  </a:lnTo>
                  <a:close/>
                </a:path>
                <a:path w="113030" h="47625">
                  <a:moveTo>
                    <a:pt x="58420" y="18186"/>
                  </a:moveTo>
                  <a:lnTo>
                    <a:pt x="54940" y="18719"/>
                  </a:lnTo>
                  <a:lnTo>
                    <a:pt x="54749" y="19596"/>
                  </a:lnTo>
                  <a:lnTo>
                    <a:pt x="49072" y="46228"/>
                  </a:lnTo>
                  <a:lnTo>
                    <a:pt x="52565" y="45694"/>
                  </a:lnTo>
                  <a:lnTo>
                    <a:pt x="58420" y="18186"/>
                  </a:lnTo>
                  <a:close/>
                </a:path>
                <a:path w="113030" h="47625">
                  <a:moveTo>
                    <a:pt x="77622" y="16167"/>
                  </a:moveTo>
                  <a:lnTo>
                    <a:pt x="73990" y="16611"/>
                  </a:lnTo>
                  <a:lnTo>
                    <a:pt x="73736" y="18237"/>
                  </a:lnTo>
                  <a:lnTo>
                    <a:pt x="72199" y="25273"/>
                  </a:lnTo>
                  <a:lnTo>
                    <a:pt x="69837" y="31953"/>
                  </a:lnTo>
                  <a:lnTo>
                    <a:pt x="66636" y="38290"/>
                  </a:lnTo>
                  <a:lnTo>
                    <a:pt x="62611" y="44246"/>
                  </a:lnTo>
                  <a:lnTo>
                    <a:pt x="61239" y="46037"/>
                  </a:lnTo>
                  <a:lnTo>
                    <a:pt x="64592" y="46647"/>
                  </a:lnTo>
                  <a:lnTo>
                    <a:pt x="77343" y="17983"/>
                  </a:lnTo>
                  <a:lnTo>
                    <a:pt x="77622" y="16167"/>
                  </a:lnTo>
                  <a:close/>
                </a:path>
                <a:path w="113030" h="47625">
                  <a:moveTo>
                    <a:pt x="96532" y="12954"/>
                  </a:moveTo>
                  <a:lnTo>
                    <a:pt x="93065" y="13360"/>
                  </a:lnTo>
                  <a:lnTo>
                    <a:pt x="92710" y="14376"/>
                  </a:lnTo>
                  <a:lnTo>
                    <a:pt x="89281" y="23025"/>
                  </a:lnTo>
                  <a:lnTo>
                    <a:pt x="85140" y="31280"/>
                  </a:lnTo>
                  <a:lnTo>
                    <a:pt x="80264" y="39141"/>
                  </a:lnTo>
                  <a:lnTo>
                    <a:pt x="74676" y="46570"/>
                  </a:lnTo>
                  <a:lnTo>
                    <a:pt x="73850" y="47561"/>
                  </a:lnTo>
                  <a:lnTo>
                    <a:pt x="77317" y="47180"/>
                  </a:lnTo>
                  <a:lnTo>
                    <a:pt x="83591" y="38900"/>
                  </a:lnTo>
                  <a:lnTo>
                    <a:pt x="88544" y="30949"/>
                  </a:lnTo>
                  <a:lnTo>
                    <a:pt x="92760" y="22593"/>
                  </a:lnTo>
                  <a:lnTo>
                    <a:pt x="96240" y="13817"/>
                  </a:lnTo>
                  <a:lnTo>
                    <a:pt x="96532" y="12954"/>
                  </a:lnTo>
                  <a:close/>
                </a:path>
                <a:path w="113030" h="47625">
                  <a:moveTo>
                    <a:pt x="112407" y="4622"/>
                  </a:moveTo>
                  <a:lnTo>
                    <a:pt x="108826" y="5029"/>
                  </a:lnTo>
                  <a:lnTo>
                    <a:pt x="108343" y="6311"/>
                  </a:lnTo>
                  <a:lnTo>
                    <a:pt x="105016" y="14109"/>
                  </a:lnTo>
                  <a:lnTo>
                    <a:pt x="101104" y="21564"/>
                  </a:lnTo>
                  <a:lnTo>
                    <a:pt x="96583" y="28676"/>
                  </a:lnTo>
                  <a:lnTo>
                    <a:pt x="91465" y="35433"/>
                  </a:lnTo>
                  <a:lnTo>
                    <a:pt x="90106" y="37084"/>
                  </a:lnTo>
                  <a:lnTo>
                    <a:pt x="93510" y="37198"/>
                  </a:lnTo>
                  <a:lnTo>
                    <a:pt x="111912" y="5930"/>
                  </a:lnTo>
                  <a:lnTo>
                    <a:pt x="112407" y="4622"/>
                  </a:lnTo>
                  <a:close/>
                </a:path>
              </a:pathLst>
            </a:custGeom>
            <a:solidFill>
              <a:srgbClr val="47506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27" name="object 5127" descr="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208027" y="2153959"/>
              <a:ext cx="275048" cy="316557"/>
            </a:xfrm>
            <a:prstGeom prst="rect">
              <a:avLst/>
            </a:prstGeom>
          </p:spPr>
        </p:pic>
        <p:sp>
          <p:nvSpPr>
            <p:cNvPr id="5128" name="object 5128" descr=""/>
            <p:cNvSpPr/>
            <p:nvPr/>
          </p:nvSpPr>
          <p:spPr>
            <a:xfrm>
              <a:off x="1461258" y="2690124"/>
              <a:ext cx="182245" cy="106045"/>
            </a:xfrm>
            <a:custGeom>
              <a:avLst/>
              <a:gdLst/>
              <a:ahLst/>
              <a:cxnLst/>
              <a:rect l="l" t="t" r="r" b="b"/>
              <a:pathLst>
                <a:path w="182244" h="106044">
                  <a:moveTo>
                    <a:pt x="91262" y="0"/>
                  </a:moveTo>
                  <a:lnTo>
                    <a:pt x="55808" y="3997"/>
                  </a:lnTo>
                  <a:lnTo>
                    <a:pt x="26823" y="15189"/>
                  </a:lnTo>
                  <a:lnTo>
                    <a:pt x="7242" y="31886"/>
                  </a:lnTo>
                  <a:lnTo>
                    <a:pt x="0" y="52400"/>
                  </a:lnTo>
                  <a:lnTo>
                    <a:pt x="7073" y="72972"/>
                  </a:lnTo>
                  <a:lnTo>
                    <a:pt x="26517" y="89828"/>
                  </a:lnTo>
                  <a:lnTo>
                    <a:pt x="55410" y="101258"/>
                  </a:lnTo>
                  <a:lnTo>
                    <a:pt x="90830" y="105549"/>
                  </a:lnTo>
                  <a:lnTo>
                    <a:pt x="126283" y="101546"/>
                  </a:lnTo>
                  <a:lnTo>
                    <a:pt x="155268" y="90355"/>
                  </a:lnTo>
                  <a:lnTo>
                    <a:pt x="174849" y="73661"/>
                  </a:lnTo>
                  <a:lnTo>
                    <a:pt x="182092" y="53149"/>
                  </a:lnTo>
                  <a:lnTo>
                    <a:pt x="175026" y="32577"/>
                  </a:lnTo>
                  <a:lnTo>
                    <a:pt x="155584" y="15721"/>
                  </a:lnTo>
                  <a:lnTo>
                    <a:pt x="126689" y="4291"/>
                  </a:lnTo>
                  <a:lnTo>
                    <a:pt x="912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9" name="object 5129" descr=""/>
            <p:cNvSpPr/>
            <p:nvPr/>
          </p:nvSpPr>
          <p:spPr>
            <a:xfrm>
              <a:off x="1461258" y="2690124"/>
              <a:ext cx="182245" cy="106045"/>
            </a:xfrm>
            <a:custGeom>
              <a:avLst/>
              <a:gdLst/>
              <a:ahLst/>
              <a:cxnLst/>
              <a:rect l="l" t="t" r="r" b="b"/>
              <a:pathLst>
                <a:path w="182244" h="106044">
                  <a:moveTo>
                    <a:pt x="182092" y="53149"/>
                  </a:moveTo>
                  <a:lnTo>
                    <a:pt x="174849" y="73661"/>
                  </a:lnTo>
                  <a:lnTo>
                    <a:pt x="155268" y="90355"/>
                  </a:lnTo>
                  <a:lnTo>
                    <a:pt x="126283" y="101546"/>
                  </a:lnTo>
                  <a:lnTo>
                    <a:pt x="90830" y="105549"/>
                  </a:lnTo>
                  <a:lnTo>
                    <a:pt x="55410" y="101258"/>
                  </a:lnTo>
                  <a:lnTo>
                    <a:pt x="26517" y="89828"/>
                  </a:lnTo>
                  <a:lnTo>
                    <a:pt x="7073" y="72972"/>
                  </a:lnTo>
                  <a:lnTo>
                    <a:pt x="0" y="52400"/>
                  </a:lnTo>
                  <a:lnTo>
                    <a:pt x="7242" y="31886"/>
                  </a:lnTo>
                  <a:lnTo>
                    <a:pt x="26823" y="15189"/>
                  </a:lnTo>
                  <a:lnTo>
                    <a:pt x="55808" y="3997"/>
                  </a:lnTo>
                  <a:lnTo>
                    <a:pt x="91262" y="0"/>
                  </a:lnTo>
                  <a:lnTo>
                    <a:pt x="126689" y="4291"/>
                  </a:lnTo>
                  <a:lnTo>
                    <a:pt x="155584" y="15721"/>
                  </a:lnTo>
                  <a:lnTo>
                    <a:pt x="175026" y="32577"/>
                  </a:lnTo>
                  <a:lnTo>
                    <a:pt x="182092" y="53149"/>
                  </a:lnTo>
                  <a:close/>
                </a:path>
              </a:pathLst>
            </a:custGeom>
            <a:ln w="3175">
              <a:solidFill>
                <a:srgbClr val="96979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30" name="object 5130" descr=""/>
            <p:cNvSpPr/>
            <p:nvPr/>
          </p:nvSpPr>
          <p:spPr>
            <a:xfrm>
              <a:off x="1465812" y="2692761"/>
              <a:ext cx="173355" cy="100330"/>
            </a:xfrm>
            <a:custGeom>
              <a:avLst/>
              <a:gdLst/>
              <a:ahLst/>
              <a:cxnLst/>
              <a:rect l="l" t="t" r="r" b="b"/>
              <a:pathLst>
                <a:path w="173355" h="100330">
                  <a:moveTo>
                    <a:pt x="86702" y="0"/>
                  </a:moveTo>
                  <a:lnTo>
                    <a:pt x="53020" y="3797"/>
                  </a:lnTo>
                  <a:lnTo>
                    <a:pt x="25482" y="14427"/>
                  </a:lnTo>
                  <a:lnTo>
                    <a:pt x="6878" y="30285"/>
                  </a:lnTo>
                  <a:lnTo>
                    <a:pt x="0" y="49771"/>
                  </a:lnTo>
                  <a:lnTo>
                    <a:pt x="6716" y="69319"/>
                  </a:lnTo>
                  <a:lnTo>
                    <a:pt x="25187" y="85336"/>
                  </a:lnTo>
                  <a:lnTo>
                    <a:pt x="52635" y="96196"/>
                  </a:lnTo>
                  <a:lnTo>
                    <a:pt x="86283" y="100279"/>
                  </a:lnTo>
                  <a:lnTo>
                    <a:pt x="119965" y="96474"/>
                  </a:lnTo>
                  <a:lnTo>
                    <a:pt x="147504" y="85840"/>
                  </a:lnTo>
                  <a:lnTo>
                    <a:pt x="166108" y="69980"/>
                  </a:lnTo>
                  <a:lnTo>
                    <a:pt x="172986" y="50495"/>
                  </a:lnTo>
                  <a:lnTo>
                    <a:pt x="166269" y="30952"/>
                  </a:lnTo>
                  <a:lnTo>
                    <a:pt x="147799" y="14936"/>
                  </a:lnTo>
                  <a:lnTo>
                    <a:pt x="120351" y="4076"/>
                  </a:lnTo>
                  <a:lnTo>
                    <a:pt x="86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31" name="object 5131" descr=""/>
            <p:cNvSpPr/>
            <p:nvPr/>
          </p:nvSpPr>
          <p:spPr>
            <a:xfrm>
              <a:off x="1465812" y="2692761"/>
              <a:ext cx="173355" cy="100330"/>
            </a:xfrm>
            <a:custGeom>
              <a:avLst/>
              <a:gdLst/>
              <a:ahLst/>
              <a:cxnLst/>
              <a:rect l="l" t="t" r="r" b="b"/>
              <a:pathLst>
                <a:path w="173355" h="100330">
                  <a:moveTo>
                    <a:pt x="172986" y="50495"/>
                  </a:moveTo>
                  <a:lnTo>
                    <a:pt x="166108" y="69980"/>
                  </a:lnTo>
                  <a:lnTo>
                    <a:pt x="147504" y="85840"/>
                  </a:lnTo>
                  <a:lnTo>
                    <a:pt x="119965" y="96474"/>
                  </a:lnTo>
                  <a:lnTo>
                    <a:pt x="86283" y="100279"/>
                  </a:lnTo>
                  <a:lnTo>
                    <a:pt x="52635" y="96196"/>
                  </a:lnTo>
                  <a:lnTo>
                    <a:pt x="25187" y="85336"/>
                  </a:lnTo>
                  <a:lnTo>
                    <a:pt x="6716" y="69319"/>
                  </a:lnTo>
                  <a:lnTo>
                    <a:pt x="0" y="49771"/>
                  </a:lnTo>
                  <a:lnTo>
                    <a:pt x="6878" y="30285"/>
                  </a:lnTo>
                  <a:lnTo>
                    <a:pt x="25482" y="14427"/>
                  </a:lnTo>
                  <a:lnTo>
                    <a:pt x="53020" y="3797"/>
                  </a:lnTo>
                  <a:lnTo>
                    <a:pt x="86702" y="0"/>
                  </a:lnTo>
                  <a:lnTo>
                    <a:pt x="120351" y="4076"/>
                  </a:lnTo>
                  <a:lnTo>
                    <a:pt x="147799" y="14936"/>
                  </a:lnTo>
                  <a:lnTo>
                    <a:pt x="166269" y="30952"/>
                  </a:lnTo>
                  <a:lnTo>
                    <a:pt x="172986" y="50495"/>
                  </a:lnTo>
                  <a:close/>
                </a:path>
              </a:pathLst>
            </a:custGeom>
            <a:ln w="3175">
              <a:solidFill>
                <a:srgbClr val="96979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32" name="object 5132" descr=""/>
            <p:cNvSpPr/>
            <p:nvPr/>
          </p:nvSpPr>
          <p:spPr>
            <a:xfrm>
              <a:off x="1576943" y="274015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25" y="0"/>
                  </a:moveTo>
                  <a:close/>
                </a:path>
              </a:pathLst>
            </a:custGeom>
            <a:solidFill>
              <a:srgbClr val="7FA74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33" name="object 5133" descr="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538541" y="2676970"/>
              <a:ext cx="70637" cy="79235"/>
            </a:xfrm>
            <a:prstGeom prst="rect">
              <a:avLst/>
            </a:prstGeom>
          </p:spPr>
        </p:pic>
        <p:sp>
          <p:nvSpPr>
            <p:cNvPr id="5134" name="object 5134" descr=""/>
            <p:cNvSpPr/>
            <p:nvPr/>
          </p:nvSpPr>
          <p:spPr>
            <a:xfrm>
              <a:off x="1582338" y="274845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 h="0">
                  <a:moveTo>
                    <a:pt x="0" y="0"/>
                  </a:moveTo>
                  <a:lnTo>
                    <a:pt x="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74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35" name="object 5135" descr="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562036" y="2687345"/>
              <a:ext cx="67907" cy="61277"/>
            </a:xfrm>
            <a:prstGeom prst="rect">
              <a:avLst/>
            </a:prstGeom>
          </p:spPr>
        </p:pic>
        <p:sp>
          <p:nvSpPr>
            <p:cNvPr id="5136" name="object 5136" descr=""/>
            <p:cNvSpPr/>
            <p:nvPr/>
          </p:nvSpPr>
          <p:spPr>
            <a:xfrm>
              <a:off x="1573136" y="274925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12"/>
                  </a:moveTo>
                  <a:close/>
                </a:path>
              </a:pathLst>
            </a:custGeom>
            <a:solidFill>
              <a:srgbClr val="7FA74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37" name="object 5137" descr="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558645" y="2692223"/>
              <a:ext cx="70053" cy="70104"/>
            </a:xfrm>
            <a:prstGeom prst="rect">
              <a:avLst/>
            </a:prstGeom>
          </p:spPr>
        </p:pic>
        <p:pic>
          <p:nvPicPr>
            <p:cNvPr id="5138" name="object 5138" descr="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472046" y="2700284"/>
              <a:ext cx="156687" cy="89982"/>
            </a:xfrm>
            <a:prstGeom prst="rect">
              <a:avLst/>
            </a:prstGeom>
          </p:spPr>
        </p:pic>
        <p:pic>
          <p:nvPicPr>
            <p:cNvPr id="5139" name="object 5139" descr="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475486" y="2705824"/>
              <a:ext cx="115963" cy="81622"/>
            </a:xfrm>
            <a:prstGeom prst="rect">
              <a:avLst/>
            </a:prstGeom>
          </p:spPr>
        </p:pic>
        <p:sp>
          <p:nvSpPr>
            <p:cNvPr id="5140" name="object 5140" descr=""/>
            <p:cNvSpPr/>
            <p:nvPr/>
          </p:nvSpPr>
          <p:spPr>
            <a:xfrm>
              <a:off x="1487741" y="2729712"/>
              <a:ext cx="85090" cy="53975"/>
            </a:xfrm>
            <a:custGeom>
              <a:avLst/>
              <a:gdLst/>
              <a:ahLst/>
              <a:cxnLst/>
              <a:rect l="l" t="t" r="r" b="b"/>
              <a:pathLst>
                <a:path w="85090" h="53975">
                  <a:moveTo>
                    <a:pt x="1917" y="27940"/>
                  </a:moveTo>
                  <a:lnTo>
                    <a:pt x="0" y="27000"/>
                  </a:lnTo>
                  <a:lnTo>
                    <a:pt x="1206" y="28346"/>
                  </a:lnTo>
                  <a:lnTo>
                    <a:pt x="1917" y="27940"/>
                  </a:lnTo>
                  <a:close/>
                </a:path>
                <a:path w="85090" h="53975">
                  <a:moveTo>
                    <a:pt x="9067" y="8216"/>
                  </a:moveTo>
                  <a:lnTo>
                    <a:pt x="5867" y="8115"/>
                  </a:lnTo>
                  <a:lnTo>
                    <a:pt x="6591" y="9309"/>
                  </a:lnTo>
                  <a:lnTo>
                    <a:pt x="9067" y="8216"/>
                  </a:lnTo>
                  <a:close/>
                </a:path>
                <a:path w="85090" h="53975">
                  <a:moveTo>
                    <a:pt x="16433" y="18427"/>
                  </a:moveTo>
                  <a:lnTo>
                    <a:pt x="15074" y="18427"/>
                  </a:lnTo>
                  <a:lnTo>
                    <a:pt x="15760" y="19646"/>
                  </a:lnTo>
                  <a:lnTo>
                    <a:pt x="16433" y="18427"/>
                  </a:lnTo>
                  <a:close/>
                </a:path>
                <a:path w="85090" h="53975">
                  <a:moveTo>
                    <a:pt x="19773" y="32715"/>
                  </a:moveTo>
                  <a:lnTo>
                    <a:pt x="18745" y="32448"/>
                  </a:lnTo>
                  <a:lnTo>
                    <a:pt x="18999" y="32715"/>
                  </a:lnTo>
                  <a:lnTo>
                    <a:pt x="19773" y="32715"/>
                  </a:lnTo>
                  <a:close/>
                </a:path>
                <a:path w="85090" h="53975">
                  <a:moveTo>
                    <a:pt x="22910" y="0"/>
                  </a:moveTo>
                  <a:lnTo>
                    <a:pt x="21043" y="609"/>
                  </a:lnTo>
                  <a:lnTo>
                    <a:pt x="22466" y="952"/>
                  </a:lnTo>
                  <a:lnTo>
                    <a:pt x="22910" y="0"/>
                  </a:lnTo>
                  <a:close/>
                </a:path>
                <a:path w="85090" h="53975">
                  <a:moveTo>
                    <a:pt x="32664" y="7785"/>
                  </a:moveTo>
                  <a:lnTo>
                    <a:pt x="32219" y="7391"/>
                  </a:lnTo>
                  <a:lnTo>
                    <a:pt x="31254" y="8166"/>
                  </a:lnTo>
                  <a:lnTo>
                    <a:pt x="32664" y="7785"/>
                  </a:lnTo>
                  <a:close/>
                </a:path>
                <a:path w="85090" h="53975">
                  <a:moveTo>
                    <a:pt x="37947" y="20612"/>
                  </a:moveTo>
                  <a:lnTo>
                    <a:pt x="36830" y="20015"/>
                  </a:lnTo>
                  <a:lnTo>
                    <a:pt x="37439" y="22301"/>
                  </a:lnTo>
                  <a:lnTo>
                    <a:pt x="37947" y="20612"/>
                  </a:lnTo>
                  <a:close/>
                </a:path>
                <a:path w="85090" h="53975">
                  <a:moveTo>
                    <a:pt x="42659" y="27266"/>
                  </a:moveTo>
                  <a:lnTo>
                    <a:pt x="42151" y="26390"/>
                  </a:lnTo>
                  <a:lnTo>
                    <a:pt x="41389" y="26390"/>
                  </a:lnTo>
                  <a:lnTo>
                    <a:pt x="41681" y="27444"/>
                  </a:lnTo>
                  <a:lnTo>
                    <a:pt x="42659" y="27266"/>
                  </a:lnTo>
                  <a:close/>
                </a:path>
                <a:path w="85090" h="53975">
                  <a:moveTo>
                    <a:pt x="43611" y="46494"/>
                  </a:moveTo>
                  <a:lnTo>
                    <a:pt x="41706" y="46672"/>
                  </a:lnTo>
                  <a:lnTo>
                    <a:pt x="42303" y="47155"/>
                  </a:lnTo>
                  <a:lnTo>
                    <a:pt x="43611" y="47155"/>
                  </a:lnTo>
                  <a:lnTo>
                    <a:pt x="43611" y="46494"/>
                  </a:lnTo>
                  <a:close/>
                </a:path>
                <a:path w="85090" h="53975">
                  <a:moveTo>
                    <a:pt x="52768" y="6324"/>
                  </a:moveTo>
                  <a:lnTo>
                    <a:pt x="50330" y="5778"/>
                  </a:lnTo>
                  <a:lnTo>
                    <a:pt x="50330" y="6997"/>
                  </a:lnTo>
                  <a:lnTo>
                    <a:pt x="52768" y="6324"/>
                  </a:lnTo>
                  <a:close/>
                </a:path>
                <a:path w="85090" h="53975">
                  <a:moveTo>
                    <a:pt x="58039" y="21767"/>
                  </a:moveTo>
                  <a:lnTo>
                    <a:pt x="57505" y="21450"/>
                  </a:lnTo>
                  <a:lnTo>
                    <a:pt x="56108" y="21805"/>
                  </a:lnTo>
                  <a:lnTo>
                    <a:pt x="58039" y="21767"/>
                  </a:lnTo>
                  <a:close/>
                </a:path>
                <a:path w="85090" h="53975">
                  <a:moveTo>
                    <a:pt x="62903" y="53644"/>
                  </a:moveTo>
                  <a:lnTo>
                    <a:pt x="62522" y="52324"/>
                  </a:lnTo>
                  <a:lnTo>
                    <a:pt x="61429" y="52628"/>
                  </a:lnTo>
                  <a:lnTo>
                    <a:pt x="62903" y="53644"/>
                  </a:lnTo>
                  <a:close/>
                </a:path>
                <a:path w="85090" h="53975">
                  <a:moveTo>
                    <a:pt x="65011" y="38760"/>
                  </a:moveTo>
                  <a:lnTo>
                    <a:pt x="64554" y="37325"/>
                  </a:lnTo>
                  <a:lnTo>
                    <a:pt x="62903" y="37731"/>
                  </a:lnTo>
                  <a:lnTo>
                    <a:pt x="65011" y="38760"/>
                  </a:lnTo>
                  <a:close/>
                </a:path>
                <a:path w="85090" h="53975">
                  <a:moveTo>
                    <a:pt x="67843" y="47155"/>
                  </a:moveTo>
                  <a:lnTo>
                    <a:pt x="67500" y="46189"/>
                  </a:lnTo>
                  <a:lnTo>
                    <a:pt x="66192" y="46202"/>
                  </a:lnTo>
                  <a:lnTo>
                    <a:pt x="67017" y="47155"/>
                  </a:lnTo>
                  <a:lnTo>
                    <a:pt x="67843" y="47155"/>
                  </a:lnTo>
                  <a:close/>
                </a:path>
                <a:path w="85090" h="53975">
                  <a:moveTo>
                    <a:pt x="74561" y="23215"/>
                  </a:moveTo>
                  <a:lnTo>
                    <a:pt x="72974" y="23063"/>
                  </a:lnTo>
                  <a:lnTo>
                    <a:pt x="73647" y="23634"/>
                  </a:lnTo>
                  <a:lnTo>
                    <a:pt x="74561" y="23634"/>
                  </a:lnTo>
                  <a:lnTo>
                    <a:pt x="74561" y="23215"/>
                  </a:lnTo>
                  <a:close/>
                </a:path>
                <a:path w="85090" h="53975">
                  <a:moveTo>
                    <a:pt x="84543" y="37706"/>
                  </a:moveTo>
                  <a:lnTo>
                    <a:pt x="83604" y="36728"/>
                  </a:lnTo>
                  <a:lnTo>
                    <a:pt x="82562" y="37134"/>
                  </a:lnTo>
                  <a:lnTo>
                    <a:pt x="84543" y="37706"/>
                  </a:lnTo>
                  <a:close/>
                </a:path>
              </a:pathLst>
            </a:custGeom>
            <a:solidFill>
              <a:srgbClr val="4696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1" name="object 5141" descr=""/>
            <p:cNvSpPr/>
            <p:nvPr/>
          </p:nvSpPr>
          <p:spPr>
            <a:xfrm>
              <a:off x="1481861" y="2735999"/>
              <a:ext cx="84455" cy="44450"/>
            </a:xfrm>
            <a:custGeom>
              <a:avLst/>
              <a:gdLst/>
              <a:ahLst/>
              <a:cxnLst/>
              <a:rect l="l" t="t" r="r" b="b"/>
              <a:pathLst>
                <a:path w="84455" h="44450">
                  <a:moveTo>
                    <a:pt x="5537" y="12534"/>
                  </a:moveTo>
                  <a:lnTo>
                    <a:pt x="3962" y="8267"/>
                  </a:lnTo>
                  <a:lnTo>
                    <a:pt x="1993" y="8991"/>
                  </a:lnTo>
                  <a:lnTo>
                    <a:pt x="0" y="10718"/>
                  </a:lnTo>
                  <a:lnTo>
                    <a:pt x="4165" y="12598"/>
                  </a:lnTo>
                  <a:lnTo>
                    <a:pt x="5537" y="12534"/>
                  </a:lnTo>
                  <a:close/>
                </a:path>
                <a:path w="84455" h="44450">
                  <a:moveTo>
                    <a:pt x="25336" y="7010"/>
                  </a:moveTo>
                  <a:lnTo>
                    <a:pt x="24815" y="2794"/>
                  </a:lnTo>
                  <a:lnTo>
                    <a:pt x="20485" y="5372"/>
                  </a:lnTo>
                  <a:lnTo>
                    <a:pt x="20180" y="6502"/>
                  </a:lnTo>
                  <a:lnTo>
                    <a:pt x="23088" y="7188"/>
                  </a:lnTo>
                  <a:lnTo>
                    <a:pt x="25336" y="7010"/>
                  </a:lnTo>
                  <a:close/>
                </a:path>
                <a:path w="84455" h="44450">
                  <a:moveTo>
                    <a:pt x="31242" y="14566"/>
                  </a:moveTo>
                  <a:lnTo>
                    <a:pt x="30721" y="10350"/>
                  </a:lnTo>
                  <a:lnTo>
                    <a:pt x="26390" y="12928"/>
                  </a:lnTo>
                  <a:lnTo>
                    <a:pt x="26085" y="14058"/>
                  </a:lnTo>
                  <a:lnTo>
                    <a:pt x="28994" y="14732"/>
                  </a:lnTo>
                  <a:lnTo>
                    <a:pt x="31242" y="14566"/>
                  </a:lnTo>
                  <a:close/>
                </a:path>
                <a:path w="84455" h="44450">
                  <a:moveTo>
                    <a:pt x="33439" y="4267"/>
                  </a:moveTo>
                  <a:lnTo>
                    <a:pt x="31864" y="0"/>
                  </a:lnTo>
                  <a:lnTo>
                    <a:pt x="29895" y="723"/>
                  </a:lnTo>
                  <a:lnTo>
                    <a:pt x="27901" y="2451"/>
                  </a:lnTo>
                  <a:lnTo>
                    <a:pt x="32067" y="4330"/>
                  </a:lnTo>
                  <a:lnTo>
                    <a:pt x="33439" y="4267"/>
                  </a:lnTo>
                  <a:close/>
                </a:path>
                <a:path w="84455" h="44450">
                  <a:moveTo>
                    <a:pt x="36741" y="35013"/>
                  </a:moveTo>
                  <a:lnTo>
                    <a:pt x="36004" y="34061"/>
                  </a:lnTo>
                  <a:lnTo>
                    <a:pt x="33794" y="31927"/>
                  </a:lnTo>
                  <a:lnTo>
                    <a:pt x="31394" y="32994"/>
                  </a:lnTo>
                  <a:lnTo>
                    <a:pt x="32473" y="34505"/>
                  </a:lnTo>
                  <a:lnTo>
                    <a:pt x="33807" y="35331"/>
                  </a:lnTo>
                  <a:lnTo>
                    <a:pt x="35623" y="35407"/>
                  </a:lnTo>
                  <a:lnTo>
                    <a:pt x="36741" y="35013"/>
                  </a:lnTo>
                  <a:close/>
                </a:path>
                <a:path w="84455" h="44450">
                  <a:moveTo>
                    <a:pt x="56464" y="26454"/>
                  </a:moveTo>
                  <a:lnTo>
                    <a:pt x="55943" y="22237"/>
                  </a:lnTo>
                  <a:lnTo>
                    <a:pt x="51612" y="24815"/>
                  </a:lnTo>
                  <a:lnTo>
                    <a:pt x="51308" y="25946"/>
                  </a:lnTo>
                  <a:lnTo>
                    <a:pt x="54216" y="26619"/>
                  </a:lnTo>
                  <a:lnTo>
                    <a:pt x="56464" y="26454"/>
                  </a:lnTo>
                  <a:close/>
                </a:path>
                <a:path w="84455" h="44450">
                  <a:moveTo>
                    <a:pt x="59956" y="10045"/>
                  </a:moveTo>
                  <a:lnTo>
                    <a:pt x="59867" y="9004"/>
                  </a:lnTo>
                  <a:lnTo>
                    <a:pt x="57950" y="7467"/>
                  </a:lnTo>
                  <a:lnTo>
                    <a:pt x="56997" y="8585"/>
                  </a:lnTo>
                  <a:lnTo>
                    <a:pt x="57721" y="9880"/>
                  </a:lnTo>
                  <a:lnTo>
                    <a:pt x="59956" y="10045"/>
                  </a:lnTo>
                  <a:close/>
                </a:path>
                <a:path w="84455" h="44450">
                  <a:moveTo>
                    <a:pt x="72644" y="25247"/>
                  </a:moveTo>
                  <a:lnTo>
                    <a:pt x="71069" y="20980"/>
                  </a:lnTo>
                  <a:lnTo>
                    <a:pt x="69100" y="21704"/>
                  </a:lnTo>
                  <a:lnTo>
                    <a:pt x="67106" y="23431"/>
                  </a:lnTo>
                  <a:lnTo>
                    <a:pt x="71272" y="25311"/>
                  </a:lnTo>
                  <a:lnTo>
                    <a:pt x="72644" y="25247"/>
                  </a:lnTo>
                  <a:close/>
                </a:path>
                <a:path w="84455" h="44450">
                  <a:moveTo>
                    <a:pt x="78879" y="43726"/>
                  </a:moveTo>
                  <a:lnTo>
                    <a:pt x="78359" y="39509"/>
                  </a:lnTo>
                  <a:lnTo>
                    <a:pt x="74028" y="42087"/>
                  </a:lnTo>
                  <a:lnTo>
                    <a:pt x="73723" y="43218"/>
                  </a:lnTo>
                  <a:lnTo>
                    <a:pt x="76631" y="43903"/>
                  </a:lnTo>
                  <a:lnTo>
                    <a:pt x="78879" y="43726"/>
                  </a:lnTo>
                  <a:close/>
                </a:path>
                <a:path w="84455" h="44450">
                  <a:moveTo>
                    <a:pt x="84175" y="26060"/>
                  </a:moveTo>
                  <a:lnTo>
                    <a:pt x="83566" y="25133"/>
                  </a:lnTo>
                  <a:lnTo>
                    <a:pt x="81381" y="24231"/>
                  </a:lnTo>
                  <a:lnTo>
                    <a:pt x="79641" y="26530"/>
                  </a:lnTo>
                  <a:lnTo>
                    <a:pt x="78511" y="26936"/>
                  </a:lnTo>
                  <a:lnTo>
                    <a:pt x="80772" y="27736"/>
                  </a:lnTo>
                  <a:lnTo>
                    <a:pt x="84175" y="26060"/>
                  </a:lnTo>
                  <a:close/>
                </a:path>
              </a:pathLst>
            </a:custGeom>
            <a:solidFill>
              <a:srgbClr val="E4B3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2" name="object 5142" descr=""/>
            <p:cNvSpPr/>
            <p:nvPr/>
          </p:nvSpPr>
          <p:spPr>
            <a:xfrm>
              <a:off x="1497203" y="2738120"/>
              <a:ext cx="52705" cy="37465"/>
            </a:xfrm>
            <a:custGeom>
              <a:avLst/>
              <a:gdLst/>
              <a:ahLst/>
              <a:cxnLst/>
              <a:rect l="l" t="t" r="r" b="b"/>
              <a:pathLst>
                <a:path w="52705" h="37464">
                  <a:moveTo>
                    <a:pt x="3898" y="21653"/>
                  </a:moveTo>
                  <a:lnTo>
                    <a:pt x="711" y="20993"/>
                  </a:lnTo>
                  <a:lnTo>
                    <a:pt x="0" y="22021"/>
                  </a:lnTo>
                  <a:lnTo>
                    <a:pt x="1422" y="23114"/>
                  </a:lnTo>
                  <a:lnTo>
                    <a:pt x="2616" y="22580"/>
                  </a:lnTo>
                  <a:lnTo>
                    <a:pt x="3898" y="21653"/>
                  </a:lnTo>
                  <a:close/>
                </a:path>
                <a:path w="52705" h="37464">
                  <a:moveTo>
                    <a:pt x="26797" y="660"/>
                  </a:moveTo>
                  <a:lnTo>
                    <a:pt x="23609" y="0"/>
                  </a:lnTo>
                  <a:lnTo>
                    <a:pt x="22898" y="1028"/>
                  </a:lnTo>
                  <a:lnTo>
                    <a:pt x="24320" y="2120"/>
                  </a:lnTo>
                  <a:lnTo>
                    <a:pt x="25514" y="1587"/>
                  </a:lnTo>
                  <a:lnTo>
                    <a:pt x="26797" y="660"/>
                  </a:lnTo>
                  <a:close/>
                </a:path>
                <a:path w="52705" h="37464">
                  <a:moveTo>
                    <a:pt x="28981" y="5270"/>
                  </a:moveTo>
                  <a:lnTo>
                    <a:pt x="25793" y="4622"/>
                  </a:lnTo>
                  <a:lnTo>
                    <a:pt x="25082" y="5651"/>
                  </a:lnTo>
                  <a:lnTo>
                    <a:pt x="26504" y="6743"/>
                  </a:lnTo>
                  <a:lnTo>
                    <a:pt x="27698" y="6210"/>
                  </a:lnTo>
                  <a:lnTo>
                    <a:pt x="28981" y="5270"/>
                  </a:lnTo>
                  <a:close/>
                </a:path>
                <a:path w="52705" h="37464">
                  <a:moveTo>
                    <a:pt x="50634" y="35725"/>
                  </a:moveTo>
                  <a:lnTo>
                    <a:pt x="47447" y="35077"/>
                  </a:lnTo>
                  <a:lnTo>
                    <a:pt x="46736" y="36106"/>
                  </a:lnTo>
                  <a:lnTo>
                    <a:pt x="48158" y="37198"/>
                  </a:lnTo>
                  <a:lnTo>
                    <a:pt x="49352" y="36664"/>
                  </a:lnTo>
                  <a:lnTo>
                    <a:pt x="50634" y="35725"/>
                  </a:lnTo>
                  <a:close/>
                </a:path>
                <a:path w="52705" h="37464">
                  <a:moveTo>
                    <a:pt x="52311" y="19888"/>
                  </a:moveTo>
                  <a:lnTo>
                    <a:pt x="49123" y="19240"/>
                  </a:lnTo>
                  <a:lnTo>
                    <a:pt x="48412" y="20269"/>
                  </a:lnTo>
                  <a:lnTo>
                    <a:pt x="49834" y="21361"/>
                  </a:lnTo>
                  <a:lnTo>
                    <a:pt x="51028" y="20828"/>
                  </a:lnTo>
                  <a:lnTo>
                    <a:pt x="52311" y="19888"/>
                  </a:lnTo>
                  <a:close/>
                </a:path>
              </a:pathLst>
            </a:custGeom>
            <a:solidFill>
              <a:srgbClr val="D66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3" name="object 5143" descr=""/>
            <p:cNvSpPr/>
            <p:nvPr/>
          </p:nvSpPr>
          <p:spPr>
            <a:xfrm>
              <a:off x="1564740" y="2769012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39">
                  <a:moveTo>
                    <a:pt x="711" y="0"/>
                  </a:moveTo>
                  <a:lnTo>
                    <a:pt x="0" y="1028"/>
                  </a:lnTo>
                  <a:lnTo>
                    <a:pt x="1422" y="2120"/>
                  </a:lnTo>
                  <a:lnTo>
                    <a:pt x="2616" y="1587"/>
                  </a:lnTo>
                  <a:lnTo>
                    <a:pt x="3898" y="647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D285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4" name="object 5144" descr=""/>
            <p:cNvSpPr/>
            <p:nvPr/>
          </p:nvSpPr>
          <p:spPr>
            <a:xfrm>
              <a:off x="1487144" y="2729560"/>
              <a:ext cx="80010" cy="38735"/>
            </a:xfrm>
            <a:custGeom>
              <a:avLst/>
              <a:gdLst/>
              <a:ahLst/>
              <a:cxnLst/>
              <a:rect l="l" t="t" r="r" b="b"/>
              <a:pathLst>
                <a:path w="80009" h="38735">
                  <a:moveTo>
                    <a:pt x="57518" y="7962"/>
                  </a:moveTo>
                  <a:lnTo>
                    <a:pt x="46951" y="5689"/>
                  </a:lnTo>
                  <a:lnTo>
                    <a:pt x="45275" y="4584"/>
                  </a:lnTo>
                  <a:lnTo>
                    <a:pt x="43903" y="3670"/>
                  </a:lnTo>
                  <a:lnTo>
                    <a:pt x="32067" y="1257"/>
                  </a:lnTo>
                  <a:lnTo>
                    <a:pt x="26924" y="1181"/>
                  </a:lnTo>
                  <a:lnTo>
                    <a:pt x="24853" y="0"/>
                  </a:lnTo>
                  <a:lnTo>
                    <a:pt x="15506" y="25"/>
                  </a:lnTo>
                  <a:lnTo>
                    <a:pt x="16840" y="533"/>
                  </a:lnTo>
                  <a:lnTo>
                    <a:pt x="6718" y="2679"/>
                  </a:lnTo>
                  <a:lnTo>
                    <a:pt x="0" y="8128"/>
                  </a:lnTo>
                  <a:lnTo>
                    <a:pt x="0" y="8534"/>
                  </a:lnTo>
                  <a:lnTo>
                    <a:pt x="4965" y="10058"/>
                  </a:lnTo>
                  <a:lnTo>
                    <a:pt x="9817" y="6197"/>
                  </a:lnTo>
                  <a:lnTo>
                    <a:pt x="15011" y="5588"/>
                  </a:lnTo>
                  <a:lnTo>
                    <a:pt x="24244" y="4597"/>
                  </a:lnTo>
                  <a:lnTo>
                    <a:pt x="31191" y="4597"/>
                  </a:lnTo>
                  <a:lnTo>
                    <a:pt x="37426" y="5765"/>
                  </a:lnTo>
                  <a:lnTo>
                    <a:pt x="44843" y="8255"/>
                  </a:lnTo>
                  <a:lnTo>
                    <a:pt x="51790" y="10388"/>
                  </a:lnTo>
                  <a:lnTo>
                    <a:pt x="56667" y="10553"/>
                  </a:lnTo>
                  <a:lnTo>
                    <a:pt x="57518" y="10198"/>
                  </a:lnTo>
                  <a:lnTo>
                    <a:pt x="57518" y="7962"/>
                  </a:lnTo>
                  <a:close/>
                </a:path>
                <a:path w="80009" h="38735">
                  <a:moveTo>
                    <a:pt x="79463" y="36690"/>
                  </a:moveTo>
                  <a:lnTo>
                    <a:pt x="74168" y="36245"/>
                  </a:lnTo>
                  <a:lnTo>
                    <a:pt x="67627" y="34556"/>
                  </a:lnTo>
                  <a:lnTo>
                    <a:pt x="55765" y="29121"/>
                  </a:lnTo>
                  <a:lnTo>
                    <a:pt x="58331" y="32258"/>
                  </a:lnTo>
                  <a:lnTo>
                    <a:pt x="62979" y="34975"/>
                  </a:lnTo>
                  <a:lnTo>
                    <a:pt x="66255" y="36093"/>
                  </a:lnTo>
                  <a:lnTo>
                    <a:pt x="71259" y="37947"/>
                  </a:lnTo>
                  <a:lnTo>
                    <a:pt x="72796" y="38163"/>
                  </a:lnTo>
                  <a:lnTo>
                    <a:pt x="79463" y="36690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5" name="object 5145" descr=""/>
            <p:cNvSpPr/>
            <p:nvPr/>
          </p:nvSpPr>
          <p:spPr>
            <a:xfrm>
              <a:off x="1552237" y="2519549"/>
              <a:ext cx="73025" cy="36195"/>
            </a:xfrm>
            <a:custGeom>
              <a:avLst/>
              <a:gdLst/>
              <a:ahLst/>
              <a:cxnLst/>
              <a:rect l="l" t="t" r="r" b="b"/>
              <a:pathLst>
                <a:path w="73025" h="36194">
                  <a:moveTo>
                    <a:pt x="51511" y="0"/>
                  </a:moveTo>
                  <a:lnTo>
                    <a:pt x="46240" y="609"/>
                  </a:lnTo>
                  <a:lnTo>
                    <a:pt x="37718" y="2235"/>
                  </a:lnTo>
                  <a:lnTo>
                    <a:pt x="24739" y="6692"/>
                  </a:lnTo>
                  <a:lnTo>
                    <a:pt x="13385" y="14808"/>
                  </a:lnTo>
                  <a:lnTo>
                    <a:pt x="6083" y="17437"/>
                  </a:lnTo>
                  <a:lnTo>
                    <a:pt x="2844" y="21501"/>
                  </a:lnTo>
                  <a:lnTo>
                    <a:pt x="0" y="28587"/>
                  </a:lnTo>
                  <a:lnTo>
                    <a:pt x="6819" y="28803"/>
                  </a:lnTo>
                  <a:lnTo>
                    <a:pt x="10655" y="29438"/>
                  </a:lnTo>
                  <a:lnTo>
                    <a:pt x="13220" y="31788"/>
                  </a:lnTo>
                  <a:lnTo>
                    <a:pt x="13220" y="36055"/>
                  </a:lnTo>
                  <a:lnTo>
                    <a:pt x="17056" y="30073"/>
                  </a:lnTo>
                  <a:lnTo>
                    <a:pt x="21539" y="24739"/>
                  </a:lnTo>
                  <a:lnTo>
                    <a:pt x="24523" y="23253"/>
                  </a:lnTo>
                  <a:lnTo>
                    <a:pt x="27724" y="24536"/>
                  </a:lnTo>
                  <a:lnTo>
                    <a:pt x="40525" y="24739"/>
                  </a:lnTo>
                  <a:lnTo>
                    <a:pt x="42227" y="26669"/>
                  </a:lnTo>
                  <a:lnTo>
                    <a:pt x="47993" y="28587"/>
                  </a:lnTo>
                  <a:lnTo>
                    <a:pt x="51409" y="23469"/>
                  </a:lnTo>
                  <a:lnTo>
                    <a:pt x="58661" y="20472"/>
                  </a:lnTo>
                  <a:lnTo>
                    <a:pt x="61861" y="20472"/>
                  </a:lnTo>
                  <a:lnTo>
                    <a:pt x="67411" y="23037"/>
                  </a:lnTo>
                  <a:lnTo>
                    <a:pt x="68046" y="16636"/>
                  </a:lnTo>
                  <a:lnTo>
                    <a:pt x="72529" y="12801"/>
                  </a:lnTo>
                  <a:lnTo>
                    <a:pt x="72529" y="8534"/>
                  </a:lnTo>
                  <a:lnTo>
                    <a:pt x="69329" y="3619"/>
                  </a:lnTo>
                  <a:lnTo>
                    <a:pt x="68668" y="2806"/>
                  </a:lnTo>
                  <a:lnTo>
                    <a:pt x="68135" y="3047"/>
                  </a:lnTo>
                  <a:lnTo>
                    <a:pt x="66509" y="1828"/>
                  </a:lnTo>
                  <a:lnTo>
                    <a:pt x="63474" y="1219"/>
                  </a:lnTo>
                  <a:lnTo>
                    <a:pt x="60020" y="1015"/>
                  </a:lnTo>
                  <a:lnTo>
                    <a:pt x="56172" y="3047"/>
                  </a:lnTo>
                  <a:lnTo>
                    <a:pt x="53530" y="812"/>
                  </a:lnTo>
                  <a:lnTo>
                    <a:pt x="51511" y="0"/>
                  </a:lnTo>
                  <a:close/>
                </a:path>
              </a:pathLst>
            </a:custGeom>
            <a:solidFill>
              <a:srgbClr val="98B9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6" name="object 5146" descr=""/>
            <p:cNvSpPr/>
            <p:nvPr/>
          </p:nvSpPr>
          <p:spPr>
            <a:xfrm>
              <a:off x="1531429" y="2542806"/>
              <a:ext cx="72390" cy="41910"/>
            </a:xfrm>
            <a:custGeom>
              <a:avLst/>
              <a:gdLst/>
              <a:ahLst/>
              <a:cxnLst/>
              <a:rect l="l" t="t" r="r" b="b"/>
              <a:pathLst>
                <a:path w="72390" h="41910">
                  <a:moveTo>
                    <a:pt x="71793" y="10668"/>
                  </a:moveTo>
                  <a:lnTo>
                    <a:pt x="71145" y="7670"/>
                  </a:lnTo>
                  <a:lnTo>
                    <a:pt x="68160" y="5118"/>
                  </a:lnTo>
                  <a:lnTo>
                    <a:pt x="63042" y="3403"/>
                  </a:lnTo>
                  <a:lnTo>
                    <a:pt x="61328" y="1485"/>
                  </a:lnTo>
                  <a:lnTo>
                    <a:pt x="48526" y="1270"/>
                  </a:lnTo>
                  <a:lnTo>
                    <a:pt x="45326" y="0"/>
                  </a:lnTo>
                  <a:lnTo>
                    <a:pt x="42341" y="1485"/>
                  </a:lnTo>
                  <a:lnTo>
                    <a:pt x="37858" y="6819"/>
                  </a:lnTo>
                  <a:lnTo>
                    <a:pt x="34353" y="12280"/>
                  </a:lnTo>
                  <a:lnTo>
                    <a:pt x="34264" y="13169"/>
                  </a:lnTo>
                  <a:lnTo>
                    <a:pt x="34239" y="12788"/>
                  </a:lnTo>
                  <a:lnTo>
                    <a:pt x="34239" y="12458"/>
                  </a:lnTo>
                  <a:lnTo>
                    <a:pt x="34023" y="12788"/>
                  </a:lnTo>
                  <a:lnTo>
                    <a:pt x="34023" y="8521"/>
                  </a:lnTo>
                  <a:lnTo>
                    <a:pt x="31457" y="6184"/>
                  </a:lnTo>
                  <a:lnTo>
                    <a:pt x="27622" y="5537"/>
                  </a:lnTo>
                  <a:lnTo>
                    <a:pt x="20802" y="5334"/>
                  </a:lnTo>
                  <a:lnTo>
                    <a:pt x="13906" y="7162"/>
                  </a:lnTo>
                  <a:lnTo>
                    <a:pt x="10464" y="9182"/>
                  </a:lnTo>
                  <a:lnTo>
                    <a:pt x="7823" y="13652"/>
                  </a:lnTo>
                  <a:lnTo>
                    <a:pt x="4991" y="17500"/>
                  </a:lnTo>
                  <a:lnTo>
                    <a:pt x="2730" y="22186"/>
                  </a:lnTo>
                  <a:lnTo>
                    <a:pt x="127" y="25615"/>
                  </a:lnTo>
                  <a:lnTo>
                    <a:pt x="533" y="29667"/>
                  </a:lnTo>
                  <a:lnTo>
                    <a:pt x="0" y="30607"/>
                  </a:lnTo>
                  <a:lnTo>
                    <a:pt x="736" y="31788"/>
                  </a:lnTo>
                  <a:lnTo>
                    <a:pt x="4152" y="37757"/>
                  </a:lnTo>
                  <a:lnTo>
                    <a:pt x="4584" y="39890"/>
                  </a:lnTo>
                  <a:lnTo>
                    <a:pt x="6070" y="40525"/>
                  </a:lnTo>
                  <a:lnTo>
                    <a:pt x="18021" y="41389"/>
                  </a:lnTo>
                  <a:lnTo>
                    <a:pt x="19723" y="40741"/>
                  </a:lnTo>
                  <a:lnTo>
                    <a:pt x="24422" y="30721"/>
                  </a:lnTo>
                  <a:lnTo>
                    <a:pt x="28689" y="24955"/>
                  </a:lnTo>
                  <a:lnTo>
                    <a:pt x="34874" y="22186"/>
                  </a:lnTo>
                  <a:lnTo>
                    <a:pt x="38290" y="21336"/>
                  </a:lnTo>
                  <a:lnTo>
                    <a:pt x="41490" y="21971"/>
                  </a:lnTo>
                  <a:lnTo>
                    <a:pt x="50025" y="24536"/>
                  </a:lnTo>
                  <a:lnTo>
                    <a:pt x="54927" y="23888"/>
                  </a:lnTo>
                  <a:lnTo>
                    <a:pt x="57277" y="24320"/>
                  </a:lnTo>
                  <a:lnTo>
                    <a:pt x="61760" y="28803"/>
                  </a:lnTo>
                  <a:lnTo>
                    <a:pt x="64528" y="30289"/>
                  </a:lnTo>
                  <a:lnTo>
                    <a:pt x="70726" y="19405"/>
                  </a:lnTo>
                  <a:lnTo>
                    <a:pt x="71793" y="10668"/>
                  </a:lnTo>
                  <a:close/>
                </a:path>
              </a:pathLst>
            </a:custGeom>
            <a:solidFill>
              <a:srgbClr val="CA9C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7" name="object 5147" descr=""/>
            <p:cNvSpPr/>
            <p:nvPr/>
          </p:nvSpPr>
          <p:spPr>
            <a:xfrm>
              <a:off x="1565666" y="2555079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114" y="0"/>
                  </a:moveTo>
                  <a:lnTo>
                    <a:pt x="0" y="190"/>
                  </a:lnTo>
                  <a:lnTo>
                    <a:pt x="0" y="1168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6BB6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8" name="object 5148" descr=""/>
            <p:cNvSpPr/>
            <p:nvPr/>
          </p:nvSpPr>
          <p:spPr>
            <a:xfrm>
              <a:off x="1549019" y="2540038"/>
              <a:ext cx="97790" cy="73660"/>
            </a:xfrm>
            <a:custGeom>
              <a:avLst/>
              <a:gdLst/>
              <a:ahLst/>
              <a:cxnLst/>
              <a:rect l="l" t="t" r="r" b="b"/>
              <a:pathLst>
                <a:path w="97789" h="73660">
                  <a:moveTo>
                    <a:pt x="97726" y="15786"/>
                  </a:moveTo>
                  <a:lnTo>
                    <a:pt x="91109" y="8737"/>
                  </a:lnTo>
                  <a:lnTo>
                    <a:pt x="88760" y="8318"/>
                  </a:lnTo>
                  <a:lnTo>
                    <a:pt x="81076" y="9169"/>
                  </a:lnTo>
                  <a:lnTo>
                    <a:pt x="80657" y="7251"/>
                  </a:lnTo>
                  <a:lnTo>
                    <a:pt x="78308" y="4902"/>
                  </a:lnTo>
                  <a:lnTo>
                    <a:pt x="70624" y="2552"/>
                  </a:lnTo>
                  <a:lnTo>
                    <a:pt x="65074" y="0"/>
                  </a:lnTo>
                  <a:lnTo>
                    <a:pt x="61874" y="0"/>
                  </a:lnTo>
                  <a:lnTo>
                    <a:pt x="54622" y="2984"/>
                  </a:lnTo>
                  <a:lnTo>
                    <a:pt x="51206" y="8102"/>
                  </a:lnTo>
                  <a:lnTo>
                    <a:pt x="50571" y="7886"/>
                  </a:lnTo>
                  <a:lnTo>
                    <a:pt x="53555" y="10452"/>
                  </a:lnTo>
                  <a:lnTo>
                    <a:pt x="54190" y="13436"/>
                  </a:lnTo>
                  <a:lnTo>
                    <a:pt x="53238" y="21310"/>
                  </a:lnTo>
                  <a:lnTo>
                    <a:pt x="53124" y="22186"/>
                  </a:lnTo>
                  <a:lnTo>
                    <a:pt x="48856" y="23888"/>
                  </a:lnTo>
                  <a:lnTo>
                    <a:pt x="47790" y="25819"/>
                  </a:lnTo>
                  <a:lnTo>
                    <a:pt x="46939" y="33058"/>
                  </a:lnTo>
                  <a:lnTo>
                    <a:pt x="44157" y="31572"/>
                  </a:lnTo>
                  <a:lnTo>
                    <a:pt x="39687" y="27089"/>
                  </a:lnTo>
                  <a:lnTo>
                    <a:pt x="37338" y="26657"/>
                  </a:lnTo>
                  <a:lnTo>
                    <a:pt x="32423" y="27305"/>
                  </a:lnTo>
                  <a:lnTo>
                    <a:pt x="23888" y="24739"/>
                  </a:lnTo>
                  <a:lnTo>
                    <a:pt x="20688" y="24104"/>
                  </a:lnTo>
                  <a:lnTo>
                    <a:pt x="17284" y="24955"/>
                  </a:lnTo>
                  <a:lnTo>
                    <a:pt x="11087" y="27724"/>
                  </a:lnTo>
                  <a:lnTo>
                    <a:pt x="6819" y="33489"/>
                  </a:lnTo>
                  <a:lnTo>
                    <a:pt x="2133" y="43522"/>
                  </a:lnTo>
                  <a:lnTo>
                    <a:pt x="1765" y="43649"/>
                  </a:lnTo>
                  <a:lnTo>
                    <a:pt x="0" y="48641"/>
                  </a:lnTo>
                  <a:lnTo>
                    <a:pt x="1917" y="54825"/>
                  </a:lnTo>
                  <a:lnTo>
                    <a:pt x="3619" y="57175"/>
                  </a:lnTo>
                  <a:lnTo>
                    <a:pt x="7251" y="58242"/>
                  </a:lnTo>
                  <a:lnTo>
                    <a:pt x="12153" y="66992"/>
                  </a:lnTo>
                  <a:lnTo>
                    <a:pt x="14719" y="68910"/>
                  </a:lnTo>
                  <a:lnTo>
                    <a:pt x="23037" y="70827"/>
                  </a:lnTo>
                  <a:lnTo>
                    <a:pt x="26238" y="72110"/>
                  </a:lnTo>
                  <a:lnTo>
                    <a:pt x="29222" y="73177"/>
                  </a:lnTo>
                  <a:lnTo>
                    <a:pt x="35839" y="71259"/>
                  </a:lnTo>
                  <a:lnTo>
                    <a:pt x="45021" y="67411"/>
                  </a:lnTo>
                  <a:lnTo>
                    <a:pt x="47155" y="66992"/>
                  </a:lnTo>
                  <a:lnTo>
                    <a:pt x="51841" y="58458"/>
                  </a:lnTo>
                  <a:lnTo>
                    <a:pt x="58026" y="54610"/>
                  </a:lnTo>
                  <a:lnTo>
                    <a:pt x="54406" y="42456"/>
                  </a:lnTo>
                  <a:lnTo>
                    <a:pt x="51625" y="36906"/>
                  </a:lnTo>
                  <a:lnTo>
                    <a:pt x="54406" y="42456"/>
                  </a:lnTo>
                  <a:lnTo>
                    <a:pt x="57111" y="51523"/>
                  </a:lnTo>
                  <a:lnTo>
                    <a:pt x="60807" y="52057"/>
                  </a:lnTo>
                  <a:lnTo>
                    <a:pt x="67424" y="54190"/>
                  </a:lnTo>
                  <a:lnTo>
                    <a:pt x="71691" y="54190"/>
                  </a:lnTo>
                  <a:lnTo>
                    <a:pt x="76390" y="52057"/>
                  </a:lnTo>
                  <a:lnTo>
                    <a:pt x="80010" y="48425"/>
                  </a:lnTo>
                  <a:lnTo>
                    <a:pt x="82143" y="45224"/>
                  </a:lnTo>
                  <a:lnTo>
                    <a:pt x="83642" y="42240"/>
                  </a:lnTo>
                  <a:lnTo>
                    <a:pt x="78524" y="34137"/>
                  </a:lnTo>
                  <a:lnTo>
                    <a:pt x="78524" y="28702"/>
                  </a:lnTo>
                  <a:lnTo>
                    <a:pt x="78943" y="28803"/>
                  </a:lnTo>
                  <a:lnTo>
                    <a:pt x="83642" y="27305"/>
                  </a:lnTo>
                  <a:lnTo>
                    <a:pt x="84924" y="25387"/>
                  </a:lnTo>
                  <a:lnTo>
                    <a:pt x="83642" y="21336"/>
                  </a:lnTo>
                  <a:lnTo>
                    <a:pt x="86194" y="21120"/>
                  </a:lnTo>
                  <a:lnTo>
                    <a:pt x="90043" y="19202"/>
                  </a:lnTo>
                  <a:lnTo>
                    <a:pt x="87477" y="16852"/>
                  </a:lnTo>
                  <a:lnTo>
                    <a:pt x="91325" y="17487"/>
                  </a:lnTo>
                  <a:lnTo>
                    <a:pt x="94526" y="18770"/>
                  </a:lnTo>
                  <a:lnTo>
                    <a:pt x="97726" y="15786"/>
                  </a:lnTo>
                  <a:close/>
                </a:path>
              </a:pathLst>
            </a:custGeom>
            <a:solidFill>
              <a:srgbClr val="CA9C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9" name="object 5149" descr=""/>
            <p:cNvSpPr/>
            <p:nvPr/>
          </p:nvSpPr>
          <p:spPr>
            <a:xfrm>
              <a:off x="1627478" y="2542399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5" h="6985">
                  <a:moveTo>
                    <a:pt x="6489" y="0"/>
                  </a:moveTo>
                  <a:lnTo>
                    <a:pt x="3746" y="1981"/>
                  </a:lnTo>
                  <a:lnTo>
                    <a:pt x="1219" y="2374"/>
                  </a:lnTo>
                  <a:lnTo>
                    <a:pt x="0" y="2679"/>
                  </a:lnTo>
                  <a:lnTo>
                    <a:pt x="2197" y="4876"/>
                  </a:lnTo>
                  <a:lnTo>
                    <a:pt x="2628" y="6807"/>
                  </a:lnTo>
                  <a:lnTo>
                    <a:pt x="4762" y="6565"/>
                  </a:lnTo>
                  <a:lnTo>
                    <a:pt x="6223" y="2501"/>
                  </a:lnTo>
                  <a:lnTo>
                    <a:pt x="6667" y="520"/>
                  </a:lnTo>
                  <a:lnTo>
                    <a:pt x="6489" y="0"/>
                  </a:lnTo>
                  <a:close/>
                </a:path>
              </a:pathLst>
            </a:custGeom>
            <a:solidFill>
              <a:srgbClr val="78303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0" name="object 5150" descr=""/>
            <p:cNvSpPr/>
            <p:nvPr/>
          </p:nvSpPr>
          <p:spPr>
            <a:xfrm>
              <a:off x="1619643" y="2524150"/>
              <a:ext cx="33655" cy="20955"/>
            </a:xfrm>
            <a:custGeom>
              <a:avLst/>
              <a:gdLst/>
              <a:ahLst/>
              <a:cxnLst/>
              <a:rect l="l" t="t" r="r" b="b"/>
              <a:pathLst>
                <a:path w="33655" h="20955">
                  <a:moveTo>
                    <a:pt x="14312" y="18249"/>
                  </a:moveTo>
                  <a:lnTo>
                    <a:pt x="12407" y="12636"/>
                  </a:lnTo>
                  <a:lnTo>
                    <a:pt x="9664" y="9334"/>
                  </a:lnTo>
                  <a:lnTo>
                    <a:pt x="5486" y="8128"/>
                  </a:lnTo>
                  <a:lnTo>
                    <a:pt x="5118" y="7937"/>
                  </a:lnTo>
                  <a:lnTo>
                    <a:pt x="5118" y="8204"/>
                  </a:lnTo>
                  <a:lnTo>
                    <a:pt x="635" y="12039"/>
                  </a:lnTo>
                  <a:lnTo>
                    <a:pt x="0" y="18440"/>
                  </a:lnTo>
                  <a:lnTo>
                    <a:pt x="7683" y="20789"/>
                  </a:lnTo>
                  <a:lnTo>
                    <a:pt x="7823" y="20942"/>
                  </a:lnTo>
                  <a:lnTo>
                    <a:pt x="9055" y="20637"/>
                  </a:lnTo>
                  <a:lnTo>
                    <a:pt x="11569" y="20231"/>
                  </a:lnTo>
                  <a:lnTo>
                    <a:pt x="14312" y="18249"/>
                  </a:lnTo>
                  <a:close/>
                </a:path>
                <a:path w="33655" h="20955">
                  <a:moveTo>
                    <a:pt x="33502" y="7581"/>
                  </a:moveTo>
                  <a:lnTo>
                    <a:pt x="32727" y="4826"/>
                  </a:lnTo>
                  <a:lnTo>
                    <a:pt x="29324" y="1320"/>
                  </a:lnTo>
                  <a:lnTo>
                    <a:pt x="24498" y="0"/>
                  </a:lnTo>
                  <a:lnTo>
                    <a:pt x="17907" y="114"/>
                  </a:lnTo>
                  <a:lnTo>
                    <a:pt x="14389" y="2527"/>
                  </a:lnTo>
                  <a:lnTo>
                    <a:pt x="12852" y="9448"/>
                  </a:lnTo>
                  <a:lnTo>
                    <a:pt x="12560" y="9677"/>
                  </a:lnTo>
                  <a:lnTo>
                    <a:pt x="12700" y="10210"/>
                  </a:lnTo>
                  <a:lnTo>
                    <a:pt x="18542" y="13995"/>
                  </a:lnTo>
                  <a:lnTo>
                    <a:pt x="20993" y="15722"/>
                  </a:lnTo>
                  <a:lnTo>
                    <a:pt x="22923" y="15989"/>
                  </a:lnTo>
                  <a:lnTo>
                    <a:pt x="27305" y="14719"/>
                  </a:lnTo>
                  <a:lnTo>
                    <a:pt x="29552" y="13335"/>
                  </a:lnTo>
                  <a:lnTo>
                    <a:pt x="30759" y="11645"/>
                  </a:lnTo>
                  <a:lnTo>
                    <a:pt x="33502" y="7581"/>
                  </a:lnTo>
                  <a:close/>
                </a:path>
              </a:pathLst>
            </a:custGeom>
            <a:solidFill>
              <a:srgbClr val="DE5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1" name="object 5151" descr=""/>
            <p:cNvSpPr/>
            <p:nvPr/>
          </p:nvSpPr>
          <p:spPr>
            <a:xfrm>
              <a:off x="1630667" y="2533825"/>
              <a:ext cx="19050" cy="10160"/>
            </a:xfrm>
            <a:custGeom>
              <a:avLst/>
              <a:gdLst/>
              <a:ahLst/>
              <a:cxnLst/>
              <a:rect l="l" t="t" r="r" b="b"/>
              <a:pathLst>
                <a:path w="19050" h="10160">
                  <a:moveTo>
                    <a:pt x="1536" y="0"/>
                  </a:moveTo>
                  <a:lnTo>
                    <a:pt x="0" y="1282"/>
                  </a:lnTo>
                  <a:lnTo>
                    <a:pt x="1384" y="2946"/>
                  </a:lnTo>
                  <a:lnTo>
                    <a:pt x="3479" y="9093"/>
                  </a:lnTo>
                  <a:lnTo>
                    <a:pt x="3378" y="9537"/>
                  </a:lnTo>
                  <a:lnTo>
                    <a:pt x="5892" y="9537"/>
                  </a:lnTo>
                  <a:lnTo>
                    <a:pt x="12700" y="8877"/>
                  </a:lnTo>
                  <a:lnTo>
                    <a:pt x="15341" y="7886"/>
                  </a:lnTo>
                  <a:lnTo>
                    <a:pt x="17310" y="5359"/>
                  </a:lnTo>
                  <a:lnTo>
                    <a:pt x="18529" y="3657"/>
                  </a:lnTo>
                  <a:lnTo>
                    <a:pt x="16281" y="5041"/>
                  </a:lnTo>
                  <a:lnTo>
                    <a:pt x="11899" y="6299"/>
                  </a:lnTo>
                  <a:lnTo>
                    <a:pt x="9982" y="6032"/>
                  </a:lnTo>
                  <a:lnTo>
                    <a:pt x="7518" y="4318"/>
                  </a:lnTo>
                  <a:lnTo>
                    <a:pt x="1676" y="533"/>
                  </a:lnTo>
                  <a:lnTo>
                    <a:pt x="1536" y="0"/>
                  </a:lnTo>
                  <a:close/>
                </a:path>
              </a:pathLst>
            </a:custGeom>
            <a:solidFill>
              <a:srgbClr val="94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2" name="object 5152" descr=""/>
            <p:cNvSpPr/>
            <p:nvPr/>
          </p:nvSpPr>
          <p:spPr>
            <a:xfrm>
              <a:off x="1642607" y="2537101"/>
              <a:ext cx="18415" cy="14604"/>
            </a:xfrm>
            <a:custGeom>
              <a:avLst/>
              <a:gdLst/>
              <a:ahLst/>
              <a:cxnLst/>
              <a:rect l="l" t="t" r="r" b="b"/>
              <a:pathLst>
                <a:path w="18414" h="14605">
                  <a:moveTo>
                    <a:pt x="13068" y="0"/>
                  </a:moveTo>
                  <a:lnTo>
                    <a:pt x="7569" y="876"/>
                  </a:lnTo>
                  <a:lnTo>
                    <a:pt x="6578" y="393"/>
                  </a:lnTo>
                  <a:lnTo>
                    <a:pt x="5372" y="2082"/>
                  </a:lnTo>
                  <a:lnTo>
                    <a:pt x="3403" y="4610"/>
                  </a:lnTo>
                  <a:lnTo>
                    <a:pt x="762" y="5600"/>
                  </a:lnTo>
                  <a:lnTo>
                    <a:pt x="127" y="5664"/>
                  </a:lnTo>
                  <a:lnTo>
                    <a:pt x="0" y="9664"/>
                  </a:lnTo>
                  <a:lnTo>
                    <a:pt x="88" y="13246"/>
                  </a:lnTo>
                  <a:lnTo>
                    <a:pt x="825" y="13309"/>
                  </a:lnTo>
                  <a:lnTo>
                    <a:pt x="6731" y="14376"/>
                  </a:lnTo>
                  <a:lnTo>
                    <a:pt x="9652" y="13842"/>
                  </a:lnTo>
                  <a:lnTo>
                    <a:pt x="13970" y="10794"/>
                  </a:lnTo>
                  <a:lnTo>
                    <a:pt x="17208" y="7988"/>
                  </a:lnTo>
                  <a:lnTo>
                    <a:pt x="18338" y="3733"/>
                  </a:lnTo>
                  <a:lnTo>
                    <a:pt x="17348" y="1536"/>
                  </a:lnTo>
                  <a:lnTo>
                    <a:pt x="13068" y="0"/>
                  </a:lnTo>
                  <a:close/>
                </a:path>
              </a:pathLst>
            </a:custGeom>
            <a:solidFill>
              <a:srgbClr val="DE5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3" name="object 5153" descr=""/>
            <p:cNvSpPr/>
            <p:nvPr/>
          </p:nvSpPr>
          <p:spPr>
            <a:xfrm>
              <a:off x="1642691" y="2545086"/>
              <a:ext cx="17145" cy="10795"/>
            </a:xfrm>
            <a:custGeom>
              <a:avLst/>
              <a:gdLst/>
              <a:ahLst/>
              <a:cxnLst/>
              <a:rect l="l" t="t" r="r" b="b"/>
              <a:pathLst>
                <a:path w="17144" h="10794">
                  <a:moveTo>
                    <a:pt x="17119" y="0"/>
                  </a:moveTo>
                  <a:lnTo>
                    <a:pt x="13881" y="2806"/>
                  </a:lnTo>
                  <a:lnTo>
                    <a:pt x="9563" y="5854"/>
                  </a:lnTo>
                  <a:lnTo>
                    <a:pt x="6642" y="6388"/>
                  </a:lnTo>
                  <a:lnTo>
                    <a:pt x="736" y="5334"/>
                  </a:lnTo>
                  <a:lnTo>
                    <a:pt x="0" y="5257"/>
                  </a:lnTo>
                  <a:lnTo>
                    <a:pt x="25" y="6070"/>
                  </a:lnTo>
                  <a:lnTo>
                    <a:pt x="4965" y="10248"/>
                  </a:lnTo>
                  <a:lnTo>
                    <a:pt x="9131" y="10693"/>
                  </a:lnTo>
                  <a:lnTo>
                    <a:pt x="12979" y="9702"/>
                  </a:lnTo>
                  <a:lnTo>
                    <a:pt x="16382" y="2781"/>
                  </a:lnTo>
                  <a:lnTo>
                    <a:pt x="17119" y="0"/>
                  </a:lnTo>
                  <a:close/>
                </a:path>
              </a:pathLst>
            </a:custGeom>
            <a:solidFill>
              <a:srgbClr val="94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4" name="object 5154" descr=""/>
            <p:cNvSpPr/>
            <p:nvPr/>
          </p:nvSpPr>
          <p:spPr>
            <a:xfrm>
              <a:off x="1632262" y="2559105"/>
              <a:ext cx="27305" cy="24765"/>
            </a:xfrm>
            <a:custGeom>
              <a:avLst/>
              <a:gdLst/>
              <a:ahLst/>
              <a:cxnLst/>
              <a:rect l="l" t="t" r="r" b="b"/>
              <a:pathLst>
                <a:path w="27305" h="24764">
                  <a:moveTo>
                    <a:pt x="24041" y="0"/>
                  </a:moveTo>
                  <a:lnTo>
                    <a:pt x="11772" y="8407"/>
                  </a:lnTo>
                  <a:lnTo>
                    <a:pt x="127" y="16738"/>
                  </a:lnTo>
                  <a:lnTo>
                    <a:pt x="0" y="16967"/>
                  </a:lnTo>
                  <a:lnTo>
                    <a:pt x="444" y="18021"/>
                  </a:lnTo>
                  <a:lnTo>
                    <a:pt x="1104" y="19342"/>
                  </a:lnTo>
                  <a:lnTo>
                    <a:pt x="4749" y="21513"/>
                  </a:lnTo>
                  <a:lnTo>
                    <a:pt x="10845" y="24142"/>
                  </a:lnTo>
                  <a:lnTo>
                    <a:pt x="15468" y="23367"/>
                  </a:lnTo>
                  <a:lnTo>
                    <a:pt x="20485" y="20980"/>
                  </a:lnTo>
                  <a:lnTo>
                    <a:pt x="24422" y="15582"/>
                  </a:lnTo>
                  <a:lnTo>
                    <a:pt x="26720" y="12903"/>
                  </a:lnTo>
                  <a:lnTo>
                    <a:pt x="25044" y="1231"/>
                  </a:lnTo>
                  <a:lnTo>
                    <a:pt x="24041" y="0"/>
                  </a:lnTo>
                  <a:close/>
                </a:path>
              </a:pathLst>
            </a:custGeom>
            <a:solidFill>
              <a:srgbClr val="EBE8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5" name="object 5155" descr=""/>
            <p:cNvSpPr/>
            <p:nvPr/>
          </p:nvSpPr>
          <p:spPr>
            <a:xfrm>
              <a:off x="1633355" y="2572005"/>
              <a:ext cx="26670" cy="15240"/>
            </a:xfrm>
            <a:custGeom>
              <a:avLst/>
              <a:gdLst/>
              <a:ahLst/>
              <a:cxnLst/>
              <a:rect l="l" t="t" r="r" b="b"/>
              <a:pathLst>
                <a:path w="26669" h="15239">
                  <a:moveTo>
                    <a:pt x="0" y="6451"/>
                  </a:moveTo>
                  <a:lnTo>
                    <a:pt x="1371" y="9182"/>
                  </a:lnTo>
                  <a:lnTo>
                    <a:pt x="3657" y="13068"/>
                  </a:lnTo>
                  <a:lnTo>
                    <a:pt x="4038" y="13322"/>
                  </a:lnTo>
                  <a:lnTo>
                    <a:pt x="9207" y="14871"/>
                  </a:lnTo>
                  <a:lnTo>
                    <a:pt x="15455" y="14020"/>
                  </a:lnTo>
                  <a:lnTo>
                    <a:pt x="19545" y="12712"/>
                  </a:lnTo>
                  <a:lnTo>
                    <a:pt x="21932" y="11239"/>
                  </a:lnTo>
                  <a:lnTo>
                    <a:pt x="9753" y="11239"/>
                  </a:lnTo>
                  <a:lnTo>
                    <a:pt x="3657" y="8623"/>
                  </a:lnTo>
                  <a:lnTo>
                    <a:pt x="0" y="6451"/>
                  </a:lnTo>
                  <a:close/>
                </a:path>
                <a:path w="26669" h="15239">
                  <a:moveTo>
                    <a:pt x="25628" y="0"/>
                  </a:moveTo>
                  <a:lnTo>
                    <a:pt x="23329" y="2679"/>
                  </a:lnTo>
                  <a:lnTo>
                    <a:pt x="19392" y="8077"/>
                  </a:lnTo>
                  <a:lnTo>
                    <a:pt x="14376" y="10477"/>
                  </a:lnTo>
                  <a:lnTo>
                    <a:pt x="9753" y="11239"/>
                  </a:lnTo>
                  <a:lnTo>
                    <a:pt x="21932" y="11239"/>
                  </a:lnTo>
                  <a:lnTo>
                    <a:pt x="23558" y="10236"/>
                  </a:lnTo>
                  <a:lnTo>
                    <a:pt x="25565" y="7620"/>
                  </a:lnTo>
                  <a:lnTo>
                    <a:pt x="26187" y="3911"/>
                  </a:lnTo>
                  <a:lnTo>
                    <a:pt x="25628" y="0"/>
                  </a:lnTo>
                  <a:close/>
                </a:path>
              </a:pathLst>
            </a:custGeom>
            <a:solidFill>
              <a:srgbClr val="E3B1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6" name="object 5156" descr=""/>
            <p:cNvSpPr/>
            <p:nvPr/>
          </p:nvSpPr>
          <p:spPr>
            <a:xfrm>
              <a:off x="1530556" y="2517117"/>
              <a:ext cx="144780" cy="105410"/>
            </a:xfrm>
            <a:custGeom>
              <a:avLst/>
              <a:gdLst/>
              <a:ahLst/>
              <a:cxnLst/>
              <a:rect l="l" t="t" r="r" b="b"/>
              <a:pathLst>
                <a:path w="144780" h="105410">
                  <a:moveTo>
                    <a:pt x="3340" y="60502"/>
                  </a:moveTo>
                  <a:lnTo>
                    <a:pt x="2806" y="61137"/>
                  </a:lnTo>
                  <a:lnTo>
                    <a:pt x="1206" y="64744"/>
                  </a:lnTo>
                  <a:lnTo>
                    <a:pt x="0" y="73152"/>
                  </a:lnTo>
                  <a:lnTo>
                    <a:pt x="2413" y="83972"/>
                  </a:lnTo>
                  <a:lnTo>
                    <a:pt x="41275" y="105219"/>
                  </a:lnTo>
                  <a:lnTo>
                    <a:pt x="49695" y="104609"/>
                  </a:lnTo>
                  <a:lnTo>
                    <a:pt x="66916" y="101003"/>
                  </a:lnTo>
                  <a:lnTo>
                    <a:pt x="83553" y="96596"/>
                  </a:lnTo>
                  <a:lnTo>
                    <a:pt x="85036" y="96088"/>
                  </a:lnTo>
                  <a:lnTo>
                    <a:pt x="47701" y="96088"/>
                  </a:lnTo>
                  <a:lnTo>
                    <a:pt x="44716" y="95021"/>
                  </a:lnTo>
                  <a:lnTo>
                    <a:pt x="41516" y="93738"/>
                  </a:lnTo>
                  <a:lnTo>
                    <a:pt x="33185" y="91821"/>
                  </a:lnTo>
                  <a:lnTo>
                    <a:pt x="30632" y="89903"/>
                  </a:lnTo>
                  <a:lnTo>
                    <a:pt x="25717" y="81153"/>
                  </a:lnTo>
                  <a:lnTo>
                    <a:pt x="22098" y="80086"/>
                  </a:lnTo>
                  <a:lnTo>
                    <a:pt x="20383" y="77736"/>
                  </a:lnTo>
                  <a:lnTo>
                    <a:pt x="18465" y="71551"/>
                  </a:lnTo>
                  <a:lnTo>
                    <a:pt x="20055" y="67068"/>
                  </a:lnTo>
                  <a:lnTo>
                    <a:pt x="18897" y="67068"/>
                  </a:lnTo>
                  <a:lnTo>
                    <a:pt x="6946" y="66217"/>
                  </a:lnTo>
                  <a:lnTo>
                    <a:pt x="5448" y="65582"/>
                  </a:lnTo>
                  <a:lnTo>
                    <a:pt x="5029" y="63449"/>
                  </a:lnTo>
                  <a:lnTo>
                    <a:pt x="3340" y="60502"/>
                  </a:lnTo>
                  <a:close/>
                </a:path>
                <a:path w="144780" h="105410">
                  <a:moveTo>
                    <a:pt x="75577" y="74434"/>
                  </a:moveTo>
                  <a:lnTo>
                    <a:pt x="76375" y="77101"/>
                  </a:lnTo>
                  <a:lnTo>
                    <a:pt x="76443" y="77571"/>
                  </a:lnTo>
                  <a:lnTo>
                    <a:pt x="70319" y="81368"/>
                  </a:lnTo>
                  <a:lnTo>
                    <a:pt x="65620" y="89903"/>
                  </a:lnTo>
                  <a:lnTo>
                    <a:pt x="63487" y="90335"/>
                  </a:lnTo>
                  <a:lnTo>
                    <a:pt x="54317" y="94170"/>
                  </a:lnTo>
                  <a:lnTo>
                    <a:pt x="47701" y="96088"/>
                  </a:lnTo>
                  <a:lnTo>
                    <a:pt x="85036" y="96088"/>
                  </a:lnTo>
                  <a:lnTo>
                    <a:pt x="97574" y="91795"/>
                  </a:lnTo>
                  <a:lnTo>
                    <a:pt x="111607" y="84378"/>
                  </a:lnTo>
                  <a:lnTo>
                    <a:pt x="122867" y="77533"/>
                  </a:lnTo>
                  <a:lnTo>
                    <a:pt x="123390" y="77101"/>
                  </a:lnTo>
                  <a:lnTo>
                    <a:pt x="85890" y="77101"/>
                  </a:lnTo>
                  <a:lnTo>
                    <a:pt x="79273" y="74968"/>
                  </a:lnTo>
                  <a:lnTo>
                    <a:pt x="75577" y="74434"/>
                  </a:lnTo>
                  <a:close/>
                </a:path>
                <a:path w="144780" h="105410">
                  <a:moveTo>
                    <a:pt x="96989" y="51600"/>
                  </a:moveTo>
                  <a:lnTo>
                    <a:pt x="96989" y="57048"/>
                  </a:lnTo>
                  <a:lnTo>
                    <a:pt x="102108" y="65151"/>
                  </a:lnTo>
                  <a:lnTo>
                    <a:pt x="100558" y="68211"/>
                  </a:lnTo>
                  <a:lnTo>
                    <a:pt x="98475" y="71335"/>
                  </a:lnTo>
                  <a:lnTo>
                    <a:pt x="94856" y="74968"/>
                  </a:lnTo>
                  <a:lnTo>
                    <a:pt x="90157" y="77101"/>
                  </a:lnTo>
                  <a:lnTo>
                    <a:pt x="123390" y="77101"/>
                  </a:lnTo>
                  <a:lnTo>
                    <a:pt x="132041" y="69951"/>
                  </a:lnTo>
                  <a:lnTo>
                    <a:pt x="132206" y="69761"/>
                  </a:lnTo>
                  <a:lnTo>
                    <a:pt x="112014" y="69761"/>
                  </a:lnTo>
                  <a:lnTo>
                    <a:pt x="106845" y="68211"/>
                  </a:lnTo>
                  <a:lnTo>
                    <a:pt x="106375" y="67906"/>
                  </a:lnTo>
                  <a:lnTo>
                    <a:pt x="101447" y="59423"/>
                  </a:lnTo>
                  <a:lnTo>
                    <a:pt x="101828" y="58724"/>
                  </a:lnTo>
                  <a:lnTo>
                    <a:pt x="111628" y="51714"/>
                  </a:lnTo>
                  <a:lnTo>
                    <a:pt x="97409" y="51714"/>
                  </a:lnTo>
                  <a:lnTo>
                    <a:pt x="96989" y="51600"/>
                  </a:lnTo>
                  <a:close/>
                </a:path>
                <a:path w="144780" h="105410">
                  <a:moveTo>
                    <a:pt x="143325" y="41986"/>
                  </a:moveTo>
                  <a:lnTo>
                    <a:pt x="125742" y="41986"/>
                  </a:lnTo>
                  <a:lnTo>
                    <a:pt x="126746" y="43218"/>
                  </a:lnTo>
                  <a:lnTo>
                    <a:pt x="128799" y="57531"/>
                  </a:lnTo>
                  <a:lnTo>
                    <a:pt x="112014" y="69761"/>
                  </a:lnTo>
                  <a:lnTo>
                    <a:pt x="132206" y="69761"/>
                  </a:lnTo>
                  <a:lnTo>
                    <a:pt x="138461" y="62509"/>
                  </a:lnTo>
                  <a:lnTo>
                    <a:pt x="139649" y="57531"/>
                  </a:lnTo>
                  <a:lnTo>
                    <a:pt x="139255" y="54724"/>
                  </a:lnTo>
                  <a:lnTo>
                    <a:pt x="143052" y="44704"/>
                  </a:lnTo>
                  <a:lnTo>
                    <a:pt x="143325" y="41986"/>
                  </a:lnTo>
                  <a:close/>
                </a:path>
                <a:path w="144780" h="105410">
                  <a:moveTo>
                    <a:pt x="20231" y="66573"/>
                  </a:moveTo>
                  <a:lnTo>
                    <a:pt x="18897" y="67068"/>
                  </a:lnTo>
                  <a:lnTo>
                    <a:pt x="20055" y="67068"/>
                  </a:lnTo>
                  <a:lnTo>
                    <a:pt x="20231" y="66573"/>
                  </a:lnTo>
                  <a:close/>
                </a:path>
                <a:path w="144780" h="105410">
                  <a:moveTo>
                    <a:pt x="105943" y="39763"/>
                  </a:moveTo>
                  <a:lnTo>
                    <a:pt x="108508" y="42113"/>
                  </a:lnTo>
                  <a:lnTo>
                    <a:pt x="104660" y="44030"/>
                  </a:lnTo>
                  <a:lnTo>
                    <a:pt x="102108" y="44246"/>
                  </a:lnTo>
                  <a:lnTo>
                    <a:pt x="103390" y="48298"/>
                  </a:lnTo>
                  <a:lnTo>
                    <a:pt x="102108" y="50215"/>
                  </a:lnTo>
                  <a:lnTo>
                    <a:pt x="97409" y="51714"/>
                  </a:lnTo>
                  <a:lnTo>
                    <a:pt x="111628" y="51714"/>
                  </a:lnTo>
                  <a:lnTo>
                    <a:pt x="113474" y="50393"/>
                  </a:lnTo>
                  <a:lnTo>
                    <a:pt x="125742" y="41986"/>
                  </a:lnTo>
                  <a:lnTo>
                    <a:pt x="143325" y="41986"/>
                  </a:lnTo>
                  <a:lnTo>
                    <a:pt x="143356" y="41681"/>
                  </a:lnTo>
                  <a:lnTo>
                    <a:pt x="112991" y="41681"/>
                  </a:lnTo>
                  <a:lnTo>
                    <a:pt x="109791" y="40398"/>
                  </a:lnTo>
                  <a:lnTo>
                    <a:pt x="105943" y="39763"/>
                  </a:lnTo>
                  <a:close/>
                </a:path>
                <a:path w="144780" h="105410">
                  <a:moveTo>
                    <a:pt x="112080" y="31229"/>
                  </a:moveTo>
                  <a:lnTo>
                    <a:pt x="107226" y="31229"/>
                  </a:lnTo>
                  <a:lnTo>
                    <a:pt x="109575" y="31661"/>
                  </a:lnTo>
                  <a:lnTo>
                    <a:pt x="116192" y="38696"/>
                  </a:lnTo>
                  <a:lnTo>
                    <a:pt x="112991" y="41681"/>
                  </a:lnTo>
                  <a:lnTo>
                    <a:pt x="143356" y="41681"/>
                  </a:lnTo>
                  <a:lnTo>
                    <a:pt x="143659" y="38658"/>
                  </a:lnTo>
                  <a:lnTo>
                    <a:pt x="121272" y="38658"/>
                  </a:lnTo>
                  <a:lnTo>
                    <a:pt x="117094" y="38214"/>
                  </a:lnTo>
                  <a:lnTo>
                    <a:pt x="112153" y="34048"/>
                  </a:lnTo>
                  <a:lnTo>
                    <a:pt x="112080" y="31229"/>
                  </a:lnTo>
                  <a:close/>
                </a:path>
                <a:path w="144780" h="105410">
                  <a:moveTo>
                    <a:pt x="141932" y="19989"/>
                  </a:moveTo>
                  <a:lnTo>
                    <a:pt x="125120" y="19989"/>
                  </a:lnTo>
                  <a:lnTo>
                    <a:pt x="129400" y="21526"/>
                  </a:lnTo>
                  <a:lnTo>
                    <a:pt x="130390" y="23723"/>
                  </a:lnTo>
                  <a:lnTo>
                    <a:pt x="128524" y="30746"/>
                  </a:lnTo>
                  <a:lnTo>
                    <a:pt x="125120" y="37668"/>
                  </a:lnTo>
                  <a:lnTo>
                    <a:pt x="121272" y="38658"/>
                  </a:lnTo>
                  <a:lnTo>
                    <a:pt x="143659" y="38658"/>
                  </a:lnTo>
                  <a:lnTo>
                    <a:pt x="144259" y="32689"/>
                  </a:lnTo>
                  <a:lnTo>
                    <a:pt x="143256" y="23469"/>
                  </a:lnTo>
                  <a:lnTo>
                    <a:pt x="141932" y="19989"/>
                  </a:lnTo>
                  <a:close/>
                </a:path>
                <a:path w="144780" h="105410">
                  <a:moveTo>
                    <a:pt x="112179" y="25654"/>
                  </a:moveTo>
                  <a:lnTo>
                    <a:pt x="106006" y="26250"/>
                  </a:lnTo>
                  <a:lnTo>
                    <a:pt x="103492" y="26250"/>
                  </a:lnTo>
                  <a:lnTo>
                    <a:pt x="103149" y="27787"/>
                  </a:lnTo>
                  <a:lnTo>
                    <a:pt x="101676" y="31851"/>
                  </a:lnTo>
                  <a:lnTo>
                    <a:pt x="107226" y="31229"/>
                  </a:lnTo>
                  <a:lnTo>
                    <a:pt x="112080" y="31229"/>
                  </a:lnTo>
                  <a:lnTo>
                    <a:pt x="112179" y="25654"/>
                  </a:lnTo>
                  <a:close/>
                </a:path>
                <a:path w="144780" h="105410">
                  <a:moveTo>
                    <a:pt x="135963" y="7023"/>
                  </a:moveTo>
                  <a:lnTo>
                    <a:pt x="113588" y="7023"/>
                  </a:lnTo>
                  <a:lnTo>
                    <a:pt x="118414" y="8343"/>
                  </a:lnTo>
                  <a:lnTo>
                    <a:pt x="121818" y="11861"/>
                  </a:lnTo>
                  <a:lnTo>
                    <a:pt x="122593" y="14605"/>
                  </a:lnTo>
                  <a:lnTo>
                    <a:pt x="119849" y="18669"/>
                  </a:lnTo>
                  <a:lnTo>
                    <a:pt x="118630" y="20370"/>
                  </a:lnTo>
                  <a:lnTo>
                    <a:pt x="119621" y="20866"/>
                  </a:lnTo>
                  <a:lnTo>
                    <a:pt x="125120" y="19989"/>
                  </a:lnTo>
                  <a:lnTo>
                    <a:pt x="141932" y="19989"/>
                  </a:lnTo>
                  <a:lnTo>
                    <a:pt x="139446" y="13449"/>
                  </a:lnTo>
                  <a:lnTo>
                    <a:pt x="135963" y="7023"/>
                  </a:lnTo>
                  <a:close/>
                </a:path>
                <a:path w="144780" h="105410">
                  <a:moveTo>
                    <a:pt x="118821" y="0"/>
                  </a:moveTo>
                  <a:lnTo>
                    <a:pt x="109283" y="0"/>
                  </a:lnTo>
                  <a:lnTo>
                    <a:pt x="94678" y="3238"/>
                  </a:lnTo>
                  <a:lnTo>
                    <a:pt x="90347" y="5232"/>
                  </a:lnTo>
                  <a:lnTo>
                    <a:pt x="91008" y="6057"/>
                  </a:lnTo>
                  <a:lnTo>
                    <a:pt x="94208" y="10960"/>
                  </a:lnTo>
                  <a:lnTo>
                    <a:pt x="94208" y="14960"/>
                  </a:lnTo>
                  <a:lnTo>
                    <a:pt x="94576" y="15151"/>
                  </a:lnTo>
                  <a:lnTo>
                    <a:pt x="98755" y="16357"/>
                  </a:lnTo>
                  <a:lnTo>
                    <a:pt x="100114" y="17983"/>
                  </a:lnTo>
                  <a:lnTo>
                    <a:pt x="101942" y="16471"/>
                  </a:lnTo>
                  <a:lnTo>
                    <a:pt x="103479" y="9550"/>
                  </a:lnTo>
                  <a:lnTo>
                    <a:pt x="106997" y="7137"/>
                  </a:lnTo>
                  <a:lnTo>
                    <a:pt x="113588" y="7023"/>
                  </a:lnTo>
                  <a:lnTo>
                    <a:pt x="135963" y="7023"/>
                  </a:lnTo>
                  <a:lnTo>
                    <a:pt x="134937" y="5130"/>
                  </a:lnTo>
                  <a:lnTo>
                    <a:pt x="126923" y="1625"/>
                  </a:lnTo>
                  <a:lnTo>
                    <a:pt x="118821" y="0"/>
                  </a:lnTo>
                  <a:close/>
                </a:path>
              </a:pathLst>
            </a:custGeom>
            <a:solidFill>
              <a:srgbClr val="E8E7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7" name="object 5157" descr=""/>
            <p:cNvSpPr/>
            <p:nvPr/>
          </p:nvSpPr>
          <p:spPr>
            <a:xfrm>
              <a:off x="1525874" y="2522246"/>
              <a:ext cx="156845" cy="108585"/>
            </a:xfrm>
            <a:custGeom>
              <a:avLst/>
              <a:gdLst/>
              <a:ahLst/>
              <a:cxnLst/>
              <a:rect l="l" t="t" r="r" b="b"/>
              <a:pathLst>
                <a:path w="156844" h="108585">
                  <a:moveTo>
                    <a:pt x="5549" y="51168"/>
                  </a:moveTo>
                  <a:lnTo>
                    <a:pt x="2641" y="56514"/>
                  </a:lnTo>
                  <a:lnTo>
                    <a:pt x="609" y="62801"/>
                  </a:lnTo>
                  <a:lnTo>
                    <a:pt x="0" y="72542"/>
                  </a:lnTo>
                  <a:lnTo>
                    <a:pt x="2031" y="83083"/>
                  </a:lnTo>
                  <a:lnTo>
                    <a:pt x="34874" y="106603"/>
                  </a:lnTo>
                  <a:lnTo>
                    <a:pt x="55968" y="108229"/>
                  </a:lnTo>
                  <a:lnTo>
                    <a:pt x="66916" y="107619"/>
                  </a:lnTo>
                  <a:lnTo>
                    <a:pt x="73812" y="106400"/>
                  </a:lnTo>
                  <a:lnTo>
                    <a:pt x="79692" y="104978"/>
                  </a:lnTo>
                  <a:lnTo>
                    <a:pt x="91655" y="101130"/>
                  </a:lnTo>
                  <a:lnTo>
                    <a:pt x="93843" y="100088"/>
                  </a:lnTo>
                  <a:lnTo>
                    <a:pt x="45961" y="100088"/>
                  </a:lnTo>
                  <a:lnTo>
                    <a:pt x="36537" y="98678"/>
                  </a:lnTo>
                  <a:lnTo>
                    <a:pt x="4686" y="68033"/>
                  </a:lnTo>
                  <a:lnTo>
                    <a:pt x="5892" y="59613"/>
                  </a:lnTo>
                  <a:lnTo>
                    <a:pt x="7492" y="56006"/>
                  </a:lnTo>
                  <a:lnTo>
                    <a:pt x="8026" y="55371"/>
                  </a:lnTo>
                  <a:lnTo>
                    <a:pt x="6242" y="52260"/>
                  </a:lnTo>
                  <a:lnTo>
                    <a:pt x="5549" y="51168"/>
                  </a:lnTo>
                  <a:close/>
                </a:path>
                <a:path w="156844" h="108585">
                  <a:moveTo>
                    <a:pt x="139623" y="0"/>
                  </a:moveTo>
                  <a:lnTo>
                    <a:pt x="144132" y="8318"/>
                  </a:lnTo>
                  <a:lnTo>
                    <a:pt x="147942" y="18338"/>
                  </a:lnTo>
                  <a:lnTo>
                    <a:pt x="148945" y="27558"/>
                  </a:lnTo>
                  <a:lnTo>
                    <a:pt x="147739" y="39573"/>
                  </a:lnTo>
                  <a:lnTo>
                    <a:pt x="143929" y="49593"/>
                  </a:lnTo>
                  <a:lnTo>
                    <a:pt x="144335" y="52400"/>
                  </a:lnTo>
                  <a:lnTo>
                    <a:pt x="116281" y="79247"/>
                  </a:lnTo>
                  <a:lnTo>
                    <a:pt x="71602" y="95884"/>
                  </a:lnTo>
                  <a:lnTo>
                    <a:pt x="45961" y="100088"/>
                  </a:lnTo>
                  <a:lnTo>
                    <a:pt x="93843" y="100088"/>
                  </a:lnTo>
                  <a:lnTo>
                    <a:pt x="108699" y="93014"/>
                  </a:lnTo>
                  <a:lnTo>
                    <a:pt x="121069" y="86931"/>
                  </a:lnTo>
                  <a:lnTo>
                    <a:pt x="124307" y="86321"/>
                  </a:lnTo>
                  <a:lnTo>
                    <a:pt x="152095" y="52260"/>
                  </a:lnTo>
                  <a:lnTo>
                    <a:pt x="156756" y="35839"/>
                  </a:lnTo>
                  <a:lnTo>
                    <a:pt x="156552" y="26708"/>
                  </a:lnTo>
                  <a:lnTo>
                    <a:pt x="153504" y="15151"/>
                  </a:lnTo>
                  <a:lnTo>
                    <a:pt x="147624" y="5613"/>
                  </a:lnTo>
                  <a:lnTo>
                    <a:pt x="141338" y="749"/>
                  </a:lnTo>
                  <a:lnTo>
                    <a:pt x="139623" y="0"/>
                  </a:lnTo>
                  <a:close/>
                </a:path>
              </a:pathLst>
            </a:custGeom>
            <a:solidFill>
              <a:srgbClr val="BEC1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8" name="object 5158" descr=""/>
            <p:cNvSpPr/>
            <p:nvPr/>
          </p:nvSpPr>
          <p:spPr>
            <a:xfrm>
              <a:off x="1524381" y="2515146"/>
              <a:ext cx="160020" cy="122555"/>
            </a:xfrm>
            <a:custGeom>
              <a:avLst/>
              <a:gdLst/>
              <a:ahLst/>
              <a:cxnLst/>
              <a:rect l="l" t="t" r="r" b="b"/>
              <a:pathLst>
                <a:path w="160019" h="122555">
                  <a:moveTo>
                    <a:pt x="18453" y="47371"/>
                  </a:moveTo>
                  <a:lnTo>
                    <a:pt x="17856" y="47193"/>
                  </a:lnTo>
                  <a:lnTo>
                    <a:pt x="17348" y="47561"/>
                  </a:lnTo>
                  <a:lnTo>
                    <a:pt x="16522" y="46380"/>
                  </a:lnTo>
                  <a:lnTo>
                    <a:pt x="15811" y="46088"/>
                  </a:lnTo>
                  <a:lnTo>
                    <a:pt x="14846" y="46202"/>
                  </a:lnTo>
                  <a:lnTo>
                    <a:pt x="14617" y="46418"/>
                  </a:lnTo>
                  <a:lnTo>
                    <a:pt x="14490" y="46609"/>
                  </a:lnTo>
                  <a:lnTo>
                    <a:pt x="17780" y="48691"/>
                  </a:lnTo>
                  <a:lnTo>
                    <a:pt x="18034" y="48450"/>
                  </a:lnTo>
                  <a:lnTo>
                    <a:pt x="18453" y="47371"/>
                  </a:lnTo>
                  <a:close/>
                </a:path>
                <a:path w="160019" h="122555">
                  <a:moveTo>
                    <a:pt x="19900" y="49872"/>
                  </a:moveTo>
                  <a:lnTo>
                    <a:pt x="19799" y="49542"/>
                  </a:lnTo>
                  <a:lnTo>
                    <a:pt x="19773" y="49110"/>
                  </a:lnTo>
                  <a:lnTo>
                    <a:pt x="18618" y="49631"/>
                  </a:lnTo>
                  <a:lnTo>
                    <a:pt x="17602" y="49999"/>
                  </a:lnTo>
                  <a:lnTo>
                    <a:pt x="16497" y="51104"/>
                  </a:lnTo>
                  <a:lnTo>
                    <a:pt x="16230" y="51473"/>
                  </a:lnTo>
                  <a:lnTo>
                    <a:pt x="15989" y="51854"/>
                  </a:lnTo>
                  <a:lnTo>
                    <a:pt x="15900" y="51981"/>
                  </a:lnTo>
                  <a:lnTo>
                    <a:pt x="16814" y="52730"/>
                  </a:lnTo>
                  <a:lnTo>
                    <a:pt x="17056" y="52666"/>
                  </a:lnTo>
                  <a:lnTo>
                    <a:pt x="18072" y="51714"/>
                  </a:lnTo>
                  <a:lnTo>
                    <a:pt x="18948" y="50876"/>
                  </a:lnTo>
                  <a:lnTo>
                    <a:pt x="19799" y="49987"/>
                  </a:lnTo>
                  <a:close/>
                </a:path>
                <a:path w="160019" h="122555">
                  <a:moveTo>
                    <a:pt x="20027" y="58851"/>
                  </a:moveTo>
                  <a:lnTo>
                    <a:pt x="17526" y="57924"/>
                  </a:lnTo>
                  <a:lnTo>
                    <a:pt x="17208" y="57518"/>
                  </a:lnTo>
                  <a:lnTo>
                    <a:pt x="16852" y="54876"/>
                  </a:lnTo>
                  <a:lnTo>
                    <a:pt x="17221" y="54825"/>
                  </a:lnTo>
                  <a:lnTo>
                    <a:pt x="17957" y="54698"/>
                  </a:lnTo>
                  <a:lnTo>
                    <a:pt x="17856" y="55372"/>
                  </a:lnTo>
                  <a:lnTo>
                    <a:pt x="18211" y="55384"/>
                  </a:lnTo>
                  <a:lnTo>
                    <a:pt x="18580" y="55486"/>
                  </a:lnTo>
                  <a:lnTo>
                    <a:pt x="19126" y="55333"/>
                  </a:lnTo>
                  <a:lnTo>
                    <a:pt x="19265" y="55029"/>
                  </a:lnTo>
                  <a:lnTo>
                    <a:pt x="19494" y="54749"/>
                  </a:lnTo>
                  <a:lnTo>
                    <a:pt x="18859" y="54533"/>
                  </a:lnTo>
                  <a:lnTo>
                    <a:pt x="18516" y="54483"/>
                  </a:lnTo>
                  <a:lnTo>
                    <a:pt x="18821" y="54102"/>
                  </a:lnTo>
                  <a:lnTo>
                    <a:pt x="18986" y="53454"/>
                  </a:lnTo>
                  <a:lnTo>
                    <a:pt x="18783" y="53365"/>
                  </a:lnTo>
                  <a:lnTo>
                    <a:pt x="18542" y="53174"/>
                  </a:lnTo>
                  <a:lnTo>
                    <a:pt x="16548" y="54533"/>
                  </a:lnTo>
                  <a:lnTo>
                    <a:pt x="15278" y="55600"/>
                  </a:lnTo>
                  <a:lnTo>
                    <a:pt x="15240" y="56184"/>
                  </a:lnTo>
                  <a:lnTo>
                    <a:pt x="15506" y="57950"/>
                  </a:lnTo>
                  <a:lnTo>
                    <a:pt x="16294" y="58750"/>
                  </a:lnTo>
                  <a:lnTo>
                    <a:pt x="18161" y="59639"/>
                  </a:lnTo>
                  <a:lnTo>
                    <a:pt x="19138" y="59575"/>
                  </a:lnTo>
                  <a:lnTo>
                    <a:pt x="20027" y="58851"/>
                  </a:lnTo>
                  <a:close/>
                </a:path>
                <a:path w="160019" h="122555">
                  <a:moveTo>
                    <a:pt x="21082" y="116776"/>
                  </a:moveTo>
                  <a:lnTo>
                    <a:pt x="20916" y="116230"/>
                  </a:lnTo>
                  <a:lnTo>
                    <a:pt x="20599" y="116090"/>
                  </a:lnTo>
                  <a:lnTo>
                    <a:pt x="20358" y="116001"/>
                  </a:lnTo>
                  <a:lnTo>
                    <a:pt x="20104" y="115963"/>
                  </a:lnTo>
                  <a:lnTo>
                    <a:pt x="19037" y="115938"/>
                  </a:lnTo>
                  <a:lnTo>
                    <a:pt x="18630" y="116116"/>
                  </a:lnTo>
                  <a:lnTo>
                    <a:pt x="17805" y="117081"/>
                  </a:lnTo>
                  <a:lnTo>
                    <a:pt x="17932" y="117716"/>
                  </a:lnTo>
                  <a:lnTo>
                    <a:pt x="19253" y="118351"/>
                  </a:lnTo>
                  <a:lnTo>
                    <a:pt x="20447" y="117932"/>
                  </a:lnTo>
                  <a:lnTo>
                    <a:pt x="20916" y="117094"/>
                  </a:lnTo>
                  <a:lnTo>
                    <a:pt x="21082" y="116776"/>
                  </a:lnTo>
                  <a:close/>
                </a:path>
                <a:path w="160019" h="122555">
                  <a:moveTo>
                    <a:pt x="22110" y="78892"/>
                  </a:moveTo>
                  <a:lnTo>
                    <a:pt x="22047" y="78549"/>
                  </a:lnTo>
                  <a:lnTo>
                    <a:pt x="21894" y="78460"/>
                  </a:lnTo>
                  <a:lnTo>
                    <a:pt x="21297" y="78079"/>
                  </a:lnTo>
                  <a:lnTo>
                    <a:pt x="20612" y="77825"/>
                  </a:lnTo>
                  <a:lnTo>
                    <a:pt x="20027" y="77431"/>
                  </a:lnTo>
                  <a:lnTo>
                    <a:pt x="19265" y="76936"/>
                  </a:lnTo>
                  <a:lnTo>
                    <a:pt x="18516" y="77203"/>
                  </a:lnTo>
                  <a:lnTo>
                    <a:pt x="17767" y="77330"/>
                  </a:lnTo>
                  <a:lnTo>
                    <a:pt x="17386" y="77406"/>
                  </a:lnTo>
                  <a:lnTo>
                    <a:pt x="17145" y="77851"/>
                  </a:lnTo>
                  <a:lnTo>
                    <a:pt x="17246" y="78600"/>
                  </a:lnTo>
                  <a:lnTo>
                    <a:pt x="17462" y="78841"/>
                  </a:lnTo>
                  <a:lnTo>
                    <a:pt x="17805" y="78905"/>
                  </a:lnTo>
                  <a:lnTo>
                    <a:pt x="19024" y="79082"/>
                  </a:lnTo>
                  <a:lnTo>
                    <a:pt x="20243" y="79248"/>
                  </a:lnTo>
                  <a:lnTo>
                    <a:pt x="21297" y="79400"/>
                  </a:lnTo>
                  <a:lnTo>
                    <a:pt x="21539" y="79387"/>
                  </a:lnTo>
                  <a:lnTo>
                    <a:pt x="21831" y="79298"/>
                  </a:lnTo>
                  <a:lnTo>
                    <a:pt x="22110" y="79197"/>
                  </a:lnTo>
                  <a:lnTo>
                    <a:pt x="22110" y="78892"/>
                  </a:lnTo>
                  <a:close/>
                </a:path>
                <a:path w="160019" h="122555">
                  <a:moveTo>
                    <a:pt x="26212" y="43980"/>
                  </a:moveTo>
                  <a:lnTo>
                    <a:pt x="25501" y="43180"/>
                  </a:lnTo>
                  <a:lnTo>
                    <a:pt x="23977" y="43243"/>
                  </a:lnTo>
                  <a:lnTo>
                    <a:pt x="24460" y="44831"/>
                  </a:lnTo>
                  <a:lnTo>
                    <a:pt x="22669" y="47523"/>
                  </a:lnTo>
                  <a:lnTo>
                    <a:pt x="21869" y="48856"/>
                  </a:lnTo>
                  <a:lnTo>
                    <a:pt x="21056" y="50152"/>
                  </a:lnTo>
                  <a:lnTo>
                    <a:pt x="21399" y="50507"/>
                  </a:lnTo>
                  <a:lnTo>
                    <a:pt x="21691" y="50457"/>
                  </a:lnTo>
                  <a:lnTo>
                    <a:pt x="23342" y="48641"/>
                  </a:lnTo>
                  <a:lnTo>
                    <a:pt x="24511" y="46913"/>
                  </a:lnTo>
                  <a:lnTo>
                    <a:pt x="26212" y="43980"/>
                  </a:lnTo>
                  <a:close/>
                </a:path>
                <a:path w="160019" h="122555">
                  <a:moveTo>
                    <a:pt x="29095" y="57835"/>
                  </a:moveTo>
                  <a:lnTo>
                    <a:pt x="28917" y="57327"/>
                  </a:lnTo>
                  <a:lnTo>
                    <a:pt x="27482" y="57188"/>
                  </a:lnTo>
                  <a:lnTo>
                    <a:pt x="27101" y="57251"/>
                  </a:lnTo>
                  <a:lnTo>
                    <a:pt x="26377" y="57404"/>
                  </a:lnTo>
                  <a:lnTo>
                    <a:pt x="26136" y="57670"/>
                  </a:lnTo>
                  <a:lnTo>
                    <a:pt x="26238" y="58216"/>
                  </a:lnTo>
                  <a:lnTo>
                    <a:pt x="26466" y="58470"/>
                  </a:lnTo>
                  <a:lnTo>
                    <a:pt x="27203" y="58750"/>
                  </a:lnTo>
                  <a:lnTo>
                    <a:pt x="27762" y="58851"/>
                  </a:lnTo>
                  <a:lnTo>
                    <a:pt x="28409" y="59029"/>
                  </a:lnTo>
                  <a:lnTo>
                    <a:pt x="29095" y="57835"/>
                  </a:lnTo>
                  <a:close/>
                </a:path>
                <a:path w="160019" h="122555">
                  <a:moveTo>
                    <a:pt x="30772" y="80772"/>
                  </a:moveTo>
                  <a:lnTo>
                    <a:pt x="30708" y="80479"/>
                  </a:lnTo>
                  <a:lnTo>
                    <a:pt x="30492" y="80264"/>
                  </a:lnTo>
                  <a:lnTo>
                    <a:pt x="30213" y="80175"/>
                  </a:lnTo>
                  <a:lnTo>
                    <a:pt x="29527" y="80518"/>
                  </a:lnTo>
                  <a:lnTo>
                    <a:pt x="28422" y="81165"/>
                  </a:lnTo>
                  <a:lnTo>
                    <a:pt x="27901" y="80441"/>
                  </a:lnTo>
                  <a:lnTo>
                    <a:pt x="26517" y="77939"/>
                  </a:lnTo>
                  <a:lnTo>
                    <a:pt x="25450" y="75780"/>
                  </a:lnTo>
                  <a:lnTo>
                    <a:pt x="26454" y="72009"/>
                  </a:lnTo>
                  <a:lnTo>
                    <a:pt x="26797" y="71043"/>
                  </a:lnTo>
                  <a:lnTo>
                    <a:pt x="28549" y="69176"/>
                  </a:lnTo>
                  <a:lnTo>
                    <a:pt x="28054" y="67970"/>
                  </a:lnTo>
                  <a:lnTo>
                    <a:pt x="28244" y="66802"/>
                  </a:lnTo>
                  <a:lnTo>
                    <a:pt x="28854" y="65620"/>
                  </a:lnTo>
                  <a:lnTo>
                    <a:pt x="28981" y="64795"/>
                  </a:lnTo>
                  <a:lnTo>
                    <a:pt x="28524" y="64350"/>
                  </a:lnTo>
                  <a:lnTo>
                    <a:pt x="27190" y="64516"/>
                  </a:lnTo>
                  <a:lnTo>
                    <a:pt x="26784" y="64909"/>
                  </a:lnTo>
                  <a:lnTo>
                    <a:pt x="25946" y="66294"/>
                  </a:lnTo>
                  <a:lnTo>
                    <a:pt x="25260" y="66929"/>
                  </a:lnTo>
                  <a:lnTo>
                    <a:pt x="23837" y="67284"/>
                  </a:lnTo>
                  <a:lnTo>
                    <a:pt x="23329" y="67881"/>
                  </a:lnTo>
                  <a:lnTo>
                    <a:pt x="23456" y="68313"/>
                  </a:lnTo>
                  <a:lnTo>
                    <a:pt x="23710" y="68643"/>
                  </a:lnTo>
                  <a:lnTo>
                    <a:pt x="24422" y="68872"/>
                  </a:lnTo>
                  <a:lnTo>
                    <a:pt x="25006" y="68605"/>
                  </a:lnTo>
                  <a:lnTo>
                    <a:pt x="25425" y="69240"/>
                  </a:lnTo>
                  <a:lnTo>
                    <a:pt x="25209" y="69926"/>
                  </a:lnTo>
                  <a:lnTo>
                    <a:pt x="24726" y="70497"/>
                  </a:lnTo>
                  <a:lnTo>
                    <a:pt x="24282" y="71158"/>
                  </a:lnTo>
                  <a:lnTo>
                    <a:pt x="23926" y="71005"/>
                  </a:lnTo>
                  <a:lnTo>
                    <a:pt x="23634" y="70840"/>
                  </a:lnTo>
                  <a:lnTo>
                    <a:pt x="22694" y="70612"/>
                  </a:lnTo>
                  <a:lnTo>
                    <a:pt x="22059" y="70840"/>
                  </a:lnTo>
                  <a:lnTo>
                    <a:pt x="21920" y="71729"/>
                  </a:lnTo>
                  <a:lnTo>
                    <a:pt x="22339" y="71882"/>
                  </a:lnTo>
                  <a:lnTo>
                    <a:pt x="23545" y="72732"/>
                  </a:lnTo>
                  <a:lnTo>
                    <a:pt x="23685" y="72948"/>
                  </a:lnTo>
                  <a:lnTo>
                    <a:pt x="23685" y="74498"/>
                  </a:lnTo>
                  <a:lnTo>
                    <a:pt x="23025" y="74320"/>
                  </a:lnTo>
                  <a:lnTo>
                    <a:pt x="22479" y="74091"/>
                  </a:lnTo>
                  <a:lnTo>
                    <a:pt x="21488" y="73964"/>
                  </a:lnTo>
                  <a:lnTo>
                    <a:pt x="21031" y="74053"/>
                  </a:lnTo>
                  <a:lnTo>
                    <a:pt x="20205" y="74282"/>
                  </a:lnTo>
                  <a:lnTo>
                    <a:pt x="20116" y="74917"/>
                  </a:lnTo>
                  <a:lnTo>
                    <a:pt x="20904" y="75361"/>
                  </a:lnTo>
                  <a:lnTo>
                    <a:pt x="21386" y="75565"/>
                  </a:lnTo>
                  <a:lnTo>
                    <a:pt x="22733" y="75946"/>
                  </a:lnTo>
                  <a:lnTo>
                    <a:pt x="24434" y="76339"/>
                  </a:lnTo>
                  <a:lnTo>
                    <a:pt x="25336" y="79184"/>
                  </a:lnTo>
                  <a:lnTo>
                    <a:pt x="26123" y="81470"/>
                  </a:lnTo>
                  <a:lnTo>
                    <a:pt x="26593" y="82321"/>
                  </a:lnTo>
                  <a:lnTo>
                    <a:pt x="28181" y="83388"/>
                  </a:lnTo>
                  <a:lnTo>
                    <a:pt x="28790" y="83400"/>
                  </a:lnTo>
                  <a:lnTo>
                    <a:pt x="29883" y="82207"/>
                  </a:lnTo>
                  <a:lnTo>
                    <a:pt x="30772" y="80772"/>
                  </a:lnTo>
                  <a:close/>
                </a:path>
                <a:path w="160019" h="122555">
                  <a:moveTo>
                    <a:pt x="39738" y="59664"/>
                  </a:moveTo>
                  <a:lnTo>
                    <a:pt x="39573" y="59423"/>
                  </a:lnTo>
                  <a:lnTo>
                    <a:pt x="39281" y="59283"/>
                  </a:lnTo>
                  <a:lnTo>
                    <a:pt x="38963" y="59309"/>
                  </a:lnTo>
                  <a:lnTo>
                    <a:pt x="38303" y="60439"/>
                  </a:lnTo>
                  <a:lnTo>
                    <a:pt x="37160" y="62547"/>
                  </a:lnTo>
                  <a:lnTo>
                    <a:pt x="37376" y="62725"/>
                  </a:lnTo>
                  <a:lnTo>
                    <a:pt x="38823" y="62268"/>
                  </a:lnTo>
                  <a:lnTo>
                    <a:pt x="39408" y="61125"/>
                  </a:lnTo>
                  <a:lnTo>
                    <a:pt x="39738" y="59664"/>
                  </a:lnTo>
                  <a:close/>
                </a:path>
                <a:path w="160019" h="122555">
                  <a:moveTo>
                    <a:pt x="43815" y="56184"/>
                  </a:moveTo>
                  <a:lnTo>
                    <a:pt x="43700" y="55930"/>
                  </a:lnTo>
                  <a:lnTo>
                    <a:pt x="42735" y="55435"/>
                  </a:lnTo>
                  <a:lnTo>
                    <a:pt x="41859" y="55384"/>
                  </a:lnTo>
                  <a:lnTo>
                    <a:pt x="40855" y="56134"/>
                  </a:lnTo>
                  <a:lnTo>
                    <a:pt x="40716" y="56515"/>
                  </a:lnTo>
                  <a:lnTo>
                    <a:pt x="40716" y="56972"/>
                  </a:lnTo>
                  <a:lnTo>
                    <a:pt x="40995" y="57226"/>
                  </a:lnTo>
                  <a:lnTo>
                    <a:pt x="42075" y="57721"/>
                  </a:lnTo>
                  <a:lnTo>
                    <a:pt x="43141" y="57378"/>
                  </a:lnTo>
                  <a:lnTo>
                    <a:pt x="43815" y="56451"/>
                  </a:lnTo>
                  <a:lnTo>
                    <a:pt x="43802" y="56311"/>
                  </a:lnTo>
                  <a:lnTo>
                    <a:pt x="43815" y="56184"/>
                  </a:lnTo>
                  <a:close/>
                </a:path>
                <a:path w="160019" h="122555">
                  <a:moveTo>
                    <a:pt x="44196" y="90170"/>
                  </a:moveTo>
                  <a:lnTo>
                    <a:pt x="44119" y="89827"/>
                  </a:lnTo>
                  <a:lnTo>
                    <a:pt x="44069" y="89623"/>
                  </a:lnTo>
                  <a:lnTo>
                    <a:pt x="43903" y="89446"/>
                  </a:lnTo>
                  <a:lnTo>
                    <a:pt x="43688" y="89090"/>
                  </a:lnTo>
                  <a:lnTo>
                    <a:pt x="43421" y="89484"/>
                  </a:lnTo>
                  <a:lnTo>
                    <a:pt x="43205" y="89687"/>
                  </a:lnTo>
                  <a:lnTo>
                    <a:pt x="43129" y="89954"/>
                  </a:lnTo>
                  <a:lnTo>
                    <a:pt x="43027" y="90258"/>
                  </a:lnTo>
                  <a:lnTo>
                    <a:pt x="43370" y="90576"/>
                  </a:lnTo>
                  <a:lnTo>
                    <a:pt x="43662" y="90512"/>
                  </a:lnTo>
                  <a:lnTo>
                    <a:pt x="44030" y="90424"/>
                  </a:lnTo>
                  <a:lnTo>
                    <a:pt x="44196" y="90170"/>
                  </a:lnTo>
                  <a:close/>
                </a:path>
                <a:path w="160019" h="122555">
                  <a:moveTo>
                    <a:pt x="46901" y="67005"/>
                  </a:moveTo>
                  <a:lnTo>
                    <a:pt x="46126" y="65722"/>
                  </a:lnTo>
                  <a:lnTo>
                    <a:pt x="44780" y="65493"/>
                  </a:lnTo>
                  <a:lnTo>
                    <a:pt x="42265" y="65468"/>
                  </a:lnTo>
                  <a:lnTo>
                    <a:pt x="40868" y="65379"/>
                  </a:lnTo>
                  <a:lnTo>
                    <a:pt x="39827" y="67119"/>
                  </a:lnTo>
                  <a:lnTo>
                    <a:pt x="39281" y="67246"/>
                  </a:lnTo>
                  <a:lnTo>
                    <a:pt x="38455" y="67970"/>
                  </a:lnTo>
                  <a:lnTo>
                    <a:pt x="38011" y="68440"/>
                  </a:lnTo>
                  <a:lnTo>
                    <a:pt x="37477" y="69088"/>
                  </a:lnTo>
                  <a:lnTo>
                    <a:pt x="37566" y="69392"/>
                  </a:lnTo>
                  <a:lnTo>
                    <a:pt x="37541" y="69811"/>
                  </a:lnTo>
                  <a:lnTo>
                    <a:pt x="37922" y="69545"/>
                  </a:lnTo>
                  <a:lnTo>
                    <a:pt x="38176" y="69443"/>
                  </a:lnTo>
                  <a:lnTo>
                    <a:pt x="39789" y="67398"/>
                  </a:lnTo>
                  <a:lnTo>
                    <a:pt x="41783" y="67106"/>
                  </a:lnTo>
                  <a:lnTo>
                    <a:pt x="44284" y="67322"/>
                  </a:lnTo>
                  <a:lnTo>
                    <a:pt x="44665" y="67462"/>
                  </a:lnTo>
                  <a:lnTo>
                    <a:pt x="44551" y="68110"/>
                  </a:lnTo>
                  <a:lnTo>
                    <a:pt x="44297" y="68402"/>
                  </a:lnTo>
                  <a:lnTo>
                    <a:pt x="43878" y="68719"/>
                  </a:lnTo>
                  <a:lnTo>
                    <a:pt x="43561" y="68681"/>
                  </a:lnTo>
                  <a:lnTo>
                    <a:pt x="42113" y="69126"/>
                  </a:lnTo>
                  <a:lnTo>
                    <a:pt x="40868" y="69392"/>
                  </a:lnTo>
                  <a:lnTo>
                    <a:pt x="39535" y="70231"/>
                  </a:lnTo>
                  <a:lnTo>
                    <a:pt x="40741" y="70459"/>
                  </a:lnTo>
                  <a:lnTo>
                    <a:pt x="41605" y="70205"/>
                  </a:lnTo>
                  <a:lnTo>
                    <a:pt x="43116" y="69938"/>
                  </a:lnTo>
                  <a:lnTo>
                    <a:pt x="43853" y="69672"/>
                  </a:lnTo>
                  <a:lnTo>
                    <a:pt x="45453" y="70358"/>
                  </a:lnTo>
                  <a:lnTo>
                    <a:pt x="45758" y="69710"/>
                  </a:lnTo>
                  <a:lnTo>
                    <a:pt x="46215" y="69100"/>
                  </a:lnTo>
                  <a:lnTo>
                    <a:pt x="46037" y="68808"/>
                  </a:lnTo>
                  <a:lnTo>
                    <a:pt x="45834" y="68605"/>
                  </a:lnTo>
                  <a:lnTo>
                    <a:pt x="45643" y="67856"/>
                  </a:lnTo>
                  <a:lnTo>
                    <a:pt x="45821" y="67513"/>
                  </a:lnTo>
                  <a:lnTo>
                    <a:pt x="46355" y="67335"/>
                  </a:lnTo>
                  <a:lnTo>
                    <a:pt x="46570" y="67246"/>
                  </a:lnTo>
                  <a:lnTo>
                    <a:pt x="46863" y="67373"/>
                  </a:lnTo>
                  <a:lnTo>
                    <a:pt x="46901" y="67005"/>
                  </a:lnTo>
                  <a:close/>
                </a:path>
                <a:path w="160019" h="122555">
                  <a:moveTo>
                    <a:pt x="47358" y="70789"/>
                  </a:moveTo>
                  <a:lnTo>
                    <a:pt x="46888" y="70294"/>
                  </a:lnTo>
                  <a:lnTo>
                    <a:pt x="46367" y="70688"/>
                  </a:lnTo>
                  <a:lnTo>
                    <a:pt x="45974" y="71145"/>
                  </a:lnTo>
                  <a:lnTo>
                    <a:pt x="44881" y="71539"/>
                  </a:lnTo>
                  <a:lnTo>
                    <a:pt x="44196" y="71501"/>
                  </a:lnTo>
                  <a:lnTo>
                    <a:pt x="43230" y="71628"/>
                  </a:lnTo>
                  <a:lnTo>
                    <a:pt x="42164" y="71818"/>
                  </a:lnTo>
                  <a:lnTo>
                    <a:pt x="41643" y="71755"/>
                  </a:lnTo>
                  <a:lnTo>
                    <a:pt x="41427" y="72682"/>
                  </a:lnTo>
                  <a:lnTo>
                    <a:pt x="42049" y="72898"/>
                  </a:lnTo>
                  <a:lnTo>
                    <a:pt x="43357" y="72644"/>
                  </a:lnTo>
                  <a:lnTo>
                    <a:pt x="43916" y="72478"/>
                  </a:lnTo>
                  <a:lnTo>
                    <a:pt x="44729" y="72326"/>
                  </a:lnTo>
                  <a:lnTo>
                    <a:pt x="44983" y="72364"/>
                  </a:lnTo>
                  <a:lnTo>
                    <a:pt x="45224" y="72364"/>
                  </a:lnTo>
                  <a:lnTo>
                    <a:pt x="45389" y="73660"/>
                  </a:lnTo>
                  <a:lnTo>
                    <a:pt x="44107" y="73888"/>
                  </a:lnTo>
                  <a:lnTo>
                    <a:pt x="43599" y="74828"/>
                  </a:lnTo>
                  <a:lnTo>
                    <a:pt x="44919" y="75006"/>
                  </a:lnTo>
                  <a:lnTo>
                    <a:pt x="45732" y="74256"/>
                  </a:lnTo>
                  <a:lnTo>
                    <a:pt x="46926" y="73101"/>
                  </a:lnTo>
                  <a:lnTo>
                    <a:pt x="47244" y="72491"/>
                  </a:lnTo>
                  <a:lnTo>
                    <a:pt x="47244" y="71310"/>
                  </a:lnTo>
                  <a:lnTo>
                    <a:pt x="47358" y="70789"/>
                  </a:lnTo>
                  <a:close/>
                </a:path>
                <a:path w="160019" h="122555">
                  <a:moveTo>
                    <a:pt x="47396" y="88798"/>
                  </a:moveTo>
                  <a:lnTo>
                    <a:pt x="45580" y="87795"/>
                  </a:lnTo>
                  <a:lnTo>
                    <a:pt x="43942" y="86804"/>
                  </a:lnTo>
                  <a:lnTo>
                    <a:pt x="42672" y="85344"/>
                  </a:lnTo>
                  <a:lnTo>
                    <a:pt x="42506" y="85166"/>
                  </a:lnTo>
                  <a:lnTo>
                    <a:pt x="42113" y="85191"/>
                  </a:lnTo>
                  <a:lnTo>
                    <a:pt x="41617" y="85090"/>
                  </a:lnTo>
                  <a:lnTo>
                    <a:pt x="41643" y="86944"/>
                  </a:lnTo>
                  <a:lnTo>
                    <a:pt x="42570" y="87909"/>
                  </a:lnTo>
                  <a:lnTo>
                    <a:pt x="43840" y="88506"/>
                  </a:lnTo>
                  <a:lnTo>
                    <a:pt x="44869" y="89001"/>
                  </a:lnTo>
                  <a:lnTo>
                    <a:pt x="45986" y="89700"/>
                  </a:lnTo>
                  <a:lnTo>
                    <a:pt x="47396" y="88798"/>
                  </a:lnTo>
                  <a:close/>
                </a:path>
                <a:path w="160019" h="122555">
                  <a:moveTo>
                    <a:pt x="47764" y="53314"/>
                  </a:moveTo>
                  <a:lnTo>
                    <a:pt x="47688" y="52781"/>
                  </a:lnTo>
                  <a:lnTo>
                    <a:pt x="45593" y="50901"/>
                  </a:lnTo>
                  <a:lnTo>
                    <a:pt x="42633" y="50761"/>
                  </a:lnTo>
                  <a:lnTo>
                    <a:pt x="40017" y="52730"/>
                  </a:lnTo>
                  <a:lnTo>
                    <a:pt x="39179" y="53428"/>
                  </a:lnTo>
                  <a:lnTo>
                    <a:pt x="38341" y="54089"/>
                  </a:lnTo>
                  <a:lnTo>
                    <a:pt x="38493" y="54635"/>
                  </a:lnTo>
                  <a:lnTo>
                    <a:pt x="38874" y="54749"/>
                  </a:lnTo>
                  <a:lnTo>
                    <a:pt x="39852" y="54406"/>
                  </a:lnTo>
                  <a:lnTo>
                    <a:pt x="40411" y="54089"/>
                  </a:lnTo>
                  <a:lnTo>
                    <a:pt x="40995" y="53797"/>
                  </a:lnTo>
                  <a:lnTo>
                    <a:pt x="41211" y="54051"/>
                  </a:lnTo>
                  <a:lnTo>
                    <a:pt x="41351" y="54279"/>
                  </a:lnTo>
                  <a:lnTo>
                    <a:pt x="42456" y="55194"/>
                  </a:lnTo>
                  <a:lnTo>
                    <a:pt x="42811" y="55181"/>
                  </a:lnTo>
                  <a:lnTo>
                    <a:pt x="43827" y="54152"/>
                  </a:lnTo>
                  <a:lnTo>
                    <a:pt x="43942" y="53924"/>
                  </a:lnTo>
                  <a:lnTo>
                    <a:pt x="44170" y="53606"/>
                  </a:lnTo>
                  <a:lnTo>
                    <a:pt x="42773" y="52946"/>
                  </a:lnTo>
                  <a:lnTo>
                    <a:pt x="44043" y="52527"/>
                  </a:lnTo>
                  <a:lnTo>
                    <a:pt x="45783" y="52895"/>
                  </a:lnTo>
                  <a:lnTo>
                    <a:pt x="45910" y="53949"/>
                  </a:lnTo>
                  <a:lnTo>
                    <a:pt x="46393" y="54571"/>
                  </a:lnTo>
                  <a:lnTo>
                    <a:pt x="46634" y="54533"/>
                  </a:lnTo>
                  <a:lnTo>
                    <a:pt x="46799" y="54546"/>
                  </a:lnTo>
                  <a:lnTo>
                    <a:pt x="47256" y="54114"/>
                  </a:lnTo>
                  <a:lnTo>
                    <a:pt x="47764" y="53314"/>
                  </a:lnTo>
                  <a:close/>
                </a:path>
                <a:path w="160019" h="122555">
                  <a:moveTo>
                    <a:pt x="49098" y="86245"/>
                  </a:moveTo>
                  <a:lnTo>
                    <a:pt x="43129" y="81343"/>
                  </a:lnTo>
                  <a:lnTo>
                    <a:pt x="42722" y="81584"/>
                  </a:lnTo>
                  <a:lnTo>
                    <a:pt x="42430" y="82308"/>
                  </a:lnTo>
                  <a:lnTo>
                    <a:pt x="42545" y="82600"/>
                  </a:lnTo>
                  <a:lnTo>
                    <a:pt x="43129" y="83070"/>
                  </a:lnTo>
                  <a:lnTo>
                    <a:pt x="43484" y="83312"/>
                  </a:lnTo>
                  <a:lnTo>
                    <a:pt x="43611" y="83642"/>
                  </a:lnTo>
                  <a:lnTo>
                    <a:pt x="44399" y="85458"/>
                  </a:lnTo>
                  <a:lnTo>
                    <a:pt x="45796" y="86448"/>
                  </a:lnTo>
                  <a:lnTo>
                    <a:pt x="47790" y="86817"/>
                  </a:lnTo>
                  <a:lnTo>
                    <a:pt x="47790" y="87376"/>
                  </a:lnTo>
                  <a:lnTo>
                    <a:pt x="47752" y="87769"/>
                  </a:lnTo>
                  <a:lnTo>
                    <a:pt x="47815" y="88138"/>
                  </a:lnTo>
                  <a:lnTo>
                    <a:pt x="47828" y="88277"/>
                  </a:lnTo>
                  <a:lnTo>
                    <a:pt x="48056" y="88404"/>
                  </a:lnTo>
                  <a:lnTo>
                    <a:pt x="48298" y="88493"/>
                  </a:lnTo>
                  <a:lnTo>
                    <a:pt x="48501" y="88404"/>
                  </a:lnTo>
                  <a:lnTo>
                    <a:pt x="48983" y="87325"/>
                  </a:lnTo>
                  <a:lnTo>
                    <a:pt x="49098" y="86245"/>
                  </a:lnTo>
                  <a:close/>
                </a:path>
                <a:path w="160019" h="122555">
                  <a:moveTo>
                    <a:pt x="53860" y="121158"/>
                  </a:moveTo>
                  <a:lnTo>
                    <a:pt x="53733" y="120611"/>
                  </a:lnTo>
                  <a:lnTo>
                    <a:pt x="53251" y="120459"/>
                  </a:lnTo>
                  <a:lnTo>
                    <a:pt x="52285" y="120129"/>
                  </a:lnTo>
                  <a:lnTo>
                    <a:pt x="51346" y="120180"/>
                  </a:lnTo>
                  <a:lnTo>
                    <a:pt x="49961" y="120992"/>
                  </a:lnTo>
                  <a:lnTo>
                    <a:pt x="49911" y="121704"/>
                  </a:lnTo>
                  <a:lnTo>
                    <a:pt x="50761" y="122224"/>
                  </a:lnTo>
                  <a:lnTo>
                    <a:pt x="51206" y="122326"/>
                  </a:lnTo>
                  <a:lnTo>
                    <a:pt x="52438" y="122491"/>
                  </a:lnTo>
                  <a:lnTo>
                    <a:pt x="52997" y="122072"/>
                  </a:lnTo>
                  <a:lnTo>
                    <a:pt x="53860" y="121158"/>
                  </a:lnTo>
                  <a:close/>
                </a:path>
                <a:path w="160019" h="122555">
                  <a:moveTo>
                    <a:pt x="54762" y="119976"/>
                  </a:moveTo>
                  <a:lnTo>
                    <a:pt x="54622" y="119799"/>
                  </a:lnTo>
                  <a:lnTo>
                    <a:pt x="54457" y="119773"/>
                  </a:lnTo>
                  <a:lnTo>
                    <a:pt x="54317" y="119837"/>
                  </a:lnTo>
                  <a:lnTo>
                    <a:pt x="54254" y="120015"/>
                  </a:lnTo>
                  <a:lnTo>
                    <a:pt x="54343" y="120142"/>
                  </a:lnTo>
                  <a:lnTo>
                    <a:pt x="54762" y="119976"/>
                  </a:lnTo>
                  <a:close/>
                </a:path>
                <a:path w="160019" h="122555">
                  <a:moveTo>
                    <a:pt x="59321" y="35928"/>
                  </a:moveTo>
                  <a:lnTo>
                    <a:pt x="57277" y="35928"/>
                  </a:lnTo>
                  <a:lnTo>
                    <a:pt x="57823" y="37211"/>
                  </a:lnTo>
                  <a:lnTo>
                    <a:pt x="56642" y="38163"/>
                  </a:lnTo>
                  <a:lnTo>
                    <a:pt x="56337" y="37858"/>
                  </a:lnTo>
                  <a:lnTo>
                    <a:pt x="56045" y="37528"/>
                  </a:lnTo>
                  <a:lnTo>
                    <a:pt x="55460" y="37033"/>
                  </a:lnTo>
                  <a:lnTo>
                    <a:pt x="55105" y="36906"/>
                  </a:lnTo>
                  <a:lnTo>
                    <a:pt x="54724" y="37376"/>
                  </a:lnTo>
                  <a:lnTo>
                    <a:pt x="54648" y="37731"/>
                  </a:lnTo>
                  <a:lnTo>
                    <a:pt x="54737" y="37909"/>
                  </a:lnTo>
                  <a:lnTo>
                    <a:pt x="55079" y="38735"/>
                  </a:lnTo>
                  <a:lnTo>
                    <a:pt x="55753" y="39268"/>
                  </a:lnTo>
                  <a:lnTo>
                    <a:pt x="57315" y="39598"/>
                  </a:lnTo>
                  <a:lnTo>
                    <a:pt x="57975" y="39408"/>
                  </a:lnTo>
                  <a:lnTo>
                    <a:pt x="58966" y="37846"/>
                  </a:lnTo>
                  <a:lnTo>
                    <a:pt x="59080" y="36944"/>
                  </a:lnTo>
                  <a:lnTo>
                    <a:pt x="59321" y="35928"/>
                  </a:lnTo>
                  <a:close/>
                </a:path>
                <a:path w="160019" h="122555">
                  <a:moveTo>
                    <a:pt x="59994" y="32880"/>
                  </a:moveTo>
                  <a:lnTo>
                    <a:pt x="58775" y="32867"/>
                  </a:lnTo>
                  <a:lnTo>
                    <a:pt x="58483" y="32981"/>
                  </a:lnTo>
                  <a:lnTo>
                    <a:pt x="58293" y="34124"/>
                  </a:lnTo>
                  <a:lnTo>
                    <a:pt x="58356" y="35140"/>
                  </a:lnTo>
                  <a:lnTo>
                    <a:pt x="59651" y="34963"/>
                  </a:lnTo>
                  <a:lnTo>
                    <a:pt x="59994" y="32880"/>
                  </a:lnTo>
                  <a:close/>
                </a:path>
                <a:path w="160019" h="122555">
                  <a:moveTo>
                    <a:pt x="61112" y="69215"/>
                  </a:moveTo>
                  <a:lnTo>
                    <a:pt x="55511" y="63779"/>
                  </a:lnTo>
                  <a:lnTo>
                    <a:pt x="53848" y="64744"/>
                  </a:lnTo>
                  <a:lnTo>
                    <a:pt x="53136" y="66852"/>
                  </a:lnTo>
                  <a:lnTo>
                    <a:pt x="53378" y="67043"/>
                  </a:lnTo>
                  <a:lnTo>
                    <a:pt x="53784" y="67106"/>
                  </a:lnTo>
                  <a:lnTo>
                    <a:pt x="54216" y="66763"/>
                  </a:lnTo>
                  <a:lnTo>
                    <a:pt x="54660" y="66382"/>
                  </a:lnTo>
                  <a:lnTo>
                    <a:pt x="56134" y="65303"/>
                  </a:lnTo>
                  <a:lnTo>
                    <a:pt x="57150" y="65379"/>
                  </a:lnTo>
                  <a:lnTo>
                    <a:pt x="58127" y="66014"/>
                  </a:lnTo>
                  <a:lnTo>
                    <a:pt x="58026" y="66408"/>
                  </a:lnTo>
                  <a:lnTo>
                    <a:pt x="57467" y="66357"/>
                  </a:lnTo>
                  <a:lnTo>
                    <a:pt x="56908" y="66281"/>
                  </a:lnTo>
                  <a:lnTo>
                    <a:pt x="56210" y="66255"/>
                  </a:lnTo>
                  <a:lnTo>
                    <a:pt x="55981" y="66459"/>
                  </a:lnTo>
                  <a:lnTo>
                    <a:pt x="55943" y="66725"/>
                  </a:lnTo>
                  <a:lnTo>
                    <a:pt x="56083" y="66929"/>
                  </a:lnTo>
                  <a:lnTo>
                    <a:pt x="56362" y="67144"/>
                  </a:lnTo>
                  <a:lnTo>
                    <a:pt x="56565" y="67221"/>
                  </a:lnTo>
                  <a:lnTo>
                    <a:pt x="57467" y="67259"/>
                  </a:lnTo>
                  <a:lnTo>
                    <a:pt x="58166" y="67233"/>
                  </a:lnTo>
                  <a:lnTo>
                    <a:pt x="59207" y="67246"/>
                  </a:lnTo>
                  <a:lnTo>
                    <a:pt x="59524" y="67297"/>
                  </a:lnTo>
                  <a:lnTo>
                    <a:pt x="59601" y="67779"/>
                  </a:lnTo>
                  <a:lnTo>
                    <a:pt x="58839" y="68707"/>
                  </a:lnTo>
                  <a:lnTo>
                    <a:pt x="58661" y="68694"/>
                  </a:lnTo>
                  <a:lnTo>
                    <a:pt x="58293" y="68592"/>
                  </a:lnTo>
                  <a:lnTo>
                    <a:pt x="58064" y="68478"/>
                  </a:lnTo>
                  <a:lnTo>
                    <a:pt x="57645" y="68313"/>
                  </a:lnTo>
                  <a:lnTo>
                    <a:pt x="57429" y="68148"/>
                  </a:lnTo>
                  <a:lnTo>
                    <a:pt x="57023" y="68300"/>
                  </a:lnTo>
                  <a:lnTo>
                    <a:pt x="56730" y="68478"/>
                  </a:lnTo>
                  <a:lnTo>
                    <a:pt x="56527" y="68821"/>
                  </a:lnTo>
                  <a:lnTo>
                    <a:pt x="56743" y="69240"/>
                  </a:lnTo>
                  <a:lnTo>
                    <a:pt x="58127" y="69837"/>
                  </a:lnTo>
                  <a:lnTo>
                    <a:pt x="59766" y="69977"/>
                  </a:lnTo>
                  <a:lnTo>
                    <a:pt x="61112" y="69215"/>
                  </a:lnTo>
                  <a:close/>
                </a:path>
                <a:path w="160019" h="122555">
                  <a:moveTo>
                    <a:pt x="61531" y="117983"/>
                  </a:moveTo>
                  <a:lnTo>
                    <a:pt x="61468" y="117551"/>
                  </a:lnTo>
                  <a:lnTo>
                    <a:pt x="60007" y="116751"/>
                  </a:lnTo>
                  <a:lnTo>
                    <a:pt x="59258" y="116903"/>
                  </a:lnTo>
                  <a:lnTo>
                    <a:pt x="58432" y="117767"/>
                  </a:lnTo>
                  <a:lnTo>
                    <a:pt x="58305" y="117894"/>
                  </a:lnTo>
                  <a:lnTo>
                    <a:pt x="58267" y="118097"/>
                  </a:lnTo>
                  <a:lnTo>
                    <a:pt x="58166" y="118351"/>
                  </a:lnTo>
                  <a:lnTo>
                    <a:pt x="58305" y="118529"/>
                  </a:lnTo>
                  <a:lnTo>
                    <a:pt x="58420" y="118783"/>
                  </a:lnTo>
                  <a:lnTo>
                    <a:pt x="58623" y="118897"/>
                  </a:lnTo>
                  <a:lnTo>
                    <a:pt x="59448" y="119405"/>
                  </a:lnTo>
                  <a:lnTo>
                    <a:pt x="60744" y="119075"/>
                  </a:lnTo>
                  <a:lnTo>
                    <a:pt x="61353" y="118249"/>
                  </a:lnTo>
                  <a:lnTo>
                    <a:pt x="61531" y="117983"/>
                  </a:lnTo>
                  <a:close/>
                </a:path>
                <a:path w="160019" h="122555">
                  <a:moveTo>
                    <a:pt x="66713" y="88455"/>
                  </a:moveTo>
                  <a:lnTo>
                    <a:pt x="64820" y="88455"/>
                  </a:lnTo>
                  <a:lnTo>
                    <a:pt x="65379" y="87985"/>
                  </a:lnTo>
                  <a:lnTo>
                    <a:pt x="65811" y="87642"/>
                  </a:lnTo>
                  <a:lnTo>
                    <a:pt x="66230" y="87287"/>
                  </a:lnTo>
                  <a:lnTo>
                    <a:pt x="65874" y="87185"/>
                  </a:lnTo>
                  <a:lnTo>
                    <a:pt x="65620" y="87236"/>
                  </a:lnTo>
                  <a:lnTo>
                    <a:pt x="64528" y="87858"/>
                  </a:lnTo>
                  <a:lnTo>
                    <a:pt x="63614" y="88036"/>
                  </a:lnTo>
                  <a:lnTo>
                    <a:pt x="62534" y="87718"/>
                  </a:lnTo>
                  <a:lnTo>
                    <a:pt x="62407" y="87858"/>
                  </a:lnTo>
                  <a:lnTo>
                    <a:pt x="62268" y="87947"/>
                  </a:lnTo>
                  <a:lnTo>
                    <a:pt x="62230" y="88099"/>
                  </a:lnTo>
                  <a:lnTo>
                    <a:pt x="62166" y="88290"/>
                  </a:lnTo>
                  <a:lnTo>
                    <a:pt x="62141" y="88734"/>
                  </a:lnTo>
                  <a:lnTo>
                    <a:pt x="62153" y="88988"/>
                  </a:lnTo>
                  <a:lnTo>
                    <a:pt x="62153" y="89319"/>
                  </a:lnTo>
                  <a:lnTo>
                    <a:pt x="62699" y="89789"/>
                  </a:lnTo>
                  <a:lnTo>
                    <a:pt x="63195" y="89789"/>
                  </a:lnTo>
                  <a:lnTo>
                    <a:pt x="64719" y="89509"/>
                  </a:lnTo>
                  <a:lnTo>
                    <a:pt x="65684" y="89281"/>
                  </a:lnTo>
                  <a:lnTo>
                    <a:pt x="66713" y="88455"/>
                  </a:lnTo>
                  <a:close/>
                </a:path>
                <a:path w="160019" h="122555">
                  <a:moveTo>
                    <a:pt x="67843" y="87007"/>
                  </a:moveTo>
                  <a:lnTo>
                    <a:pt x="64566" y="83185"/>
                  </a:lnTo>
                  <a:lnTo>
                    <a:pt x="64058" y="83223"/>
                  </a:lnTo>
                  <a:lnTo>
                    <a:pt x="62763" y="84353"/>
                  </a:lnTo>
                  <a:lnTo>
                    <a:pt x="60845" y="85331"/>
                  </a:lnTo>
                  <a:lnTo>
                    <a:pt x="59651" y="88531"/>
                  </a:lnTo>
                  <a:lnTo>
                    <a:pt x="59740" y="89801"/>
                  </a:lnTo>
                  <a:lnTo>
                    <a:pt x="59969" y="90195"/>
                  </a:lnTo>
                  <a:lnTo>
                    <a:pt x="60655" y="90703"/>
                  </a:lnTo>
                  <a:lnTo>
                    <a:pt x="61099" y="90576"/>
                  </a:lnTo>
                  <a:lnTo>
                    <a:pt x="61404" y="90195"/>
                  </a:lnTo>
                  <a:lnTo>
                    <a:pt x="61328" y="89027"/>
                  </a:lnTo>
                  <a:lnTo>
                    <a:pt x="61252" y="88531"/>
                  </a:lnTo>
                  <a:lnTo>
                    <a:pt x="61239" y="87541"/>
                  </a:lnTo>
                  <a:lnTo>
                    <a:pt x="63982" y="86829"/>
                  </a:lnTo>
                  <a:lnTo>
                    <a:pt x="64973" y="86652"/>
                  </a:lnTo>
                  <a:lnTo>
                    <a:pt x="65151" y="86321"/>
                  </a:lnTo>
                  <a:lnTo>
                    <a:pt x="65379" y="85902"/>
                  </a:lnTo>
                  <a:lnTo>
                    <a:pt x="65455" y="85712"/>
                  </a:lnTo>
                  <a:lnTo>
                    <a:pt x="64389" y="86055"/>
                  </a:lnTo>
                  <a:lnTo>
                    <a:pt x="63284" y="86321"/>
                  </a:lnTo>
                  <a:lnTo>
                    <a:pt x="61887" y="86309"/>
                  </a:lnTo>
                  <a:lnTo>
                    <a:pt x="62014" y="86055"/>
                  </a:lnTo>
                  <a:lnTo>
                    <a:pt x="62128" y="85572"/>
                  </a:lnTo>
                  <a:lnTo>
                    <a:pt x="62699" y="85077"/>
                  </a:lnTo>
                  <a:lnTo>
                    <a:pt x="63169" y="84836"/>
                  </a:lnTo>
                  <a:lnTo>
                    <a:pt x="63614" y="84543"/>
                  </a:lnTo>
                  <a:lnTo>
                    <a:pt x="65455" y="85712"/>
                  </a:lnTo>
                  <a:lnTo>
                    <a:pt x="65570" y="85902"/>
                  </a:lnTo>
                  <a:lnTo>
                    <a:pt x="65824" y="86461"/>
                  </a:lnTo>
                  <a:lnTo>
                    <a:pt x="66636" y="86677"/>
                  </a:lnTo>
                  <a:lnTo>
                    <a:pt x="67310" y="87236"/>
                  </a:lnTo>
                  <a:lnTo>
                    <a:pt x="67614" y="87210"/>
                  </a:lnTo>
                  <a:lnTo>
                    <a:pt x="67843" y="87007"/>
                  </a:lnTo>
                  <a:close/>
                </a:path>
                <a:path w="160019" h="122555">
                  <a:moveTo>
                    <a:pt x="76149" y="79311"/>
                  </a:moveTo>
                  <a:lnTo>
                    <a:pt x="75971" y="78930"/>
                  </a:lnTo>
                  <a:lnTo>
                    <a:pt x="75552" y="78359"/>
                  </a:lnTo>
                  <a:lnTo>
                    <a:pt x="75234" y="78181"/>
                  </a:lnTo>
                  <a:lnTo>
                    <a:pt x="74891" y="77901"/>
                  </a:lnTo>
                  <a:lnTo>
                    <a:pt x="74587" y="78181"/>
                  </a:lnTo>
                  <a:lnTo>
                    <a:pt x="74269" y="78346"/>
                  </a:lnTo>
                  <a:lnTo>
                    <a:pt x="74193" y="78587"/>
                  </a:lnTo>
                  <a:lnTo>
                    <a:pt x="73952" y="79311"/>
                  </a:lnTo>
                  <a:lnTo>
                    <a:pt x="74828" y="80111"/>
                  </a:lnTo>
                  <a:lnTo>
                    <a:pt x="75679" y="79883"/>
                  </a:lnTo>
                  <a:lnTo>
                    <a:pt x="75869" y="79692"/>
                  </a:lnTo>
                  <a:lnTo>
                    <a:pt x="76149" y="79311"/>
                  </a:lnTo>
                  <a:close/>
                </a:path>
                <a:path w="160019" h="122555">
                  <a:moveTo>
                    <a:pt x="78320" y="79743"/>
                  </a:moveTo>
                  <a:lnTo>
                    <a:pt x="78270" y="79489"/>
                  </a:lnTo>
                  <a:lnTo>
                    <a:pt x="77558" y="78574"/>
                  </a:lnTo>
                  <a:lnTo>
                    <a:pt x="76911" y="78917"/>
                  </a:lnTo>
                  <a:lnTo>
                    <a:pt x="76796" y="79540"/>
                  </a:lnTo>
                  <a:lnTo>
                    <a:pt x="76657" y="80124"/>
                  </a:lnTo>
                  <a:lnTo>
                    <a:pt x="77063" y="80670"/>
                  </a:lnTo>
                  <a:lnTo>
                    <a:pt x="77457" y="80606"/>
                  </a:lnTo>
                  <a:lnTo>
                    <a:pt x="78320" y="79743"/>
                  </a:lnTo>
                  <a:close/>
                </a:path>
                <a:path w="160019" h="122555">
                  <a:moveTo>
                    <a:pt x="83185" y="91643"/>
                  </a:moveTo>
                  <a:lnTo>
                    <a:pt x="83134" y="91452"/>
                  </a:lnTo>
                  <a:lnTo>
                    <a:pt x="83146" y="91300"/>
                  </a:lnTo>
                  <a:lnTo>
                    <a:pt x="81724" y="89433"/>
                  </a:lnTo>
                  <a:lnTo>
                    <a:pt x="79667" y="88696"/>
                  </a:lnTo>
                  <a:lnTo>
                    <a:pt x="77825" y="87630"/>
                  </a:lnTo>
                  <a:lnTo>
                    <a:pt x="77635" y="87503"/>
                  </a:lnTo>
                  <a:lnTo>
                    <a:pt x="77304" y="87528"/>
                  </a:lnTo>
                  <a:lnTo>
                    <a:pt x="77063" y="87579"/>
                  </a:lnTo>
                  <a:lnTo>
                    <a:pt x="76847" y="87642"/>
                  </a:lnTo>
                  <a:lnTo>
                    <a:pt x="76657" y="87833"/>
                  </a:lnTo>
                  <a:lnTo>
                    <a:pt x="76403" y="87998"/>
                  </a:lnTo>
                  <a:lnTo>
                    <a:pt x="76835" y="88773"/>
                  </a:lnTo>
                  <a:lnTo>
                    <a:pt x="77393" y="89281"/>
                  </a:lnTo>
                  <a:lnTo>
                    <a:pt x="81165" y="91059"/>
                  </a:lnTo>
                  <a:lnTo>
                    <a:pt x="82829" y="91808"/>
                  </a:lnTo>
                  <a:lnTo>
                    <a:pt x="83019" y="91681"/>
                  </a:lnTo>
                  <a:lnTo>
                    <a:pt x="83185" y="91643"/>
                  </a:lnTo>
                  <a:close/>
                </a:path>
                <a:path w="160019" h="122555">
                  <a:moveTo>
                    <a:pt x="85166" y="60083"/>
                  </a:moveTo>
                  <a:lnTo>
                    <a:pt x="84150" y="55079"/>
                  </a:lnTo>
                  <a:lnTo>
                    <a:pt x="84150" y="61125"/>
                  </a:lnTo>
                  <a:lnTo>
                    <a:pt x="83210" y="61468"/>
                  </a:lnTo>
                  <a:lnTo>
                    <a:pt x="82727" y="61442"/>
                  </a:lnTo>
                  <a:lnTo>
                    <a:pt x="82600" y="60693"/>
                  </a:lnTo>
                  <a:lnTo>
                    <a:pt x="83756" y="60248"/>
                  </a:lnTo>
                  <a:lnTo>
                    <a:pt x="84150" y="61125"/>
                  </a:lnTo>
                  <a:lnTo>
                    <a:pt x="84150" y="55079"/>
                  </a:lnTo>
                  <a:lnTo>
                    <a:pt x="83921" y="54876"/>
                  </a:lnTo>
                  <a:lnTo>
                    <a:pt x="83921" y="59232"/>
                  </a:lnTo>
                  <a:lnTo>
                    <a:pt x="83108" y="59563"/>
                  </a:lnTo>
                  <a:lnTo>
                    <a:pt x="82346" y="60083"/>
                  </a:lnTo>
                  <a:lnTo>
                    <a:pt x="81483" y="59232"/>
                  </a:lnTo>
                  <a:lnTo>
                    <a:pt x="81356" y="59118"/>
                  </a:lnTo>
                  <a:lnTo>
                    <a:pt x="81013" y="59232"/>
                  </a:lnTo>
                  <a:lnTo>
                    <a:pt x="80568" y="59143"/>
                  </a:lnTo>
                  <a:lnTo>
                    <a:pt x="80365" y="59042"/>
                  </a:lnTo>
                  <a:lnTo>
                    <a:pt x="80073" y="58928"/>
                  </a:lnTo>
                  <a:lnTo>
                    <a:pt x="80264" y="58597"/>
                  </a:lnTo>
                  <a:lnTo>
                    <a:pt x="80378" y="58369"/>
                  </a:lnTo>
                  <a:lnTo>
                    <a:pt x="81915" y="56921"/>
                  </a:lnTo>
                  <a:lnTo>
                    <a:pt x="83235" y="56553"/>
                  </a:lnTo>
                  <a:lnTo>
                    <a:pt x="83921" y="59232"/>
                  </a:lnTo>
                  <a:lnTo>
                    <a:pt x="83921" y="54876"/>
                  </a:lnTo>
                  <a:lnTo>
                    <a:pt x="82600" y="53924"/>
                  </a:lnTo>
                  <a:lnTo>
                    <a:pt x="82600" y="56083"/>
                  </a:lnTo>
                  <a:lnTo>
                    <a:pt x="80581" y="56654"/>
                  </a:lnTo>
                  <a:lnTo>
                    <a:pt x="80479" y="56032"/>
                  </a:lnTo>
                  <a:lnTo>
                    <a:pt x="80962" y="55854"/>
                  </a:lnTo>
                  <a:lnTo>
                    <a:pt x="81864" y="55575"/>
                  </a:lnTo>
                  <a:lnTo>
                    <a:pt x="82308" y="55372"/>
                  </a:lnTo>
                  <a:lnTo>
                    <a:pt x="82600" y="56083"/>
                  </a:lnTo>
                  <a:lnTo>
                    <a:pt x="82600" y="53924"/>
                  </a:lnTo>
                  <a:lnTo>
                    <a:pt x="82397" y="53771"/>
                  </a:lnTo>
                  <a:lnTo>
                    <a:pt x="79717" y="54330"/>
                  </a:lnTo>
                  <a:lnTo>
                    <a:pt x="78638" y="56032"/>
                  </a:lnTo>
                  <a:lnTo>
                    <a:pt x="78587" y="56489"/>
                  </a:lnTo>
                  <a:lnTo>
                    <a:pt x="79349" y="56857"/>
                  </a:lnTo>
                  <a:lnTo>
                    <a:pt x="79387" y="57378"/>
                  </a:lnTo>
                  <a:lnTo>
                    <a:pt x="79032" y="57899"/>
                  </a:lnTo>
                  <a:lnTo>
                    <a:pt x="78701" y="58178"/>
                  </a:lnTo>
                  <a:lnTo>
                    <a:pt x="78308" y="58597"/>
                  </a:lnTo>
                  <a:lnTo>
                    <a:pt x="78778" y="58826"/>
                  </a:lnTo>
                  <a:lnTo>
                    <a:pt x="79159" y="58928"/>
                  </a:lnTo>
                  <a:lnTo>
                    <a:pt x="79692" y="59410"/>
                  </a:lnTo>
                  <a:lnTo>
                    <a:pt x="79806" y="59855"/>
                  </a:lnTo>
                  <a:lnTo>
                    <a:pt x="80975" y="60744"/>
                  </a:lnTo>
                  <a:lnTo>
                    <a:pt x="82029" y="61468"/>
                  </a:lnTo>
                  <a:lnTo>
                    <a:pt x="83058" y="62103"/>
                  </a:lnTo>
                  <a:lnTo>
                    <a:pt x="84582" y="62039"/>
                  </a:lnTo>
                  <a:lnTo>
                    <a:pt x="85077" y="61556"/>
                  </a:lnTo>
                  <a:lnTo>
                    <a:pt x="85166" y="60248"/>
                  </a:lnTo>
                  <a:lnTo>
                    <a:pt x="85166" y="60083"/>
                  </a:lnTo>
                  <a:close/>
                </a:path>
                <a:path w="160019" h="122555">
                  <a:moveTo>
                    <a:pt x="87033" y="88925"/>
                  </a:moveTo>
                  <a:lnTo>
                    <a:pt x="86169" y="88150"/>
                  </a:lnTo>
                  <a:lnTo>
                    <a:pt x="85432" y="87528"/>
                  </a:lnTo>
                  <a:lnTo>
                    <a:pt x="83667" y="85813"/>
                  </a:lnTo>
                  <a:lnTo>
                    <a:pt x="82359" y="85115"/>
                  </a:lnTo>
                  <a:lnTo>
                    <a:pt x="80505" y="83972"/>
                  </a:lnTo>
                  <a:lnTo>
                    <a:pt x="79895" y="83896"/>
                  </a:lnTo>
                  <a:lnTo>
                    <a:pt x="78905" y="84239"/>
                  </a:lnTo>
                  <a:lnTo>
                    <a:pt x="78727" y="84861"/>
                  </a:lnTo>
                  <a:lnTo>
                    <a:pt x="79273" y="85356"/>
                  </a:lnTo>
                  <a:lnTo>
                    <a:pt x="79603" y="85572"/>
                  </a:lnTo>
                  <a:lnTo>
                    <a:pt x="81686" y="86715"/>
                  </a:lnTo>
                  <a:lnTo>
                    <a:pt x="85712" y="88861"/>
                  </a:lnTo>
                  <a:lnTo>
                    <a:pt x="86220" y="89166"/>
                  </a:lnTo>
                  <a:lnTo>
                    <a:pt x="87033" y="88925"/>
                  </a:lnTo>
                  <a:close/>
                </a:path>
                <a:path w="160019" h="122555">
                  <a:moveTo>
                    <a:pt x="89484" y="33261"/>
                  </a:moveTo>
                  <a:lnTo>
                    <a:pt x="89230" y="33121"/>
                  </a:lnTo>
                  <a:lnTo>
                    <a:pt x="89052" y="32931"/>
                  </a:lnTo>
                  <a:lnTo>
                    <a:pt x="88925" y="32969"/>
                  </a:lnTo>
                  <a:lnTo>
                    <a:pt x="87947" y="33197"/>
                  </a:lnTo>
                  <a:lnTo>
                    <a:pt x="86995" y="33591"/>
                  </a:lnTo>
                  <a:lnTo>
                    <a:pt x="85940" y="33451"/>
                  </a:lnTo>
                  <a:lnTo>
                    <a:pt x="85775" y="33439"/>
                  </a:lnTo>
                  <a:lnTo>
                    <a:pt x="85585" y="33578"/>
                  </a:lnTo>
                  <a:lnTo>
                    <a:pt x="85013" y="33832"/>
                  </a:lnTo>
                  <a:lnTo>
                    <a:pt x="84950" y="34328"/>
                  </a:lnTo>
                  <a:lnTo>
                    <a:pt x="85699" y="34912"/>
                  </a:lnTo>
                  <a:lnTo>
                    <a:pt x="86156" y="35102"/>
                  </a:lnTo>
                  <a:lnTo>
                    <a:pt x="87820" y="34874"/>
                  </a:lnTo>
                  <a:lnTo>
                    <a:pt x="88811" y="34505"/>
                  </a:lnTo>
                  <a:lnTo>
                    <a:pt x="89484" y="33261"/>
                  </a:lnTo>
                  <a:close/>
                </a:path>
                <a:path w="160019" h="122555">
                  <a:moveTo>
                    <a:pt x="97155" y="112979"/>
                  </a:moveTo>
                  <a:lnTo>
                    <a:pt x="97066" y="112356"/>
                  </a:lnTo>
                  <a:lnTo>
                    <a:pt x="95872" y="111760"/>
                  </a:lnTo>
                  <a:lnTo>
                    <a:pt x="94589" y="111925"/>
                  </a:lnTo>
                  <a:lnTo>
                    <a:pt x="93751" y="112750"/>
                  </a:lnTo>
                  <a:lnTo>
                    <a:pt x="93687" y="113157"/>
                  </a:lnTo>
                  <a:lnTo>
                    <a:pt x="93751" y="113626"/>
                  </a:lnTo>
                  <a:lnTo>
                    <a:pt x="94411" y="114020"/>
                  </a:lnTo>
                  <a:lnTo>
                    <a:pt x="94627" y="114007"/>
                  </a:lnTo>
                  <a:lnTo>
                    <a:pt x="94830" y="114046"/>
                  </a:lnTo>
                  <a:lnTo>
                    <a:pt x="95580" y="114071"/>
                  </a:lnTo>
                  <a:lnTo>
                    <a:pt x="96189" y="113703"/>
                  </a:lnTo>
                  <a:lnTo>
                    <a:pt x="97155" y="112979"/>
                  </a:lnTo>
                  <a:close/>
                </a:path>
                <a:path w="160019" h="122555">
                  <a:moveTo>
                    <a:pt x="98780" y="83832"/>
                  </a:moveTo>
                  <a:lnTo>
                    <a:pt x="98729" y="83667"/>
                  </a:lnTo>
                  <a:lnTo>
                    <a:pt x="98742" y="83426"/>
                  </a:lnTo>
                  <a:lnTo>
                    <a:pt x="97599" y="82448"/>
                  </a:lnTo>
                  <a:lnTo>
                    <a:pt x="95351" y="80645"/>
                  </a:lnTo>
                  <a:lnTo>
                    <a:pt x="95161" y="80568"/>
                  </a:lnTo>
                  <a:lnTo>
                    <a:pt x="94576" y="80403"/>
                  </a:lnTo>
                  <a:lnTo>
                    <a:pt x="93992" y="80670"/>
                  </a:lnTo>
                  <a:lnTo>
                    <a:pt x="93649" y="81495"/>
                  </a:lnTo>
                  <a:lnTo>
                    <a:pt x="93865" y="81826"/>
                  </a:lnTo>
                  <a:lnTo>
                    <a:pt x="96875" y="83616"/>
                  </a:lnTo>
                  <a:lnTo>
                    <a:pt x="98501" y="83997"/>
                  </a:lnTo>
                  <a:lnTo>
                    <a:pt x="98628" y="83896"/>
                  </a:lnTo>
                  <a:lnTo>
                    <a:pt x="98780" y="83832"/>
                  </a:lnTo>
                  <a:close/>
                </a:path>
                <a:path w="160019" h="122555">
                  <a:moveTo>
                    <a:pt x="100749" y="42189"/>
                  </a:moveTo>
                  <a:lnTo>
                    <a:pt x="99275" y="41300"/>
                  </a:lnTo>
                  <a:lnTo>
                    <a:pt x="98056" y="41656"/>
                  </a:lnTo>
                  <a:lnTo>
                    <a:pt x="98234" y="42011"/>
                  </a:lnTo>
                  <a:lnTo>
                    <a:pt x="98386" y="42367"/>
                  </a:lnTo>
                  <a:lnTo>
                    <a:pt x="98564" y="42697"/>
                  </a:lnTo>
                  <a:lnTo>
                    <a:pt x="98729" y="42976"/>
                  </a:lnTo>
                  <a:lnTo>
                    <a:pt x="98933" y="43243"/>
                  </a:lnTo>
                  <a:lnTo>
                    <a:pt x="98526" y="43624"/>
                  </a:lnTo>
                  <a:lnTo>
                    <a:pt x="96062" y="42532"/>
                  </a:lnTo>
                  <a:lnTo>
                    <a:pt x="96189" y="43942"/>
                  </a:lnTo>
                  <a:lnTo>
                    <a:pt x="96824" y="44754"/>
                  </a:lnTo>
                  <a:lnTo>
                    <a:pt x="98564" y="45720"/>
                  </a:lnTo>
                  <a:lnTo>
                    <a:pt x="99148" y="45542"/>
                  </a:lnTo>
                  <a:lnTo>
                    <a:pt x="99580" y="44742"/>
                  </a:lnTo>
                  <a:lnTo>
                    <a:pt x="99987" y="43954"/>
                  </a:lnTo>
                  <a:lnTo>
                    <a:pt x="100330" y="43116"/>
                  </a:lnTo>
                  <a:lnTo>
                    <a:pt x="100749" y="42189"/>
                  </a:lnTo>
                  <a:close/>
                </a:path>
                <a:path w="160019" h="122555">
                  <a:moveTo>
                    <a:pt x="101561" y="66675"/>
                  </a:moveTo>
                  <a:lnTo>
                    <a:pt x="101511" y="66471"/>
                  </a:lnTo>
                  <a:lnTo>
                    <a:pt x="101447" y="66179"/>
                  </a:lnTo>
                  <a:lnTo>
                    <a:pt x="101117" y="66179"/>
                  </a:lnTo>
                  <a:lnTo>
                    <a:pt x="100876" y="66306"/>
                  </a:lnTo>
                  <a:lnTo>
                    <a:pt x="99263" y="67106"/>
                  </a:lnTo>
                  <a:lnTo>
                    <a:pt x="98285" y="67703"/>
                  </a:lnTo>
                  <a:lnTo>
                    <a:pt x="98221" y="68084"/>
                  </a:lnTo>
                  <a:lnTo>
                    <a:pt x="97942" y="68656"/>
                  </a:lnTo>
                  <a:lnTo>
                    <a:pt x="99428" y="68262"/>
                  </a:lnTo>
                  <a:lnTo>
                    <a:pt x="100507" y="68008"/>
                  </a:lnTo>
                  <a:lnTo>
                    <a:pt x="101434" y="66979"/>
                  </a:lnTo>
                  <a:lnTo>
                    <a:pt x="101561" y="66675"/>
                  </a:lnTo>
                  <a:close/>
                </a:path>
                <a:path w="160019" h="122555">
                  <a:moveTo>
                    <a:pt x="103339" y="42138"/>
                  </a:moveTo>
                  <a:lnTo>
                    <a:pt x="102730" y="40932"/>
                  </a:lnTo>
                  <a:lnTo>
                    <a:pt x="102209" y="40322"/>
                  </a:lnTo>
                  <a:lnTo>
                    <a:pt x="101269" y="39839"/>
                  </a:lnTo>
                  <a:lnTo>
                    <a:pt x="101269" y="40652"/>
                  </a:lnTo>
                  <a:lnTo>
                    <a:pt x="101257" y="41275"/>
                  </a:lnTo>
                  <a:lnTo>
                    <a:pt x="101269" y="41884"/>
                  </a:lnTo>
                  <a:lnTo>
                    <a:pt x="101282" y="42011"/>
                  </a:lnTo>
                  <a:lnTo>
                    <a:pt x="101384" y="42252"/>
                  </a:lnTo>
                  <a:lnTo>
                    <a:pt x="101600" y="42811"/>
                  </a:lnTo>
                  <a:lnTo>
                    <a:pt x="102108" y="43103"/>
                  </a:lnTo>
                  <a:lnTo>
                    <a:pt x="102577" y="42938"/>
                  </a:lnTo>
                  <a:lnTo>
                    <a:pt x="103035" y="42786"/>
                  </a:lnTo>
                  <a:lnTo>
                    <a:pt x="103339" y="42138"/>
                  </a:lnTo>
                  <a:close/>
                </a:path>
                <a:path w="160019" h="122555">
                  <a:moveTo>
                    <a:pt x="103568" y="67691"/>
                  </a:moveTo>
                  <a:lnTo>
                    <a:pt x="103352" y="66865"/>
                  </a:lnTo>
                  <a:lnTo>
                    <a:pt x="102730" y="67386"/>
                  </a:lnTo>
                  <a:lnTo>
                    <a:pt x="102133" y="67856"/>
                  </a:lnTo>
                  <a:lnTo>
                    <a:pt x="101561" y="68364"/>
                  </a:lnTo>
                  <a:lnTo>
                    <a:pt x="101536" y="68719"/>
                  </a:lnTo>
                  <a:lnTo>
                    <a:pt x="101587" y="68884"/>
                  </a:lnTo>
                  <a:lnTo>
                    <a:pt x="101790" y="69100"/>
                  </a:lnTo>
                  <a:lnTo>
                    <a:pt x="102184" y="69037"/>
                  </a:lnTo>
                  <a:lnTo>
                    <a:pt x="102565" y="69011"/>
                  </a:lnTo>
                  <a:lnTo>
                    <a:pt x="102755" y="68821"/>
                  </a:lnTo>
                  <a:lnTo>
                    <a:pt x="103276" y="68313"/>
                  </a:lnTo>
                  <a:lnTo>
                    <a:pt x="103568" y="67691"/>
                  </a:lnTo>
                  <a:close/>
                </a:path>
                <a:path w="160019" h="122555">
                  <a:moveTo>
                    <a:pt x="103847" y="109867"/>
                  </a:moveTo>
                  <a:lnTo>
                    <a:pt x="103670" y="108978"/>
                  </a:lnTo>
                  <a:lnTo>
                    <a:pt x="103263" y="108623"/>
                  </a:lnTo>
                  <a:lnTo>
                    <a:pt x="102819" y="108585"/>
                  </a:lnTo>
                  <a:lnTo>
                    <a:pt x="101942" y="108521"/>
                  </a:lnTo>
                  <a:lnTo>
                    <a:pt x="101358" y="108927"/>
                  </a:lnTo>
                  <a:lnTo>
                    <a:pt x="100965" y="109829"/>
                  </a:lnTo>
                  <a:lnTo>
                    <a:pt x="101231" y="110070"/>
                  </a:lnTo>
                  <a:lnTo>
                    <a:pt x="101460" y="110401"/>
                  </a:lnTo>
                  <a:lnTo>
                    <a:pt x="102247" y="110731"/>
                  </a:lnTo>
                  <a:lnTo>
                    <a:pt x="102781" y="110693"/>
                  </a:lnTo>
                  <a:lnTo>
                    <a:pt x="103543" y="110109"/>
                  </a:lnTo>
                  <a:lnTo>
                    <a:pt x="103847" y="109867"/>
                  </a:lnTo>
                  <a:close/>
                </a:path>
                <a:path w="160019" h="122555">
                  <a:moveTo>
                    <a:pt x="107746" y="77508"/>
                  </a:moveTo>
                  <a:lnTo>
                    <a:pt x="107543" y="77190"/>
                  </a:lnTo>
                  <a:lnTo>
                    <a:pt x="106832" y="76606"/>
                  </a:lnTo>
                  <a:lnTo>
                    <a:pt x="104952" y="76682"/>
                  </a:lnTo>
                  <a:lnTo>
                    <a:pt x="104571" y="76987"/>
                  </a:lnTo>
                  <a:lnTo>
                    <a:pt x="104419" y="77558"/>
                  </a:lnTo>
                  <a:lnTo>
                    <a:pt x="105092" y="78638"/>
                  </a:lnTo>
                  <a:lnTo>
                    <a:pt x="106121" y="78638"/>
                  </a:lnTo>
                  <a:lnTo>
                    <a:pt x="107162" y="78397"/>
                  </a:lnTo>
                  <a:lnTo>
                    <a:pt x="107391" y="78333"/>
                  </a:lnTo>
                  <a:lnTo>
                    <a:pt x="107632" y="77965"/>
                  </a:lnTo>
                  <a:lnTo>
                    <a:pt x="107696" y="77685"/>
                  </a:lnTo>
                  <a:lnTo>
                    <a:pt x="107746" y="77508"/>
                  </a:lnTo>
                  <a:close/>
                </a:path>
                <a:path w="160019" h="122555">
                  <a:moveTo>
                    <a:pt x="114160" y="74561"/>
                  </a:moveTo>
                  <a:lnTo>
                    <a:pt x="114058" y="74231"/>
                  </a:lnTo>
                  <a:lnTo>
                    <a:pt x="113893" y="74091"/>
                  </a:lnTo>
                  <a:lnTo>
                    <a:pt x="113347" y="73596"/>
                  </a:lnTo>
                  <a:lnTo>
                    <a:pt x="112737" y="73621"/>
                  </a:lnTo>
                  <a:lnTo>
                    <a:pt x="112128" y="73990"/>
                  </a:lnTo>
                  <a:lnTo>
                    <a:pt x="112331" y="75006"/>
                  </a:lnTo>
                  <a:lnTo>
                    <a:pt x="112864" y="75488"/>
                  </a:lnTo>
                  <a:lnTo>
                    <a:pt x="113614" y="75285"/>
                  </a:lnTo>
                  <a:lnTo>
                    <a:pt x="113817" y="75222"/>
                  </a:lnTo>
                  <a:lnTo>
                    <a:pt x="114058" y="74968"/>
                  </a:lnTo>
                  <a:lnTo>
                    <a:pt x="114109" y="74752"/>
                  </a:lnTo>
                  <a:lnTo>
                    <a:pt x="114160" y="74561"/>
                  </a:lnTo>
                  <a:close/>
                </a:path>
                <a:path w="160019" h="122555">
                  <a:moveTo>
                    <a:pt x="114922" y="15328"/>
                  </a:moveTo>
                  <a:lnTo>
                    <a:pt x="114795" y="14935"/>
                  </a:lnTo>
                  <a:lnTo>
                    <a:pt x="114300" y="14439"/>
                  </a:lnTo>
                  <a:lnTo>
                    <a:pt x="114173" y="14300"/>
                  </a:lnTo>
                  <a:lnTo>
                    <a:pt x="114020" y="14185"/>
                  </a:lnTo>
                  <a:lnTo>
                    <a:pt x="113792" y="13995"/>
                  </a:lnTo>
                  <a:lnTo>
                    <a:pt x="113182" y="14325"/>
                  </a:lnTo>
                  <a:lnTo>
                    <a:pt x="112814" y="14681"/>
                  </a:lnTo>
                  <a:lnTo>
                    <a:pt x="113131" y="15252"/>
                  </a:lnTo>
                  <a:lnTo>
                    <a:pt x="113411" y="15735"/>
                  </a:lnTo>
                  <a:lnTo>
                    <a:pt x="114236" y="15849"/>
                  </a:lnTo>
                  <a:lnTo>
                    <a:pt x="114922" y="15328"/>
                  </a:lnTo>
                  <a:close/>
                </a:path>
                <a:path w="160019" h="122555">
                  <a:moveTo>
                    <a:pt x="117119" y="18478"/>
                  </a:moveTo>
                  <a:lnTo>
                    <a:pt x="117055" y="17830"/>
                  </a:lnTo>
                  <a:lnTo>
                    <a:pt x="116801" y="17322"/>
                  </a:lnTo>
                  <a:lnTo>
                    <a:pt x="116027" y="16954"/>
                  </a:lnTo>
                  <a:lnTo>
                    <a:pt x="115798" y="17500"/>
                  </a:lnTo>
                  <a:lnTo>
                    <a:pt x="115620" y="17945"/>
                  </a:lnTo>
                  <a:lnTo>
                    <a:pt x="115404" y="18453"/>
                  </a:lnTo>
                  <a:lnTo>
                    <a:pt x="116128" y="18897"/>
                  </a:lnTo>
                  <a:lnTo>
                    <a:pt x="116598" y="18910"/>
                  </a:lnTo>
                  <a:lnTo>
                    <a:pt x="117119" y="18478"/>
                  </a:lnTo>
                  <a:close/>
                </a:path>
                <a:path w="160019" h="122555">
                  <a:moveTo>
                    <a:pt x="120561" y="100914"/>
                  </a:moveTo>
                  <a:lnTo>
                    <a:pt x="120383" y="100203"/>
                  </a:lnTo>
                  <a:lnTo>
                    <a:pt x="119900" y="100050"/>
                  </a:lnTo>
                  <a:lnTo>
                    <a:pt x="118681" y="100050"/>
                  </a:lnTo>
                  <a:lnTo>
                    <a:pt x="118237" y="100101"/>
                  </a:lnTo>
                  <a:lnTo>
                    <a:pt x="117449" y="101193"/>
                  </a:lnTo>
                  <a:lnTo>
                    <a:pt x="117665" y="101942"/>
                  </a:lnTo>
                  <a:lnTo>
                    <a:pt x="118630" y="102146"/>
                  </a:lnTo>
                  <a:lnTo>
                    <a:pt x="118897" y="102133"/>
                  </a:lnTo>
                  <a:lnTo>
                    <a:pt x="119849" y="101981"/>
                  </a:lnTo>
                  <a:lnTo>
                    <a:pt x="120332" y="101600"/>
                  </a:lnTo>
                  <a:lnTo>
                    <a:pt x="120561" y="100914"/>
                  </a:lnTo>
                  <a:close/>
                </a:path>
                <a:path w="160019" h="122555">
                  <a:moveTo>
                    <a:pt x="121767" y="15481"/>
                  </a:moveTo>
                  <a:lnTo>
                    <a:pt x="121691" y="15354"/>
                  </a:lnTo>
                  <a:lnTo>
                    <a:pt x="121475" y="14935"/>
                  </a:lnTo>
                  <a:lnTo>
                    <a:pt x="121107" y="14681"/>
                  </a:lnTo>
                  <a:lnTo>
                    <a:pt x="120446" y="14732"/>
                  </a:lnTo>
                  <a:lnTo>
                    <a:pt x="120319" y="14871"/>
                  </a:lnTo>
                  <a:lnTo>
                    <a:pt x="120027" y="15062"/>
                  </a:lnTo>
                  <a:lnTo>
                    <a:pt x="119951" y="15316"/>
                  </a:lnTo>
                  <a:lnTo>
                    <a:pt x="119837" y="15646"/>
                  </a:lnTo>
                  <a:lnTo>
                    <a:pt x="120065" y="15900"/>
                  </a:lnTo>
                  <a:lnTo>
                    <a:pt x="120865" y="16319"/>
                  </a:lnTo>
                  <a:lnTo>
                    <a:pt x="121259" y="16217"/>
                  </a:lnTo>
                  <a:lnTo>
                    <a:pt x="121716" y="15760"/>
                  </a:lnTo>
                  <a:lnTo>
                    <a:pt x="121767" y="15481"/>
                  </a:lnTo>
                  <a:close/>
                </a:path>
                <a:path w="160019" h="122555">
                  <a:moveTo>
                    <a:pt x="126377" y="28232"/>
                  </a:moveTo>
                  <a:lnTo>
                    <a:pt x="126365" y="27901"/>
                  </a:lnTo>
                  <a:lnTo>
                    <a:pt x="126365" y="27686"/>
                  </a:lnTo>
                  <a:lnTo>
                    <a:pt x="126034" y="27470"/>
                  </a:lnTo>
                  <a:lnTo>
                    <a:pt x="125768" y="27152"/>
                  </a:lnTo>
                  <a:lnTo>
                    <a:pt x="125450" y="27457"/>
                  </a:lnTo>
                  <a:lnTo>
                    <a:pt x="125183" y="27635"/>
                  </a:lnTo>
                  <a:lnTo>
                    <a:pt x="125044" y="27876"/>
                  </a:lnTo>
                  <a:lnTo>
                    <a:pt x="124917" y="28105"/>
                  </a:lnTo>
                  <a:lnTo>
                    <a:pt x="125336" y="28435"/>
                  </a:lnTo>
                  <a:lnTo>
                    <a:pt x="125679" y="28435"/>
                  </a:lnTo>
                  <a:lnTo>
                    <a:pt x="126060" y="28448"/>
                  </a:lnTo>
                  <a:lnTo>
                    <a:pt x="126377" y="28232"/>
                  </a:lnTo>
                  <a:close/>
                </a:path>
                <a:path w="160019" h="122555">
                  <a:moveTo>
                    <a:pt x="128092" y="30657"/>
                  </a:moveTo>
                  <a:lnTo>
                    <a:pt x="126936" y="29375"/>
                  </a:lnTo>
                  <a:lnTo>
                    <a:pt x="126314" y="30137"/>
                  </a:lnTo>
                  <a:lnTo>
                    <a:pt x="125628" y="30835"/>
                  </a:lnTo>
                  <a:lnTo>
                    <a:pt x="126428" y="32016"/>
                  </a:lnTo>
                  <a:lnTo>
                    <a:pt x="128016" y="31940"/>
                  </a:lnTo>
                  <a:lnTo>
                    <a:pt x="128092" y="30657"/>
                  </a:lnTo>
                  <a:close/>
                </a:path>
                <a:path w="160019" h="122555">
                  <a:moveTo>
                    <a:pt x="133362" y="25692"/>
                  </a:moveTo>
                  <a:lnTo>
                    <a:pt x="132791" y="25133"/>
                  </a:lnTo>
                  <a:lnTo>
                    <a:pt x="132676" y="25006"/>
                  </a:lnTo>
                  <a:lnTo>
                    <a:pt x="132461" y="24980"/>
                  </a:lnTo>
                  <a:lnTo>
                    <a:pt x="132245" y="24904"/>
                  </a:lnTo>
                  <a:lnTo>
                    <a:pt x="130695" y="26377"/>
                  </a:lnTo>
                  <a:lnTo>
                    <a:pt x="129794" y="27254"/>
                  </a:lnTo>
                  <a:lnTo>
                    <a:pt x="131013" y="27355"/>
                  </a:lnTo>
                  <a:lnTo>
                    <a:pt x="131914" y="27051"/>
                  </a:lnTo>
                  <a:lnTo>
                    <a:pt x="133350" y="26174"/>
                  </a:lnTo>
                  <a:lnTo>
                    <a:pt x="133362" y="25692"/>
                  </a:lnTo>
                  <a:close/>
                </a:path>
                <a:path w="160019" h="122555">
                  <a:moveTo>
                    <a:pt x="137731" y="26098"/>
                  </a:moveTo>
                  <a:lnTo>
                    <a:pt x="135915" y="23406"/>
                  </a:lnTo>
                  <a:lnTo>
                    <a:pt x="135915" y="25844"/>
                  </a:lnTo>
                  <a:lnTo>
                    <a:pt x="135674" y="26860"/>
                  </a:lnTo>
                  <a:lnTo>
                    <a:pt x="133400" y="31051"/>
                  </a:lnTo>
                  <a:lnTo>
                    <a:pt x="133273" y="31191"/>
                  </a:lnTo>
                  <a:lnTo>
                    <a:pt x="133273" y="32956"/>
                  </a:lnTo>
                  <a:lnTo>
                    <a:pt x="130149" y="38290"/>
                  </a:lnTo>
                  <a:lnTo>
                    <a:pt x="129273" y="39306"/>
                  </a:lnTo>
                  <a:lnTo>
                    <a:pt x="128498" y="39687"/>
                  </a:lnTo>
                  <a:lnTo>
                    <a:pt x="126530" y="40068"/>
                  </a:lnTo>
                  <a:lnTo>
                    <a:pt x="125374" y="40068"/>
                  </a:lnTo>
                  <a:lnTo>
                    <a:pt x="124244" y="39814"/>
                  </a:lnTo>
                  <a:lnTo>
                    <a:pt x="124333" y="37782"/>
                  </a:lnTo>
                  <a:lnTo>
                    <a:pt x="124929" y="37528"/>
                  </a:lnTo>
                  <a:lnTo>
                    <a:pt x="126428" y="36893"/>
                  </a:lnTo>
                  <a:lnTo>
                    <a:pt x="128828" y="35877"/>
                  </a:lnTo>
                  <a:lnTo>
                    <a:pt x="129070" y="35750"/>
                  </a:lnTo>
                  <a:lnTo>
                    <a:pt x="129311" y="35623"/>
                  </a:lnTo>
                  <a:lnTo>
                    <a:pt x="131216" y="34607"/>
                  </a:lnTo>
                  <a:lnTo>
                    <a:pt x="132029" y="33845"/>
                  </a:lnTo>
                  <a:lnTo>
                    <a:pt x="133273" y="32956"/>
                  </a:lnTo>
                  <a:lnTo>
                    <a:pt x="133273" y="31191"/>
                  </a:lnTo>
                  <a:lnTo>
                    <a:pt x="130619" y="33845"/>
                  </a:lnTo>
                  <a:lnTo>
                    <a:pt x="126111" y="35623"/>
                  </a:lnTo>
                  <a:lnTo>
                    <a:pt x="125666" y="35496"/>
                  </a:lnTo>
                  <a:lnTo>
                    <a:pt x="125133" y="35115"/>
                  </a:lnTo>
                  <a:lnTo>
                    <a:pt x="123507" y="35750"/>
                  </a:lnTo>
                  <a:lnTo>
                    <a:pt x="122656" y="35687"/>
                  </a:lnTo>
                  <a:lnTo>
                    <a:pt x="122656" y="37020"/>
                  </a:lnTo>
                  <a:lnTo>
                    <a:pt x="122072" y="37274"/>
                  </a:lnTo>
                  <a:lnTo>
                    <a:pt x="121831" y="37528"/>
                  </a:lnTo>
                  <a:lnTo>
                    <a:pt x="121475" y="37528"/>
                  </a:lnTo>
                  <a:lnTo>
                    <a:pt x="121234" y="37401"/>
                  </a:lnTo>
                  <a:lnTo>
                    <a:pt x="121132" y="36893"/>
                  </a:lnTo>
                  <a:lnTo>
                    <a:pt x="122072" y="36893"/>
                  </a:lnTo>
                  <a:lnTo>
                    <a:pt x="122656" y="37020"/>
                  </a:lnTo>
                  <a:lnTo>
                    <a:pt x="122656" y="35687"/>
                  </a:lnTo>
                  <a:lnTo>
                    <a:pt x="121869" y="35623"/>
                  </a:lnTo>
                  <a:lnTo>
                    <a:pt x="119024" y="34353"/>
                  </a:lnTo>
                  <a:lnTo>
                    <a:pt x="118668" y="33845"/>
                  </a:lnTo>
                  <a:lnTo>
                    <a:pt x="118757" y="33210"/>
                  </a:lnTo>
                  <a:lnTo>
                    <a:pt x="118973" y="31559"/>
                  </a:lnTo>
                  <a:lnTo>
                    <a:pt x="122339" y="27749"/>
                  </a:lnTo>
                  <a:lnTo>
                    <a:pt x="123240" y="27495"/>
                  </a:lnTo>
                  <a:lnTo>
                    <a:pt x="124485" y="26479"/>
                  </a:lnTo>
                  <a:lnTo>
                    <a:pt x="125818" y="24320"/>
                  </a:lnTo>
                  <a:lnTo>
                    <a:pt x="126377" y="23939"/>
                  </a:lnTo>
                  <a:lnTo>
                    <a:pt x="128409" y="22923"/>
                  </a:lnTo>
                  <a:lnTo>
                    <a:pt x="129806" y="22542"/>
                  </a:lnTo>
                  <a:lnTo>
                    <a:pt x="132816" y="22796"/>
                  </a:lnTo>
                  <a:lnTo>
                    <a:pt x="134226" y="23558"/>
                  </a:lnTo>
                  <a:lnTo>
                    <a:pt x="135864" y="24955"/>
                  </a:lnTo>
                  <a:lnTo>
                    <a:pt x="135915" y="25844"/>
                  </a:lnTo>
                  <a:lnTo>
                    <a:pt x="135915" y="23406"/>
                  </a:lnTo>
                  <a:lnTo>
                    <a:pt x="134391" y="22542"/>
                  </a:lnTo>
                  <a:lnTo>
                    <a:pt x="133946" y="22288"/>
                  </a:lnTo>
                  <a:lnTo>
                    <a:pt x="133045" y="21780"/>
                  </a:lnTo>
                  <a:lnTo>
                    <a:pt x="130365" y="21018"/>
                  </a:lnTo>
                  <a:lnTo>
                    <a:pt x="127088" y="22288"/>
                  </a:lnTo>
                  <a:lnTo>
                    <a:pt x="126695" y="22161"/>
                  </a:lnTo>
                  <a:lnTo>
                    <a:pt x="126085" y="22288"/>
                  </a:lnTo>
                  <a:lnTo>
                    <a:pt x="126339" y="21780"/>
                  </a:lnTo>
                  <a:lnTo>
                    <a:pt x="126415" y="21399"/>
                  </a:lnTo>
                  <a:lnTo>
                    <a:pt x="127698" y="20002"/>
                  </a:lnTo>
                  <a:lnTo>
                    <a:pt x="128651" y="18732"/>
                  </a:lnTo>
                  <a:lnTo>
                    <a:pt x="129527" y="16700"/>
                  </a:lnTo>
                  <a:lnTo>
                    <a:pt x="129641" y="16319"/>
                  </a:lnTo>
                  <a:lnTo>
                    <a:pt x="129590" y="15303"/>
                  </a:lnTo>
                  <a:lnTo>
                    <a:pt x="128968" y="13398"/>
                  </a:lnTo>
                  <a:lnTo>
                    <a:pt x="128181" y="12319"/>
                  </a:lnTo>
                  <a:lnTo>
                    <a:pt x="128181" y="15811"/>
                  </a:lnTo>
                  <a:lnTo>
                    <a:pt x="127939" y="17462"/>
                  </a:lnTo>
                  <a:lnTo>
                    <a:pt x="126098" y="19240"/>
                  </a:lnTo>
                  <a:lnTo>
                    <a:pt x="125730" y="19240"/>
                  </a:lnTo>
                  <a:lnTo>
                    <a:pt x="125349" y="19367"/>
                  </a:lnTo>
                  <a:lnTo>
                    <a:pt x="117881" y="24701"/>
                  </a:lnTo>
                  <a:lnTo>
                    <a:pt x="116459" y="24574"/>
                  </a:lnTo>
                  <a:lnTo>
                    <a:pt x="114477" y="23431"/>
                  </a:lnTo>
                  <a:lnTo>
                    <a:pt x="114147" y="23812"/>
                  </a:lnTo>
                  <a:lnTo>
                    <a:pt x="114452" y="24066"/>
                  </a:lnTo>
                  <a:lnTo>
                    <a:pt x="116141" y="25209"/>
                  </a:lnTo>
                  <a:lnTo>
                    <a:pt x="117741" y="25590"/>
                  </a:lnTo>
                  <a:lnTo>
                    <a:pt x="120103" y="25082"/>
                  </a:lnTo>
                  <a:lnTo>
                    <a:pt x="121640" y="24701"/>
                  </a:lnTo>
                  <a:lnTo>
                    <a:pt x="121056" y="25209"/>
                  </a:lnTo>
                  <a:lnTo>
                    <a:pt x="120726" y="25590"/>
                  </a:lnTo>
                  <a:lnTo>
                    <a:pt x="118795" y="27241"/>
                  </a:lnTo>
                  <a:lnTo>
                    <a:pt x="117551" y="27622"/>
                  </a:lnTo>
                  <a:lnTo>
                    <a:pt x="117551" y="28765"/>
                  </a:lnTo>
                  <a:lnTo>
                    <a:pt x="116357" y="32067"/>
                  </a:lnTo>
                  <a:lnTo>
                    <a:pt x="113830" y="32321"/>
                  </a:lnTo>
                  <a:lnTo>
                    <a:pt x="111379" y="33210"/>
                  </a:lnTo>
                  <a:lnTo>
                    <a:pt x="108661" y="32702"/>
                  </a:lnTo>
                  <a:lnTo>
                    <a:pt x="108737" y="32575"/>
                  </a:lnTo>
                  <a:lnTo>
                    <a:pt x="110413" y="29654"/>
                  </a:lnTo>
                  <a:lnTo>
                    <a:pt x="111594" y="29654"/>
                  </a:lnTo>
                  <a:lnTo>
                    <a:pt x="112661" y="29400"/>
                  </a:lnTo>
                  <a:lnTo>
                    <a:pt x="113131" y="29019"/>
                  </a:lnTo>
                  <a:lnTo>
                    <a:pt x="113665" y="28765"/>
                  </a:lnTo>
                  <a:lnTo>
                    <a:pt x="113931" y="29019"/>
                  </a:lnTo>
                  <a:lnTo>
                    <a:pt x="114007" y="29400"/>
                  </a:lnTo>
                  <a:lnTo>
                    <a:pt x="113880" y="29908"/>
                  </a:lnTo>
                  <a:lnTo>
                    <a:pt x="115252" y="30416"/>
                  </a:lnTo>
                  <a:lnTo>
                    <a:pt x="115697" y="30416"/>
                  </a:lnTo>
                  <a:lnTo>
                    <a:pt x="116319" y="29527"/>
                  </a:lnTo>
                  <a:lnTo>
                    <a:pt x="116408" y="29273"/>
                  </a:lnTo>
                  <a:lnTo>
                    <a:pt x="116713" y="28892"/>
                  </a:lnTo>
                  <a:lnTo>
                    <a:pt x="116954" y="28765"/>
                  </a:lnTo>
                  <a:lnTo>
                    <a:pt x="117182" y="28638"/>
                  </a:lnTo>
                  <a:lnTo>
                    <a:pt x="117309" y="28765"/>
                  </a:lnTo>
                  <a:lnTo>
                    <a:pt x="117551" y="28765"/>
                  </a:lnTo>
                  <a:lnTo>
                    <a:pt x="117551" y="27622"/>
                  </a:lnTo>
                  <a:lnTo>
                    <a:pt x="117119" y="27749"/>
                  </a:lnTo>
                  <a:lnTo>
                    <a:pt x="115328" y="26733"/>
                  </a:lnTo>
                  <a:lnTo>
                    <a:pt x="114655" y="26352"/>
                  </a:lnTo>
                  <a:lnTo>
                    <a:pt x="112941" y="26733"/>
                  </a:lnTo>
                  <a:lnTo>
                    <a:pt x="112496" y="26606"/>
                  </a:lnTo>
                  <a:lnTo>
                    <a:pt x="110604" y="25336"/>
                  </a:lnTo>
                  <a:lnTo>
                    <a:pt x="109715" y="24193"/>
                  </a:lnTo>
                  <a:lnTo>
                    <a:pt x="108991" y="22288"/>
                  </a:lnTo>
                  <a:lnTo>
                    <a:pt x="110032" y="22288"/>
                  </a:lnTo>
                  <a:lnTo>
                    <a:pt x="111023" y="22542"/>
                  </a:lnTo>
                  <a:lnTo>
                    <a:pt x="112991" y="22542"/>
                  </a:lnTo>
                  <a:lnTo>
                    <a:pt x="113588" y="22288"/>
                  </a:lnTo>
                  <a:lnTo>
                    <a:pt x="113880" y="22161"/>
                  </a:lnTo>
                  <a:lnTo>
                    <a:pt x="114541" y="21399"/>
                  </a:lnTo>
                  <a:lnTo>
                    <a:pt x="114515" y="21272"/>
                  </a:lnTo>
                  <a:lnTo>
                    <a:pt x="114427" y="20891"/>
                  </a:lnTo>
                  <a:lnTo>
                    <a:pt x="114147" y="21018"/>
                  </a:lnTo>
                  <a:lnTo>
                    <a:pt x="113639" y="21145"/>
                  </a:lnTo>
                  <a:lnTo>
                    <a:pt x="110744" y="21272"/>
                  </a:lnTo>
                  <a:lnTo>
                    <a:pt x="109093" y="19621"/>
                  </a:lnTo>
                  <a:lnTo>
                    <a:pt x="109207" y="18224"/>
                  </a:lnTo>
                  <a:lnTo>
                    <a:pt x="109321" y="16700"/>
                  </a:lnTo>
                  <a:lnTo>
                    <a:pt x="117081" y="9461"/>
                  </a:lnTo>
                  <a:lnTo>
                    <a:pt x="119443" y="9588"/>
                  </a:lnTo>
                  <a:lnTo>
                    <a:pt x="123977" y="10477"/>
                  </a:lnTo>
                  <a:lnTo>
                    <a:pt x="125653" y="11747"/>
                  </a:lnTo>
                  <a:lnTo>
                    <a:pt x="128066" y="15049"/>
                  </a:lnTo>
                  <a:lnTo>
                    <a:pt x="128181" y="15811"/>
                  </a:lnTo>
                  <a:lnTo>
                    <a:pt x="128181" y="12319"/>
                  </a:lnTo>
                  <a:lnTo>
                    <a:pt x="125120" y="9588"/>
                  </a:lnTo>
                  <a:lnTo>
                    <a:pt x="124764" y="9461"/>
                  </a:lnTo>
                  <a:lnTo>
                    <a:pt x="122999" y="8826"/>
                  </a:lnTo>
                  <a:lnTo>
                    <a:pt x="120103" y="8445"/>
                  </a:lnTo>
                  <a:lnTo>
                    <a:pt x="119595" y="8318"/>
                  </a:lnTo>
                  <a:lnTo>
                    <a:pt x="116878" y="7937"/>
                  </a:lnTo>
                  <a:lnTo>
                    <a:pt x="114693" y="8064"/>
                  </a:lnTo>
                  <a:lnTo>
                    <a:pt x="109702" y="9842"/>
                  </a:lnTo>
                  <a:lnTo>
                    <a:pt x="108724" y="10985"/>
                  </a:lnTo>
                  <a:lnTo>
                    <a:pt x="108724" y="29019"/>
                  </a:lnTo>
                  <a:lnTo>
                    <a:pt x="108546" y="30035"/>
                  </a:lnTo>
                  <a:lnTo>
                    <a:pt x="108038" y="31559"/>
                  </a:lnTo>
                  <a:lnTo>
                    <a:pt x="107416" y="32448"/>
                  </a:lnTo>
                  <a:lnTo>
                    <a:pt x="106895" y="32575"/>
                  </a:lnTo>
                  <a:lnTo>
                    <a:pt x="105918" y="31559"/>
                  </a:lnTo>
                  <a:lnTo>
                    <a:pt x="104813" y="30162"/>
                  </a:lnTo>
                  <a:lnTo>
                    <a:pt x="105994" y="29908"/>
                  </a:lnTo>
                  <a:lnTo>
                    <a:pt x="107467" y="30035"/>
                  </a:lnTo>
                  <a:lnTo>
                    <a:pt x="107632" y="29908"/>
                  </a:lnTo>
                  <a:lnTo>
                    <a:pt x="108724" y="29019"/>
                  </a:lnTo>
                  <a:lnTo>
                    <a:pt x="108724" y="10985"/>
                  </a:lnTo>
                  <a:lnTo>
                    <a:pt x="107950" y="11874"/>
                  </a:lnTo>
                  <a:lnTo>
                    <a:pt x="107302" y="15303"/>
                  </a:lnTo>
                  <a:lnTo>
                    <a:pt x="107188" y="15684"/>
                  </a:lnTo>
                  <a:lnTo>
                    <a:pt x="106959" y="17208"/>
                  </a:lnTo>
                  <a:lnTo>
                    <a:pt x="106476" y="17716"/>
                  </a:lnTo>
                  <a:lnTo>
                    <a:pt x="105905" y="18224"/>
                  </a:lnTo>
                  <a:lnTo>
                    <a:pt x="105651" y="18097"/>
                  </a:lnTo>
                  <a:lnTo>
                    <a:pt x="105130" y="17843"/>
                  </a:lnTo>
                  <a:lnTo>
                    <a:pt x="104508" y="17462"/>
                  </a:lnTo>
                  <a:lnTo>
                    <a:pt x="103187" y="16954"/>
                  </a:lnTo>
                  <a:lnTo>
                    <a:pt x="102489" y="16954"/>
                  </a:lnTo>
                  <a:lnTo>
                    <a:pt x="101765" y="16700"/>
                  </a:lnTo>
                  <a:lnTo>
                    <a:pt x="102336" y="14033"/>
                  </a:lnTo>
                  <a:lnTo>
                    <a:pt x="102311" y="13779"/>
                  </a:lnTo>
                  <a:lnTo>
                    <a:pt x="101346" y="11620"/>
                  </a:lnTo>
                  <a:lnTo>
                    <a:pt x="99034" y="9461"/>
                  </a:lnTo>
                  <a:lnTo>
                    <a:pt x="98742" y="9080"/>
                  </a:lnTo>
                  <a:lnTo>
                    <a:pt x="97243" y="7556"/>
                  </a:lnTo>
                  <a:lnTo>
                    <a:pt x="95910" y="6540"/>
                  </a:lnTo>
                  <a:lnTo>
                    <a:pt x="93751" y="5397"/>
                  </a:lnTo>
                  <a:lnTo>
                    <a:pt x="92544" y="4762"/>
                  </a:lnTo>
                  <a:lnTo>
                    <a:pt x="89039" y="4762"/>
                  </a:lnTo>
                  <a:lnTo>
                    <a:pt x="86652" y="4889"/>
                  </a:lnTo>
                  <a:lnTo>
                    <a:pt x="84467" y="6540"/>
                  </a:lnTo>
                  <a:lnTo>
                    <a:pt x="84264" y="6667"/>
                  </a:lnTo>
                  <a:lnTo>
                    <a:pt x="84010" y="6667"/>
                  </a:lnTo>
                  <a:lnTo>
                    <a:pt x="83654" y="6413"/>
                  </a:lnTo>
                  <a:lnTo>
                    <a:pt x="82600" y="4889"/>
                  </a:lnTo>
                  <a:lnTo>
                    <a:pt x="81978" y="4000"/>
                  </a:lnTo>
                  <a:lnTo>
                    <a:pt x="79984" y="3238"/>
                  </a:lnTo>
                  <a:lnTo>
                    <a:pt x="76187" y="4000"/>
                  </a:lnTo>
                  <a:lnTo>
                    <a:pt x="74942" y="4000"/>
                  </a:lnTo>
                  <a:lnTo>
                    <a:pt x="72631" y="4381"/>
                  </a:lnTo>
                  <a:lnTo>
                    <a:pt x="69392" y="5016"/>
                  </a:lnTo>
                  <a:lnTo>
                    <a:pt x="68326" y="5397"/>
                  </a:lnTo>
                  <a:lnTo>
                    <a:pt x="65849" y="5651"/>
                  </a:lnTo>
                  <a:lnTo>
                    <a:pt x="64528" y="5905"/>
                  </a:lnTo>
                  <a:lnTo>
                    <a:pt x="60794" y="7810"/>
                  </a:lnTo>
                  <a:lnTo>
                    <a:pt x="58102" y="8572"/>
                  </a:lnTo>
                  <a:lnTo>
                    <a:pt x="42557" y="17208"/>
                  </a:lnTo>
                  <a:lnTo>
                    <a:pt x="41783" y="17843"/>
                  </a:lnTo>
                  <a:lnTo>
                    <a:pt x="39039" y="19113"/>
                  </a:lnTo>
                  <a:lnTo>
                    <a:pt x="35496" y="20002"/>
                  </a:lnTo>
                  <a:lnTo>
                    <a:pt x="33477" y="21399"/>
                  </a:lnTo>
                  <a:lnTo>
                    <a:pt x="31216" y="22542"/>
                  </a:lnTo>
                  <a:lnTo>
                    <a:pt x="30975" y="22923"/>
                  </a:lnTo>
                  <a:lnTo>
                    <a:pt x="27901" y="27368"/>
                  </a:lnTo>
                  <a:lnTo>
                    <a:pt x="27749" y="28257"/>
                  </a:lnTo>
                  <a:lnTo>
                    <a:pt x="27635" y="29146"/>
                  </a:lnTo>
                  <a:lnTo>
                    <a:pt x="27736" y="29400"/>
                  </a:lnTo>
                  <a:lnTo>
                    <a:pt x="28956" y="30162"/>
                  </a:lnTo>
                  <a:lnTo>
                    <a:pt x="30238" y="29781"/>
                  </a:lnTo>
                  <a:lnTo>
                    <a:pt x="30683" y="25844"/>
                  </a:lnTo>
                  <a:lnTo>
                    <a:pt x="32575" y="24193"/>
                  </a:lnTo>
                  <a:lnTo>
                    <a:pt x="35179" y="22415"/>
                  </a:lnTo>
                  <a:lnTo>
                    <a:pt x="35585" y="22034"/>
                  </a:lnTo>
                  <a:lnTo>
                    <a:pt x="37693" y="21018"/>
                  </a:lnTo>
                  <a:lnTo>
                    <a:pt x="39293" y="20129"/>
                  </a:lnTo>
                  <a:lnTo>
                    <a:pt x="42138" y="20383"/>
                  </a:lnTo>
                  <a:lnTo>
                    <a:pt x="42786" y="20129"/>
                  </a:lnTo>
                  <a:lnTo>
                    <a:pt x="56972" y="10858"/>
                  </a:lnTo>
                  <a:lnTo>
                    <a:pt x="60769" y="9461"/>
                  </a:lnTo>
                  <a:lnTo>
                    <a:pt x="63144" y="8953"/>
                  </a:lnTo>
                  <a:lnTo>
                    <a:pt x="65747" y="7302"/>
                  </a:lnTo>
                  <a:lnTo>
                    <a:pt x="66433" y="7175"/>
                  </a:lnTo>
                  <a:lnTo>
                    <a:pt x="68580" y="7048"/>
                  </a:lnTo>
                  <a:lnTo>
                    <a:pt x="70002" y="6540"/>
                  </a:lnTo>
                  <a:lnTo>
                    <a:pt x="72034" y="5905"/>
                  </a:lnTo>
                  <a:lnTo>
                    <a:pt x="72682" y="5778"/>
                  </a:lnTo>
                  <a:lnTo>
                    <a:pt x="75069" y="5524"/>
                  </a:lnTo>
                  <a:lnTo>
                    <a:pt x="76835" y="5651"/>
                  </a:lnTo>
                  <a:lnTo>
                    <a:pt x="77254" y="5524"/>
                  </a:lnTo>
                  <a:lnTo>
                    <a:pt x="79362" y="4889"/>
                  </a:lnTo>
                  <a:lnTo>
                    <a:pt x="80086" y="5270"/>
                  </a:lnTo>
                  <a:lnTo>
                    <a:pt x="81064" y="6667"/>
                  </a:lnTo>
                  <a:lnTo>
                    <a:pt x="82270" y="8318"/>
                  </a:lnTo>
                  <a:lnTo>
                    <a:pt x="82956" y="8699"/>
                  </a:lnTo>
                  <a:lnTo>
                    <a:pt x="84162" y="8572"/>
                  </a:lnTo>
                  <a:lnTo>
                    <a:pt x="84569" y="8572"/>
                  </a:lnTo>
                  <a:lnTo>
                    <a:pt x="86563" y="7175"/>
                  </a:lnTo>
                  <a:lnTo>
                    <a:pt x="87414" y="6667"/>
                  </a:lnTo>
                  <a:lnTo>
                    <a:pt x="89103" y="5651"/>
                  </a:lnTo>
                  <a:lnTo>
                    <a:pt x="99898" y="16446"/>
                  </a:lnTo>
                  <a:lnTo>
                    <a:pt x="99580" y="17081"/>
                  </a:lnTo>
                  <a:lnTo>
                    <a:pt x="98107" y="17462"/>
                  </a:lnTo>
                  <a:lnTo>
                    <a:pt x="95999" y="18605"/>
                  </a:lnTo>
                  <a:lnTo>
                    <a:pt x="94678" y="20002"/>
                  </a:lnTo>
                  <a:lnTo>
                    <a:pt x="94310" y="22034"/>
                  </a:lnTo>
                  <a:lnTo>
                    <a:pt x="94221" y="23431"/>
                  </a:lnTo>
                  <a:lnTo>
                    <a:pt x="94538" y="24066"/>
                  </a:lnTo>
                  <a:lnTo>
                    <a:pt x="97891" y="25463"/>
                  </a:lnTo>
                  <a:lnTo>
                    <a:pt x="98183" y="25336"/>
                  </a:lnTo>
                  <a:lnTo>
                    <a:pt x="98259" y="25209"/>
                  </a:lnTo>
                  <a:lnTo>
                    <a:pt x="98247" y="24828"/>
                  </a:lnTo>
                  <a:lnTo>
                    <a:pt x="97637" y="24320"/>
                  </a:lnTo>
                  <a:lnTo>
                    <a:pt x="96608" y="23558"/>
                  </a:lnTo>
                  <a:lnTo>
                    <a:pt x="96735" y="21018"/>
                  </a:lnTo>
                  <a:lnTo>
                    <a:pt x="98044" y="19113"/>
                  </a:lnTo>
                  <a:lnTo>
                    <a:pt x="100965" y="18351"/>
                  </a:lnTo>
                  <a:lnTo>
                    <a:pt x="101866" y="18097"/>
                  </a:lnTo>
                  <a:lnTo>
                    <a:pt x="103835" y="18478"/>
                  </a:lnTo>
                  <a:lnTo>
                    <a:pt x="104724" y="19240"/>
                  </a:lnTo>
                  <a:lnTo>
                    <a:pt x="105816" y="22288"/>
                  </a:lnTo>
                  <a:lnTo>
                    <a:pt x="106514" y="23939"/>
                  </a:lnTo>
                  <a:lnTo>
                    <a:pt x="108343" y="26606"/>
                  </a:lnTo>
                  <a:lnTo>
                    <a:pt x="108445" y="27114"/>
                  </a:lnTo>
                  <a:lnTo>
                    <a:pt x="108242" y="27876"/>
                  </a:lnTo>
                  <a:lnTo>
                    <a:pt x="106413" y="28892"/>
                  </a:lnTo>
                  <a:lnTo>
                    <a:pt x="105867" y="29019"/>
                  </a:lnTo>
                  <a:lnTo>
                    <a:pt x="102908" y="29019"/>
                  </a:lnTo>
                  <a:lnTo>
                    <a:pt x="100520" y="28384"/>
                  </a:lnTo>
                  <a:lnTo>
                    <a:pt x="99288" y="28130"/>
                  </a:lnTo>
                  <a:lnTo>
                    <a:pt x="97142" y="27495"/>
                  </a:lnTo>
                  <a:lnTo>
                    <a:pt x="96139" y="27114"/>
                  </a:lnTo>
                  <a:lnTo>
                    <a:pt x="93916" y="25590"/>
                  </a:lnTo>
                  <a:lnTo>
                    <a:pt x="92468" y="24955"/>
                  </a:lnTo>
                  <a:lnTo>
                    <a:pt x="89027" y="23685"/>
                  </a:lnTo>
                  <a:lnTo>
                    <a:pt x="87122" y="23558"/>
                  </a:lnTo>
                  <a:lnTo>
                    <a:pt x="82600" y="25082"/>
                  </a:lnTo>
                  <a:lnTo>
                    <a:pt x="76111" y="31686"/>
                  </a:lnTo>
                  <a:lnTo>
                    <a:pt x="76936" y="32194"/>
                  </a:lnTo>
                  <a:lnTo>
                    <a:pt x="77736" y="32194"/>
                  </a:lnTo>
                  <a:lnTo>
                    <a:pt x="78155" y="31559"/>
                  </a:lnTo>
                  <a:lnTo>
                    <a:pt x="78930" y="30035"/>
                  </a:lnTo>
                  <a:lnTo>
                    <a:pt x="79603" y="29146"/>
                  </a:lnTo>
                  <a:lnTo>
                    <a:pt x="82537" y="27495"/>
                  </a:lnTo>
                  <a:lnTo>
                    <a:pt x="84366" y="26098"/>
                  </a:lnTo>
                  <a:lnTo>
                    <a:pt x="87426" y="25082"/>
                  </a:lnTo>
                  <a:lnTo>
                    <a:pt x="88239" y="24955"/>
                  </a:lnTo>
                  <a:lnTo>
                    <a:pt x="91922" y="25971"/>
                  </a:lnTo>
                  <a:lnTo>
                    <a:pt x="94640" y="27876"/>
                  </a:lnTo>
                  <a:lnTo>
                    <a:pt x="96240" y="28638"/>
                  </a:lnTo>
                  <a:lnTo>
                    <a:pt x="105181" y="32956"/>
                  </a:lnTo>
                  <a:lnTo>
                    <a:pt x="104597" y="33591"/>
                  </a:lnTo>
                  <a:lnTo>
                    <a:pt x="104521" y="34226"/>
                  </a:lnTo>
                  <a:lnTo>
                    <a:pt x="105422" y="34988"/>
                  </a:lnTo>
                  <a:lnTo>
                    <a:pt x="105498" y="35496"/>
                  </a:lnTo>
                  <a:lnTo>
                    <a:pt x="105600" y="35750"/>
                  </a:lnTo>
                  <a:lnTo>
                    <a:pt x="106984" y="34861"/>
                  </a:lnTo>
                  <a:lnTo>
                    <a:pt x="108458" y="34734"/>
                  </a:lnTo>
                  <a:lnTo>
                    <a:pt x="111277" y="34353"/>
                  </a:lnTo>
                  <a:lnTo>
                    <a:pt x="112623" y="34099"/>
                  </a:lnTo>
                  <a:lnTo>
                    <a:pt x="114350" y="33845"/>
                  </a:lnTo>
                  <a:lnTo>
                    <a:pt x="115125" y="33845"/>
                  </a:lnTo>
                  <a:lnTo>
                    <a:pt x="115404" y="34226"/>
                  </a:lnTo>
                  <a:lnTo>
                    <a:pt x="115697" y="34480"/>
                  </a:lnTo>
                  <a:lnTo>
                    <a:pt x="116674" y="36512"/>
                  </a:lnTo>
                  <a:lnTo>
                    <a:pt x="117970" y="37782"/>
                  </a:lnTo>
                  <a:lnTo>
                    <a:pt x="120345" y="39179"/>
                  </a:lnTo>
                  <a:lnTo>
                    <a:pt x="121031" y="40576"/>
                  </a:lnTo>
                  <a:lnTo>
                    <a:pt x="120103" y="41719"/>
                  </a:lnTo>
                  <a:lnTo>
                    <a:pt x="119113" y="42481"/>
                  </a:lnTo>
                  <a:lnTo>
                    <a:pt x="118554" y="42735"/>
                  </a:lnTo>
                  <a:lnTo>
                    <a:pt x="118173" y="42608"/>
                  </a:lnTo>
                  <a:lnTo>
                    <a:pt x="117043" y="42227"/>
                  </a:lnTo>
                  <a:lnTo>
                    <a:pt x="116662" y="42100"/>
                  </a:lnTo>
                  <a:lnTo>
                    <a:pt x="115455" y="41719"/>
                  </a:lnTo>
                  <a:lnTo>
                    <a:pt x="113665" y="41211"/>
                  </a:lnTo>
                  <a:lnTo>
                    <a:pt x="113004" y="41211"/>
                  </a:lnTo>
                  <a:lnTo>
                    <a:pt x="112420" y="40576"/>
                  </a:lnTo>
                  <a:lnTo>
                    <a:pt x="112636" y="40322"/>
                  </a:lnTo>
                  <a:lnTo>
                    <a:pt x="112776" y="39941"/>
                  </a:lnTo>
                  <a:lnTo>
                    <a:pt x="113360" y="39560"/>
                  </a:lnTo>
                  <a:lnTo>
                    <a:pt x="113817" y="39560"/>
                  </a:lnTo>
                  <a:lnTo>
                    <a:pt x="114376" y="39306"/>
                  </a:lnTo>
                  <a:lnTo>
                    <a:pt x="114503" y="38925"/>
                  </a:lnTo>
                  <a:lnTo>
                    <a:pt x="114706" y="38671"/>
                  </a:lnTo>
                  <a:lnTo>
                    <a:pt x="114439" y="38544"/>
                  </a:lnTo>
                  <a:lnTo>
                    <a:pt x="114287" y="38417"/>
                  </a:lnTo>
                  <a:lnTo>
                    <a:pt x="112979" y="37782"/>
                  </a:lnTo>
                  <a:lnTo>
                    <a:pt x="112572" y="37782"/>
                  </a:lnTo>
                  <a:lnTo>
                    <a:pt x="112382" y="38061"/>
                  </a:lnTo>
                  <a:lnTo>
                    <a:pt x="112382" y="42100"/>
                  </a:lnTo>
                  <a:lnTo>
                    <a:pt x="112318" y="42227"/>
                  </a:lnTo>
                  <a:lnTo>
                    <a:pt x="112255" y="42100"/>
                  </a:lnTo>
                  <a:lnTo>
                    <a:pt x="112382" y="42100"/>
                  </a:lnTo>
                  <a:lnTo>
                    <a:pt x="112382" y="38061"/>
                  </a:lnTo>
                  <a:lnTo>
                    <a:pt x="111594" y="39179"/>
                  </a:lnTo>
                  <a:lnTo>
                    <a:pt x="111379" y="39560"/>
                  </a:lnTo>
                  <a:lnTo>
                    <a:pt x="111112" y="40576"/>
                  </a:lnTo>
                  <a:lnTo>
                    <a:pt x="111048" y="42608"/>
                  </a:lnTo>
                  <a:lnTo>
                    <a:pt x="111810" y="43497"/>
                  </a:lnTo>
                  <a:lnTo>
                    <a:pt x="113042" y="42862"/>
                  </a:lnTo>
                  <a:lnTo>
                    <a:pt x="113614" y="43497"/>
                  </a:lnTo>
                  <a:lnTo>
                    <a:pt x="113703" y="43878"/>
                  </a:lnTo>
                  <a:lnTo>
                    <a:pt x="112458" y="45021"/>
                  </a:lnTo>
                  <a:lnTo>
                    <a:pt x="110324" y="45783"/>
                  </a:lnTo>
                  <a:lnTo>
                    <a:pt x="108051" y="45402"/>
                  </a:lnTo>
                  <a:lnTo>
                    <a:pt x="107543" y="45529"/>
                  </a:lnTo>
                  <a:lnTo>
                    <a:pt x="107226" y="45910"/>
                  </a:lnTo>
                  <a:lnTo>
                    <a:pt x="107200" y="46799"/>
                  </a:lnTo>
                  <a:lnTo>
                    <a:pt x="107556" y="47180"/>
                  </a:lnTo>
                  <a:lnTo>
                    <a:pt x="108369" y="48831"/>
                  </a:lnTo>
                  <a:lnTo>
                    <a:pt x="108648" y="49974"/>
                  </a:lnTo>
                  <a:lnTo>
                    <a:pt x="108762" y="50863"/>
                  </a:lnTo>
                  <a:lnTo>
                    <a:pt x="108445" y="51498"/>
                  </a:lnTo>
                  <a:lnTo>
                    <a:pt x="106311" y="52387"/>
                  </a:lnTo>
                  <a:lnTo>
                    <a:pt x="105346" y="52641"/>
                  </a:lnTo>
                  <a:lnTo>
                    <a:pt x="103657" y="53149"/>
                  </a:lnTo>
                  <a:lnTo>
                    <a:pt x="103035" y="53022"/>
                  </a:lnTo>
                  <a:lnTo>
                    <a:pt x="101904" y="51879"/>
                  </a:lnTo>
                  <a:lnTo>
                    <a:pt x="101765" y="51752"/>
                  </a:lnTo>
                  <a:lnTo>
                    <a:pt x="101320" y="51371"/>
                  </a:lnTo>
                  <a:lnTo>
                    <a:pt x="99999" y="50482"/>
                  </a:lnTo>
                  <a:lnTo>
                    <a:pt x="99479" y="49974"/>
                  </a:lnTo>
                  <a:lnTo>
                    <a:pt x="99377" y="48958"/>
                  </a:lnTo>
                  <a:lnTo>
                    <a:pt x="99187" y="48831"/>
                  </a:lnTo>
                  <a:lnTo>
                    <a:pt x="98971" y="48450"/>
                  </a:lnTo>
                  <a:lnTo>
                    <a:pt x="98488" y="48615"/>
                  </a:lnTo>
                  <a:lnTo>
                    <a:pt x="98488" y="50863"/>
                  </a:lnTo>
                  <a:lnTo>
                    <a:pt x="98005" y="51117"/>
                  </a:lnTo>
                  <a:lnTo>
                    <a:pt x="96951" y="51752"/>
                  </a:lnTo>
                  <a:lnTo>
                    <a:pt x="96075" y="51752"/>
                  </a:lnTo>
                  <a:lnTo>
                    <a:pt x="94272" y="50482"/>
                  </a:lnTo>
                  <a:lnTo>
                    <a:pt x="94145" y="49974"/>
                  </a:lnTo>
                  <a:lnTo>
                    <a:pt x="94259" y="47942"/>
                  </a:lnTo>
                  <a:lnTo>
                    <a:pt x="94310" y="47688"/>
                  </a:lnTo>
                  <a:lnTo>
                    <a:pt x="95199" y="47942"/>
                  </a:lnTo>
                  <a:lnTo>
                    <a:pt x="95719" y="48577"/>
                  </a:lnTo>
                  <a:lnTo>
                    <a:pt x="96075" y="48958"/>
                  </a:lnTo>
                  <a:lnTo>
                    <a:pt x="95313" y="50609"/>
                  </a:lnTo>
                  <a:lnTo>
                    <a:pt x="95694" y="50609"/>
                  </a:lnTo>
                  <a:lnTo>
                    <a:pt x="95935" y="50736"/>
                  </a:lnTo>
                  <a:lnTo>
                    <a:pt x="96532" y="50482"/>
                  </a:lnTo>
                  <a:lnTo>
                    <a:pt x="96913" y="50228"/>
                  </a:lnTo>
                  <a:lnTo>
                    <a:pt x="97345" y="49974"/>
                  </a:lnTo>
                  <a:lnTo>
                    <a:pt x="98488" y="50863"/>
                  </a:lnTo>
                  <a:lnTo>
                    <a:pt x="98488" y="48615"/>
                  </a:lnTo>
                  <a:lnTo>
                    <a:pt x="97802" y="48831"/>
                  </a:lnTo>
                  <a:lnTo>
                    <a:pt x="96647" y="47688"/>
                  </a:lnTo>
                  <a:lnTo>
                    <a:pt x="84810" y="43116"/>
                  </a:lnTo>
                  <a:lnTo>
                    <a:pt x="82143" y="43116"/>
                  </a:lnTo>
                  <a:lnTo>
                    <a:pt x="81445" y="43370"/>
                  </a:lnTo>
                  <a:lnTo>
                    <a:pt x="81216" y="43497"/>
                  </a:lnTo>
                  <a:lnTo>
                    <a:pt x="81216" y="44259"/>
                  </a:lnTo>
                  <a:lnTo>
                    <a:pt x="81457" y="44513"/>
                  </a:lnTo>
                  <a:lnTo>
                    <a:pt x="82130" y="44640"/>
                  </a:lnTo>
                  <a:lnTo>
                    <a:pt x="82778" y="44640"/>
                  </a:lnTo>
                  <a:lnTo>
                    <a:pt x="85940" y="44513"/>
                  </a:lnTo>
                  <a:lnTo>
                    <a:pt x="88976" y="45275"/>
                  </a:lnTo>
                  <a:lnTo>
                    <a:pt x="92456" y="46291"/>
                  </a:lnTo>
                  <a:lnTo>
                    <a:pt x="93332" y="46799"/>
                  </a:lnTo>
                  <a:lnTo>
                    <a:pt x="92964" y="48577"/>
                  </a:lnTo>
                  <a:lnTo>
                    <a:pt x="92862" y="50863"/>
                  </a:lnTo>
                  <a:lnTo>
                    <a:pt x="94259" y="52006"/>
                  </a:lnTo>
                  <a:lnTo>
                    <a:pt x="95123" y="52641"/>
                  </a:lnTo>
                  <a:lnTo>
                    <a:pt x="96926" y="52768"/>
                  </a:lnTo>
                  <a:lnTo>
                    <a:pt x="97650" y="52768"/>
                  </a:lnTo>
                  <a:lnTo>
                    <a:pt x="99288" y="53022"/>
                  </a:lnTo>
                  <a:lnTo>
                    <a:pt x="100342" y="53530"/>
                  </a:lnTo>
                  <a:lnTo>
                    <a:pt x="100965" y="54038"/>
                  </a:lnTo>
                  <a:lnTo>
                    <a:pt x="102323" y="54419"/>
                  </a:lnTo>
                  <a:lnTo>
                    <a:pt x="102400" y="56070"/>
                  </a:lnTo>
                  <a:lnTo>
                    <a:pt x="102298" y="56832"/>
                  </a:lnTo>
                  <a:lnTo>
                    <a:pt x="102222" y="58991"/>
                  </a:lnTo>
                  <a:lnTo>
                    <a:pt x="102323" y="59753"/>
                  </a:lnTo>
                  <a:lnTo>
                    <a:pt x="103924" y="61404"/>
                  </a:lnTo>
                  <a:lnTo>
                    <a:pt x="107264" y="66738"/>
                  </a:lnTo>
                  <a:lnTo>
                    <a:pt x="107264" y="67500"/>
                  </a:lnTo>
                  <a:lnTo>
                    <a:pt x="106692" y="69024"/>
                  </a:lnTo>
                  <a:lnTo>
                    <a:pt x="105702" y="71310"/>
                  </a:lnTo>
                  <a:lnTo>
                    <a:pt x="104254" y="73088"/>
                  </a:lnTo>
                  <a:lnTo>
                    <a:pt x="99910" y="77787"/>
                  </a:lnTo>
                  <a:lnTo>
                    <a:pt x="96113" y="78930"/>
                  </a:lnTo>
                  <a:lnTo>
                    <a:pt x="89281" y="78168"/>
                  </a:lnTo>
                  <a:lnTo>
                    <a:pt x="86753" y="77152"/>
                  </a:lnTo>
                  <a:lnTo>
                    <a:pt x="84099" y="75628"/>
                  </a:lnTo>
                  <a:lnTo>
                    <a:pt x="83820" y="75247"/>
                  </a:lnTo>
                  <a:lnTo>
                    <a:pt x="83286" y="75628"/>
                  </a:lnTo>
                  <a:lnTo>
                    <a:pt x="85293" y="77406"/>
                  </a:lnTo>
                  <a:lnTo>
                    <a:pt x="87566" y="78549"/>
                  </a:lnTo>
                  <a:lnTo>
                    <a:pt x="91186" y="79692"/>
                  </a:lnTo>
                  <a:lnTo>
                    <a:pt x="94411" y="79819"/>
                  </a:lnTo>
                  <a:lnTo>
                    <a:pt x="96951" y="79184"/>
                  </a:lnTo>
                  <a:lnTo>
                    <a:pt x="97612" y="78930"/>
                  </a:lnTo>
                  <a:lnTo>
                    <a:pt x="100926" y="77660"/>
                  </a:lnTo>
                  <a:lnTo>
                    <a:pt x="102273" y="76517"/>
                  </a:lnTo>
                  <a:lnTo>
                    <a:pt x="105625" y="73088"/>
                  </a:lnTo>
                  <a:lnTo>
                    <a:pt x="107442" y="70675"/>
                  </a:lnTo>
                  <a:lnTo>
                    <a:pt x="108648" y="67500"/>
                  </a:lnTo>
                  <a:lnTo>
                    <a:pt x="109105" y="66992"/>
                  </a:lnTo>
                  <a:lnTo>
                    <a:pt x="109664" y="67500"/>
                  </a:lnTo>
                  <a:lnTo>
                    <a:pt x="110617" y="69024"/>
                  </a:lnTo>
                  <a:lnTo>
                    <a:pt x="111671" y="70040"/>
                  </a:lnTo>
                  <a:lnTo>
                    <a:pt x="115316" y="72707"/>
                  </a:lnTo>
                  <a:lnTo>
                    <a:pt x="117856" y="73088"/>
                  </a:lnTo>
                  <a:lnTo>
                    <a:pt x="123456" y="72072"/>
                  </a:lnTo>
                  <a:lnTo>
                    <a:pt x="127266" y="71564"/>
                  </a:lnTo>
                  <a:lnTo>
                    <a:pt x="127736" y="71437"/>
                  </a:lnTo>
                  <a:lnTo>
                    <a:pt x="129616" y="70929"/>
                  </a:lnTo>
                  <a:lnTo>
                    <a:pt x="132524" y="68516"/>
                  </a:lnTo>
                  <a:lnTo>
                    <a:pt x="136880" y="60769"/>
                  </a:lnTo>
                  <a:lnTo>
                    <a:pt x="136753" y="60007"/>
                  </a:lnTo>
                  <a:lnTo>
                    <a:pt x="136639" y="59626"/>
                  </a:lnTo>
                  <a:lnTo>
                    <a:pt x="136309" y="58610"/>
                  </a:lnTo>
                  <a:lnTo>
                    <a:pt x="136258" y="57340"/>
                  </a:lnTo>
                  <a:lnTo>
                    <a:pt x="135953" y="55181"/>
                  </a:lnTo>
                  <a:lnTo>
                    <a:pt x="135712" y="52387"/>
                  </a:lnTo>
                  <a:lnTo>
                    <a:pt x="134670" y="47942"/>
                  </a:lnTo>
                  <a:lnTo>
                    <a:pt x="134429" y="46545"/>
                  </a:lnTo>
                  <a:lnTo>
                    <a:pt x="134416" y="45910"/>
                  </a:lnTo>
                  <a:lnTo>
                    <a:pt x="134366" y="43751"/>
                  </a:lnTo>
                  <a:lnTo>
                    <a:pt x="133832" y="43370"/>
                  </a:lnTo>
                  <a:lnTo>
                    <a:pt x="133781" y="60515"/>
                  </a:lnTo>
                  <a:lnTo>
                    <a:pt x="133667" y="61404"/>
                  </a:lnTo>
                  <a:lnTo>
                    <a:pt x="133426" y="62547"/>
                  </a:lnTo>
                  <a:lnTo>
                    <a:pt x="133184" y="64452"/>
                  </a:lnTo>
                  <a:lnTo>
                    <a:pt x="132867" y="65087"/>
                  </a:lnTo>
                  <a:lnTo>
                    <a:pt x="128854" y="68643"/>
                  </a:lnTo>
                  <a:lnTo>
                    <a:pt x="125844" y="69659"/>
                  </a:lnTo>
                  <a:lnTo>
                    <a:pt x="125107" y="69786"/>
                  </a:lnTo>
                  <a:lnTo>
                    <a:pt x="123088" y="69913"/>
                  </a:lnTo>
                  <a:lnTo>
                    <a:pt x="121869" y="70167"/>
                  </a:lnTo>
                  <a:lnTo>
                    <a:pt x="116598" y="71437"/>
                  </a:lnTo>
                  <a:lnTo>
                    <a:pt x="113207" y="69786"/>
                  </a:lnTo>
                  <a:lnTo>
                    <a:pt x="112001" y="66992"/>
                  </a:lnTo>
                  <a:lnTo>
                    <a:pt x="111506" y="65849"/>
                  </a:lnTo>
                  <a:lnTo>
                    <a:pt x="111823" y="65595"/>
                  </a:lnTo>
                  <a:lnTo>
                    <a:pt x="112102" y="65849"/>
                  </a:lnTo>
                  <a:lnTo>
                    <a:pt x="113969" y="66738"/>
                  </a:lnTo>
                  <a:lnTo>
                    <a:pt x="115570" y="67373"/>
                  </a:lnTo>
                  <a:lnTo>
                    <a:pt x="118300" y="68770"/>
                  </a:lnTo>
                  <a:lnTo>
                    <a:pt x="119494" y="68897"/>
                  </a:lnTo>
                  <a:lnTo>
                    <a:pt x="131152" y="62674"/>
                  </a:lnTo>
                  <a:lnTo>
                    <a:pt x="133362" y="59626"/>
                  </a:lnTo>
                  <a:lnTo>
                    <a:pt x="133743" y="59753"/>
                  </a:lnTo>
                  <a:lnTo>
                    <a:pt x="133781" y="60515"/>
                  </a:lnTo>
                  <a:lnTo>
                    <a:pt x="133781" y="43370"/>
                  </a:lnTo>
                  <a:lnTo>
                    <a:pt x="132143" y="43370"/>
                  </a:lnTo>
                  <a:lnTo>
                    <a:pt x="131622" y="43497"/>
                  </a:lnTo>
                  <a:lnTo>
                    <a:pt x="130124" y="44259"/>
                  </a:lnTo>
                  <a:lnTo>
                    <a:pt x="125704" y="46799"/>
                  </a:lnTo>
                  <a:lnTo>
                    <a:pt x="122339" y="49847"/>
                  </a:lnTo>
                  <a:lnTo>
                    <a:pt x="109334" y="58610"/>
                  </a:lnTo>
                  <a:lnTo>
                    <a:pt x="108940" y="58991"/>
                  </a:lnTo>
                  <a:lnTo>
                    <a:pt x="108546" y="59245"/>
                  </a:lnTo>
                  <a:lnTo>
                    <a:pt x="109156" y="60134"/>
                  </a:lnTo>
                  <a:lnTo>
                    <a:pt x="109334" y="60261"/>
                  </a:lnTo>
                  <a:lnTo>
                    <a:pt x="111150" y="59880"/>
                  </a:lnTo>
                  <a:lnTo>
                    <a:pt x="112229" y="59372"/>
                  </a:lnTo>
                  <a:lnTo>
                    <a:pt x="113715" y="58102"/>
                  </a:lnTo>
                  <a:lnTo>
                    <a:pt x="114833" y="57340"/>
                  </a:lnTo>
                  <a:lnTo>
                    <a:pt x="119811" y="64325"/>
                  </a:lnTo>
                  <a:lnTo>
                    <a:pt x="120700" y="64833"/>
                  </a:lnTo>
                  <a:lnTo>
                    <a:pt x="122072" y="65341"/>
                  </a:lnTo>
                  <a:lnTo>
                    <a:pt x="122631" y="65468"/>
                  </a:lnTo>
                  <a:lnTo>
                    <a:pt x="122770" y="64706"/>
                  </a:lnTo>
                  <a:lnTo>
                    <a:pt x="121310" y="63944"/>
                  </a:lnTo>
                  <a:lnTo>
                    <a:pt x="120611" y="62547"/>
                  </a:lnTo>
                  <a:lnTo>
                    <a:pt x="118478" y="59245"/>
                  </a:lnTo>
                  <a:lnTo>
                    <a:pt x="118046" y="58483"/>
                  </a:lnTo>
                  <a:lnTo>
                    <a:pt x="117309" y="57340"/>
                  </a:lnTo>
                  <a:lnTo>
                    <a:pt x="116713" y="56197"/>
                  </a:lnTo>
                  <a:lnTo>
                    <a:pt x="119799" y="53911"/>
                  </a:lnTo>
                  <a:lnTo>
                    <a:pt x="120396" y="55054"/>
                  </a:lnTo>
                  <a:lnTo>
                    <a:pt x="121589" y="57721"/>
                  </a:lnTo>
                  <a:lnTo>
                    <a:pt x="122529" y="59499"/>
                  </a:lnTo>
                  <a:lnTo>
                    <a:pt x="124206" y="61404"/>
                  </a:lnTo>
                  <a:lnTo>
                    <a:pt x="124447" y="61404"/>
                  </a:lnTo>
                  <a:lnTo>
                    <a:pt x="124879" y="61658"/>
                  </a:lnTo>
                  <a:lnTo>
                    <a:pt x="124790" y="61150"/>
                  </a:lnTo>
                  <a:lnTo>
                    <a:pt x="124701" y="60515"/>
                  </a:lnTo>
                  <a:lnTo>
                    <a:pt x="122326" y="53911"/>
                  </a:lnTo>
                  <a:lnTo>
                    <a:pt x="121945" y="52895"/>
                  </a:lnTo>
                  <a:lnTo>
                    <a:pt x="121920" y="52260"/>
                  </a:lnTo>
                  <a:lnTo>
                    <a:pt x="123545" y="51244"/>
                  </a:lnTo>
                  <a:lnTo>
                    <a:pt x="123799" y="51117"/>
                  </a:lnTo>
                  <a:lnTo>
                    <a:pt x="124155" y="50990"/>
                  </a:lnTo>
                  <a:lnTo>
                    <a:pt x="124358" y="52387"/>
                  </a:lnTo>
                  <a:lnTo>
                    <a:pt x="125831" y="59499"/>
                  </a:lnTo>
                  <a:lnTo>
                    <a:pt x="125958" y="59880"/>
                  </a:lnTo>
                  <a:lnTo>
                    <a:pt x="126022" y="60007"/>
                  </a:lnTo>
                  <a:lnTo>
                    <a:pt x="126466" y="59880"/>
                  </a:lnTo>
                  <a:lnTo>
                    <a:pt x="126580" y="58102"/>
                  </a:lnTo>
                  <a:lnTo>
                    <a:pt x="126466" y="55181"/>
                  </a:lnTo>
                  <a:lnTo>
                    <a:pt x="126022" y="52895"/>
                  </a:lnTo>
                  <a:lnTo>
                    <a:pt x="125958" y="50990"/>
                  </a:lnTo>
                  <a:lnTo>
                    <a:pt x="125895" y="49466"/>
                  </a:lnTo>
                  <a:lnTo>
                    <a:pt x="126771" y="48577"/>
                  </a:lnTo>
                  <a:lnTo>
                    <a:pt x="128866" y="47320"/>
                  </a:lnTo>
                  <a:lnTo>
                    <a:pt x="128803" y="48158"/>
                  </a:lnTo>
                  <a:lnTo>
                    <a:pt x="127850" y="51142"/>
                  </a:lnTo>
                  <a:lnTo>
                    <a:pt x="127787" y="53822"/>
                  </a:lnTo>
                  <a:lnTo>
                    <a:pt x="127355" y="56819"/>
                  </a:lnTo>
                  <a:lnTo>
                    <a:pt x="127469" y="57696"/>
                  </a:lnTo>
                  <a:lnTo>
                    <a:pt x="127711" y="57492"/>
                  </a:lnTo>
                  <a:lnTo>
                    <a:pt x="127939" y="57404"/>
                  </a:lnTo>
                  <a:lnTo>
                    <a:pt x="128803" y="54914"/>
                  </a:lnTo>
                  <a:lnTo>
                    <a:pt x="129451" y="52527"/>
                  </a:lnTo>
                  <a:lnTo>
                    <a:pt x="130009" y="49657"/>
                  </a:lnTo>
                  <a:lnTo>
                    <a:pt x="130124" y="47866"/>
                  </a:lnTo>
                  <a:lnTo>
                    <a:pt x="129679" y="47409"/>
                  </a:lnTo>
                  <a:lnTo>
                    <a:pt x="128892" y="47307"/>
                  </a:lnTo>
                  <a:lnTo>
                    <a:pt x="129667" y="46799"/>
                  </a:lnTo>
                  <a:lnTo>
                    <a:pt x="130378" y="45910"/>
                  </a:lnTo>
                  <a:lnTo>
                    <a:pt x="131432" y="45910"/>
                  </a:lnTo>
                  <a:lnTo>
                    <a:pt x="132016" y="46545"/>
                  </a:lnTo>
                  <a:lnTo>
                    <a:pt x="132054" y="47180"/>
                  </a:lnTo>
                  <a:lnTo>
                    <a:pt x="132765" y="53784"/>
                  </a:lnTo>
                  <a:lnTo>
                    <a:pt x="120230" y="67500"/>
                  </a:lnTo>
                  <a:lnTo>
                    <a:pt x="119126" y="67373"/>
                  </a:lnTo>
                  <a:lnTo>
                    <a:pt x="115341" y="65976"/>
                  </a:lnTo>
                  <a:lnTo>
                    <a:pt x="114490" y="65595"/>
                  </a:lnTo>
                  <a:lnTo>
                    <a:pt x="113068" y="64960"/>
                  </a:lnTo>
                  <a:lnTo>
                    <a:pt x="112776" y="64833"/>
                  </a:lnTo>
                  <a:lnTo>
                    <a:pt x="109397" y="62674"/>
                  </a:lnTo>
                  <a:lnTo>
                    <a:pt x="108673" y="61912"/>
                  </a:lnTo>
                  <a:lnTo>
                    <a:pt x="108610" y="60642"/>
                  </a:lnTo>
                  <a:lnTo>
                    <a:pt x="108165" y="60642"/>
                  </a:lnTo>
                  <a:lnTo>
                    <a:pt x="107149" y="61150"/>
                  </a:lnTo>
                  <a:lnTo>
                    <a:pt x="107048" y="61658"/>
                  </a:lnTo>
                  <a:lnTo>
                    <a:pt x="107645" y="62801"/>
                  </a:lnTo>
                  <a:lnTo>
                    <a:pt x="108204" y="63690"/>
                  </a:lnTo>
                  <a:lnTo>
                    <a:pt x="107734" y="64960"/>
                  </a:lnTo>
                  <a:lnTo>
                    <a:pt x="107010" y="64071"/>
                  </a:lnTo>
                  <a:lnTo>
                    <a:pt x="106083" y="62547"/>
                  </a:lnTo>
                  <a:lnTo>
                    <a:pt x="105803" y="62039"/>
                  </a:lnTo>
                  <a:lnTo>
                    <a:pt x="103936" y="59626"/>
                  </a:lnTo>
                  <a:lnTo>
                    <a:pt x="103149" y="57721"/>
                  </a:lnTo>
                  <a:lnTo>
                    <a:pt x="103873" y="55308"/>
                  </a:lnTo>
                  <a:lnTo>
                    <a:pt x="103949" y="54419"/>
                  </a:lnTo>
                  <a:lnTo>
                    <a:pt x="106019" y="53784"/>
                  </a:lnTo>
                  <a:lnTo>
                    <a:pt x="107111" y="53530"/>
                  </a:lnTo>
                  <a:lnTo>
                    <a:pt x="108038" y="53149"/>
                  </a:lnTo>
                  <a:lnTo>
                    <a:pt x="110197" y="52260"/>
                  </a:lnTo>
                  <a:lnTo>
                    <a:pt x="110883" y="50482"/>
                  </a:lnTo>
                  <a:lnTo>
                    <a:pt x="110769" y="49974"/>
                  </a:lnTo>
                  <a:lnTo>
                    <a:pt x="109842" y="47815"/>
                  </a:lnTo>
                  <a:lnTo>
                    <a:pt x="109435" y="47434"/>
                  </a:lnTo>
                  <a:lnTo>
                    <a:pt x="109474" y="46926"/>
                  </a:lnTo>
                  <a:lnTo>
                    <a:pt x="111518" y="45910"/>
                  </a:lnTo>
                  <a:lnTo>
                    <a:pt x="114160" y="46291"/>
                  </a:lnTo>
                  <a:lnTo>
                    <a:pt x="114401" y="45910"/>
                  </a:lnTo>
                  <a:lnTo>
                    <a:pt x="114477" y="45783"/>
                  </a:lnTo>
                  <a:lnTo>
                    <a:pt x="115481" y="44132"/>
                  </a:lnTo>
                  <a:lnTo>
                    <a:pt x="115404" y="43624"/>
                  </a:lnTo>
                  <a:lnTo>
                    <a:pt x="115087" y="42862"/>
                  </a:lnTo>
                  <a:lnTo>
                    <a:pt x="114973" y="42608"/>
                  </a:lnTo>
                  <a:lnTo>
                    <a:pt x="115862" y="42735"/>
                  </a:lnTo>
                  <a:lnTo>
                    <a:pt x="116497" y="42989"/>
                  </a:lnTo>
                  <a:lnTo>
                    <a:pt x="118046" y="44132"/>
                  </a:lnTo>
                  <a:lnTo>
                    <a:pt x="118986" y="44005"/>
                  </a:lnTo>
                  <a:lnTo>
                    <a:pt x="120980" y="42862"/>
                  </a:lnTo>
                  <a:lnTo>
                    <a:pt x="121081" y="42735"/>
                  </a:lnTo>
                  <a:lnTo>
                    <a:pt x="122250" y="41211"/>
                  </a:lnTo>
                  <a:lnTo>
                    <a:pt x="124841" y="41719"/>
                  </a:lnTo>
                  <a:lnTo>
                    <a:pt x="127342" y="41592"/>
                  </a:lnTo>
                  <a:lnTo>
                    <a:pt x="128841" y="41211"/>
                  </a:lnTo>
                  <a:lnTo>
                    <a:pt x="129844" y="40957"/>
                  </a:lnTo>
                  <a:lnTo>
                    <a:pt x="130657" y="42354"/>
                  </a:lnTo>
                  <a:lnTo>
                    <a:pt x="131826" y="42227"/>
                  </a:lnTo>
                  <a:lnTo>
                    <a:pt x="133908" y="41592"/>
                  </a:lnTo>
                  <a:lnTo>
                    <a:pt x="134150" y="40957"/>
                  </a:lnTo>
                  <a:lnTo>
                    <a:pt x="134200" y="40830"/>
                  </a:lnTo>
                  <a:lnTo>
                    <a:pt x="134594" y="40322"/>
                  </a:lnTo>
                  <a:lnTo>
                    <a:pt x="134620" y="40068"/>
                  </a:lnTo>
                  <a:lnTo>
                    <a:pt x="134086" y="39179"/>
                  </a:lnTo>
                  <a:lnTo>
                    <a:pt x="134200" y="38544"/>
                  </a:lnTo>
                  <a:lnTo>
                    <a:pt x="134086" y="37274"/>
                  </a:lnTo>
                  <a:lnTo>
                    <a:pt x="134162" y="36258"/>
                  </a:lnTo>
                  <a:lnTo>
                    <a:pt x="134226" y="36004"/>
                  </a:lnTo>
                  <a:lnTo>
                    <a:pt x="134480" y="35623"/>
                  </a:lnTo>
                  <a:lnTo>
                    <a:pt x="135153" y="33845"/>
                  </a:lnTo>
                  <a:lnTo>
                    <a:pt x="135547" y="32956"/>
                  </a:lnTo>
                  <a:lnTo>
                    <a:pt x="135661" y="32702"/>
                  </a:lnTo>
                  <a:lnTo>
                    <a:pt x="136118" y="30543"/>
                  </a:lnTo>
                  <a:lnTo>
                    <a:pt x="136220" y="28638"/>
                  </a:lnTo>
                  <a:lnTo>
                    <a:pt x="137172" y="27495"/>
                  </a:lnTo>
                  <a:lnTo>
                    <a:pt x="137248" y="27114"/>
                  </a:lnTo>
                  <a:lnTo>
                    <a:pt x="137731" y="26098"/>
                  </a:lnTo>
                  <a:close/>
                </a:path>
                <a:path w="160019" h="122555">
                  <a:moveTo>
                    <a:pt x="159524" y="41656"/>
                  </a:moveTo>
                  <a:lnTo>
                    <a:pt x="159448" y="33147"/>
                  </a:lnTo>
                  <a:lnTo>
                    <a:pt x="157391" y="25146"/>
                  </a:lnTo>
                  <a:lnTo>
                    <a:pt x="157187" y="24638"/>
                  </a:lnTo>
                  <a:lnTo>
                    <a:pt x="156972" y="23241"/>
                  </a:lnTo>
                  <a:lnTo>
                    <a:pt x="155105" y="20066"/>
                  </a:lnTo>
                  <a:lnTo>
                    <a:pt x="154127" y="18542"/>
                  </a:lnTo>
                  <a:lnTo>
                    <a:pt x="152425" y="15113"/>
                  </a:lnTo>
                  <a:lnTo>
                    <a:pt x="133464" y="2159"/>
                  </a:lnTo>
                  <a:lnTo>
                    <a:pt x="129222" y="1524"/>
                  </a:lnTo>
                  <a:lnTo>
                    <a:pt x="127304" y="1143"/>
                  </a:lnTo>
                  <a:lnTo>
                    <a:pt x="124815" y="762"/>
                  </a:lnTo>
                  <a:lnTo>
                    <a:pt x="123990" y="635"/>
                  </a:lnTo>
                  <a:lnTo>
                    <a:pt x="122605" y="254"/>
                  </a:lnTo>
                  <a:lnTo>
                    <a:pt x="120777" y="0"/>
                  </a:lnTo>
                  <a:lnTo>
                    <a:pt x="120218" y="0"/>
                  </a:lnTo>
                  <a:lnTo>
                    <a:pt x="119075" y="762"/>
                  </a:lnTo>
                  <a:lnTo>
                    <a:pt x="118186" y="635"/>
                  </a:lnTo>
                  <a:lnTo>
                    <a:pt x="109677" y="1524"/>
                  </a:lnTo>
                  <a:lnTo>
                    <a:pt x="109435" y="1651"/>
                  </a:lnTo>
                  <a:lnTo>
                    <a:pt x="105206" y="2921"/>
                  </a:lnTo>
                  <a:lnTo>
                    <a:pt x="102006" y="3810"/>
                  </a:lnTo>
                  <a:lnTo>
                    <a:pt x="100787" y="4064"/>
                  </a:lnTo>
                  <a:lnTo>
                    <a:pt x="98793" y="4445"/>
                  </a:lnTo>
                  <a:lnTo>
                    <a:pt x="98679" y="5207"/>
                  </a:lnTo>
                  <a:lnTo>
                    <a:pt x="98793" y="5842"/>
                  </a:lnTo>
                  <a:lnTo>
                    <a:pt x="98996" y="6096"/>
                  </a:lnTo>
                  <a:lnTo>
                    <a:pt x="99682" y="6223"/>
                  </a:lnTo>
                  <a:lnTo>
                    <a:pt x="100317" y="6858"/>
                  </a:lnTo>
                  <a:lnTo>
                    <a:pt x="103327" y="5842"/>
                  </a:lnTo>
                  <a:lnTo>
                    <a:pt x="105587" y="5461"/>
                  </a:lnTo>
                  <a:lnTo>
                    <a:pt x="109067" y="4191"/>
                  </a:lnTo>
                  <a:lnTo>
                    <a:pt x="110464" y="3810"/>
                  </a:lnTo>
                  <a:lnTo>
                    <a:pt x="113309" y="3175"/>
                  </a:lnTo>
                  <a:lnTo>
                    <a:pt x="114808" y="3048"/>
                  </a:lnTo>
                  <a:lnTo>
                    <a:pt x="119062" y="2540"/>
                  </a:lnTo>
                  <a:lnTo>
                    <a:pt x="121831" y="2159"/>
                  </a:lnTo>
                  <a:lnTo>
                    <a:pt x="127393" y="3429"/>
                  </a:lnTo>
                  <a:lnTo>
                    <a:pt x="129273" y="3556"/>
                  </a:lnTo>
                  <a:lnTo>
                    <a:pt x="147701" y="23368"/>
                  </a:lnTo>
                  <a:lnTo>
                    <a:pt x="148742" y="26416"/>
                  </a:lnTo>
                  <a:lnTo>
                    <a:pt x="148844" y="27178"/>
                  </a:lnTo>
                  <a:lnTo>
                    <a:pt x="149047" y="31242"/>
                  </a:lnTo>
                  <a:lnTo>
                    <a:pt x="149174" y="34036"/>
                  </a:lnTo>
                  <a:lnTo>
                    <a:pt x="149288" y="41021"/>
                  </a:lnTo>
                  <a:lnTo>
                    <a:pt x="148755" y="45212"/>
                  </a:lnTo>
                  <a:lnTo>
                    <a:pt x="148640" y="45847"/>
                  </a:lnTo>
                  <a:lnTo>
                    <a:pt x="145465" y="54356"/>
                  </a:lnTo>
                  <a:lnTo>
                    <a:pt x="144310" y="56896"/>
                  </a:lnTo>
                  <a:lnTo>
                    <a:pt x="143979" y="57912"/>
                  </a:lnTo>
                  <a:lnTo>
                    <a:pt x="143751" y="59055"/>
                  </a:lnTo>
                  <a:lnTo>
                    <a:pt x="144386" y="59690"/>
                  </a:lnTo>
                  <a:lnTo>
                    <a:pt x="144424" y="60198"/>
                  </a:lnTo>
                  <a:lnTo>
                    <a:pt x="144056" y="61722"/>
                  </a:lnTo>
                  <a:lnTo>
                    <a:pt x="143941" y="62103"/>
                  </a:lnTo>
                  <a:lnTo>
                    <a:pt x="143141" y="63881"/>
                  </a:lnTo>
                  <a:lnTo>
                    <a:pt x="139242" y="68199"/>
                  </a:lnTo>
                  <a:lnTo>
                    <a:pt x="137083" y="70866"/>
                  </a:lnTo>
                  <a:lnTo>
                    <a:pt x="135178" y="72771"/>
                  </a:lnTo>
                  <a:lnTo>
                    <a:pt x="132194" y="75438"/>
                  </a:lnTo>
                  <a:lnTo>
                    <a:pt x="131089" y="76073"/>
                  </a:lnTo>
                  <a:lnTo>
                    <a:pt x="125971" y="80264"/>
                  </a:lnTo>
                  <a:lnTo>
                    <a:pt x="121653" y="83439"/>
                  </a:lnTo>
                  <a:lnTo>
                    <a:pt x="114249" y="87122"/>
                  </a:lnTo>
                  <a:lnTo>
                    <a:pt x="107124" y="90551"/>
                  </a:lnTo>
                  <a:lnTo>
                    <a:pt x="105194" y="91440"/>
                  </a:lnTo>
                  <a:lnTo>
                    <a:pt x="100609" y="93980"/>
                  </a:lnTo>
                  <a:lnTo>
                    <a:pt x="97663" y="94996"/>
                  </a:lnTo>
                  <a:lnTo>
                    <a:pt x="93205" y="96139"/>
                  </a:lnTo>
                  <a:lnTo>
                    <a:pt x="89585" y="97409"/>
                  </a:lnTo>
                  <a:lnTo>
                    <a:pt x="88798" y="97790"/>
                  </a:lnTo>
                  <a:lnTo>
                    <a:pt x="79184" y="100711"/>
                  </a:lnTo>
                  <a:lnTo>
                    <a:pt x="71996" y="102235"/>
                  </a:lnTo>
                  <a:lnTo>
                    <a:pt x="69354" y="102997"/>
                  </a:lnTo>
                  <a:lnTo>
                    <a:pt x="63715" y="104013"/>
                  </a:lnTo>
                  <a:lnTo>
                    <a:pt x="56794" y="105537"/>
                  </a:lnTo>
                  <a:lnTo>
                    <a:pt x="55702" y="105664"/>
                  </a:lnTo>
                  <a:lnTo>
                    <a:pt x="49453" y="106553"/>
                  </a:lnTo>
                  <a:lnTo>
                    <a:pt x="45046" y="105791"/>
                  </a:lnTo>
                  <a:lnTo>
                    <a:pt x="43230" y="105537"/>
                  </a:lnTo>
                  <a:lnTo>
                    <a:pt x="39090" y="105156"/>
                  </a:lnTo>
                  <a:lnTo>
                    <a:pt x="36817" y="104648"/>
                  </a:lnTo>
                  <a:lnTo>
                    <a:pt x="34163" y="103505"/>
                  </a:lnTo>
                  <a:lnTo>
                    <a:pt x="33642" y="103378"/>
                  </a:lnTo>
                  <a:lnTo>
                    <a:pt x="31521" y="102997"/>
                  </a:lnTo>
                  <a:lnTo>
                    <a:pt x="30035" y="102362"/>
                  </a:lnTo>
                  <a:lnTo>
                    <a:pt x="24511" y="99568"/>
                  </a:lnTo>
                  <a:lnTo>
                    <a:pt x="20955" y="96647"/>
                  </a:lnTo>
                  <a:lnTo>
                    <a:pt x="16040" y="93218"/>
                  </a:lnTo>
                  <a:lnTo>
                    <a:pt x="7886" y="78359"/>
                  </a:lnTo>
                  <a:lnTo>
                    <a:pt x="7581" y="76835"/>
                  </a:lnTo>
                  <a:lnTo>
                    <a:pt x="7454" y="76073"/>
                  </a:lnTo>
                  <a:lnTo>
                    <a:pt x="7327" y="74295"/>
                  </a:lnTo>
                  <a:lnTo>
                    <a:pt x="7378" y="70739"/>
                  </a:lnTo>
                  <a:lnTo>
                    <a:pt x="7632" y="69088"/>
                  </a:lnTo>
                  <a:lnTo>
                    <a:pt x="8394" y="65786"/>
                  </a:lnTo>
                  <a:lnTo>
                    <a:pt x="8610" y="65024"/>
                  </a:lnTo>
                  <a:lnTo>
                    <a:pt x="9156" y="64643"/>
                  </a:lnTo>
                  <a:lnTo>
                    <a:pt x="9512" y="64897"/>
                  </a:lnTo>
                  <a:lnTo>
                    <a:pt x="10642" y="65913"/>
                  </a:lnTo>
                  <a:lnTo>
                    <a:pt x="10947" y="67945"/>
                  </a:lnTo>
                  <a:lnTo>
                    <a:pt x="11214" y="68199"/>
                  </a:lnTo>
                  <a:lnTo>
                    <a:pt x="13817" y="68453"/>
                  </a:lnTo>
                  <a:lnTo>
                    <a:pt x="14452" y="68580"/>
                  </a:lnTo>
                  <a:lnTo>
                    <a:pt x="18326" y="69088"/>
                  </a:lnTo>
                  <a:lnTo>
                    <a:pt x="20447" y="69215"/>
                  </a:lnTo>
                  <a:lnTo>
                    <a:pt x="20993" y="69215"/>
                  </a:lnTo>
                  <a:lnTo>
                    <a:pt x="21717" y="69088"/>
                  </a:lnTo>
                  <a:lnTo>
                    <a:pt x="21920" y="68834"/>
                  </a:lnTo>
                  <a:lnTo>
                    <a:pt x="22009" y="68199"/>
                  </a:lnTo>
                  <a:lnTo>
                    <a:pt x="21704" y="67945"/>
                  </a:lnTo>
                  <a:lnTo>
                    <a:pt x="21437" y="67818"/>
                  </a:lnTo>
                  <a:lnTo>
                    <a:pt x="21183" y="67691"/>
                  </a:lnTo>
                  <a:lnTo>
                    <a:pt x="20497" y="67691"/>
                  </a:lnTo>
                  <a:lnTo>
                    <a:pt x="17780" y="67818"/>
                  </a:lnTo>
                  <a:lnTo>
                    <a:pt x="15328" y="67691"/>
                  </a:lnTo>
                  <a:lnTo>
                    <a:pt x="14224" y="67564"/>
                  </a:lnTo>
                  <a:lnTo>
                    <a:pt x="11874" y="67564"/>
                  </a:lnTo>
                  <a:lnTo>
                    <a:pt x="11734" y="67310"/>
                  </a:lnTo>
                  <a:lnTo>
                    <a:pt x="12280" y="66040"/>
                  </a:lnTo>
                  <a:lnTo>
                    <a:pt x="12357" y="65786"/>
                  </a:lnTo>
                  <a:lnTo>
                    <a:pt x="12433" y="65405"/>
                  </a:lnTo>
                  <a:lnTo>
                    <a:pt x="11557" y="64643"/>
                  </a:lnTo>
                  <a:lnTo>
                    <a:pt x="10833" y="64008"/>
                  </a:lnTo>
                  <a:lnTo>
                    <a:pt x="10172" y="62103"/>
                  </a:lnTo>
                  <a:lnTo>
                    <a:pt x="9144" y="59690"/>
                  </a:lnTo>
                  <a:lnTo>
                    <a:pt x="7734" y="56642"/>
                  </a:lnTo>
                  <a:lnTo>
                    <a:pt x="7696" y="54229"/>
                  </a:lnTo>
                  <a:lnTo>
                    <a:pt x="10236" y="51816"/>
                  </a:lnTo>
                  <a:lnTo>
                    <a:pt x="11785" y="46609"/>
                  </a:lnTo>
                  <a:lnTo>
                    <a:pt x="12661" y="45212"/>
                  </a:lnTo>
                  <a:lnTo>
                    <a:pt x="15125" y="42926"/>
                  </a:lnTo>
                  <a:lnTo>
                    <a:pt x="15976" y="41656"/>
                  </a:lnTo>
                  <a:lnTo>
                    <a:pt x="27813" y="34163"/>
                  </a:lnTo>
                  <a:lnTo>
                    <a:pt x="27165" y="35306"/>
                  </a:lnTo>
                  <a:lnTo>
                    <a:pt x="28625" y="34925"/>
                  </a:lnTo>
                  <a:lnTo>
                    <a:pt x="29870" y="35687"/>
                  </a:lnTo>
                  <a:lnTo>
                    <a:pt x="31419" y="35052"/>
                  </a:lnTo>
                  <a:lnTo>
                    <a:pt x="31788" y="35052"/>
                  </a:lnTo>
                  <a:lnTo>
                    <a:pt x="33147" y="35306"/>
                  </a:lnTo>
                  <a:lnTo>
                    <a:pt x="33502" y="35814"/>
                  </a:lnTo>
                  <a:lnTo>
                    <a:pt x="33566" y="36068"/>
                  </a:lnTo>
                  <a:lnTo>
                    <a:pt x="33439" y="36703"/>
                  </a:lnTo>
                  <a:lnTo>
                    <a:pt x="33337" y="38100"/>
                  </a:lnTo>
                  <a:lnTo>
                    <a:pt x="33591" y="38354"/>
                  </a:lnTo>
                  <a:lnTo>
                    <a:pt x="34391" y="38227"/>
                  </a:lnTo>
                  <a:lnTo>
                    <a:pt x="34798" y="38100"/>
                  </a:lnTo>
                  <a:lnTo>
                    <a:pt x="35318" y="37338"/>
                  </a:lnTo>
                  <a:lnTo>
                    <a:pt x="35648" y="36703"/>
                  </a:lnTo>
                  <a:lnTo>
                    <a:pt x="36042" y="35433"/>
                  </a:lnTo>
                  <a:lnTo>
                    <a:pt x="35433" y="35179"/>
                  </a:lnTo>
                  <a:lnTo>
                    <a:pt x="35369" y="35052"/>
                  </a:lnTo>
                  <a:lnTo>
                    <a:pt x="35318" y="34925"/>
                  </a:lnTo>
                  <a:lnTo>
                    <a:pt x="35255" y="34798"/>
                  </a:lnTo>
                  <a:lnTo>
                    <a:pt x="35280" y="34290"/>
                  </a:lnTo>
                  <a:lnTo>
                    <a:pt x="35890" y="34290"/>
                  </a:lnTo>
                  <a:lnTo>
                    <a:pt x="38671" y="34798"/>
                  </a:lnTo>
                  <a:lnTo>
                    <a:pt x="39611" y="35941"/>
                  </a:lnTo>
                  <a:lnTo>
                    <a:pt x="39738" y="36703"/>
                  </a:lnTo>
                  <a:lnTo>
                    <a:pt x="39852" y="40513"/>
                  </a:lnTo>
                  <a:lnTo>
                    <a:pt x="40271" y="42037"/>
                  </a:lnTo>
                  <a:lnTo>
                    <a:pt x="42354" y="44831"/>
                  </a:lnTo>
                  <a:lnTo>
                    <a:pt x="42418" y="45212"/>
                  </a:lnTo>
                  <a:lnTo>
                    <a:pt x="42506" y="46482"/>
                  </a:lnTo>
                  <a:lnTo>
                    <a:pt x="41579" y="48641"/>
                  </a:lnTo>
                  <a:lnTo>
                    <a:pt x="41173" y="49276"/>
                  </a:lnTo>
                  <a:lnTo>
                    <a:pt x="39725" y="49403"/>
                  </a:lnTo>
                  <a:lnTo>
                    <a:pt x="39306" y="49657"/>
                  </a:lnTo>
                  <a:lnTo>
                    <a:pt x="36220" y="51054"/>
                  </a:lnTo>
                  <a:lnTo>
                    <a:pt x="34366" y="52197"/>
                  </a:lnTo>
                  <a:lnTo>
                    <a:pt x="33858" y="52578"/>
                  </a:lnTo>
                  <a:lnTo>
                    <a:pt x="32397" y="54356"/>
                  </a:lnTo>
                  <a:lnTo>
                    <a:pt x="31623" y="55245"/>
                  </a:lnTo>
                  <a:lnTo>
                    <a:pt x="30441" y="56896"/>
                  </a:lnTo>
                  <a:lnTo>
                    <a:pt x="29895" y="58293"/>
                  </a:lnTo>
                  <a:lnTo>
                    <a:pt x="29794" y="58801"/>
                  </a:lnTo>
                  <a:lnTo>
                    <a:pt x="29591" y="60198"/>
                  </a:lnTo>
                  <a:lnTo>
                    <a:pt x="29337" y="60960"/>
                  </a:lnTo>
                  <a:lnTo>
                    <a:pt x="27609" y="61341"/>
                  </a:lnTo>
                  <a:lnTo>
                    <a:pt x="27178" y="62103"/>
                  </a:lnTo>
                  <a:lnTo>
                    <a:pt x="26238" y="62484"/>
                  </a:lnTo>
                  <a:lnTo>
                    <a:pt x="26276" y="62230"/>
                  </a:lnTo>
                  <a:lnTo>
                    <a:pt x="26466" y="61214"/>
                  </a:lnTo>
                  <a:lnTo>
                    <a:pt x="28041" y="60960"/>
                  </a:lnTo>
                  <a:lnTo>
                    <a:pt x="27686" y="59563"/>
                  </a:lnTo>
                  <a:lnTo>
                    <a:pt x="26885" y="59817"/>
                  </a:lnTo>
                  <a:lnTo>
                    <a:pt x="26301" y="60198"/>
                  </a:lnTo>
                  <a:lnTo>
                    <a:pt x="25171" y="61087"/>
                  </a:lnTo>
                  <a:lnTo>
                    <a:pt x="24625" y="61722"/>
                  </a:lnTo>
                  <a:lnTo>
                    <a:pt x="23977" y="62230"/>
                  </a:lnTo>
                  <a:lnTo>
                    <a:pt x="23698" y="62230"/>
                  </a:lnTo>
                  <a:lnTo>
                    <a:pt x="23469" y="61849"/>
                  </a:lnTo>
                  <a:lnTo>
                    <a:pt x="23507" y="61595"/>
                  </a:lnTo>
                  <a:lnTo>
                    <a:pt x="24066" y="60960"/>
                  </a:lnTo>
                  <a:lnTo>
                    <a:pt x="23126" y="60706"/>
                  </a:lnTo>
                  <a:lnTo>
                    <a:pt x="22021" y="61468"/>
                  </a:lnTo>
                  <a:lnTo>
                    <a:pt x="21818" y="61976"/>
                  </a:lnTo>
                  <a:lnTo>
                    <a:pt x="21704" y="62865"/>
                  </a:lnTo>
                  <a:lnTo>
                    <a:pt x="22161" y="64770"/>
                  </a:lnTo>
                  <a:lnTo>
                    <a:pt x="22987" y="65405"/>
                  </a:lnTo>
                  <a:lnTo>
                    <a:pt x="24777" y="65786"/>
                  </a:lnTo>
                  <a:lnTo>
                    <a:pt x="24828" y="65278"/>
                  </a:lnTo>
                  <a:lnTo>
                    <a:pt x="23825" y="64389"/>
                  </a:lnTo>
                  <a:lnTo>
                    <a:pt x="23596" y="63627"/>
                  </a:lnTo>
                  <a:lnTo>
                    <a:pt x="24688" y="63627"/>
                  </a:lnTo>
                  <a:lnTo>
                    <a:pt x="25730" y="63754"/>
                  </a:lnTo>
                  <a:lnTo>
                    <a:pt x="26568" y="64262"/>
                  </a:lnTo>
                  <a:lnTo>
                    <a:pt x="27165" y="64008"/>
                  </a:lnTo>
                  <a:lnTo>
                    <a:pt x="27774" y="63627"/>
                  </a:lnTo>
                  <a:lnTo>
                    <a:pt x="28181" y="63373"/>
                  </a:lnTo>
                  <a:lnTo>
                    <a:pt x="28587" y="62865"/>
                  </a:lnTo>
                  <a:lnTo>
                    <a:pt x="29019" y="62611"/>
                  </a:lnTo>
                  <a:lnTo>
                    <a:pt x="30276" y="63500"/>
                  </a:lnTo>
                  <a:lnTo>
                    <a:pt x="31445" y="62611"/>
                  </a:lnTo>
                  <a:lnTo>
                    <a:pt x="31457" y="62484"/>
                  </a:lnTo>
                  <a:lnTo>
                    <a:pt x="31356" y="61976"/>
                  </a:lnTo>
                  <a:lnTo>
                    <a:pt x="30873" y="60960"/>
                  </a:lnTo>
                  <a:lnTo>
                    <a:pt x="30899" y="60706"/>
                  </a:lnTo>
                  <a:lnTo>
                    <a:pt x="31686" y="59563"/>
                  </a:lnTo>
                  <a:lnTo>
                    <a:pt x="32004" y="58039"/>
                  </a:lnTo>
                  <a:lnTo>
                    <a:pt x="32283" y="57658"/>
                  </a:lnTo>
                  <a:lnTo>
                    <a:pt x="33235" y="57277"/>
                  </a:lnTo>
                  <a:lnTo>
                    <a:pt x="33591" y="56642"/>
                  </a:lnTo>
                  <a:lnTo>
                    <a:pt x="35064" y="54864"/>
                  </a:lnTo>
                  <a:lnTo>
                    <a:pt x="36068" y="53467"/>
                  </a:lnTo>
                  <a:lnTo>
                    <a:pt x="38023" y="52959"/>
                  </a:lnTo>
                  <a:lnTo>
                    <a:pt x="38239" y="52832"/>
                  </a:lnTo>
                  <a:lnTo>
                    <a:pt x="44767" y="49657"/>
                  </a:lnTo>
                  <a:lnTo>
                    <a:pt x="46316" y="49784"/>
                  </a:lnTo>
                  <a:lnTo>
                    <a:pt x="48729" y="51308"/>
                  </a:lnTo>
                  <a:lnTo>
                    <a:pt x="49758" y="51435"/>
                  </a:lnTo>
                  <a:lnTo>
                    <a:pt x="52285" y="51308"/>
                  </a:lnTo>
                  <a:lnTo>
                    <a:pt x="53657" y="51689"/>
                  </a:lnTo>
                  <a:lnTo>
                    <a:pt x="55981" y="52959"/>
                  </a:lnTo>
                  <a:lnTo>
                    <a:pt x="57124" y="53213"/>
                  </a:lnTo>
                  <a:lnTo>
                    <a:pt x="59715" y="52705"/>
                  </a:lnTo>
                  <a:lnTo>
                    <a:pt x="61582" y="52451"/>
                  </a:lnTo>
                  <a:lnTo>
                    <a:pt x="62166" y="52451"/>
                  </a:lnTo>
                  <a:lnTo>
                    <a:pt x="63068" y="52324"/>
                  </a:lnTo>
                  <a:lnTo>
                    <a:pt x="63525" y="52959"/>
                  </a:lnTo>
                  <a:lnTo>
                    <a:pt x="63804" y="53721"/>
                  </a:lnTo>
                  <a:lnTo>
                    <a:pt x="62928" y="53848"/>
                  </a:lnTo>
                  <a:lnTo>
                    <a:pt x="62242" y="54102"/>
                  </a:lnTo>
                  <a:lnTo>
                    <a:pt x="62166" y="55118"/>
                  </a:lnTo>
                  <a:lnTo>
                    <a:pt x="62471" y="55245"/>
                  </a:lnTo>
                  <a:lnTo>
                    <a:pt x="63119" y="55372"/>
                  </a:lnTo>
                  <a:lnTo>
                    <a:pt x="66154" y="55372"/>
                  </a:lnTo>
                  <a:lnTo>
                    <a:pt x="65709" y="56134"/>
                  </a:lnTo>
                  <a:lnTo>
                    <a:pt x="65392" y="57023"/>
                  </a:lnTo>
                  <a:lnTo>
                    <a:pt x="65290" y="57658"/>
                  </a:lnTo>
                  <a:lnTo>
                    <a:pt x="65443" y="57912"/>
                  </a:lnTo>
                  <a:lnTo>
                    <a:pt x="67106" y="58674"/>
                  </a:lnTo>
                  <a:lnTo>
                    <a:pt x="67678" y="58547"/>
                  </a:lnTo>
                  <a:lnTo>
                    <a:pt x="68732" y="58420"/>
                  </a:lnTo>
                  <a:lnTo>
                    <a:pt x="69062" y="58166"/>
                  </a:lnTo>
                  <a:lnTo>
                    <a:pt x="69138" y="57150"/>
                  </a:lnTo>
                  <a:lnTo>
                    <a:pt x="69392" y="57023"/>
                  </a:lnTo>
                  <a:lnTo>
                    <a:pt x="69697" y="57150"/>
                  </a:lnTo>
                  <a:lnTo>
                    <a:pt x="69850" y="58039"/>
                  </a:lnTo>
                  <a:lnTo>
                    <a:pt x="70332" y="58293"/>
                  </a:lnTo>
                  <a:lnTo>
                    <a:pt x="80238" y="76200"/>
                  </a:lnTo>
                  <a:lnTo>
                    <a:pt x="81191" y="78359"/>
                  </a:lnTo>
                  <a:lnTo>
                    <a:pt x="81267" y="78740"/>
                  </a:lnTo>
                  <a:lnTo>
                    <a:pt x="81419" y="79248"/>
                  </a:lnTo>
                  <a:lnTo>
                    <a:pt x="80073" y="80137"/>
                  </a:lnTo>
                  <a:lnTo>
                    <a:pt x="76238" y="82423"/>
                  </a:lnTo>
                  <a:lnTo>
                    <a:pt x="75209" y="83312"/>
                  </a:lnTo>
                  <a:lnTo>
                    <a:pt x="73774" y="86360"/>
                  </a:lnTo>
                  <a:lnTo>
                    <a:pt x="71488" y="90805"/>
                  </a:lnTo>
                  <a:lnTo>
                    <a:pt x="70637" y="91313"/>
                  </a:lnTo>
                  <a:lnTo>
                    <a:pt x="67792" y="91948"/>
                  </a:lnTo>
                  <a:lnTo>
                    <a:pt x="64046" y="93599"/>
                  </a:lnTo>
                  <a:lnTo>
                    <a:pt x="61087" y="94869"/>
                  </a:lnTo>
                  <a:lnTo>
                    <a:pt x="56997" y="96774"/>
                  </a:lnTo>
                  <a:lnTo>
                    <a:pt x="55803" y="97028"/>
                  </a:lnTo>
                  <a:lnTo>
                    <a:pt x="53581" y="97282"/>
                  </a:lnTo>
                  <a:lnTo>
                    <a:pt x="52641" y="97155"/>
                  </a:lnTo>
                  <a:lnTo>
                    <a:pt x="51231" y="96266"/>
                  </a:lnTo>
                  <a:lnTo>
                    <a:pt x="48933" y="94996"/>
                  </a:lnTo>
                  <a:lnTo>
                    <a:pt x="47752" y="94488"/>
                  </a:lnTo>
                  <a:lnTo>
                    <a:pt x="45466" y="94996"/>
                  </a:lnTo>
                  <a:lnTo>
                    <a:pt x="44462" y="94869"/>
                  </a:lnTo>
                  <a:lnTo>
                    <a:pt x="42494" y="93599"/>
                  </a:lnTo>
                  <a:lnTo>
                    <a:pt x="41224" y="93091"/>
                  </a:lnTo>
                  <a:lnTo>
                    <a:pt x="39014" y="92964"/>
                  </a:lnTo>
                  <a:lnTo>
                    <a:pt x="38531" y="92456"/>
                  </a:lnTo>
                  <a:lnTo>
                    <a:pt x="37795" y="91186"/>
                  </a:lnTo>
                  <a:lnTo>
                    <a:pt x="37693" y="90170"/>
                  </a:lnTo>
                  <a:lnTo>
                    <a:pt x="36918" y="89662"/>
                  </a:lnTo>
                  <a:lnTo>
                    <a:pt x="35979" y="87757"/>
                  </a:lnTo>
                  <a:lnTo>
                    <a:pt x="34366" y="86360"/>
                  </a:lnTo>
                  <a:lnTo>
                    <a:pt x="33515" y="83439"/>
                  </a:lnTo>
                  <a:lnTo>
                    <a:pt x="32753" y="82804"/>
                  </a:lnTo>
                  <a:lnTo>
                    <a:pt x="32537" y="81788"/>
                  </a:lnTo>
                  <a:lnTo>
                    <a:pt x="32232" y="81661"/>
                  </a:lnTo>
                  <a:lnTo>
                    <a:pt x="31915" y="81661"/>
                  </a:lnTo>
                  <a:lnTo>
                    <a:pt x="31699" y="81788"/>
                  </a:lnTo>
                  <a:lnTo>
                    <a:pt x="31546" y="82042"/>
                  </a:lnTo>
                  <a:lnTo>
                    <a:pt x="31483" y="84201"/>
                  </a:lnTo>
                  <a:lnTo>
                    <a:pt x="31572" y="84455"/>
                  </a:lnTo>
                  <a:lnTo>
                    <a:pt x="33502" y="87884"/>
                  </a:lnTo>
                  <a:lnTo>
                    <a:pt x="36423" y="93218"/>
                  </a:lnTo>
                  <a:lnTo>
                    <a:pt x="37744" y="94234"/>
                  </a:lnTo>
                  <a:lnTo>
                    <a:pt x="40284" y="94234"/>
                  </a:lnTo>
                  <a:lnTo>
                    <a:pt x="40919" y="94488"/>
                  </a:lnTo>
                  <a:lnTo>
                    <a:pt x="42684" y="95631"/>
                  </a:lnTo>
                  <a:lnTo>
                    <a:pt x="44107" y="95885"/>
                  </a:lnTo>
                  <a:lnTo>
                    <a:pt x="47066" y="96012"/>
                  </a:lnTo>
                  <a:lnTo>
                    <a:pt x="48437" y="96266"/>
                  </a:lnTo>
                  <a:lnTo>
                    <a:pt x="50088" y="97663"/>
                  </a:lnTo>
                  <a:lnTo>
                    <a:pt x="50660" y="97790"/>
                  </a:lnTo>
                  <a:lnTo>
                    <a:pt x="51993" y="98552"/>
                  </a:lnTo>
                  <a:lnTo>
                    <a:pt x="52895" y="98806"/>
                  </a:lnTo>
                  <a:lnTo>
                    <a:pt x="55346" y="98298"/>
                  </a:lnTo>
                  <a:lnTo>
                    <a:pt x="56908" y="98171"/>
                  </a:lnTo>
                  <a:lnTo>
                    <a:pt x="59270" y="97282"/>
                  </a:lnTo>
                  <a:lnTo>
                    <a:pt x="60629" y="96774"/>
                  </a:lnTo>
                  <a:lnTo>
                    <a:pt x="66840" y="93980"/>
                  </a:lnTo>
                  <a:lnTo>
                    <a:pt x="68643" y="93091"/>
                  </a:lnTo>
                  <a:lnTo>
                    <a:pt x="71767" y="92583"/>
                  </a:lnTo>
                  <a:lnTo>
                    <a:pt x="72580" y="92075"/>
                  </a:lnTo>
                  <a:lnTo>
                    <a:pt x="82423" y="80645"/>
                  </a:lnTo>
                  <a:lnTo>
                    <a:pt x="83134" y="81153"/>
                  </a:lnTo>
                  <a:lnTo>
                    <a:pt x="83693" y="81661"/>
                  </a:lnTo>
                  <a:lnTo>
                    <a:pt x="86512" y="83185"/>
                  </a:lnTo>
                  <a:lnTo>
                    <a:pt x="88811" y="83947"/>
                  </a:lnTo>
                  <a:lnTo>
                    <a:pt x="91478" y="84455"/>
                  </a:lnTo>
                  <a:lnTo>
                    <a:pt x="91884" y="84582"/>
                  </a:lnTo>
                  <a:lnTo>
                    <a:pt x="92240" y="84201"/>
                  </a:lnTo>
                  <a:lnTo>
                    <a:pt x="87490" y="81788"/>
                  </a:lnTo>
                  <a:lnTo>
                    <a:pt x="85420" y="80645"/>
                  </a:lnTo>
                  <a:lnTo>
                    <a:pt x="83756" y="79756"/>
                  </a:lnTo>
                  <a:lnTo>
                    <a:pt x="83527" y="79629"/>
                  </a:lnTo>
                  <a:lnTo>
                    <a:pt x="83566" y="79756"/>
                  </a:lnTo>
                  <a:lnTo>
                    <a:pt x="81953" y="76835"/>
                  </a:lnTo>
                  <a:lnTo>
                    <a:pt x="81394" y="74295"/>
                  </a:lnTo>
                  <a:lnTo>
                    <a:pt x="80543" y="68453"/>
                  </a:lnTo>
                  <a:lnTo>
                    <a:pt x="80441" y="67945"/>
                  </a:lnTo>
                  <a:lnTo>
                    <a:pt x="79717" y="65278"/>
                  </a:lnTo>
                  <a:lnTo>
                    <a:pt x="77520" y="62738"/>
                  </a:lnTo>
                  <a:lnTo>
                    <a:pt x="77381" y="62357"/>
                  </a:lnTo>
                  <a:lnTo>
                    <a:pt x="76809" y="61595"/>
                  </a:lnTo>
                  <a:lnTo>
                    <a:pt x="76441" y="60960"/>
                  </a:lnTo>
                  <a:lnTo>
                    <a:pt x="74942" y="59055"/>
                  </a:lnTo>
                  <a:lnTo>
                    <a:pt x="73736" y="58039"/>
                  </a:lnTo>
                  <a:lnTo>
                    <a:pt x="72301" y="57150"/>
                  </a:lnTo>
                  <a:lnTo>
                    <a:pt x="72313" y="57023"/>
                  </a:lnTo>
                  <a:lnTo>
                    <a:pt x="72377" y="56642"/>
                  </a:lnTo>
                  <a:lnTo>
                    <a:pt x="72834" y="53467"/>
                  </a:lnTo>
                  <a:lnTo>
                    <a:pt x="73482" y="50165"/>
                  </a:lnTo>
                  <a:lnTo>
                    <a:pt x="74231" y="49149"/>
                  </a:lnTo>
                  <a:lnTo>
                    <a:pt x="76149" y="48768"/>
                  </a:lnTo>
                  <a:lnTo>
                    <a:pt x="76581" y="48641"/>
                  </a:lnTo>
                  <a:lnTo>
                    <a:pt x="78066" y="47625"/>
                  </a:lnTo>
                  <a:lnTo>
                    <a:pt x="79248" y="47244"/>
                  </a:lnTo>
                  <a:lnTo>
                    <a:pt x="80937" y="47117"/>
                  </a:lnTo>
                  <a:lnTo>
                    <a:pt x="81940" y="46482"/>
                  </a:lnTo>
                  <a:lnTo>
                    <a:pt x="81800" y="45847"/>
                  </a:lnTo>
                  <a:lnTo>
                    <a:pt x="80975" y="45720"/>
                  </a:lnTo>
                  <a:lnTo>
                    <a:pt x="80518" y="45593"/>
                  </a:lnTo>
                  <a:lnTo>
                    <a:pt x="79705" y="45593"/>
                  </a:lnTo>
                  <a:lnTo>
                    <a:pt x="79336" y="45720"/>
                  </a:lnTo>
                  <a:lnTo>
                    <a:pt x="78867" y="45720"/>
                  </a:lnTo>
                  <a:lnTo>
                    <a:pt x="78905" y="44323"/>
                  </a:lnTo>
                  <a:lnTo>
                    <a:pt x="79425" y="41021"/>
                  </a:lnTo>
                  <a:lnTo>
                    <a:pt x="79552" y="39751"/>
                  </a:lnTo>
                  <a:lnTo>
                    <a:pt x="71818" y="31496"/>
                  </a:lnTo>
                  <a:lnTo>
                    <a:pt x="70751" y="30734"/>
                  </a:lnTo>
                  <a:lnTo>
                    <a:pt x="70129" y="29591"/>
                  </a:lnTo>
                  <a:lnTo>
                    <a:pt x="69862" y="29083"/>
                  </a:lnTo>
                  <a:lnTo>
                    <a:pt x="69519" y="28448"/>
                  </a:lnTo>
                  <a:lnTo>
                    <a:pt x="69316" y="28067"/>
                  </a:lnTo>
                  <a:lnTo>
                    <a:pt x="69126" y="28067"/>
                  </a:lnTo>
                  <a:lnTo>
                    <a:pt x="67056" y="28321"/>
                  </a:lnTo>
                  <a:lnTo>
                    <a:pt x="66408" y="28448"/>
                  </a:lnTo>
                  <a:lnTo>
                    <a:pt x="64604" y="28448"/>
                  </a:lnTo>
                  <a:lnTo>
                    <a:pt x="63436" y="28321"/>
                  </a:lnTo>
                  <a:lnTo>
                    <a:pt x="60185" y="28194"/>
                  </a:lnTo>
                  <a:lnTo>
                    <a:pt x="58661" y="27813"/>
                  </a:lnTo>
                  <a:lnTo>
                    <a:pt x="58153" y="27686"/>
                  </a:lnTo>
                  <a:lnTo>
                    <a:pt x="55511" y="27813"/>
                  </a:lnTo>
                  <a:lnTo>
                    <a:pt x="54914" y="27559"/>
                  </a:lnTo>
                  <a:lnTo>
                    <a:pt x="53314" y="26797"/>
                  </a:lnTo>
                  <a:lnTo>
                    <a:pt x="52273" y="26924"/>
                  </a:lnTo>
                  <a:lnTo>
                    <a:pt x="49161" y="28067"/>
                  </a:lnTo>
                  <a:lnTo>
                    <a:pt x="47586" y="29337"/>
                  </a:lnTo>
                  <a:lnTo>
                    <a:pt x="45300" y="32766"/>
                  </a:lnTo>
                  <a:lnTo>
                    <a:pt x="43865" y="35179"/>
                  </a:lnTo>
                  <a:lnTo>
                    <a:pt x="43764" y="35941"/>
                  </a:lnTo>
                  <a:lnTo>
                    <a:pt x="45275" y="35941"/>
                  </a:lnTo>
                  <a:lnTo>
                    <a:pt x="46126" y="34036"/>
                  </a:lnTo>
                  <a:lnTo>
                    <a:pt x="47688" y="31369"/>
                  </a:lnTo>
                  <a:lnTo>
                    <a:pt x="48996" y="29845"/>
                  </a:lnTo>
                  <a:lnTo>
                    <a:pt x="51828" y="28321"/>
                  </a:lnTo>
                  <a:lnTo>
                    <a:pt x="52755" y="28194"/>
                  </a:lnTo>
                  <a:lnTo>
                    <a:pt x="54825" y="29464"/>
                  </a:lnTo>
                  <a:lnTo>
                    <a:pt x="56007" y="29591"/>
                  </a:lnTo>
                  <a:lnTo>
                    <a:pt x="57785" y="29083"/>
                  </a:lnTo>
                  <a:lnTo>
                    <a:pt x="58343" y="29083"/>
                  </a:lnTo>
                  <a:lnTo>
                    <a:pt x="61810" y="29845"/>
                  </a:lnTo>
                  <a:lnTo>
                    <a:pt x="64731" y="29845"/>
                  </a:lnTo>
                  <a:lnTo>
                    <a:pt x="67945" y="29591"/>
                  </a:lnTo>
                  <a:lnTo>
                    <a:pt x="69608" y="31623"/>
                  </a:lnTo>
                  <a:lnTo>
                    <a:pt x="70637" y="32258"/>
                  </a:lnTo>
                  <a:lnTo>
                    <a:pt x="73025" y="32639"/>
                  </a:lnTo>
                  <a:lnTo>
                    <a:pt x="74015" y="33147"/>
                  </a:lnTo>
                  <a:lnTo>
                    <a:pt x="75679" y="34290"/>
                  </a:lnTo>
                  <a:lnTo>
                    <a:pt x="77508" y="35052"/>
                  </a:lnTo>
                  <a:lnTo>
                    <a:pt x="77901" y="36068"/>
                  </a:lnTo>
                  <a:lnTo>
                    <a:pt x="77990" y="40386"/>
                  </a:lnTo>
                  <a:lnTo>
                    <a:pt x="77889" y="41783"/>
                  </a:lnTo>
                  <a:lnTo>
                    <a:pt x="77343" y="44704"/>
                  </a:lnTo>
                  <a:lnTo>
                    <a:pt x="77254" y="45847"/>
                  </a:lnTo>
                  <a:lnTo>
                    <a:pt x="76733" y="46482"/>
                  </a:lnTo>
                  <a:lnTo>
                    <a:pt x="75463" y="46990"/>
                  </a:lnTo>
                  <a:lnTo>
                    <a:pt x="73355" y="47879"/>
                  </a:lnTo>
                  <a:lnTo>
                    <a:pt x="71158" y="55118"/>
                  </a:lnTo>
                  <a:lnTo>
                    <a:pt x="70980" y="56515"/>
                  </a:lnTo>
                  <a:lnTo>
                    <a:pt x="70789" y="56642"/>
                  </a:lnTo>
                  <a:lnTo>
                    <a:pt x="69989" y="56642"/>
                  </a:lnTo>
                  <a:lnTo>
                    <a:pt x="69392" y="55880"/>
                  </a:lnTo>
                  <a:lnTo>
                    <a:pt x="69049" y="55372"/>
                  </a:lnTo>
                  <a:lnTo>
                    <a:pt x="65989" y="52324"/>
                  </a:lnTo>
                  <a:lnTo>
                    <a:pt x="65366" y="51689"/>
                  </a:lnTo>
                  <a:lnTo>
                    <a:pt x="64998" y="51308"/>
                  </a:lnTo>
                  <a:lnTo>
                    <a:pt x="64427" y="51181"/>
                  </a:lnTo>
                  <a:lnTo>
                    <a:pt x="62115" y="50927"/>
                  </a:lnTo>
                  <a:lnTo>
                    <a:pt x="60490" y="51054"/>
                  </a:lnTo>
                  <a:lnTo>
                    <a:pt x="57924" y="51689"/>
                  </a:lnTo>
                  <a:lnTo>
                    <a:pt x="57048" y="51562"/>
                  </a:lnTo>
                  <a:lnTo>
                    <a:pt x="56578" y="51308"/>
                  </a:lnTo>
                  <a:lnTo>
                    <a:pt x="55422" y="50673"/>
                  </a:lnTo>
                  <a:lnTo>
                    <a:pt x="54521" y="50546"/>
                  </a:lnTo>
                  <a:lnTo>
                    <a:pt x="52565" y="50165"/>
                  </a:lnTo>
                  <a:lnTo>
                    <a:pt x="51384" y="50038"/>
                  </a:lnTo>
                  <a:lnTo>
                    <a:pt x="50368" y="49657"/>
                  </a:lnTo>
                  <a:lnTo>
                    <a:pt x="46977" y="48387"/>
                  </a:lnTo>
                  <a:lnTo>
                    <a:pt x="45974" y="48006"/>
                  </a:lnTo>
                  <a:lnTo>
                    <a:pt x="43459" y="48387"/>
                  </a:lnTo>
                  <a:lnTo>
                    <a:pt x="43611" y="47625"/>
                  </a:lnTo>
                  <a:lnTo>
                    <a:pt x="43967" y="46609"/>
                  </a:lnTo>
                  <a:lnTo>
                    <a:pt x="43853" y="45593"/>
                  </a:lnTo>
                  <a:lnTo>
                    <a:pt x="43459" y="44831"/>
                  </a:lnTo>
                  <a:lnTo>
                    <a:pt x="43395" y="44323"/>
                  </a:lnTo>
                  <a:lnTo>
                    <a:pt x="41986" y="42672"/>
                  </a:lnTo>
                  <a:lnTo>
                    <a:pt x="42100" y="41656"/>
                  </a:lnTo>
                  <a:lnTo>
                    <a:pt x="42011" y="39751"/>
                  </a:lnTo>
                  <a:lnTo>
                    <a:pt x="42125" y="38100"/>
                  </a:lnTo>
                  <a:lnTo>
                    <a:pt x="42024" y="36703"/>
                  </a:lnTo>
                  <a:lnTo>
                    <a:pt x="41351" y="34925"/>
                  </a:lnTo>
                  <a:lnTo>
                    <a:pt x="40347" y="34290"/>
                  </a:lnTo>
                  <a:lnTo>
                    <a:pt x="40157" y="34163"/>
                  </a:lnTo>
                  <a:lnTo>
                    <a:pt x="36322" y="32512"/>
                  </a:lnTo>
                  <a:lnTo>
                    <a:pt x="33655" y="32385"/>
                  </a:lnTo>
                  <a:lnTo>
                    <a:pt x="29679" y="32131"/>
                  </a:lnTo>
                  <a:lnTo>
                    <a:pt x="13741" y="41021"/>
                  </a:lnTo>
                  <a:lnTo>
                    <a:pt x="12903" y="42418"/>
                  </a:lnTo>
                  <a:lnTo>
                    <a:pt x="10287" y="44958"/>
                  </a:lnTo>
                  <a:lnTo>
                    <a:pt x="9512" y="46482"/>
                  </a:lnTo>
                  <a:lnTo>
                    <a:pt x="8407" y="50038"/>
                  </a:lnTo>
                  <a:lnTo>
                    <a:pt x="7670" y="51689"/>
                  </a:lnTo>
                  <a:lnTo>
                    <a:pt x="6108" y="53086"/>
                  </a:lnTo>
                  <a:lnTo>
                    <a:pt x="6045" y="53213"/>
                  </a:lnTo>
                  <a:lnTo>
                    <a:pt x="5969" y="53848"/>
                  </a:lnTo>
                  <a:lnTo>
                    <a:pt x="6946" y="58039"/>
                  </a:lnTo>
                  <a:lnTo>
                    <a:pt x="5842" y="58166"/>
                  </a:lnTo>
                  <a:lnTo>
                    <a:pt x="0" y="79502"/>
                  </a:lnTo>
                  <a:lnTo>
                    <a:pt x="431" y="82169"/>
                  </a:lnTo>
                  <a:lnTo>
                    <a:pt x="673" y="83566"/>
                  </a:lnTo>
                  <a:lnTo>
                    <a:pt x="1244" y="87503"/>
                  </a:lnTo>
                  <a:lnTo>
                    <a:pt x="7162" y="98425"/>
                  </a:lnTo>
                  <a:lnTo>
                    <a:pt x="7289" y="98933"/>
                  </a:lnTo>
                  <a:lnTo>
                    <a:pt x="7404" y="100457"/>
                  </a:lnTo>
                  <a:lnTo>
                    <a:pt x="7861" y="100711"/>
                  </a:lnTo>
                  <a:lnTo>
                    <a:pt x="9029" y="101219"/>
                  </a:lnTo>
                  <a:lnTo>
                    <a:pt x="9550" y="101854"/>
                  </a:lnTo>
                  <a:lnTo>
                    <a:pt x="9309" y="102489"/>
                  </a:lnTo>
                  <a:lnTo>
                    <a:pt x="9194" y="103378"/>
                  </a:lnTo>
                  <a:lnTo>
                    <a:pt x="9309" y="103632"/>
                  </a:lnTo>
                  <a:lnTo>
                    <a:pt x="9956" y="104013"/>
                  </a:lnTo>
                  <a:lnTo>
                    <a:pt x="10477" y="104140"/>
                  </a:lnTo>
                  <a:lnTo>
                    <a:pt x="11036" y="104394"/>
                  </a:lnTo>
                  <a:lnTo>
                    <a:pt x="11099" y="104648"/>
                  </a:lnTo>
                  <a:lnTo>
                    <a:pt x="10782" y="105791"/>
                  </a:lnTo>
                  <a:lnTo>
                    <a:pt x="11125" y="106045"/>
                  </a:lnTo>
                  <a:lnTo>
                    <a:pt x="11417" y="106299"/>
                  </a:lnTo>
                  <a:lnTo>
                    <a:pt x="12903" y="106172"/>
                  </a:lnTo>
                  <a:lnTo>
                    <a:pt x="13779" y="107061"/>
                  </a:lnTo>
                  <a:lnTo>
                    <a:pt x="15722" y="107442"/>
                  </a:lnTo>
                  <a:lnTo>
                    <a:pt x="16586" y="107950"/>
                  </a:lnTo>
                  <a:lnTo>
                    <a:pt x="17018" y="108966"/>
                  </a:lnTo>
                  <a:lnTo>
                    <a:pt x="15443" y="109347"/>
                  </a:lnTo>
                  <a:lnTo>
                    <a:pt x="13639" y="109093"/>
                  </a:lnTo>
                  <a:lnTo>
                    <a:pt x="12712" y="110490"/>
                  </a:lnTo>
                  <a:lnTo>
                    <a:pt x="12725" y="110744"/>
                  </a:lnTo>
                  <a:lnTo>
                    <a:pt x="13614" y="111887"/>
                  </a:lnTo>
                  <a:lnTo>
                    <a:pt x="14986" y="111760"/>
                  </a:lnTo>
                  <a:lnTo>
                    <a:pt x="15240" y="111633"/>
                  </a:lnTo>
                  <a:lnTo>
                    <a:pt x="17703" y="111633"/>
                  </a:lnTo>
                  <a:lnTo>
                    <a:pt x="18186" y="109347"/>
                  </a:lnTo>
                  <a:lnTo>
                    <a:pt x="20408" y="110490"/>
                  </a:lnTo>
                  <a:lnTo>
                    <a:pt x="21310" y="111125"/>
                  </a:lnTo>
                  <a:lnTo>
                    <a:pt x="21386" y="111379"/>
                  </a:lnTo>
                  <a:lnTo>
                    <a:pt x="21285" y="111506"/>
                  </a:lnTo>
                  <a:lnTo>
                    <a:pt x="21107" y="111633"/>
                  </a:lnTo>
                  <a:lnTo>
                    <a:pt x="20726" y="112141"/>
                  </a:lnTo>
                  <a:lnTo>
                    <a:pt x="20624" y="112776"/>
                  </a:lnTo>
                  <a:lnTo>
                    <a:pt x="22301" y="113538"/>
                  </a:lnTo>
                  <a:lnTo>
                    <a:pt x="23431" y="113538"/>
                  </a:lnTo>
                  <a:lnTo>
                    <a:pt x="25323" y="112522"/>
                  </a:lnTo>
                  <a:lnTo>
                    <a:pt x="25971" y="112903"/>
                  </a:lnTo>
                  <a:lnTo>
                    <a:pt x="26949" y="113157"/>
                  </a:lnTo>
                  <a:lnTo>
                    <a:pt x="26136" y="113792"/>
                  </a:lnTo>
                  <a:lnTo>
                    <a:pt x="25755" y="114300"/>
                  </a:lnTo>
                  <a:lnTo>
                    <a:pt x="25641" y="114808"/>
                  </a:lnTo>
                  <a:lnTo>
                    <a:pt x="25768" y="115189"/>
                  </a:lnTo>
                  <a:lnTo>
                    <a:pt x="26162" y="115316"/>
                  </a:lnTo>
                  <a:lnTo>
                    <a:pt x="27012" y="115443"/>
                  </a:lnTo>
                  <a:lnTo>
                    <a:pt x="28194" y="115443"/>
                  </a:lnTo>
                  <a:lnTo>
                    <a:pt x="28981" y="116459"/>
                  </a:lnTo>
                  <a:lnTo>
                    <a:pt x="32156" y="116840"/>
                  </a:lnTo>
                  <a:lnTo>
                    <a:pt x="33350" y="115443"/>
                  </a:lnTo>
                  <a:lnTo>
                    <a:pt x="33426" y="115316"/>
                  </a:lnTo>
                  <a:lnTo>
                    <a:pt x="34518" y="115316"/>
                  </a:lnTo>
                  <a:lnTo>
                    <a:pt x="35496" y="114808"/>
                  </a:lnTo>
                  <a:lnTo>
                    <a:pt x="36639" y="114935"/>
                  </a:lnTo>
                  <a:lnTo>
                    <a:pt x="36563" y="116332"/>
                  </a:lnTo>
                  <a:lnTo>
                    <a:pt x="36690" y="116713"/>
                  </a:lnTo>
                  <a:lnTo>
                    <a:pt x="36804" y="116840"/>
                  </a:lnTo>
                  <a:lnTo>
                    <a:pt x="39306" y="117094"/>
                  </a:lnTo>
                  <a:lnTo>
                    <a:pt x="40868" y="116713"/>
                  </a:lnTo>
                  <a:lnTo>
                    <a:pt x="42138" y="115316"/>
                  </a:lnTo>
                  <a:lnTo>
                    <a:pt x="42583" y="115443"/>
                  </a:lnTo>
                  <a:lnTo>
                    <a:pt x="43053" y="115443"/>
                  </a:lnTo>
                  <a:lnTo>
                    <a:pt x="43878" y="115697"/>
                  </a:lnTo>
                  <a:lnTo>
                    <a:pt x="44399" y="115570"/>
                  </a:lnTo>
                  <a:lnTo>
                    <a:pt x="44716" y="116078"/>
                  </a:lnTo>
                  <a:lnTo>
                    <a:pt x="44310" y="116332"/>
                  </a:lnTo>
                  <a:lnTo>
                    <a:pt x="43878" y="116840"/>
                  </a:lnTo>
                  <a:lnTo>
                    <a:pt x="43776" y="117729"/>
                  </a:lnTo>
                  <a:lnTo>
                    <a:pt x="45110" y="118110"/>
                  </a:lnTo>
                  <a:lnTo>
                    <a:pt x="45808" y="118364"/>
                  </a:lnTo>
                  <a:lnTo>
                    <a:pt x="47345" y="117983"/>
                  </a:lnTo>
                  <a:lnTo>
                    <a:pt x="47967" y="117475"/>
                  </a:lnTo>
                  <a:lnTo>
                    <a:pt x="48082" y="116459"/>
                  </a:lnTo>
                  <a:lnTo>
                    <a:pt x="48221" y="116332"/>
                  </a:lnTo>
                  <a:lnTo>
                    <a:pt x="48310" y="116078"/>
                  </a:lnTo>
                  <a:lnTo>
                    <a:pt x="49301" y="115951"/>
                  </a:lnTo>
                  <a:lnTo>
                    <a:pt x="50368" y="115697"/>
                  </a:lnTo>
                  <a:lnTo>
                    <a:pt x="52006" y="116967"/>
                  </a:lnTo>
                  <a:lnTo>
                    <a:pt x="52832" y="116967"/>
                  </a:lnTo>
                  <a:lnTo>
                    <a:pt x="55791" y="116078"/>
                  </a:lnTo>
                  <a:lnTo>
                    <a:pt x="57937" y="115951"/>
                  </a:lnTo>
                  <a:lnTo>
                    <a:pt x="61226" y="115697"/>
                  </a:lnTo>
                  <a:lnTo>
                    <a:pt x="62407" y="115951"/>
                  </a:lnTo>
                  <a:lnTo>
                    <a:pt x="64782" y="115951"/>
                  </a:lnTo>
                  <a:lnTo>
                    <a:pt x="67462" y="115697"/>
                  </a:lnTo>
                  <a:lnTo>
                    <a:pt x="66814" y="116713"/>
                  </a:lnTo>
                  <a:lnTo>
                    <a:pt x="66700" y="117602"/>
                  </a:lnTo>
                  <a:lnTo>
                    <a:pt x="68643" y="118491"/>
                  </a:lnTo>
                  <a:lnTo>
                    <a:pt x="69977" y="118364"/>
                  </a:lnTo>
                  <a:lnTo>
                    <a:pt x="72186" y="117348"/>
                  </a:lnTo>
                  <a:lnTo>
                    <a:pt x="72110" y="116332"/>
                  </a:lnTo>
                  <a:lnTo>
                    <a:pt x="71869" y="115697"/>
                  </a:lnTo>
                  <a:lnTo>
                    <a:pt x="71831" y="115570"/>
                  </a:lnTo>
                  <a:lnTo>
                    <a:pt x="71780" y="115316"/>
                  </a:lnTo>
                  <a:lnTo>
                    <a:pt x="71729" y="115062"/>
                  </a:lnTo>
                  <a:lnTo>
                    <a:pt x="72796" y="114808"/>
                  </a:lnTo>
                  <a:lnTo>
                    <a:pt x="73329" y="114681"/>
                  </a:lnTo>
                  <a:lnTo>
                    <a:pt x="73571" y="114808"/>
                  </a:lnTo>
                  <a:lnTo>
                    <a:pt x="73710" y="114808"/>
                  </a:lnTo>
                  <a:lnTo>
                    <a:pt x="74714" y="115951"/>
                  </a:lnTo>
                  <a:lnTo>
                    <a:pt x="75806" y="115951"/>
                  </a:lnTo>
                  <a:lnTo>
                    <a:pt x="77000" y="115570"/>
                  </a:lnTo>
                  <a:lnTo>
                    <a:pt x="77609" y="115316"/>
                  </a:lnTo>
                  <a:lnTo>
                    <a:pt x="78117" y="115316"/>
                  </a:lnTo>
                  <a:lnTo>
                    <a:pt x="78701" y="114681"/>
                  </a:lnTo>
                  <a:lnTo>
                    <a:pt x="78740" y="114300"/>
                  </a:lnTo>
                  <a:lnTo>
                    <a:pt x="65227" y="114300"/>
                  </a:lnTo>
                  <a:lnTo>
                    <a:pt x="62433" y="114300"/>
                  </a:lnTo>
                  <a:lnTo>
                    <a:pt x="58216" y="114300"/>
                  </a:lnTo>
                  <a:lnTo>
                    <a:pt x="56476" y="114681"/>
                  </a:lnTo>
                  <a:lnTo>
                    <a:pt x="55448" y="114427"/>
                  </a:lnTo>
                  <a:lnTo>
                    <a:pt x="54432" y="114173"/>
                  </a:lnTo>
                  <a:lnTo>
                    <a:pt x="54089" y="114300"/>
                  </a:lnTo>
                  <a:lnTo>
                    <a:pt x="53378" y="114300"/>
                  </a:lnTo>
                  <a:lnTo>
                    <a:pt x="52984" y="114427"/>
                  </a:lnTo>
                  <a:lnTo>
                    <a:pt x="50266" y="114300"/>
                  </a:lnTo>
                  <a:lnTo>
                    <a:pt x="47917" y="114300"/>
                  </a:lnTo>
                  <a:lnTo>
                    <a:pt x="43129" y="113792"/>
                  </a:lnTo>
                  <a:lnTo>
                    <a:pt x="40690" y="113411"/>
                  </a:lnTo>
                  <a:lnTo>
                    <a:pt x="36372" y="112903"/>
                  </a:lnTo>
                  <a:lnTo>
                    <a:pt x="34493" y="112903"/>
                  </a:lnTo>
                  <a:lnTo>
                    <a:pt x="32156" y="112522"/>
                  </a:lnTo>
                  <a:lnTo>
                    <a:pt x="29044" y="112014"/>
                  </a:lnTo>
                  <a:lnTo>
                    <a:pt x="25501" y="111252"/>
                  </a:lnTo>
                  <a:lnTo>
                    <a:pt x="21869" y="109093"/>
                  </a:lnTo>
                  <a:lnTo>
                    <a:pt x="21348" y="108966"/>
                  </a:lnTo>
                  <a:lnTo>
                    <a:pt x="20015" y="108204"/>
                  </a:lnTo>
                  <a:lnTo>
                    <a:pt x="18973" y="107823"/>
                  </a:lnTo>
                  <a:lnTo>
                    <a:pt x="18834" y="106299"/>
                  </a:lnTo>
                  <a:lnTo>
                    <a:pt x="18707" y="106172"/>
                  </a:lnTo>
                  <a:lnTo>
                    <a:pt x="18326" y="105791"/>
                  </a:lnTo>
                  <a:lnTo>
                    <a:pt x="15951" y="105791"/>
                  </a:lnTo>
                  <a:lnTo>
                    <a:pt x="14846" y="104267"/>
                  </a:lnTo>
                  <a:lnTo>
                    <a:pt x="13474" y="102743"/>
                  </a:lnTo>
                  <a:lnTo>
                    <a:pt x="12369" y="101854"/>
                  </a:lnTo>
                  <a:lnTo>
                    <a:pt x="11252" y="100838"/>
                  </a:lnTo>
                  <a:lnTo>
                    <a:pt x="11125" y="99441"/>
                  </a:lnTo>
                  <a:lnTo>
                    <a:pt x="10223" y="99060"/>
                  </a:lnTo>
                  <a:lnTo>
                    <a:pt x="9550" y="98425"/>
                  </a:lnTo>
                  <a:lnTo>
                    <a:pt x="8369" y="96266"/>
                  </a:lnTo>
                  <a:lnTo>
                    <a:pt x="5842" y="93091"/>
                  </a:lnTo>
                  <a:lnTo>
                    <a:pt x="5270" y="91821"/>
                  </a:lnTo>
                  <a:lnTo>
                    <a:pt x="3797" y="87884"/>
                  </a:lnTo>
                  <a:lnTo>
                    <a:pt x="3149" y="85471"/>
                  </a:lnTo>
                  <a:lnTo>
                    <a:pt x="3060" y="85090"/>
                  </a:lnTo>
                  <a:lnTo>
                    <a:pt x="2286" y="79502"/>
                  </a:lnTo>
                  <a:lnTo>
                    <a:pt x="2387" y="75184"/>
                  </a:lnTo>
                  <a:lnTo>
                    <a:pt x="6921" y="60071"/>
                  </a:lnTo>
                  <a:lnTo>
                    <a:pt x="7200" y="59690"/>
                  </a:lnTo>
                  <a:lnTo>
                    <a:pt x="7696" y="61214"/>
                  </a:lnTo>
                  <a:lnTo>
                    <a:pt x="7810" y="61976"/>
                  </a:lnTo>
                  <a:lnTo>
                    <a:pt x="7683" y="62357"/>
                  </a:lnTo>
                  <a:lnTo>
                    <a:pt x="6604" y="64389"/>
                  </a:lnTo>
                  <a:lnTo>
                    <a:pt x="6502" y="64643"/>
                  </a:lnTo>
                  <a:lnTo>
                    <a:pt x="6019" y="66548"/>
                  </a:lnTo>
                  <a:lnTo>
                    <a:pt x="5549" y="70104"/>
                  </a:lnTo>
                  <a:lnTo>
                    <a:pt x="5308" y="71374"/>
                  </a:lnTo>
                  <a:lnTo>
                    <a:pt x="5029" y="73533"/>
                  </a:lnTo>
                  <a:lnTo>
                    <a:pt x="4927" y="75438"/>
                  </a:lnTo>
                  <a:lnTo>
                    <a:pt x="5054" y="76454"/>
                  </a:lnTo>
                  <a:lnTo>
                    <a:pt x="5930" y="79502"/>
                  </a:lnTo>
                  <a:lnTo>
                    <a:pt x="6146" y="81280"/>
                  </a:lnTo>
                  <a:lnTo>
                    <a:pt x="18351" y="97155"/>
                  </a:lnTo>
                  <a:lnTo>
                    <a:pt x="20294" y="98679"/>
                  </a:lnTo>
                  <a:lnTo>
                    <a:pt x="20840" y="98933"/>
                  </a:lnTo>
                  <a:lnTo>
                    <a:pt x="24561" y="101981"/>
                  </a:lnTo>
                  <a:lnTo>
                    <a:pt x="28155" y="103632"/>
                  </a:lnTo>
                  <a:lnTo>
                    <a:pt x="32931" y="105156"/>
                  </a:lnTo>
                  <a:lnTo>
                    <a:pt x="33769" y="105537"/>
                  </a:lnTo>
                  <a:lnTo>
                    <a:pt x="36080" y="106172"/>
                  </a:lnTo>
                  <a:lnTo>
                    <a:pt x="37541" y="106426"/>
                  </a:lnTo>
                  <a:lnTo>
                    <a:pt x="39827" y="106934"/>
                  </a:lnTo>
                  <a:lnTo>
                    <a:pt x="40678" y="106934"/>
                  </a:lnTo>
                  <a:lnTo>
                    <a:pt x="46088" y="108204"/>
                  </a:lnTo>
                  <a:lnTo>
                    <a:pt x="50685" y="108077"/>
                  </a:lnTo>
                  <a:lnTo>
                    <a:pt x="56616" y="107061"/>
                  </a:lnTo>
                  <a:lnTo>
                    <a:pt x="57988" y="106934"/>
                  </a:lnTo>
                  <a:lnTo>
                    <a:pt x="59804" y="106553"/>
                  </a:lnTo>
                  <a:lnTo>
                    <a:pt x="78587" y="102616"/>
                  </a:lnTo>
                  <a:lnTo>
                    <a:pt x="84645" y="100838"/>
                  </a:lnTo>
                  <a:lnTo>
                    <a:pt x="93878" y="97917"/>
                  </a:lnTo>
                  <a:lnTo>
                    <a:pt x="95885" y="97155"/>
                  </a:lnTo>
                  <a:lnTo>
                    <a:pt x="100609" y="95885"/>
                  </a:lnTo>
                  <a:lnTo>
                    <a:pt x="103098" y="94742"/>
                  </a:lnTo>
                  <a:lnTo>
                    <a:pt x="107721" y="92329"/>
                  </a:lnTo>
                  <a:lnTo>
                    <a:pt x="112191" y="90297"/>
                  </a:lnTo>
                  <a:lnTo>
                    <a:pt x="120116" y="86360"/>
                  </a:lnTo>
                  <a:lnTo>
                    <a:pt x="121602" y="85725"/>
                  </a:lnTo>
                  <a:lnTo>
                    <a:pt x="126187" y="82931"/>
                  </a:lnTo>
                  <a:lnTo>
                    <a:pt x="129146" y="80772"/>
                  </a:lnTo>
                  <a:lnTo>
                    <a:pt x="133159" y="77470"/>
                  </a:lnTo>
                  <a:lnTo>
                    <a:pt x="134378" y="76581"/>
                  </a:lnTo>
                  <a:lnTo>
                    <a:pt x="138036" y="73660"/>
                  </a:lnTo>
                  <a:lnTo>
                    <a:pt x="143484" y="67564"/>
                  </a:lnTo>
                  <a:lnTo>
                    <a:pt x="145503" y="65405"/>
                  </a:lnTo>
                  <a:lnTo>
                    <a:pt x="145554" y="64008"/>
                  </a:lnTo>
                  <a:lnTo>
                    <a:pt x="146558" y="62738"/>
                  </a:lnTo>
                  <a:lnTo>
                    <a:pt x="146672" y="59817"/>
                  </a:lnTo>
                  <a:lnTo>
                    <a:pt x="146799" y="59055"/>
                  </a:lnTo>
                  <a:lnTo>
                    <a:pt x="146710" y="57531"/>
                  </a:lnTo>
                  <a:lnTo>
                    <a:pt x="146545" y="56896"/>
                  </a:lnTo>
                  <a:lnTo>
                    <a:pt x="146545" y="55880"/>
                  </a:lnTo>
                  <a:lnTo>
                    <a:pt x="147281" y="54610"/>
                  </a:lnTo>
                  <a:lnTo>
                    <a:pt x="147510" y="54102"/>
                  </a:lnTo>
                  <a:lnTo>
                    <a:pt x="147624" y="52451"/>
                  </a:lnTo>
                  <a:lnTo>
                    <a:pt x="149682" y="47752"/>
                  </a:lnTo>
                  <a:lnTo>
                    <a:pt x="150888" y="43561"/>
                  </a:lnTo>
                  <a:lnTo>
                    <a:pt x="151333" y="37973"/>
                  </a:lnTo>
                  <a:lnTo>
                    <a:pt x="151460" y="35941"/>
                  </a:lnTo>
                  <a:lnTo>
                    <a:pt x="151244" y="34036"/>
                  </a:lnTo>
                  <a:lnTo>
                    <a:pt x="151371" y="31623"/>
                  </a:lnTo>
                  <a:lnTo>
                    <a:pt x="151282" y="29083"/>
                  </a:lnTo>
                  <a:lnTo>
                    <a:pt x="151155" y="28067"/>
                  </a:lnTo>
                  <a:lnTo>
                    <a:pt x="151053" y="26543"/>
                  </a:lnTo>
                  <a:lnTo>
                    <a:pt x="150075" y="23241"/>
                  </a:lnTo>
                  <a:lnTo>
                    <a:pt x="149237" y="20955"/>
                  </a:lnTo>
                  <a:lnTo>
                    <a:pt x="148107" y="17399"/>
                  </a:lnTo>
                  <a:lnTo>
                    <a:pt x="147548" y="16383"/>
                  </a:lnTo>
                  <a:lnTo>
                    <a:pt x="145808" y="13716"/>
                  </a:lnTo>
                  <a:lnTo>
                    <a:pt x="144932" y="12319"/>
                  </a:lnTo>
                  <a:lnTo>
                    <a:pt x="144907" y="11684"/>
                  </a:lnTo>
                  <a:lnTo>
                    <a:pt x="145630" y="11938"/>
                  </a:lnTo>
                  <a:lnTo>
                    <a:pt x="146024" y="12319"/>
                  </a:lnTo>
                  <a:lnTo>
                    <a:pt x="147828" y="13843"/>
                  </a:lnTo>
                  <a:lnTo>
                    <a:pt x="148818" y="15367"/>
                  </a:lnTo>
                  <a:lnTo>
                    <a:pt x="150634" y="17907"/>
                  </a:lnTo>
                  <a:lnTo>
                    <a:pt x="151269" y="19050"/>
                  </a:lnTo>
                  <a:lnTo>
                    <a:pt x="153771" y="22733"/>
                  </a:lnTo>
                  <a:lnTo>
                    <a:pt x="154533" y="25654"/>
                  </a:lnTo>
                  <a:lnTo>
                    <a:pt x="157022" y="33147"/>
                  </a:lnTo>
                  <a:lnTo>
                    <a:pt x="154787" y="52959"/>
                  </a:lnTo>
                  <a:lnTo>
                    <a:pt x="152260" y="59944"/>
                  </a:lnTo>
                  <a:lnTo>
                    <a:pt x="150812" y="62865"/>
                  </a:lnTo>
                  <a:lnTo>
                    <a:pt x="147294" y="68199"/>
                  </a:lnTo>
                  <a:lnTo>
                    <a:pt x="145834" y="70866"/>
                  </a:lnTo>
                  <a:lnTo>
                    <a:pt x="129082" y="89408"/>
                  </a:lnTo>
                  <a:lnTo>
                    <a:pt x="124561" y="92456"/>
                  </a:lnTo>
                  <a:lnTo>
                    <a:pt x="124028" y="92710"/>
                  </a:lnTo>
                  <a:lnTo>
                    <a:pt x="122250" y="91440"/>
                  </a:lnTo>
                  <a:lnTo>
                    <a:pt x="120650" y="92964"/>
                  </a:lnTo>
                  <a:lnTo>
                    <a:pt x="118732" y="93853"/>
                  </a:lnTo>
                  <a:lnTo>
                    <a:pt x="114820" y="96520"/>
                  </a:lnTo>
                  <a:lnTo>
                    <a:pt x="112534" y="97790"/>
                  </a:lnTo>
                  <a:lnTo>
                    <a:pt x="108102" y="100330"/>
                  </a:lnTo>
                  <a:lnTo>
                    <a:pt x="105829" y="101219"/>
                  </a:lnTo>
                  <a:lnTo>
                    <a:pt x="102450" y="102870"/>
                  </a:lnTo>
                  <a:lnTo>
                    <a:pt x="99314" y="104648"/>
                  </a:lnTo>
                  <a:lnTo>
                    <a:pt x="98374" y="105156"/>
                  </a:lnTo>
                  <a:lnTo>
                    <a:pt x="93573" y="107061"/>
                  </a:lnTo>
                  <a:lnTo>
                    <a:pt x="89141" y="108966"/>
                  </a:lnTo>
                  <a:lnTo>
                    <a:pt x="86575" y="109855"/>
                  </a:lnTo>
                  <a:lnTo>
                    <a:pt x="82892" y="110490"/>
                  </a:lnTo>
                  <a:lnTo>
                    <a:pt x="81953" y="110744"/>
                  </a:lnTo>
                  <a:lnTo>
                    <a:pt x="78320" y="112268"/>
                  </a:lnTo>
                  <a:lnTo>
                    <a:pt x="75463" y="112903"/>
                  </a:lnTo>
                  <a:lnTo>
                    <a:pt x="68186" y="113919"/>
                  </a:lnTo>
                  <a:lnTo>
                    <a:pt x="66205" y="114173"/>
                  </a:lnTo>
                  <a:lnTo>
                    <a:pt x="78765" y="114173"/>
                  </a:lnTo>
                  <a:lnTo>
                    <a:pt x="78930" y="113792"/>
                  </a:lnTo>
                  <a:lnTo>
                    <a:pt x="80695" y="113284"/>
                  </a:lnTo>
                  <a:lnTo>
                    <a:pt x="82321" y="112522"/>
                  </a:lnTo>
                  <a:lnTo>
                    <a:pt x="84124" y="112141"/>
                  </a:lnTo>
                  <a:lnTo>
                    <a:pt x="84289" y="112776"/>
                  </a:lnTo>
                  <a:lnTo>
                    <a:pt x="83642" y="113284"/>
                  </a:lnTo>
                  <a:lnTo>
                    <a:pt x="84607" y="114046"/>
                  </a:lnTo>
                  <a:lnTo>
                    <a:pt x="85128" y="114427"/>
                  </a:lnTo>
                  <a:lnTo>
                    <a:pt x="86461" y="114681"/>
                  </a:lnTo>
                  <a:lnTo>
                    <a:pt x="87223" y="114300"/>
                  </a:lnTo>
                  <a:lnTo>
                    <a:pt x="87985" y="113538"/>
                  </a:lnTo>
                  <a:lnTo>
                    <a:pt x="87934" y="112395"/>
                  </a:lnTo>
                  <a:lnTo>
                    <a:pt x="87718" y="112141"/>
                  </a:lnTo>
                  <a:lnTo>
                    <a:pt x="86664" y="112014"/>
                  </a:lnTo>
                  <a:lnTo>
                    <a:pt x="85255" y="112014"/>
                  </a:lnTo>
                  <a:lnTo>
                    <a:pt x="86144" y="111125"/>
                  </a:lnTo>
                  <a:lnTo>
                    <a:pt x="87147" y="111379"/>
                  </a:lnTo>
                  <a:lnTo>
                    <a:pt x="88099" y="111125"/>
                  </a:lnTo>
                  <a:lnTo>
                    <a:pt x="88849" y="112141"/>
                  </a:lnTo>
                  <a:lnTo>
                    <a:pt x="89852" y="112522"/>
                  </a:lnTo>
                  <a:lnTo>
                    <a:pt x="92036" y="111633"/>
                  </a:lnTo>
                  <a:lnTo>
                    <a:pt x="92189" y="111125"/>
                  </a:lnTo>
                  <a:lnTo>
                    <a:pt x="92214" y="109982"/>
                  </a:lnTo>
                  <a:lnTo>
                    <a:pt x="93446" y="109220"/>
                  </a:lnTo>
                  <a:lnTo>
                    <a:pt x="93433" y="109347"/>
                  </a:lnTo>
                  <a:lnTo>
                    <a:pt x="95783" y="110109"/>
                  </a:lnTo>
                  <a:lnTo>
                    <a:pt x="97409" y="109474"/>
                  </a:lnTo>
                  <a:lnTo>
                    <a:pt x="97523" y="109220"/>
                  </a:lnTo>
                  <a:lnTo>
                    <a:pt x="98120" y="107950"/>
                  </a:lnTo>
                  <a:lnTo>
                    <a:pt x="98272" y="107315"/>
                  </a:lnTo>
                  <a:lnTo>
                    <a:pt x="99250" y="106807"/>
                  </a:lnTo>
                  <a:lnTo>
                    <a:pt x="100050" y="106426"/>
                  </a:lnTo>
                  <a:lnTo>
                    <a:pt x="101587" y="105791"/>
                  </a:lnTo>
                  <a:lnTo>
                    <a:pt x="102247" y="105410"/>
                  </a:lnTo>
                  <a:lnTo>
                    <a:pt x="104063" y="105664"/>
                  </a:lnTo>
                  <a:lnTo>
                    <a:pt x="104495" y="105410"/>
                  </a:lnTo>
                  <a:lnTo>
                    <a:pt x="104940" y="105156"/>
                  </a:lnTo>
                  <a:lnTo>
                    <a:pt x="105600" y="103378"/>
                  </a:lnTo>
                  <a:lnTo>
                    <a:pt x="107035" y="102870"/>
                  </a:lnTo>
                  <a:lnTo>
                    <a:pt x="107619" y="103124"/>
                  </a:lnTo>
                  <a:lnTo>
                    <a:pt x="108178" y="103505"/>
                  </a:lnTo>
                  <a:lnTo>
                    <a:pt x="110096" y="104140"/>
                  </a:lnTo>
                  <a:lnTo>
                    <a:pt x="111353" y="104013"/>
                  </a:lnTo>
                  <a:lnTo>
                    <a:pt x="112572" y="102870"/>
                  </a:lnTo>
                  <a:lnTo>
                    <a:pt x="112991" y="102489"/>
                  </a:lnTo>
                  <a:lnTo>
                    <a:pt x="112915" y="101854"/>
                  </a:lnTo>
                  <a:lnTo>
                    <a:pt x="112014" y="101219"/>
                  </a:lnTo>
                  <a:lnTo>
                    <a:pt x="111734" y="101219"/>
                  </a:lnTo>
                  <a:lnTo>
                    <a:pt x="111264" y="100965"/>
                  </a:lnTo>
                  <a:lnTo>
                    <a:pt x="111861" y="100584"/>
                  </a:lnTo>
                  <a:lnTo>
                    <a:pt x="112268" y="100203"/>
                  </a:lnTo>
                  <a:lnTo>
                    <a:pt x="113906" y="99314"/>
                  </a:lnTo>
                  <a:lnTo>
                    <a:pt x="115138" y="98806"/>
                  </a:lnTo>
                  <a:lnTo>
                    <a:pt x="116814" y="97790"/>
                  </a:lnTo>
                  <a:lnTo>
                    <a:pt x="117221" y="97790"/>
                  </a:lnTo>
                  <a:lnTo>
                    <a:pt x="118706" y="98044"/>
                  </a:lnTo>
                  <a:lnTo>
                    <a:pt x="119608" y="97917"/>
                  </a:lnTo>
                  <a:lnTo>
                    <a:pt x="119710" y="97790"/>
                  </a:lnTo>
                  <a:lnTo>
                    <a:pt x="120484" y="96901"/>
                  </a:lnTo>
                  <a:lnTo>
                    <a:pt x="120802" y="96774"/>
                  </a:lnTo>
                  <a:lnTo>
                    <a:pt x="122783" y="96139"/>
                  </a:lnTo>
                  <a:lnTo>
                    <a:pt x="124117" y="95123"/>
                  </a:lnTo>
                  <a:lnTo>
                    <a:pt x="126212" y="93472"/>
                  </a:lnTo>
                  <a:lnTo>
                    <a:pt x="126834" y="93091"/>
                  </a:lnTo>
                  <a:lnTo>
                    <a:pt x="128663" y="93726"/>
                  </a:lnTo>
                  <a:lnTo>
                    <a:pt x="129540" y="93472"/>
                  </a:lnTo>
                  <a:lnTo>
                    <a:pt x="130276" y="93091"/>
                  </a:lnTo>
                  <a:lnTo>
                    <a:pt x="131013" y="92710"/>
                  </a:lnTo>
                  <a:lnTo>
                    <a:pt x="131445" y="92202"/>
                  </a:lnTo>
                  <a:lnTo>
                    <a:pt x="131724" y="91440"/>
                  </a:lnTo>
                  <a:lnTo>
                    <a:pt x="130556" y="90424"/>
                  </a:lnTo>
                  <a:lnTo>
                    <a:pt x="131114" y="90043"/>
                  </a:lnTo>
                  <a:lnTo>
                    <a:pt x="131559" y="89662"/>
                  </a:lnTo>
                  <a:lnTo>
                    <a:pt x="134416" y="88138"/>
                  </a:lnTo>
                  <a:lnTo>
                    <a:pt x="136118" y="86106"/>
                  </a:lnTo>
                  <a:lnTo>
                    <a:pt x="139141" y="82804"/>
                  </a:lnTo>
                  <a:lnTo>
                    <a:pt x="140385" y="81153"/>
                  </a:lnTo>
                  <a:lnTo>
                    <a:pt x="145224" y="75438"/>
                  </a:lnTo>
                  <a:lnTo>
                    <a:pt x="145503" y="75184"/>
                  </a:lnTo>
                  <a:lnTo>
                    <a:pt x="145757" y="74041"/>
                  </a:lnTo>
                  <a:lnTo>
                    <a:pt x="146253" y="73533"/>
                  </a:lnTo>
                  <a:lnTo>
                    <a:pt x="147205" y="72644"/>
                  </a:lnTo>
                  <a:lnTo>
                    <a:pt x="153390" y="61976"/>
                  </a:lnTo>
                  <a:lnTo>
                    <a:pt x="157403" y="52197"/>
                  </a:lnTo>
                  <a:lnTo>
                    <a:pt x="158572" y="48260"/>
                  </a:lnTo>
                  <a:lnTo>
                    <a:pt x="158940" y="47244"/>
                  </a:lnTo>
                  <a:lnTo>
                    <a:pt x="159410" y="43561"/>
                  </a:lnTo>
                  <a:lnTo>
                    <a:pt x="159524" y="41656"/>
                  </a:lnTo>
                  <a:close/>
                </a:path>
              </a:pathLst>
            </a:custGeom>
            <a:solidFill>
              <a:srgbClr val="3E3C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59" name="object 5159" descr="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160325" y="3049218"/>
              <a:ext cx="197053" cy="105011"/>
            </a:xfrm>
            <a:prstGeom prst="rect">
              <a:avLst/>
            </a:prstGeom>
          </p:spPr>
        </p:pic>
        <p:sp>
          <p:nvSpPr>
            <p:cNvPr id="5160" name="object 5160" descr=""/>
            <p:cNvSpPr/>
            <p:nvPr/>
          </p:nvSpPr>
          <p:spPr>
            <a:xfrm>
              <a:off x="1323233" y="2508436"/>
              <a:ext cx="196850" cy="102870"/>
            </a:xfrm>
            <a:custGeom>
              <a:avLst/>
              <a:gdLst/>
              <a:ahLst/>
              <a:cxnLst/>
              <a:rect l="l" t="t" r="r" b="b"/>
              <a:pathLst>
                <a:path w="196850" h="102869">
                  <a:moveTo>
                    <a:pt x="93548" y="0"/>
                  </a:moveTo>
                  <a:lnTo>
                    <a:pt x="55683" y="7514"/>
                  </a:lnTo>
                  <a:lnTo>
                    <a:pt x="25461" y="21355"/>
                  </a:lnTo>
                  <a:lnTo>
                    <a:pt x="5896" y="39587"/>
                  </a:lnTo>
                  <a:lnTo>
                    <a:pt x="0" y="60274"/>
                  </a:lnTo>
                  <a:lnTo>
                    <a:pt x="9535" y="79551"/>
                  </a:lnTo>
                  <a:lnTo>
                    <a:pt x="32069" y="93953"/>
                  </a:lnTo>
                  <a:lnTo>
                    <a:pt x="64291" y="102113"/>
                  </a:lnTo>
                  <a:lnTo>
                    <a:pt x="102895" y="102666"/>
                  </a:lnTo>
                  <a:lnTo>
                    <a:pt x="140765" y="95150"/>
                  </a:lnTo>
                  <a:lnTo>
                    <a:pt x="170988" y="81306"/>
                  </a:lnTo>
                  <a:lnTo>
                    <a:pt x="190554" y="63074"/>
                  </a:lnTo>
                  <a:lnTo>
                    <a:pt x="196456" y="42392"/>
                  </a:lnTo>
                  <a:lnTo>
                    <a:pt x="186918" y="23115"/>
                  </a:lnTo>
                  <a:lnTo>
                    <a:pt x="164380" y="8713"/>
                  </a:lnTo>
                  <a:lnTo>
                    <a:pt x="132153" y="553"/>
                  </a:lnTo>
                  <a:lnTo>
                    <a:pt x="93548" y="0"/>
                  </a:lnTo>
                  <a:close/>
                </a:path>
              </a:pathLst>
            </a:custGeom>
            <a:solidFill>
              <a:srgbClr val="231A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1" name="object 5161" descr=""/>
            <p:cNvSpPr/>
            <p:nvPr/>
          </p:nvSpPr>
          <p:spPr>
            <a:xfrm>
              <a:off x="1393860" y="2516245"/>
              <a:ext cx="23495" cy="8890"/>
            </a:xfrm>
            <a:custGeom>
              <a:avLst/>
              <a:gdLst/>
              <a:ahLst/>
              <a:cxnLst/>
              <a:rect l="l" t="t" r="r" b="b"/>
              <a:pathLst>
                <a:path w="23494" h="8889">
                  <a:moveTo>
                    <a:pt x="23063" y="0"/>
                  </a:moveTo>
                  <a:lnTo>
                    <a:pt x="0" y="546"/>
                  </a:lnTo>
                  <a:lnTo>
                    <a:pt x="596" y="4584"/>
                  </a:lnTo>
                  <a:lnTo>
                    <a:pt x="3911" y="8610"/>
                  </a:lnTo>
                  <a:lnTo>
                    <a:pt x="18846" y="8737"/>
                  </a:lnTo>
                  <a:lnTo>
                    <a:pt x="22339" y="5359"/>
                  </a:lnTo>
                  <a:lnTo>
                    <a:pt x="23063" y="0"/>
                  </a:lnTo>
                  <a:close/>
                </a:path>
              </a:pathLst>
            </a:custGeom>
            <a:solidFill>
              <a:srgbClr val="CB5A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2" name="object 5162" descr=""/>
            <p:cNvSpPr/>
            <p:nvPr/>
          </p:nvSpPr>
          <p:spPr>
            <a:xfrm>
              <a:off x="1393798" y="2510231"/>
              <a:ext cx="23495" cy="12700"/>
            </a:xfrm>
            <a:custGeom>
              <a:avLst/>
              <a:gdLst/>
              <a:ahLst/>
              <a:cxnLst/>
              <a:rect l="l" t="t" r="r" b="b"/>
              <a:pathLst>
                <a:path w="23494" h="12700">
                  <a:moveTo>
                    <a:pt x="17945" y="0"/>
                  </a:moveTo>
                  <a:lnTo>
                    <a:pt x="5181" y="0"/>
                  </a:lnTo>
                  <a:lnTo>
                    <a:pt x="0" y="2806"/>
                  </a:lnTo>
                  <a:lnTo>
                    <a:pt x="0" y="9715"/>
                  </a:lnTo>
                  <a:lnTo>
                    <a:pt x="5181" y="12522"/>
                  </a:lnTo>
                  <a:lnTo>
                    <a:pt x="17945" y="12522"/>
                  </a:lnTo>
                  <a:lnTo>
                    <a:pt x="23126" y="9715"/>
                  </a:lnTo>
                  <a:lnTo>
                    <a:pt x="23126" y="6261"/>
                  </a:lnTo>
                  <a:lnTo>
                    <a:pt x="23126" y="2806"/>
                  </a:lnTo>
                  <a:lnTo>
                    <a:pt x="17945" y="0"/>
                  </a:lnTo>
                  <a:close/>
                </a:path>
              </a:pathLst>
            </a:custGeom>
            <a:solidFill>
              <a:srgbClr val="E36D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3" name="object 5163" descr=""/>
            <p:cNvSpPr/>
            <p:nvPr/>
          </p:nvSpPr>
          <p:spPr>
            <a:xfrm>
              <a:off x="1414348" y="2504376"/>
              <a:ext cx="26034" cy="24130"/>
            </a:xfrm>
            <a:custGeom>
              <a:avLst/>
              <a:gdLst/>
              <a:ahLst/>
              <a:cxnLst/>
              <a:rect l="l" t="t" r="r" b="b"/>
              <a:pathLst>
                <a:path w="26034" h="24130">
                  <a:moveTo>
                    <a:pt x="25666" y="15659"/>
                  </a:moveTo>
                  <a:lnTo>
                    <a:pt x="24879" y="13474"/>
                  </a:lnTo>
                  <a:lnTo>
                    <a:pt x="23406" y="13004"/>
                  </a:lnTo>
                  <a:lnTo>
                    <a:pt x="23215" y="13081"/>
                  </a:lnTo>
                  <a:lnTo>
                    <a:pt x="23088" y="12687"/>
                  </a:lnTo>
                  <a:lnTo>
                    <a:pt x="22682" y="11595"/>
                  </a:lnTo>
                  <a:lnTo>
                    <a:pt x="21221" y="11125"/>
                  </a:lnTo>
                  <a:lnTo>
                    <a:pt x="19215" y="11861"/>
                  </a:lnTo>
                  <a:lnTo>
                    <a:pt x="19342" y="11658"/>
                  </a:lnTo>
                  <a:lnTo>
                    <a:pt x="18554" y="9461"/>
                  </a:lnTo>
                  <a:lnTo>
                    <a:pt x="18199" y="9359"/>
                  </a:lnTo>
                  <a:lnTo>
                    <a:pt x="18402" y="9029"/>
                  </a:lnTo>
                  <a:lnTo>
                    <a:pt x="17818" y="7493"/>
                  </a:lnTo>
                  <a:lnTo>
                    <a:pt x="19189" y="7924"/>
                  </a:lnTo>
                  <a:lnTo>
                    <a:pt x="20612" y="7416"/>
                  </a:lnTo>
                  <a:lnTo>
                    <a:pt x="22021" y="6896"/>
                  </a:lnTo>
                  <a:lnTo>
                    <a:pt x="22847" y="5588"/>
                  </a:lnTo>
                  <a:lnTo>
                    <a:pt x="22453" y="4495"/>
                  </a:lnTo>
                  <a:lnTo>
                    <a:pt x="22047" y="3403"/>
                  </a:lnTo>
                  <a:lnTo>
                    <a:pt x="20586" y="2933"/>
                  </a:lnTo>
                  <a:lnTo>
                    <a:pt x="20320" y="3035"/>
                  </a:lnTo>
                  <a:lnTo>
                    <a:pt x="20142" y="2527"/>
                  </a:lnTo>
                  <a:lnTo>
                    <a:pt x="19735" y="1435"/>
                  </a:lnTo>
                  <a:lnTo>
                    <a:pt x="18275" y="965"/>
                  </a:lnTo>
                  <a:lnTo>
                    <a:pt x="16941" y="1447"/>
                  </a:lnTo>
                  <a:lnTo>
                    <a:pt x="16586" y="469"/>
                  </a:lnTo>
                  <a:lnTo>
                    <a:pt x="15125" y="0"/>
                  </a:lnTo>
                  <a:lnTo>
                    <a:pt x="13093" y="736"/>
                  </a:lnTo>
                  <a:lnTo>
                    <a:pt x="11658" y="279"/>
                  </a:lnTo>
                  <a:lnTo>
                    <a:pt x="10248" y="787"/>
                  </a:lnTo>
                  <a:lnTo>
                    <a:pt x="8839" y="1308"/>
                  </a:lnTo>
                  <a:lnTo>
                    <a:pt x="8724" y="1498"/>
                  </a:lnTo>
                  <a:lnTo>
                    <a:pt x="8521" y="1422"/>
                  </a:lnTo>
                  <a:lnTo>
                    <a:pt x="7099" y="1930"/>
                  </a:lnTo>
                  <a:lnTo>
                    <a:pt x="5689" y="2451"/>
                  </a:lnTo>
                  <a:lnTo>
                    <a:pt x="4864" y="3759"/>
                  </a:lnTo>
                  <a:lnTo>
                    <a:pt x="5130" y="4495"/>
                  </a:lnTo>
                  <a:lnTo>
                    <a:pt x="3467" y="5092"/>
                  </a:lnTo>
                  <a:lnTo>
                    <a:pt x="2641" y="6400"/>
                  </a:lnTo>
                  <a:lnTo>
                    <a:pt x="2806" y="6870"/>
                  </a:lnTo>
                  <a:lnTo>
                    <a:pt x="2235" y="7073"/>
                  </a:lnTo>
                  <a:lnTo>
                    <a:pt x="825" y="7594"/>
                  </a:lnTo>
                  <a:lnTo>
                    <a:pt x="0" y="8902"/>
                  </a:lnTo>
                  <a:lnTo>
                    <a:pt x="406" y="9994"/>
                  </a:lnTo>
                  <a:lnTo>
                    <a:pt x="800" y="11099"/>
                  </a:lnTo>
                  <a:lnTo>
                    <a:pt x="2273" y="11569"/>
                  </a:lnTo>
                  <a:lnTo>
                    <a:pt x="3683" y="11049"/>
                  </a:lnTo>
                  <a:lnTo>
                    <a:pt x="3924" y="10960"/>
                  </a:lnTo>
                  <a:lnTo>
                    <a:pt x="3962" y="11087"/>
                  </a:lnTo>
                  <a:lnTo>
                    <a:pt x="4737" y="13182"/>
                  </a:lnTo>
                  <a:lnTo>
                    <a:pt x="6197" y="13652"/>
                  </a:lnTo>
                  <a:lnTo>
                    <a:pt x="7620" y="13131"/>
                  </a:lnTo>
                  <a:lnTo>
                    <a:pt x="9029" y="12623"/>
                  </a:lnTo>
                  <a:lnTo>
                    <a:pt x="9245" y="12700"/>
                  </a:lnTo>
                  <a:lnTo>
                    <a:pt x="9461" y="13284"/>
                  </a:lnTo>
                  <a:lnTo>
                    <a:pt x="10922" y="13754"/>
                  </a:lnTo>
                  <a:lnTo>
                    <a:pt x="11290" y="14719"/>
                  </a:lnTo>
                  <a:lnTo>
                    <a:pt x="11709" y="14859"/>
                  </a:lnTo>
                  <a:lnTo>
                    <a:pt x="12344" y="16586"/>
                  </a:lnTo>
                  <a:lnTo>
                    <a:pt x="13804" y="17056"/>
                  </a:lnTo>
                  <a:lnTo>
                    <a:pt x="12827" y="17411"/>
                  </a:lnTo>
                  <a:lnTo>
                    <a:pt x="12001" y="18719"/>
                  </a:lnTo>
                  <a:lnTo>
                    <a:pt x="12801" y="20916"/>
                  </a:lnTo>
                  <a:lnTo>
                    <a:pt x="12573" y="21323"/>
                  </a:lnTo>
                  <a:lnTo>
                    <a:pt x="13373" y="23520"/>
                  </a:lnTo>
                  <a:lnTo>
                    <a:pt x="14846" y="23990"/>
                  </a:lnTo>
                  <a:lnTo>
                    <a:pt x="16256" y="23469"/>
                  </a:lnTo>
                  <a:lnTo>
                    <a:pt x="17678" y="22948"/>
                  </a:lnTo>
                  <a:lnTo>
                    <a:pt x="17894" y="22606"/>
                  </a:lnTo>
                  <a:lnTo>
                    <a:pt x="18249" y="23571"/>
                  </a:lnTo>
                  <a:lnTo>
                    <a:pt x="19723" y="24041"/>
                  </a:lnTo>
                  <a:lnTo>
                    <a:pt x="21132" y="23520"/>
                  </a:lnTo>
                  <a:lnTo>
                    <a:pt x="22542" y="22999"/>
                  </a:lnTo>
                  <a:lnTo>
                    <a:pt x="23368" y="21691"/>
                  </a:lnTo>
                  <a:lnTo>
                    <a:pt x="22974" y="20599"/>
                  </a:lnTo>
                  <a:lnTo>
                    <a:pt x="22834" y="20231"/>
                  </a:lnTo>
                  <a:lnTo>
                    <a:pt x="23507" y="19977"/>
                  </a:lnTo>
                  <a:lnTo>
                    <a:pt x="24333" y="18681"/>
                  </a:lnTo>
                  <a:lnTo>
                    <a:pt x="23939" y="17576"/>
                  </a:lnTo>
                  <a:lnTo>
                    <a:pt x="23837" y="17335"/>
                  </a:lnTo>
                  <a:lnTo>
                    <a:pt x="24853" y="16967"/>
                  </a:lnTo>
                  <a:lnTo>
                    <a:pt x="25666" y="15659"/>
                  </a:lnTo>
                  <a:close/>
                </a:path>
              </a:pathLst>
            </a:custGeom>
            <a:solidFill>
              <a:srgbClr val="5B9E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4" name="object 5164" descr=""/>
            <p:cNvSpPr/>
            <p:nvPr/>
          </p:nvSpPr>
          <p:spPr>
            <a:xfrm>
              <a:off x="1407133" y="2511285"/>
              <a:ext cx="22860" cy="27940"/>
            </a:xfrm>
            <a:custGeom>
              <a:avLst/>
              <a:gdLst/>
              <a:ahLst/>
              <a:cxnLst/>
              <a:rect l="l" t="t" r="r" b="b"/>
              <a:pathLst>
                <a:path w="22859" h="27939">
                  <a:moveTo>
                    <a:pt x="14922" y="0"/>
                  </a:moveTo>
                  <a:lnTo>
                    <a:pt x="11849" y="838"/>
                  </a:lnTo>
                  <a:lnTo>
                    <a:pt x="12915" y="5791"/>
                  </a:lnTo>
                  <a:lnTo>
                    <a:pt x="9245" y="12179"/>
                  </a:lnTo>
                  <a:lnTo>
                    <a:pt x="0" y="21742"/>
                  </a:lnTo>
                  <a:lnTo>
                    <a:pt x="3340" y="27825"/>
                  </a:lnTo>
                  <a:lnTo>
                    <a:pt x="8013" y="19100"/>
                  </a:lnTo>
                  <a:lnTo>
                    <a:pt x="16548" y="13741"/>
                  </a:lnTo>
                  <a:lnTo>
                    <a:pt x="22771" y="12319"/>
                  </a:lnTo>
                  <a:lnTo>
                    <a:pt x="22039" y="10299"/>
                  </a:lnTo>
                  <a:lnTo>
                    <a:pt x="18288" y="10299"/>
                  </a:lnTo>
                  <a:lnTo>
                    <a:pt x="20466" y="6680"/>
                  </a:lnTo>
                  <a:lnTo>
                    <a:pt x="15113" y="6680"/>
                  </a:lnTo>
                  <a:lnTo>
                    <a:pt x="14922" y="0"/>
                  </a:lnTo>
                  <a:close/>
                </a:path>
                <a:path w="22859" h="27939">
                  <a:moveTo>
                    <a:pt x="21602" y="9093"/>
                  </a:moveTo>
                  <a:lnTo>
                    <a:pt x="18288" y="10299"/>
                  </a:lnTo>
                  <a:lnTo>
                    <a:pt x="22039" y="10299"/>
                  </a:lnTo>
                  <a:lnTo>
                    <a:pt x="21602" y="9093"/>
                  </a:lnTo>
                  <a:close/>
                </a:path>
                <a:path w="22859" h="27939">
                  <a:moveTo>
                    <a:pt x="19913" y="2400"/>
                  </a:moveTo>
                  <a:lnTo>
                    <a:pt x="15113" y="6680"/>
                  </a:lnTo>
                  <a:lnTo>
                    <a:pt x="20466" y="6680"/>
                  </a:lnTo>
                  <a:lnTo>
                    <a:pt x="21323" y="5257"/>
                  </a:lnTo>
                  <a:lnTo>
                    <a:pt x="19913" y="2400"/>
                  </a:lnTo>
                  <a:close/>
                </a:path>
              </a:pathLst>
            </a:custGeom>
            <a:solidFill>
              <a:srgbClr val="B3C9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5" name="object 5165" descr=""/>
            <p:cNvSpPr/>
            <p:nvPr/>
          </p:nvSpPr>
          <p:spPr>
            <a:xfrm>
              <a:off x="1443979" y="2515348"/>
              <a:ext cx="40640" cy="27305"/>
            </a:xfrm>
            <a:custGeom>
              <a:avLst/>
              <a:gdLst/>
              <a:ahLst/>
              <a:cxnLst/>
              <a:rect l="l" t="t" r="r" b="b"/>
              <a:pathLst>
                <a:path w="40640" h="27305">
                  <a:moveTo>
                    <a:pt x="40640" y="0"/>
                  </a:moveTo>
                  <a:lnTo>
                    <a:pt x="0" y="0"/>
                  </a:lnTo>
                  <a:lnTo>
                    <a:pt x="2451" y="18732"/>
                  </a:lnTo>
                  <a:lnTo>
                    <a:pt x="2832" y="21132"/>
                  </a:lnTo>
                  <a:lnTo>
                    <a:pt x="6350" y="24460"/>
                  </a:lnTo>
                  <a:lnTo>
                    <a:pt x="10642" y="26822"/>
                  </a:lnTo>
                  <a:lnTo>
                    <a:pt x="29997" y="26822"/>
                  </a:lnTo>
                  <a:lnTo>
                    <a:pt x="34290" y="24460"/>
                  </a:lnTo>
                  <a:lnTo>
                    <a:pt x="37807" y="21132"/>
                  </a:lnTo>
                  <a:lnTo>
                    <a:pt x="38176" y="18732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6" name="object 5166" descr=""/>
            <p:cNvSpPr/>
            <p:nvPr/>
          </p:nvSpPr>
          <p:spPr>
            <a:xfrm>
              <a:off x="1443979" y="2515348"/>
              <a:ext cx="40640" cy="27305"/>
            </a:xfrm>
            <a:custGeom>
              <a:avLst/>
              <a:gdLst/>
              <a:ahLst/>
              <a:cxnLst/>
              <a:rect l="l" t="t" r="r" b="b"/>
              <a:pathLst>
                <a:path w="40640" h="27305">
                  <a:moveTo>
                    <a:pt x="40640" y="0"/>
                  </a:moveTo>
                  <a:lnTo>
                    <a:pt x="38176" y="18732"/>
                  </a:lnTo>
                  <a:lnTo>
                    <a:pt x="37807" y="21132"/>
                  </a:lnTo>
                  <a:lnTo>
                    <a:pt x="36334" y="22517"/>
                  </a:lnTo>
                  <a:lnTo>
                    <a:pt x="34290" y="24460"/>
                  </a:lnTo>
                  <a:lnTo>
                    <a:pt x="29997" y="26822"/>
                  </a:lnTo>
                  <a:lnTo>
                    <a:pt x="19761" y="26822"/>
                  </a:lnTo>
                  <a:lnTo>
                    <a:pt x="20878" y="26822"/>
                  </a:lnTo>
                  <a:lnTo>
                    <a:pt x="10642" y="26822"/>
                  </a:lnTo>
                  <a:lnTo>
                    <a:pt x="6350" y="24460"/>
                  </a:lnTo>
                  <a:lnTo>
                    <a:pt x="4305" y="22517"/>
                  </a:lnTo>
                  <a:lnTo>
                    <a:pt x="2832" y="21132"/>
                  </a:lnTo>
                  <a:lnTo>
                    <a:pt x="2451" y="1873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BEC1C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67" name="object 5167" descr=""/>
            <p:cNvSpPr/>
            <p:nvPr/>
          </p:nvSpPr>
          <p:spPr>
            <a:xfrm>
              <a:off x="1442546" y="2507778"/>
              <a:ext cx="44450" cy="12700"/>
            </a:xfrm>
            <a:custGeom>
              <a:avLst/>
              <a:gdLst/>
              <a:ahLst/>
              <a:cxnLst/>
              <a:rect l="l" t="t" r="r" b="b"/>
              <a:pathLst>
                <a:path w="44450" h="12700">
                  <a:moveTo>
                    <a:pt x="43294" y="0"/>
                  </a:moveTo>
                  <a:lnTo>
                    <a:pt x="203" y="507"/>
                  </a:lnTo>
                  <a:lnTo>
                    <a:pt x="0" y="5422"/>
                  </a:lnTo>
                  <a:lnTo>
                    <a:pt x="1638" y="8280"/>
                  </a:lnTo>
                  <a:lnTo>
                    <a:pt x="5727" y="12382"/>
                  </a:lnTo>
                  <a:lnTo>
                    <a:pt x="40132" y="12382"/>
                  </a:lnTo>
                  <a:lnTo>
                    <a:pt x="41935" y="7708"/>
                  </a:lnTo>
                  <a:lnTo>
                    <a:pt x="43916" y="6032"/>
                  </a:lnTo>
                  <a:lnTo>
                    <a:pt x="432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8" name="object 5168" descr=""/>
            <p:cNvSpPr/>
            <p:nvPr/>
          </p:nvSpPr>
          <p:spPr>
            <a:xfrm>
              <a:off x="1442546" y="2507778"/>
              <a:ext cx="44450" cy="12700"/>
            </a:xfrm>
            <a:custGeom>
              <a:avLst/>
              <a:gdLst/>
              <a:ahLst/>
              <a:cxnLst/>
              <a:rect l="l" t="t" r="r" b="b"/>
              <a:pathLst>
                <a:path w="44450" h="12700">
                  <a:moveTo>
                    <a:pt x="203" y="507"/>
                  </a:moveTo>
                  <a:lnTo>
                    <a:pt x="0" y="5422"/>
                  </a:lnTo>
                  <a:lnTo>
                    <a:pt x="812" y="6857"/>
                  </a:lnTo>
                  <a:lnTo>
                    <a:pt x="1638" y="8280"/>
                  </a:lnTo>
                  <a:lnTo>
                    <a:pt x="5727" y="12382"/>
                  </a:lnTo>
                  <a:lnTo>
                    <a:pt x="22923" y="12382"/>
                  </a:lnTo>
                  <a:lnTo>
                    <a:pt x="40132" y="12382"/>
                  </a:lnTo>
                  <a:lnTo>
                    <a:pt x="41935" y="7708"/>
                  </a:lnTo>
                  <a:lnTo>
                    <a:pt x="42583" y="7162"/>
                  </a:lnTo>
                  <a:lnTo>
                    <a:pt x="43916" y="6032"/>
                  </a:lnTo>
                  <a:lnTo>
                    <a:pt x="43294" y="0"/>
                  </a:lnTo>
                  <a:lnTo>
                    <a:pt x="203" y="507"/>
                  </a:lnTo>
                  <a:close/>
                </a:path>
              </a:pathLst>
            </a:custGeom>
            <a:ln w="3175">
              <a:solidFill>
                <a:srgbClr val="BEC1C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69" name="object 5169" descr=""/>
            <p:cNvSpPr/>
            <p:nvPr/>
          </p:nvSpPr>
          <p:spPr>
            <a:xfrm>
              <a:off x="1442746" y="2499688"/>
              <a:ext cx="43815" cy="17780"/>
            </a:xfrm>
            <a:custGeom>
              <a:avLst/>
              <a:gdLst/>
              <a:ahLst/>
              <a:cxnLst/>
              <a:rect l="l" t="t" r="r" b="b"/>
              <a:pathLst>
                <a:path w="43815" h="17780">
                  <a:moveTo>
                    <a:pt x="33693" y="0"/>
                  </a:moveTo>
                  <a:lnTo>
                    <a:pt x="9715" y="0"/>
                  </a:lnTo>
                  <a:lnTo>
                    <a:pt x="0" y="3848"/>
                  </a:lnTo>
                  <a:lnTo>
                    <a:pt x="0" y="13347"/>
                  </a:lnTo>
                  <a:lnTo>
                    <a:pt x="9715" y="17195"/>
                  </a:lnTo>
                  <a:lnTo>
                    <a:pt x="33693" y="17195"/>
                  </a:lnTo>
                  <a:lnTo>
                    <a:pt x="43408" y="13347"/>
                  </a:lnTo>
                  <a:lnTo>
                    <a:pt x="43408" y="8597"/>
                  </a:lnTo>
                  <a:lnTo>
                    <a:pt x="43408" y="3848"/>
                  </a:lnTo>
                  <a:lnTo>
                    <a:pt x="33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0" name="object 5170" descr=""/>
            <p:cNvSpPr/>
            <p:nvPr/>
          </p:nvSpPr>
          <p:spPr>
            <a:xfrm>
              <a:off x="1442746" y="2499688"/>
              <a:ext cx="43815" cy="17780"/>
            </a:xfrm>
            <a:custGeom>
              <a:avLst/>
              <a:gdLst/>
              <a:ahLst/>
              <a:cxnLst/>
              <a:rect l="l" t="t" r="r" b="b"/>
              <a:pathLst>
                <a:path w="43815" h="17780">
                  <a:moveTo>
                    <a:pt x="43408" y="8597"/>
                  </a:moveTo>
                  <a:lnTo>
                    <a:pt x="43408" y="13347"/>
                  </a:lnTo>
                  <a:lnTo>
                    <a:pt x="33693" y="17195"/>
                  </a:lnTo>
                  <a:lnTo>
                    <a:pt x="21704" y="17195"/>
                  </a:lnTo>
                  <a:lnTo>
                    <a:pt x="9715" y="17195"/>
                  </a:lnTo>
                  <a:lnTo>
                    <a:pt x="0" y="13347"/>
                  </a:lnTo>
                  <a:lnTo>
                    <a:pt x="0" y="8597"/>
                  </a:lnTo>
                  <a:lnTo>
                    <a:pt x="0" y="3848"/>
                  </a:lnTo>
                  <a:lnTo>
                    <a:pt x="9715" y="0"/>
                  </a:lnTo>
                  <a:lnTo>
                    <a:pt x="21704" y="0"/>
                  </a:lnTo>
                  <a:lnTo>
                    <a:pt x="33693" y="0"/>
                  </a:lnTo>
                  <a:lnTo>
                    <a:pt x="43408" y="3848"/>
                  </a:lnTo>
                  <a:lnTo>
                    <a:pt x="43408" y="8597"/>
                  </a:lnTo>
                  <a:close/>
                </a:path>
              </a:pathLst>
            </a:custGeom>
            <a:ln w="3175">
              <a:solidFill>
                <a:srgbClr val="BEC1C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71" name="object 5171" descr=""/>
            <p:cNvSpPr/>
            <p:nvPr/>
          </p:nvSpPr>
          <p:spPr>
            <a:xfrm>
              <a:off x="1447539" y="2504599"/>
              <a:ext cx="34925" cy="12065"/>
            </a:xfrm>
            <a:custGeom>
              <a:avLst/>
              <a:gdLst/>
              <a:ahLst/>
              <a:cxnLst/>
              <a:rect l="l" t="t" r="r" b="b"/>
              <a:pathLst>
                <a:path w="34925" h="12064">
                  <a:moveTo>
                    <a:pt x="26746" y="0"/>
                  </a:moveTo>
                  <a:lnTo>
                    <a:pt x="17271" y="0"/>
                  </a:lnTo>
                  <a:lnTo>
                    <a:pt x="7797" y="0"/>
                  </a:lnTo>
                  <a:lnTo>
                    <a:pt x="0" y="3378"/>
                  </a:lnTo>
                  <a:lnTo>
                    <a:pt x="0" y="7848"/>
                  </a:lnTo>
                  <a:lnTo>
                    <a:pt x="152" y="8216"/>
                  </a:lnTo>
                  <a:lnTo>
                    <a:pt x="4114" y="10236"/>
                  </a:lnTo>
                  <a:lnTo>
                    <a:pt x="10248" y="11569"/>
                  </a:lnTo>
                  <a:lnTo>
                    <a:pt x="24066" y="11569"/>
                  </a:lnTo>
                  <a:lnTo>
                    <a:pt x="30467" y="9969"/>
                  </a:lnTo>
                  <a:lnTo>
                    <a:pt x="34416" y="7861"/>
                  </a:lnTo>
                  <a:lnTo>
                    <a:pt x="34455" y="7658"/>
                  </a:lnTo>
                  <a:lnTo>
                    <a:pt x="34416" y="3352"/>
                  </a:lnTo>
                  <a:lnTo>
                    <a:pt x="26746" y="0"/>
                  </a:lnTo>
                  <a:close/>
                </a:path>
              </a:pathLst>
            </a:custGeom>
            <a:solidFill>
              <a:srgbClr val="3C23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2" name="object 5172" descr=""/>
            <p:cNvSpPr/>
            <p:nvPr/>
          </p:nvSpPr>
          <p:spPr>
            <a:xfrm>
              <a:off x="1380041" y="2520761"/>
              <a:ext cx="36195" cy="33655"/>
            </a:xfrm>
            <a:custGeom>
              <a:avLst/>
              <a:gdLst/>
              <a:ahLst/>
              <a:cxnLst/>
              <a:rect l="l" t="t" r="r" b="b"/>
              <a:pathLst>
                <a:path w="36194" h="33655">
                  <a:moveTo>
                    <a:pt x="31543" y="0"/>
                  </a:moveTo>
                  <a:lnTo>
                    <a:pt x="0" y="25292"/>
                  </a:lnTo>
                  <a:lnTo>
                    <a:pt x="781" y="29620"/>
                  </a:lnTo>
                  <a:lnTo>
                    <a:pt x="2698" y="31550"/>
                  </a:lnTo>
                  <a:lnTo>
                    <a:pt x="3613" y="32566"/>
                  </a:lnTo>
                  <a:lnTo>
                    <a:pt x="4730" y="33176"/>
                  </a:lnTo>
                  <a:lnTo>
                    <a:pt x="5117" y="33176"/>
                  </a:lnTo>
                  <a:lnTo>
                    <a:pt x="6635" y="32732"/>
                  </a:lnTo>
                  <a:lnTo>
                    <a:pt x="7321" y="31893"/>
                  </a:lnTo>
                  <a:lnTo>
                    <a:pt x="7067" y="30560"/>
                  </a:lnTo>
                  <a:lnTo>
                    <a:pt x="15043" y="18749"/>
                  </a:lnTo>
                  <a:lnTo>
                    <a:pt x="18345" y="16196"/>
                  </a:lnTo>
                  <a:lnTo>
                    <a:pt x="29337" y="8843"/>
                  </a:lnTo>
                  <a:lnTo>
                    <a:pt x="34704" y="4388"/>
                  </a:lnTo>
                  <a:lnTo>
                    <a:pt x="35833" y="1070"/>
                  </a:lnTo>
                  <a:lnTo>
                    <a:pt x="31543" y="0"/>
                  </a:lnTo>
                  <a:close/>
                </a:path>
              </a:pathLst>
            </a:custGeom>
            <a:solidFill>
              <a:srgbClr val="ECA9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3" name="object 5173" descr=""/>
            <p:cNvSpPr/>
            <p:nvPr/>
          </p:nvSpPr>
          <p:spPr>
            <a:xfrm>
              <a:off x="1382716" y="2520737"/>
              <a:ext cx="35560" cy="33655"/>
            </a:xfrm>
            <a:custGeom>
              <a:avLst/>
              <a:gdLst/>
              <a:ahLst/>
              <a:cxnLst/>
              <a:rect l="l" t="t" r="r" b="b"/>
              <a:pathLst>
                <a:path w="35559" h="33655">
                  <a:moveTo>
                    <a:pt x="32677" y="0"/>
                  </a:moveTo>
                  <a:lnTo>
                    <a:pt x="31394" y="1371"/>
                  </a:lnTo>
                  <a:lnTo>
                    <a:pt x="17907" y="3454"/>
                  </a:lnTo>
                  <a:lnTo>
                    <a:pt x="18872" y="4267"/>
                  </a:lnTo>
                  <a:lnTo>
                    <a:pt x="9398" y="8763"/>
                  </a:lnTo>
                  <a:lnTo>
                    <a:pt x="4178" y="14935"/>
                  </a:lnTo>
                  <a:lnTo>
                    <a:pt x="2730" y="18313"/>
                  </a:lnTo>
                  <a:lnTo>
                    <a:pt x="0" y="30759"/>
                  </a:lnTo>
                  <a:lnTo>
                    <a:pt x="165" y="33159"/>
                  </a:lnTo>
                  <a:lnTo>
                    <a:pt x="2413" y="33248"/>
                  </a:lnTo>
                  <a:lnTo>
                    <a:pt x="5295" y="32283"/>
                  </a:lnTo>
                  <a:lnTo>
                    <a:pt x="11480" y="20637"/>
                  </a:lnTo>
                  <a:lnTo>
                    <a:pt x="15824" y="15506"/>
                  </a:lnTo>
                  <a:lnTo>
                    <a:pt x="35013" y="3937"/>
                  </a:lnTo>
                  <a:lnTo>
                    <a:pt x="33642" y="2171"/>
                  </a:lnTo>
                  <a:lnTo>
                    <a:pt x="32677" y="0"/>
                  </a:lnTo>
                  <a:close/>
                </a:path>
              </a:pathLst>
            </a:custGeom>
            <a:solidFill>
              <a:srgbClr val="DCA5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4" name="object 5174" descr=""/>
            <p:cNvSpPr/>
            <p:nvPr/>
          </p:nvSpPr>
          <p:spPr>
            <a:xfrm>
              <a:off x="1353177" y="2519354"/>
              <a:ext cx="23495" cy="43180"/>
            </a:xfrm>
            <a:custGeom>
              <a:avLst/>
              <a:gdLst/>
              <a:ahLst/>
              <a:cxnLst/>
              <a:rect l="l" t="t" r="r" b="b"/>
              <a:pathLst>
                <a:path w="23494" h="43180">
                  <a:moveTo>
                    <a:pt x="22512" y="0"/>
                  </a:moveTo>
                  <a:lnTo>
                    <a:pt x="0" y="23225"/>
                  </a:lnTo>
                  <a:lnTo>
                    <a:pt x="173" y="31116"/>
                  </a:lnTo>
                  <a:lnTo>
                    <a:pt x="1841" y="37990"/>
                  </a:lnTo>
                  <a:lnTo>
                    <a:pt x="4529" y="41465"/>
                  </a:lnTo>
                  <a:lnTo>
                    <a:pt x="7119" y="42303"/>
                  </a:lnTo>
                  <a:lnTo>
                    <a:pt x="8402" y="42786"/>
                  </a:lnTo>
                  <a:lnTo>
                    <a:pt x="9672" y="42811"/>
                  </a:lnTo>
                  <a:lnTo>
                    <a:pt x="9977" y="42671"/>
                  </a:lnTo>
                  <a:lnTo>
                    <a:pt x="11158" y="41541"/>
                  </a:lnTo>
                  <a:lnTo>
                    <a:pt x="11374" y="40487"/>
                  </a:lnTo>
                  <a:lnTo>
                    <a:pt x="10536" y="39420"/>
                  </a:lnTo>
                  <a:lnTo>
                    <a:pt x="12187" y="25272"/>
                  </a:lnTo>
                  <a:lnTo>
                    <a:pt x="13939" y="21475"/>
                  </a:lnTo>
                  <a:lnTo>
                    <a:pt x="20321" y="9890"/>
                  </a:lnTo>
                  <a:lnTo>
                    <a:pt x="23037" y="3466"/>
                  </a:lnTo>
                  <a:lnTo>
                    <a:pt x="22512" y="0"/>
                  </a:lnTo>
                  <a:close/>
                </a:path>
              </a:pathLst>
            </a:custGeom>
            <a:solidFill>
              <a:srgbClr val="ECA9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5" name="object 5175" descr=""/>
            <p:cNvSpPr/>
            <p:nvPr/>
          </p:nvSpPr>
          <p:spPr>
            <a:xfrm>
              <a:off x="1359893" y="2518611"/>
              <a:ext cx="19050" cy="44450"/>
            </a:xfrm>
            <a:custGeom>
              <a:avLst/>
              <a:gdLst/>
              <a:ahLst/>
              <a:cxnLst/>
              <a:rect l="l" t="t" r="r" b="b"/>
              <a:pathLst>
                <a:path w="19050" h="44450">
                  <a:moveTo>
                    <a:pt x="14858" y="0"/>
                  </a:moveTo>
                  <a:lnTo>
                    <a:pt x="16687" y="3073"/>
                  </a:lnTo>
                  <a:lnTo>
                    <a:pt x="5676" y="11137"/>
                  </a:lnTo>
                  <a:lnTo>
                    <a:pt x="5892" y="16509"/>
                  </a:lnTo>
                  <a:lnTo>
                    <a:pt x="2755" y="25730"/>
                  </a:lnTo>
                  <a:lnTo>
                    <a:pt x="3047" y="26657"/>
                  </a:lnTo>
                  <a:lnTo>
                    <a:pt x="3314" y="30314"/>
                  </a:lnTo>
                  <a:lnTo>
                    <a:pt x="0" y="42341"/>
                  </a:lnTo>
                  <a:lnTo>
                    <a:pt x="1257" y="44399"/>
                  </a:lnTo>
                  <a:lnTo>
                    <a:pt x="3289" y="43433"/>
                  </a:lnTo>
                  <a:lnTo>
                    <a:pt x="5410" y="41249"/>
                  </a:lnTo>
                  <a:lnTo>
                    <a:pt x="5537" y="28066"/>
                  </a:lnTo>
                  <a:lnTo>
                    <a:pt x="7023" y="21513"/>
                  </a:lnTo>
                  <a:lnTo>
                    <a:pt x="11302" y="14592"/>
                  </a:lnTo>
                  <a:lnTo>
                    <a:pt x="18745" y="2425"/>
                  </a:lnTo>
                  <a:lnTo>
                    <a:pt x="16713" y="1485"/>
                  </a:lnTo>
                  <a:lnTo>
                    <a:pt x="15798" y="736"/>
                  </a:lnTo>
                  <a:lnTo>
                    <a:pt x="14858" y="0"/>
                  </a:lnTo>
                  <a:close/>
                </a:path>
              </a:pathLst>
            </a:custGeom>
            <a:solidFill>
              <a:srgbClr val="DCA5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6" name="object 5176" descr=""/>
            <p:cNvSpPr/>
            <p:nvPr/>
          </p:nvSpPr>
          <p:spPr>
            <a:xfrm>
              <a:off x="1369322" y="2517558"/>
              <a:ext cx="22860" cy="43180"/>
            </a:xfrm>
            <a:custGeom>
              <a:avLst/>
              <a:gdLst/>
              <a:ahLst/>
              <a:cxnLst/>
              <a:rect l="l" t="t" r="r" b="b"/>
              <a:pathLst>
                <a:path w="22859" h="43180">
                  <a:moveTo>
                    <a:pt x="22095" y="0"/>
                  </a:moveTo>
                  <a:lnTo>
                    <a:pt x="0" y="23611"/>
                  </a:lnTo>
                  <a:lnTo>
                    <a:pt x="310" y="31500"/>
                  </a:lnTo>
                  <a:lnTo>
                    <a:pt x="2099" y="38349"/>
                  </a:lnTo>
                  <a:lnTo>
                    <a:pt x="4848" y="41782"/>
                  </a:lnTo>
                  <a:lnTo>
                    <a:pt x="7452" y="42570"/>
                  </a:lnTo>
                  <a:lnTo>
                    <a:pt x="8747" y="43027"/>
                  </a:lnTo>
                  <a:lnTo>
                    <a:pt x="10005" y="43027"/>
                  </a:lnTo>
                  <a:lnTo>
                    <a:pt x="10322" y="42887"/>
                  </a:lnTo>
                  <a:lnTo>
                    <a:pt x="11478" y="41732"/>
                  </a:lnTo>
                  <a:lnTo>
                    <a:pt x="11681" y="40678"/>
                  </a:lnTo>
                  <a:lnTo>
                    <a:pt x="10817" y="39623"/>
                  </a:lnTo>
                  <a:lnTo>
                    <a:pt x="12214" y="25450"/>
                  </a:lnTo>
                  <a:lnTo>
                    <a:pt x="13903" y="21628"/>
                  </a:lnTo>
                  <a:lnTo>
                    <a:pt x="20085" y="9923"/>
                  </a:lnTo>
                  <a:lnTo>
                    <a:pt x="22687" y="3452"/>
                  </a:lnTo>
                  <a:lnTo>
                    <a:pt x="22095" y="0"/>
                  </a:lnTo>
                  <a:close/>
                </a:path>
              </a:pathLst>
            </a:custGeom>
            <a:solidFill>
              <a:srgbClr val="ECA9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7" name="object 5177" descr=""/>
            <p:cNvSpPr/>
            <p:nvPr/>
          </p:nvSpPr>
          <p:spPr>
            <a:xfrm>
              <a:off x="1356864" y="2547478"/>
              <a:ext cx="99695" cy="48895"/>
            </a:xfrm>
            <a:custGeom>
              <a:avLst/>
              <a:gdLst/>
              <a:ahLst/>
              <a:cxnLst/>
              <a:rect l="l" t="t" r="r" b="b"/>
              <a:pathLst>
                <a:path w="99694" h="48894">
                  <a:moveTo>
                    <a:pt x="1930" y="0"/>
                  </a:moveTo>
                  <a:lnTo>
                    <a:pt x="0" y="11887"/>
                  </a:lnTo>
                  <a:lnTo>
                    <a:pt x="3378" y="17030"/>
                  </a:lnTo>
                  <a:lnTo>
                    <a:pt x="4660" y="28587"/>
                  </a:lnTo>
                  <a:lnTo>
                    <a:pt x="5778" y="31318"/>
                  </a:lnTo>
                  <a:lnTo>
                    <a:pt x="7061" y="38061"/>
                  </a:lnTo>
                  <a:lnTo>
                    <a:pt x="6743" y="38696"/>
                  </a:lnTo>
                  <a:lnTo>
                    <a:pt x="21196" y="44488"/>
                  </a:lnTo>
                  <a:lnTo>
                    <a:pt x="25374" y="48818"/>
                  </a:lnTo>
                  <a:lnTo>
                    <a:pt x="42906" y="48864"/>
                  </a:lnTo>
                  <a:lnTo>
                    <a:pt x="50525" y="48699"/>
                  </a:lnTo>
                  <a:lnTo>
                    <a:pt x="57932" y="47870"/>
                  </a:lnTo>
                  <a:lnTo>
                    <a:pt x="64871" y="45923"/>
                  </a:lnTo>
                  <a:lnTo>
                    <a:pt x="73710" y="42392"/>
                  </a:lnTo>
                  <a:lnTo>
                    <a:pt x="85750" y="37096"/>
                  </a:lnTo>
                  <a:lnTo>
                    <a:pt x="98174" y="37096"/>
                  </a:lnTo>
                  <a:lnTo>
                    <a:pt x="97955" y="32435"/>
                  </a:lnTo>
                  <a:lnTo>
                    <a:pt x="99237" y="23609"/>
                  </a:lnTo>
                  <a:lnTo>
                    <a:pt x="97428" y="20961"/>
                  </a:lnTo>
                  <a:lnTo>
                    <a:pt x="41863" y="20961"/>
                  </a:lnTo>
                  <a:lnTo>
                    <a:pt x="35331" y="20231"/>
                  </a:lnTo>
                  <a:lnTo>
                    <a:pt x="27119" y="16551"/>
                  </a:lnTo>
                  <a:lnTo>
                    <a:pt x="16259" y="10177"/>
                  </a:lnTo>
                  <a:lnTo>
                    <a:pt x="6784" y="4134"/>
                  </a:lnTo>
                  <a:lnTo>
                    <a:pt x="2730" y="1447"/>
                  </a:lnTo>
                  <a:lnTo>
                    <a:pt x="1930" y="0"/>
                  </a:lnTo>
                  <a:close/>
                </a:path>
                <a:path w="99694" h="48894">
                  <a:moveTo>
                    <a:pt x="98174" y="37096"/>
                  </a:moveTo>
                  <a:lnTo>
                    <a:pt x="90246" y="37096"/>
                  </a:lnTo>
                  <a:lnTo>
                    <a:pt x="98272" y="39179"/>
                  </a:lnTo>
                  <a:lnTo>
                    <a:pt x="98174" y="37096"/>
                  </a:lnTo>
                  <a:close/>
                </a:path>
                <a:path w="99694" h="48894">
                  <a:moveTo>
                    <a:pt x="86071" y="18126"/>
                  </a:moveTo>
                  <a:lnTo>
                    <a:pt x="77009" y="18228"/>
                  </a:lnTo>
                  <a:lnTo>
                    <a:pt x="67767" y="18948"/>
                  </a:lnTo>
                  <a:lnTo>
                    <a:pt x="58791" y="19939"/>
                  </a:lnTo>
                  <a:lnTo>
                    <a:pt x="49920" y="20737"/>
                  </a:lnTo>
                  <a:lnTo>
                    <a:pt x="41863" y="20961"/>
                  </a:lnTo>
                  <a:lnTo>
                    <a:pt x="97428" y="20961"/>
                  </a:lnTo>
                  <a:lnTo>
                    <a:pt x="97155" y="20561"/>
                  </a:lnTo>
                  <a:lnTo>
                    <a:pt x="93327" y="18837"/>
                  </a:lnTo>
                  <a:lnTo>
                    <a:pt x="86071" y="18126"/>
                  </a:lnTo>
                  <a:close/>
                </a:path>
              </a:pathLst>
            </a:custGeom>
            <a:solidFill>
              <a:srgbClr val="6A40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8" name="object 5178" descr=""/>
            <p:cNvSpPr/>
            <p:nvPr/>
          </p:nvSpPr>
          <p:spPr>
            <a:xfrm>
              <a:off x="1357696" y="2528052"/>
              <a:ext cx="97155" cy="55244"/>
            </a:xfrm>
            <a:custGeom>
              <a:avLst/>
              <a:gdLst/>
              <a:ahLst/>
              <a:cxnLst/>
              <a:rect l="l" t="t" r="r" b="b"/>
              <a:pathLst>
                <a:path w="97155" h="55244">
                  <a:moveTo>
                    <a:pt x="53125" y="0"/>
                  </a:moveTo>
                  <a:lnTo>
                    <a:pt x="39638" y="4178"/>
                  </a:lnTo>
                  <a:lnTo>
                    <a:pt x="30964" y="4813"/>
                  </a:lnTo>
                  <a:lnTo>
                    <a:pt x="23791" y="6391"/>
                  </a:lnTo>
                  <a:lnTo>
                    <a:pt x="15987" y="9713"/>
                  </a:lnTo>
                  <a:lnTo>
                    <a:pt x="8608" y="14119"/>
                  </a:lnTo>
                  <a:lnTo>
                    <a:pt x="2706" y="18948"/>
                  </a:lnTo>
                  <a:lnTo>
                    <a:pt x="0" y="24715"/>
                  </a:lnTo>
                  <a:lnTo>
                    <a:pt x="816" y="31596"/>
                  </a:lnTo>
                  <a:lnTo>
                    <a:pt x="33866" y="53392"/>
                  </a:lnTo>
                  <a:lnTo>
                    <a:pt x="48947" y="55079"/>
                  </a:lnTo>
                  <a:lnTo>
                    <a:pt x="59221" y="55079"/>
                  </a:lnTo>
                  <a:lnTo>
                    <a:pt x="64682" y="49301"/>
                  </a:lnTo>
                  <a:lnTo>
                    <a:pt x="68260" y="45932"/>
                  </a:lnTo>
                  <a:lnTo>
                    <a:pt x="72825" y="44021"/>
                  </a:lnTo>
                  <a:lnTo>
                    <a:pt x="81411" y="42857"/>
                  </a:lnTo>
                  <a:lnTo>
                    <a:pt x="97055" y="41732"/>
                  </a:lnTo>
                  <a:lnTo>
                    <a:pt x="96483" y="37096"/>
                  </a:lnTo>
                  <a:lnTo>
                    <a:pt x="90057" y="36639"/>
                  </a:lnTo>
                  <a:lnTo>
                    <a:pt x="84926" y="24409"/>
                  </a:lnTo>
                  <a:lnTo>
                    <a:pt x="79135" y="21844"/>
                  </a:lnTo>
                  <a:lnTo>
                    <a:pt x="74322" y="11557"/>
                  </a:lnTo>
                  <a:lnTo>
                    <a:pt x="69178" y="1282"/>
                  </a:lnTo>
                  <a:lnTo>
                    <a:pt x="53125" y="0"/>
                  </a:lnTo>
                  <a:close/>
                </a:path>
              </a:pathLst>
            </a:custGeom>
            <a:solidFill>
              <a:srgbClr val="7B4C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9" name="object 5179" descr=""/>
            <p:cNvSpPr/>
            <p:nvPr/>
          </p:nvSpPr>
          <p:spPr>
            <a:xfrm>
              <a:off x="1432340" y="2525169"/>
              <a:ext cx="43180" cy="46355"/>
            </a:xfrm>
            <a:custGeom>
              <a:avLst/>
              <a:gdLst/>
              <a:ahLst/>
              <a:cxnLst/>
              <a:rect l="l" t="t" r="r" b="b"/>
              <a:pathLst>
                <a:path w="43180" h="46355">
                  <a:moveTo>
                    <a:pt x="4813" y="0"/>
                  </a:moveTo>
                  <a:lnTo>
                    <a:pt x="4330" y="1435"/>
                  </a:lnTo>
                  <a:lnTo>
                    <a:pt x="0" y="9309"/>
                  </a:lnTo>
                  <a:lnTo>
                    <a:pt x="0" y="9791"/>
                  </a:lnTo>
                  <a:lnTo>
                    <a:pt x="6426" y="18465"/>
                  </a:lnTo>
                  <a:lnTo>
                    <a:pt x="9956" y="21831"/>
                  </a:lnTo>
                  <a:lnTo>
                    <a:pt x="14245" y="26927"/>
                  </a:lnTo>
                  <a:lnTo>
                    <a:pt x="20310" y="34880"/>
                  </a:lnTo>
                  <a:lnTo>
                    <a:pt x="25894" y="42290"/>
                  </a:lnTo>
                  <a:lnTo>
                    <a:pt x="28740" y="45758"/>
                  </a:lnTo>
                  <a:lnTo>
                    <a:pt x="29705" y="46240"/>
                  </a:lnTo>
                  <a:lnTo>
                    <a:pt x="35814" y="44792"/>
                  </a:lnTo>
                  <a:lnTo>
                    <a:pt x="42557" y="40944"/>
                  </a:lnTo>
                  <a:lnTo>
                    <a:pt x="42875" y="36283"/>
                  </a:lnTo>
                  <a:lnTo>
                    <a:pt x="38696" y="36283"/>
                  </a:lnTo>
                  <a:lnTo>
                    <a:pt x="30988" y="28574"/>
                  </a:lnTo>
                  <a:lnTo>
                    <a:pt x="27292" y="19748"/>
                  </a:lnTo>
                  <a:lnTo>
                    <a:pt x="24574" y="17818"/>
                  </a:lnTo>
                  <a:lnTo>
                    <a:pt x="20402" y="14016"/>
                  </a:lnTo>
                  <a:lnTo>
                    <a:pt x="13850" y="7642"/>
                  </a:lnTo>
                  <a:lnTo>
                    <a:pt x="7720" y="1901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932D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0" name="object 5180" descr=""/>
            <p:cNvSpPr/>
            <p:nvPr/>
          </p:nvSpPr>
          <p:spPr>
            <a:xfrm>
              <a:off x="1437157" y="2519219"/>
              <a:ext cx="50800" cy="44450"/>
            </a:xfrm>
            <a:custGeom>
              <a:avLst/>
              <a:gdLst/>
              <a:ahLst/>
              <a:cxnLst/>
              <a:rect l="l" t="t" r="r" b="b"/>
              <a:pathLst>
                <a:path w="50800" h="44450">
                  <a:moveTo>
                    <a:pt x="13487" y="0"/>
                  </a:moveTo>
                  <a:lnTo>
                    <a:pt x="12687" y="812"/>
                  </a:lnTo>
                  <a:lnTo>
                    <a:pt x="10121" y="2095"/>
                  </a:lnTo>
                  <a:lnTo>
                    <a:pt x="0" y="5943"/>
                  </a:lnTo>
                  <a:lnTo>
                    <a:pt x="4013" y="10439"/>
                  </a:lnTo>
                  <a:lnTo>
                    <a:pt x="10756" y="15582"/>
                  </a:lnTo>
                  <a:lnTo>
                    <a:pt x="14935" y="22009"/>
                  </a:lnTo>
                  <a:lnTo>
                    <a:pt x="21678" y="33883"/>
                  </a:lnTo>
                  <a:lnTo>
                    <a:pt x="37414" y="44005"/>
                  </a:lnTo>
                  <a:lnTo>
                    <a:pt x="39344" y="43357"/>
                  </a:lnTo>
                  <a:lnTo>
                    <a:pt x="44475" y="40144"/>
                  </a:lnTo>
                  <a:lnTo>
                    <a:pt x="48171" y="38455"/>
                  </a:lnTo>
                  <a:lnTo>
                    <a:pt x="50749" y="36855"/>
                  </a:lnTo>
                  <a:lnTo>
                    <a:pt x="46723" y="33083"/>
                  </a:lnTo>
                  <a:lnTo>
                    <a:pt x="36131" y="28270"/>
                  </a:lnTo>
                  <a:lnTo>
                    <a:pt x="36131" y="20878"/>
                  </a:lnTo>
                  <a:lnTo>
                    <a:pt x="27139" y="10604"/>
                  </a:lnTo>
                  <a:lnTo>
                    <a:pt x="17665" y="1612"/>
                  </a:lnTo>
                  <a:lnTo>
                    <a:pt x="13487" y="0"/>
                  </a:lnTo>
                  <a:close/>
                </a:path>
              </a:pathLst>
            </a:custGeom>
            <a:solidFill>
              <a:srgbClr val="7B4C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1" name="object 5181" descr=""/>
            <p:cNvSpPr/>
            <p:nvPr/>
          </p:nvSpPr>
          <p:spPr>
            <a:xfrm>
              <a:off x="1461152" y="2555508"/>
              <a:ext cx="26670" cy="17145"/>
            </a:xfrm>
            <a:custGeom>
              <a:avLst/>
              <a:gdLst/>
              <a:ahLst/>
              <a:cxnLst/>
              <a:rect l="l" t="t" r="r" b="b"/>
              <a:pathLst>
                <a:path w="26669" h="17144">
                  <a:moveTo>
                    <a:pt x="23533" y="0"/>
                  </a:moveTo>
                  <a:lnTo>
                    <a:pt x="17602" y="1930"/>
                  </a:lnTo>
                  <a:lnTo>
                    <a:pt x="14706" y="5143"/>
                  </a:lnTo>
                  <a:lnTo>
                    <a:pt x="11176" y="8674"/>
                  </a:lnTo>
                  <a:lnTo>
                    <a:pt x="11328" y="10604"/>
                  </a:lnTo>
                  <a:lnTo>
                    <a:pt x="6197" y="13169"/>
                  </a:lnTo>
                  <a:lnTo>
                    <a:pt x="0" y="15455"/>
                  </a:lnTo>
                  <a:lnTo>
                    <a:pt x="7150" y="16548"/>
                  </a:lnTo>
                  <a:lnTo>
                    <a:pt x="15189" y="16217"/>
                  </a:lnTo>
                  <a:lnTo>
                    <a:pt x="18562" y="16217"/>
                  </a:lnTo>
                  <a:lnTo>
                    <a:pt x="22085" y="10121"/>
                  </a:lnTo>
                  <a:lnTo>
                    <a:pt x="23698" y="7873"/>
                  </a:lnTo>
                  <a:lnTo>
                    <a:pt x="24663" y="2730"/>
                  </a:lnTo>
                  <a:lnTo>
                    <a:pt x="26428" y="965"/>
                  </a:lnTo>
                  <a:lnTo>
                    <a:pt x="23533" y="0"/>
                  </a:lnTo>
                  <a:close/>
                </a:path>
                <a:path w="26669" h="17144">
                  <a:moveTo>
                    <a:pt x="18562" y="16217"/>
                  </a:moveTo>
                  <a:lnTo>
                    <a:pt x="15189" y="16217"/>
                  </a:lnTo>
                  <a:lnTo>
                    <a:pt x="18554" y="16230"/>
                  </a:lnTo>
                  <a:close/>
                </a:path>
              </a:pathLst>
            </a:custGeom>
            <a:solidFill>
              <a:srgbClr val="6A40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2" name="object 5182" descr=""/>
            <p:cNvSpPr/>
            <p:nvPr/>
          </p:nvSpPr>
          <p:spPr>
            <a:xfrm>
              <a:off x="1374775" y="2526334"/>
              <a:ext cx="102235" cy="33655"/>
            </a:xfrm>
            <a:custGeom>
              <a:avLst/>
              <a:gdLst/>
              <a:ahLst/>
              <a:cxnLst/>
              <a:rect l="l" t="t" r="r" b="b"/>
              <a:pathLst>
                <a:path w="102234" h="33655">
                  <a:moveTo>
                    <a:pt x="3949" y="18681"/>
                  </a:moveTo>
                  <a:lnTo>
                    <a:pt x="2489" y="18338"/>
                  </a:lnTo>
                  <a:lnTo>
                    <a:pt x="279" y="18453"/>
                  </a:lnTo>
                  <a:lnTo>
                    <a:pt x="355" y="19608"/>
                  </a:lnTo>
                  <a:lnTo>
                    <a:pt x="0" y="20383"/>
                  </a:lnTo>
                  <a:lnTo>
                    <a:pt x="1778" y="19405"/>
                  </a:lnTo>
                  <a:lnTo>
                    <a:pt x="2463" y="19608"/>
                  </a:lnTo>
                  <a:lnTo>
                    <a:pt x="2794" y="19405"/>
                  </a:lnTo>
                  <a:lnTo>
                    <a:pt x="3949" y="18681"/>
                  </a:lnTo>
                  <a:close/>
                </a:path>
                <a:path w="102234" h="33655">
                  <a:moveTo>
                    <a:pt x="22745" y="27355"/>
                  </a:moveTo>
                  <a:lnTo>
                    <a:pt x="21285" y="27012"/>
                  </a:lnTo>
                  <a:lnTo>
                    <a:pt x="19075" y="27127"/>
                  </a:lnTo>
                  <a:lnTo>
                    <a:pt x="19151" y="28282"/>
                  </a:lnTo>
                  <a:lnTo>
                    <a:pt x="18796" y="29057"/>
                  </a:lnTo>
                  <a:lnTo>
                    <a:pt x="20574" y="28079"/>
                  </a:lnTo>
                  <a:lnTo>
                    <a:pt x="21259" y="28282"/>
                  </a:lnTo>
                  <a:lnTo>
                    <a:pt x="21577" y="28079"/>
                  </a:lnTo>
                  <a:lnTo>
                    <a:pt x="22745" y="27355"/>
                  </a:lnTo>
                  <a:close/>
                </a:path>
                <a:path w="102234" h="33655">
                  <a:moveTo>
                    <a:pt x="49479" y="16637"/>
                  </a:moveTo>
                  <a:lnTo>
                    <a:pt x="48018" y="16294"/>
                  </a:lnTo>
                  <a:lnTo>
                    <a:pt x="45808" y="16408"/>
                  </a:lnTo>
                  <a:lnTo>
                    <a:pt x="45885" y="17564"/>
                  </a:lnTo>
                  <a:lnTo>
                    <a:pt x="45529" y="18338"/>
                  </a:lnTo>
                  <a:lnTo>
                    <a:pt x="47307" y="17360"/>
                  </a:lnTo>
                  <a:lnTo>
                    <a:pt x="47993" y="17564"/>
                  </a:lnTo>
                  <a:lnTo>
                    <a:pt x="48310" y="17360"/>
                  </a:lnTo>
                  <a:lnTo>
                    <a:pt x="49479" y="16637"/>
                  </a:lnTo>
                  <a:close/>
                </a:path>
                <a:path w="102234" h="33655">
                  <a:moveTo>
                    <a:pt x="58877" y="28435"/>
                  </a:moveTo>
                  <a:lnTo>
                    <a:pt x="57416" y="28092"/>
                  </a:lnTo>
                  <a:lnTo>
                    <a:pt x="55206" y="28206"/>
                  </a:lnTo>
                  <a:lnTo>
                    <a:pt x="55283" y="29362"/>
                  </a:lnTo>
                  <a:lnTo>
                    <a:pt x="54927" y="30137"/>
                  </a:lnTo>
                  <a:lnTo>
                    <a:pt x="56705" y="29159"/>
                  </a:lnTo>
                  <a:lnTo>
                    <a:pt x="57391" y="29362"/>
                  </a:lnTo>
                  <a:lnTo>
                    <a:pt x="57708" y="29159"/>
                  </a:lnTo>
                  <a:lnTo>
                    <a:pt x="58877" y="28435"/>
                  </a:lnTo>
                  <a:close/>
                </a:path>
                <a:path w="102234" h="33655">
                  <a:moveTo>
                    <a:pt x="75679" y="3060"/>
                  </a:moveTo>
                  <a:lnTo>
                    <a:pt x="74256" y="1524"/>
                  </a:lnTo>
                  <a:lnTo>
                    <a:pt x="71831" y="0"/>
                  </a:lnTo>
                  <a:lnTo>
                    <a:pt x="70053" y="1054"/>
                  </a:lnTo>
                  <a:lnTo>
                    <a:pt x="70637" y="2222"/>
                  </a:lnTo>
                  <a:lnTo>
                    <a:pt x="73012" y="2324"/>
                  </a:lnTo>
                  <a:lnTo>
                    <a:pt x="73634" y="3111"/>
                  </a:lnTo>
                  <a:lnTo>
                    <a:pt x="75679" y="3060"/>
                  </a:lnTo>
                  <a:close/>
                </a:path>
                <a:path w="102234" h="33655">
                  <a:moveTo>
                    <a:pt x="86868" y="7099"/>
                  </a:moveTo>
                  <a:lnTo>
                    <a:pt x="86309" y="5816"/>
                  </a:lnTo>
                  <a:lnTo>
                    <a:pt x="85178" y="4368"/>
                  </a:lnTo>
                  <a:lnTo>
                    <a:pt x="84759" y="4902"/>
                  </a:lnTo>
                  <a:lnTo>
                    <a:pt x="83718" y="5689"/>
                  </a:lnTo>
                  <a:lnTo>
                    <a:pt x="85013" y="6172"/>
                  </a:lnTo>
                  <a:lnTo>
                    <a:pt x="85737" y="6781"/>
                  </a:lnTo>
                  <a:lnTo>
                    <a:pt x="86868" y="7099"/>
                  </a:lnTo>
                  <a:close/>
                </a:path>
                <a:path w="102234" h="33655">
                  <a:moveTo>
                    <a:pt x="93319" y="28613"/>
                  </a:moveTo>
                  <a:lnTo>
                    <a:pt x="92646" y="26873"/>
                  </a:lnTo>
                  <a:lnTo>
                    <a:pt x="91313" y="24904"/>
                  </a:lnTo>
                  <a:lnTo>
                    <a:pt x="90957" y="26035"/>
                  </a:lnTo>
                  <a:lnTo>
                    <a:pt x="90170" y="26657"/>
                  </a:lnTo>
                  <a:lnTo>
                    <a:pt x="91694" y="27305"/>
                  </a:lnTo>
                  <a:lnTo>
                    <a:pt x="91986" y="28181"/>
                  </a:lnTo>
                  <a:lnTo>
                    <a:pt x="93319" y="28613"/>
                  </a:lnTo>
                  <a:close/>
                </a:path>
                <a:path w="102234" h="33655">
                  <a:moveTo>
                    <a:pt x="96253" y="33108"/>
                  </a:moveTo>
                  <a:lnTo>
                    <a:pt x="95643" y="31089"/>
                  </a:lnTo>
                  <a:lnTo>
                    <a:pt x="94526" y="29654"/>
                  </a:lnTo>
                  <a:lnTo>
                    <a:pt x="93446" y="30784"/>
                  </a:lnTo>
                  <a:lnTo>
                    <a:pt x="93611" y="31673"/>
                  </a:lnTo>
                  <a:lnTo>
                    <a:pt x="94894" y="32156"/>
                  </a:lnTo>
                  <a:lnTo>
                    <a:pt x="95135" y="32791"/>
                  </a:lnTo>
                  <a:lnTo>
                    <a:pt x="96253" y="33108"/>
                  </a:lnTo>
                  <a:close/>
                </a:path>
                <a:path w="102234" h="33655">
                  <a:moveTo>
                    <a:pt x="101727" y="31140"/>
                  </a:moveTo>
                  <a:lnTo>
                    <a:pt x="101320" y="29311"/>
                  </a:lnTo>
                  <a:lnTo>
                    <a:pt x="99987" y="27343"/>
                  </a:lnTo>
                  <a:lnTo>
                    <a:pt x="98653" y="27889"/>
                  </a:lnTo>
                  <a:lnTo>
                    <a:pt x="98145" y="29400"/>
                  </a:lnTo>
                  <a:lnTo>
                    <a:pt x="99225" y="30327"/>
                  </a:lnTo>
                  <a:lnTo>
                    <a:pt x="99898" y="31407"/>
                  </a:lnTo>
                  <a:lnTo>
                    <a:pt x="101727" y="31140"/>
                  </a:lnTo>
                  <a:close/>
                </a:path>
              </a:pathLst>
            </a:custGeom>
            <a:solidFill>
              <a:srgbClr val="D4B8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3" name="object 5183" descr=""/>
            <p:cNvSpPr/>
            <p:nvPr/>
          </p:nvSpPr>
          <p:spPr>
            <a:xfrm>
              <a:off x="1445592" y="2528872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4" h="5080">
                  <a:moveTo>
                    <a:pt x="0" y="2082"/>
                  </a:moveTo>
                  <a:lnTo>
                    <a:pt x="2412" y="4648"/>
                  </a:lnTo>
                  <a:lnTo>
                    <a:pt x="2895" y="4648"/>
                  </a:lnTo>
                  <a:lnTo>
                    <a:pt x="4978" y="4813"/>
                  </a:lnTo>
                  <a:lnTo>
                    <a:pt x="5460" y="3924"/>
                  </a:lnTo>
                  <a:lnTo>
                    <a:pt x="6377" y="2806"/>
                  </a:lnTo>
                  <a:lnTo>
                    <a:pt x="1689" y="2806"/>
                  </a:lnTo>
                  <a:lnTo>
                    <a:pt x="0" y="2082"/>
                  </a:lnTo>
                  <a:close/>
                </a:path>
                <a:path w="6984" h="5080">
                  <a:moveTo>
                    <a:pt x="2654" y="0"/>
                  </a:moveTo>
                  <a:lnTo>
                    <a:pt x="1041" y="152"/>
                  </a:lnTo>
                  <a:lnTo>
                    <a:pt x="2819" y="1523"/>
                  </a:lnTo>
                  <a:lnTo>
                    <a:pt x="1689" y="2806"/>
                  </a:lnTo>
                  <a:lnTo>
                    <a:pt x="6377" y="2806"/>
                  </a:lnTo>
                  <a:lnTo>
                    <a:pt x="6908" y="2158"/>
                  </a:lnTo>
                  <a:lnTo>
                    <a:pt x="6184" y="2158"/>
                  </a:lnTo>
                  <a:lnTo>
                    <a:pt x="2336" y="1041"/>
                  </a:lnTo>
                  <a:lnTo>
                    <a:pt x="3136" y="876"/>
                  </a:lnTo>
                  <a:lnTo>
                    <a:pt x="2654" y="0"/>
                  </a:lnTo>
                  <a:close/>
                </a:path>
              </a:pathLst>
            </a:custGeom>
            <a:solidFill>
              <a:srgbClr val="7346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4" name="object 5184" descr=""/>
            <p:cNvSpPr/>
            <p:nvPr/>
          </p:nvSpPr>
          <p:spPr>
            <a:xfrm>
              <a:off x="1454030" y="2555507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19">
                  <a:moveTo>
                    <a:pt x="9791" y="0"/>
                  </a:moveTo>
                  <a:lnTo>
                    <a:pt x="8267" y="1612"/>
                  </a:lnTo>
                  <a:lnTo>
                    <a:pt x="4559" y="3695"/>
                  </a:lnTo>
                  <a:lnTo>
                    <a:pt x="2959" y="4660"/>
                  </a:lnTo>
                  <a:lnTo>
                    <a:pt x="0" y="6388"/>
                  </a:lnTo>
                  <a:lnTo>
                    <a:pt x="508" y="7035"/>
                  </a:lnTo>
                  <a:lnTo>
                    <a:pt x="4559" y="4660"/>
                  </a:lnTo>
                  <a:lnTo>
                    <a:pt x="7454" y="2730"/>
                  </a:lnTo>
                  <a:lnTo>
                    <a:pt x="10756" y="762"/>
                  </a:lnTo>
                  <a:lnTo>
                    <a:pt x="9791" y="0"/>
                  </a:lnTo>
                  <a:close/>
                </a:path>
              </a:pathLst>
            </a:custGeom>
            <a:solidFill>
              <a:srgbClr val="BA7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5" name="object 5185" descr=""/>
            <p:cNvSpPr/>
            <p:nvPr/>
          </p:nvSpPr>
          <p:spPr>
            <a:xfrm>
              <a:off x="1454539" y="2556273"/>
              <a:ext cx="10795" cy="6985"/>
            </a:xfrm>
            <a:custGeom>
              <a:avLst/>
              <a:gdLst/>
              <a:ahLst/>
              <a:cxnLst/>
              <a:rect l="l" t="t" r="r" b="b"/>
              <a:pathLst>
                <a:path w="10794" h="6985">
                  <a:moveTo>
                    <a:pt x="10248" y="0"/>
                  </a:moveTo>
                  <a:lnTo>
                    <a:pt x="9118" y="495"/>
                  </a:lnTo>
                  <a:lnTo>
                    <a:pt x="8521" y="850"/>
                  </a:lnTo>
                  <a:lnTo>
                    <a:pt x="4483" y="3505"/>
                  </a:lnTo>
                  <a:lnTo>
                    <a:pt x="63" y="6184"/>
                  </a:lnTo>
                  <a:lnTo>
                    <a:pt x="393" y="6819"/>
                  </a:lnTo>
                  <a:lnTo>
                    <a:pt x="1231" y="6451"/>
                  </a:lnTo>
                  <a:lnTo>
                    <a:pt x="2019" y="5727"/>
                  </a:lnTo>
                  <a:lnTo>
                    <a:pt x="4724" y="4051"/>
                  </a:lnTo>
                  <a:lnTo>
                    <a:pt x="10655" y="304"/>
                  </a:lnTo>
                  <a:lnTo>
                    <a:pt x="10248" y="0"/>
                  </a:lnTo>
                  <a:close/>
                </a:path>
              </a:pathLst>
            </a:custGeom>
            <a:solidFill>
              <a:srgbClr val="A24B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6" name="object 5186" descr=""/>
            <p:cNvSpPr/>
            <p:nvPr/>
          </p:nvSpPr>
          <p:spPr>
            <a:xfrm>
              <a:off x="1445031" y="2541993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60">
                  <a:moveTo>
                    <a:pt x="7683" y="558"/>
                  </a:moveTo>
                  <a:lnTo>
                    <a:pt x="7327" y="0"/>
                  </a:lnTo>
                  <a:lnTo>
                    <a:pt x="7124" y="266"/>
                  </a:lnTo>
                  <a:lnTo>
                    <a:pt x="6756" y="876"/>
                  </a:lnTo>
                  <a:lnTo>
                    <a:pt x="4953" y="3606"/>
                  </a:lnTo>
                  <a:lnTo>
                    <a:pt x="3479" y="5384"/>
                  </a:lnTo>
                  <a:lnTo>
                    <a:pt x="304" y="7937"/>
                  </a:lnTo>
                  <a:lnTo>
                    <a:pt x="0" y="8204"/>
                  </a:lnTo>
                  <a:lnTo>
                    <a:pt x="254" y="8496"/>
                  </a:lnTo>
                  <a:lnTo>
                    <a:pt x="3924" y="5359"/>
                  </a:lnTo>
                  <a:lnTo>
                    <a:pt x="5461" y="3708"/>
                  </a:lnTo>
                  <a:lnTo>
                    <a:pt x="7683" y="558"/>
                  </a:lnTo>
                  <a:close/>
                </a:path>
                <a:path w="9525" h="10160">
                  <a:moveTo>
                    <a:pt x="8991" y="2705"/>
                  </a:moveTo>
                  <a:lnTo>
                    <a:pt x="8102" y="1219"/>
                  </a:lnTo>
                  <a:lnTo>
                    <a:pt x="7150" y="2768"/>
                  </a:lnTo>
                  <a:lnTo>
                    <a:pt x="6362" y="3848"/>
                  </a:lnTo>
                  <a:lnTo>
                    <a:pt x="4114" y="6108"/>
                  </a:lnTo>
                  <a:lnTo>
                    <a:pt x="3441" y="6883"/>
                  </a:lnTo>
                  <a:lnTo>
                    <a:pt x="647" y="8966"/>
                  </a:lnTo>
                  <a:lnTo>
                    <a:pt x="1244" y="9753"/>
                  </a:lnTo>
                  <a:lnTo>
                    <a:pt x="2057" y="9182"/>
                  </a:lnTo>
                  <a:lnTo>
                    <a:pt x="3022" y="8394"/>
                  </a:lnTo>
                  <a:lnTo>
                    <a:pt x="4991" y="6883"/>
                  </a:lnTo>
                  <a:lnTo>
                    <a:pt x="6337" y="5118"/>
                  </a:lnTo>
                  <a:lnTo>
                    <a:pt x="8991" y="2705"/>
                  </a:lnTo>
                  <a:close/>
                </a:path>
              </a:pathLst>
            </a:custGeom>
            <a:solidFill>
              <a:srgbClr val="BA7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7" name="object 5187" descr=""/>
            <p:cNvSpPr/>
            <p:nvPr/>
          </p:nvSpPr>
          <p:spPr>
            <a:xfrm>
              <a:off x="1449412" y="2536050"/>
              <a:ext cx="28575" cy="18415"/>
            </a:xfrm>
            <a:custGeom>
              <a:avLst/>
              <a:gdLst/>
              <a:ahLst/>
              <a:cxnLst/>
              <a:rect l="l" t="t" r="r" b="b"/>
              <a:pathLst>
                <a:path w="28575" h="18414">
                  <a:moveTo>
                    <a:pt x="10058" y="3733"/>
                  </a:moveTo>
                  <a:lnTo>
                    <a:pt x="9740" y="3251"/>
                  </a:lnTo>
                  <a:lnTo>
                    <a:pt x="9575" y="3009"/>
                  </a:lnTo>
                  <a:lnTo>
                    <a:pt x="8851" y="1651"/>
                  </a:lnTo>
                  <a:lnTo>
                    <a:pt x="7950" y="1473"/>
                  </a:lnTo>
                  <a:lnTo>
                    <a:pt x="6146" y="1473"/>
                  </a:lnTo>
                  <a:lnTo>
                    <a:pt x="3911" y="660"/>
                  </a:lnTo>
                  <a:lnTo>
                    <a:pt x="2413" y="596"/>
                  </a:lnTo>
                  <a:lnTo>
                    <a:pt x="0" y="0"/>
                  </a:lnTo>
                  <a:lnTo>
                    <a:pt x="1054" y="1384"/>
                  </a:lnTo>
                  <a:lnTo>
                    <a:pt x="1358" y="2108"/>
                  </a:lnTo>
                  <a:lnTo>
                    <a:pt x="1600" y="2527"/>
                  </a:lnTo>
                  <a:lnTo>
                    <a:pt x="2438" y="3378"/>
                  </a:lnTo>
                  <a:lnTo>
                    <a:pt x="3378" y="3251"/>
                  </a:lnTo>
                  <a:lnTo>
                    <a:pt x="10058" y="3733"/>
                  </a:lnTo>
                  <a:close/>
                </a:path>
                <a:path w="28575" h="18414">
                  <a:moveTo>
                    <a:pt x="28371" y="17627"/>
                  </a:moveTo>
                  <a:lnTo>
                    <a:pt x="27711" y="16065"/>
                  </a:lnTo>
                  <a:lnTo>
                    <a:pt x="27190" y="15697"/>
                  </a:lnTo>
                  <a:lnTo>
                    <a:pt x="23812" y="13258"/>
                  </a:lnTo>
                  <a:lnTo>
                    <a:pt x="23685" y="13169"/>
                  </a:lnTo>
                  <a:lnTo>
                    <a:pt x="23495" y="12471"/>
                  </a:lnTo>
                  <a:lnTo>
                    <a:pt x="21424" y="12712"/>
                  </a:lnTo>
                  <a:lnTo>
                    <a:pt x="19850" y="13258"/>
                  </a:lnTo>
                  <a:lnTo>
                    <a:pt x="18440" y="12687"/>
                  </a:lnTo>
                  <a:lnTo>
                    <a:pt x="19075" y="13830"/>
                  </a:lnTo>
                  <a:lnTo>
                    <a:pt x="20154" y="15100"/>
                  </a:lnTo>
                  <a:lnTo>
                    <a:pt x="23101" y="17983"/>
                  </a:lnTo>
                  <a:lnTo>
                    <a:pt x="22961" y="16903"/>
                  </a:lnTo>
                  <a:lnTo>
                    <a:pt x="23317" y="15697"/>
                  </a:lnTo>
                  <a:lnTo>
                    <a:pt x="27838" y="18224"/>
                  </a:lnTo>
                  <a:lnTo>
                    <a:pt x="28371" y="17627"/>
                  </a:lnTo>
                  <a:close/>
                </a:path>
              </a:pathLst>
            </a:custGeom>
            <a:solidFill>
              <a:srgbClr val="7346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8" name="object 5188" descr=""/>
            <p:cNvSpPr/>
            <p:nvPr/>
          </p:nvSpPr>
          <p:spPr>
            <a:xfrm>
              <a:off x="1459081" y="2559957"/>
              <a:ext cx="13335" cy="9525"/>
            </a:xfrm>
            <a:custGeom>
              <a:avLst/>
              <a:gdLst/>
              <a:ahLst/>
              <a:cxnLst/>
              <a:rect l="l" t="t" r="r" b="b"/>
              <a:pathLst>
                <a:path w="13334" h="9525">
                  <a:moveTo>
                    <a:pt x="10693" y="0"/>
                  </a:moveTo>
                  <a:lnTo>
                    <a:pt x="10121" y="1054"/>
                  </a:lnTo>
                  <a:lnTo>
                    <a:pt x="8674" y="2679"/>
                  </a:lnTo>
                  <a:lnTo>
                    <a:pt x="5511" y="4699"/>
                  </a:lnTo>
                  <a:lnTo>
                    <a:pt x="2870" y="5715"/>
                  </a:lnTo>
                  <a:lnTo>
                    <a:pt x="0" y="8585"/>
                  </a:lnTo>
                  <a:lnTo>
                    <a:pt x="609" y="9385"/>
                  </a:lnTo>
                  <a:lnTo>
                    <a:pt x="1511" y="8763"/>
                  </a:lnTo>
                  <a:lnTo>
                    <a:pt x="2590" y="7073"/>
                  </a:lnTo>
                  <a:lnTo>
                    <a:pt x="7315" y="5207"/>
                  </a:lnTo>
                  <a:lnTo>
                    <a:pt x="9791" y="4000"/>
                  </a:lnTo>
                  <a:lnTo>
                    <a:pt x="13004" y="1600"/>
                  </a:lnTo>
                  <a:lnTo>
                    <a:pt x="12077" y="901"/>
                  </a:lnTo>
                  <a:lnTo>
                    <a:pt x="11595" y="660"/>
                  </a:lnTo>
                  <a:lnTo>
                    <a:pt x="10693" y="0"/>
                  </a:lnTo>
                  <a:close/>
                </a:path>
              </a:pathLst>
            </a:custGeom>
            <a:solidFill>
              <a:srgbClr val="BA7D6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9" name="object 5189" descr=""/>
            <p:cNvSpPr/>
            <p:nvPr/>
          </p:nvSpPr>
          <p:spPr>
            <a:xfrm>
              <a:off x="1454541" y="2532954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965" y="0"/>
                  </a:moveTo>
                  <a:lnTo>
                    <a:pt x="1282" y="558"/>
                  </a:lnTo>
                  <a:lnTo>
                    <a:pt x="1562" y="1320"/>
                  </a:lnTo>
                  <a:lnTo>
                    <a:pt x="838" y="2120"/>
                  </a:lnTo>
                  <a:lnTo>
                    <a:pt x="0" y="2451"/>
                  </a:lnTo>
                  <a:lnTo>
                    <a:pt x="1689" y="3009"/>
                  </a:lnTo>
                  <a:lnTo>
                    <a:pt x="1117" y="3174"/>
                  </a:lnTo>
                  <a:lnTo>
                    <a:pt x="2006" y="4292"/>
                  </a:lnTo>
                  <a:lnTo>
                    <a:pt x="2362" y="3809"/>
                  </a:lnTo>
                  <a:lnTo>
                    <a:pt x="3009" y="3492"/>
                  </a:lnTo>
                  <a:lnTo>
                    <a:pt x="2880" y="3174"/>
                  </a:lnTo>
                  <a:lnTo>
                    <a:pt x="2870" y="3009"/>
                  </a:lnTo>
                  <a:lnTo>
                    <a:pt x="3009" y="2603"/>
                  </a:lnTo>
                  <a:lnTo>
                    <a:pt x="3086" y="2044"/>
                  </a:lnTo>
                  <a:lnTo>
                    <a:pt x="2603" y="1562"/>
                  </a:lnTo>
                  <a:lnTo>
                    <a:pt x="2806" y="1396"/>
                  </a:lnTo>
                  <a:lnTo>
                    <a:pt x="2685" y="317"/>
                  </a:lnTo>
                  <a:lnTo>
                    <a:pt x="1765" y="317"/>
                  </a:lnTo>
                  <a:lnTo>
                    <a:pt x="965" y="0"/>
                  </a:lnTo>
                  <a:close/>
                </a:path>
                <a:path w="3175" h="4444">
                  <a:moveTo>
                    <a:pt x="2654" y="38"/>
                  </a:moveTo>
                  <a:lnTo>
                    <a:pt x="1765" y="317"/>
                  </a:lnTo>
                  <a:lnTo>
                    <a:pt x="2685" y="317"/>
                  </a:lnTo>
                  <a:lnTo>
                    <a:pt x="2654" y="38"/>
                  </a:lnTo>
                  <a:close/>
                </a:path>
              </a:pathLst>
            </a:custGeom>
            <a:solidFill>
              <a:srgbClr val="7346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0" name="object 5190" descr=""/>
            <p:cNvSpPr/>
            <p:nvPr/>
          </p:nvSpPr>
          <p:spPr>
            <a:xfrm>
              <a:off x="1456500" y="2503825"/>
              <a:ext cx="63500" cy="46990"/>
            </a:xfrm>
            <a:custGeom>
              <a:avLst/>
              <a:gdLst/>
              <a:ahLst/>
              <a:cxnLst/>
              <a:rect l="l" t="t" r="r" b="b"/>
              <a:pathLst>
                <a:path w="63500" h="46989">
                  <a:moveTo>
                    <a:pt x="37302" y="27558"/>
                  </a:moveTo>
                  <a:lnTo>
                    <a:pt x="27139" y="27558"/>
                  </a:lnTo>
                  <a:lnTo>
                    <a:pt x="29057" y="29514"/>
                  </a:lnTo>
                  <a:lnTo>
                    <a:pt x="27584" y="30746"/>
                  </a:lnTo>
                  <a:lnTo>
                    <a:pt x="12242" y="43078"/>
                  </a:lnTo>
                  <a:lnTo>
                    <a:pt x="10909" y="44361"/>
                  </a:lnTo>
                  <a:lnTo>
                    <a:pt x="12509" y="46545"/>
                  </a:lnTo>
                  <a:lnTo>
                    <a:pt x="13792" y="45440"/>
                  </a:lnTo>
                  <a:lnTo>
                    <a:pt x="17542" y="42880"/>
                  </a:lnTo>
                  <a:lnTo>
                    <a:pt x="25912" y="36958"/>
                  </a:lnTo>
                  <a:lnTo>
                    <a:pt x="34585" y="30315"/>
                  </a:lnTo>
                  <a:lnTo>
                    <a:pt x="37302" y="27558"/>
                  </a:lnTo>
                  <a:close/>
                </a:path>
                <a:path w="63500" h="46989">
                  <a:moveTo>
                    <a:pt x="40508" y="22580"/>
                  </a:moveTo>
                  <a:lnTo>
                    <a:pt x="23368" y="22580"/>
                  </a:lnTo>
                  <a:lnTo>
                    <a:pt x="25095" y="25107"/>
                  </a:lnTo>
                  <a:lnTo>
                    <a:pt x="22529" y="27203"/>
                  </a:lnTo>
                  <a:lnTo>
                    <a:pt x="6210" y="40157"/>
                  </a:lnTo>
                  <a:lnTo>
                    <a:pt x="8051" y="42341"/>
                  </a:lnTo>
                  <a:lnTo>
                    <a:pt x="9182" y="41401"/>
                  </a:lnTo>
                  <a:lnTo>
                    <a:pt x="25654" y="28765"/>
                  </a:lnTo>
                  <a:lnTo>
                    <a:pt x="27139" y="27558"/>
                  </a:lnTo>
                  <a:lnTo>
                    <a:pt x="37302" y="27558"/>
                  </a:lnTo>
                  <a:lnTo>
                    <a:pt x="39243" y="25590"/>
                  </a:lnTo>
                  <a:lnTo>
                    <a:pt x="40508" y="22580"/>
                  </a:lnTo>
                  <a:close/>
                </a:path>
                <a:path w="63500" h="46989">
                  <a:moveTo>
                    <a:pt x="41686" y="18160"/>
                  </a:moveTo>
                  <a:lnTo>
                    <a:pt x="19672" y="18160"/>
                  </a:lnTo>
                  <a:lnTo>
                    <a:pt x="21894" y="21158"/>
                  </a:lnTo>
                  <a:lnTo>
                    <a:pt x="19405" y="22720"/>
                  </a:lnTo>
                  <a:lnTo>
                    <a:pt x="4457" y="34493"/>
                  </a:lnTo>
                  <a:lnTo>
                    <a:pt x="2603" y="36169"/>
                  </a:lnTo>
                  <a:lnTo>
                    <a:pt x="3962" y="38201"/>
                  </a:lnTo>
                  <a:lnTo>
                    <a:pt x="4864" y="37858"/>
                  </a:lnTo>
                  <a:lnTo>
                    <a:pt x="20777" y="25107"/>
                  </a:lnTo>
                  <a:lnTo>
                    <a:pt x="23368" y="22580"/>
                  </a:lnTo>
                  <a:lnTo>
                    <a:pt x="40508" y="22580"/>
                  </a:lnTo>
                  <a:lnTo>
                    <a:pt x="41554" y="20091"/>
                  </a:lnTo>
                  <a:lnTo>
                    <a:pt x="41686" y="18160"/>
                  </a:lnTo>
                  <a:close/>
                </a:path>
                <a:path w="63500" h="46989">
                  <a:moveTo>
                    <a:pt x="25577" y="11506"/>
                  </a:moveTo>
                  <a:lnTo>
                    <a:pt x="21069" y="14490"/>
                  </a:lnTo>
                  <a:lnTo>
                    <a:pt x="18732" y="15913"/>
                  </a:lnTo>
                  <a:lnTo>
                    <a:pt x="3136" y="29006"/>
                  </a:lnTo>
                  <a:lnTo>
                    <a:pt x="457" y="31432"/>
                  </a:lnTo>
                  <a:lnTo>
                    <a:pt x="0" y="32461"/>
                  </a:lnTo>
                  <a:lnTo>
                    <a:pt x="1485" y="34226"/>
                  </a:lnTo>
                  <a:lnTo>
                    <a:pt x="9093" y="27774"/>
                  </a:lnTo>
                  <a:lnTo>
                    <a:pt x="19672" y="18160"/>
                  </a:lnTo>
                  <a:lnTo>
                    <a:pt x="41686" y="18160"/>
                  </a:lnTo>
                  <a:lnTo>
                    <a:pt x="41783" y="16751"/>
                  </a:lnTo>
                  <a:lnTo>
                    <a:pt x="49288" y="12725"/>
                  </a:lnTo>
                  <a:lnTo>
                    <a:pt x="32994" y="12725"/>
                  </a:lnTo>
                  <a:lnTo>
                    <a:pt x="25577" y="11506"/>
                  </a:lnTo>
                  <a:close/>
                </a:path>
                <a:path w="63500" h="46989">
                  <a:moveTo>
                    <a:pt x="56895" y="0"/>
                  </a:moveTo>
                  <a:lnTo>
                    <a:pt x="40919" y="11379"/>
                  </a:lnTo>
                  <a:lnTo>
                    <a:pt x="35229" y="12458"/>
                  </a:lnTo>
                  <a:lnTo>
                    <a:pt x="32994" y="12725"/>
                  </a:lnTo>
                  <a:lnTo>
                    <a:pt x="49288" y="12725"/>
                  </a:lnTo>
                  <a:lnTo>
                    <a:pt x="63423" y="5143"/>
                  </a:lnTo>
                  <a:lnTo>
                    <a:pt x="56895" y="0"/>
                  </a:lnTo>
                  <a:close/>
                </a:path>
              </a:pathLst>
            </a:custGeom>
            <a:solidFill>
              <a:srgbClr val="C9C9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1" name="object 5191" descr=""/>
            <p:cNvSpPr/>
            <p:nvPr/>
          </p:nvSpPr>
          <p:spPr>
            <a:xfrm>
              <a:off x="1457471" y="2544147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19">
                  <a:moveTo>
                    <a:pt x="0" y="406"/>
                  </a:moveTo>
                  <a:lnTo>
                    <a:pt x="1600" y="3492"/>
                  </a:lnTo>
                  <a:lnTo>
                    <a:pt x="2006" y="4533"/>
                  </a:lnTo>
                  <a:lnTo>
                    <a:pt x="5384" y="7505"/>
                  </a:lnTo>
                  <a:lnTo>
                    <a:pt x="5943" y="7353"/>
                  </a:lnTo>
                  <a:lnTo>
                    <a:pt x="6705" y="7353"/>
                  </a:lnTo>
                  <a:lnTo>
                    <a:pt x="5334" y="5829"/>
                  </a:lnTo>
                  <a:lnTo>
                    <a:pt x="1562" y="2374"/>
                  </a:lnTo>
                  <a:lnTo>
                    <a:pt x="2668" y="647"/>
                  </a:lnTo>
                  <a:lnTo>
                    <a:pt x="317" y="647"/>
                  </a:lnTo>
                  <a:lnTo>
                    <a:pt x="0" y="406"/>
                  </a:lnTo>
                  <a:close/>
                </a:path>
                <a:path w="6984" h="7619">
                  <a:moveTo>
                    <a:pt x="1041" y="0"/>
                  </a:moveTo>
                  <a:lnTo>
                    <a:pt x="317" y="647"/>
                  </a:lnTo>
                  <a:lnTo>
                    <a:pt x="2668" y="647"/>
                  </a:lnTo>
                  <a:lnTo>
                    <a:pt x="1041" y="0"/>
                  </a:lnTo>
                  <a:close/>
                </a:path>
              </a:pathLst>
            </a:custGeom>
            <a:solidFill>
              <a:srgbClr val="7346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2" name="object 5192" descr=""/>
            <p:cNvSpPr/>
            <p:nvPr/>
          </p:nvSpPr>
          <p:spPr>
            <a:xfrm>
              <a:off x="1380159" y="2542654"/>
              <a:ext cx="42545" cy="33655"/>
            </a:xfrm>
            <a:custGeom>
              <a:avLst/>
              <a:gdLst/>
              <a:ahLst/>
              <a:cxnLst/>
              <a:rect l="l" t="t" r="r" b="b"/>
              <a:pathLst>
                <a:path w="42544" h="33655">
                  <a:moveTo>
                    <a:pt x="8623" y="16421"/>
                  </a:moveTo>
                  <a:lnTo>
                    <a:pt x="6426" y="14617"/>
                  </a:lnTo>
                  <a:lnTo>
                    <a:pt x="2273" y="13754"/>
                  </a:lnTo>
                  <a:lnTo>
                    <a:pt x="0" y="16027"/>
                  </a:lnTo>
                  <a:lnTo>
                    <a:pt x="114" y="18516"/>
                  </a:lnTo>
                  <a:lnTo>
                    <a:pt x="2984" y="18389"/>
                  </a:lnTo>
                  <a:lnTo>
                    <a:pt x="5143" y="18948"/>
                  </a:lnTo>
                  <a:lnTo>
                    <a:pt x="5905" y="18389"/>
                  </a:lnTo>
                  <a:lnTo>
                    <a:pt x="8623" y="16421"/>
                  </a:lnTo>
                  <a:close/>
                </a:path>
                <a:path w="42544" h="33655">
                  <a:moveTo>
                    <a:pt x="19075" y="30391"/>
                  </a:moveTo>
                  <a:lnTo>
                    <a:pt x="18351" y="27660"/>
                  </a:lnTo>
                  <a:lnTo>
                    <a:pt x="18300" y="27482"/>
                  </a:lnTo>
                  <a:lnTo>
                    <a:pt x="15341" y="27660"/>
                  </a:lnTo>
                  <a:lnTo>
                    <a:pt x="12966" y="27038"/>
                  </a:lnTo>
                  <a:lnTo>
                    <a:pt x="9994" y="29997"/>
                  </a:lnTo>
                  <a:lnTo>
                    <a:pt x="12750" y="32080"/>
                  </a:lnTo>
                  <a:lnTo>
                    <a:pt x="17297" y="33058"/>
                  </a:lnTo>
                  <a:lnTo>
                    <a:pt x="19075" y="30391"/>
                  </a:lnTo>
                  <a:close/>
                </a:path>
                <a:path w="42544" h="33655">
                  <a:moveTo>
                    <a:pt x="29959" y="2578"/>
                  </a:moveTo>
                  <a:lnTo>
                    <a:pt x="27546" y="1092"/>
                  </a:lnTo>
                  <a:lnTo>
                    <a:pt x="23622" y="0"/>
                  </a:lnTo>
                  <a:lnTo>
                    <a:pt x="21196" y="1981"/>
                  </a:lnTo>
                  <a:lnTo>
                    <a:pt x="22301" y="3276"/>
                  </a:lnTo>
                  <a:lnTo>
                    <a:pt x="25844" y="2578"/>
                  </a:lnTo>
                  <a:lnTo>
                    <a:pt x="26949" y="3365"/>
                  </a:lnTo>
                  <a:lnTo>
                    <a:pt x="29959" y="2578"/>
                  </a:lnTo>
                  <a:close/>
                </a:path>
                <a:path w="42544" h="33655">
                  <a:moveTo>
                    <a:pt x="36804" y="20523"/>
                  </a:moveTo>
                  <a:lnTo>
                    <a:pt x="36601" y="17703"/>
                  </a:lnTo>
                  <a:lnTo>
                    <a:pt x="36588" y="17411"/>
                  </a:lnTo>
                  <a:lnTo>
                    <a:pt x="33820" y="17703"/>
                  </a:lnTo>
                  <a:lnTo>
                    <a:pt x="31711" y="17119"/>
                  </a:lnTo>
                  <a:lnTo>
                    <a:pt x="28435" y="20447"/>
                  </a:lnTo>
                  <a:lnTo>
                    <a:pt x="30632" y="22606"/>
                  </a:lnTo>
                  <a:lnTo>
                    <a:pt x="34683" y="23482"/>
                  </a:lnTo>
                  <a:lnTo>
                    <a:pt x="36804" y="20523"/>
                  </a:lnTo>
                  <a:close/>
                </a:path>
                <a:path w="42544" h="33655">
                  <a:moveTo>
                    <a:pt x="42189" y="11887"/>
                  </a:moveTo>
                  <a:lnTo>
                    <a:pt x="41236" y="9207"/>
                  </a:lnTo>
                  <a:lnTo>
                    <a:pt x="38100" y="6337"/>
                  </a:lnTo>
                  <a:lnTo>
                    <a:pt x="34988" y="7137"/>
                  </a:lnTo>
                  <a:lnTo>
                    <a:pt x="33820" y="9347"/>
                  </a:lnTo>
                  <a:lnTo>
                    <a:pt x="36347" y="10693"/>
                  </a:lnTo>
                  <a:lnTo>
                    <a:pt x="37909" y="12268"/>
                  </a:lnTo>
                  <a:lnTo>
                    <a:pt x="42189" y="11887"/>
                  </a:lnTo>
                  <a:close/>
                </a:path>
              </a:pathLst>
            </a:custGeom>
            <a:solidFill>
              <a:srgbClr val="D4B8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3" name="object 5193" descr=""/>
            <p:cNvSpPr/>
            <p:nvPr/>
          </p:nvSpPr>
          <p:spPr>
            <a:xfrm>
              <a:off x="1360233" y="2534488"/>
              <a:ext cx="87630" cy="45085"/>
            </a:xfrm>
            <a:custGeom>
              <a:avLst/>
              <a:gdLst/>
              <a:ahLst/>
              <a:cxnLst/>
              <a:rect l="l" t="t" r="r" b="b"/>
              <a:pathLst>
                <a:path w="87630" h="45085">
                  <a:moveTo>
                    <a:pt x="482" y="14922"/>
                  </a:moveTo>
                  <a:lnTo>
                    <a:pt x="0" y="15570"/>
                  </a:lnTo>
                  <a:lnTo>
                    <a:pt x="381" y="15087"/>
                  </a:lnTo>
                  <a:lnTo>
                    <a:pt x="482" y="14922"/>
                  </a:lnTo>
                  <a:close/>
                </a:path>
                <a:path w="87630" h="45085">
                  <a:moveTo>
                    <a:pt x="35496" y="20548"/>
                  </a:moveTo>
                  <a:lnTo>
                    <a:pt x="31318" y="19583"/>
                  </a:lnTo>
                  <a:lnTo>
                    <a:pt x="20612" y="16700"/>
                  </a:lnTo>
                  <a:lnTo>
                    <a:pt x="14617" y="15087"/>
                  </a:lnTo>
                  <a:lnTo>
                    <a:pt x="16700" y="16700"/>
                  </a:lnTo>
                  <a:lnTo>
                    <a:pt x="7391" y="14439"/>
                  </a:lnTo>
                  <a:lnTo>
                    <a:pt x="6261" y="12674"/>
                  </a:lnTo>
                  <a:lnTo>
                    <a:pt x="1765" y="13322"/>
                  </a:lnTo>
                  <a:lnTo>
                    <a:pt x="508" y="14922"/>
                  </a:lnTo>
                  <a:lnTo>
                    <a:pt x="520" y="15570"/>
                  </a:lnTo>
                  <a:lnTo>
                    <a:pt x="647" y="17335"/>
                  </a:lnTo>
                  <a:lnTo>
                    <a:pt x="3530" y="18948"/>
                  </a:lnTo>
                  <a:lnTo>
                    <a:pt x="16865" y="20713"/>
                  </a:lnTo>
                  <a:lnTo>
                    <a:pt x="29387" y="20866"/>
                  </a:lnTo>
                  <a:lnTo>
                    <a:pt x="35496" y="20548"/>
                  </a:lnTo>
                  <a:close/>
                </a:path>
                <a:path w="87630" h="45085">
                  <a:moveTo>
                    <a:pt x="43675" y="7861"/>
                  </a:moveTo>
                  <a:lnTo>
                    <a:pt x="43357" y="7226"/>
                  </a:lnTo>
                  <a:lnTo>
                    <a:pt x="38862" y="5613"/>
                  </a:lnTo>
                  <a:lnTo>
                    <a:pt x="36296" y="4660"/>
                  </a:lnTo>
                  <a:lnTo>
                    <a:pt x="28270" y="4013"/>
                  </a:lnTo>
                  <a:lnTo>
                    <a:pt x="26606" y="2082"/>
                  </a:lnTo>
                  <a:lnTo>
                    <a:pt x="25374" y="635"/>
                  </a:lnTo>
                  <a:lnTo>
                    <a:pt x="21844" y="0"/>
                  </a:lnTo>
                  <a:lnTo>
                    <a:pt x="18630" y="1282"/>
                  </a:lnTo>
                  <a:lnTo>
                    <a:pt x="14897" y="2603"/>
                  </a:lnTo>
                  <a:lnTo>
                    <a:pt x="15735" y="2730"/>
                  </a:lnTo>
                  <a:lnTo>
                    <a:pt x="18630" y="2082"/>
                  </a:lnTo>
                  <a:lnTo>
                    <a:pt x="23126" y="4495"/>
                  </a:lnTo>
                  <a:lnTo>
                    <a:pt x="33401" y="6743"/>
                  </a:lnTo>
                  <a:lnTo>
                    <a:pt x="38862" y="7861"/>
                  </a:lnTo>
                  <a:lnTo>
                    <a:pt x="43675" y="7861"/>
                  </a:lnTo>
                  <a:close/>
                </a:path>
                <a:path w="87630" h="45085">
                  <a:moveTo>
                    <a:pt x="66167" y="39344"/>
                  </a:moveTo>
                  <a:lnTo>
                    <a:pt x="61506" y="38696"/>
                  </a:lnTo>
                  <a:lnTo>
                    <a:pt x="53479" y="37096"/>
                  </a:lnTo>
                  <a:lnTo>
                    <a:pt x="53962" y="36931"/>
                  </a:lnTo>
                  <a:lnTo>
                    <a:pt x="44005" y="34683"/>
                  </a:lnTo>
                  <a:lnTo>
                    <a:pt x="42392" y="31153"/>
                  </a:lnTo>
                  <a:lnTo>
                    <a:pt x="39649" y="30988"/>
                  </a:lnTo>
                  <a:lnTo>
                    <a:pt x="40627" y="29375"/>
                  </a:lnTo>
                  <a:lnTo>
                    <a:pt x="37033" y="30835"/>
                  </a:lnTo>
                  <a:lnTo>
                    <a:pt x="35483" y="31457"/>
                  </a:lnTo>
                  <a:lnTo>
                    <a:pt x="29705" y="32105"/>
                  </a:lnTo>
                  <a:lnTo>
                    <a:pt x="26974" y="32105"/>
                  </a:lnTo>
                  <a:lnTo>
                    <a:pt x="22809" y="33388"/>
                  </a:lnTo>
                  <a:lnTo>
                    <a:pt x="21361" y="33553"/>
                  </a:lnTo>
                  <a:lnTo>
                    <a:pt x="14287" y="33870"/>
                  </a:lnTo>
                  <a:lnTo>
                    <a:pt x="13169" y="38366"/>
                  </a:lnTo>
                  <a:lnTo>
                    <a:pt x="13970" y="39814"/>
                  </a:lnTo>
                  <a:lnTo>
                    <a:pt x="17183" y="37566"/>
                  </a:lnTo>
                  <a:lnTo>
                    <a:pt x="25857" y="34353"/>
                  </a:lnTo>
                  <a:lnTo>
                    <a:pt x="31800" y="33540"/>
                  </a:lnTo>
                  <a:lnTo>
                    <a:pt x="31800" y="33718"/>
                  </a:lnTo>
                  <a:lnTo>
                    <a:pt x="36944" y="34366"/>
                  </a:lnTo>
                  <a:lnTo>
                    <a:pt x="38379" y="34683"/>
                  </a:lnTo>
                  <a:lnTo>
                    <a:pt x="46736" y="39814"/>
                  </a:lnTo>
                  <a:lnTo>
                    <a:pt x="54279" y="40297"/>
                  </a:lnTo>
                  <a:lnTo>
                    <a:pt x="59093" y="43192"/>
                  </a:lnTo>
                  <a:lnTo>
                    <a:pt x="55562" y="44958"/>
                  </a:lnTo>
                  <a:lnTo>
                    <a:pt x="61988" y="44958"/>
                  </a:lnTo>
                  <a:lnTo>
                    <a:pt x="62953" y="41262"/>
                  </a:lnTo>
                  <a:lnTo>
                    <a:pt x="66167" y="39344"/>
                  </a:lnTo>
                  <a:close/>
                </a:path>
                <a:path w="87630" h="45085">
                  <a:moveTo>
                    <a:pt x="87312" y="27063"/>
                  </a:moveTo>
                  <a:lnTo>
                    <a:pt x="87020" y="26657"/>
                  </a:lnTo>
                  <a:lnTo>
                    <a:pt x="84302" y="22923"/>
                  </a:lnTo>
                  <a:lnTo>
                    <a:pt x="75145" y="22479"/>
                  </a:lnTo>
                  <a:lnTo>
                    <a:pt x="69913" y="25095"/>
                  </a:lnTo>
                  <a:lnTo>
                    <a:pt x="60858" y="22631"/>
                  </a:lnTo>
                  <a:lnTo>
                    <a:pt x="49618" y="17170"/>
                  </a:lnTo>
                  <a:lnTo>
                    <a:pt x="50749" y="16522"/>
                  </a:lnTo>
                  <a:lnTo>
                    <a:pt x="39509" y="14605"/>
                  </a:lnTo>
                  <a:lnTo>
                    <a:pt x="39344" y="14439"/>
                  </a:lnTo>
                  <a:lnTo>
                    <a:pt x="37261" y="15405"/>
                  </a:lnTo>
                  <a:lnTo>
                    <a:pt x="37261" y="17970"/>
                  </a:lnTo>
                  <a:lnTo>
                    <a:pt x="46736" y="21018"/>
                  </a:lnTo>
                  <a:lnTo>
                    <a:pt x="55397" y="24879"/>
                  </a:lnTo>
                  <a:lnTo>
                    <a:pt x="62471" y="26809"/>
                  </a:lnTo>
                  <a:lnTo>
                    <a:pt x="68795" y="25908"/>
                  </a:lnTo>
                  <a:lnTo>
                    <a:pt x="70002" y="28905"/>
                  </a:lnTo>
                  <a:lnTo>
                    <a:pt x="63258" y="29222"/>
                  </a:lnTo>
                  <a:lnTo>
                    <a:pt x="61976" y="30353"/>
                  </a:lnTo>
                  <a:lnTo>
                    <a:pt x="59728" y="31953"/>
                  </a:lnTo>
                  <a:lnTo>
                    <a:pt x="64389" y="31953"/>
                  </a:lnTo>
                  <a:lnTo>
                    <a:pt x="70332" y="30988"/>
                  </a:lnTo>
                  <a:lnTo>
                    <a:pt x="74828" y="27774"/>
                  </a:lnTo>
                  <a:lnTo>
                    <a:pt x="76758" y="26974"/>
                  </a:lnTo>
                  <a:lnTo>
                    <a:pt x="84785" y="26657"/>
                  </a:lnTo>
                  <a:lnTo>
                    <a:pt x="87312" y="27063"/>
                  </a:lnTo>
                  <a:close/>
                </a:path>
              </a:pathLst>
            </a:custGeom>
            <a:solidFill>
              <a:srgbClr val="73463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4" name="object 5194" descr=""/>
            <p:cNvSpPr/>
            <p:nvPr/>
          </p:nvSpPr>
          <p:spPr>
            <a:xfrm>
              <a:off x="1355741" y="2528528"/>
              <a:ext cx="6985" cy="13335"/>
            </a:xfrm>
            <a:custGeom>
              <a:avLst/>
              <a:gdLst/>
              <a:ahLst/>
              <a:cxnLst/>
              <a:rect l="l" t="t" r="r" b="b"/>
              <a:pathLst>
                <a:path w="6984" h="13335">
                  <a:moveTo>
                    <a:pt x="6743" y="0"/>
                  </a:moveTo>
                  <a:lnTo>
                    <a:pt x="5690" y="1130"/>
                  </a:lnTo>
                  <a:lnTo>
                    <a:pt x="4178" y="2654"/>
                  </a:lnTo>
                  <a:lnTo>
                    <a:pt x="2006" y="6108"/>
                  </a:lnTo>
                  <a:lnTo>
                    <a:pt x="1358" y="7708"/>
                  </a:lnTo>
                  <a:lnTo>
                    <a:pt x="0" y="11404"/>
                  </a:lnTo>
                  <a:lnTo>
                    <a:pt x="76" y="13017"/>
                  </a:lnTo>
                  <a:lnTo>
                    <a:pt x="723" y="12852"/>
                  </a:lnTo>
                  <a:lnTo>
                    <a:pt x="1206" y="11887"/>
                  </a:lnTo>
                  <a:lnTo>
                    <a:pt x="2489" y="5791"/>
                  </a:lnTo>
                  <a:lnTo>
                    <a:pt x="6261" y="1130"/>
                  </a:lnTo>
                  <a:lnTo>
                    <a:pt x="6743" y="0"/>
                  </a:lnTo>
                  <a:close/>
                </a:path>
              </a:pathLst>
            </a:custGeom>
            <a:solidFill>
              <a:srgbClr val="CF9B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5" name="object 5195" descr=""/>
            <p:cNvSpPr/>
            <p:nvPr/>
          </p:nvSpPr>
          <p:spPr>
            <a:xfrm>
              <a:off x="1217054" y="2422196"/>
              <a:ext cx="194310" cy="102870"/>
            </a:xfrm>
            <a:custGeom>
              <a:avLst/>
              <a:gdLst/>
              <a:ahLst/>
              <a:cxnLst/>
              <a:rect l="l" t="t" r="r" b="b"/>
              <a:pathLst>
                <a:path w="194309" h="102869">
                  <a:moveTo>
                    <a:pt x="97751" y="0"/>
                  </a:moveTo>
                  <a:lnTo>
                    <a:pt x="57446" y="4489"/>
                  </a:lnTo>
                  <a:lnTo>
                    <a:pt x="26625" y="16097"/>
                  </a:lnTo>
                  <a:lnTo>
                    <a:pt x="6929" y="32029"/>
                  </a:lnTo>
                  <a:lnTo>
                    <a:pt x="0" y="49491"/>
                  </a:lnTo>
                  <a:lnTo>
                    <a:pt x="7367" y="70347"/>
                  </a:lnTo>
                  <a:lnTo>
                    <a:pt x="27866" y="87241"/>
                  </a:lnTo>
                  <a:lnTo>
                    <a:pt x="59096" y="98560"/>
                  </a:lnTo>
                  <a:lnTo>
                    <a:pt x="98653" y="102692"/>
                  </a:lnTo>
                  <a:lnTo>
                    <a:pt x="131871" y="99472"/>
                  </a:lnTo>
                  <a:lnTo>
                    <a:pt x="162640" y="90076"/>
                  </a:lnTo>
                  <a:lnTo>
                    <a:pt x="185273" y="74901"/>
                  </a:lnTo>
                  <a:lnTo>
                    <a:pt x="194081" y="54343"/>
                  </a:lnTo>
                  <a:lnTo>
                    <a:pt x="186661" y="35024"/>
                  </a:lnTo>
                  <a:lnTo>
                    <a:pt x="166266" y="17546"/>
                  </a:lnTo>
                  <a:lnTo>
                    <a:pt x="135697" y="4881"/>
                  </a:lnTo>
                  <a:lnTo>
                    <a:pt x="97751" y="0"/>
                  </a:lnTo>
                  <a:close/>
                </a:path>
              </a:pathLst>
            </a:custGeom>
            <a:solidFill>
              <a:srgbClr val="77AF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96" name="object 5196" descr="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228115" y="2428964"/>
              <a:ext cx="171957" cy="89153"/>
            </a:xfrm>
            <a:prstGeom prst="rect">
              <a:avLst/>
            </a:prstGeom>
          </p:spPr>
        </p:pic>
        <p:sp>
          <p:nvSpPr>
            <p:cNvPr id="5197" name="object 5197" descr=""/>
            <p:cNvSpPr/>
            <p:nvPr/>
          </p:nvSpPr>
          <p:spPr>
            <a:xfrm>
              <a:off x="1247305" y="2436164"/>
              <a:ext cx="148590" cy="78740"/>
            </a:xfrm>
            <a:custGeom>
              <a:avLst/>
              <a:gdLst/>
              <a:ahLst/>
              <a:cxnLst/>
              <a:rect l="l" t="t" r="r" b="b"/>
              <a:pathLst>
                <a:path w="148590" h="78739">
                  <a:moveTo>
                    <a:pt x="51257" y="70929"/>
                  </a:moveTo>
                  <a:lnTo>
                    <a:pt x="46977" y="64693"/>
                  </a:lnTo>
                  <a:lnTo>
                    <a:pt x="45186" y="65366"/>
                  </a:lnTo>
                  <a:lnTo>
                    <a:pt x="45631" y="66014"/>
                  </a:lnTo>
                  <a:lnTo>
                    <a:pt x="50482" y="70675"/>
                  </a:lnTo>
                  <a:lnTo>
                    <a:pt x="51257" y="70929"/>
                  </a:lnTo>
                  <a:close/>
                </a:path>
                <a:path w="148590" h="78739">
                  <a:moveTo>
                    <a:pt x="56134" y="72529"/>
                  </a:moveTo>
                  <a:lnTo>
                    <a:pt x="51257" y="70929"/>
                  </a:lnTo>
                  <a:lnTo>
                    <a:pt x="51765" y="71678"/>
                  </a:lnTo>
                  <a:lnTo>
                    <a:pt x="56134" y="72529"/>
                  </a:lnTo>
                  <a:close/>
                </a:path>
                <a:path w="148590" h="78739">
                  <a:moveTo>
                    <a:pt x="61798" y="71716"/>
                  </a:moveTo>
                  <a:lnTo>
                    <a:pt x="56159" y="72529"/>
                  </a:lnTo>
                  <a:lnTo>
                    <a:pt x="60198" y="73317"/>
                  </a:lnTo>
                  <a:lnTo>
                    <a:pt x="61798" y="71716"/>
                  </a:lnTo>
                  <a:close/>
                </a:path>
                <a:path w="148590" h="78739">
                  <a:moveTo>
                    <a:pt x="123799" y="13347"/>
                  </a:moveTo>
                  <a:lnTo>
                    <a:pt x="121031" y="10947"/>
                  </a:lnTo>
                  <a:lnTo>
                    <a:pt x="115874" y="12331"/>
                  </a:lnTo>
                  <a:lnTo>
                    <a:pt x="110502" y="14135"/>
                  </a:lnTo>
                  <a:lnTo>
                    <a:pt x="110832" y="15494"/>
                  </a:lnTo>
                  <a:lnTo>
                    <a:pt x="111963" y="15113"/>
                  </a:lnTo>
                  <a:lnTo>
                    <a:pt x="114338" y="13906"/>
                  </a:lnTo>
                  <a:lnTo>
                    <a:pt x="116103" y="14071"/>
                  </a:lnTo>
                  <a:lnTo>
                    <a:pt x="119405" y="14071"/>
                  </a:lnTo>
                  <a:lnTo>
                    <a:pt x="120421" y="13906"/>
                  </a:lnTo>
                  <a:lnTo>
                    <a:pt x="123799" y="13347"/>
                  </a:lnTo>
                  <a:close/>
                </a:path>
                <a:path w="148590" h="78739">
                  <a:moveTo>
                    <a:pt x="124790" y="14211"/>
                  </a:moveTo>
                  <a:lnTo>
                    <a:pt x="124294" y="13271"/>
                  </a:lnTo>
                  <a:lnTo>
                    <a:pt x="123799" y="13347"/>
                  </a:lnTo>
                  <a:lnTo>
                    <a:pt x="124790" y="14211"/>
                  </a:lnTo>
                  <a:close/>
                </a:path>
                <a:path w="148590" h="78739">
                  <a:moveTo>
                    <a:pt x="148361" y="45351"/>
                  </a:moveTo>
                  <a:lnTo>
                    <a:pt x="143205" y="42913"/>
                  </a:lnTo>
                  <a:lnTo>
                    <a:pt x="139446" y="41490"/>
                  </a:lnTo>
                  <a:lnTo>
                    <a:pt x="140195" y="41071"/>
                  </a:lnTo>
                  <a:lnTo>
                    <a:pt x="140881" y="40551"/>
                  </a:lnTo>
                  <a:lnTo>
                    <a:pt x="144030" y="35852"/>
                  </a:lnTo>
                  <a:lnTo>
                    <a:pt x="140919" y="33477"/>
                  </a:lnTo>
                  <a:lnTo>
                    <a:pt x="138709" y="32702"/>
                  </a:lnTo>
                  <a:lnTo>
                    <a:pt x="137515" y="32283"/>
                  </a:lnTo>
                  <a:lnTo>
                    <a:pt x="137033" y="31076"/>
                  </a:lnTo>
                  <a:lnTo>
                    <a:pt x="136118" y="30365"/>
                  </a:lnTo>
                  <a:lnTo>
                    <a:pt x="134188" y="29692"/>
                  </a:lnTo>
                  <a:lnTo>
                    <a:pt x="133273" y="28206"/>
                  </a:lnTo>
                  <a:lnTo>
                    <a:pt x="131927" y="27165"/>
                  </a:lnTo>
                  <a:lnTo>
                    <a:pt x="131711" y="27000"/>
                  </a:lnTo>
                  <a:lnTo>
                    <a:pt x="129921" y="26593"/>
                  </a:lnTo>
                  <a:lnTo>
                    <a:pt x="128333" y="26238"/>
                  </a:lnTo>
                  <a:lnTo>
                    <a:pt x="127203" y="26390"/>
                  </a:lnTo>
                  <a:lnTo>
                    <a:pt x="126060" y="26593"/>
                  </a:lnTo>
                  <a:lnTo>
                    <a:pt x="125895" y="25488"/>
                  </a:lnTo>
                  <a:lnTo>
                    <a:pt x="125869" y="24523"/>
                  </a:lnTo>
                  <a:lnTo>
                    <a:pt x="127660" y="22390"/>
                  </a:lnTo>
                  <a:lnTo>
                    <a:pt x="127304" y="17348"/>
                  </a:lnTo>
                  <a:lnTo>
                    <a:pt x="126466" y="15671"/>
                  </a:lnTo>
                  <a:lnTo>
                    <a:pt x="124790" y="14211"/>
                  </a:lnTo>
                  <a:lnTo>
                    <a:pt x="126161" y="16840"/>
                  </a:lnTo>
                  <a:lnTo>
                    <a:pt x="125222" y="21996"/>
                  </a:lnTo>
                  <a:lnTo>
                    <a:pt x="125133" y="23393"/>
                  </a:lnTo>
                  <a:lnTo>
                    <a:pt x="124320" y="24523"/>
                  </a:lnTo>
                  <a:lnTo>
                    <a:pt x="124434" y="26873"/>
                  </a:lnTo>
                  <a:lnTo>
                    <a:pt x="123698" y="27000"/>
                  </a:lnTo>
                  <a:lnTo>
                    <a:pt x="122986" y="27165"/>
                  </a:lnTo>
                  <a:lnTo>
                    <a:pt x="122936" y="26873"/>
                  </a:lnTo>
                  <a:lnTo>
                    <a:pt x="122529" y="25488"/>
                  </a:lnTo>
                  <a:lnTo>
                    <a:pt x="123913" y="23723"/>
                  </a:lnTo>
                  <a:lnTo>
                    <a:pt x="122199" y="19456"/>
                  </a:lnTo>
                  <a:lnTo>
                    <a:pt x="122097" y="19202"/>
                  </a:lnTo>
                  <a:lnTo>
                    <a:pt x="119748" y="18021"/>
                  </a:lnTo>
                  <a:lnTo>
                    <a:pt x="117284" y="18034"/>
                  </a:lnTo>
                  <a:lnTo>
                    <a:pt x="116293" y="18034"/>
                  </a:lnTo>
                  <a:lnTo>
                    <a:pt x="113690" y="19456"/>
                  </a:lnTo>
                  <a:lnTo>
                    <a:pt x="108991" y="19062"/>
                  </a:lnTo>
                  <a:lnTo>
                    <a:pt x="110959" y="18707"/>
                  </a:lnTo>
                  <a:lnTo>
                    <a:pt x="108178" y="13627"/>
                  </a:lnTo>
                  <a:lnTo>
                    <a:pt x="101663" y="10223"/>
                  </a:lnTo>
                  <a:lnTo>
                    <a:pt x="101688" y="9347"/>
                  </a:lnTo>
                  <a:lnTo>
                    <a:pt x="101701" y="8178"/>
                  </a:lnTo>
                  <a:lnTo>
                    <a:pt x="100037" y="6616"/>
                  </a:lnTo>
                  <a:lnTo>
                    <a:pt x="95478" y="5372"/>
                  </a:lnTo>
                  <a:lnTo>
                    <a:pt x="89941" y="6489"/>
                  </a:lnTo>
                  <a:lnTo>
                    <a:pt x="87693" y="9347"/>
                  </a:lnTo>
                  <a:lnTo>
                    <a:pt x="86880" y="9131"/>
                  </a:lnTo>
                  <a:lnTo>
                    <a:pt x="86067" y="8966"/>
                  </a:lnTo>
                  <a:lnTo>
                    <a:pt x="85877" y="8928"/>
                  </a:lnTo>
                  <a:lnTo>
                    <a:pt x="84772" y="8839"/>
                  </a:lnTo>
                  <a:lnTo>
                    <a:pt x="80111" y="2451"/>
                  </a:lnTo>
                  <a:lnTo>
                    <a:pt x="69697" y="1701"/>
                  </a:lnTo>
                  <a:lnTo>
                    <a:pt x="64249" y="8966"/>
                  </a:lnTo>
                  <a:lnTo>
                    <a:pt x="63855" y="8343"/>
                  </a:lnTo>
                  <a:lnTo>
                    <a:pt x="60871" y="5181"/>
                  </a:lnTo>
                  <a:lnTo>
                    <a:pt x="57708" y="6438"/>
                  </a:lnTo>
                  <a:lnTo>
                    <a:pt x="55219" y="9131"/>
                  </a:lnTo>
                  <a:lnTo>
                    <a:pt x="54013" y="7556"/>
                  </a:lnTo>
                  <a:lnTo>
                    <a:pt x="53568" y="5321"/>
                  </a:lnTo>
                  <a:lnTo>
                    <a:pt x="46634" y="0"/>
                  </a:lnTo>
                  <a:lnTo>
                    <a:pt x="42722" y="6743"/>
                  </a:lnTo>
                  <a:lnTo>
                    <a:pt x="41795" y="11633"/>
                  </a:lnTo>
                  <a:lnTo>
                    <a:pt x="41173" y="11658"/>
                  </a:lnTo>
                  <a:lnTo>
                    <a:pt x="39928" y="11811"/>
                  </a:lnTo>
                  <a:lnTo>
                    <a:pt x="39687" y="11201"/>
                  </a:lnTo>
                  <a:lnTo>
                    <a:pt x="39624" y="11074"/>
                  </a:lnTo>
                  <a:lnTo>
                    <a:pt x="38506" y="9131"/>
                  </a:lnTo>
                  <a:lnTo>
                    <a:pt x="36753" y="7912"/>
                  </a:lnTo>
                  <a:lnTo>
                    <a:pt x="31927" y="7086"/>
                  </a:lnTo>
                  <a:lnTo>
                    <a:pt x="29311" y="8610"/>
                  </a:lnTo>
                  <a:lnTo>
                    <a:pt x="27838" y="11074"/>
                  </a:lnTo>
                  <a:lnTo>
                    <a:pt x="27533" y="10871"/>
                  </a:lnTo>
                  <a:lnTo>
                    <a:pt x="25806" y="9728"/>
                  </a:lnTo>
                  <a:lnTo>
                    <a:pt x="23685" y="8928"/>
                  </a:lnTo>
                  <a:lnTo>
                    <a:pt x="19900" y="9512"/>
                  </a:lnTo>
                  <a:lnTo>
                    <a:pt x="18643" y="10071"/>
                  </a:lnTo>
                  <a:lnTo>
                    <a:pt x="17614" y="10871"/>
                  </a:lnTo>
                  <a:lnTo>
                    <a:pt x="16116" y="10375"/>
                  </a:lnTo>
                  <a:lnTo>
                    <a:pt x="14516" y="10325"/>
                  </a:lnTo>
                  <a:lnTo>
                    <a:pt x="10121" y="12128"/>
                  </a:lnTo>
                  <a:lnTo>
                    <a:pt x="9753" y="13271"/>
                  </a:lnTo>
                  <a:lnTo>
                    <a:pt x="9677" y="14211"/>
                  </a:lnTo>
                  <a:lnTo>
                    <a:pt x="10033" y="15735"/>
                  </a:lnTo>
                  <a:lnTo>
                    <a:pt x="6159" y="18745"/>
                  </a:lnTo>
                  <a:lnTo>
                    <a:pt x="3987" y="23393"/>
                  </a:lnTo>
                  <a:lnTo>
                    <a:pt x="3962" y="23723"/>
                  </a:lnTo>
                  <a:lnTo>
                    <a:pt x="4889" y="28689"/>
                  </a:lnTo>
                  <a:lnTo>
                    <a:pt x="4660" y="29222"/>
                  </a:lnTo>
                  <a:lnTo>
                    <a:pt x="4495" y="29794"/>
                  </a:lnTo>
                  <a:lnTo>
                    <a:pt x="4394" y="30416"/>
                  </a:lnTo>
                  <a:lnTo>
                    <a:pt x="2832" y="31851"/>
                  </a:lnTo>
                  <a:lnTo>
                    <a:pt x="1536" y="33642"/>
                  </a:lnTo>
                  <a:lnTo>
                    <a:pt x="177" y="36601"/>
                  </a:lnTo>
                  <a:lnTo>
                    <a:pt x="2032" y="36423"/>
                  </a:lnTo>
                  <a:lnTo>
                    <a:pt x="2882" y="34582"/>
                  </a:lnTo>
                  <a:lnTo>
                    <a:pt x="3619" y="33477"/>
                  </a:lnTo>
                  <a:lnTo>
                    <a:pt x="4279" y="32702"/>
                  </a:lnTo>
                  <a:lnTo>
                    <a:pt x="4381" y="33782"/>
                  </a:lnTo>
                  <a:lnTo>
                    <a:pt x="4699" y="34759"/>
                  </a:lnTo>
                  <a:lnTo>
                    <a:pt x="5181" y="35648"/>
                  </a:lnTo>
                  <a:lnTo>
                    <a:pt x="2070" y="36614"/>
                  </a:lnTo>
                  <a:lnTo>
                    <a:pt x="0" y="39751"/>
                  </a:lnTo>
                  <a:lnTo>
                    <a:pt x="3251" y="48336"/>
                  </a:lnTo>
                  <a:lnTo>
                    <a:pt x="8343" y="49415"/>
                  </a:lnTo>
                  <a:lnTo>
                    <a:pt x="12966" y="50622"/>
                  </a:lnTo>
                  <a:lnTo>
                    <a:pt x="13258" y="51003"/>
                  </a:lnTo>
                  <a:lnTo>
                    <a:pt x="14503" y="52298"/>
                  </a:lnTo>
                  <a:lnTo>
                    <a:pt x="15773" y="53174"/>
                  </a:lnTo>
                  <a:lnTo>
                    <a:pt x="17170" y="53721"/>
                  </a:lnTo>
                  <a:lnTo>
                    <a:pt x="17754" y="58661"/>
                  </a:lnTo>
                  <a:lnTo>
                    <a:pt x="22606" y="60566"/>
                  </a:lnTo>
                  <a:lnTo>
                    <a:pt x="27482" y="59664"/>
                  </a:lnTo>
                  <a:lnTo>
                    <a:pt x="28194" y="59461"/>
                  </a:lnTo>
                  <a:lnTo>
                    <a:pt x="30302" y="64808"/>
                  </a:lnTo>
                  <a:lnTo>
                    <a:pt x="36004" y="67246"/>
                  </a:lnTo>
                  <a:lnTo>
                    <a:pt x="42684" y="64897"/>
                  </a:lnTo>
                  <a:lnTo>
                    <a:pt x="45364" y="63461"/>
                  </a:lnTo>
                  <a:lnTo>
                    <a:pt x="47028" y="62141"/>
                  </a:lnTo>
                  <a:lnTo>
                    <a:pt x="48018" y="61252"/>
                  </a:lnTo>
                  <a:lnTo>
                    <a:pt x="49339" y="61061"/>
                  </a:lnTo>
                  <a:lnTo>
                    <a:pt x="51803" y="64008"/>
                  </a:lnTo>
                  <a:lnTo>
                    <a:pt x="52895" y="67068"/>
                  </a:lnTo>
                  <a:lnTo>
                    <a:pt x="53009" y="67246"/>
                  </a:lnTo>
                  <a:lnTo>
                    <a:pt x="56705" y="69481"/>
                  </a:lnTo>
                  <a:lnTo>
                    <a:pt x="59867" y="68465"/>
                  </a:lnTo>
                  <a:lnTo>
                    <a:pt x="62611" y="67068"/>
                  </a:lnTo>
                  <a:lnTo>
                    <a:pt x="63614" y="67424"/>
                  </a:lnTo>
                  <a:lnTo>
                    <a:pt x="64592" y="67729"/>
                  </a:lnTo>
                  <a:lnTo>
                    <a:pt x="65544" y="67983"/>
                  </a:lnTo>
                  <a:lnTo>
                    <a:pt x="61798" y="71716"/>
                  </a:lnTo>
                  <a:lnTo>
                    <a:pt x="66992" y="68351"/>
                  </a:lnTo>
                  <a:lnTo>
                    <a:pt x="69507" y="68897"/>
                  </a:lnTo>
                  <a:lnTo>
                    <a:pt x="71983" y="69049"/>
                  </a:lnTo>
                  <a:lnTo>
                    <a:pt x="74650" y="68605"/>
                  </a:lnTo>
                  <a:lnTo>
                    <a:pt x="78803" y="74587"/>
                  </a:lnTo>
                  <a:lnTo>
                    <a:pt x="84556" y="78486"/>
                  </a:lnTo>
                  <a:lnTo>
                    <a:pt x="92925" y="72110"/>
                  </a:lnTo>
                  <a:lnTo>
                    <a:pt x="95224" y="69837"/>
                  </a:lnTo>
                  <a:lnTo>
                    <a:pt x="95491" y="68605"/>
                  </a:lnTo>
                  <a:lnTo>
                    <a:pt x="95554" y="68351"/>
                  </a:lnTo>
                  <a:lnTo>
                    <a:pt x="95732" y="67500"/>
                  </a:lnTo>
                  <a:lnTo>
                    <a:pt x="97104" y="68605"/>
                  </a:lnTo>
                  <a:lnTo>
                    <a:pt x="98298" y="69634"/>
                  </a:lnTo>
                  <a:lnTo>
                    <a:pt x="99593" y="70472"/>
                  </a:lnTo>
                  <a:lnTo>
                    <a:pt x="98526" y="70929"/>
                  </a:lnTo>
                  <a:lnTo>
                    <a:pt x="97383" y="71450"/>
                  </a:lnTo>
                  <a:lnTo>
                    <a:pt x="96901" y="72110"/>
                  </a:lnTo>
                  <a:lnTo>
                    <a:pt x="100863" y="72999"/>
                  </a:lnTo>
                  <a:lnTo>
                    <a:pt x="104711" y="73914"/>
                  </a:lnTo>
                  <a:lnTo>
                    <a:pt x="108585" y="71970"/>
                  </a:lnTo>
                  <a:lnTo>
                    <a:pt x="109308" y="71450"/>
                  </a:lnTo>
                  <a:lnTo>
                    <a:pt x="109855" y="70929"/>
                  </a:lnTo>
                  <a:lnTo>
                    <a:pt x="112966" y="72656"/>
                  </a:lnTo>
                  <a:lnTo>
                    <a:pt x="117754" y="71208"/>
                  </a:lnTo>
                  <a:lnTo>
                    <a:pt x="117817" y="70929"/>
                  </a:lnTo>
                  <a:lnTo>
                    <a:pt x="118567" y="67500"/>
                  </a:lnTo>
                  <a:lnTo>
                    <a:pt x="118656" y="67068"/>
                  </a:lnTo>
                  <a:lnTo>
                    <a:pt x="118783" y="66459"/>
                  </a:lnTo>
                  <a:lnTo>
                    <a:pt x="121031" y="67894"/>
                  </a:lnTo>
                  <a:lnTo>
                    <a:pt x="123685" y="68211"/>
                  </a:lnTo>
                  <a:lnTo>
                    <a:pt x="127685" y="66459"/>
                  </a:lnTo>
                  <a:lnTo>
                    <a:pt x="129006" y="65874"/>
                  </a:lnTo>
                  <a:lnTo>
                    <a:pt x="129946" y="63830"/>
                  </a:lnTo>
                  <a:lnTo>
                    <a:pt x="130492" y="61518"/>
                  </a:lnTo>
                  <a:lnTo>
                    <a:pt x="131673" y="61569"/>
                  </a:lnTo>
                  <a:lnTo>
                    <a:pt x="135115" y="60261"/>
                  </a:lnTo>
                  <a:lnTo>
                    <a:pt x="137147" y="60058"/>
                  </a:lnTo>
                  <a:lnTo>
                    <a:pt x="139153" y="59613"/>
                  </a:lnTo>
                  <a:lnTo>
                    <a:pt x="139471" y="59461"/>
                  </a:lnTo>
                  <a:lnTo>
                    <a:pt x="145757" y="56400"/>
                  </a:lnTo>
                  <a:lnTo>
                    <a:pt x="145567" y="52857"/>
                  </a:lnTo>
                  <a:lnTo>
                    <a:pt x="142887" y="49961"/>
                  </a:lnTo>
                  <a:lnTo>
                    <a:pt x="143344" y="49771"/>
                  </a:lnTo>
                  <a:lnTo>
                    <a:pt x="143789" y="49491"/>
                  </a:lnTo>
                  <a:lnTo>
                    <a:pt x="146913" y="46672"/>
                  </a:lnTo>
                  <a:lnTo>
                    <a:pt x="147129" y="46596"/>
                  </a:lnTo>
                  <a:lnTo>
                    <a:pt x="148361" y="45351"/>
                  </a:lnTo>
                  <a:close/>
                </a:path>
              </a:pathLst>
            </a:custGeom>
            <a:solidFill>
              <a:srgbClr val="ECA9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8" name="object 5198" descr=""/>
            <p:cNvSpPr/>
            <p:nvPr/>
          </p:nvSpPr>
          <p:spPr>
            <a:xfrm>
              <a:off x="1235163" y="2436965"/>
              <a:ext cx="156845" cy="77470"/>
            </a:xfrm>
            <a:custGeom>
              <a:avLst/>
              <a:gdLst/>
              <a:ahLst/>
              <a:cxnLst/>
              <a:rect l="l" t="t" r="r" b="b"/>
              <a:pathLst>
                <a:path w="156844" h="77469">
                  <a:moveTo>
                    <a:pt x="30632" y="62458"/>
                  </a:moveTo>
                  <a:lnTo>
                    <a:pt x="30213" y="62471"/>
                  </a:lnTo>
                  <a:lnTo>
                    <a:pt x="30340" y="62738"/>
                  </a:lnTo>
                  <a:lnTo>
                    <a:pt x="30632" y="62458"/>
                  </a:lnTo>
                  <a:close/>
                </a:path>
                <a:path w="156844" h="77469">
                  <a:moveTo>
                    <a:pt x="36436" y="65024"/>
                  </a:moveTo>
                  <a:lnTo>
                    <a:pt x="36372" y="64770"/>
                  </a:lnTo>
                  <a:lnTo>
                    <a:pt x="36106" y="64389"/>
                  </a:lnTo>
                  <a:lnTo>
                    <a:pt x="34772" y="65392"/>
                  </a:lnTo>
                  <a:lnTo>
                    <a:pt x="36436" y="65024"/>
                  </a:lnTo>
                  <a:close/>
                </a:path>
                <a:path w="156844" h="77469">
                  <a:moveTo>
                    <a:pt x="40614" y="68326"/>
                  </a:moveTo>
                  <a:lnTo>
                    <a:pt x="39916" y="67310"/>
                  </a:lnTo>
                  <a:lnTo>
                    <a:pt x="38036" y="65392"/>
                  </a:lnTo>
                  <a:lnTo>
                    <a:pt x="37007" y="64897"/>
                  </a:lnTo>
                  <a:lnTo>
                    <a:pt x="36550" y="64998"/>
                  </a:lnTo>
                  <a:lnTo>
                    <a:pt x="39395" y="68961"/>
                  </a:lnTo>
                  <a:lnTo>
                    <a:pt x="40614" y="68326"/>
                  </a:lnTo>
                  <a:close/>
                </a:path>
                <a:path w="156844" h="77469">
                  <a:moveTo>
                    <a:pt x="40932" y="23164"/>
                  </a:moveTo>
                  <a:lnTo>
                    <a:pt x="40373" y="21717"/>
                  </a:lnTo>
                  <a:lnTo>
                    <a:pt x="39458" y="23012"/>
                  </a:lnTo>
                  <a:lnTo>
                    <a:pt x="40767" y="23202"/>
                  </a:lnTo>
                  <a:lnTo>
                    <a:pt x="40932" y="23164"/>
                  </a:lnTo>
                  <a:close/>
                </a:path>
                <a:path w="156844" h="77469">
                  <a:moveTo>
                    <a:pt x="43916" y="29210"/>
                  </a:moveTo>
                  <a:lnTo>
                    <a:pt x="43891" y="29083"/>
                  </a:lnTo>
                  <a:lnTo>
                    <a:pt x="43624" y="28956"/>
                  </a:lnTo>
                  <a:lnTo>
                    <a:pt x="43281" y="29121"/>
                  </a:lnTo>
                  <a:lnTo>
                    <a:pt x="43916" y="29210"/>
                  </a:lnTo>
                  <a:close/>
                </a:path>
                <a:path w="156844" h="77469">
                  <a:moveTo>
                    <a:pt x="49885" y="27279"/>
                  </a:moveTo>
                  <a:lnTo>
                    <a:pt x="44170" y="29121"/>
                  </a:lnTo>
                  <a:lnTo>
                    <a:pt x="46342" y="30226"/>
                  </a:lnTo>
                  <a:lnTo>
                    <a:pt x="49885" y="27279"/>
                  </a:lnTo>
                  <a:close/>
                </a:path>
                <a:path w="156844" h="77469">
                  <a:moveTo>
                    <a:pt x="50215" y="27178"/>
                  </a:moveTo>
                  <a:lnTo>
                    <a:pt x="50177" y="27038"/>
                  </a:lnTo>
                  <a:lnTo>
                    <a:pt x="49885" y="27279"/>
                  </a:lnTo>
                  <a:lnTo>
                    <a:pt x="50215" y="27178"/>
                  </a:lnTo>
                  <a:close/>
                </a:path>
                <a:path w="156844" h="77469">
                  <a:moveTo>
                    <a:pt x="52908" y="73279"/>
                  </a:moveTo>
                  <a:lnTo>
                    <a:pt x="51041" y="72923"/>
                  </a:lnTo>
                  <a:lnTo>
                    <a:pt x="51142" y="73406"/>
                  </a:lnTo>
                  <a:lnTo>
                    <a:pt x="52908" y="73279"/>
                  </a:lnTo>
                  <a:close/>
                </a:path>
                <a:path w="156844" h="77469">
                  <a:moveTo>
                    <a:pt x="57632" y="72948"/>
                  </a:moveTo>
                  <a:lnTo>
                    <a:pt x="52908" y="73279"/>
                  </a:lnTo>
                  <a:lnTo>
                    <a:pt x="54864" y="73660"/>
                  </a:lnTo>
                  <a:lnTo>
                    <a:pt x="57632" y="72948"/>
                  </a:lnTo>
                  <a:close/>
                </a:path>
                <a:path w="156844" h="77469">
                  <a:moveTo>
                    <a:pt x="59448" y="58978"/>
                  </a:moveTo>
                  <a:lnTo>
                    <a:pt x="58813" y="58801"/>
                  </a:lnTo>
                  <a:lnTo>
                    <a:pt x="58496" y="58699"/>
                  </a:lnTo>
                  <a:lnTo>
                    <a:pt x="58204" y="58724"/>
                  </a:lnTo>
                  <a:lnTo>
                    <a:pt x="57937" y="58762"/>
                  </a:lnTo>
                  <a:lnTo>
                    <a:pt x="57683" y="58813"/>
                  </a:lnTo>
                  <a:lnTo>
                    <a:pt x="58013" y="59042"/>
                  </a:lnTo>
                  <a:lnTo>
                    <a:pt x="58343" y="59258"/>
                  </a:lnTo>
                  <a:lnTo>
                    <a:pt x="58699" y="59448"/>
                  </a:lnTo>
                  <a:lnTo>
                    <a:pt x="58940" y="59258"/>
                  </a:lnTo>
                  <a:lnTo>
                    <a:pt x="59194" y="59105"/>
                  </a:lnTo>
                  <a:lnTo>
                    <a:pt x="59448" y="58978"/>
                  </a:lnTo>
                  <a:close/>
                </a:path>
                <a:path w="156844" h="77469">
                  <a:moveTo>
                    <a:pt x="62077" y="72644"/>
                  </a:moveTo>
                  <a:lnTo>
                    <a:pt x="61785" y="70142"/>
                  </a:lnTo>
                  <a:lnTo>
                    <a:pt x="60337" y="72263"/>
                  </a:lnTo>
                  <a:lnTo>
                    <a:pt x="57632" y="72948"/>
                  </a:lnTo>
                  <a:lnTo>
                    <a:pt x="62077" y="72644"/>
                  </a:lnTo>
                  <a:close/>
                </a:path>
                <a:path w="156844" h="77469">
                  <a:moveTo>
                    <a:pt x="63665" y="1041"/>
                  </a:moveTo>
                  <a:lnTo>
                    <a:pt x="63347" y="635"/>
                  </a:lnTo>
                  <a:lnTo>
                    <a:pt x="63195" y="762"/>
                  </a:lnTo>
                  <a:lnTo>
                    <a:pt x="63665" y="1041"/>
                  </a:lnTo>
                  <a:close/>
                </a:path>
                <a:path w="156844" h="77469">
                  <a:moveTo>
                    <a:pt x="72326" y="30962"/>
                  </a:moveTo>
                  <a:lnTo>
                    <a:pt x="69049" y="28346"/>
                  </a:lnTo>
                  <a:lnTo>
                    <a:pt x="68834" y="28740"/>
                  </a:lnTo>
                  <a:lnTo>
                    <a:pt x="72009" y="31115"/>
                  </a:lnTo>
                  <a:lnTo>
                    <a:pt x="72326" y="30962"/>
                  </a:lnTo>
                  <a:close/>
                </a:path>
                <a:path w="156844" h="77469">
                  <a:moveTo>
                    <a:pt x="75996" y="11430"/>
                  </a:moveTo>
                  <a:lnTo>
                    <a:pt x="75920" y="11201"/>
                  </a:lnTo>
                  <a:lnTo>
                    <a:pt x="75882" y="11074"/>
                  </a:lnTo>
                  <a:lnTo>
                    <a:pt x="75730" y="11112"/>
                  </a:lnTo>
                  <a:lnTo>
                    <a:pt x="75907" y="11315"/>
                  </a:lnTo>
                  <a:close/>
                </a:path>
                <a:path w="156844" h="77469">
                  <a:moveTo>
                    <a:pt x="82562" y="62014"/>
                  </a:moveTo>
                  <a:lnTo>
                    <a:pt x="82245" y="61391"/>
                  </a:lnTo>
                  <a:lnTo>
                    <a:pt x="82245" y="61264"/>
                  </a:lnTo>
                  <a:lnTo>
                    <a:pt x="82029" y="61366"/>
                  </a:lnTo>
                  <a:lnTo>
                    <a:pt x="82194" y="61391"/>
                  </a:lnTo>
                  <a:lnTo>
                    <a:pt x="81445" y="62191"/>
                  </a:lnTo>
                  <a:lnTo>
                    <a:pt x="82562" y="62014"/>
                  </a:lnTo>
                  <a:close/>
                </a:path>
                <a:path w="156844" h="77469">
                  <a:moveTo>
                    <a:pt x="86271" y="68834"/>
                  </a:moveTo>
                  <a:lnTo>
                    <a:pt x="86182" y="68694"/>
                  </a:lnTo>
                  <a:lnTo>
                    <a:pt x="86055" y="68580"/>
                  </a:lnTo>
                  <a:lnTo>
                    <a:pt x="86271" y="68834"/>
                  </a:lnTo>
                  <a:close/>
                </a:path>
                <a:path w="156844" h="77469">
                  <a:moveTo>
                    <a:pt x="87312" y="55956"/>
                  </a:moveTo>
                  <a:lnTo>
                    <a:pt x="86702" y="56515"/>
                  </a:lnTo>
                  <a:lnTo>
                    <a:pt x="87172" y="56515"/>
                  </a:lnTo>
                  <a:lnTo>
                    <a:pt x="87312" y="55956"/>
                  </a:lnTo>
                  <a:close/>
                </a:path>
                <a:path w="156844" h="77469">
                  <a:moveTo>
                    <a:pt x="95643" y="47040"/>
                  </a:moveTo>
                  <a:lnTo>
                    <a:pt x="94767" y="47498"/>
                  </a:lnTo>
                  <a:lnTo>
                    <a:pt x="95300" y="47879"/>
                  </a:lnTo>
                  <a:lnTo>
                    <a:pt x="95643" y="47040"/>
                  </a:lnTo>
                  <a:close/>
                </a:path>
                <a:path w="156844" h="77469">
                  <a:moveTo>
                    <a:pt x="97409" y="19570"/>
                  </a:moveTo>
                  <a:lnTo>
                    <a:pt x="97243" y="19494"/>
                  </a:lnTo>
                  <a:lnTo>
                    <a:pt x="97053" y="19469"/>
                  </a:lnTo>
                  <a:lnTo>
                    <a:pt x="97028" y="19634"/>
                  </a:lnTo>
                  <a:lnTo>
                    <a:pt x="97409" y="19570"/>
                  </a:lnTo>
                  <a:close/>
                </a:path>
                <a:path w="156844" h="77469">
                  <a:moveTo>
                    <a:pt x="102095" y="65214"/>
                  </a:moveTo>
                  <a:lnTo>
                    <a:pt x="102044" y="64389"/>
                  </a:lnTo>
                  <a:lnTo>
                    <a:pt x="101828" y="64084"/>
                  </a:lnTo>
                  <a:lnTo>
                    <a:pt x="101739" y="64541"/>
                  </a:lnTo>
                  <a:lnTo>
                    <a:pt x="101231" y="65201"/>
                  </a:lnTo>
                  <a:lnTo>
                    <a:pt x="102095" y="65214"/>
                  </a:lnTo>
                  <a:close/>
                </a:path>
                <a:path w="156844" h="77469">
                  <a:moveTo>
                    <a:pt x="108635" y="61620"/>
                  </a:moveTo>
                  <a:lnTo>
                    <a:pt x="108216" y="61404"/>
                  </a:lnTo>
                  <a:lnTo>
                    <a:pt x="107810" y="61163"/>
                  </a:lnTo>
                  <a:lnTo>
                    <a:pt x="107416" y="60896"/>
                  </a:lnTo>
                  <a:lnTo>
                    <a:pt x="107200" y="61061"/>
                  </a:lnTo>
                  <a:lnTo>
                    <a:pt x="106997" y="61239"/>
                  </a:lnTo>
                  <a:lnTo>
                    <a:pt x="106781" y="61417"/>
                  </a:lnTo>
                  <a:lnTo>
                    <a:pt x="107492" y="61582"/>
                  </a:lnTo>
                  <a:lnTo>
                    <a:pt x="108140" y="61658"/>
                  </a:lnTo>
                  <a:lnTo>
                    <a:pt x="108635" y="61620"/>
                  </a:lnTo>
                  <a:close/>
                </a:path>
                <a:path w="156844" h="77469">
                  <a:moveTo>
                    <a:pt x="129590" y="41694"/>
                  </a:moveTo>
                  <a:lnTo>
                    <a:pt x="127609" y="42037"/>
                  </a:lnTo>
                  <a:lnTo>
                    <a:pt x="129349" y="42265"/>
                  </a:lnTo>
                  <a:lnTo>
                    <a:pt x="129590" y="41694"/>
                  </a:lnTo>
                  <a:close/>
                </a:path>
                <a:path w="156844" h="77469">
                  <a:moveTo>
                    <a:pt x="133057" y="37465"/>
                  </a:moveTo>
                  <a:lnTo>
                    <a:pt x="131318" y="37719"/>
                  </a:lnTo>
                  <a:lnTo>
                    <a:pt x="129590" y="41694"/>
                  </a:lnTo>
                  <a:lnTo>
                    <a:pt x="129819" y="41656"/>
                  </a:lnTo>
                  <a:lnTo>
                    <a:pt x="131927" y="40132"/>
                  </a:lnTo>
                  <a:lnTo>
                    <a:pt x="133057" y="37465"/>
                  </a:lnTo>
                  <a:close/>
                </a:path>
                <a:path w="156844" h="77469">
                  <a:moveTo>
                    <a:pt x="141376" y="59550"/>
                  </a:moveTo>
                  <a:lnTo>
                    <a:pt x="141249" y="59550"/>
                  </a:lnTo>
                  <a:lnTo>
                    <a:pt x="141376" y="59550"/>
                  </a:lnTo>
                  <a:close/>
                </a:path>
                <a:path w="156844" h="77469">
                  <a:moveTo>
                    <a:pt x="143497" y="28295"/>
                  </a:moveTo>
                  <a:lnTo>
                    <a:pt x="142176" y="27266"/>
                  </a:lnTo>
                  <a:lnTo>
                    <a:pt x="140385" y="26809"/>
                  </a:lnTo>
                  <a:lnTo>
                    <a:pt x="138595" y="26797"/>
                  </a:lnTo>
                  <a:lnTo>
                    <a:pt x="138760" y="27038"/>
                  </a:lnTo>
                  <a:lnTo>
                    <a:pt x="138963" y="27279"/>
                  </a:lnTo>
                  <a:lnTo>
                    <a:pt x="140766" y="28803"/>
                  </a:lnTo>
                  <a:lnTo>
                    <a:pt x="141719" y="28232"/>
                  </a:lnTo>
                  <a:lnTo>
                    <a:pt x="143497" y="28295"/>
                  </a:lnTo>
                  <a:close/>
                </a:path>
                <a:path w="156844" h="77469">
                  <a:moveTo>
                    <a:pt x="148374" y="36830"/>
                  </a:moveTo>
                  <a:lnTo>
                    <a:pt x="146532" y="37084"/>
                  </a:lnTo>
                  <a:lnTo>
                    <a:pt x="145834" y="38862"/>
                  </a:lnTo>
                  <a:lnTo>
                    <a:pt x="145173" y="40005"/>
                  </a:lnTo>
                  <a:lnTo>
                    <a:pt x="144475" y="40894"/>
                  </a:lnTo>
                  <a:lnTo>
                    <a:pt x="144360" y="40132"/>
                  </a:lnTo>
                  <a:lnTo>
                    <a:pt x="144272" y="39751"/>
                  </a:lnTo>
                  <a:lnTo>
                    <a:pt x="143954" y="38862"/>
                  </a:lnTo>
                  <a:lnTo>
                    <a:pt x="143433" y="38100"/>
                  </a:lnTo>
                  <a:lnTo>
                    <a:pt x="145122" y="37465"/>
                  </a:lnTo>
                  <a:lnTo>
                    <a:pt x="146443" y="36969"/>
                  </a:lnTo>
                  <a:lnTo>
                    <a:pt x="148310" y="33782"/>
                  </a:lnTo>
                  <a:lnTo>
                    <a:pt x="148221" y="33274"/>
                  </a:lnTo>
                  <a:lnTo>
                    <a:pt x="145999" y="28257"/>
                  </a:lnTo>
                  <a:lnTo>
                    <a:pt x="145999" y="36703"/>
                  </a:lnTo>
                  <a:lnTo>
                    <a:pt x="143040" y="37465"/>
                  </a:lnTo>
                  <a:lnTo>
                    <a:pt x="145008" y="36677"/>
                  </a:lnTo>
                  <a:lnTo>
                    <a:pt x="145935" y="34074"/>
                  </a:lnTo>
                  <a:lnTo>
                    <a:pt x="145999" y="36703"/>
                  </a:lnTo>
                  <a:lnTo>
                    <a:pt x="145999" y="28257"/>
                  </a:lnTo>
                  <a:lnTo>
                    <a:pt x="145935" y="28117"/>
                  </a:lnTo>
                  <a:lnTo>
                    <a:pt x="145935" y="33832"/>
                  </a:lnTo>
                  <a:lnTo>
                    <a:pt x="145440" y="31496"/>
                  </a:lnTo>
                  <a:lnTo>
                    <a:pt x="145910" y="32385"/>
                  </a:lnTo>
                  <a:lnTo>
                    <a:pt x="145935" y="33832"/>
                  </a:lnTo>
                  <a:lnTo>
                    <a:pt x="145935" y="28117"/>
                  </a:lnTo>
                  <a:lnTo>
                    <a:pt x="145427" y="26974"/>
                  </a:lnTo>
                  <a:lnTo>
                    <a:pt x="145427" y="31483"/>
                  </a:lnTo>
                  <a:lnTo>
                    <a:pt x="143052" y="31305"/>
                  </a:lnTo>
                  <a:lnTo>
                    <a:pt x="144754" y="30505"/>
                  </a:lnTo>
                  <a:lnTo>
                    <a:pt x="144919" y="30518"/>
                  </a:lnTo>
                  <a:lnTo>
                    <a:pt x="145427" y="31483"/>
                  </a:lnTo>
                  <a:lnTo>
                    <a:pt x="145427" y="26974"/>
                  </a:lnTo>
                  <a:lnTo>
                    <a:pt x="144830" y="25628"/>
                  </a:lnTo>
                  <a:lnTo>
                    <a:pt x="144830" y="30353"/>
                  </a:lnTo>
                  <a:lnTo>
                    <a:pt x="144386" y="30124"/>
                  </a:lnTo>
                  <a:lnTo>
                    <a:pt x="143522" y="29832"/>
                  </a:lnTo>
                  <a:lnTo>
                    <a:pt x="142544" y="29616"/>
                  </a:lnTo>
                  <a:lnTo>
                    <a:pt x="142544" y="41275"/>
                  </a:lnTo>
                  <a:lnTo>
                    <a:pt x="142506" y="51181"/>
                  </a:lnTo>
                  <a:lnTo>
                    <a:pt x="141516" y="54229"/>
                  </a:lnTo>
                  <a:lnTo>
                    <a:pt x="139052" y="56769"/>
                  </a:lnTo>
                  <a:lnTo>
                    <a:pt x="138468" y="55626"/>
                  </a:lnTo>
                  <a:lnTo>
                    <a:pt x="137655" y="54457"/>
                  </a:lnTo>
                  <a:lnTo>
                    <a:pt x="137655" y="57912"/>
                  </a:lnTo>
                  <a:lnTo>
                    <a:pt x="136918" y="58547"/>
                  </a:lnTo>
                  <a:lnTo>
                    <a:pt x="135775" y="59220"/>
                  </a:lnTo>
                  <a:lnTo>
                    <a:pt x="135013" y="59080"/>
                  </a:lnTo>
                  <a:lnTo>
                    <a:pt x="134950" y="56769"/>
                  </a:lnTo>
                  <a:lnTo>
                    <a:pt x="135077" y="56642"/>
                  </a:lnTo>
                  <a:lnTo>
                    <a:pt x="135026" y="56261"/>
                  </a:lnTo>
                  <a:lnTo>
                    <a:pt x="134937" y="56134"/>
                  </a:lnTo>
                  <a:lnTo>
                    <a:pt x="134823" y="55880"/>
                  </a:lnTo>
                  <a:lnTo>
                    <a:pt x="134721" y="55245"/>
                  </a:lnTo>
                  <a:lnTo>
                    <a:pt x="134480" y="54483"/>
                  </a:lnTo>
                  <a:lnTo>
                    <a:pt x="134112" y="53721"/>
                  </a:lnTo>
                  <a:lnTo>
                    <a:pt x="134988" y="53594"/>
                  </a:lnTo>
                  <a:lnTo>
                    <a:pt x="136944" y="56261"/>
                  </a:lnTo>
                  <a:lnTo>
                    <a:pt x="137388" y="57150"/>
                  </a:lnTo>
                  <a:lnTo>
                    <a:pt x="137655" y="57912"/>
                  </a:lnTo>
                  <a:lnTo>
                    <a:pt x="137655" y="54457"/>
                  </a:lnTo>
                  <a:lnTo>
                    <a:pt x="137058" y="53594"/>
                  </a:lnTo>
                  <a:lnTo>
                    <a:pt x="136791" y="53213"/>
                  </a:lnTo>
                  <a:lnTo>
                    <a:pt x="137566" y="52832"/>
                  </a:lnTo>
                  <a:lnTo>
                    <a:pt x="138087" y="52451"/>
                  </a:lnTo>
                  <a:lnTo>
                    <a:pt x="138264" y="52324"/>
                  </a:lnTo>
                  <a:lnTo>
                    <a:pt x="138645" y="51816"/>
                  </a:lnTo>
                  <a:lnTo>
                    <a:pt x="138925" y="51435"/>
                  </a:lnTo>
                  <a:lnTo>
                    <a:pt x="139407" y="50800"/>
                  </a:lnTo>
                  <a:lnTo>
                    <a:pt x="139636" y="50292"/>
                  </a:lnTo>
                  <a:lnTo>
                    <a:pt x="139801" y="49403"/>
                  </a:lnTo>
                  <a:lnTo>
                    <a:pt x="140766" y="49022"/>
                  </a:lnTo>
                  <a:lnTo>
                    <a:pt x="141643" y="48387"/>
                  </a:lnTo>
                  <a:lnTo>
                    <a:pt x="142379" y="47625"/>
                  </a:lnTo>
                  <a:lnTo>
                    <a:pt x="142506" y="51181"/>
                  </a:lnTo>
                  <a:lnTo>
                    <a:pt x="142506" y="41224"/>
                  </a:lnTo>
                  <a:lnTo>
                    <a:pt x="142074" y="40500"/>
                  </a:lnTo>
                  <a:lnTo>
                    <a:pt x="142074" y="45847"/>
                  </a:lnTo>
                  <a:lnTo>
                    <a:pt x="141643" y="46863"/>
                  </a:lnTo>
                  <a:lnTo>
                    <a:pt x="140881" y="47752"/>
                  </a:lnTo>
                  <a:lnTo>
                    <a:pt x="139839" y="48387"/>
                  </a:lnTo>
                  <a:lnTo>
                    <a:pt x="139712" y="47625"/>
                  </a:lnTo>
                  <a:lnTo>
                    <a:pt x="139496" y="47117"/>
                  </a:lnTo>
                  <a:lnTo>
                    <a:pt x="139230" y="46609"/>
                  </a:lnTo>
                  <a:lnTo>
                    <a:pt x="140208" y="46355"/>
                  </a:lnTo>
                  <a:lnTo>
                    <a:pt x="142011" y="45339"/>
                  </a:lnTo>
                  <a:lnTo>
                    <a:pt x="142074" y="45847"/>
                  </a:lnTo>
                  <a:lnTo>
                    <a:pt x="142074" y="40500"/>
                  </a:lnTo>
                  <a:lnTo>
                    <a:pt x="141401" y="39395"/>
                  </a:lnTo>
                  <a:lnTo>
                    <a:pt x="141401" y="43561"/>
                  </a:lnTo>
                  <a:lnTo>
                    <a:pt x="140233" y="44196"/>
                  </a:lnTo>
                  <a:lnTo>
                    <a:pt x="138963" y="44704"/>
                  </a:lnTo>
                  <a:lnTo>
                    <a:pt x="138036" y="44792"/>
                  </a:lnTo>
                  <a:lnTo>
                    <a:pt x="138036" y="49276"/>
                  </a:lnTo>
                  <a:lnTo>
                    <a:pt x="137718" y="49276"/>
                  </a:lnTo>
                  <a:lnTo>
                    <a:pt x="136906" y="49530"/>
                  </a:lnTo>
                  <a:lnTo>
                    <a:pt x="136194" y="50546"/>
                  </a:lnTo>
                  <a:lnTo>
                    <a:pt x="137591" y="50292"/>
                  </a:lnTo>
                  <a:lnTo>
                    <a:pt x="137160" y="50800"/>
                  </a:lnTo>
                  <a:lnTo>
                    <a:pt x="136461" y="51181"/>
                  </a:lnTo>
                  <a:lnTo>
                    <a:pt x="135610" y="51435"/>
                  </a:lnTo>
                  <a:lnTo>
                    <a:pt x="133985" y="48641"/>
                  </a:lnTo>
                  <a:lnTo>
                    <a:pt x="133883" y="48260"/>
                  </a:lnTo>
                  <a:lnTo>
                    <a:pt x="133705" y="47244"/>
                  </a:lnTo>
                  <a:lnTo>
                    <a:pt x="134683" y="47371"/>
                  </a:lnTo>
                  <a:lnTo>
                    <a:pt x="135623" y="47371"/>
                  </a:lnTo>
                  <a:lnTo>
                    <a:pt x="136779" y="47244"/>
                  </a:lnTo>
                  <a:lnTo>
                    <a:pt x="137071" y="47244"/>
                  </a:lnTo>
                  <a:lnTo>
                    <a:pt x="137375" y="47117"/>
                  </a:lnTo>
                  <a:lnTo>
                    <a:pt x="137909" y="48006"/>
                  </a:lnTo>
                  <a:lnTo>
                    <a:pt x="138036" y="49276"/>
                  </a:lnTo>
                  <a:lnTo>
                    <a:pt x="138036" y="44792"/>
                  </a:lnTo>
                  <a:lnTo>
                    <a:pt x="137617" y="44831"/>
                  </a:lnTo>
                  <a:lnTo>
                    <a:pt x="137083" y="44450"/>
                  </a:lnTo>
                  <a:lnTo>
                    <a:pt x="136499" y="44069"/>
                  </a:lnTo>
                  <a:lnTo>
                    <a:pt x="134429" y="43243"/>
                  </a:lnTo>
                  <a:lnTo>
                    <a:pt x="134429" y="44958"/>
                  </a:lnTo>
                  <a:lnTo>
                    <a:pt x="133997" y="44958"/>
                  </a:lnTo>
                  <a:lnTo>
                    <a:pt x="134061" y="44831"/>
                  </a:lnTo>
                  <a:lnTo>
                    <a:pt x="134429" y="44958"/>
                  </a:lnTo>
                  <a:lnTo>
                    <a:pt x="134429" y="43243"/>
                  </a:lnTo>
                  <a:lnTo>
                    <a:pt x="133540" y="42887"/>
                  </a:lnTo>
                  <a:lnTo>
                    <a:pt x="133540" y="51689"/>
                  </a:lnTo>
                  <a:lnTo>
                    <a:pt x="133375" y="51714"/>
                  </a:lnTo>
                  <a:lnTo>
                    <a:pt x="133375" y="58801"/>
                  </a:lnTo>
                  <a:lnTo>
                    <a:pt x="133261" y="59232"/>
                  </a:lnTo>
                  <a:lnTo>
                    <a:pt x="131622" y="59994"/>
                  </a:lnTo>
                  <a:lnTo>
                    <a:pt x="130937" y="60921"/>
                  </a:lnTo>
                  <a:lnTo>
                    <a:pt x="130810" y="60960"/>
                  </a:lnTo>
                  <a:lnTo>
                    <a:pt x="128993" y="59753"/>
                  </a:lnTo>
                  <a:lnTo>
                    <a:pt x="128993" y="61849"/>
                  </a:lnTo>
                  <a:lnTo>
                    <a:pt x="127457" y="62230"/>
                  </a:lnTo>
                  <a:lnTo>
                    <a:pt x="126225" y="61849"/>
                  </a:lnTo>
                  <a:lnTo>
                    <a:pt x="125476" y="60706"/>
                  </a:lnTo>
                  <a:lnTo>
                    <a:pt x="125323" y="60502"/>
                  </a:lnTo>
                  <a:lnTo>
                    <a:pt x="126072" y="60007"/>
                  </a:lnTo>
                  <a:lnTo>
                    <a:pt x="126263" y="59753"/>
                  </a:lnTo>
                  <a:lnTo>
                    <a:pt x="126403" y="59944"/>
                  </a:lnTo>
                  <a:lnTo>
                    <a:pt x="128993" y="61849"/>
                  </a:lnTo>
                  <a:lnTo>
                    <a:pt x="128993" y="59753"/>
                  </a:lnTo>
                  <a:lnTo>
                    <a:pt x="128155" y="59182"/>
                  </a:lnTo>
                  <a:lnTo>
                    <a:pt x="127444" y="58229"/>
                  </a:lnTo>
                  <a:lnTo>
                    <a:pt x="127901" y="57721"/>
                  </a:lnTo>
                  <a:lnTo>
                    <a:pt x="126923" y="57531"/>
                  </a:lnTo>
                  <a:lnTo>
                    <a:pt x="126276" y="56642"/>
                  </a:lnTo>
                  <a:lnTo>
                    <a:pt x="126123" y="56235"/>
                  </a:lnTo>
                  <a:lnTo>
                    <a:pt x="128193" y="56489"/>
                  </a:lnTo>
                  <a:lnTo>
                    <a:pt x="131356" y="57035"/>
                  </a:lnTo>
                  <a:lnTo>
                    <a:pt x="130517" y="56781"/>
                  </a:lnTo>
                  <a:lnTo>
                    <a:pt x="125882" y="55562"/>
                  </a:lnTo>
                  <a:lnTo>
                    <a:pt x="125374" y="54102"/>
                  </a:lnTo>
                  <a:lnTo>
                    <a:pt x="125107" y="53340"/>
                  </a:lnTo>
                  <a:lnTo>
                    <a:pt x="125514" y="53086"/>
                  </a:lnTo>
                  <a:lnTo>
                    <a:pt x="126466" y="52451"/>
                  </a:lnTo>
                  <a:lnTo>
                    <a:pt x="127723" y="52451"/>
                  </a:lnTo>
                  <a:lnTo>
                    <a:pt x="129146" y="52959"/>
                  </a:lnTo>
                  <a:lnTo>
                    <a:pt x="130898" y="54229"/>
                  </a:lnTo>
                  <a:lnTo>
                    <a:pt x="131762" y="55118"/>
                  </a:lnTo>
                  <a:lnTo>
                    <a:pt x="133324" y="57150"/>
                  </a:lnTo>
                  <a:lnTo>
                    <a:pt x="133375" y="58801"/>
                  </a:lnTo>
                  <a:lnTo>
                    <a:pt x="133375" y="51714"/>
                  </a:lnTo>
                  <a:lnTo>
                    <a:pt x="132321" y="51816"/>
                  </a:lnTo>
                  <a:lnTo>
                    <a:pt x="131102" y="51689"/>
                  </a:lnTo>
                  <a:lnTo>
                    <a:pt x="130213" y="51435"/>
                  </a:lnTo>
                  <a:lnTo>
                    <a:pt x="129730" y="51054"/>
                  </a:lnTo>
                  <a:lnTo>
                    <a:pt x="129222" y="50800"/>
                  </a:lnTo>
                  <a:lnTo>
                    <a:pt x="128701" y="50673"/>
                  </a:lnTo>
                  <a:lnTo>
                    <a:pt x="129794" y="49530"/>
                  </a:lnTo>
                  <a:lnTo>
                    <a:pt x="130708" y="48260"/>
                  </a:lnTo>
                  <a:lnTo>
                    <a:pt x="131368" y="46609"/>
                  </a:lnTo>
                  <a:lnTo>
                    <a:pt x="131749" y="46736"/>
                  </a:lnTo>
                  <a:lnTo>
                    <a:pt x="131597" y="48641"/>
                  </a:lnTo>
                  <a:lnTo>
                    <a:pt x="132397" y="50165"/>
                  </a:lnTo>
                  <a:lnTo>
                    <a:pt x="133540" y="51689"/>
                  </a:lnTo>
                  <a:lnTo>
                    <a:pt x="133540" y="42887"/>
                  </a:lnTo>
                  <a:lnTo>
                    <a:pt x="133324" y="42799"/>
                  </a:lnTo>
                  <a:lnTo>
                    <a:pt x="132664" y="42722"/>
                  </a:lnTo>
                  <a:lnTo>
                    <a:pt x="132664" y="44450"/>
                  </a:lnTo>
                  <a:lnTo>
                    <a:pt x="132448" y="44831"/>
                  </a:lnTo>
                  <a:lnTo>
                    <a:pt x="130848" y="44577"/>
                  </a:lnTo>
                  <a:lnTo>
                    <a:pt x="129743" y="44234"/>
                  </a:lnTo>
                  <a:lnTo>
                    <a:pt x="129743" y="46101"/>
                  </a:lnTo>
                  <a:lnTo>
                    <a:pt x="129108" y="47625"/>
                  </a:lnTo>
                  <a:lnTo>
                    <a:pt x="128054" y="49022"/>
                  </a:lnTo>
                  <a:lnTo>
                    <a:pt x="126707" y="50292"/>
                  </a:lnTo>
                  <a:lnTo>
                    <a:pt x="126098" y="50292"/>
                  </a:lnTo>
                  <a:lnTo>
                    <a:pt x="125476" y="50419"/>
                  </a:lnTo>
                  <a:lnTo>
                    <a:pt x="124383" y="50711"/>
                  </a:lnTo>
                  <a:lnTo>
                    <a:pt x="124383" y="56997"/>
                  </a:lnTo>
                  <a:lnTo>
                    <a:pt x="123609" y="56832"/>
                  </a:lnTo>
                  <a:lnTo>
                    <a:pt x="123545" y="56642"/>
                  </a:lnTo>
                  <a:lnTo>
                    <a:pt x="123431" y="56134"/>
                  </a:lnTo>
                  <a:lnTo>
                    <a:pt x="123355" y="55689"/>
                  </a:lnTo>
                  <a:lnTo>
                    <a:pt x="123926" y="55841"/>
                  </a:lnTo>
                  <a:lnTo>
                    <a:pt x="124320" y="56896"/>
                  </a:lnTo>
                  <a:lnTo>
                    <a:pt x="124383" y="50711"/>
                  </a:lnTo>
                  <a:lnTo>
                    <a:pt x="124002" y="50800"/>
                  </a:lnTo>
                  <a:lnTo>
                    <a:pt x="123786" y="50977"/>
                  </a:lnTo>
                  <a:lnTo>
                    <a:pt x="123786" y="55435"/>
                  </a:lnTo>
                  <a:lnTo>
                    <a:pt x="123317" y="55422"/>
                  </a:lnTo>
                  <a:lnTo>
                    <a:pt x="123291" y="55245"/>
                  </a:lnTo>
                  <a:lnTo>
                    <a:pt x="123228" y="54864"/>
                  </a:lnTo>
                  <a:lnTo>
                    <a:pt x="123126" y="54229"/>
                  </a:lnTo>
                  <a:lnTo>
                    <a:pt x="123304" y="54102"/>
                  </a:lnTo>
                  <a:lnTo>
                    <a:pt x="123786" y="55435"/>
                  </a:lnTo>
                  <a:lnTo>
                    <a:pt x="123786" y="50977"/>
                  </a:lnTo>
                  <a:lnTo>
                    <a:pt x="122720" y="51816"/>
                  </a:lnTo>
                  <a:lnTo>
                    <a:pt x="122643" y="51422"/>
                  </a:lnTo>
                  <a:lnTo>
                    <a:pt x="122643" y="60769"/>
                  </a:lnTo>
                  <a:lnTo>
                    <a:pt x="121437" y="60960"/>
                  </a:lnTo>
                  <a:lnTo>
                    <a:pt x="121221" y="61506"/>
                  </a:lnTo>
                  <a:lnTo>
                    <a:pt x="120929" y="61048"/>
                  </a:lnTo>
                  <a:lnTo>
                    <a:pt x="120713" y="61074"/>
                  </a:lnTo>
                  <a:lnTo>
                    <a:pt x="120713" y="62992"/>
                  </a:lnTo>
                  <a:lnTo>
                    <a:pt x="119214" y="66548"/>
                  </a:lnTo>
                  <a:lnTo>
                    <a:pt x="117462" y="67005"/>
                  </a:lnTo>
                  <a:lnTo>
                    <a:pt x="116522" y="66319"/>
                  </a:lnTo>
                  <a:lnTo>
                    <a:pt x="114554" y="63449"/>
                  </a:lnTo>
                  <a:lnTo>
                    <a:pt x="116814" y="62928"/>
                  </a:lnTo>
                  <a:lnTo>
                    <a:pt x="116827" y="63842"/>
                  </a:lnTo>
                  <a:lnTo>
                    <a:pt x="117690" y="64731"/>
                  </a:lnTo>
                  <a:lnTo>
                    <a:pt x="118554" y="65430"/>
                  </a:lnTo>
                  <a:lnTo>
                    <a:pt x="119316" y="65887"/>
                  </a:lnTo>
                  <a:lnTo>
                    <a:pt x="119430" y="63296"/>
                  </a:lnTo>
                  <a:lnTo>
                    <a:pt x="119494" y="62928"/>
                  </a:lnTo>
                  <a:lnTo>
                    <a:pt x="120319" y="62738"/>
                  </a:lnTo>
                  <a:lnTo>
                    <a:pt x="120713" y="62992"/>
                  </a:lnTo>
                  <a:lnTo>
                    <a:pt x="120713" y="61074"/>
                  </a:lnTo>
                  <a:lnTo>
                    <a:pt x="118694" y="59055"/>
                  </a:lnTo>
                  <a:lnTo>
                    <a:pt x="119532" y="58039"/>
                  </a:lnTo>
                  <a:lnTo>
                    <a:pt x="120269" y="60236"/>
                  </a:lnTo>
                  <a:lnTo>
                    <a:pt x="122631" y="60769"/>
                  </a:lnTo>
                  <a:lnTo>
                    <a:pt x="122643" y="51422"/>
                  </a:lnTo>
                  <a:lnTo>
                    <a:pt x="122262" y="49403"/>
                  </a:lnTo>
                  <a:lnTo>
                    <a:pt x="121793" y="47371"/>
                  </a:lnTo>
                  <a:lnTo>
                    <a:pt x="121589" y="47117"/>
                  </a:lnTo>
                  <a:lnTo>
                    <a:pt x="121589" y="56413"/>
                  </a:lnTo>
                  <a:lnTo>
                    <a:pt x="120637" y="56222"/>
                  </a:lnTo>
                  <a:lnTo>
                    <a:pt x="121285" y="55372"/>
                  </a:lnTo>
                  <a:lnTo>
                    <a:pt x="121589" y="56413"/>
                  </a:lnTo>
                  <a:lnTo>
                    <a:pt x="121589" y="47117"/>
                  </a:lnTo>
                  <a:lnTo>
                    <a:pt x="121081" y="46482"/>
                  </a:lnTo>
                  <a:lnTo>
                    <a:pt x="121081" y="53467"/>
                  </a:lnTo>
                  <a:lnTo>
                    <a:pt x="120942" y="53594"/>
                  </a:lnTo>
                  <a:lnTo>
                    <a:pt x="119519" y="54089"/>
                  </a:lnTo>
                  <a:lnTo>
                    <a:pt x="119519" y="55372"/>
                  </a:lnTo>
                  <a:lnTo>
                    <a:pt x="119100" y="55841"/>
                  </a:lnTo>
                  <a:lnTo>
                    <a:pt x="118973" y="55867"/>
                  </a:lnTo>
                  <a:lnTo>
                    <a:pt x="118846" y="55829"/>
                  </a:lnTo>
                  <a:lnTo>
                    <a:pt x="118300" y="56019"/>
                  </a:lnTo>
                  <a:lnTo>
                    <a:pt x="118300" y="61188"/>
                  </a:lnTo>
                  <a:lnTo>
                    <a:pt x="116865" y="61264"/>
                  </a:lnTo>
                  <a:lnTo>
                    <a:pt x="116332" y="61620"/>
                  </a:lnTo>
                  <a:lnTo>
                    <a:pt x="115608" y="61950"/>
                  </a:lnTo>
                  <a:lnTo>
                    <a:pt x="114198" y="62344"/>
                  </a:lnTo>
                  <a:lnTo>
                    <a:pt x="114871" y="61976"/>
                  </a:lnTo>
                  <a:lnTo>
                    <a:pt x="115570" y="61595"/>
                  </a:lnTo>
                  <a:lnTo>
                    <a:pt x="117284" y="60325"/>
                  </a:lnTo>
                  <a:lnTo>
                    <a:pt x="118300" y="61188"/>
                  </a:lnTo>
                  <a:lnTo>
                    <a:pt x="118300" y="56019"/>
                  </a:lnTo>
                  <a:lnTo>
                    <a:pt x="117335" y="56210"/>
                  </a:lnTo>
                  <a:lnTo>
                    <a:pt x="117817" y="57289"/>
                  </a:lnTo>
                  <a:lnTo>
                    <a:pt x="116979" y="58039"/>
                  </a:lnTo>
                  <a:lnTo>
                    <a:pt x="116192" y="57302"/>
                  </a:lnTo>
                  <a:lnTo>
                    <a:pt x="115887" y="56705"/>
                  </a:lnTo>
                  <a:lnTo>
                    <a:pt x="115887" y="59055"/>
                  </a:lnTo>
                  <a:lnTo>
                    <a:pt x="114477" y="60325"/>
                  </a:lnTo>
                  <a:lnTo>
                    <a:pt x="112991" y="61214"/>
                  </a:lnTo>
                  <a:lnTo>
                    <a:pt x="111366" y="61976"/>
                  </a:lnTo>
                  <a:lnTo>
                    <a:pt x="111112" y="60769"/>
                  </a:lnTo>
                  <a:lnTo>
                    <a:pt x="111023" y="59055"/>
                  </a:lnTo>
                  <a:lnTo>
                    <a:pt x="110058" y="57111"/>
                  </a:lnTo>
                  <a:lnTo>
                    <a:pt x="110058" y="64109"/>
                  </a:lnTo>
                  <a:lnTo>
                    <a:pt x="109816" y="64287"/>
                  </a:lnTo>
                  <a:lnTo>
                    <a:pt x="109474" y="64922"/>
                  </a:lnTo>
                  <a:lnTo>
                    <a:pt x="108013" y="65062"/>
                  </a:lnTo>
                  <a:lnTo>
                    <a:pt x="108127" y="64262"/>
                  </a:lnTo>
                  <a:lnTo>
                    <a:pt x="109982" y="63881"/>
                  </a:lnTo>
                  <a:lnTo>
                    <a:pt x="110058" y="64109"/>
                  </a:lnTo>
                  <a:lnTo>
                    <a:pt x="110058" y="57111"/>
                  </a:lnTo>
                  <a:lnTo>
                    <a:pt x="109956" y="56896"/>
                  </a:lnTo>
                  <a:lnTo>
                    <a:pt x="109829" y="56642"/>
                  </a:lnTo>
                  <a:lnTo>
                    <a:pt x="109512" y="56324"/>
                  </a:lnTo>
                  <a:lnTo>
                    <a:pt x="109512" y="62484"/>
                  </a:lnTo>
                  <a:lnTo>
                    <a:pt x="107886" y="62903"/>
                  </a:lnTo>
                  <a:lnTo>
                    <a:pt x="107137" y="62852"/>
                  </a:lnTo>
                  <a:lnTo>
                    <a:pt x="106083" y="62725"/>
                  </a:lnTo>
                  <a:lnTo>
                    <a:pt x="106553" y="62992"/>
                  </a:lnTo>
                  <a:lnTo>
                    <a:pt x="106299" y="62992"/>
                  </a:lnTo>
                  <a:lnTo>
                    <a:pt x="106299" y="64389"/>
                  </a:lnTo>
                  <a:lnTo>
                    <a:pt x="106146" y="65379"/>
                  </a:lnTo>
                  <a:lnTo>
                    <a:pt x="105956" y="65227"/>
                  </a:lnTo>
                  <a:lnTo>
                    <a:pt x="105371" y="64820"/>
                  </a:lnTo>
                  <a:lnTo>
                    <a:pt x="104597" y="64389"/>
                  </a:lnTo>
                  <a:lnTo>
                    <a:pt x="104419" y="64350"/>
                  </a:lnTo>
                  <a:lnTo>
                    <a:pt x="104419" y="70142"/>
                  </a:lnTo>
                  <a:lnTo>
                    <a:pt x="102082" y="73660"/>
                  </a:lnTo>
                  <a:lnTo>
                    <a:pt x="101193" y="72720"/>
                  </a:lnTo>
                  <a:lnTo>
                    <a:pt x="101536" y="72466"/>
                  </a:lnTo>
                  <a:lnTo>
                    <a:pt x="104127" y="70370"/>
                  </a:lnTo>
                  <a:lnTo>
                    <a:pt x="104419" y="70142"/>
                  </a:lnTo>
                  <a:lnTo>
                    <a:pt x="104419" y="64350"/>
                  </a:lnTo>
                  <a:lnTo>
                    <a:pt x="104241" y="64300"/>
                  </a:lnTo>
                  <a:lnTo>
                    <a:pt x="104787" y="64389"/>
                  </a:lnTo>
                  <a:lnTo>
                    <a:pt x="106299" y="64389"/>
                  </a:lnTo>
                  <a:lnTo>
                    <a:pt x="106299" y="62992"/>
                  </a:lnTo>
                  <a:lnTo>
                    <a:pt x="105295" y="62992"/>
                  </a:lnTo>
                  <a:lnTo>
                    <a:pt x="103505" y="62636"/>
                  </a:lnTo>
                  <a:lnTo>
                    <a:pt x="103784" y="62344"/>
                  </a:lnTo>
                  <a:lnTo>
                    <a:pt x="102793" y="62128"/>
                  </a:lnTo>
                  <a:lnTo>
                    <a:pt x="101930" y="61874"/>
                  </a:lnTo>
                  <a:lnTo>
                    <a:pt x="100825" y="61302"/>
                  </a:lnTo>
                  <a:lnTo>
                    <a:pt x="100393" y="61048"/>
                  </a:lnTo>
                  <a:lnTo>
                    <a:pt x="100050" y="60756"/>
                  </a:lnTo>
                  <a:lnTo>
                    <a:pt x="99542" y="61112"/>
                  </a:lnTo>
                  <a:lnTo>
                    <a:pt x="99758" y="61341"/>
                  </a:lnTo>
                  <a:lnTo>
                    <a:pt x="99987" y="61544"/>
                  </a:lnTo>
                  <a:lnTo>
                    <a:pt x="101104" y="63093"/>
                  </a:lnTo>
                  <a:lnTo>
                    <a:pt x="100584" y="63627"/>
                  </a:lnTo>
                  <a:lnTo>
                    <a:pt x="101638" y="63830"/>
                  </a:lnTo>
                  <a:lnTo>
                    <a:pt x="101828" y="64084"/>
                  </a:lnTo>
                  <a:lnTo>
                    <a:pt x="101892" y="63881"/>
                  </a:lnTo>
                  <a:lnTo>
                    <a:pt x="103263" y="64135"/>
                  </a:lnTo>
                  <a:lnTo>
                    <a:pt x="103822" y="64236"/>
                  </a:lnTo>
                  <a:lnTo>
                    <a:pt x="103454" y="64630"/>
                  </a:lnTo>
                  <a:lnTo>
                    <a:pt x="102933" y="65227"/>
                  </a:lnTo>
                  <a:lnTo>
                    <a:pt x="102095" y="65214"/>
                  </a:lnTo>
                  <a:lnTo>
                    <a:pt x="101511" y="67995"/>
                  </a:lnTo>
                  <a:lnTo>
                    <a:pt x="101434" y="68148"/>
                  </a:lnTo>
                  <a:lnTo>
                    <a:pt x="98272" y="69557"/>
                  </a:lnTo>
                  <a:lnTo>
                    <a:pt x="97383" y="68580"/>
                  </a:lnTo>
                  <a:lnTo>
                    <a:pt x="97002" y="67564"/>
                  </a:lnTo>
                  <a:lnTo>
                    <a:pt x="96862" y="67183"/>
                  </a:lnTo>
                  <a:lnTo>
                    <a:pt x="96469" y="66687"/>
                  </a:lnTo>
                  <a:lnTo>
                    <a:pt x="96469" y="70358"/>
                  </a:lnTo>
                  <a:lnTo>
                    <a:pt x="92506" y="70370"/>
                  </a:lnTo>
                  <a:lnTo>
                    <a:pt x="93687" y="68961"/>
                  </a:lnTo>
                  <a:lnTo>
                    <a:pt x="94869" y="67564"/>
                  </a:lnTo>
                  <a:lnTo>
                    <a:pt x="96151" y="69088"/>
                  </a:lnTo>
                  <a:lnTo>
                    <a:pt x="96469" y="70358"/>
                  </a:lnTo>
                  <a:lnTo>
                    <a:pt x="96469" y="66687"/>
                  </a:lnTo>
                  <a:lnTo>
                    <a:pt x="96062" y="66167"/>
                  </a:lnTo>
                  <a:lnTo>
                    <a:pt x="96126" y="65786"/>
                  </a:lnTo>
                  <a:lnTo>
                    <a:pt x="96443" y="65278"/>
                  </a:lnTo>
                  <a:lnTo>
                    <a:pt x="97091" y="64262"/>
                  </a:lnTo>
                  <a:lnTo>
                    <a:pt x="97942" y="62458"/>
                  </a:lnTo>
                  <a:lnTo>
                    <a:pt x="98590" y="60579"/>
                  </a:lnTo>
                  <a:lnTo>
                    <a:pt x="99377" y="60706"/>
                  </a:lnTo>
                  <a:lnTo>
                    <a:pt x="100190" y="60706"/>
                  </a:lnTo>
                  <a:lnTo>
                    <a:pt x="101092" y="60579"/>
                  </a:lnTo>
                  <a:lnTo>
                    <a:pt x="101993" y="60452"/>
                  </a:lnTo>
                  <a:lnTo>
                    <a:pt x="102857" y="59956"/>
                  </a:lnTo>
                  <a:lnTo>
                    <a:pt x="104101" y="60579"/>
                  </a:lnTo>
                  <a:lnTo>
                    <a:pt x="105308" y="60985"/>
                  </a:lnTo>
                  <a:lnTo>
                    <a:pt x="106400" y="60096"/>
                  </a:lnTo>
                  <a:lnTo>
                    <a:pt x="104940" y="58775"/>
                  </a:lnTo>
                  <a:lnTo>
                    <a:pt x="105117" y="58674"/>
                  </a:lnTo>
                  <a:lnTo>
                    <a:pt x="106172" y="57785"/>
                  </a:lnTo>
                  <a:lnTo>
                    <a:pt x="107048" y="56896"/>
                  </a:lnTo>
                  <a:lnTo>
                    <a:pt x="107911" y="57404"/>
                  </a:lnTo>
                  <a:lnTo>
                    <a:pt x="108712" y="58674"/>
                  </a:lnTo>
                  <a:lnTo>
                    <a:pt x="109029" y="59817"/>
                  </a:lnTo>
                  <a:lnTo>
                    <a:pt x="109156" y="60452"/>
                  </a:lnTo>
                  <a:lnTo>
                    <a:pt x="109283" y="61468"/>
                  </a:lnTo>
                  <a:lnTo>
                    <a:pt x="109512" y="62484"/>
                  </a:lnTo>
                  <a:lnTo>
                    <a:pt x="109512" y="56324"/>
                  </a:lnTo>
                  <a:lnTo>
                    <a:pt x="109093" y="55880"/>
                  </a:lnTo>
                  <a:lnTo>
                    <a:pt x="108229" y="55499"/>
                  </a:lnTo>
                  <a:lnTo>
                    <a:pt x="108902" y="54610"/>
                  </a:lnTo>
                  <a:lnTo>
                    <a:pt x="109207" y="54102"/>
                  </a:lnTo>
                  <a:lnTo>
                    <a:pt x="109524" y="54229"/>
                  </a:lnTo>
                  <a:lnTo>
                    <a:pt x="109931" y="54864"/>
                  </a:lnTo>
                  <a:lnTo>
                    <a:pt x="110756" y="55372"/>
                  </a:lnTo>
                  <a:lnTo>
                    <a:pt x="111429" y="55753"/>
                  </a:lnTo>
                  <a:lnTo>
                    <a:pt x="112128" y="55880"/>
                  </a:lnTo>
                  <a:lnTo>
                    <a:pt x="113372" y="56896"/>
                  </a:lnTo>
                  <a:lnTo>
                    <a:pt x="113766" y="57238"/>
                  </a:lnTo>
                  <a:lnTo>
                    <a:pt x="112966" y="57556"/>
                  </a:lnTo>
                  <a:lnTo>
                    <a:pt x="111607" y="58242"/>
                  </a:lnTo>
                  <a:lnTo>
                    <a:pt x="111785" y="58470"/>
                  </a:lnTo>
                  <a:lnTo>
                    <a:pt x="111937" y="58724"/>
                  </a:lnTo>
                  <a:lnTo>
                    <a:pt x="112064" y="58991"/>
                  </a:lnTo>
                  <a:lnTo>
                    <a:pt x="112014" y="59486"/>
                  </a:lnTo>
                  <a:lnTo>
                    <a:pt x="112483" y="60058"/>
                  </a:lnTo>
                  <a:lnTo>
                    <a:pt x="112382" y="60655"/>
                  </a:lnTo>
                  <a:lnTo>
                    <a:pt x="112877" y="60452"/>
                  </a:lnTo>
                  <a:lnTo>
                    <a:pt x="113385" y="60286"/>
                  </a:lnTo>
                  <a:lnTo>
                    <a:pt x="113906" y="60159"/>
                  </a:lnTo>
                  <a:lnTo>
                    <a:pt x="114033" y="59944"/>
                  </a:lnTo>
                  <a:lnTo>
                    <a:pt x="114160" y="59702"/>
                  </a:lnTo>
                  <a:lnTo>
                    <a:pt x="114287" y="59423"/>
                  </a:lnTo>
                  <a:lnTo>
                    <a:pt x="115227" y="58496"/>
                  </a:lnTo>
                  <a:lnTo>
                    <a:pt x="115887" y="59055"/>
                  </a:lnTo>
                  <a:lnTo>
                    <a:pt x="115887" y="56705"/>
                  </a:lnTo>
                  <a:lnTo>
                    <a:pt x="115811" y="56578"/>
                  </a:lnTo>
                  <a:lnTo>
                    <a:pt x="115531" y="56667"/>
                  </a:lnTo>
                  <a:lnTo>
                    <a:pt x="114985" y="56134"/>
                  </a:lnTo>
                  <a:lnTo>
                    <a:pt x="115925" y="56134"/>
                  </a:lnTo>
                  <a:lnTo>
                    <a:pt x="119519" y="55372"/>
                  </a:lnTo>
                  <a:lnTo>
                    <a:pt x="119519" y="54089"/>
                  </a:lnTo>
                  <a:lnTo>
                    <a:pt x="117259" y="54864"/>
                  </a:lnTo>
                  <a:lnTo>
                    <a:pt x="113258" y="54737"/>
                  </a:lnTo>
                  <a:lnTo>
                    <a:pt x="112433" y="54102"/>
                  </a:lnTo>
                  <a:lnTo>
                    <a:pt x="111264" y="53213"/>
                  </a:lnTo>
                  <a:lnTo>
                    <a:pt x="110439" y="52578"/>
                  </a:lnTo>
                  <a:lnTo>
                    <a:pt x="110299" y="52451"/>
                  </a:lnTo>
                  <a:lnTo>
                    <a:pt x="110998" y="51308"/>
                  </a:lnTo>
                  <a:lnTo>
                    <a:pt x="113779" y="47244"/>
                  </a:lnTo>
                  <a:lnTo>
                    <a:pt x="118325" y="46101"/>
                  </a:lnTo>
                  <a:lnTo>
                    <a:pt x="119329" y="47244"/>
                  </a:lnTo>
                  <a:lnTo>
                    <a:pt x="119786" y="48260"/>
                  </a:lnTo>
                  <a:lnTo>
                    <a:pt x="120599" y="50546"/>
                  </a:lnTo>
                  <a:lnTo>
                    <a:pt x="120726" y="51181"/>
                  </a:lnTo>
                  <a:lnTo>
                    <a:pt x="121081" y="53467"/>
                  </a:lnTo>
                  <a:lnTo>
                    <a:pt x="121081" y="46482"/>
                  </a:lnTo>
                  <a:lnTo>
                    <a:pt x="120777" y="46101"/>
                  </a:lnTo>
                  <a:lnTo>
                    <a:pt x="120472" y="45720"/>
                  </a:lnTo>
                  <a:lnTo>
                    <a:pt x="121158" y="45593"/>
                  </a:lnTo>
                  <a:lnTo>
                    <a:pt x="121894" y="45593"/>
                  </a:lnTo>
                  <a:lnTo>
                    <a:pt x="123126" y="45466"/>
                  </a:lnTo>
                  <a:lnTo>
                    <a:pt x="124053" y="44958"/>
                  </a:lnTo>
                  <a:lnTo>
                    <a:pt x="124752" y="44577"/>
                  </a:lnTo>
                  <a:lnTo>
                    <a:pt x="122466" y="44704"/>
                  </a:lnTo>
                  <a:lnTo>
                    <a:pt x="121107" y="44704"/>
                  </a:lnTo>
                  <a:lnTo>
                    <a:pt x="119761" y="44958"/>
                  </a:lnTo>
                  <a:lnTo>
                    <a:pt x="119227" y="44450"/>
                  </a:lnTo>
                  <a:lnTo>
                    <a:pt x="117614" y="42926"/>
                  </a:lnTo>
                  <a:lnTo>
                    <a:pt x="117348" y="42926"/>
                  </a:lnTo>
                  <a:lnTo>
                    <a:pt x="117348" y="45466"/>
                  </a:lnTo>
                  <a:lnTo>
                    <a:pt x="115976" y="45847"/>
                  </a:lnTo>
                  <a:lnTo>
                    <a:pt x="114630" y="46355"/>
                  </a:lnTo>
                  <a:lnTo>
                    <a:pt x="112052" y="48006"/>
                  </a:lnTo>
                  <a:lnTo>
                    <a:pt x="109385" y="51308"/>
                  </a:lnTo>
                  <a:lnTo>
                    <a:pt x="108572" y="50165"/>
                  </a:lnTo>
                  <a:lnTo>
                    <a:pt x="108305" y="49466"/>
                  </a:lnTo>
                  <a:lnTo>
                    <a:pt x="108305" y="52451"/>
                  </a:lnTo>
                  <a:lnTo>
                    <a:pt x="107683" y="52349"/>
                  </a:lnTo>
                  <a:lnTo>
                    <a:pt x="107683" y="53594"/>
                  </a:lnTo>
                  <a:lnTo>
                    <a:pt x="106705" y="54864"/>
                  </a:lnTo>
                  <a:lnTo>
                    <a:pt x="106197" y="55372"/>
                  </a:lnTo>
                  <a:lnTo>
                    <a:pt x="104673" y="55956"/>
                  </a:lnTo>
                  <a:lnTo>
                    <a:pt x="104597" y="56515"/>
                  </a:lnTo>
                  <a:lnTo>
                    <a:pt x="104902" y="56769"/>
                  </a:lnTo>
                  <a:lnTo>
                    <a:pt x="104089" y="57518"/>
                  </a:lnTo>
                  <a:lnTo>
                    <a:pt x="103517" y="56527"/>
                  </a:lnTo>
                  <a:lnTo>
                    <a:pt x="103314" y="55626"/>
                  </a:lnTo>
                  <a:lnTo>
                    <a:pt x="105244" y="55626"/>
                  </a:lnTo>
                  <a:lnTo>
                    <a:pt x="106095" y="54229"/>
                  </a:lnTo>
                  <a:lnTo>
                    <a:pt x="106172" y="54102"/>
                  </a:lnTo>
                  <a:lnTo>
                    <a:pt x="104914" y="54102"/>
                  </a:lnTo>
                  <a:lnTo>
                    <a:pt x="104368" y="54229"/>
                  </a:lnTo>
                  <a:lnTo>
                    <a:pt x="103797" y="54102"/>
                  </a:lnTo>
                  <a:lnTo>
                    <a:pt x="103251" y="54102"/>
                  </a:lnTo>
                  <a:lnTo>
                    <a:pt x="104254" y="53594"/>
                  </a:lnTo>
                  <a:lnTo>
                    <a:pt x="104762" y="53340"/>
                  </a:lnTo>
                  <a:lnTo>
                    <a:pt x="106235" y="53213"/>
                  </a:lnTo>
                  <a:lnTo>
                    <a:pt x="107683" y="53594"/>
                  </a:lnTo>
                  <a:lnTo>
                    <a:pt x="107683" y="52349"/>
                  </a:lnTo>
                  <a:lnTo>
                    <a:pt x="106083" y="52070"/>
                  </a:lnTo>
                  <a:lnTo>
                    <a:pt x="103936" y="52451"/>
                  </a:lnTo>
                  <a:lnTo>
                    <a:pt x="103162" y="52895"/>
                  </a:lnTo>
                  <a:lnTo>
                    <a:pt x="103162" y="58369"/>
                  </a:lnTo>
                  <a:lnTo>
                    <a:pt x="102412" y="59055"/>
                  </a:lnTo>
                  <a:lnTo>
                    <a:pt x="99618" y="59944"/>
                  </a:lnTo>
                  <a:lnTo>
                    <a:pt x="97040" y="57315"/>
                  </a:lnTo>
                  <a:lnTo>
                    <a:pt x="97040" y="60071"/>
                  </a:lnTo>
                  <a:lnTo>
                    <a:pt x="96634" y="61722"/>
                  </a:lnTo>
                  <a:lnTo>
                    <a:pt x="96177" y="63119"/>
                  </a:lnTo>
                  <a:lnTo>
                    <a:pt x="95669" y="64389"/>
                  </a:lnTo>
                  <a:lnTo>
                    <a:pt x="95123" y="65278"/>
                  </a:lnTo>
                  <a:lnTo>
                    <a:pt x="94932" y="65024"/>
                  </a:lnTo>
                  <a:lnTo>
                    <a:pt x="93891" y="64439"/>
                  </a:lnTo>
                  <a:lnTo>
                    <a:pt x="93891" y="66802"/>
                  </a:lnTo>
                  <a:lnTo>
                    <a:pt x="92494" y="68453"/>
                  </a:lnTo>
                  <a:lnTo>
                    <a:pt x="91998" y="68618"/>
                  </a:lnTo>
                  <a:lnTo>
                    <a:pt x="91909" y="68148"/>
                  </a:lnTo>
                  <a:lnTo>
                    <a:pt x="91782" y="67576"/>
                  </a:lnTo>
                  <a:lnTo>
                    <a:pt x="90919" y="67995"/>
                  </a:lnTo>
                  <a:lnTo>
                    <a:pt x="89992" y="68148"/>
                  </a:lnTo>
                  <a:lnTo>
                    <a:pt x="89052" y="68072"/>
                  </a:lnTo>
                  <a:lnTo>
                    <a:pt x="89179" y="68287"/>
                  </a:lnTo>
                  <a:lnTo>
                    <a:pt x="88988" y="68199"/>
                  </a:lnTo>
                  <a:lnTo>
                    <a:pt x="87718" y="67691"/>
                  </a:lnTo>
                  <a:lnTo>
                    <a:pt x="87274" y="67437"/>
                  </a:lnTo>
                  <a:lnTo>
                    <a:pt x="86842" y="66802"/>
                  </a:lnTo>
                  <a:lnTo>
                    <a:pt x="86944" y="66294"/>
                  </a:lnTo>
                  <a:lnTo>
                    <a:pt x="87122" y="65913"/>
                  </a:lnTo>
                  <a:lnTo>
                    <a:pt x="88011" y="66421"/>
                  </a:lnTo>
                  <a:lnTo>
                    <a:pt x="88163" y="66649"/>
                  </a:lnTo>
                  <a:lnTo>
                    <a:pt x="88734" y="66509"/>
                  </a:lnTo>
                  <a:lnTo>
                    <a:pt x="89509" y="66598"/>
                  </a:lnTo>
                  <a:lnTo>
                    <a:pt x="89471" y="66840"/>
                  </a:lnTo>
                  <a:lnTo>
                    <a:pt x="89395" y="66967"/>
                  </a:lnTo>
                  <a:lnTo>
                    <a:pt x="89738" y="66929"/>
                  </a:lnTo>
                  <a:lnTo>
                    <a:pt x="90055" y="66840"/>
                  </a:lnTo>
                  <a:lnTo>
                    <a:pt x="90373" y="66700"/>
                  </a:lnTo>
                  <a:lnTo>
                    <a:pt x="91313" y="66802"/>
                  </a:lnTo>
                  <a:lnTo>
                    <a:pt x="91147" y="66497"/>
                  </a:lnTo>
                  <a:lnTo>
                    <a:pt x="91452" y="66370"/>
                  </a:lnTo>
                  <a:lnTo>
                    <a:pt x="91808" y="66167"/>
                  </a:lnTo>
                  <a:lnTo>
                    <a:pt x="92024" y="65303"/>
                  </a:lnTo>
                  <a:lnTo>
                    <a:pt x="92151" y="65189"/>
                  </a:lnTo>
                  <a:lnTo>
                    <a:pt x="93840" y="66548"/>
                  </a:lnTo>
                  <a:lnTo>
                    <a:pt x="93891" y="66802"/>
                  </a:lnTo>
                  <a:lnTo>
                    <a:pt x="93891" y="64439"/>
                  </a:lnTo>
                  <a:lnTo>
                    <a:pt x="93510" y="64211"/>
                  </a:lnTo>
                  <a:lnTo>
                    <a:pt x="93751" y="63715"/>
                  </a:lnTo>
                  <a:lnTo>
                    <a:pt x="93865" y="63080"/>
                  </a:lnTo>
                  <a:lnTo>
                    <a:pt x="93916" y="62560"/>
                  </a:lnTo>
                  <a:lnTo>
                    <a:pt x="93649" y="61709"/>
                  </a:lnTo>
                  <a:lnTo>
                    <a:pt x="87630" y="61709"/>
                  </a:lnTo>
                  <a:lnTo>
                    <a:pt x="87630" y="65786"/>
                  </a:lnTo>
                  <a:lnTo>
                    <a:pt x="84378" y="65786"/>
                  </a:lnTo>
                  <a:lnTo>
                    <a:pt x="84074" y="65786"/>
                  </a:lnTo>
                  <a:lnTo>
                    <a:pt x="84467" y="66382"/>
                  </a:lnTo>
                  <a:lnTo>
                    <a:pt x="84277" y="66268"/>
                  </a:lnTo>
                  <a:lnTo>
                    <a:pt x="82892" y="65112"/>
                  </a:lnTo>
                  <a:lnTo>
                    <a:pt x="81826" y="63855"/>
                  </a:lnTo>
                  <a:lnTo>
                    <a:pt x="81267" y="64897"/>
                  </a:lnTo>
                  <a:lnTo>
                    <a:pt x="80619" y="65811"/>
                  </a:lnTo>
                  <a:lnTo>
                    <a:pt x="79921" y="66649"/>
                  </a:lnTo>
                  <a:lnTo>
                    <a:pt x="81864" y="67068"/>
                  </a:lnTo>
                  <a:lnTo>
                    <a:pt x="83820" y="67233"/>
                  </a:lnTo>
                  <a:lnTo>
                    <a:pt x="84886" y="67144"/>
                  </a:lnTo>
                  <a:lnTo>
                    <a:pt x="81000" y="75057"/>
                  </a:lnTo>
                  <a:lnTo>
                    <a:pt x="72631" y="74422"/>
                  </a:lnTo>
                  <a:lnTo>
                    <a:pt x="67894" y="69342"/>
                  </a:lnTo>
                  <a:lnTo>
                    <a:pt x="68529" y="69215"/>
                  </a:lnTo>
                  <a:lnTo>
                    <a:pt x="69811" y="68961"/>
                  </a:lnTo>
                  <a:lnTo>
                    <a:pt x="70192" y="68707"/>
                  </a:lnTo>
                  <a:lnTo>
                    <a:pt x="70573" y="68453"/>
                  </a:lnTo>
                  <a:lnTo>
                    <a:pt x="71348" y="67945"/>
                  </a:lnTo>
                  <a:lnTo>
                    <a:pt x="71221" y="66294"/>
                  </a:lnTo>
                  <a:lnTo>
                    <a:pt x="74333" y="67056"/>
                  </a:lnTo>
                  <a:lnTo>
                    <a:pt x="75234" y="66548"/>
                  </a:lnTo>
                  <a:lnTo>
                    <a:pt x="77558" y="66027"/>
                  </a:lnTo>
                  <a:lnTo>
                    <a:pt x="77685" y="66065"/>
                  </a:lnTo>
                  <a:lnTo>
                    <a:pt x="78473" y="66294"/>
                  </a:lnTo>
                  <a:lnTo>
                    <a:pt x="79387" y="65201"/>
                  </a:lnTo>
                  <a:lnTo>
                    <a:pt x="80187" y="63906"/>
                  </a:lnTo>
                  <a:lnTo>
                    <a:pt x="80340" y="63525"/>
                  </a:lnTo>
                  <a:lnTo>
                    <a:pt x="80429" y="63309"/>
                  </a:lnTo>
                  <a:lnTo>
                    <a:pt x="81445" y="62191"/>
                  </a:lnTo>
                  <a:lnTo>
                    <a:pt x="80848" y="62293"/>
                  </a:lnTo>
                  <a:lnTo>
                    <a:pt x="81026" y="61861"/>
                  </a:lnTo>
                  <a:lnTo>
                    <a:pt x="82029" y="61366"/>
                  </a:lnTo>
                  <a:lnTo>
                    <a:pt x="81368" y="61328"/>
                  </a:lnTo>
                  <a:lnTo>
                    <a:pt x="82600" y="60198"/>
                  </a:lnTo>
                  <a:lnTo>
                    <a:pt x="83616" y="60960"/>
                  </a:lnTo>
                  <a:lnTo>
                    <a:pt x="83908" y="61493"/>
                  </a:lnTo>
                  <a:lnTo>
                    <a:pt x="82321" y="61391"/>
                  </a:lnTo>
                  <a:lnTo>
                    <a:pt x="82613" y="61861"/>
                  </a:lnTo>
                  <a:lnTo>
                    <a:pt x="82664" y="62001"/>
                  </a:lnTo>
                  <a:lnTo>
                    <a:pt x="84251" y="65532"/>
                  </a:lnTo>
                  <a:lnTo>
                    <a:pt x="87490" y="65532"/>
                  </a:lnTo>
                  <a:lnTo>
                    <a:pt x="87630" y="65786"/>
                  </a:lnTo>
                  <a:lnTo>
                    <a:pt x="87630" y="61709"/>
                  </a:lnTo>
                  <a:lnTo>
                    <a:pt x="87426" y="61709"/>
                  </a:lnTo>
                  <a:lnTo>
                    <a:pt x="86360" y="61658"/>
                  </a:lnTo>
                  <a:lnTo>
                    <a:pt x="86360" y="65278"/>
                  </a:lnTo>
                  <a:lnTo>
                    <a:pt x="86220" y="65278"/>
                  </a:lnTo>
                  <a:lnTo>
                    <a:pt x="86080" y="64897"/>
                  </a:lnTo>
                  <a:lnTo>
                    <a:pt x="86360" y="65278"/>
                  </a:lnTo>
                  <a:lnTo>
                    <a:pt x="86360" y="61658"/>
                  </a:lnTo>
                  <a:lnTo>
                    <a:pt x="85826" y="61620"/>
                  </a:lnTo>
                  <a:lnTo>
                    <a:pt x="85344" y="60198"/>
                  </a:lnTo>
                  <a:lnTo>
                    <a:pt x="84759" y="59436"/>
                  </a:lnTo>
                  <a:lnTo>
                    <a:pt x="84035" y="58928"/>
                  </a:lnTo>
                  <a:lnTo>
                    <a:pt x="84455" y="58547"/>
                  </a:lnTo>
                  <a:lnTo>
                    <a:pt x="86563" y="56642"/>
                  </a:lnTo>
                  <a:lnTo>
                    <a:pt x="86702" y="56515"/>
                  </a:lnTo>
                  <a:lnTo>
                    <a:pt x="81699" y="56515"/>
                  </a:lnTo>
                  <a:lnTo>
                    <a:pt x="77457" y="56388"/>
                  </a:lnTo>
                  <a:lnTo>
                    <a:pt x="75882" y="57404"/>
                  </a:lnTo>
                  <a:lnTo>
                    <a:pt x="79451" y="57531"/>
                  </a:lnTo>
                  <a:lnTo>
                    <a:pt x="82473" y="57531"/>
                  </a:lnTo>
                  <a:lnTo>
                    <a:pt x="85051" y="56642"/>
                  </a:lnTo>
                  <a:lnTo>
                    <a:pt x="83019" y="58547"/>
                  </a:lnTo>
                  <a:lnTo>
                    <a:pt x="82435" y="58293"/>
                  </a:lnTo>
                  <a:lnTo>
                    <a:pt x="80264" y="58293"/>
                  </a:lnTo>
                  <a:lnTo>
                    <a:pt x="79146" y="59563"/>
                  </a:lnTo>
                  <a:lnTo>
                    <a:pt x="81280" y="59563"/>
                  </a:lnTo>
                  <a:lnTo>
                    <a:pt x="81661" y="59690"/>
                  </a:lnTo>
                  <a:lnTo>
                    <a:pt x="80518" y="60833"/>
                  </a:lnTo>
                  <a:lnTo>
                    <a:pt x="79997" y="61239"/>
                  </a:lnTo>
                  <a:lnTo>
                    <a:pt x="77622" y="61087"/>
                  </a:lnTo>
                  <a:lnTo>
                    <a:pt x="77609" y="63957"/>
                  </a:lnTo>
                  <a:lnTo>
                    <a:pt x="76301" y="64897"/>
                  </a:lnTo>
                  <a:lnTo>
                    <a:pt x="73774" y="65024"/>
                  </a:lnTo>
                  <a:lnTo>
                    <a:pt x="73482" y="64452"/>
                  </a:lnTo>
                  <a:lnTo>
                    <a:pt x="74396" y="64833"/>
                  </a:lnTo>
                  <a:lnTo>
                    <a:pt x="75590" y="64350"/>
                  </a:lnTo>
                  <a:lnTo>
                    <a:pt x="76327" y="63982"/>
                  </a:lnTo>
                  <a:lnTo>
                    <a:pt x="77101" y="63525"/>
                  </a:lnTo>
                  <a:lnTo>
                    <a:pt x="77609" y="63957"/>
                  </a:lnTo>
                  <a:lnTo>
                    <a:pt x="77609" y="61087"/>
                  </a:lnTo>
                  <a:lnTo>
                    <a:pt x="73228" y="57543"/>
                  </a:lnTo>
                  <a:lnTo>
                    <a:pt x="74498" y="57277"/>
                  </a:lnTo>
                  <a:lnTo>
                    <a:pt x="75920" y="56896"/>
                  </a:lnTo>
                  <a:lnTo>
                    <a:pt x="76390" y="56769"/>
                  </a:lnTo>
                  <a:lnTo>
                    <a:pt x="77317" y="56007"/>
                  </a:lnTo>
                  <a:lnTo>
                    <a:pt x="75565" y="56515"/>
                  </a:lnTo>
                  <a:lnTo>
                    <a:pt x="72059" y="56769"/>
                  </a:lnTo>
                  <a:lnTo>
                    <a:pt x="72580" y="56515"/>
                  </a:lnTo>
                  <a:lnTo>
                    <a:pt x="73736" y="55499"/>
                  </a:lnTo>
                  <a:lnTo>
                    <a:pt x="73812" y="55321"/>
                  </a:lnTo>
                  <a:lnTo>
                    <a:pt x="75819" y="54686"/>
                  </a:lnTo>
                  <a:lnTo>
                    <a:pt x="75946" y="54571"/>
                  </a:lnTo>
                  <a:lnTo>
                    <a:pt x="76644" y="54991"/>
                  </a:lnTo>
                  <a:lnTo>
                    <a:pt x="79756" y="55499"/>
                  </a:lnTo>
                  <a:lnTo>
                    <a:pt x="81280" y="54229"/>
                  </a:lnTo>
                  <a:lnTo>
                    <a:pt x="84188" y="51816"/>
                  </a:lnTo>
                  <a:lnTo>
                    <a:pt x="84886" y="49784"/>
                  </a:lnTo>
                  <a:lnTo>
                    <a:pt x="84874" y="48260"/>
                  </a:lnTo>
                  <a:lnTo>
                    <a:pt x="84963" y="47117"/>
                  </a:lnTo>
                  <a:lnTo>
                    <a:pt x="85090" y="46863"/>
                  </a:lnTo>
                  <a:lnTo>
                    <a:pt x="85166" y="46609"/>
                  </a:lnTo>
                  <a:lnTo>
                    <a:pt x="84709" y="46482"/>
                  </a:lnTo>
                  <a:lnTo>
                    <a:pt x="84632" y="46101"/>
                  </a:lnTo>
                  <a:lnTo>
                    <a:pt x="84531" y="45593"/>
                  </a:lnTo>
                  <a:lnTo>
                    <a:pt x="84201" y="44704"/>
                  </a:lnTo>
                  <a:lnTo>
                    <a:pt x="83705" y="44069"/>
                  </a:lnTo>
                  <a:lnTo>
                    <a:pt x="85661" y="45339"/>
                  </a:lnTo>
                  <a:lnTo>
                    <a:pt x="88087" y="47625"/>
                  </a:lnTo>
                  <a:lnTo>
                    <a:pt x="88900" y="49149"/>
                  </a:lnTo>
                  <a:lnTo>
                    <a:pt x="88976" y="49657"/>
                  </a:lnTo>
                  <a:lnTo>
                    <a:pt x="87312" y="55956"/>
                  </a:lnTo>
                  <a:lnTo>
                    <a:pt x="88811" y="54610"/>
                  </a:lnTo>
                  <a:lnTo>
                    <a:pt x="93306" y="54610"/>
                  </a:lnTo>
                  <a:lnTo>
                    <a:pt x="93040" y="56642"/>
                  </a:lnTo>
                  <a:lnTo>
                    <a:pt x="96164" y="59563"/>
                  </a:lnTo>
                  <a:lnTo>
                    <a:pt x="97040" y="60071"/>
                  </a:lnTo>
                  <a:lnTo>
                    <a:pt x="97040" y="57315"/>
                  </a:lnTo>
                  <a:lnTo>
                    <a:pt x="94399" y="54610"/>
                  </a:lnTo>
                  <a:lnTo>
                    <a:pt x="94437" y="53848"/>
                  </a:lnTo>
                  <a:lnTo>
                    <a:pt x="94437" y="53644"/>
                  </a:lnTo>
                  <a:lnTo>
                    <a:pt x="94970" y="53911"/>
                  </a:lnTo>
                  <a:lnTo>
                    <a:pt x="97231" y="55219"/>
                  </a:lnTo>
                  <a:lnTo>
                    <a:pt x="98653" y="56172"/>
                  </a:lnTo>
                  <a:lnTo>
                    <a:pt x="99377" y="57670"/>
                  </a:lnTo>
                  <a:lnTo>
                    <a:pt x="99771" y="57023"/>
                  </a:lnTo>
                  <a:lnTo>
                    <a:pt x="101295" y="56870"/>
                  </a:lnTo>
                  <a:lnTo>
                    <a:pt x="101130" y="57873"/>
                  </a:lnTo>
                  <a:lnTo>
                    <a:pt x="101180" y="58166"/>
                  </a:lnTo>
                  <a:lnTo>
                    <a:pt x="101981" y="57696"/>
                  </a:lnTo>
                  <a:lnTo>
                    <a:pt x="103162" y="58369"/>
                  </a:lnTo>
                  <a:lnTo>
                    <a:pt x="103162" y="52895"/>
                  </a:lnTo>
                  <a:lnTo>
                    <a:pt x="101917" y="53594"/>
                  </a:lnTo>
                  <a:lnTo>
                    <a:pt x="99529" y="52578"/>
                  </a:lnTo>
                  <a:lnTo>
                    <a:pt x="98933" y="52324"/>
                  </a:lnTo>
                  <a:lnTo>
                    <a:pt x="97650" y="49022"/>
                  </a:lnTo>
                  <a:lnTo>
                    <a:pt x="105359" y="49149"/>
                  </a:lnTo>
                  <a:lnTo>
                    <a:pt x="106527" y="49911"/>
                  </a:lnTo>
                  <a:lnTo>
                    <a:pt x="108305" y="52451"/>
                  </a:lnTo>
                  <a:lnTo>
                    <a:pt x="108305" y="49466"/>
                  </a:lnTo>
                  <a:lnTo>
                    <a:pt x="108140" y="49022"/>
                  </a:lnTo>
                  <a:lnTo>
                    <a:pt x="108000" y="48641"/>
                  </a:lnTo>
                  <a:lnTo>
                    <a:pt x="106959" y="48006"/>
                  </a:lnTo>
                  <a:lnTo>
                    <a:pt x="106756" y="47879"/>
                  </a:lnTo>
                  <a:lnTo>
                    <a:pt x="108800" y="47244"/>
                  </a:lnTo>
                  <a:lnTo>
                    <a:pt x="110020" y="46863"/>
                  </a:lnTo>
                  <a:lnTo>
                    <a:pt x="111607" y="45300"/>
                  </a:lnTo>
                  <a:lnTo>
                    <a:pt x="112839" y="45593"/>
                  </a:lnTo>
                  <a:lnTo>
                    <a:pt x="114427" y="44450"/>
                  </a:lnTo>
                  <a:lnTo>
                    <a:pt x="116090" y="44831"/>
                  </a:lnTo>
                  <a:lnTo>
                    <a:pt x="117348" y="45466"/>
                  </a:lnTo>
                  <a:lnTo>
                    <a:pt x="117348" y="42926"/>
                  </a:lnTo>
                  <a:lnTo>
                    <a:pt x="114693" y="42799"/>
                  </a:lnTo>
                  <a:lnTo>
                    <a:pt x="111772" y="44831"/>
                  </a:lnTo>
                  <a:lnTo>
                    <a:pt x="111696" y="44958"/>
                  </a:lnTo>
                  <a:lnTo>
                    <a:pt x="111836" y="45085"/>
                  </a:lnTo>
                  <a:lnTo>
                    <a:pt x="111709" y="45212"/>
                  </a:lnTo>
                  <a:lnTo>
                    <a:pt x="111645" y="44907"/>
                  </a:lnTo>
                  <a:lnTo>
                    <a:pt x="110464" y="43815"/>
                  </a:lnTo>
                  <a:lnTo>
                    <a:pt x="108673" y="42164"/>
                  </a:lnTo>
                  <a:lnTo>
                    <a:pt x="109689" y="41402"/>
                  </a:lnTo>
                  <a:lnTo>
                    <a:pt x="110718" y="40640"/>
                  </a:lnTo>
                  <a:lnTo>
                    <a:pt x="113258" y="40386"/>
                  </a:lnTo>
                  <a:lnTo>
                    <a:pt x="116039" y="40894"/>
                  </a:lnTo>
                  <a:lnTo>
                    <a:pt x="116687" y="41275"/>
                  </a:lnTo>
                  <a:lnTo>
                    <a:pt x="118897" y="41910"/>
                  </a:lnTo>
                  <a:lnTo>
                    <a:pt x="120586" y="42291"/>
                  </a:lnTo>
                  <a:lnTo>
                    <a:pt x="123659" y="43434"/>
                  </a:lnTo>
                  <a:lnTo>
                    <a:pt x="126822" y="44958"/>
                  </a:lnTo>
                  <a:lnTo>
                    <a:pt x="129743" y="46101"/>
                  </a:lnTo>
                  <a:lnTo>
                    <a:pt x="129743" y="44234"/>
                  </a:lnTo>
                  <a:lnTo>
                    <a:pt x="127685" y="43561"/>
                  </a:lnTo>
                  <a:lnTo>
                    <a:pt x="129336" y="43815"/>
                  </a:lnTo>
                  <a:lnTo>
                    <a:pt x="130898" y="44196"/>
                  </a:lnTo>
                  <a:lnTo>
                    <a:pt x="132664" y="44450"/>
                  </a:lnTo>
                  <a:lnTo>
                    <a:pt x="132664" y="42722"/>
                  </a:lnTo>
                  <a:lnTo>
                    <a:pt x="129349" y="42265"/>
                  </a:lnTo>
                  <a:lnTo>
                    <a:pt x="128790" y="43561"/>
                  </a:lnTo>
                  <a:lnTo>
                    <a:pt x="125844" y="41529"/>
                  </a:lnTo>
                  <a:lnTo>
                    <a:pt x="124421" y="40551"/>
                  </a:lnTo>
                  <a:lnTo>
                    <a:pt x="124421" y="41529"/>
                  </a:lnTo>
                  <a:lnTo>
                    <a:pt x="121754" y="41148"/>
                  </a:lnTo>
                  <a:lnTo>
                    <a:pt x="120053" y="40386"/>
                  </a:lnTo>
                  <a:lnTo>
                    <a:pt x="119481" y="40132"/>
                  </a:lnTo>
                  <a:lnTo>
                    <a:pt x="118313" y="39878"/>
                  </a:lnTo>
                  <a:lnTo>
                    <a:pt x="117690" y="39116"/>
                  </a:lnTo>
                  <a:lnTo>
                    <a:pt x="117563" y="38481"/>
                  </a:lnTo>
                  <a:lnTo>
                    <a:pt x="117665" y="36195"/>
                  </a:lnTo>
                  <a:lnTo>
                    <a:pt x="117970" y="35941"/>
                  </a:lnTo>
                  <a:lnTo>
                    <a:pt x="117843" y="34925"/>
                  </a:lnTo>
                  <a:lnTo>
                    <a:pt x="117944" y="34036"/>
                  </a:lnTo>
                  <a:lnTo>
                    <a:pt x="117932" y="31877"/>
                  </a:lnTo>
                  <a:lnTo>
                    <a:pt x="117614" y="31623"/>
                  </a:lnTo>
                  <a:lnTo>
                    <a:pt x="116814" y="30988"/>
                  </a:lnTo>
                  <a:lnTo>
                    <a:pt x="116801" y="35179"/>
                  </a:lnTo>
                  <a:lnTo>
                    <a:pt x="115481" y="36449"/>
                  </a:lnTo>
                  <a:lnTo>
                    <a:pt x="115189" y="36703"/>
                  </a:lnTo>
                  <a:lnTo>
                    <a:pt x="114731" y="37465"/>
                  </a:lnTo>
                  <a:lnTo>
                    <a:pt x="114617" y="38100"/>
                  </a:lnTo>
                  <a:lnTo>
                    <a:pt x="114503" y="38227"/>
                  </a:lnTo>
                  <a:lnTo>
                    <a:pt x="114414" y="38608"/>
                  </a:lnTo>
                  <a:lnTo>
                    <a:pt x="114541" y="39243"/>
                  </a:lnTo>
                  <a:lnTo>
                    <a:pt x="111950" y="39243"/>
                  </a:lnTo>
                  <a:lnTo>
                    <a:pt x="109601" y="40005"/>
                  </a:lnTo>
                  <a:lnTo>
                    <a:pt x="107746" y="41376"/>
                  </a:lnTo>
                  <a:lnTo>
                    <a:pt x="107746" y="45593"/>
                  </a:lnTo>
                  <a:lnTo>
                    <a:pt x="107632" y="46355"/>
                  </a:lnTo>
                  <a:lnTo>
                    <a:pt x="105524" y="47244"/>
                  </a:lnTo>
                  <a:lnTo>
                    <a:pt x="103276" y="46482"/>
                  </a:lnTo>
                  <a:lnTo>
                    <a:pt x="100863" y="47117"/>
                  </a:lnTo>
                  <a:lnTo>
                    <a:pt x="98679" y="48006"/>
                  </a:lnTo>
                  <a:lnTo>
                    <a:pt x="96761" y="48006"/>
                  </a:lnTo>
                  <a:lnTo>
                    <a:pt x="95808" y="47879"/>
                  </a:lnTo>
                  <a:lnTo>
                    <a:pt x="95300" y="47879"/>
                  </a:lnTo>
                  <a:lnTo>
                    <a:pt x="93687" y="49022"/>
                  </a:lnTo>
                  <a:lnTo>
                    <a:pt x="95148" y="49149"/>
                  </a:lnTo>
                  <a:lnTo>
                    <a:pt x="96647" y="49149"/>
                  </a:lnTo>
                  <a:lnTo>
                    <a:pt x="94754" y="50317"/>
                  </a:lnTo>
                  <a:lnTo>
                    <a:pt x="94754" y="53517"/>
                  </a:lnTo>
                  <a:lnTo>
                    <a:pt x="94437" y="53505"/>
                  </a:lnTo>
                  <a:lnTo>
                    <a:pt x="94449" y="53327"/>
                  </a:lnTo>
                  <a:lnTo>
                    <a:pt x="94488" y="52578"/>
                  </a:lnTo>
                  <a:lnTo>
                    <a:pt x="94462" y="53340"/>
                  </a:lnTo>
                  <a:lnTo>
                    <a:pt x="94754" y="53517"/>
                  </a:lnTo>
                  <a:lnTo>
                    <a:pt x="94754" y="50317"/>
                  </a:lnTo>
                  <a:lnTo>
                    <a:pt x="92075" y="51943"/>
                  </a:lnTo>
                  <a:lnTo>
                    <a:pt x="93446" y="52743"/>
                  </a:lnTo>
                  <a:lnTo>
                    <a:pt x="90589" y="53213"/>
                  </a:lnTo>
                  <a:lnTo>
                    <a:pt x="89776" y="53467"/>
                  </a:lnTo>
                  <a:lnTo>
                    <a:pt x="88963" y="53848"/>
                  </a:lnTo>
                  <a:lnTo>
                    <a:pt x="89268" y="53467"/>
                  </a:lnTo>
                  <a:lnTo>
                    <a:pt x="89560" y="52959"/>
                  </a:lnTo>
                  <a:lnTo>
                    <a:pt x="92036" y="47879"/>
                  </a:lnTo>
                  <a:lnTo>
                    <a:pt x="92049" y="47625"/>
                  </a:lnTo>
                  <a:lnTo>
                    <a:pt x="88709" y="45212"/>
                  </a:lnTo>
                  <a:lnTo>
                    <a:pt x="88938" y="45085"/>
                  </a:lnTo>
                  <a:lnTo>
                    <a:pt x="88836" y="45300"/>
                  </a:lnTo>
                  <a:lnTo>
                    <a:pt x="92049" y="47625"/>
                  </a:lnTo>
                  <a:lnTo>
                    <a:pt x="92278" y="47383"/>
                  </a:lnTo>
                  <a:lnTo>
                    <a:pt x="92227" y="47752"/>
                  </a:lnTo>
                  <a:lnTo>
                    <a:pt x="93103" y="48387"/>
                  </a:lnTo>
                  <a:lnTo>
                    <a:pt x="94767" y="47498"/>
                  </a:lnTo>
                  <a:lnTo>
                    <a:pt x="90297" y="44323"/>
                  </a:lnTo>
                  <a:lnTo>
                    <a:pt x="88976" y="45059"/>
                  </a:lnTo>
                  <a:lnTo>
                    <a:pt x="87439" y="44069"/>
                  </a:lnTo>
                  <a:lnTo>
                    <a:pt x="86855" y="43688"/>
                  </a:lnTo>
                  <a:lnTo>
                    <a:pt x="85344" y="42926"/>
                  </a:lnTo>
                  <a:lnTo>
                    <a:pt x="82969" y="41732"/>
                  </a:lnTo>
                  <a:lnTo>
                    <a:pt x="82969" y="49149"/>
                  </a:lnTo>
                  <a:lnTo>
                    <a:pt x="81788" y="52959"/>
                  </a:lnTo>
                  <a:lnTo>
                    <a:pt x="77851" y="54229"/>
                  </a:lnTo>
                  <a:lnTo>
                    <a:pt x="76936" y="53644"/>
                  </a:lnTo>
                  <a:lnTo>
                    <a:pt x="77241" y="53365"/>
                  </a:lnTo>
                  <a:lnTo>
                    <a:pt x="77076" y="51473"/>
                  </a:lnTo>
                  <a:lnTo>
                    <a:pt x="75565" y="49657"/>
                  </a:lnTo>
                  <a:lnTo>
                    <a:pt x="74409" y="49314"/>
                  </a:lnTo>
                  <a:lnTo>
                    <a:pt x="73672" y="49733"/>
                  </a:lnTo>
                  <a:lnTo>
                    <a:pt x="73660" y="50241"/>
                  </a:lnTo>
                  <a:lnTo>
                    <a:pt x="73660" y="50850"/>
                  </a:lnTo>
                  <a:lnTo>
                    <a:pt x="73660" y="50990"/>
                  </a:lnTo>
                  <a:lnTo>
                    <a:pt x="73444" y="50673"/>
                  </a:lnTo>
                  <a:lnTo>
                    <a:pt x="73494" y="50393"/>
                  </a:lnTo>
                  <a:lnTo>
                    <a:pt x="73660" y="50241"/>
                  </a:lnTo>
                  <a:lnTo>
                    <a:pt x="73660" y="49809"/>
                  </a:lnTo>
                  <a:lnTo>
                    <a:pt x="73647" y="49657"/>
                  </a:lnTo>
                  <a:lnTo>
                    <a:pt x="73367" y="49149"/>
                  </a:lnTo>
                  <a:lnTo>
                    <a:pt x="73012" y="48768"/>
                  </a:lnTo>
                  <a:lnTo>
                    <a:pt x="72771" y="48387"/>
                  </a:lnTo>
                  <a:lnTo>
                    <a:pt x="72771" y="49022"/>
                  </a:lnTo>
                  <a:lnTo>
                    <a:pt x="72263" y="49784"/>
                  </a:lnTo>
                  <a:lnTo>
                    <a:pt x="72212" y="50673"/>
                  </a:lnTo>
                  <a:lnTo>
                    <a:pt x="72326" y="51308"/>
                  </a:lnTo>
                  <a:lnTo>
                    <a:pt x="72301" y="54991"/>
                  </a:lnTo>
                  <a:lnTo>
                    <a:pt x="71716" y="56134"/>
                  </a:lnTo>
                  <a:lnTo>
                    <a:pt x="71361" y="56515"/>
                  </a:lnTo>
                  <a:lnTo>
                    <a:pt x="70929" y="56769"/>
                  </a:lnTo>
                  <a:lnTo>
                    <a:pt x="70307" y="56807"/>
                  </a:lnTo>
                  <a:lnTo>
                    <a:pt x="70307" y="66548"/>
                  </a:lnTo>
                  <a:lnTo>
                    <a:pt x="69100" y="67945"/>
                  </a:lnTo>
                  <a:lnTo>
                    <a:pt x="67132" y="68453"/>
                  </a:lnTo>
                  <a:lnTo>
                    <a:pt x="65913" y="66929"/>
                  </a:lnTo>
                  <a:lnTo>
                    <a:pt x="65379" y="65786"/>
                  </a:lnTo>
                  <a:lnTo>
                    <a:pt x="65024" y="64998"/>
                  </a:lnTo>
                  <a:lnTo>
                    <a:pt x="64655" y="62865"/>
                  </a:lnTo>
                  <a:lnTo>
                    <a:pt x="64935" y="62928"/>
                  </a:lnTo>
                  <a:lnTo>
                    <a:pt x="65151" y="64401"/>
                  </a:lnTo>
                  <a:lnTo>
                    <a:pt x="67373" y="66840"/>
                  </a:lnTo>
                  <a:lnTo>
                    <a:pt x="70104" y="66116"/>
                  </a:lnTo>
                  <a:lnTo>
                    <a:pt x="70294" y="66294"/>
                  </a:lnTo>
                  <a:lnTo>
                    <a:pt x="70307" y="66548"/>
                  </a:lnTo>
                  <a:lnTo>
                    <a:pt x="70307" y="56807"/>
                  </a:lnTo>
                  <a:lnTo>
                    <a:pt x="69659" y="56845"/>
                  </a:lnTo>
                  <a:lnTo>
                    <a:pt x="69659" y="57912"/>
                  </a:lnTo>
                  <a:lnTo>
                    <a:pt x="69253" y="58229"/>
                  </a:lnTo>
                  <a:lnTo>
                    <a:pt x="67767" y="58851"/>
                  </a:lnTo>
                  <a:lnTo>
                    <a:pt x="66205" y="59182"/>
                  </a:lnTo>
                  <a:lnTo>
                    <a:pt x="67640" y="61201"/>
                  </a:lnTo>
                  <a:lnTo>
                    <a:pt x="68821" y="61925"/>
                  </a:lnTo>
                  <a:lnTo>
                    <a:pt x="67970" y="61595"/>
                  </a:lnTo>
                  <a:lnTo>
                    <a:pt x="66192" y="61468"/>
                  </a:lnTo>
                  <a:lnTo>
                    <a:pt x="64554" y="60439"/>
                  </a:lnTo>
                  <a:lnTo>
                    <a:pt x="64554" y="61353"/>
                  </a:lnTo>
                  <a:lnTo>
                    <a:pt x="64477" y="61150"/>
                  </a:lnTo>
                  <a:lnTo>
                    <a:pt x="64528" y="61290"/>
                  </a:lnTo>
                  <a:lnTo>
                    <a:pt x="64554" y="60439"/>
                  </a:lnTo>
                  <a:lnTo>
                    <a:pt x="64604" y="58420"/>
                  </a:lnTo>
                  <a:lnTo>
                    <a:pt x="64630" y="58178"/>
                  </a:lnTo>
                  <a:lnTo>
                    <a:pt x="67132" y="58420"/>
                  </a:lnTo>
                  <a:lnTo>
                    <a:pt x="68922" y="58039"/>
                  </a:lnTo>
                  <a:lnTo>
                    <a:pt x="69519" y="57912"/>
                  </a:lnTo>
                  <a:lnTo>
                    <a:pt x="69659" y="57912"/>
                  </a:lnTo>
                  <a:lnTo>
                    <a:pt x="69659" y="56845"/>
                  </a:lnTo>
                  <a:lnTo>
                    <a:pt x="68605" y="56896"/>
                  </a:lnTo>
                  <a:lnTo>
                    <a:pt x="67246" y="56769"/>
                  </a:lnTo>
                  <a:lnTo>
                    <a:pt x="67589" y="56603"/>
                  </a:lnTo>
                  <a:lnTo>
                    <a:pt x="66459" y="56273"/>
                  </a:lnTo>
                  <a:lnTo>
                    <a:pt x="65468" y="55867"/>
                  </a:lnTo>
                  <a:lnTo>
                    <a:pt x="65024" y="55638"/>
                  </a:lnTo>
                  <a:lnTo>
                    <a:pt x="65214" y="55499"/>
                  </a:lnTo>
                  <a:lnTo>
                    <a:pt x="65290" y="55118"/>
                  </a:lnTo>
                  <a:lnTo>
                    <a:pt x="65366" y="54737"/>
                  </a:lnTo>
                  <a:lnTo>
                    <a:pt x="64287" y="54978"/>
                  </a:lnTo>
                  <a:lnTo>
                    <a:pt x="64287" y="58115"/>
                  </a:lnTo>
                  <a:lnTo>
                    <a:pt x="62826" y="58420"/>
                  </a:lnTo>
                  <a:lnTo>
                    <a:pt x="62725" y="59182"/>
                  </a:lnTo>
                  <a:lnTo>
                    <a:pt x="62611" y="61214"/>
                  </a:lnTo>
                  <a:lnTo>
                    <a:pt x="60502" y="61214"/>
                  </a:lnTo>
                  <a:lnTo>
                    <a:pt x="58369" y="61341"/>
                  </a:lnTo>
                  <a:lnTo>
                    <a:pt x="56654" y="61595"/>
                  </a:lnTo>
                  <a:lnTo>
                    <a:pt x="56730" y="61468"/>
                  </a:lnTo>
                  <a:lnTo>
                    <a:pt x="56883" y="61214"/>
                  </a:lnTo>
                  <a:lnTo>
                    <a:pt x="57150" y="60769"/>
                  </a:lnTo>
                  <a:lnTo>
                    <a:pt x="57556" y="60388"/>
                  </a:lnTo>
                  <a:lnTo>
                    <a:pt x="57061" y="60172"/>
                  </a:lnTo>
                  <a:lnTo>
                    <a:pt x="56984" y="59817"/>
                  </a:lnTo>
                  <a:lnTo>
                    <a:pt x="56400" y="59055"/>
                  </a:lnTo>
                  <a:lnTo>
                    <a:pt x="56946" y="58801"/>
                  </a:lnTo>
                  <a:lnTo>
                    <a:pt x="58051" y="58293"/>
                  </a:lnTo>
                  <a:lnTo>
                    <a:pt x="60540" y="57150"/>
                  </a:lnTo>
                  <a:lnTo>
                    <a:pt x="60820" y="57023"/>
                  </a:lnTo>
                  <a:lnTo>
                    <a:pt x="62890" y="56388"/>
                  </a:lnTo>
                  <a:lnTo>
                    <a:pt x="63398" y="56769"/>
                  </a:lnTo>
                  <a:lnTo>
                    <a:pt x="62852" y="57023"/>
                  </a:lnTo>
                  <a:lnTo>
                    <a:pt x="62255" y="57404"/>
                  </a:lnTo>
                  <a:lnTo>
                    <a:pt x="64287" y="58115"/>
                  </a:lnTo>
                  <a:lnTo>
                    <a:pt x="64287" y="54978"/>
                  </a:lnTo>
                  <a:lnTo>
                    <a:pt x="64046" y="55105"/>
                  </a:lnTo>
                  <a:lnTo>
                    <a:pt x="64465" y="54737"/>
                  </a:lnTo>
                  <a:lnTo>
                    <a:pt x="65163" y="54267"/>
                  </a:lnTo>
                  <a:lnTo>
                    <a:pt x="65595" y="54648"/>
                  </a:lnTo>
                  <a:lnTo>
                    <a:pt x="67373" y="55359"/>
                  </a:lnTo>
                  <a:lnTo>
                    <a:pt x="69176" y="55626"/>
                  </a:lnTo>
                  <a:lnTo>
                    <a:pt x="69773" y="55156"/>
                  </a:lnTo>
                  <a:lnTo>
                    <a:pt x="70307" y="54559"/>
                  </a:lnTo>
                  <a:lnTo>
                    <a:pt x="70751" y="53848"/>
                  </a:lnTo>
                  <a:lnTo>
                    <a:pt x="70624" y="53200"/>
                  </a:lnTo>
                  <a:lnTo>
                    <a:pt x="70573" y="52514"/>
                  </a:lnTo>
                  <a:lnTo>
                    <a:pt x="70650" y="51841"/>
                  </a:lnTo>
                  <a:lnTo>
                    <a:pt x="71297" y="52070"/>
                  </a:lnTo>
                  <a:lnTo>
                    <a:pt x="72174" y="53721"/>
                  </a:lnTo>
                  <a:lnTo>
                    <a:pt x="72301" y="54991"/>
                  </a:lnTo>
                  <a:lnTo>
                    <a:pt x="72301" y="51295"/>
                  </a:lnTo>
                  <a:lnTo>
                    <a:pt x="71132" y="50673"/>
                  </a:lnTo>
                  <a:lnTo>
                    <a:pt x="70891" y="50546"/>
                  </a:lnTo>
                  <a:lnTo>
                    <a:pt x="71361" y="49555"/>
                  </a:lnTo>
                  <a:lnTo>
                    <a:pt x="72059" y="48907"/>
                  </a:lnTo>
                  <a:lnTo>
                    <a:pt x="72771" y="49022"/>
                  </a:lnTo>
                  <a:lnTo>
                    <a:pt x="72771" y="48387"/>
                  </a:lnTo>
                  <a:lnTo>
                    <a:pt x="72694" y="48260"/>
                  </a:lnTo>
                  <a:lnTo>
                    <a:pt x="72529" y="48133"/>
                  </a:lnTo>
                  <a:lnTo>
                    <a:pt x="72364" y="48006"/>
                  </a:lnTo>
                  <a:lnTo>
                    <a:pt x="72072" y="47802"/>
                  </a:lnTo>
                  <a:lnTo>
                    <a:pt x="71996" y="47231"/>
                  </a:lnTo>
                  <a:lnTo>
                    <a:pt x="72339" y="46482"/>
                  </a:lnTo>
                  <a:lnTo>
                    <a:pt x="70408" y="45440"/>
                  </a:lnTo>
                  <a:lnTo>
                    <a:pt x="70065" y="45046"/>
                  </a:lnTo>
                  <a:lnTo>
                    <a:pt x="81635" y="47371"/>
                  </a:lnTo>
                  <a:lnTo>
                    <a:pt x="80835" y="47688"/>
                  </a:lnTo>
                  <a:lnTo>
                    <a:pt x="80797" y="48133"/>
                  </a:lnTo>
                  <a:lnTo>
                    <a:pt x="81038" y="48895"/>
                  </a:lnTo>
                  <a:lnTo>
                    <a:pt x="82918" y="48260"/>
                  </a:lnTo>
                  <a:lnTo>
                    <a:pt x="82969" y="49149"/>
                  </a:lnTo>
                  <a:lnTo>
                    <a:pt x="82969" y="41732"/>
                  </a:lnTo>
                  <a:lnTo>
                    <a:pt x="82638" y="41567"/>
                  </a:lnTo>
                  <a:lnTo>
                    <a:pt x="82638" y="46101"/>
                  </a:lnTo>
                  <a:lnTo>
                    <a:pt x="79819" y="45720"/>
                  </a:lnTo>
                  <a:lnTo>
                    <a:pt x="76771" y="45466"/>
                  </a:lnTo>
                  <a:lnTo>
                    <a:pt x="74244" y="44450"/>
                  </a:lnTo>
                  <a:lnTo>
                    <a:pt x="73494" y="44069"/>
                  </a:lnTo>
                  <a:lnTo>
                    <a:pt x="73367" y="43942"/>
                  </a:lnTo>
                  <a:lnTo>
                    <a:pt x="74434" y="43561"/>
                  </a:lnTo>
                  <a:lnTo>
                    <a:pt x="75590" y="43561"/>
                  </a:lnTo>
                  <a:lnTo>
                    <a:pt x="77533" y="43815"/>
                  </a:lnTo>
                  <a:lnTo>
                    <a:pt x="78295" y="43561"/>
                  </a:lnTo>
                  <a:lnTo>
                    <a:pt x="80213" y="42926"/>
                  </a:lnTo>
                  <a:lnTo>
                    <a:pt x="81915" y="43688"/>
                  </a:lnTo>
                  <a:lnTo>
                    <a:pt x="82638" y="46101"/>
                  </a:lnTo>
                  <a:lnTo>
                    <a:pt x="82638" y="41567"/>
                  </a:lnTo>
                  <a:lnTo>
                    <a:pt x="93306" y="39624"/>
                  </a:lnTo>
                  <a:lnTo>
                    <a:pt x="93560" y="39624"/>
                  </a:lnTo>
                  <a:lnTo>
                    <a:pt x="93700" y="39751"/>
                  </a:lnTo>
                  <a:lnTo>
                    <a:pt x="94335" y="39751"/>
                  </a:lnTo>
                  <a:lnTo>
                    <a:pt x="94805" y="39624"/>
                  </a:lnTo>
                  <a:lnTo>
                    <a:pt x="96507" y="39624"/>
                  </a:lnTo>
                  <a:lnTo>
                    <a:pt x="97104" y="42037"/>
                  </a:lnTo>
                  <a:lnTo>
                    <a:pt x="97231" y="43180"/>
                  </a:lnTo>
                  <a:lnTo>
                    <a:pt x="95643" y="47040"/>
                  </a:lnTo>
                  <a:lnTo>
                    <a:pt x="99352" y="45085"/>
                  </a:lnTo>
                  <a:lnTo>
                    <a:pt x="98539" y="39751"/>
                  </a:lnTo>
                  <a:lnTo>
                    <a:pt x="99974" y="40005"/>
                  </a:lnTo>
                  <a:lnTo>
                    <a:pt x="101358" y="40386"/>
                  </a:lnTo>
                  <a:lnTo>
                    <a:pt x="102450" y="41021"/>
                  </a:lnTo>
                  <a:lnTo>
                    <a:pt x="103657" y="41148"/>
                  </a:lnTo>
                  <a:lnTo>
                    <a:pt x="105181" y="41783"/>
                  </a:lnTo>
                  <a:lnTo>
                    <a:pt x="106108" y="42672"/>
                  </a:lnTo>
                  <a:lnTo>
                    <a:pt x="106121" y="42926"/>
                  </a:lnTo>
                  <a:lnTo>
                    <a:pt x="105562" y="43561"/>
                  </a:lnTo>
                  <a:lnTo>
                    <a:pt x="104965" y="44450"/>
                  </a:lnTo>
                  <a:lnTo>
                    <a:pt x="104051" y="46228"/>
                  </a:lnTo>
                  <a:lnTo>
                    <a:pt x="105905" y="45974"/>
                  </a:lnTo>
                  <a:lnTo>
                    <a:pt x="106489" y="44831"/>
                  </a:lnTo>
                  <a:lnTo>
                    <a:pt x="107137" y="43815"/>
                  </a:lnTo>
                  <a:lnTo>
                    <a:pt x="107683" y="44831"/>
                  </a:lnTo>
                  <a:lnTo>
                    <a:pt x="107746" y="45593"/>
                  </a:lnTo>
                  <a:lnTo>
                    <a:pt x="107746" y="41376"/>
                  </a:lnTo>
                  <a:lnTo>
                    <a:pt x="106299" y="40386"/>
                  </a:lnTo>
                  <a:lnTo>
                    <a:pt x="105549" y="39827"/>
                  </a:lnTo>
                  <a:lnTo>
                    <a:pt x="108292" y="37592"/>
                  </a:lnTo>
                  <a:lnTo>
                    <a:pt x="110159" y="36068"/>
                  </a:lnTo>
                  <a:lnTo>
                    <a:pt x="112839" y="31877"/>
                  </a:lnTo>
                  <a:lnTo>
                    <a:pt x="112966" y="31623"/>
                  </a:lnTo>
                  <a:lnTo>
                    <a:pt x="113118" y="31750"/>
                  </a:lnTo>
                  <a:lnTo>
                    <a:pt x="113245" y="31750"/>
                  </a:lnTo>
                  <a:lnTo>
                    <a:pt x="116052" y="33655"/>
                  </a:lnTo>
                  <a:lnTo>
                    <a:pt x="116801" y="35179"/>
                  </a:lnTo>
                  <a:lnTo>
                    <a:pt x="116801" y="30988"/>
                  </a:lnTo>
                  <a:lnTo>
                    <a:pt x="115849" y="30226"/>
                  </a:lnTo>
                  <a:lnTo>
                    <a:pt x="113436" y="30353"/>
                  </a:lnTo>
                  <a:lnTo>
                    <a:pt x="112979" y="30734"/>
                  </a:lnTo>
                  <a:lnTo>
                    <a:pt x="112776" y="30988"/>
                  </a:lnTo>
                  <a:lnTo>
                    <a:pt x="112369" y="30734"/>
                  </a:lnTo>
                  <a:lnTo>
                    <a:pt x="111607" y="30861"/>
                  </a:lnTo>
                  <a:lnTo>
                    <a:pt x="109372" y="34290"/>
                  </a:lnTo>
                  <a:lnTo>
                    <a:pt x="106375" y="37592"/>
                  </a:lnTo>
                  <a:lnTo>
                    <a:pt x="104914" y="37223"/>
                  </a:lnTo>
                  <a:lnTo>
                    <a:pt x="104914" y="39370"/>
                  </a:lnTo>
                  <a:lnTo>
                    <a:pt x="101561" y="38354"/>
                  </a:lnTo>
                  <a:lnTo>
                    <a:pt x="97993" y="38100"/>
                  </a:lnTo>
                  <a:lnTo>
                    <a:pt x="97713" y="37465"/>
                  </a:lnTo>
                  <a:lnTo>
                    <a:pt x="97548" y="37211"/>
                  </a:lnTo>
                  <a:lnTo>
                    <a:pt x="98488" y="36322"/>
                  </a:lnTo>
                  <a:lnTo>
                    <a:pt x="98628" y="36195"/>
                  </a:lnTo>
                  <a:lnTo>
                    <a:pt x="98996" y="36576"/>
                  </a:lnTo>
                  <a:lnTo>
                    <a:pt x="99415" y="36969"/>
                  </a:lnTo>
                  <a:lnTo>
                    <a:pt x="99910" y="37338"/>
                  </a:lnTo>
                  <a:lnTo>
                    <a:pt x="101561" y="38354"/>
                  </a:lnTo>
                  <a:lnTo>
                    <a:pt x="104914" y="39370"/>
                  </a:lnTo>
                  <a:lnTo>
                    <a:pt x="104914" y="37223"/>
                  </a:lnTo>
                  <a:lnTo>
                    <a:pt x="101003" y="36195"/>
                  </a:lnTo>
                  <a:lnTo>
                    <a:pt x="100037" y="35941"/>
                  </a:lnTo>
                  <a:lnTo>
                    <a:pt x="98082" y="35433"/>
                  </a:lnTo>
                  <a:lnTo>
                    <a:pt x="97624" y="28575"/>
                  </a:lnTo>
                  <a:lnTo>
                    <a:pt x="102069" y="26924"/>
                  </a:lnTo>
                  <a:lnTo>
                    <a:pt x="102196" y="26797"/>
                  </a:lnTo>
                  <a:lnTo>
                    <a:pt x="103035" y="27813"/>
                  </a:lnTo>
                  <a:lnTo>
                    <a:pt x="103111" y="29159"/>
                  </a:lnTo>
                  <a:lnTo>
                    <a:pt x="101384" y="30734"/>
                  </a:lnTo>
                  <a:lnTo>
                    <a:pt x="98120" y="31115"/>
                  </a:lnTo>
                  <a:lnTo>
                    <a:pt x="100380" y="32512"/>
                  </a:lnTo>
                  <a:lnTo>
                    <a:pt x="101015" y="32512"/>
                  </a:lnTo>
                  <a:lnTo>
                    <a:pt x="101549" y="32308"/>
                  </a:lnTo>
                  <a:lnTo>
                    <a:pt x="101168" y="33020"/>
                  </a:lnTo>
                  <a:lnTo>
                    <a:pt x="105943" y="34417"/>
                  </a:lnTo>
                  <a:lnTo>
                    <a:pt x="109982" y="32385"/>
                  </a:lnTo>
                  <a:lnTo>
                    <a:pt x="110045" y="31877"/>
                  </a:lnTo>
                  <a:lnTo>
                    <a:pt x="110528" y="28067"/>
                  </a:lnTo>
                  <a:lnTo>
                    <a:pt x="110642" y="27178"/>
                  </a:lnTo>
                  <a:lnTo>
                    <a:pt x="110617" y="25400"/>
                  </a:lnTo>
                  <a:lnTo>
                    <a:pt x="111950" y="25908"/>
                  </a:lnTo>
                  <a:lnTo>
                    <a:pt x="113474" y="26162"/>
                  </a:lnTo>
                  <a:lnTo>
                    <a:pt x="116573" y="26162"/>
                  </a:lnTo>
                  <a:lnTo>
                    <a:pt x="118046" y="26035"/>
                  </a:lnTo>
                  <a:lnTo>
                    <a:pt x="119532" y="26035"/>
                  </a:lnTo>
                  <a:lnTo>
                    <a:pt x="121196" y="27279"/>
                  </a:lnTo>
                  <a:lnTo>
                    <a:pt x="121767" y="28702"/>
                  </a:lnTo>
                  <a:lnTo>
                    <a:pt x="121894" y="30607"/>
                  </a:lnTo>
                  <a:lnTo>
                    <a:pt x="121526" y="34417"/>
                  </a:lnTo>
                  <a:lnTo>
                    <a:pt x="120853" y="34417"/>
                  </a:lnTo>
                  <a:lnTo>
                    <a:pt x="119608" y="35306"/>
                  </a:lnTo>
                  <a:lnTo>
                    <a:pt x="121145" y="35814"/>
                  </a:lnTo>
                  <a:lnTo>
                    <a:pt x="121462" y="35814"/>
                  </a:lnTo>
                  <a:lnTo>
                    <a:pt x="121475" y="37846"/>
                  </a:lnTo>
                  <a:lnTo>
                    <a:pt x="121805" y="39370"/>
                  </a:lnTo>
                  <a:lnTo>
                    <a:pt x="123647" y="41021"/>
                  </a:lnTo>
                  <a:lnTo>
                    <a:pt x="124421" y="41529"/>
                  </a:lnTo>
                  <a:lnTo>
                    <a:pt x="124421" y="40551"/>
                  </a:lnTo>
                  <a:lnTo>
                    <a:pt x="123825" y="40132"/>
                  </a:lnTo>
                  <a:lnTo>
                    <a:pt x="123278" y="36195"/>
                  </a:lnTo>
                  <a:lnTo>
                    <a:pt x="125806" y="36449"/>
                  </a:lnTo>
                  <a:lnTo>
                    <a:pt x="128981" y="36322"/>
                  </a:lnTo>
                  <a:lnTo>
                    <a:pt x="129184" y="36195"/>
                  </a:lnTo>
                  <a:lnTo>
                    <a:pt x="130797" y="35179"/>
                  </a:lnTo>
                  <a:lnTo>
                    <a:pt x="131000" y="35052"/>
                  </a:lnTo>
                  <a:lnTo>
                    <a:pt x="134975" y="36957"/>
                  </a:lnTo>
                  <a:lnTo>
                    <a:pt x="134391" y="38481"/>
                  </a:lnTo>
                  <a:lnTo>
                    <a:pt x="133477" y="40132"/>
                  </a:lnTo>
                  <a:lnTo>
                    <a:pt x="131749" y="42418"/>
                  </a:lnTo>
                  <a:lnTo>
                    <a:pt x="133515" y="42672"/>
                  </a:lnTo>
                  <a:lnTo>
                    <a:pt x="135013" y="40767"/>
                  </a:lnTo>
                  <a:lnTo>
                    <a:pt x="135737" y="39497"/>
                  </a:lnTo>
                  <a:lnTo>
                    <a:pt x="136436" y="37846"/>
                  </a:lnTo>
                  <a:lnTo>
                    <a:pt x="138988" y="39497"/>
                  </a:lnTo>
                  <a:lnTo>
                    <a:pt x="140500" y="41402"/>
                  </a:lnTo>
                  <a:lnTo>
                    <a:pt x="141401" y="43561"/>
                  </a:lnTo>
                  <a:lnTo>
                    <a:pt x="141401" y="39395"/>
                  </a:lnTo>
                  <a:lnTo>
                    <a:pt x="141160" y="38989"/>
                  </a:lnTo>
                  <a:lnTo>
                    <a:pt x="139700" y="37846"/>
                  </a:lnTo>
                  <a:lnTo>
                    <a:pt x="139217" y="37465"/>
                  </a:lnTo>
                  <a:lnTo>
                    <a:pt x="137033" y="36195"/>
                  </a:lnTo>
                  <a:lnTo>
                    <a:pt x="137274" y="35433"/>
                  </a:lnTo>
                  <a:lnTo>
                    <a:pt x="138925" y="36195"/>
                  </a:lnTo>
                  <a:lnTo>
                    <a:pt x="140474" y="36957"/>
                  </a:lnTo>
                  <a:lnTo>
                    <a:pt x="142049" y="39497"/>
                  </a:lnTo>
                  <a:lnTo>
                    <a:pt x="142316" y="40259"/>
                  </a:lnTo>
                  <a:lnTo>
                    <a:pt x="142544" y="41275"/>
                  </a:lnTo>
                  <a:lnTo>
                    <a:pt x="142544" y="29616"/>
                  </a:lnTo>
                  <a:lnTo>
                    <a:pt x="141693" y="29425"/>
                  </a:lnTo>
                  <a:lnTo>
                    <a:pt x="141693" y="36004"/>
                  </a:lnTo>
                  <a:lnTo>
                    <a:pt x="139814" y="34798"/>
                  </a:lnTo>
                  <a:lnTo>
                    <a:pt x="137629" y="33782"/>
                  </a:lnTo>
                  <a:lnTo>
                    <a:pt x="137782" y="32893"/>
                  </a:lnTo>
                  <a:lnTo>
                    <a:pt x="137985" y="31597"/>
                  </a:lnTo>
                  <a:lnTo>
                    <a:pt x="140830" y="32842"/>
                  </a:lnTo>
                  <a:lnTo>
                    <a:pt x="141693" y="36004"/>
                  </a:lnTo>
                  <a:lnTo>
                    <a:pt x="141693" y="29425"/>
                  </a:lnTo>
                  <a:lnTo>
                    <a:pt x="141274" y="29324"/>
                  </a:lnTo>
                  <a:lnTo>
                    <a:pt x="140042" y="29933"/>
                  </a:lnTo>
                  <a:lnTo>
                    <a:pt x="137883" y="28854"/>
                  </a:lnTo>
                  <a:lnTo>
                    <a:pt x="137718" y="27559"/>
                  </a:lnTo>
                  <a:lnTo>
                    <a:pt x="136093" y="25069"/>
                  </a:lnTo>
                  <a:lnTo>
                    <a:pt x="136093" y="31623"/>
                  </a:lnTo>
                  <a:lnTo>
                    <a:pt x="135978" y="32893"/>
                  </a:lnTo>
                  <a:lnTo>
                    <a:pt x="135597" y="32664"/>
                  </a:lnTo>
                  <a:lnTo>
                    <a:pt x="135597" y="35052"/>
                  </a:lnTo>
                  <a:lnTo>
                    <a:pt x="135496" y="35433"/>
                  </a:lnTo>
                  <a:lnTo>
                    <a:pt x="134683" y="35052"/>
                  </a:lnTo>
                  <a:lnTo>
                    <a:pt x="132245" y="33909"/>
                  </a:lnTo>
                  <a:lnTo>
                    <a:pt x="132740" y="33020"/>
                  </a:lnTo>
                  <a:lnTo>
                    <a:pt x="132867" y="32385"/>
                  </a:lnTo>
                  <a:lnTo>
                    <a:pt x="133591" y="33274"/>
                  </a:lnTo>
                  <a:lnTo>
                    <a:pt x="134594" y="34036"/>
                  </a:lnTo>
                  <a:lnTo>
                    <a:pt x="135483" y="34544"/>
                  </a:lnTo>
                  <a:lnTo>
                    <a:pt x="135597" y="35052"/>
                  </a:lnTo>
                  <a:lnTo>
                    <a:pt x="135597" y="32664"/>
                  </a:lnTo>
                  <a:lnTo>
                    <a:pt x="135153" y="32385"/>
                  </a:lnTo>
                  <a:lnTo>
                    <a:pt x="134327" y="31877"/>
                  </a:lnTo>
                  <a:lnTo>
                    <a:pt x="134112" y="31597"/>
                  </a:lnTo>
                  <a:lnTo>
                    <a:pt x="136067" y="31305"/>
                  </a:lnTo>
                  <a:lnTo>
                    <a:pt x="136093" y="31623"/>
                  </a:lnTo>
                  <a:lnTo>
                    <a:pt x="136093" y="25069"/>
                  </a:lnTo>
                  <a:lnTo>
                    <a:pt x="135978" y="24892"/>
                  </a:lnTo>
                  <a:lnTo>
                    <a:pt x="138861" y="25654"/>
                  </a:lnTo>
                  <a:lnTo>
                    <a:pt x="140246" y="26289"/>
                  </a:lnTo>
                  <a:lnTo>
                    <a:pt x="142049" y="27051"/>
                  </a:lnTo>
                  <a:lnTo>
                    <a:pt x="143776" y="28321"/>
                  </a:lnTo>
                  <a:lnTo>
                    <a:pt x="144830" y="30353"/>
                  </a:lnTo>
                  <a:lnTo>
                    <a:pt x="144830" y="25628"/>
                  </a:lnTo>
                  <a:lnTo>
                    <a:pt x="144678" y="25273"/>
                  </a:lnTo>
                  <a:lnTo>
                    <a:pt x="142100" y="24892"/>
                  </a:lnTo>
                  <a:lnTo>
                    <a:pt x="139534" y="24511"/>
                  </a:lnTo>
                  <a:lnTo>
                    <a:pt x="135369" y="23723"/>
                  </a:lnTo>
                  <a:lnTo>
                    <a:pt x="135369" y="29552"/>
                  </a:lnTo>
                  <a:lnTo>
                    <a:pt x="134569" y="30378"/>
                  </a:lnTo>
                  <a:lnTo>
                    <a:pt x="133819" y="31229"/>
                  </a:lnTo>
                  <a:lnTo>
                    <a:pt x="133261" y="30480"/>
                  </a:lnTo>
                  <a:lnTo>
                    <a:pt x="133350" y="29603"/>
                  </a:lnTo>
                  <a:lnTo>
                    <a:pt x="133565" y="29387"/>
                  </a:lnTo>
                  <a:lnTo>
                    <a:pt x="135369" y="29552"/>
                  </a:lnTo>
                  <a:lnTo>
                    <a:pt x="135369" y="23723"/>
                  </a:lnTo>
                  <a:lnTo>
                    <a:pt x="135191" y="23685"/>
                  </a:lnTo>
                  <a:lnTo>
                    <a:pt x="135191" y="27305"/>
                  </a:lnTo>
                  <a:lnTo>
                    <a:pt x="134772" y="27432"/>
                  </a:lnTo>
                  <a:lnTo>
                    <a:pt x="133832" y="27927"/>
                  </a:lnTo>
                  <a:lnTo>
                    <a:pt x="133680" y="27978"/>
                  </a:lnTo>
                  <a:lnTo>
                    <a:pt x="133832" y="27305"/>
                  </a:lnTo>
                  <a:lnTo>
                    <a:pt x="132638" y="27597"/>
                  </a:lnTo>
                  <a:lnTo>
                    <a:pt x="133591" y="26111"/>
                  </a:lnTo>
                  <a:lnTo>
                    <a:pt x="133845" y="25273"/>
                  </a:lnTo>
                  <a:lnTo>
                    <a:pt x="135191" y="27305"/>
                  </a:lnTo>
                  <a:lnTo>
                    <a:pt x="135191" y="23685"/>
                  </a:lnTo>
                  <a:lnTo>
                    <a:pt x="134861" y="23622"/>
                  </a:lnTo>
                  <a:lnTo>
                    <a:pt x="134289" y="22987"/>
                  </a:lnTo>
                  <a:lnTo>
                    <a:pt x="133858" y="22580"/>
                  </a:lnTo>
                  <a:lnTo>
                    <a:pt x="133400" y="21450"/>
                  </a:lnTo>
                  <a:lnTo>
                    <a:pt x="132232" y="18656"/>
                  </a:lnTo>
                  <a:lnTo>
                    <a:pt x="132232" y="28346"/>
                  </a:lnTo>
                  <a:lnTo>
                    <a:pt x="132232" y="18656"/>
                  </a:lnTo>
                  <a:lnTo>
                    <a:pt x="131965" y="18021"/>
                  </a:lnTo>
                  <a:lnTo>
                    <a:pt x="131965" y="31203"/>
                  </a:lnTo>
                  <a:lnTo>
                    <a:pt x="130619" y="33020"/>
                  </a:lnTo>
                  <a:lnTo>
                    <a:pt x="129095" y="32258"/>
                  </a:lnTo>
                  <a:lnTo>
                    <a:pt x="127647" y="31369"/>
                  </a:lnTo>
                  <a:lnTo>
                    <a:pt x="125755" y="29718"/>
                  </a:lnTo>
                  <a:lnTo>
                    <a:pt x="124193" y="30734"/>
                  </a:lnTo>
                  <a:lnTo>
                    <a:pt x="126276" y="32639"/>
                  </a:lnTo>
                  <a:lnTo>
                    <a:pt x="129057" y="34163"/>
                  </a:lnTo>
                  <a:lnTo>
                    <a:pt x="128206" y="34671"/>
                  </a:lnTo>
                  <a:lnTo>
                    <a:pt x="126911" y="35179"/>
                  </a:lnTo>
                  <a:lnTo>
                    <a:pt x="124180" y="35179"/>
                  </a:lnTo>
                  <a:lnTo>
                    <a:pt x="123228" y="34798"/>
                  </a:lnTo>
                  <a:lnTo>
                    <a:pt x="123342" y="32639"/>
                  </a:lnTo>
                  <a:lnTo>
                    <a:pt x="123964" y="30734"/>
                  </a:lnTo>
                  <a:lnTo>
                    <a:pt x="123850" y="29845"/>
                  </a:lnTo>
                  <a:lnTo>
                    <a:pt x="123405" y="27559"/>
                  </a:lnTo>
                  <a:lnTo>
                    <a:pt x="123037" y="26797"/>
                  </a:lnTo>
                  <a:lnTo>
                    <a:pt x="122567" y="26162"/>
                  </a:lnTo>
                  <a:lnTo>
                    <a:pt x="123964" y="26416"/>
                  </a:lnTo>
                  <a:lnTo>
                    <a:pt x="130911" y="28041"/>
                  </a:lnTo>
                  <a:lnTo>
                    <a:pt x="130530" y="28854"/>
                  </a:lnTo>
                  <a:lnTo>
                    <a:pt x="131102" y="29629"/>
                  </a:lnTo>
                  <a:lnTo>
                    <a:pt x="131610" y="30454"/>
                  </a:lnTo>
                  <a:lnTo>
                    <a:pt x="131965" y="31203"/>
                  </a:lnTo>
                  <a:lnTo>
                    <a:pt x="131965" y="18021"/>
                  </a:lnTo>
                  <a:lnTo>
                    <a:pt x="131533" y="16979"/>
                  </a:lnTo>
                  <a:lnTo>
                    <a:pt x="131381" y="17119"/>
                  </a:lnTo>
                  <a:lnTo>
                    <a:pt x="131381" y="27063"/>
                  </a:lnTo>
                  <a:lnTo>
                    <a:pt x="131241" y="27355"/>
                  </a:lnTo>
                  <a:lnTo>
                    <a:pt x="130467" y="26416"/>
                  </a:lnTo>
                  <a:lnTo>
                    <a:pt x="129374" y="26162"/>
                  </a:lnTo>
                  <a:lnTo>
                    <a:pt x="128828" y="26035"/>
                  </a:lnTo>
                  <a:lnTo>
                    <a:pt x="126111" y="25400"/>
                  </a:lnTo>
                  <a:lnTo>
                    <a:pt x="124485" y="25019"/>
                  </a:lnTo>
                  <a:lnTo>
                    <a:pt x="121272" y="25019"/>
                  </a:lnTo>
                  <a:lnTo>
                    <a:pt x="120472" y="24638"/>
                  </a:lnTo>
                  <a:lnTo>
                    <a:pt x="121031" y="24384"/>
                  </a:lnTo>
                  <a:lnTo>
                    <a:pt x="122986" y="23622"/>
                  </a:lnTo>
                  <a:lnTo>
                    <a:pt x="123532" y="23114"/>
                  </a:lnTo>
                  <a:lnTo>
                    <a:pt x="123799" y="22860"/>
                  </a:lnTo>
                  <a:lnTo>
                    <a:pt x="124612" y="22098"/>
                  </a:lnTo>
                  <a:lnTo>
                    <a:pt x="124866" y="22085"/>
                  </a:lnTo>
                  <a:lnTo>
                    <a:pt x="125044" y="22542"/>
                  </a:lnTo>
                  <a:lnTo>
                    <a:pt x="125133" y="23812"/>
                  </a:lnTo>
                  <a:lnTo>
                    <a:pt x="125374" y="23939"/>
                  </a:lnTo>
                  <a:lnTo>
                    <a:pt x="126009" y="24384"/>
                  </a:lnTo>
                  <a:lnTo>
                    <a:pt x="126682" y="24206"/>
                  </a:lnTo>
                  <a:lnTo>
                    <a:pt x="127406" y="24180"/>
                  </a:lnTo>
                  <a:lnTo>
                    <a:pt x="130505" y="25044"/>
                  </a:lnTo>
                  <a:lnTo>
                    <a:pt x="131381" y="27063"/>
                  </a:lnTo>
                  <a:lnTo>
                    <a:pt x="131381" y="17119"/>
                  </a:lnTo>
                  <a:lnTo>
                    <a:pt x="130073" y="18224"/>
                  </a:lnTo>
                  <a:lnTo>
                    <a:pt x="129755" y="16383"/>
                  </a:lnTo>
                  <a:lnTo>
                    <a:pt x="129667" y="15875"/>
                  </a:lnTo>
                  <a:lnTo>
                    <a:pt x="128905" y="15621"/>
                  </a:lnTo>
                  <a:lnTo>
                    <a:pt x="128117" y="15367"/>
                  </a:lnTo>
                  <a:lnTo>
                    <a:pt x="128117" y="19202"/>
                  </a:lnTo>
                  <a:lnTo>
                    <a:pt x="124612" y="19812"/>
                  </a:lnTo>
                  <a:lnTo>
                    <a:pt x="124218" y="20040"/>
                  </a:lnTo>
                  <a:lnTo>
                    <a:pt x="123812" y="20167"/>
                  </a:lnTo>
                  <a:lnTo>
                    <a:pt x="124396" y="21005"/>
                  </a:lnTo>
                  <a:lnTo>
                    <a:pt x="123075" y="21590"/>
                  </a:lnTo>
                  <a:lnTo>
                    <a:pt x="122288" y="22225"/>
                  </a:lnTo>
                  <a:lnTo>
                    <a:pt x="120624" y="22860"/>
                  </a:lnTo>
                  <a:lnTo>
                    <a:pt x="120243" y="22860"/>
                  </a:lnTo>
                  <a:lnTo>
                    <a:pt x="120370" y="21590"/>
                  </a:lnTo>
                  <a:lnTo>
                    <a:pt x="120256" y="18796"/>
                  </a:lnTo>
                  <a:lnTo>
                    <a:pt x="119888" y="17526"/>
                  </a:lnTo>
                  <a:lnTo>
                    <a:pt x="119773" y="17145"/>
                  </a:lnTo>
                  <a:lnTo>
                    <a:pt x="123659" y="16383"/>
                  </a:lnTo>
                  <a:lnTo>
                    <a:pt x="127368" y="16764"/>
                  </a:lnTo>
                  <a:lnTo>
                    <a:pt x="128117" y="19202"/>
                  </a:lnTo>
                  <a:lnTo>
                    <a:pt x="128117" y="15367"/>
                  </a:lnTo>
                  <a:lnTo>
                    <a:pt x="124714" y="14224"/>
                  </a:lnTo>
                  <a:lnTo>
                    <a:pt x="119888" y="15367"/>
                  </a:lnTo>
                  <a:lnTo>
                    <a:pt x="119202" y="15621"/>
                  </a:lnTo>
                  <a:lnTo>
                    <a:pt x="118668" y="14478"/>
                  </a:lnTo>
                  <a:lnTo>
                    <a:pt x="118668" y="21844"/>
                  </a:lnTo>
                  <a:lnTo>
                    <a:pt x="118541" y="22860"/>
                  </a:lnTo>
                  <a:lnTo>
                    <a:pt x="118440" y="23114"/>
                  </a:lnTo>
                  <a:lnTo>
                    <a:pt x="117221" y="23114"/>
                  </a:lnTo>
                  <a:lnTo>
                    <a:pt x="117221" y="25019"/>
                  </a:lnTo>
                  <a:lnTo>
                    <a:pt x="115036" y="25019"/>
                  </a:lnTo>
                  <a:lnTo>
                    <a:pt x="112928" y="24765"/>
                  </a:lnTo>
                  <a:lnTo>
                    <a:pt x="111315" y="24003"/>
                  </a:lnTo>
                  <a:lnTo>
                    <a:pt x="111683" y="22860"/>
                  </a:lnTo>
                  <a:lnTo>
                    <a:pt x="111798" y="21590"/>
                  </a:lnTo>
                  <a:lnTo>
                    <a:pt x="111671" y="20955"/>
                  </a:lnTo>
                  <a:lnTo>
                    <a:pt x="111544" y="20447"/>
                  </a:lnTo>
                  <a:lnTo>
                    <a:pt x="111506" y="20320"/>
                  </a:lnTo>
                  <a:lnTo>
                    <a:pt x="112229" y="20066"/>
                  </a:lnTo>
                  <a:lnTo>
                    <a:pt x="113004" y="21590"/>
                  </a:lnTo>
                  <a:lnTo>
                    <a:pt x="113919" y="23012"/>
                  </a:lnTo>
                  <a:lnTo>
                    <a:pt x="114985" y="23876"/>
                  </a:lnTo>
                  <a:lnTo>
                    <a:pt x="114376" y="24130"/>
                  </a:lnTo>
                  <a:lnTo>
                    <a:pt x="113626" y="24638"/>
                  </a:lnTo>
                  <a:lnTo>
                    <a:pt x="115417" y="24765"/>
                  </a:lnTo>
                  <a:lnTo>
                    <a:pt x="117221" y="25019"/>
                  </a:lnTo>
                  <a:lnTo>
                    <a:pt x="117221" y="23114"/>
                  </a:lnTo>
                  <a:lnTo>
                    <a:pt x="115951" y="23114"/>
                  </a:lnTo>
                  <a:lnTo>
                    <a:pt x="114935" y="21463"/>
                  </a:lnTo>
                  <a:lnTo>
                    <a:pt x="114325" y="20066"/>
                  </a:lnTo>
                  <a:lnTo>
                    <a:pt x="113944" y="19177"/>
                  </a:lnTo>
                  <a:lnTo>
                    <a:pt x="114909" y="18796"/>
                  </a:lnTo>
                  <a:lnTo>
                    <a:pt x="116090" y="18288"/>
                  </a:lnTo>
                  <a:lnTo>
                    <a:pt x="117030" y="17907"/>
                  </a:lnTo>
                  <a:lnTo>
                    <a:pt x="118300" y="17526"/>
                  </a:lnTo>
                  <a:lnTo>
                    <a:pt x="118541" y="18669"/>
                  </a:lnTo>
                  <a:lnTo>
                    <a:pt x="118668" y="21844"/>
                  </a:lnTo>
                  <a:lnTo>
                    <a:pt x="118668" y="14478"/>
                  </a:lnTo>
                  <a:lnTo>
                    <a:pt x="118567" y="14249"/>
                  </a:lnTo>
                  <a:lnTo>
                    <a:pt x="118795" y="14173"/>
                  </a:lnTo>
                  <a:lnTo>
                    <a:pt x="118440" y="13601"/>
                  </a:lnTo>
                  <a:lnTo>
                    <a:pt x="118097" y="13233"/>
                  </a:lnTo>
                  <a:lnTo>
                    <a:pt x="117386" y="11696"/>
                  </a:lnTo>
                  <a:lnTo>
                    <a:pt x="117386" y="16395"/>
                  </a:lnTo>
                  <a:lnTo>
                    <a:pt x="116395" y="16891"/>
                  </a:lnTo>
                  <a:lnTo>
                    <a:pt x="115023" y="17653"/>
                  </a:lnTo>
                  <a:lnTo>
                    <a:pt x="113487" y="18288"/>
                  </a:lnTo>
                  <a:lnTo>
                    <a:pt x="113030" y="17780"/>
                  </a:lnTo>
                  <a:lnTo>
                    <a:pt x="111937" y="18034"/>
                  </a:lnTo>
                  <a:lnTo>
                    <a:pt x="111772" y="18669"/>
                  </a:lnTo>
                  <a:lnTo>
                    <a:pt x="111163" y="18796"/>
                  </a:lnTo>
                  <a:lnTo>
                    <a:pt x="110845" y="18796"/>
                  </a:lnTo>
                  <a:lnTo>
                    <a:pt x="110617" y="18415"/>
                  </a:lnTo>
                  <a:lnTo>
                    <a:pt x="110464" y="18161"/>
                  </a:lnTo>
                  <a:lnTo>
                    <a:pt x="109943" y="17526"/>
                  </a:lnTo>
                  <a:lnTo>
                    <a:pt x="109880" y="22860"/>
                  </a:lnTo>
                  <a:lnTo>
                    <a:pt x="109613" y="22606"/>
                  </a:lnTo>
                  <a:lnTo>
                    <a:pt x="108800" y="21336"/>
                  </a:lnTo>
                  <a:lnTo>
                    <a:pt x="108686" y="21082"/>
                  </a:lnTo>
                  <a:lnTo>
                    <a:pt x="108496" y="20447"/>
                  </a:lnTo>
                  <a:lnTo>
                    <a:pt x="108788" y="20447"/>
                  </a:lnTo>
                  <a:lnTo>
                    <a:pt x="109397" y="20574"/>
                  </a:lnTo>
                  <a:lnTo>
                    <a:pt x="109677" y="21082"/>
                  </a:lnTo>
                  <a:lnTo>
                    <a:pt x="109778" y="21336"/>
                  </a:lnTo>
                  <a:lnTo>
                    <a:pt x="109880" y="22860"/>
                  </a:lnTo>
                  <a:lnTo>
                    <a:pt x="109880" y="17487"/>
                  </a:lnTo>
                  <a:lnTo>
                    <a:pt x="108902" y="16764"/>
                  </a:lnTo>
                  <a:lnTo>
                    <a:pt x="108292" y="16319"/>
                  </a:lnTo>
                  <a:lnTo>
                    <a:pt x="108292" y="26162"/>
                  </a:lnTo>
                  <a:lnTo>
                    <a:pt x="108165" y="26670"/>
                  </a:lnTo>
                  <a:lnTo>
                    <a:pt x="107543" y="27432"/>
                  </a:lnTo>
                  <a:lnTo>
                    <a:pt x="106451" y="28194"/>
                  </a:lnTo>
                  <a:lnTo>
                    <a:pt x="107429" y="28194"/>
                  </a:lnTo>
                  <a:lnTo>
                    <a:pt x="108089" y="28067"/>
                  </a:lnTo>
                  <a:lnTo>
                    <a:pt x="107543" y="30226"/>
                  </a:lnTo>
                  <a:lnTo>
                    <a:pt x="105918" y="31877"/>
                  </a:lnTo>
                  <a:lnTo>
                    <a:pt x="102984" y="31877"/>
                  </a:lnTo>
                  <a:lnTo>
                    <a:pt x="102781" y="31750"/>
                  </a:lnTo>
                  <a:lnTo>
                    <a:pt x="102539" y="31750"/>
                  </a:lnTo>
                  <a:lnTo>
                    <a:pt x="101688" y="32258"/>
                  </a:lnTo>
                  <a:lnTo>
                    <a:pt x="102311" y="31877"/>
                  </a:lnTo>
                  <a:lnTo>
                    <a:pt x="103136" y="31369"/>
                  </a:lnTo>
                  <a:lnTo>
                    <a:pt x="103873" y="30734"/>
                  </a:lnTo>
                  <a:lnTo>
                    <a:pt x="105422" y="26797"/>
                  </a:lnTo>
                  <a:lnTo>
                    <a:pt x="106070" y="25146"/>
                  </a:lnTo>
                  <a:lnTo>
                    <a:pt x="101066" y="22974"/>
                  </a:lnTo>
                  <a:lnTo>
                    <a:pt x="101066" y="25781"/>
                  </a:lnTo>
                  <a:lnTo>
                    <a:pt x="97586" y="27559"/>
                  </a:lnTo>
                  <a:lnTo>
                    <a:pt x="96075" y="31623"/>
                  </a:lnTo>
                  <a:lnTo>
                    <a:pt x="95961" y="32258"/>
                  </a:lnTo>
                  <a:lnTo>
                    <a:pt x="97917" y="35306"/>
                  </a:lnTo>
                  <a:lnTo>
                    <a:pt x="95592" y="35433"/>
                  </a:lnTo>
                  <a:lnTo>
                    <a:pt x="95364" y="35318"/>
                  </a:lnTo>
                  <a:lnTo>
                    <a:pt x="95364" y="37719"/>
                  </a:lnTo>
                  <a:lnTo>
                    <a:pt x="95135" y="37973"/>
                  </a:lnTo>
                  <a:lnTo>
                    <a:pt x="90297" y="37973"/>
                  </a:lnTo>
                  <a:lnTo>
                    <a:pt x="85140" y="39255"/>
                  </a:lnTo>
                  <a:lnTo>
                    <a:pt x="80556" y="40513"/>
                  </a:lnTo>
                  <a:lnTo>
                    <a:pt x="78435" y="39497"/>
                  </a:lnTo>
                  <a:lnTo>
                    <a:pt x="87693" y="37338"/>
                  </a:lnTo>
                  <a:lnTo>
                    <a:pt x="87807" y="37719"/>
                  </a:lnTo>
                  <a:lnTo>
                    <a:pt x="89065" y="37846"/>
                  </a:lnTo>
                  <a:lnTo>
                    <a:pt x="89979" y="37592"/>
                  </a:lnTo>
                  <a:lnTo>
                    <a:pt x="90195" y="37338"/>
                  </a:lnTo>
                  <a:lnTo>
                    <a:pt x="90614" y="36830"/>
                  </a:lnTo>
                  <a:lnTo>
                    <a:pt x="91579" y="36703"/>
                  </a:lnTo>
                  <a:lnTo>
                    <a:pt x="92798" y="36322"/>
                  </a:lnTo>
                  <a:lnTo>
                    <a:pt x="93840" y="36322"/>
                  </a:lnTo>
                  <a:lnTo>
                    <a:pt x="94462" y="36703"/>
                  </a:lnTo>
                  <a:lnTo>
                    <a:pt x="95021" y="37084"/>
                  </a:lnTo>
                  <a:lnTo>
                    <a:pt x="95250" y="37338"/>
                  </a:lnTo>
                  <a:lnTo>
                    <a:pt x="95364" y="37719"/>
                  </a:lnTo>
                  <a:lnTo>
                    <a:pt x="95364" y="35318"/>
                  </a:lnTo>
                  <a:lnTo>
                    <a:pt x="94361" y="34798"/>
                  </a:lnTo>
                  <a:lnTo>
                    <a:pt x="93624" y="34671"/>
                  </a:lnTo>
                  <a:lnTo>
                    <a:pt x="92887" y="34544"/>
                  </a:lnTo>
                  <a:lnTo>
                    <a:pt x="92646" y="34569"/>
                  </a:lnTo>
                  <a:lnTo>
                    <a:pt x="92646" y="35648"/>
                  </a:lnTo>
                  <a:lnTo>
                    <a:pt x="91186" y="35941"/>
                  </a:lnTo>
                  <a:lnTo>
                    <a:pt x="91363" y="35306"/>
                  </a:lnTo>
                  <a:lnTo>
                    <a:pt x="91986" y="35306"/>
                  </a:lnTo>
                  <a:lnTo>
                    <a:pt x="92646" y="35648"/>
                  </a:lnTo>
                  <a:lnTo>
                    <a:pt x="92646" y="34569"/>
                  </a:lnTo>
                  <a:lnTo>
                    <a:pt x="91452" y="34671"/>
                  </a:lnTo>
                  <a:lnTo>
                    <a:pt x="91579" y="33147"/>
                  </a:lnTo>
                  <a:lnTo>
                    <a:pt x="91516" y="32385"/>
                  </a:lnTo>
                  <a:lnTo>
                    <a:pt x="90347" y="31127"/>
                  </a:lnTo>
                  <a:lnTo>
                    <a:pt x="90347" y="34925"/>
                  </a:lnTo>
                  <a:lnTo>
                    <a:pt x="89509" y="35179"/>
                  </a:lnTo>
                  <a:lnTo>
                    <a:pt x="88353" y="35687"/>
                  </a:lnTo>
                  <a:lnTo>
                    <a:pt x="87871" y="36322"/>
                  </a:lnTo>
                  <a:lnTo>
                    <a:pt x="85826" y="36703"/>
                  </a:lnTo>
                  <a:lnTo>
                    <a:pt x="83794" y="37211"/>
                  </a:lnTo>
                  <a:lnTo>
                    <a:pt x="81775" y="37592"/>
                  </a:lnTo>
                  <a:lnTo>
                    <a:pt x="83388" y="35941"/>
                  </a:lnTo>
                  <a:lnTo>
                    <a:pt x="83489" y="34925"/>
                  </a:lnTo>
                  <a:lnTo>
                    <a:pt x="83616" y="33655"/>
                  </a:lnTo>
                  <a:lnTo>
                    <a:pt x="83566" y="33020"/>
                  </a:lnTo>
                  <a:lnTo>
                    <a:pt x="82626" y="31838"/>
                  </a:lnTo>
                  <a:lnTo>
                    <a:pt x="82626" y="36195"/>
                  </a:lnTo>
                  <a:lnTo>
                    <a:pt x="78308" y="37985"/>
                  </a:lnTo>
                  <a:lnTo>
                    <a:pt x="78308" y="41148"/>
                  </a:lnTo>
                  <a:lnTo>
                    <a:pt x="75399" y="41148"/>
                  </a:lnTo>
                  <a:lnTo>
                    <a:pt x="69418" y="44069"/>
                  </a:lnTo>
                  <a:lnTo>
                    <a:pt x="68745" y="43434"/>
                  </a:lnTo>
                  <a:lnTo>
                    <a:pt x="68834" y="42735"/>
                  </a:lnTo>
                  <a:lnTo>
                    <a:pt x="70091" y="42418"/>
                  </a:lnTo>
                  <a:lnTo>
                    <a:pt x="70878" y="40386"/>
                  </a:lnTo>
                  <a:lnTo>
                    <a:pt x="70929" y="40259"/>
                  </a:lnTo>
                  <a:lnTo>
                    <a:pt x="73888" y="39751"/>
                  </a:lnTo>
                  <a:lnTo>
                    <a:pt x="75692" y="39370"/>
                  </a:lnTo>
                  <a:lnTo>
                    <a:pt x="76301" y="39243"/>
                  </a:lnTo>
                  <a:lnTo>
                    <a:pt x="75653" y="39751"/>
                  </a:lnTo>
                  <a:lnTo>
                    <a:pt x="76784" y="40386"/>
                  </a:lnTo>
                  <a:lnTo>
                    <a:pt x="78308" y="41148"/>
                  </a:lnTo>
                  <a:lnTo>
                    <a:pt x="78308" y="37985"/>
                  </a:lnTo>
                  <a:lnTo>
                    <a:pt x="78028" y="38100"/>
                  </a:lnTo>
                  <a:lnTo>
                    <a:pt x="75488" y="38100"/>
                  </a:lnTo>
                  <a:lnTo>
                    <a:pt x="74307" y="38481"/>
                  </a:lnTo>
                  <a:lnTo>
                    <a:pt x="72732" y="38735"/>
                  </a:lnTo>
                  <a:lnTo>
                    <a:pt x="71120" y="38862"/>
                  </a:lnTo>
                  <a:lnTo>
                    <a:pt x="71018" y="38227"/>
                  </a:lnTo>
                  <a:lnTo>
                    <a:pt x="70827" y="37592"/>
                  </a:lnTo>
                  <a:lnTo>
                    <a:pt x="70104" y="36423"/>
                  </a:lnTo>
                  <a:lnTo>
                    <a:pt x="71577" y="36474"/>
                  </a:lnTo>
                  <a:lnTo>
                    <a:pt x="74472" y="36106"/>
                  </a:lnTo>
                  <a:lnTo>
                    <a:pt x="75171" y="36017"/>
                  </a:lnTo>
                  <a:lnTo>
                    <a:pt x="78740" y="35318"/>
                  </a:lnTo>
                  <a:lnTo>
                    <a:pt x="76111" y="33807"/>
                  </a:lnTo>
                  <a:lnTo>
                    <a:pt x="82626" y="36195"/>
                  </a:lnTo>
                  <a:lnTo>
                    <a:pt x="82626" y="31838"/>
                  </a:lnTo>
                  <a:lnTo>
                    <a:pt x="81851" y="30861"/>
                  </a:lnTo>
                  <a:lnTo>
                    <a:pt x="83426" y="31369"/>
                  </a:lnTo>
                  <a:lnTo>
                    <a:pt x="85432" y="31623"/>
                  </a:lnTo>
                  <a:lnTo>
                    <a:pt x="86169" y="31750"/>
                  </a:lnTo>
                  <a:lnTo>
                    <a:pt x="87020" y="30988"/>
                  </a:lnTo>
                  <a:lnTo>
                    <a:pt x="87884" y="31496"/>
                  </a:lnTo>
                  <a:lnTo>
                    <a:pt x="88633" y="32131"/>
                  </a:lnTo>
                  <a:lnTo>
                    <a:pt x="89204" y="33147"/>
                  </a:lnTo>
                  <a:lnTo>
                    <a:pt x="89306" y="33909"/>
                  </a:lnTo>
                  <a:lnTo>
                    <a:pt x="89420" y="34163"/>
                  </a:lnTo>
                  <a:lnTo>
                    <a:pt x="89725" y="34544"/>
                  </a:lnTo>
                  <a:lnTo>
                    <a:pt x="90347" y="34925"/>
                  </a:lnTo>
                  <a:lnTo>
                    <a:pt x="90347" y="31127"/>
                  </a:lnTo>
                  <a:lnTo>
                    <a:pt x="90220" y="30988"/>
                  </a:lnTo>
                  <a:lnTo>
                    <a:pt x="90093" y="30861"/>
                  </a:lnTo>
                  <a:lnTo>
                    <a:pt x="89865" y="30607"/>
                  </a:lnTo>
                  <a:lnTo>
                    <a:pt x="88798" y="30099"/>
                  </a:lnTo>
                  <a:lnTo>
                    <a:pt x="87998" y="29718"/>
                  </a:lnTo>
                  <a:lnTo>
                    <a:pt x="88138" y="29083"/>
                  </a:lnTo>
                  <a:lnTo>
                    <a:pt x="88188" y="28956"/>
                  </a:lnTo>
                  <a:lnTo>
                    <a:pt x="88087" y="28448"/>
                  </a:lnTo>
                  <a:lnTo>
                    <a:pt x="88112" y="27178"/>
                  </a:lnTo>
                  <a:lnTo>
                    <a:pt x="88226" y="27051"/>
                  </a:lnTo>
                  <a:lnTo>
                    <a:pt x="88696" y="26543"/>
                  </a:lnTo>
                  <a:lnTo>
                    <a:pt x="89115" y="25781"/>
                  </a:lnTo>
                  <a:lnTo>
                    <a:pt x="89242" y="24892"/>
                  </a:lnTo>
                  <a:lnTo>
                    <a:pt x="89141" y="22479"/>
                  </a:lnTo>
                  <a:lnTo>
                    <a:pt x="89242" y="21971"/>
                  </a:lnTo>
                  <a:lnTo>
                    <a:pt x="89979" y="20955"/>
                  </a:lnTo>
                  <a:lnTo>
                    <a:pt x="90563" y="20447"/>
                  </a:lnTo>
                  <a:lnTo>
                    <a:pt x="92379" y="20574"/>
                  </a:lnTo>
                  <a:lnTo>
                    <a:pt x="94183" y="21209"/>
                  </a:lnTo>
                  <a:lnTo>
                    <a:pt x="95542" y="22352"/>
                  </a:lnTo>
                  <a:lnTo>
                    <a:pt x="97231" y="23241"/>
                  </a:lnTo>
                  <a:lnTo>
                    <a:pt x="98463" y="24003"/>
                  </a:lnTo>
                  <a:lnTo>
                    <a:pt x="99847" y="25019"/>
                  </a:lnTo>
                  <a:lnTo>
                    <a:pt x="101066" y="25781"/>
                  </a:lnTo>
                  <a:lnTo>
                    <a:pt x="101066" y="22974"/>
                  </a:lnTo>
                  <a:lnTo>
                    <a:pt x="97612" y="21463"/>
                  </a:lnTo>
                  <a:lnTo>
                    <a:pt x="95377" y="20447"/>
                  </a:lnTo>
                  <a:lnTo>
                    <a:pt x="94259" y="19939"/>
                  </a:lnTo>
                  <a:lnTo>
                    <a:pt x="93243" y="19558"/>
                  </a:lnTo>
                  <a:lnTo>
                    <a:pt x="92595" y="19418"/>
                  </a:lnTo>
                  <a:lnTo>
                    <a:pt x="94576" y="19050"/>
                  </a:lnTo>
                  <a:lnTo>
                    <a:pt x="97053" y="19469"/>
                  </a:lnTo>
                  <a:lnTo>
                    <a:pt x="97078" y="19304"/>
                  </a:lnTo>
                  <a:lnTo>
                    <a:pt x="97942" y="19304"/>
                  </a:lnTo>
                  <a:lnTo>
                    <a:pt x="98907" y="19138"/>
                  </a:lnTo>
                  <a:lnTo>
                    <a:pt x="98882" y="19304"/>
                  </a:lnTo>
                  <a:lnTo>
                    <a:pt x="97409" y="19570"/>
                  </a:lnTo>
                  <a:lnTo>
                    <a:pt x="99390" y="20370"/>
                  </a:lnTo>
                  <a:lnTo>
                    <a:pt x="98767" y="20764"/>
                  </a:lnTo>
                  <a:lnTo>
                    <a:pt x="98209" y="20929"/>
                  </a:lnTo>
                  <a:lnTo>
                    <a:pt x="98564" y="21183"/>
                  </a:lnTo>
                  <a:lnTo>
                    <a:pt x="98704" y="21336"/>
                  </a:lnTo>
                  <a:lnTo>
                    <a:pt x="100812" y="20828"/>
                  </a:lnTo>
                  <a:lnTo>
                    <a:pt x="104317" y="19443"/>
                  </a:lnTo>
                  <a:lnTo>
                    <a:pt x="104927" y="19685"/>
                  </a:lnTo>
                  <a:lnTo>
                    <a:pt x="105511" y="20256"/>
                  </a:lnTo>
                  <a:lnTo>
                    <a:pt x="105371" y="20307"/>
                  </a:lnTo>
                  <a:lnTo>
                    <a:pt x="104508" y="20624"/>
                  </a:lnTo>
                  <a:lnTo>
                    <a:pt x="103644" y="20929"/>
                  </a:lnTo>
                  <a:lnTo>
                    <a:pt x="104838" y="20815"/>
                  </a:lnTo>
                  <a:lnTo>
                    <a:pt x="106032" y="20815"/>
                  </a:lnTo>
                  <a:lnTo>
                    <a:pt x="106375" y="21082"/>
                  </a:lnTo>
                  <a:lnTo>
                    <a:pt x="107022" y="21971"/>
                  </a:lnTo>
                  <a:lnTo>
                    <a:pt x="107149" y="22352"/>
                  </a:lnTo>
                  <a:lnTo>
                    <a:pt x="107632" y="23241"/>
                  </a:lnTo>
                  <a:lnTo>
                    <a:pt x="108089" y="24257"/>
                  </a:lnTo>
                  <a:lnTo>
                    <a:pt x="108165" y="24638"/>
                  </a:lnTo>
                  <a:lnTo>
                    <a:pt x="108292" y="26162"/>
                  </a:lnTo>
                  <a:lnTo>
                    <a:pt x="108292" y="16319"/>
                  </a:lnTo>
                  <a:lnTo>
                    <a:pt x="107010" y="15367"/>
                  </a:lnTo>
                  <a:lnTo>
                    <a:pt x="105562" y="15494"/>
                  </a:lnTo>
                  <a:lnTo>
                    <a:pt x="103924" y="16002"/>
                  </a:lnTo>
                  <a:lnTo>
                    <a:pt x="103492" y="15748"/>
                  </a:lnTo>
                  <a:lnTo>
                    <a:pt x="102857" y="15367"/>
                  </a:lnTo>
                  <a:lnTo>
                    <a:pt x="102641" y="15240"/>
                  </a:lnTo>
                  <a:lnTo>
                    <a:pt x="102031" y="15036"/>
                  </a:lnTo>
                  <a:lnTo>
                    <a:pt x="106362" y="13766"/>
                  </a:lnTo>
                  <a:lnTo>
                    <a:pt x="108470" y="14960"/>
                  </a:lnTo>
                  <a:lnTo>
                    <a:pt x="108648" y="15113"/>
                  </a:lnTo>
                  <a:lnTo>
                    <a:pt x="108775" y="15265"/>
                  </a:lnTo>
                  <a:lnTo>
                    <a:pt x="109080" y="13843"/>
                  </a:lnTo>
                  <a:lnTo>
                    <a:pt x="109207" y="13766"/>
                  </a:lnTo>
                  <a:lnTo>
                    <a:pt x="110350" y="13030"/>
                  </a:lnTo>
                  <a:lnTo>
                    <a:pt x="111556" y="11315"/>
                  </a:lnTo>
                  <a:lnTo>
                    <a:pt x="113068" y="11709"/>
                  </a:lnTo>
                  <a:lnTo>
                    <a:pt x="112331" y="12331"/>
                  </a:lnTo>
                  <a:lnTo>
                    <a:pt x="111036" y="13970"/>
                  </a:lnTo>
                  <a:lnTo>
                    <a:pt x="110375" y="14998"/>
                  </a:lnTo>
                  <a:lnTo>
                    <a:pt x="110731" y="16484"/>
                  </a:lnTo>
                  <a:lnTo>
                    <a:pt x="110921" y="16764"/>
                  </a:lnTo>
                  <a:lnTo>
                    <a:pt x="111150" y="17018"/>
                  </a:lnTo>
                  <a:lnTo>
                    <a:pt x="113626" y="16344"/>
                  </a:lnTo>
                  <a:lnTo>
                    <a:pt x="116090" y="16065"/>
                  </a:lnTo>
                  <a:lnTo>
                    <a:pt x="117386" y="16395"/>
                  </a:lnTo>
                  <a:lnTo>
                    <a:pt x="117386" y="11696"/>
                  </a:lnTo>
                  <a:lnTo>
                    <a:pt x="116801" y="10414"/>
                  </a:lnTo>
                  <a:lnTo>
                    <a:pt x="116433" y="10287"/>
                  </a:lnTo>
                  <a:lnTo>
                    <a:pt x="111925" y="8724"/>
                  </a:lnTo>
                  <a:lnTo>
                    <a:pt x="111328" y="5054"/>
                  </a:lnTo>
                  <a:lnTo>
                    <a:pt x="109677" y="5080"/>
                  </a:lnTo>
                  <a:lnTo>
                    <a:pt x="109677" y="8915"/>
                  </a:lnTo>
                  <a:lnTo>
                    <a:pt x="107518" y="9804"/>
                  </a:lnTo>
                  <a:lnTo>
                    <a:pt x="106286" y="9842"/>
                  </a:lnTo>
                  <a:lnTo>
                    <a:pt x="102654" y="10109"/>
                  </a:lnTo>
                  <a:lnTo>
                    <a:pt x="104228" y="9347"/>
                  </a:lnTo>
                  <a:lnTo>
                    <a:pt x="107061" y="9131"/>
                  </a:lnTo>
                  <a:lnTo>
                    <a:pt x="109562" y="8902"/>
                  </a:lnTo>
                  <a:lnTo>
                    <a:pt x="109677" y="5080"/>
                  </a:lnTo>
                  <a:lnTo>
                    <a:pt x="101879" y="5181"/>
                  </a:lnTo>
                  <a:lnTo>
                    <a:pt x="101879" y="16510"/>
                  </a:lnTo>
                  <a:lnTo>
                    <a:pt x="101358" y="16637"/>
                  </a:lnTo>
                  <a:lnTo>
                    <a:pt x="101206" y="16713"/>
                  </a:lnTo>
                  <a:lnTo>
                    <a:pt x="100711" y="16675"/>
                  </a:lnTo>
                  <a:lnTo>
                    <a:pt x="100114" y="16510"/>
                  </a:lnTo>
                  <a:lnTo>
                    <a:pt x="100355" y="16383"/>
                  </a:lnTo>
                  <a:lnTo>
                    <a:pt x="100596" y="16129"/>
                  </a:lnTo>
                  <a:lnTo>
                    <a:pt x="100825" y="16002"/>
                  </a:lnTo>
                  <a:lnTo>
                    <a:pt x="101536" y="16383"/>
                  </a:lnTo>
                  <a:lnTo>
                    <a:pt x="101879" y="16510"/>
                  </a:lnTo>
                  <a:lnTo>
                    <a:pt x="101879" y="5181"/>
                  </a:lnTo>
                  <a:lnTo>
                    <a:pt x="100368" y="5194"/>
                  </a:lnTo>
                  <a:lnTo>
                    <a:pt x="100609" y="9474"/>
                  </a:lnTo>
                  <a:lnTo>
                    <a:pt x="96342" y="5842"/>
                  </a:lnTo>
                  <a:lnTo>
                    <a:pt x="95656" y="5651"/>
                  </a:lnTo>
                  <a:lnTo>
                    <a:pt x="98374" y="9220"/>
                  </a:lnTo>
                  <a:lnTo>
                    <a:pt x="98031" y="9093"/>
                  </a:lnTo>
                  <a:lnTo>
                    <a:pt x="97548" y="9004"/>
                  </a:lnTo>
                  <a:lnTo>
                    <a:pt x="98564" y="10756"/>
                  </a:lnTo>
                  <a:lnTo>
                    <a:pt x="98882" y="11811"/>
                  </a:lnTo>
                  <a:lnTo>
                    <a:pt x="98983" y="10058"/>
                  </a:lnTo>
                  <a:lnTo>
                    <a:pt x="100177" y="11557"/>
                  </a:lnTo>
                  <a:lnTo>
                    <a:pt x="100723" y="11315"/>
                  </a:lnTo>
                  <a:lnTo>
                    <a:pt x="100749" y="11633"/>
                  </a:lnTo>
                  <a:lnTo>
                    <a:pt x="98945" y="12001"/>
                  </a:lnTo>
                  <a:lnTo>
                    <a:pt x="99174" y="12763"/>
                  </a:lnTo>
                  <a:lnTo>
                    <a:pt x="99250" y="15113"/>
                  </a:lnTo>
                  <a:lnTo>
                    <a:pt x="97993" y="15367"/>
                  </a:lnTo>
                  <a:lnTo>
                    <a:pt x="97243" y="14579"/>
                  </a:lnTo>
                  <a:lnTo>
                    <a:pt x="97028" y="12661"/>
                  </a:lnTo>
                  <a:lnTo>
                    <a:pt x="96240" y="10680"/>
                  </a:lnTo>
                  <a:lnTo>
                    <a:pt x="95732" y="9956"/>
                  </a:lnTo>
                  <a:lnTo>
                    <a:pt x="95732" y="15748"/>
                  </a:lnTo>
                  <a:lnTo>
                    <a:pt x="93319" y="14478"/>
                  </a:lnTo>
                  <a:lnTo>
                    <a:pt x="92087" y="13373"/>
                  </a:lnTo>
                  <a:lnTo>
                    <a:pt x="92087" y="15087"/>
                  </a:lnTo>
                  <a:lnTo>
                    <a:pt x="91071" y="14643"/>
                  </a:lnTo>
                  <a:lnTo>
                    <a:pt x="90741" y="15862"/>
                  </a:lnTo>
                  <a:lnTo>
                    <a:pt x="90703" y="16713"/>
                  </a:lnTo>
                  <a:lnTo>
                    <a:pt x="90957" y="17513"/>
                  </a:lnTo>
                  <a:lnTo>
                    <a:pt x="90347" y="17780"/>
                  </a:lnTo>
                  <a:lnTo>
                    <a:pt x="89154" y="18923"/>
                  </a:lnTo>
                  <a:lnTo>
                    <a:pt x="88290" y="18796"/>
                  </a:lnTo>
                  <a:lnTo>
                    <a:pt x="87414" y="18796"/>
                  </a:lnTo>
                  <a:lnTo>
                    <a:pt x="86690" y="18910"/>
                  </a:lnTo>
                  <a:lnTo>
                    <a:pt x="86690" y="22479"/>
                  </a:lnTo>
                  <a:lnTo>
                    <a:pt x="86372" y="23368"/>
                  </a:lnTo>
                  <a:lnTo>
                    <a:pt x="86258" y="24892"/>
                  </a:lnTo>
                  <a:lnTo>
                    <a:pt x="86385" y="26543"/>
                  </a:lnTo>
                  <a:lnTo>
                    <a:pt x="86004" y="26822"/>
                  </a:lnTo>
                  <a:lnTo>
                    <a:pt x="86004" y="28448"/>
                  </a:lnTo>
                  <a:lnTo>
                    <a:pt x="85750" y="28829"/>
                  </a:lnTo>
                  <a:lnTo>
                    <a:pt x="85610" y="28956"/>
                  </a:lnTo>
                  <a:lnTo>
                    <a:pt x="84785" y="28790"/>
                  </a:lnTo>
                  <a:lnTo>
                    <a:pt x="85559" y="28575"/>
                  </a:lnTo>
                  <a:lnTo>
                    <a:pt x="86004" y="28448"/>
                  </a:lnTo>
                  <a:lnTo>
                    <a:pt x="86004" y="26822"/>
                  </a:lnTo>
                  <a:lnTo>
                    <a:pt x="85686" y="27051"/>
                  </a:lnTo>
                  <a:lnTo>
                    <a:pt x="84493" y="26797"/>
                  </a:lnTo>
                  <a:lnTo>
                    <a:pt x="82892" y="25019"/>
                  </a:lnTo>
                  <a:lnTo>
                    <a:pt x="82638" y="23241"/>
                  </a:lnTo>
                  <a:lnTo>
                    <a:pt x="82753" y="22987"/>
                  </a:lnTo>
                  <a:lnTo>
                    <a:pt x="83985" y="21717"/>
                  </a:lnTo>
                  <a:lnTo>
                    <a:pt x="85979" y="20955"/>
                  </a:lnTo>
                  <a:lnTo>
                    <a:pt x="86550" y="21844"/>
                  </a:lnTo>
                  <a:lnTo>
                    <a:pt x="86601" y="21971"/>
                  </a:lnTo>
                  <a:lnTo>
                    <a:pt x="86690" y="22479"/>
                  </a:lnTo>
                  <a:lnTo>
                    <a:pt x="86690" y="18910"/>
                  </a:lnTo>
                  <a:lnTo>
                    <a:pt x="84137" y="17157"/>
                  </a:lnTo>
                  <a:lnTo>
                    <a:pt x="84137" y="19431"/>
                  </a:lnTo>
                  <a:lnTo>
                    <a:pt x="82169" y="20193"/>
                  </a:lnTo>
                  <a:lnTo>
                    <a:pt x="81013" y="21590"/>
                  </a:lnTo>
                  <a:lnTo>
                    <a:pt x="80886" y="22987"/>
                  </a:lnTo>
                  <a:lnTo>
                    <a:pt x="81254" y="27940"/>
                  </a:lnTo>
                  <a:lnTo>
                    <a:pt x="82715" y="28587"/>
                  </a:lnTo>
                  <a:lnTo>
                    <a:pt x="82931" y="28575"/>
                  </a:lnTo>
                  <a:lnTo>
                    <a:pt x="82804" y="28638"/>
                  </a:lnTo>
                  <a:lnTo>
                    <a:pt x="81572" y="28702"/>
                  </a:lnTo>
                  <a:lnTo>
                    <a:pt x="81407" y="28625"/>
                  </a:lnTo>
                  <a:lnTo>
                    <a:pt x="81407" y="33655"/>
                  </a:lnTo>
                  <a:lnTo>
                    <a:pt x="81178" y="34925"/>
                  </a:lnTo>
                  <a:lnTo>
                    <a:pt x="80492" y="33274"/>
                  </a:lnTo>
                  <a:lnTo>
                    <a:pt x="78244" y="32639"/>
                  </a:lnTo>
                  <a:lnTo>
                    <a:pt x="77343" y="32385"/>
                  </a:lnTo>
                  <a:lnTo>
                    <a:pt x="75387" y="32004"/>
                  </a:lnTo>
                  <a:lnTo>
                    <a:pt x="75514" y="31877"/>
                  </a:lnTo>
                  <a:lnTo>
                    <a:pt x="76327" y="31115"/>
                  </a:lnTo>
                  <a:lnTo>
                    <a:pt x="77444" y="30480"/>
                  </a:lnTo>
                  <a:lnTo>
                    <a:pt x="78676" y="30099"/>
                  </a:lnTo>
                  <a:lnTo>
                    <a:pt x="79349" y="30734"/>
                  </a:lnTo>
                  <a:lnTo>
                    <a:pt x="80873" y="32004"/>
                  </a:lnTo>
                  <a:lnTo>
                    <a:pt x="81292" y="33020"/>
                  </a:lnTo>
                  <a:lnTo>
                    <a:pt x="81407" y="33655"/>
                  </a:lnTo>
                  <a:lnTo>
                    <a:pt x="81407" y="28625"/>
                  </a:lnTo>
                  <a:lnTo>
                    <a:pt x="80391" y="28067"/>
                  </a:lnTo>
                  <a:lnTo>
                    <a:pt x="80048" y="27940"/>
                  </a:lnTo>
                  <a:lnTo>
                    <a:pt x="78689" y="27432"/>
                  </a:lnTo>
                  <a:lnTo>
                    <a:pt x="78016" y="27178"/>
                  </a:lnTo>
                  <a:lnTo>
                    <a:pt x="77787" y="27114"/>
                  </a:lnTo>
                  <a:lnTo>
                    <a:pt x="77787" y="29591"/>
                  </a:lnTo>
                  <a:lnTo>
                    <a:pt x="76441" y="30099"/>
                  </a:lnTo>
                  <a:lnTo>
                    <a:pt x="75209" y="30861"/>
                  </a:lnTo>
                  <a:lnTo>
                    <a:pt x="74142" y="31877"/>
                  </a:lnTo>
                  <a:lnTo>
                    <a:pt x="72707" y="31635"/>
                  </a:lnTo>
                  <a:lnTo>
                    <a:pt x="72009" y="31115"/>
                  </a:lnTo>
                  <a:lnTo>
                    <a:pt x="71386" y="31407"/>
                  </a:lnTo>
                  <a:lnTo>
                    <a:pt x="71183" y="31369"/>
                  </a:lnTo>
                  <a:lnTo>
                    <a:pt x="70078" y="31254"/>
                  </a:lnTo>
                  <a:lnTo>
                    <a:pt x="69126" y="30505"/>
                  </a:lnTo>
                  <a:lnTo>
                    <a:pt x="69126" y="39116"/>
                  </a:lnTo>
                  <a:lnTo>
                    <a:pt x="68554" y="39154"/>
                  </a:lnTo>
                  <a:lnTo>
                    <a:pt x="68554" y="40386"/>
                  </a:lnTo>
                  <a:lnTo>
                    <a:pt x="67779" y="41363"/>
                  </a:lnTo>
                  <a:lnTo>
                    <a:pt x="67589" y="41376"/>
                  </a:lnTo>
                  <a:lnTo>
                    <a:pt x="66141" y="41046"/>
                  </a:lnTo>
                  <a:lnTo>
                    <a:pt x="65430" y="40614"/>
                  </a:lnTo>
                  <a:lnTo>
                    <a:pt x="66738" y="40513"/>
                  </a:lnTo>
                  <a:lnTo>
                    <a:pt x="68554" y="40386"/>
                  </a:lnTo>
                  <a:lnTo>
                    <a:pt x="68554" y="39154"/>
                  </a:lnTo>
                  <a:lnTo>
                    <a:pt x="66827" y="39243"/>
                  </a:lnTo>
                  <a:lnTo>
                    <a:pt x="64477" y="39243"/>
                  </a:lnTo>
                  <a:lnTo>
                    <a:pt x="64477" y="43637"/>
                  </a:lnTo>
                  <a:lnTo>
                    <a:pt x="64350" y="43929"/>
                  </a:lnTo>
                  <a:lnTo>
                    <a:pt x="64338" y="53492"/>
                  </a:lnTo>
                  <a:lnTo>
                    <a:pt x="63576" y="54102"/>
                  </a:lnTo>
                  <a:lnTo>
                    <a:pt x="63690" y="53327"/>
                  </a:lnTo>
                  <a:lnTo>
                    <a:pt x="63792" y="53124"/>
                  </a:lnTo>
                  <a:lnTo>
                    <a:pt x="64300" y="53441"/>
                  </a:lnTo>
                  <a:lnTo>
                    <a:pt x="64338" y="43929"/>
                  </a:lnTo>
                  <a:lnTo>
                    <a:pt x="63779" y="43561"/>
                  </a:lnTo>
                  <a:lnTo>
                    <a:pt x="64401" y="43510"/>
                  </a:lnTo>
                  <a:lnTo>
                    <a:pt x="64477" y="43637"/>
                  </a:lnTo>
                  <a:lnTo>
                    <a:pt x="64477" y="39243"/>
                  </a:lnTo>
                  <a:lnTo>
                    <a:pt x="64058" y="39243"/>
                  </a:lnTo>
                  <a:lnTo>
                    <a:pt x="64058" y="42900"/>
                  </a:lnTo>
                  <a:lnTo>
                    <a:pt x="62496" y="42811"/>
                  </a:lnTo>
                  <a:lnTo>
                    <a:pt x="62496" y="52260"/>
                  </a:lnTo>
                  <a:lnTo>
                    <a:pt x="61277" y="52959"/>
                  </a:lnTo>
                  <a:lnTo>
                    <a:pt x="61518" y="53759"/>
                  </a:lnTo>
                  <a:lnTo>
                    <a:pt x="60375" y="53187"/>
                  </a:lnTo>
                  <a:lnTo>
                    <a:pt x="61734" y="52197"/>
                  </a:lnTo>
                  <a:lnTo>
                    <a:pt x="61874" y="51803"/>
                  </a:lnTo>
                  <a:lnTo>
                    <a:pt x="62496" y="52260"/>
                  </a:lnTo>
                  <a:lnTo>
                    <a:pt x="62496" y="42811"/>
                  </a:lnTo>
                  <a:lnTo>
                    <a:pt x="62344" y="42672"/>
                  </a:lnTo>
                  <a:lnTo>
                    <a:pt x="61899" y="42164"/>
                  </a:lnTo>
                  <a:lnTo>
                    <a:pt x="61976" y="41783"/>
                  </a:lnTo>
                  <a:lnTo>
                    <a:pt x="62064" y="41656"/>
                  </a:lnTo>
                  <a:lnTo>
                    <a:pt x="62242" y="41402"/>
                  </a:lnTo>
                  <a:lnTo>
                    <a:pt x="62750" y="40538"/>
                  </a:lnTo>
                  <a:lnTo>
                    <a:pt x="64058" y="42900"/>
                  </a:lnTo>
                  <a:lnTo>
                    <a:pt x="64058" y="39243"/>
                  </a:lnTo>
                  <a:lnTo>
                    <a:pt x="63563" y="39243"/>
                  </a:lnTo>
                  <a:lnTo>
                    <a:pt x="63271" y="39370"/>
                  </a:lnTo>
                  <a:lnTo>
                    <a:pt x="63627" y="38227"/>
                  </a:lnTo>
                  <a:lnTo>
                    <a:pt x="63563" y="36322"/>
                  </a:lnTo>
                  <a:lnTo>
                    <a:pt x="62306" y="34671"/>
                  </a:lnTo>
                  <a:lnTo>
                    <a:pt x="64046" y="35052"/>
                  </a:lnTo>
                  <a:lnTo>
                    <a:pt x="64249" y="36106"/>
                  </a:lnTo>
                  <a:lnTo>
                    <a:pt x="65951" y="36233"/>
                  </a:lnTo>
                  <a:lnTo>
                    <a:pt x="66421" y="36106"/>
                  </a:lnTo>
                  <a:lnTo>
                    <a:pt x="66979" y="36106"/>
                  </a:lnTo>
                  <a:lnTo>
                    <a:pt x="67119" y="36220"/>
                  </a:lnTo>
                  <a:lnTo>
                    <a:pt x="67246" y="36309"/>
                  </a:lnTo>
                  <a:lnTo>
                    <a:pt x="68681" y="37338"/>
                  </a:lnTo>
                  <a:lnTo>
                    <a:pt x="69024" y="37973"/>
                  </a:lnTo>
                  <a:lnTo>
                    <a:pt x="69126" y="39116"/>
                  </a:lnTo>
                  <a:lnTo>
                    <a:pt x="69126" y="30505"/>
                  </a:lnTo>
                  <a:lnTo>
                    <a:pt x="66509" y="28435"/>
                  </a:lnTo>
                  <a:lnTo>
                    <a:pt x="67119" y="28321"/>
                  </a:lnTo>
                  <a:lnTo>
                    <a:pt x="68770" y="28130"/>
                  </a:lnTo>
                  <a:lnTo>
                    <a:pt x="69049" y="28346"/>
                  </a:lnTo>
                  <a:lnTo>
                    <a:pt x="69189" y="28092"/>
                  </a:lnTo>
                  <a:lnTo>
                    <a:pt x="69316" y="28067"/>
                  </a:lnTo>
                  <a:lnTo>
                    <a:pt x="71526" y="28194"/>
                  </a:lnTo>
                  <a:lnTo>
                    <a:pt x="73863" y="28067"/>
                  </a:lnTo>
                  <a:lnTo>
                    <a:pt x="75958" y="28448"/>
                  </a:lnTo>
                  <a:lnTo>
                    <a:pt x="77787" y="29591"/>
                  </a:lnTo>
                  <a:lnTo>
                    <a:pt x="77787" y="27114"/>
                  </a:lnTo>
                  <a:lnTo>
                    <a:pt x="77584" y="27051"/>
                  </a:lnTo>
                  <a:lnTo>
                    <a:pt x="74549" y="26162"/>
                  </a:lnTo>
                  <a:lnTo>
                    <a:pt x="73012" y="25539"/>
                  </a:lnTo>
                  <a:lnTo>
                    <a:pt x="73012" y="27038"/>
                  </a:lnTo>
                  <a:lnTo>
                    <a:pt x="70065" y="26670"/>
                  </a:lnTo>
                  <a:lnTo>
                    <a:pt x="70345" y="25958"/>
                  </a:lnTo>
                  <a:lnTo>
                    <a:pt x="73012" y="27038"/>
                  </a:lnTo>
                  <a:lnTo>
                    <a:pt x="73012" y="25539"/>
                  </a:lnTo>
                  <a:lnTo>
                    <a:pt x="72059" y="25146"/>
                  </a:lnTo>
                  <a:lnTo>
                    <a:pt x="71120" y="24765"/>
                  </a:lnTo>
                  <a:lnTo>
                    <a:pt x="73101" y="24511"/>
                  </a:lnTo>
                  <a:lnTo>
                    <a:pt x="74434" y="24257"/>
                  </a:lnTo>
                  <a:lnTo>
                    <a:pt x="74637" y="24130"/>
                  </a:lnTo>
                  <a:lnTo>
                    <a:pt x="75031" y="23876"/>
                  </a:lnTo>
                  <a:lnTo>
                    <a:pt x="75628" y="23495"/>
                  </a:lnTo>
                  <a:lnTo>
                    <a:pt x="72097" y="21691"/>
                  </a:lnTo>
                  <a:lnTo>
                    <a:pt x="72097" y="23495"/>
                  </a:lnTo>
                  <a:lnTo>
                    <a:pt x="71628" y="23609"/>
                  </a:lnTo>
                  <a:lnTo>
                    <a:pt x="71780" y="23342"/>
                  </a:lnTo>
                  <a:lnTo>
                    <a:pt x="72097" y="23495"/>
                  </a:lnTo>
                  <a:lnTo>
                    <a:pt x="72097" y="21691"/>
                  </a:lnTo>
                  <a:lnTo>
                    <a:pt x="70954" y="21107"/>
                  </a:lnTo>
                  <a:lnTo>
                    <a:pt x="70954" y="22910"/>
                  </a:lnTo>
                  <a:lnTo>
                    <a:pt x="67945" y="23177"/>
                  </a:lnTo>
                  <a:lnTo>
                    <a:pt x="68999" y="23876"/>
                  </a:lnTo>
                  <a:lnTo>
                    <a:pt x="67386" y="23228"/>
                  </a:lnTo>
                  <a:lnTo>
                    <a:pt x="67945" y="23177"/>
                  </a:lnTo>
                  <a:lnTo>
                    <a:pt x="67195" y="22694"/>
                  </a:lnTo>
                  <a:lnTo>
                    <a:pt x="67195" y="25222"/>
                  </a:lnTo>
                  <a:lnTo>
                    <a:pt x="64604" y="26619"/>
                  </a:lnTo>
                  <a:lnTo>
                    <a:pt x="65430" y="26657"/>
                  </a:lnTo>
                  <a:lnTo>
                    <a:pt x="66103" y="26720"/>
                  </a:lnTo>
                  <a:lnTo>
                    <a:pt x="66738" y="26822"/>
                  </a:lnTo>
                  <a:lnTo>
                    <a:pt x="65557" y="27114"/>
                  </a:lnTo>
                  <a:lnTo>
                    <a:pt x="65557" y="28600"/>
                  </a:lnTo>
                  <a:lnTo>
                    <a:pt x="65481" y="28778"/>
                  </a:lnTo>
                  <a:lnTo>
                    <a:pt x="64909" y="29959"/>
                  </a:lnTo>
                  <a:lnTo>
                    <a:pt x="64973" y="29718"/>
                  </a:lnTo>
                  <a:lnTo>
                    <a:pt x="64935" y="29032"/>
                  </a:lnTo>
                  <a:lnTo>
                    <a:pt x="65316" y="28854"/>
                  </a:lnTo>
                  <a:lnTo>
                    <a:pt x="65468" y="28790"/>
                  </a:lnTo>
                  <a:lnTo>
                    <a:pt x="65557" y="28600"/>
                  </a:lnTo>
                  <a:lnTo>
                    <a:pt x="65557" y="27114"/>
                  </a:lnTo>
                  <a:lnTo>
                    <a:pt x="64325" y="27406"/>
                  </a:lnTo>
                  <a:lnTo>
                    <a:pt x="64325" y="31191"/>
                  </a:lnTo>
                  <a:lnTo>
                    <a:pt x="64325" y="27406"/>
                  </a:lnTo>
                  <a:lnTo>
                    <a:pt x="63792" y="27063"/>
                  </a:lnTo>
                  <a:lnTo>
                    <a:pt x="63792" y="33718"/>
                  </a:lnTo>
                  <a:lnTo>
                    <a:pt x="62001" y="33274"/>
                  </a:lnTo>
                  <a:lnTo>
                    <a:pt x="63284" y="33020"/>
                  </a:lnTo>
                  <a:lnTo>
                    <a:pt x="63741" y="32943"/>
                  </a:lnTo>
                  <a:lnTo>
                    <a:pt x="63728" y="33375"/>
                  </a:lnTo>
                  <a:lnTo>
                    <a:pt x="63792" y="33718"/>
                  </a:lnTo>
                  <a:lnTo>
                    <a:pt x="63792" y="27063"/>
                  </a:lnTo>
                  <a:lnTo>
                    <a:pt x="62496" y="25908"/>
                  </a:lnTo>
                  <a:lnTo>
                    <a:pt x="61620" y="26073"/>
                  </a:lnTo>
                  <a:lnTo>
                    <a:pt x="61620" y="46609"/>
                  </a:lnTo>
                  <a:lnTo>
                    <a:pt x="61429" y="46583"/>
                  </a:lnTo>
                  <a:lnTo>
                    <a:pt x="61429" y="48006"/>
                  </a:lnTo>
                  <a:lnTo>
                    <a:pt x="61252" y="48653"/>
                  </a:lnTo>
                  <a:lnTo>
                    <a:pt x="60426" y="49009"/>
                  </a:lnTo>
                  <a:lnTo>
                    <a:pt x="60426" y="50660"/>
                  </a:lnTo>
                  <a:lnTo>
                    <a:pt x="59931" y="51562"/>
                  </a:lnTo>
                  <a:lnTo>
                    <a:pt x="59055" y="52527"/>
                  </a:lnTo>
                  <a:lnTo>
                    <a:pt x="57962" y="51993"/>
                  </a:lnTo>
                  <a:lnTo>
                    <a:pt x="57962" y="57150"/>
                  </a:lnTo>
                  <a:lnTo>
                    <a:pt x="55422" y="58293"/>
                  </a:lnTo>
                  <a:lnTo>
                    <a:pt x="55029" y="58039"/>
                  </a:lnTo>
                  <a:lnTo>
                    <a:pt x="54229" y="57531"/>
                  </a:lnTo>
                  <a:lnTo>
                    <a:pt x="54394" y="57404"/>
                  </a:lnTo>
                  <a:lnTo>
                    <a:pt x="55587" y="57404"/>
                  </a:lnTo>
                  <a:lnTo>
                    <a:pt x="57962" y="57150"/>
                  </a:lnTo>
                  <a:lnTo>
                    <a:pt x="57962" y="51993"/>
                  </a:lnTo>
                  <a:lnTo>
                    <a:pt x="57391" y="51701"/>
                  </a:lnTo>
                  <a:lnTo>
                    <a:pt x="59753" y="50673"/>
                  </a:lnTo>
                  <a:lnTo>
                    <a:pt x="60210" y="50482"/>
                  </a:lnTo>
                  <a:lnTo>
                    <a:pt x="60426" y="50660"/>
                  </a:lnTo>
                  <a:lnTo>
                    <a:pt x="60426" y="49009"/>
                  </a:lnTo>
                  <a:lnTo>
                    <a:pt x="58966" y="49618"/>
                  </a:lnTo>
                  <a:lnTo>
                    <a:pt x="59270" y="49860"/>
                  </a:lnTo>
                  <a:lnTo>
                    <a:pt x="56591" y="50647"/>
                  </a:lnTo>
                  <a:lnTo>
                    <a:pt x="56591" y="56388"/>
                  </a:lnTo>
                  <a:lnTo>
                    <a:pt x="54978" y="56388"/>
                  </a:lnTo>
                  <a:lnTo>
                    <a:pt x="55016" y="56261"/>
                  </a:lnTo>
                  <a:lnTo>
                    <a:pt x="55092" y="56007"/>
                  </a:lnTo>
                  <a:lnTo>
                    <a:pt x="55448" y="55854"/>
                  </a:lnTo>
                  <a:lnTo>
                    <a:pt x="56591" y="56388"/>
                  </a:lnTo>
                  <a:lnTo>
                    <a:pt x="56591" y="50647"/>
                  </a:lnTo>
                  <a:lnTo>
                    <a:pt x="56464" y="50673"/>
                  </a:lnTo>
                  <a:lnTo>
                    <a:pt x="55346" y="50673"/>
                  </a:lnTo>
                  <a:lnTo>
                    <a:pt x="54140" y="50076"/>
                  </a:lnTo>
                  <a:lnTo>
                    <a:pt x="56616" y="49530"/>
                  </a:lnTo>
                  <a:lnTo>
                    <a:pt x="57327" y="48641"/>
                  </a:lnTo>
                  <a:lnTo>
                    <a:pt x="58445" y="47244"/>
                  </a:lnTo>
                  <a:lnTo>
                    <a:pt x="59397" y="47625"/>
                  </a:lnTo>
                  <a:lnTo>
                    <a:pt x="60401" y="47879"/>
                  </a:lnTo>
                  <a:lnTo>
                    <a:pt x="61429" y="48006"/>
                  </a:lnTo>
                  <a:lnTo>
                    <a:pt x="61429" y="46583"/>
                  </a:lnTo>
                  <a:lnTo>
                    <a:pt x="60845" y="46482"/>
                  </a:lnTo>
                  <a:lnTo>
                    <a:pt x="59804" y="46228"/>
                  </a:lnTo>
                  <a:lnTo>
                    <a:pt x="58902" y="45974"/>
                  </a:lnTo>
                  <a:lnTo>
                    <a:pt x="58127" y="45466"/>
                  </a:lnTo>
                  <a:lnTo>
                    <a:pt x="58762" y="44958"/>
                  </a:lnTo>
                  <a:lnTo>
                    <a:pt x="60007" y="43942"/>
                  </a:lnTo>
                  <a:lnTo>
                    <a:pt x="61620" y="46609"/>
                  </a:lnTo>
                  <a:lnTo>
                    <a:pt x="61620" y="26073"/>
                  </a:lnTo>
                  <a:lnTo>
                    <a:pt x="61341" y="26123"/>
                  </a:lnTo>
                  <a:lnTo>
                    <a:pt x="61341" y="39751"/>
                  </a:lnTo>
                  <a:lnTo>
                    <a:pt x="61214" y="40259"/>
                  </a:lnTo>
                  <a:lnTo>
                    <a:pt x="61087" y="40640"/>
                  </a:lnTo>
                  <a:lnTo>
                    <a:pt x="60718" y="41402"/>
                  </a:lnTo>
                  <a:lnTo>
                    <a:pt x="59258" y="40767"/>
                  </a:lnTo>
                  <a:lnTo>
                    <a:pt x="59220" y="43561"/>
                  </a:lnTo>
                  <a:lnTo>
                    <a:pt x="58572" y="44196"/>
                  </a:lnTo>
                  <a:lnTo>
                    <a:pt x="58140" y="44577"/>
                  </a:lnTo>
                  <a:lnTo>
                    <a:pt x="57543" y="44958"/>
                  </a:lnTo>
                  <a:lnTo>
                    <a:pt x="57302" y="44767"/>
                  </a:lnTo>
                  <a:lnTo>
                    <a:pt x="57302" y="46736"/>
                  </a:lnTo>
                  <a:lnTo>
                    <a:pt x="57150" y="46863"/>
                  </a:lnTo>
                  <a:lnTo>
                    <a:pt x="56222" y="48387"/>
                  </a:lnTo>
                  <a:lnTo>
                    <a:pt x="55143" y="48641"/>
                  </a:lnTo>
                  <a:lnTo>
                    <a:pt x="54673" y="48387"/>
                  </a:lnTo>
                  <a:lnTo>
                    <a:pt x="55003" y="47663"/>
                  </a:lnTo>
                  <a:lnTo>
                    <a:pt x="56769" y="46482"/>
                  </a:lnTo>
                  <a:lnTo>
                    <a:pt x="57111" y="46609"/>
                  </a:lnTo>
                  <a:lnTo>
                    <a:pt x="57302" y="46736"/>
                  </a:lnTo>
                  <a:lnTo>
                    <a:pt x="57302" y="44767"/>
                  </a:lnTo>
                  <a:lnTo>
                    <a:pt x="56934" y="44450"/>
                  </a:lnTo>
                  <a:lnTo>
                    <a:pt x="56769" y="44272"/>
                  </a:lnTo>
                  <a:lnTo>
                    <a:pt x="57200" y="43891"/>
                  </a:lnTo>
                  <a:lnTo>
                    <a:pt x="58051" y="43472"/>
                  </a:lnTo>
                  <a:lnTo>
                    <a:pt x="57823" y="43548"/>
                  </a:lnTo>
                  <a:lnTo>
                    <a:pt x="57581" y="43573"/>
                  </a:lnTo>
                  <a:lnTo>
                    <a:pt x="57378" y="43497"/>
                  </a:lnTo>
                  <a:lnTo>
                    <a:pt x="56172" y="43395"/>
                  </a:lnTo>
                  <a:lnTo>
                    <a:pt x="56134" y="45974"/>
                  </a:lnTo>
                  <a:lnTo>
                    <a:pt x="55613" y="46367"/>
                  </a:lnTo>
                  <a:lnTo>
                    <a:pt x="55841" y="45847"/>
                  </a:lnTo>
                  <a:lnTo>
                    <a:pt x="56007" y="45847"/>
                  </a:lnTo>
                  <a:lnTo>
                    <a:pt x="56134" y="45974"/>
                  </a:lnTo>
                  <a:lnTo>
                    <a:pt x="56134" y="43332"/>
                  </a:lnTo>
                  <a:lnTo>
                    <a:pt x="55994" y="43053"/>
                  </a:lnTo>
                  <a:lnTo>
                    <a:pt x="55880" y="42926"/>
                  </a:lnTo>
                  <a:lnTo>
                    <a:pt x="55727" y="42672"/>
                  </a:lnTo>
                  <a:lnTo>
                    <a:pt x="56934" y="42799"/>
                  </a:lnTo>
                  <a:lnTo>
                    <a:pt x="58153" y="43065"/>
                  </a:lnTo>
                  <a:lnTo>
                    <a:pt x="59220" y="43561"/>
                  </a:lnTo>
                  <a:lnTo>
                    <a:pt x="59220" y="40767"/>
                  </a:lnTo>
                  <a:lnTo>
                    <a:pt x="57442" y="40767"/>
                  </a:lnTo>
                  <a:lnTo>
                    <a:pt x="55778" y="41656"/>
                  </a:lnTo>
                  <a:lnTo>
                    <a:pt x="55219" y="41529"/>
                  </a:lnTo>
                  <a:lnTo>
                    <a:pt x="54686" y="39624"/>
                  </a:lnTo>
                  <a:lnTo>
                    <a:pt x="54775" y="38862"/>
                  </a:lnTo>
                  <a:lnTo>
                    <a:pt x="55600" y="36322"/>
                  </a:lnTo>
                  <a:lnTo>
                    <a:pt x="57442" y="35699"/>
                  </a:lnTo>
                  <a:lnTo>
                    <a:pt x="57658" y="35560"/>
                  </a:lnTo>
                  <a:lnTo>
                    <a:pt x="58839" y="34683"/>
                  </a:lnTo>
                  <a:lnTo>
                    <a:pt x="59448" y="35102"/>
                  </a:lnTo>
                  <a:lnTo>
                    <a:pt x="60807" y="35521"/>
                  </a:lnTo>
                  <a:lnTo>
                    <a:pt x="61226" y="36322"/>
                  </a:lnTo>
                  <a:lnTo>
                    <a:pt x="61341" y="39751"/>
                  </a:lnTo>
                  <a:lnTo>
                    <a:pt x="61341" y="26123"/>
                  </a:lnTo>
                  <a:lnTo>
                    <a:pt x="61061" y="26174"/>
                  </a:lnTo>
                  <a:lnTo>
                    <a:pt x="61061" y="28079"/>
                  </a:lnTo>
                  <a:lnTo>
                    <a:pt x="60299" y="28359"/>
                  </a:lnTo>
                  <a:lnTo>
                    <a:pt x="57848" y="28854"/>
                  </a:lnTo>
                  <a:lnTo>
                    <a:pt x="57061" y="28549"/>
                  </a:lnTo>
                  <a:lnTo>
                    <a:pt x="57061" y="28994"/>
                  </a:lnTo>
                  <a:lnTo>
                    <a:pt x="56667" y="29705"/>
                  </a:lnTo>
                  <a:lnTo>
                    <a:pt x="56667" y="33909"/>
                  </a:lnTo>
                  <a:lnTo>
                    <a:pt x="54165" y="35648"/>
                  </a:lnTo>
                  <a:lnTo>
                    <a:pt x="54051" y="35814"/>
                  </a:lnTo>
                  <a:lnTo>
                    <a:pt x="53911" y="36118"/>
                  </a:lnTo>
                  <a:lnTo>
                    <a:pt x="53911" y="43738"/>
                  </a:lnTo>
                  <a:lnTo>
                    <a:pt x="53721" y="43916"/>
                  </a:lnTo>
                  <a:lnTo>
                    <a:pt x="53721" y="46863"/>
                  </a:lnTo>
                  <a:lnTo>
                    <a:pt x="53327" y="47142"/>
                  </a:lnTo>
                  <a:lnTo>
                    <a:pt x="53327" y="55372"/>
                  </a:lnTo>
                  <a:lnTo>
                    <a:pt x="52692" y="56261"/>
                  </a:lnTo>
                  <a:lnTo>
                    <a:pt x="50901" y="56032"/>
                  </a:lnTo>
                  <a:lnTo>
                    <a:pt x="50901" y="64541"/>
                  </a:lnTo>
                  <a:lnTo>
                    <a:pt x="49758" y="66294"/>
                  </a:lnTo>
                  <a:lnTo>
                    <a:pt x="48958" y="66929"/>
                  </a:lnTo>
                  <a:lnTo>
                    <a:pt x="48602" y="67945"/>
                  </a:lnTo>
                  <a:lnTo>
                    <a:pt x="43205" y="64770"/>
                  </a:lnTo>
                  <a:lnTo>
                    <a:pt x="43624" y="64643"/>
                  </a:lnTo>
                  <a:lnTo>
                    <a:pt x="43980" y="64389"/>
                  </a:lnTo>
                  <a:lnTo>
                    <a:pt x="43916" y="64135"/>
                  </a:lnTo>
                  <a:lnTo>
                    <a:pt x="43611" y="63627"/>
                  </a:lnTo>
                  <a:lnTo>
                    <a:pt x="43484" y="63119"/>
                  </a:lnTo>
                  <a:lnTo>
                    <a:pt x="43446" y="62357"/>
                  </a:lnTo>
                  <a:lnTo>
                    <a:pt x="45275" y="62661"/>
                  </a:lnTo>
                  <a:lnTo>
                    <a:pt x="50901" y="64541"/>
                  </a:lnTo>
                  <a:lnTo>
                    <a:pt x="50901" y="56032"/>
                  </a:lnTo>
                  <a:lnTo>
                    <a:pt x="50774" y="56007"/>
                  </a:lnTo>
                  <a:lnTo>
                    <a:pt x="50660" y="57658"/>
                  </a:lnTo>
                  <a:lnTo>
                    <a:pt x="50241" y="57810"/>
                  </a:lnTo>
                  <a:lnTo>
                    <a:pt x="50025" y="57619"/>
                  </a:lnTo>
                  <a:lnTo>
                    <a:pt x="50469" y="57531"/>
                  </a:lnTo>
                  <a:lnTo>
                    <a:pt x="50660" y="57658"/>
                  </a:lnTo>
                  <a:lnTo>
                    <a:pt x="50660" y="55981"/>
                  </a:lnTo>
                  <a:lnTo>
                    <a:pt x="48945" y="55499"/>
                  </a:lnTo>
                  <a:lnTo>
                    <a:pt x="47790" y="55054"/>
                  </a:lnTo>
                  <a:lnTo>
                    <a:pt x="47790" y="56426"/>
                  </a:lnTo>
                  <a:lnTo>
                    <a:pt x="47713" y="56692"/>
                  </a:lnTo>
                  <a:lnTo>
                    <a:pt x="46596" y="56972"/>
                  </a:lnTo>
                  <a:lnTo>
                    <a:pt x="46164" y="56413"/>
                  </a:lnTo>
                  <a:lnTo>
                    <a:pt x="44602" y="56857"/>
                  </a:lnTo>
                  <a:lnTo>
                    <a:pt x="44386" y="56972"/>
                  </a:lnTo>
                  <a:lnTo>
                    <a:pt x="42773" y="56642"/>
                  </a:lnTo>
                  <a:lnTo>
                    <a:pt x="42697" y="57810"/>
                  </a:lnTo>
                  <a:lnTo>
                    <a:pt x="41643" y="58216"/>
                  </a:lnTo>
                  <a:lnTo>
                    <a:pt x="42024" y="59499"/>
                  </a:lnTo>
                  <a:lnTo>
                    <a:pt x="42329" y="60083"/>
                  </a:lnTo>
                  <a:lnTo>
                    <a:pt x="42164" y="60452"/>
                  </a:lnTo>
                  <a:lnTo>
                    <a:pt x="41363" y="60071"/>
                  </a:lnTo>
                  <a:lnTo>
                    <a:pt x="40601" y="59563"/>
                  </a:lnTo>
                  <a:lnTo>
                    <a:pt x="39916" y="58801"/>
                  </a:lnTo>
                  <a:lnTo>
                    <a:pt x="39281" y="58178"/>
                  </a:lnTo>
                  <a:lnTo>
                    <a:pt x="38874" y="57531"/>
                  </a:lnTo>
                  <a:lnTo>
                    <a:pt x="38747" y="57277"/>
                  </a:lnTo>
                  <a:lnTo>
                    <a:pt x="39839" y="57099"/>
                  </a:lnTo>
                  <a:lnTo>
                    <a:pt x="40436" y="57277"/>
                  </a:lnTo>
                  <a:lnTo>
                    <a:pt x="42481" y="57785"/>
                  </a:lnTo>
                  <a:lnTo>
                    <a:pt x="42697" y="57810"/>
                  </a:lnTo>
                  <a:lnTo>
                    <a:pt x="42697" y="56629"/>
                  </a:lnTo>
                  <a:lnTo>
                    <a:pt x="42506" y="56565"/>
                  </a:lnTo>
                  <a:lnTo>
                    <a:pt x="43891" y="56146"/>
                  </a:lnTo>
                  <a:lnTo>
                    <a:pt x="45085" y="55727"/>
                  </a:lnTo>
                  <a:lnTo>
                    <a:pt x="45491" y="55562"/>
                  </a:lnTo>
                  <a:lnTo>
                    <a:pt x="46634" y="56007"/>
                  </a:lnTo>
                  <a:lnTo>
                    <a:pt x="47663" y="56388"/>
                  </a:lnTo>
                  <a:lnTo>
                    <a:pt x="47790" y="56426"/>
                  </a:lnTo>
                  <a:lnTo>
                    <a:pt x="47790" y="55054"/>
                  </a:lnTo>
                  <a:lnTo>
                    <a:pt x="46672" y="54610"/>
                  </a:lnTo>
                  <a:lnTo>
                    <a:pt x="45618" y="55105"/>
                  </a:lnTo>
                  <a:lnTo>
                    <a:pt x="44894" y="53149"/>
                  </a:lnTo>
                  <a:lnTo>
                    <a:pt x="43967" y="51422"/>
                  </a:lnTo>
                  <a:lnTo>
                    <a:pt x="41478" y="51257"/>
                  </a:lnTo>
                  <a:lnTo>
                    <a:pt x="41389" y="51473"/>
                  </a:lnTo>
                  <a:lnTo>
                    <a:pt x="41313" y="51689"/>
                  </a:lnTo>
                  <a:lnTo>
                    <a:pt x="41287" y="51841"/>
                  </a:lnTo>
                  <a:lnTo>
                    <a:pt x="41084" y="53187"/>
                  </a:lnTo>
                  <a:lnTo>
                    <a:pt x="41033" y="55041"/>
                  </a:lnTo>
                  <a:lnTo>
                    <a:pt x="41198" y="56121"/>
                  </a:lnTo>
                  <a:lnTo>
                    <a:pt x="40144" y="55753"/>
                  </a:lnTo>
                  <a:lnTo>
                    <a:pt x="39458" y="55499"/>
                  </a:lnTo>
                  <a:lnTo>
                    <a:pt x="39331" y="53555"/>
                  </a:lnTo>
                  <a:lnTo>
                    <a:pt x="39636" y="51485"/>
                  </a:lnTo>
                  <a:lnTo>
                    <a:pt x="39471" y="51422"/>
                  </a:lnTo>
                  <a:lnTo>
                    <a:pt x="40068" y="50419"/>
                  </a:lnTo>
                  <a:lnTo>
                    <a:pt x="47802" y="52197"/>
                  </a:lnTo>
                  <a:lnTo>
                    <a:pt x="49707" y="52451"/>
                  </a:lnTo>
                  <a:lnTo>
                    <a:pt x="53263" y="53975"/>
                  </a:lnTo>
                  <a:lnTo>
                    <a:pt x="53327" y="55372"/>
                  </a:lnTo>
                  <a:lnTo>
                    <a:pt x="53327" y="47142"/>
                  </a:lnTo>
                  <a:lnTo>
                    <a:pt x="53187" y="47231"/>
                  </a:lnTo>
                  <a:lnTo>
                    <a:pt x="52806" y="46837"/>
                  </a:lnTo>
                  <a:lnTo>
                    <a:pt x="53721" y="46863"/>
                  </a:lnTo>
                  <a:lnTo>
                    <a:pt x="53721" y="43916"/>
                  </a:lnTo>
                  <a:lnTo>
                    <a:pt x="52730" y="44818"/>
                  </a:lnTo>
                  <a:lnTo>
                    <a:pt x="52349" y="46062"/>
                  </a:lnTo>
                  <a:lnTo>
                    <a:pt x="52247" y="45694"/>
                  </a:lnTo>
                  <a:lnTo>
                    <a:pt x="52247" y="51790"/>
                  </a:lnTo>
                  <a:lnTo>
                    <a:pt x="51371" y="51689"/>
                  </a:lnTo>
                  <a:lnTo>
                    <a:pt x="45745" y="50419"/>
                  </a:lnTo>
                  <a:lnTo>
                    <a:pt x="40690" y="49276"/>
                  </a:lnTo>
                  <a:lnTo>
                    <a:pt x="40817" y="49022"/>
                  </a:lnTo>
                  <a:lnTo>
                    <a:pt x="41084" y="48514"/>
                  </a:lnTo>
                  <a:lnTo>
                    <a:pt x="39776" y="48768"/>
                  </a:lnTo>
                  <a:lnTo>
                    <a:pt x="39357" y="49022"/>
                  </a:lnTo>
                  <a:lnTo>
                    <a:pt x="38252" y="48768"/>
                  </a:lnTo>
                  <a:lnTo>
                    <a:pt x="40182" y="47625"/>
                  </a:lnTo>
                  <a:lnTo>
                    <a:pt x="40538" y="47625"/>
                  </a:lnTo>
                  <a:lnTo>
                    <a:pt x="41021" y="47498"/>
                  </a:lnTo>
                  <a:lnTo>
                    <a:pt x="43472" y="45720"/>
                  </a:lnTo>
                  <a:lnTo>
                    <a:pt x="43510" y="45593"/>
                  </a:lnTo>
                  <a:lnTo>
                    <a:pt x="42735" y="44958"/>
                  </a:lnTo>
                  <a:lnTo>
                    <a:pt x="35991" y="48895"/>
                  </a:lnTo>
                  <a:lnTo>
                    <a:pt x="35509" y="49403"/>
                  </a:lnTo>
                  <a:lnTo>
                    <a:pt x="38176" y="50038"/>
                  </a:lnTo>
                  <a:lnTo>
                    <a:pt x="37528" y="50673"/>
                  </a:lnTo>
                  <a:lnTo>
                    <a:pt x="37058" y="51562"/>
                  </a:lnTo>
                  <a:lnTo>
                    <a:pt x="36753" y="52324"/>
                  </a:lnTo>
                  <a:lnTo>
                    <a:pt x="36487" y="52590"/>
                  </a:lnTo>
                  <a:lnTo>
                    <a:pt x="35331" y="53009"/>
                  </a:lnTo>
                  <a:lnTo>
                    <a:pt x="33743" y="51689"/>
                  </a:lnTo>
                  <a:lnTo>
                    <a:pt x="32931" y="50927"/>
                  </a:lnTo>
                  <a:lnTo>
                    <a:pt x="33121" y="49911"/>
                  </a:lnTo>
                  <a:lnTo>
                    <a:pt x="33210" y="49657"/>
                  </a:lnTo>
                  <a:lnTo>
                    <a:pt x="33477" y="49403"/>
                  </a:lnTo>
                  <a:lnTo>
                    <a:pt x="33997" y="48895"/>
                  </a:lnTo>
                  <a:lnTo>
                    <a:pt x="32169" y="48895"/>
                  </a:lnTo>
                  <a:lnTo>
                    <a:pt x="31673" y="49403"/>
                  </a:lnTo>
                  <a:lnTo>
                    <a:pt x="31051" y="48514"/>
                  </a:lnTo>
                  <a:lnTo>
                    <a:pt x="30822" y="48133"/>
                  </a:lnTo>
                  <a:lnTo>
                    <a:pt x="30670" y="47879"/>
                  </a:lnTo>
                  <a:lnTo>
                    <a:pt x="30441" y="47371"/>
                  </a:lnTo>
                  <a:lnTo>
                    <a:pt x="30530" y="46990"/>
                  </a:lnTo>
                  <a:lnTo>
                    <a:pt x="32346" y="45847"/>
                  </a:lnTo>
                  <a:lnTo>
                    <a:pt x="32512" y="45593"/>
                  </a:lnTo>
                  <a:lnTo>
                    <a:pt x="33616" y="43942"/>
                  </a:lnTo>
                  <a:lnTo>
                    <a:pt x="33743" y="43688"/>
                  </a:lnTo>
                  <a:lnTo>
                    <a:pt x="34455" y="41529"/>
                  </a:lnTo>
                  <a:lnTo>
                    <a:pt x="36436" y="41783"/>
                  </a:lnTo>
                  <a:lnTo>
                    <a:pt x="37680" y="41783"/>
                  </a:lnTo>
                  <a:lnTo>
                    <a:pt x="38074" y="41529"/>
                  </a:lnTo>
                  <a:lnTo>
                    <a:pt x="39281" y="40767"/>
                  </a:lnTo>
                  <a:lnTo>
                    <a:pt x="37299" y="40767"/>
                  </a:lnTo>
                  <a:lnTo>
                    <a:pt x="34759" y="40513"/>
                  </a:lnTo>
                  <a:lnTo>
                    <a:pt x="34823" y="40259"/>
                  </a:lnTo>
                  <a:lnTo>
                    <a:pt x="34925" y="39827"/>
                  </a:lnTo>
                  <a:lnTo>
                    <a:pt x="35039" y="39116"/>
                  </a:lnTo>
                  <a:lnTo>
                    <a:pt x="35090" y="38608"/>
                  </a:lnTo>
                  <a:lnTo>
                    <a:pt x="35140" y="37973"/>
                  </a:lnTo>
                  <a:lnTo>
                    <a:pt x="35585" y="37973"/>
                  </a:lnTo>
                  <a:lnTo>
                    <a:pt x="36715" y="38735"/>
                  </a:lnTo>
                  <a:lnTo>
                    <a:pt x="39662" y="40259"/>
                  </a:lnTo>
                  <a:lnTo>
                    <a:pt x="41313" y="41021"/>
                  </a:lnTo>
                  <a:lnTo>
                    <a:pt x="41503" y="43942"/>
                  </a:lnTo>
                  <a:lnTo>
                    <a:pt x="42735" y="44958"/>
                  </a:lnTo>
                  <a:lnTo>
                    <a:pt x="42964" y="44831"/>
                  </a:lnTo>
                  <a:lnTo>
                    <a:pt x="42862" y="45059"/>
                  </a:lnTo>
                  <a:lnTo>
                    <a:pt x="43510" y="45593"/>
                  </a:lnTo>
                  <a:lnTo>
                    <a:pt x="43649" y="45593"/>
                  </a:lnTo>
                  <a:lnTo>
                    <a:pt x="43675" y="45720"/>
                  </a:lnTo>
                  <a:lnTo>
                    <a:pt x="43980" y="45974"/>
                  </a:lnTo>
                  <a:lnTo>
                    <a:pt x="45669" y="44704"/>
                  </a:lnTo>
                  <a:lnTo>
                    <a:pt x="46863" y="43815"/>
                  </a:lnTo>
                  <a:lnTo>
                    <a:pt x="47142" y="43561"/>
                  </a:lnTo>
                  <a:lnTo>
                    <a:pt x="49784" y="44450"/>
                  </a:lnTo>
                  <a:lnTo>
                    <a:pt x="50050" y="44196"/>
                  </a:lnTo>
                  <a:lnTo>
                    <a:pt x="50177" y="43815"/>
                  </a:lnTo>
                  <a:lnTo>
                    <a:pt x="50165" y="44081"/>
                  </a:lnTo>
                  <a:lnTo>
                    <a:pt x="50152" y="46101"/>
                  </a:lnTo>
                  <a:lnTo>
                    <a:pt x="51752" y="48996"/>
                  </a:lnTo>
                  <a:lnTo>
                    <a:pt x="51727" y="49542"/>
                  </a:lnTo>
                  <a:lnTo>
                    <a:pt x="51816" y="50279"/>
                  </a:lnTo>
                  <a:lnTo>
                    <a:pt x="51231" y="50165"/>
                  </a:lnTo>
                  <a:lnTo>
                    <a:pt x="49644" y="51054"/>
                  </a:lnTo>
                  <a:lnTo>
                    <a:pt x="52171" y="51574"/>
                  </a:lnTo>
                  <a:lnTo>
                    <a:pt x="52247" y="51790"/>
                  </a:lnTo>
                  <a:lnTo>
                    <a:pt x="52247" y="45694"/>
                  </a:lnTo>
                  <a:lnTo>
                    <a:pt x="51943" y="44577"/>
                  </a:lnTo>
                  <a:lnTo>
                    <a:pt x="52044" y="44196"/>
                  </a:lnTo>
                  <a:lnTo>
                    <a:pt x="52882" y="42672"/>
                  </a:lnTo>
                  <a:lnTo>
                    <a:pt x="53543" y="42672"/>
                  </a:lnTo>
                  <a:lnTo>
                    <a:pt x="53911" y="43738"/>
                  </a:lnTo>
                  <a:lnTo>
                    <a:pt x="53911" y="36118"/>
                  </a:lnTo>
                  <a:lnTo>
                    <a:pt x="52870" y="38354"/>
                  </a:lnTo>
                  <a:lnTo>
                    <a:pt x="52768" y="39116"/>
                  </a:lnTo>
                  <a:lnTo>
                    <a:pt x="53263" y="41656"/>
                  </a:lnTo>
                  <a:lnTo>
                    <a:pt x="52616" y="41783"/>
                  </a:lnTo>
                  <a:lnTo>
                    <a:pt x="52006" y="42037"/>
                  </a:lnTo>
                  <a:lnTo>
                    <a:pt x="50774" y="43065"/>
                  </a:lnTo>
                  <a:lnTo>
                    <a:pt x="48742" y="42418"/>
                  </a:lnTo>
                  <a:lnTo>
                    <a:pt x="48107" y="42164"/>
                  </a:lnTo>
                  <a:lnTo>
                    <a:pt x="48209" y="41910"/>
                  </a:lnTo>
                  <a:lnTo>
                    <a:pt x="48425" y="41402"/>
                  </a:lnTo>
                  <a:lnTo>
                    <a:pt x="48945" y="40132"/>
                  </a:lnTo>
                  <a:lnTo>
                    <a:pt x="48856" y="39624"/>
                  </a:lnTo>
                  <a:lnTo>
                    <a:pt x="47574" y="37973"/>
                  </a:lnTo>
                  <a:lnTo>
                    <a:pt x="47091" y="37338"/>
                  </a:lnTo>
                  <a:lnTo>
                    <a:pt x="46786" y="37211"/>
                  </a:lnTo>
                  <a:lnTo>
                    <a:pt x="46177" y="36957"/>
                  </a:lnTo>
                  <a:lnTo>
                    <a:pt x="46177" y="41402"/>
                  </a:lnTo>
                  <a:lnTo>
                    <a:pt x="45059" y="40894"/>
                  </a:lnTo>
                  <a:lnTo>
                    <a:pt x="44996" y="42926"/>
                  </a:lnTo>
                  <a:lnTo>
                    <a:pt x="44462" y="43053"/>
                  </a:lnTo>
                  <a:lnTo>
                    <a:pt x="43840" y="42799"/>
                  </a:lnTo>
                  <a:lnTo>
                    <a:pt x="43281" y="41910"/>
                  </a:lnTo>
                  <a:lnTo>
                    <a:pt x="43942" y="42291"/>
                  </a:lnTo>
                  <a:lnTo>
                    <a:pt x="44500" y="42545"/>
                  </a:lnTo>
                  <a:lnTo>
                    <a:pt x="44996" y="42926"/>
                  </a:lnTo>
                  <a:lnTo>
                    <a:pt x="44996" y="40868"/>
                  </a:lnTo>
                  <a:lnTo>
                    <a:pt x="43916" y="40259"/>
                  </a:lnTo>
                  <a:lnTo>
                    <a:pt x="43319" y="39878"/>
                  </a:lnTo>
                  <a:lnTo>
                    <a:pt x="43510" y="38989"/>
                  </a:lnTo>
                  <a:lnTo>
                    <a:pt x="43611" y="38608"/>
                  </a:lnTo>
                  <a:lnTo>
                    <a:pt x="43853" y="37973"/>
                  </a:lnTo>
                  <a:lnTo>
                    <a:pt x="45300" y="38608"/>
                  </a:lnTo>
                  <a:lnTo>
                    <a:pt x="46126" y="39624"/>
                  </a:lnTo>
                  <a:lnTo>
                    <a:pt x="46177" y="41402"/>
                  </a:lnTo>
                  <a:lnTo>
                    <a:pt x="46177" y="36957"/>
                  </a:lnTo>
                  <a:lnTo>
                    <a:pt x="44704" y="36322"/>
                  </a:lnTo>
                  <a:lnTo>
                    <a:pt x="45021" y="35941"/>
                  </a:lnTo>
                  <a:lnTo>
                    <a:pt x="45389" y="35433"/>
                  </a:lnTo>
                  <a:lnTo>
                    <a:pt x="45796" y="35052"/>
                  </a:lnTo>
                  <a:lnTo>
                    <a:pt x="50241" y="34036"/>
                  </a:lnTo>
                  <a:lnTo>
                    <a:pt x="47586" y="35433"/>
                  </a:lnTo>
                  <a:lnTo>
                    <a:pt x="47739" y="35687"/>
                  </a:lnTo>
                  <a:lnTo>
                    <a:pt x="50241" y="35433"/>
                  </a:lnTo>
                  <a:lnTo>
                    <a:pt x="51803" y="34798"/>
                  </a:lnTo>
                  <a:lnTo>
                    <a:pt x="52844" y="34036"/>
                  </a:lnTo>
                  <a:lnTo>
                    <a:pt x="53530" y="33528"/>
                  </a:lnTo>
                  <a:lnTo>
                    <a:pt x="54483" y="33528"/>
                  </a:lnTo>
                  <a:lnTo>
                    <a:pt x="54711" y="33401"/>
                  </a:lnTo>
                  <a:lnTo>
                    <a:pt x="55156" y="33274"/>
                  </a:lnTo>
                  <a:lnTo>
                    <a:pt x="55664" y="33350"/>
                  </a:lnTo>
                  <a:lnTo>
                    <a:pt x="56667" y="33909"/>
                  </a:lnTo>
                  <a:lnTo>
                    <a:pt x="56667" y="29705"/>
                  </a:lnTo>
                  <a:lnTo>
                    <a:pt x="56057" y="30797"/>
                  </a:lnTo>
                  <a:lnTo>
                    <a:pt x="55410" y="31635"/>
                  </a:lnTo>
                  <a:lnTo>
                    <a:pt x="54952" y="32092"/>
                  </a:lnTo>
                  <a:lnTo>
                    <a:pt x="53721" y="32004"/>
                  </a:lnTo>
                  <a:lnTo>
                    <a:pt x="52717" y="31877"/>
                  </a:lnTo>
                  <a:lnTo>
                    <a:pt x="52717" y="32893"/>
                  </a:lnTo>
                  <a:lnTo>
                    <a:pt x="52476" y="33020"/>
                  </a:lnTo>
                  <a:lnTo>
                    <a:pt x="50939" y="32766"/>
                  </a:lnTo>
                  <a:lnTo>
                    <a:pt x="49453" y="32893"/>
                  </a:lnTo>
                  <a:lnTo>
                    <a:pt x="48018" y="33274"/>
                  </a:lnTo>
                  <a:lnTo>
                    <a:pt x="48806" y="32639"/>
                  </a:lnTo>
                  <a:lnTo>
                    <a:pt x="51422" y="32766"/>
                  </a:lnTo>
                  <a:lnTo>
                    <a:pt x="52717" y="32893"/>
                  </a:lnTo>
                  <a:lnTo>
                    <a:pt x="52717" y="31877"/>
                  </a:lnTo>
                  <a:lnTo>
                    <a:pt x="51892" y="31750"/>
                  </a:lnTo>
                  <a:lnTo>
                    <a:pt x="50050" y="31623"/>
                  </a:lnTo>
                  <a:lnTo>
                    <a:pt x="51689" y="30480"/>
                  </a:lnTo>
                  <a:lnTo>
                    <a:pt x="53327" y="29514"/>
                  </a:lnTo>
                  <a:lnTo>
                    <a:pt x="53225" y="30022"/>
                  </a:lnTo>
                  <a:lnTo>
                    <a:pt x="53860" y="31229"/>
                  </a:lnTo>
                  <a:lnTo>
                    <a:pt x="54559" y="30302"/>
                  </a:lnTo>
                  <a:lnTo>
                    <a:pt x="55206" y="29146"/>
                  </a:lnTo>
                  <a:lnTo>
                    <a:pt x="57061" y="28994"/>
                  </a:lnTo>
                  <a:lnTo>
                    <a:pt x="57061" y="28549"/>
                  </a:lnTo>
                  <a:lnTo>
                    <a:pt x="56692" y="28397"/>
                  </a:lnTo>
                  <a:lnTo>
                    <a:pt x="58801" y="27940"/>
                  </a:lnTo>
                  <a:lnTo>
                    <a:pt x="60566" y="27940"/>
                  </a:lnTo>
                  <a:lnTo>
                    <a:pt x="61061" y="28079"/>
                  </a:lnTo>
                  <a:lnTo>
                    <a:pt x="61061" y="26174"/>
                  </a:lnTo>
                  <a:lnTo>
                    <a:pt x="58381" y="26670"/>
                  </a:lnTo>
                  <a:lnTo>
                    <a:pt x="52959" y="28638"/>
                  </a:lnTo>
                  <a:lnTo>
                    <a:pt x="46532" y="31750"/>
                  </a:lnTo>
                  <a:lnTo>
                    <a:pt x="43256" y="35941"/>
                  </a:lnTo>
                  <a:lnTo>
                    <a:pt x="42227" y="35750"/>
                  </a:lnTo>
                  <a:lnTo>
                    <a:pt x="42227" y="37465"/>
                  </a:lnTo>
                  <a:lnTo>
                    <a:pt x="41922" y="38100"/>
                  </a:lnTo>
                  <a:lnTo>
                    <a:pt x="41732" y="38608"/>
                  </a:lnTo>
                  <a:lnTo>
                    <a:pt x="41617" y="38989"/>
                  </a:lnTo>
                  <a:lnTo>
                    <a:pt x="40538" y="38354"/>
                  </a:lnTo>
                  <a:lnTo>
                    <a:pt x="39712" y="37973"/>
                  </a:lnTo>
                  <a:lnTo>
                    <a:pt x="38328" y="37338"/>
                  </a:lnTo>
                  <a:lnTo>
                    <a:pt x="39687" y="37211"/>
                  </a:lnTo>
                  <a:lnTo>
                    <a:pt x="41046" y="37211"/>
                  </a:lnTo>
                  <a:lnTo>
                    <a:pt x="42227" y="37465"/>
                  </a:lnTo>
                  <a:lnTo>
                    <a:pt x="42227" y="35750"/>
                  </a:lnTo>
                  <a:lnTo>
                    <a:pt x="41313" y="35560"/>
                  </a:lnTo>
                  <a:lnTo>
                    <a:pt x="38785" y="35814"/>
                  </a:lnTo>
                  <a:lnTo>
                    <a:pt x="36385" y="36322"/>
                  </a:lnTo>
                  <a:lnTo>
                    <a:pt x="36055" y="36068"/>
                  </a:lnTo>
                  <a:lnTo>
                    <a:pt x="35560" y="35433"/>
                  </a:lnTo>
                  <a:lnTo>
                    <a:pt x="37274" y="35687"/>
                  </a:lnTo>
                  <a:lnTo>
                    <a:pt x="37604" y="35433"/>
                  </a:lnTo>
                  <a:lnTo>
                    <a:pt x="38773" y="34544"/>
                  </a:lnTo>
                  <a:lnTo>
                    <a:pt x="35052" y="34036"/>
                  </a:lnTo>
                  <a:lnTo>
                    <a:pt x="35026" y="33655"/>
                  </a:lnTo>
                  <a:lnTo>
                    <a:pt x="34975" y="32639"/>
                  </a:lnTo>
                  <a:lnTo>
                    <a:pt x="36499" y="31115"/>
                  </a:lnTo>
                  <a:lnTo>
                    <a:pt x="41148" y="30226"/>
                  </a:lnTo>
                  <a:lnTo>
                    <a:pt x="43281" y="29121"/>
                  </a:lnTo>
                  <a:lnTo>
                    <a:pt x="39954" y="28702"/>
                  </a:lnTo>
                  <a:lnTo>
                    <a:pt x="37350" y="29083"/>
                  </a:lnTo>
                  <a:lnTo>
                    <a:pt x="33667" y="29895"/>
                  </a:lnTo>
                  <a:lnTo>
                    <a:pt x="33667" y="36322"/>
                  </a:lnTo>
                  <a:lnTo>
                    <a:pt x="33350" y="36576"/>
                  </a:lnTo>
                  <a:lnTo>
                    <a:pt x="33362" y="37338"/>
                  </a:lnTo>
                  <a:lnTo>
                    <a:pt x="33362" y="38608"/>
                  </a:lnTo>
                  <a:lnTo>
                    <a:pt x="33299" y="40259"/>
                  </a:lnTo>
                  <a:lnTo>
                    <a:pt x="33172" y="40233"/>
                  </a:lnTo>
                  <a:lnTo>
                    <a:pt x="33172" y="41275"/>
                  </a:lnTo>
                  <a:lnTo>
                    <a:pt x="32905" y="42926"/>
                  </a:lnTo>
                  <a:lnTo>
                    <a:pt x="32791" y="43307"/>
                  </a:lnTo>
                  <a:lnTo>
                    <a:pt x="32029" y="44577"/>
                  </a:lnTo>
                  <a:lnTo>
                    <a:pt x="29946" y="45593"/>
                  </a:lnTo>
                  <a:lnTo>
                    <a:pt x="29819" y="43307"/>
                  </a:lnTo>
                  <a:lnTo>
                    <a:pt x="29705" y="42926"/>
                  </a:lnTo>
                  <a:lnTo>
                    <a:pt x="30581" y="40513"/>
                  </a:lnTo>
                  <a:lnTo>
                    <a:pt x="33172" y="41275"/>
                  </a:lnTo>
                  <a:lnTo>
                    <a:pt x="33172" y="40233"/>
                  </a:lnTo>
                  <a:lnTo>
                    <a:pt x="32664" y="40132"/>
                  </a:lnTo>
                  <a:lnTo>
                    <a:pt x="32054" y="39878"/>
                  </a:lnTo>
                  <a:lnTo>
                    <a:pt x="31470" y="39751"/>
                  </a:lnTo>
                  <a:lnTo>
                    <a:pt x="32004" y="39370"/>
                  </a:lnTo>
                  <a:lnTo>
                    <a:pt x="32435" y="39116"/>
                  </a:lnTo>
                  <a:lnTo>
                    <a:pt x="33362" y="38608"/>
                  </a:lnTo>
                  <a:lnTo>
                    <a:pt x="33362" y="37338"/>
                  </a:lnTo>
                  <a:lnTo>
                    <a:pt x="32143" y="37846"/>
                  </a:lnTo>
                  <a:lnTo>
                    <a:pt x="31076" y="38481"/>
                  </a:lnTo>
                  <a:lnTo>
                    <a:pt x="30238" y="39116"/>
                  </a:lnTo>
                  <a:lnTo>
                    <a:pt x="29400" y="38696"/>
                  </a:lnTo>
                  <a:lnTo>
                    <a:pt x="29400" y="40005"/>
                  </a:lnTo>
                  <a:lnTo>
                    <a:pt x="28841" y="40767"/>
                  </a:lnTo>
                  <a:lnTo>
                    <a:pt x="28257" y="39827"/>
                  </a:lnTo>
                  <a:lnTo>
                    <a:pt x="28270" y="39700"/>
                  </a:lnTo>
                  <a:lnTo>
                    <a:pt x="28194" y="46355"/>
                  </a:lnTo>
                  <a:lnTo>
                    <a:pt x="23710" y="47764"/>
                  </a:lnTo>
                  <a:lnTo>
                    <a:pt x="22466" y="45643"/>
                  </a:lnTo>
                  <a:lnTo>
                    <a:pt x="22225" y="42494"/>
                  </a:lnTo>
                  <a:lnTo>
                    <a:pt x="22898" y="39458"/>
                  </a:lnTo>
                  <a:lnTo>
                    <a:pt x="21844" y="38874"/>
                  </a:lnTo>
                  <a:lnTo>
                    <a:pt x="20802" y="38379"/>
                  </a:lnTo>
                  <a:lnTo>
                    <a:pt x="20866" y="37592"/>
                  </a:lnTo>
                  <a:lnTo>
                    <a:pt x="23761" y="38735"/>
                  </a:lnTo>
                  <a:lnTo>
                    <a:pt x="26771" y="40513"/>
                  </a:lnTo>
                  <a:lnTo>
                    <a:pt x="27711" y="42418"/>
                  </a:lnTo>
                  <a:lnTo>
                    <a:pt x="27838" y="45085"/>
                  </a:lnTo>
                  <a:lnTo>
                    <a:pt x="28194" y="46355"/>
                  </a:lnTo>
                  <a:lnTo>
                    <a:pt x="28194" y="39662"/>
                  </a:lnTo>
                  <a:lnTo>
                    <a:pt x="28028" y="39573"/>
                  </a:lnTo>
                  <a:lnTo>
                    <a:pt x="27749" y="39255"/>
                  </a:lnTo>
                  <a:lnTo>
                    <a:pt x="29400" y="40005"/>
                  </a:lnTo>
                  <a:lnTo>
                    <a:pt x="29400" y="38696"/>
                  </a:lnTo>
                  <a:lnTo>
                    <a:pt x="28460" y="38227"/>
                  </a:lnTo>
                  <a:lnTo>
                    <a:pt x="27317" y="36830"/>
                  </a:lnTo>
                  <a:lnTo>
                    <a:pt x="27432" y="33782"/>
                  </a:lnTo>
                  <a:lnTo>
                    <a:pt x="27495" y="33528"/>
                  </a:lnTo>
                  <a:lnTo>
                    <a:pt x="29400" y="34163"/>
                  </a:lnTo>
                  <a:lnTo>
                    <a:pt x="31305" y="34544"/>
                  </a:lnTo>
                  <a:lnTo>
                    <a:pt x="32918" y="34925"/>
                  </a:lnTo>
                  <a:lnTo>
                    <a:pt x="33032" y="35306"/>
                  </a:lnTo>
                  <a:lnTo>
                    <a:pt x="33337" y="35941"/>
                  </a:lnTo>
                  <a:lnTo>
                    <a:pt x="33667" y="36322"/>
                  </a:lnTo>
                  <a:lnTo>
                    <a:pt x="33667" y="29895"/>
                  </a:lnTo>
                  <a:lnTo>
                    <a:pt x="32677" y="30099"/>
                  </a:lnTo>
                  <a:lnTo>
                    <a:pt x="32740" y="33655"/>
                  </a:lnTo>
                  <a:lnTo>
                    <a:pt x="31927" y="33528"/>
                  </a:lnTo>
                  <a:lnTo>
                    <a:pt x="29489" y="33147"/>
                  </a:lnTo>
                  <a:lnTo>
                    <a:pt x="27940" y="32512"/>
                  </a:lnTo>
                  <a:lnTo>
                    <a:pt x="28346" y="31877"/>
                  </a:lnTo>
                  <a:lnTo>
                    <a:pt x="29311" y="30353"/>
                  </a:lnTo>
                  <a:lnTo>
                    <a:pt x="32956" y="28956"/>
                  </a:lnTo>
                  <a:lnTo>
                    <a:pt x="38303" y="27559"/>
                  </a:lnTo>
                  <a:lnTo>
                    <a:pt x="45326" y="27813"/>
                  </a:lnTo>
                  <a:lnTo>
                    <a:pt x="46520" y="27559"/>
                  </a:lnTo>
                  <a:lnTo>
                    <a:pt x="45237" y="23876"/>
                  </a:lnTo>
                  <a:lnTo>
                    <a:pt x="44805" y="23241"/>
                  </a:lnTo>
                  <a:lnTo>
                    <a:pt x="44373" y="23241"/>
                  </a:lnTo>
                  <a:lnTo>
                    <a:pt x="44373" y="26670"/>
                  </a:lnTo>
                  <a:lnTo>
                    <a:pt x="38709" y="26543"/>
                  </a:lnTo>
                  <a:lnTo>
                    <a:pt x="30048" y="26543"/>
                  </a:lnTo>
                  <a:lnTo>
                    <a:pt x="30568" y="25463"/>
                  </a:lnTo>
                  <a:lnTo>
                    <a:pt x="31356" y="24422"/>
                  </a:lnTo>
                  <a:lnTo>
                    <a:pt x="32994" y="24511"/>
                  </a:lnTo>
                  <a:lnTo>
                    <a:pt x="35445" y="25400"/>
                  </a:lnTo>
                  <a:lnTo>
                    <a:pt x="40538" y="24638"/>
                  </a:lnTo>
                  <a:lnTo>
                    <a:pt x="42214" y="24130"/>
                  </a:lnTo>
                  <a:lnTo>
                    <a:pt x="43053" y="23876"/>
                  </a:lnTo>
                  <a:lnTo>
                    <a:pt x="43992" y="25654"/>
                  </a:lnTo>
                  <a:lnTo>
                    <a:pt x="44373" y="26670"/>
                  </a:lnTo>
                  <a:lnTo>
                    <a:pt x="44373" y="23241"/>
                  </a:lnTo>
                  <a:lnTo>
                    <a:pt x="40957" y="23241"/>
                  </a:lnTo>
                  <a:lnTo>
                    <a:pt x="40665" y="23241"/>
                  </a:lnTo>
                  <a:lnTo>
                    <a:pt x="38963" y="23723"/>
                  </a:lnTo>
                  <a:lnTo>
                    <a:pt x="39458" y="23012"/>
                  </a:lnTo>
                  <a:lnTo>
                    <a:pt x="37630" y="22733"/>
                  </a:lnTo>
                  <a:lnTo>
                    <a:pt x="37490" y="22720"/>
                  </a:lnTo>
                  <a:lnTo>
                    <a:pt x="37490" y="23876"/>
                  </a:lnTo>
                  <a:lnTo>
                    <a:pt x="34137" y="23876"/>
                  </a:lnTo>
                  <a:lnTo>
                    <a:pt x="32258" y="23545"/>
                  </a:lnTo>
                  <a:lnTo>
                    <a:pt x="32651" y="23202"/>
                  </a:lnTo>
                  <a:lnTo>
                    <a:pt x="35102" y="23368"/>
                  </a:lnTo>
                  <a:lnTo>
                    <a:pt x="37490" y="23876"/>
                  </a:lnTo>
                  <a:lnTo>
                    <a:pt x="37490" y="22720"/>
                  </a:lnTo>
                  <a:lnTo>
                    <a:pt x="33489" y="22098"/>
                  </a:lnTo>
                  <a:lnTo>
                    <a:pt x="32651" y="21971"/>
                  </a:lnTo>
                  <a:lnTo>
                    <a:pt x="31826" y="21844"/>
                  </a:lnTo>
                  <a:lnTo>
                    <a:pt x="31927" y="21717"/>
                  </a:lnTo>
                  <a:lnTo>
                    <a:pt x="32258" y="21336"/>
                  </a:lnTo>
                  <a:lnTo>
                    <a:pt x="33528" y="19431"/>
                  </a:lnTo>
                  <a:lnTo>
                    <a:pt x="34582" y="18669"/>
                  </a:lnTo>
                  <a:lnTo>
                    <a:pt x="36474" y="18415"/>
                  </a:lnTo>
                  <a:lnTo>
                    <a:pt x="37820" y="18669"/>
                  </a:lnTo>
                  <a:lnTo>
                    <a:pt x="38252" y="20027"/>
                  </a:lnTo>
                  <a:lnTo>
                    <a:pt x="38442" y="19964"/>
                  </a:lnTo>
                  <a:lnTo>
                    <a:pt x="38328" y="18796"/>
                  </a:lnTo>
                  <a:lnTo>
                    <a:pt x="39306" y="18923"/>
                  </a:lnTo>
                  <a:lnTo>
                    <a:pt x="40373" y="21717"/>
                  </a:lnTo>
                  <a:lnTo>
                    <a:pt x="40817" y="21082"/>
                  </a:lnTo>
                  <a:lnTo>
                    <a:pt x="40754" y="19558"/>
                  </a:lnTo>
                  <a:lnTo>
                    <a:pt x="40563" y="19177"/>
                  </a:lnTo>
                  <a:lnTo>
                    <a:pt x="41554" y="19177"/>
                  </a:lnTo>
                  <a:lnTo>
                    <a:pt x="41529" y="19304"/>
                  </a:lnTo>
                  <a:lnTo>
                    <a:pt x="41414" y="20574"/>
                  </a:lnTo>
                  <a:lnTo>
                    <a:pt x="42443" y="22733"/>
                  </a:lnTo>
                  <a:lnTo>
                    <a:pt x="40932" y="23164"/>
                  </a:lnTo>
                  <a:lnTo>
                    <a:pt x="44881" y="23202"/>
                  </a:lnTo>
                  <a:lnTo>
                    <a:pt x="46113" y="22733"/>
                  </a:lnTo>
                  <a:lnTo>
                    <a:pt x="47104" y="22225"/>
                  </a:lnTo>
                  <a:lnTo>
                    <a:pt x="48590" y="21463"/>
                  </a:lnTo>
                  <a:lnTo>
                    <a:pt x="50177" y="27038"/>
                  </a:lnTo>
                  <a:lnTo>
                    <a:pt x="50469" y="26797"/>
                  </a:lnTo>
                  <a:lnTo>
                    <a:pt x="51714" y="24638"/>
                  </a:lnTo>
                  <a:lnTo>
                    <a:pt x="51612" y="23622"/>
                  </a:lnTo>
                  <a:lnTo>
                    <a:pt x="51193" y="21590"/>
                  </a:lnTo>
                  <a:lnTo>
                    <a:pt x="51104" y="21463"/>
                  </a:lnTo>
                  <a:lnTo>
                    <a:pt x="50393" y="20320"/>
                  </a:lnTo>
                  <a:lnTo>
                    <a:pt x="51396" y="19558"/>
                  </a:lnTo>
                  <a:lnTo>
                    <a:pt x="51892" y="19304"/>
                  </a:lnTo>
                  <a:lnTo>
                    <a:pt x="52171" y="19431"/>
                  </a:lnTo>
                  <a:lnTo>
                    <a:pt x="53670" y="20701"/>
                  </a:lnTo>
                  <a:lnTo>
                    <a:pt x="53936" y="21336"/>
                  </a:lnTo>
                  <a:lnTo>
                    <a:pt x="53822" y="21475"/>
                  </a:lnTo>
                  <a:lnTo>
                    <a:pt x="54038" y="21551"/>
                  </a:lnTo>
                  <a:lnTo>
                    <a:pt x="54508" y="22606"/>
                  </a:lnTo>
                  <a:lnTo>
                    <a:pt x="55168" y="24892"/>
                  </a:lnTo>
                  <a:lnTo>
                    <a:pt x="56184" y="24638"/>
                  </a:lnTo>
                  <a:lnTo>
                    <a:pt x="56654" y="24257"/>
                  </a:lnTo>
                  <a:lnTo>
                    <a:pt x="56756" y="24511"/>
                  </a:lnTo>
                  <a:lnTo>
                    <a:pt x="60794" y="25273"/>
                  </a:lnTo>
                  <a:lnTo>
                    <a:pt x="64554" y="25400"/>
                  </a:lnTo>
                  <a:lnTo>
                    <a:pt x="67195" y="25222"/>
                  </a:lnTo>
                  <a:lnTo>
                    <a:pt x="67195" y="22694"/>
                  </a:lnTo>
                  <a:lnTo>
                    <a:pt x="67017" y="22567"/>
                  </a:lnTo>
                  <a:lnTo>
                    <a:pt x="66967" y="23037"/>
                  </a:lnTo>
                  <a:lnTo>
                    <a:pt x="65760" y="22517"/>
                  </a:lnTo>
                  <a:lnTo>
                    <a:pt x="65760" y="24003"/>
                  </a:lnTo>
                  <a:lnTo>
                    <a:pt x="63207" y="24130"/>
                  </a:lnTo>
                  <a:lnTo>
                    <a:pt x="61925" y="24003"/>
                  </a:lnTo>
                  <a:lnTo>
                    <a:pt x="60655" y="23876"/>
                  </a:lnTo>
                  <a:lnTo>
                    <a:pt x="57746" y="23368"/>
                  </a:lnTo>
                  <a:lnTo>
                    <a:pt x="57162" y="23622"/>
                  </a:lnTo>
                  <a:lnTo>
                    <a:pt x="56857" y="24003"/>
                  </a:lnTo>
                  <a:lnTo>
                    <a:pt x="56756" y="23495"/>
                  </a:lnTo>
                  <a:lnTo>
                    <a:pt x="56311" y="21945"/>
                  </a:lnTo>
                  <a:lnTo>
                    <a:pt x="56730" y="21945"/>
                  </a:lnTo>
                  <a:lnTo>
                    <a:pt x="58280" y="21285"/>
                  </a:lnTo>
                  <a:lnTo>
                    <a:pt x="57734" y="21145"/>
                  </a:lnTo>
                  <a:lnTo>
                    <a:pt x="57518" y="21120"/>
                  </a:lnTo>
                  <a:lnTo>
                    <a:pt x="57175" y="21082"/>
                  </a:lnTo>
                  <a:lnTo>
                    <a:pt x="56616" y="21120"/>
                  </a:lnTo>
                  <a:lnTo>
                    <a:pt x="55880" y="21082"/>
                  </a:lnTo>
                  <a:lnTo>
                    <a:pt x="55626" y="20688"/>
                  </a:lnTo>
                  <a:lnTo>
                    <a:pt x="56299" y="19710"/>
                  </a:lnTo>
                  <a:lnTo>
                    <a:pt x="57696" y="20320"/>
                  </a:lnTo>
                  <a:lnTo>
                    <a:pt x="58470" y="19812"/>
                  </a:lnTo>
                  <a:lnTo>
                    <a:pt x="58420" y="21082"/>
                  </a:lnTo>
                  <a:lnTo>
                    <a:pt x="59931" y="20828"/>
                  </a:lnTo>
                  <a:lnTo>
                    <a:pt x="60299" y="20193"/>
                  </a:lnTo>
                  <a:lnTo>
                    <a:pt x="61099" y="21590"/>
                  </a:lnTo>
                  <a:lnTo>
                    <a:pt x="62572" y="22479"/>
                  </a:lnTo>
                  <a:lnTo>
                    <a:pt x="65189" y="23749"/>
                  </a:lnTo>
                  <a:lnTo>
                    <a:pt x="65760" y="24003"/>
                  </a:lnTo>
                  <a:lnTo>
                    <a:pt x="65760" y="22517"/>
                  </a:lnTo>
                  <a:lnTo>
                    <a:pt x="65405" y="22352"/>
                  </a:lnTo>
                  <a:lnTo>
                    <a:pt x="63068" y="20904"/>
                  </a:lnTo>
                  <a:lnTo>
                    <a:pt x="65532" y="21590"/>
                  </a:lnTo>
                  <a:lnTo>
                    <a:pt x="67017" y="22567"/>
                  </a:lnTo>
                  <a:lnTo>
                    <a:pt x="66979" y="21043"/>
                  </a:lnTo>
                  <a:lnTo>
                    <a:pt x="66675" y="20701"/>
                  </a:lnTo>
                  <a:lnTo>
                    <a:pt x="70954" y="22910"/>
                  </a:lnTo>
                  <a:lnTo>
                    <a:pt x="70954" y="21107"/>
                  </a:lnTo>
                  <a:lnTo>
                    <a:pt x="68376" y="19773"/>
                  </a:lnTo>
                  <a:lnTo>
                    <a:pt x="69329" y="19939"/>
                  </a:lnTo>
                  <a:lnTo>
                    <a:pt x="71564" y="18161"/>
                  </a:lnTo>
                  <a:lnTo>
                    <a:pt x="72885" y="17145"/>
                  </a:lnTo>
                  <a:lnTo>
                    <a:pt x="71285" y="16891"/>
                  </a:lnTo>
                  <a:lnTo>
                    <a:pt x="70700" y="17399"/>
                  </a:lnTo>
                  <a:lnTo>
                    <a:pt x="68516" y="18161"/>
                  </a:lnTo>
                  <a:lnTo>
                    <a:pt x="67017" y="17653"/>
                  </a:lnTo>
                  <a:lnTo>
                    <a:pt x="66230" y="16637"/>
                  </a:lnTo>
                  <a:lnTo>
                    <a:pt x="72263" y="16256"/>
                  </a:lnTo>
                  <a:lnTo>
                    <a:pt x="79629" y="16383"/>
                  </a:lnTo>
                  <a:lnTo>
                    <a:pt x="84137" y="19431"/>
                  </a:lnTo>
                  <a:lnTo>
                    <a:pt x="84137" y="17157"/>
                  </a:lnTo>
                  <a:lnTo>
                    <a:pt x="82905" y="16256"/>
                  </a:lnTo>
                  <a:lnTo>
                    <a:pt x="82727" y="16129"/>
                  </a:lnTo>
                  <a:lnTo>
                    <a:pt x="82372" y="15875"/>
                  </a:lnTo>
                  <a:lnTo>
                    <a:pt x="82029" y="15621"/>
                  </a:lnTo>
                  <a:lnTo>
                    <a:pt x="81851" y="15494"/>
                  </a:lnTo>
                  <a:lnTo>
                    <a:pt x="77419" y="15494"/>
                  </a:lnTo>
                  <a:lnTo>
                    <a:pt x="78409" y="14859"/>
                  </a:lnTo>
                  <a:lnTo>
                    <a:pt x="78892" y="13474"/>
                  </a:lnTo>
                  <a:lnTo>
                    <a:pt x="79654" y="15303"/>
                  </a:lnTo>
                  <a:lnTo>
                    <a:pt x="82092" y="12865"/>
                  </a:lnTo>
                  <a:lnTo>
                    <a:pt x="82232" y="12954"/>
                  </a:lnTo>
                  <a:lnTo>
                    <a:pt x="83705" y="12065"/>
                  </a:lnTo>
                  <a:lnTo>
                    <a:pt x="84874" y="11557"/>
                  </a:lnTo>
                  <a:lnTo>
                    <a:pt x="86880" y="12319"/>
                  </a:lnTo>
                  <a:lnTo>
                    <a:pt x="89141" y="13373"/>
                  </a:lnTo>
                  <a:lnTo>
                    <a:pt x="90970" y="14312"/>
                  </a:lnTo>
                  <a:lnTo>
                    <a:pt x="90982" y="14592"/>
                  </a:lnTo>
                  <a:lnTo>
                    <a:pt x="91135" y="14401"/>
                  </a:lnTo>
                  <a:lnTo>
                    <a:pt x="91808" y="14732"/>
                  </a:lnTo>
                  <a:lnTo>
                    <a:pt x="92087" y="15087"/>
                  </a:lnTo>
                  <a:lnTo>
                    <a:pt x="92087" y="13373"/>
                  </a:lnTo>
                  <a:lnTo>
                    <a:pt x="91541" y="12865"/>
                  </a:lnTo>
                  <a:lnTo>
                    <a:pt x="91973" y="11277"/>
                  </a:lnTo>
                  <a:lnTo>
                    <a:pt x="90893" y="10947"/>
                  </a:lnTo>
                  <a:lnTo>
                    <a:pt x="90919" y="12319"/>
                  </a:lnTo>
                  <a:lnTo>
                    <a:pt x="88811" y="11557"/>
                  </a:lnTo>
                  <a:lnTo>
                    <a:pt x="86664" y="10795"/>
                  </a:lnTo>
                  <a:lnTo>
                    <a:pt x="88239" y="10287"/>
                  </a:lnTo>
                  <a:lnTo>
                    <a:pt x="88480" y="10210"/>
                  </a:lnTo>
                  <a:lnTo>
                    <a:pt x="90893" y="10947"/>
                  </a:lnTo>
                  <a:lnTo>
                    <a:pt x="90868" y="10007"/>
                  </a:lnTo>
                  <a:lnTo>
                    <a:pt x="90855" y="9448"/>
                  </a:lnTo>
                  <a:lnTo>
                    <a:pt x="91782" y="9144"/>
                  </a:lnTo>
                  <a:lnTo>
                    <a:pt x="92621" y="9982"/>
                  </a:lnTo>
                  <a:lnTo>
                    <a:pt x="91706" y="10947"/>
                  </a:lnTo>
                  <a:lnTo>
                    <a:pt x="93941" y="13474"/>
                  </a:lnTo>
                  <a:lnTo>
                    <a:pt x="94602" y="13868"/>
                  </a:lnTo>
                  <a:lnTo>
                    <a:pt x="94742" y="14224"/>
                  </a:lnTo>
                  <a:lnTo>
                    <a:pt x="94919" y="14478"/>
                  </a:lnTo>
                  <a:lnTo>
                    <a:pt x="95199" y="15367"/>
                  </a:lnTo>
                  <a:lnTo>
                    <a:pt x="95732" y="15748"/>
                  </a:lnTo>
                  <a:lnTo>
                    <a:pt x="95732" y="9956"/>
                  </a:lnTo>
                  <a:lnTo>
                    <a:pt x="95097" y="9029"/>
                  </a:lnTo>
                  <a:lnTo>
                    <a:pt x="93891" y="9309"/>
                  </a:lnTo>
                  <a:lnTo>
                    <a:pt x="93599" y="9144"/>
                  </a:lnTo>
                  <a:lnTo>
                    <a:pt x="92303" y="8470"/>
                  </a:lnTo>
                  <a:lnTo>
                    <a:pt x="92456" y="8382"/>
                  </a:lnTo>
                  <a:lnTo>
                    <a:pt x="94386" y="8089"/>
                  </a:lnTo>
                  <a:lnTo>
                    <a:pt x="91401" y="4546"/>
                  </a:lnTo>
                  <a:lnTo>
                    <a:pt x="95656" y="5651"/>
                  </a:lnTo>
                  <a:lnTo>
                    <a:pt x="95021" y="4826"/>
                  </a:lnTo>
                  <a:lnTo>
                    <a:pt x="91274" y="4381"/>
                  </a:lnTo>
                  <a:lnTo>
                    <a:pt x="89928" y="2768"/>
                  </a:lnTo>
                  <a:lnTo>
                    <a:pt x="81610" y="1676"/>
                  </a:lnTo>
                  <a:lnTo>
                    <a:pt x="78181" y="7721"/>
                  </a:lnTo>
                  <a:lnTo>
                    <a:pt x="78181" y="10972"/>
                  </a:lnTo>
                  <a:lnTo>
                    <a:pt x="77749" y="10655"/>
                  </a:lnTo>
                  <a:lnTo>
                    <a:pt x="78155" y="11658"/>
                  </a:lnTo>
                  <a:lnTo>
                    <a:pt x="77990" y="11938"/>
                  </a:lnTo>
                  <a:lnTo>
                    <a:pt x="77495" y="12954"/>
                  </a:lnTo>
                  <a:lnTo>
                    <a:pt x="77139" y="12598"/>
                  </a:lnTo>
                  <a:lnTo>
                    <a:pt x="77139" y="15494"/>
                  </a:lnTo>
                  <a:lnTo>
                    <a:pt x="72021" y="15494"/>
                  </a:lnTo>
                  <a:lnTo>
                    <a:pt x="65811" y="15875"/>
                  </a:lnTo>
                  <a:lnTo>
                    <a:pt x="65544" y="15113"/>
                  </a:lnTo>
                  <a:lnTo>
                    <a:pt x="65646" y="13716"/>
                  </a:lnTo>
                  <a:lnTo>
                    <a:pt x="65925" y="13081"/>
                  </a:lnTo>
                  <a:lnTo>
                    <a:pt x="66662" y="12700"/>
                  </a:lnTo>
                  <a:lnTo>
                    <a:pt x="67246" y="12065"/>
                  </a:lnTo>
                  <a:lnTo>
                    <a:pt x="67411" y="11303"/>
                  </a:lnTo>
                  <a:lnTo>
                    <a:pt x="67818" y="10922"/>
                  </a:lnTo>
                  <a:lnTo>
                    <a:pt x="68821" y="10668"/>
                  </a:lnTo>
                  <a:lnTo>
                    <a:pt x="69126" y="10414"/>
                  </a:lnTo>
                  <a:lnTo>
                    <a:pt x="69443" y="10414"/>
                  </a:lnTo>
                  <a:lnTo>
                    <a:pt x="69646" y="10553"/>
                  </a:lnTo>
                  <a:lnTo>
                    <a:pt x="69938" y="10922"/>
                  </a:lnTo>
                  <a:lnTo>
                    <a:pt x="72555" y="13233"/>
                  </a:lnTo>
                  <a:lnTo>
                    <a:pt x="72148" y="12293"/>
                  </a:lnTo>
                  <a:lnTo>
                    <a:pt x="73240" y="13970"/>
                  </a:lnTo>
                  <a:lnTo>
                    <a:pt x="75006" y="13208"/>
                  </a:lnTo>
                  <a:lnTo>
                    <a:pt x="74371" y="12192"/>
                  </a:lnTo>
                  <a:lnTo>
                    <a:pt x="73977" y="11684"/>
                  </a:lnTo>
                  <a:lnTo>
                    <a:pt x="75260" y="12573"/>
                  </a:lnTo>
                  <a:lnTo>
                    <a:pt x="76263" y="13766"/>
                  </a:lnTo>
                  <a:lnTo>
                    <a:pt x="76365" y="13944"/>
                  </a:lnTo>
                  <a:lnTo>
                    <a:pt x="76822" y="14986"/>
                  </a:lnTo>
                  <a:lnTo>
                    <a:pt x="77139" y="15494"/>
                  </a:lnTo>
                  <a:lnTo>
                    <a:pt x="77139" y="12598"/>
                  </a:lnTo>
                  <a:lnTo>
                    <a:pt x="76365" y="11811"/>
                  </a:lnTo>
                  <a:lnTo>
                    <a:pt x="76200" y="11684"/>
                  </a:lnTo>
                  <a:lnTo>
                    <a:pt x="74917" y="10668"/>
                  </a:lnTo>
                  <a:lnTo>
                    <a:pt x="74612" y="10541"/>
                  </a:lnTo>
                  <a:lnTo>
                    <a:pt x="73990" y="10287"/>
                  </a:lnTo>
                  <a:lnTo>
                    <a:pt x="73380" y="10033"/>
                  </a:lnTo>
                  <a:lnTo>
                    <a:pt x="74028" y="9906"/>
                  </a:lnTo>
                  <a:lnTo>
                    <a:pt x="74599" y="10147"/>
                  </a:lnTo>
                  <a:lnTo>
                    <a:pt x="75006" y="10452"/>
                  </a:lnTo>
                  <a:lnTo>
                    <a:pt x="75145" y="10185"/>
                  </a:lnTo>
                  <a:lnTo>
                    <a:pt x="75260" y="9931"/>
                  </a:lnTo>
                  <a:lnTo>
                    <a:pt x="75399" y="9690"/>
                  </a:lnTo>
                  <a:lnTo>
                    <a:pt x="77292" y="9779"/>
                  </a:lnTo>
                  <a:lnTo>
                    <a:pt x="77457" y="9804"/>
                  </a:lnTo>
                  <a:lnTo>
                    <a:pt x="78181" y="10972"/>
                  </a:lnTo>
                  <a:lnTo>
                    <a:pt x="78181" y="7721"/>
                  </a:lnTo>
                  <a:lnTo>
                    <a:pt x="77571" y="8788"/>
                  </a:lnTo>
                  <a:lnTo>
                    <a:pt x="77444" y="8763"/>
                  </a:lnTo>
                  <a:lnTo>
                    <a:pt x="74968" y="8763"/>
                  </a:lnTo>
                  <a:lnTo>
                    <a:pt x="74510" y="8559"/>
                  </a:lnTo>
                  <a:lnTo>
                    <a:pt x="71399" y="7188"/>
                  </a:lnTo>
                  <a:lnTo>
                    <a:pt x="70802" y="7327"/>
                  </a:lnTo>
                  <a:lnTo>
                    <a:pt x="67868" y="3556"/>
                  </a:lnTo>
                  <a:lnTo>
                    <a:pt x="63665" y="1041"/>
                  </a:lnTo>
                  <a:lnTo>
                    <a:pt x="69240" y="8115"/>
                  </a:lnTo>
                  <a:lnTo>
                    <a:pt x="68186" y="9194"/>
                  </a:lnTo>
                  <a:lnTo>
                    <a:pt x="68351" y="9359"/>
                  </a:lnTo>
                  <a:lnTo>
                    <a:pt x="68199" y="9398"/>
                  </a:lnTo>
                  <a:lnTo>
                    <a:pt x="67360" y="9906"/>
                  </a:lnTo>
                  <a:lnTo>
                    <a:pt x="67094" y="8890"/>
                  </a:lnTo>
                  <a:lnTo>
                    <a:pt x="67056" y="8763"/>
                  </a:lnTo>
                  <a:lnTo>
                    <a:pt x="66624" y="7112"/>
                  </a:lnTo>
                  <a:lnTo>
                    <a:pt x="66128" y="7150"/>
                  </a:lnTo>
                  <a:lnTo>
                    <a:pt x="66128" y="10033"/>
                  </a:lnTo>
                  <a:lnTo>
                    <a:pt x="65049" y="11658"/>
                  </a:lnTo>
                  <a:lnTo>
                    <a:pt x="65049" y="18161"/>
                  </a:lnTo>
                  <a:lnTo>
                    <a:pt x="64973" y="18034"/>
                  </a:lnTo>
                  <a:lnTo>
                    <a:pt x="64731" y="17907"/>
                  </a:lnTo>
                  <a:lnTo>
                    <a:pt x="63919" y="17576"/>
                  </a:lnTo>
                  <a:lnTo>
                    <a:pt x="63296" y="16865"/>
                  </a:lnTo>
                  <a:lnTo>
                    <a:pt x="64452" y="16764"/>
                  </a:lnTo>
                  <a:lnTo>
                    <a:pt x="65011" y="18046"/>
                  </a:lnTo>
                  <a:lnTo>
                    <a:pt x="65049" y="11658"/>
                  </a:lnTo>
                  <a:lnTo>
                    <a:pt x="64770" y="12065"/>
                  </a:lnTo>
                  <a:lnTo>
                    <a:pt x="64643" y="12026"/>
                  </a:lnTo>
                  <a:lnTo>
                    <a:pt x="64973" y="11404"/>
                  </a:lnTo>
                  <a:lnTo>
                    <a:pt x="66103" y="9880"/>
                  </a:lnTo>
                  <a:lnTo>
                    <a:pt x="66128" y="10033"/>
                  </a:lnTo>
                  <a:lnTo>
                    <a:pt x="66128" y="7150"/>
                  </a:lnTo>
                  <a:lnTo>
                    <a:pt x="65925" y="7162"/>
                  </a:lnTo>
                  <a:lnTo>
                    <a:pt x="65925" y="9398"/>
                  </a:lnTo>
                  <a:lnTo>
                    <a:pt x="65582" y="8902"/>
                  </a:lnTo>
                  <a:lnTo>
                    <a:pt x="65925" y="9398"/>
                  </a:lnTo>
                  <a:lnTo>
                    <a:pt x="65925" y="7162"/>
                  </a:lnTo>
                  <a:lnTo>
                    <a:pt x="64922" y="7226"/>
                  </a:lnTo>
                  <a:lnTo>
                    <a:pt x="64541" y="6705"/>
                  </a:lnTo>
                  <a:lnTo>
                    <a:pt x="64541" y="13335"/>
                  </a:lnTo>
                  <a:lnTo>
                    <a:pt x="64312" y="13944"/>
                  </a:lnTo>
                  <a:lnTo>
                    <a:pt x="64198" y="16002"/>
                  </a:lnTo>
                  <a:lnTo>
                    <a:pt x="62661" y="16129"/>
                  </a:lnTo>
                  <a:lnTo>
                    <a:pt x="62204" y="15608"/>
                  </a:lnTo>
                  <a:lnTo>
                    <a:pt x="61544" y="15786"/>
                  </a:lnTo>
                  <a:lnTo>
                    <a:pt x="60744" y="14935"/>
                  </a:lnTo>
                  <a:lnTo>
                    <a:pt x="61683" y="14808"/>
                  </a:lnTo>
                  <a:lnTo>
                    <a:pt x="62509" y="14846"/>
                  </a:lnTo>
                  <a:lnTo>
                    <a:pt x="63284" y="15024"/>
                  </a:lnTo>
                  <a:lnTo>
                    <a:pt x="63969" y="13335"/>
                  </a:lnTo>
                  <a:lnTo>
                    <a:pt x="64135" y="13335"/>
                  </a:lnTo>
                  <a:lnTo>
                    <a:pt x="64541" y="13335"/>
                  </a:lnTo>
                  <a:lnTo>
                    <a:pt x="64541" y="6705"/>
                  </a:lnTo>
                  <a:lnTo>
                    <a:pt x="61442" y="2984"/>
                  </a:lnTo>
                  <a:lnTo>
                    <a:pt x="61442" y="11925"/>
                  </a:lnTo>
                  <a:lnTo>
                    <a:pt x="60032" y="13131"/>
                  </a:lnTo>
                  <a:lnTo>
                    <a:pt x="59893" y="13093"/>
                  </a:lnTo>
                  <a:lnTo>
                    <a:pt x="59880" y="12827"/>
                  </a:lnTo>
                  <a:lnTo>
                    <a:pt x="59778" y="12192"/>
                  </a:lnTo>
                  <a:lnTo>
                    <a:pt x="59512" y="11379"/>
                  </a:lnTo>
                  <a:lnTo>
                    <a:pt x="61442" y="11925"/>
                  </a:lnTo>
                  <a:lnTo>
                    <a:pt x="61442" y="2984"/>
                  </a:lnTo>
                  <a:lnTo>
                    <a:pt x="61061" y="2527"/>
                  </a:lnTo>
                  <a:lnTo>
                    <a:pt x="63195" y="762"/>
                  </a:lnTo>
                  <a:lnTo>
                    <a:pt x="61925" y="0"/>
                  </a:lnTo>
                  <a:lnTo>
                    <a:pt x="59448" y="2133"/>
                  </a:lnTo>
                  <a:lnTo>
                    <a:pt x="59448" y="16344"/>
                  </a:lnTo>
                  <a:lnTo>
                    <a:pt x="58877" y="16764"/>
                  </a:lnTo>
                  <a:lnTo>
                    <a:pt x="58661" y="16637"/>
                  </a:lnTo>
                  <a:lnTo>
                    <a:pt x="57531" y="16129"/>
                  </a:lnTo>
                  <a:lnTo>
                    <a:pt x="58737" y="15468"/>
                  </a:lnTo>
                  <a:lnTo>
                    <a:pt x="59448" y="16344"/>
                  </a:lnTo>
                  <a:lnTo>
                    <a:pt x="59448" y="2133"/>
                  </a:lnTo>
                  <a:lnTo>
                    <a:pt x="58051" y="3340"/>
                  </a:lnTo>
                  <a:lnTo>
                    <a:pt x="58051" y="5016"/>
                  </a:lnTo>
                  <a:lnTo>
                    <a:pt x="56565" y="6972"/>
                  </a:lnTo>
                  <a:lnTo>
                    <a:pt x="55778" y="10833"/>
                  </a:lnTo>
                  <a:lnTo>
                    <a:pt x="57289" y="10922"/>
                  </a:lnTo>
                  <a:lnTo>
                    <a:pt x="57467" y="10960"/>
                  </a:lnTo>
                  <a:lnTo>
                    <a:pt x="57327" y="11938"/>
                  </a:lnTo>
                  <a:lnTo>
                    <a:pt x="57289" y="12369"/>
                  </a:lnTo>
                  <a:lnTo>
                    <a:pt x="57073" y="12306"/>
                  </a:lnTo>
                  <a:lnTo>
                    <a:pt x="57073" y="19024"/>
                  </a:lnTo>
                  <a:lnTo>
                    <a:pt x="56603" y="19405"/>
                  </a:lnTo>
                  <a:lnTo>
                    <a:pt x="56057" y="19634"/>
                  </a:lnTo>
                  <a:lnTo>
                    <a:pt x="55753" y="19710"/>
                  </a:lnTo>
                  <a:lnTo>
                    <a:pt x="55397" y="19761"/>
                  </a:lnTo>
                  <a:lnTo>
                    <a:pt x="55168" y="20002"/>
                  </a:lnTo>
                  <a:lnTo>
                    <a:pt x="54889" y="19558"/>
                  </a:lnTo>
                  <a:lnTo>
                    <a:pt x="54571" y="19304"/>
                  </a:lnTo>
                  <a:lnTo>
                    <a:pt x="54419" y="19177"/>
                  </a:lnTo>
                  <a:lnTo>
                    <a:pt x="53149" y="18161"/>
                  </a:lnTo>
                  <a:lnTo>
                    <a:pt x="53327" y="18034"/>
                  </a:lnTo>
                  <a:lnTo>
                    <a:pt x="53517" y="17907"/>
                  </a:lnTo>
                  <a:lnTo>
                    <a:pt x="53797" y="17653"/>
                  </a:lnTo>
                  <a:lnTo>
                    <a:pt x="54635" y="18186"/>
                  </a:lnTo>
                  <a:lnTo>
                    <a:pt x="55346" y="17513"/>
                  </a:lnTo>
                  <a:lnTo>
                    <a:pt x="56680" y="18046"/>
                  </a:lnTo>
                  <a:lnTo>
                    <a:pt x="57010" y="18313"/>
                  </a:lnTo>
                  <a:lnTo>
                    <a:pt x="56769" y="18516"/>
                  </a:lnTo>
                  <a:lnTo>
                    <a:pt x="57061" y="18783"/>
                  </a:lnTo>
                  <a:lnTo>
                    <a:pt x="57073" y="19024"/>
                  </a:lnTo>
                  <a:lnTo>
                    <a:pt x="57073" y="12306"/>
                  </a:lnTo>
                  <a:lnTo>
                    <a:pt x="56705" y="12192"/>
                  </a:lnTo>
                  <a:lnTo>
                    <a:pt x="54483" y="12077"/>
                  </a:lnTo>
                  <a:lnTo>
                    <a:pt x="52984" y="12344"/>
                  </a:lnTo>
                  <a:lnTo>
                    <a:pt x="52882" y="11823"/>
                  </a:lnTo>
                  <a:lnTo>
                    <a:pt x="52882" y="15494"/>
                  </a:lnTo>
                  <a:lnTo>
                    <a:pt x="52717" y="15494"/>
                  </a:lnTo>
                  <a:lnTo>
                    <a:pt x="52717" y="16891"/>
                  </a:lnTo>
                  <a:lnTo>
                    <a:pt x="52324" y="17272"/>
                  </a:lnTo>
                  <a:lnTo>
                    <a:pt x="52108" y="17399"/>
                  </a:lnTo>
                  <a:lnTo>
                    <a:pt x="51714" y="17145"/>
                  </a:lnTo>
                  <a:lnTo>
                    <a:pt x="50863" y="16764"/>
                  </a:lnTo>
                  <a:lnTo>
                    <a:pt x="51993" y="16764"/>
                  </a:lnTo>
                  <a:lnTo>
                    <a:pt x="52717" y="16891"/>
                  </a:lnTo>
                  <a:lnTo>
                    <a:pt x="52717" y="15494"/>
                  </a:lnTo>
                  <a:lnTo>
                    <a:pt x="51244" y="15494"/>
                  </a:lnTo>
                  <a:lnTo>
                    <a:pt x="50838" y="15557"/>
                  </a:lnTo>
                  <a:lnTo>
                    <a:pt x="50838" y="18542"/>
                  </a:lnTo>
                  <a:lnTo>
                    <a:pt x="49834" y="19177"/>
                  </a:lnTo>
                  <a:lnTo>
                    <a:pt x="49733" y="18923"/>
                  </a:lnTo>
                  <a:lnTo>
                    <a:pt x="49682" y="18034"/>
                  </a:lnTo>
                  <a:lnTo>
                    <a:pt x="50469" y="18288"/>
                  </a:lnTo>
                  <a:lnTo>
                    <a:pt x="50838" y="18542"/>
                  </a:lnTo>
                  <a:lnTo>
                    <a:pt x="50838" y="15557"/>
                  </a:lnTo>
                  <a:lnTo>
                    <a:pt x="50380" y="15621"/>
                  </a:lnTo>
                  <a:lnTo>
                    <a:pt x="51079" y="14605"/>
                  </a:lnTo>
                  <a:lnTo>
                    <a:pt x="51447" y="13843"/>
                  </a:lnTo>
                  <a:lnTo>
                    <a:pt x="51396" y="13373"/>
                  </a:lnTo>
                  <a:lnTo>
                    <a:pt x="49847" y="13589"/>
                  </a:lnTo>
                  <a:lnTo>
                    <a:pt x="49568" y="14224"/>
                  </a:lnTo>
                  <a:lnTo>
                    <a:pt x="48615" y="14986"/>
                  </a:lnTo>
                  <a:lnTo>
                    <a:pt x="48069" y="15367"/>
                  </a:lnTo>
                  <a:lnTo>
                    <a:pt x="48069" y="20320"/>
                  </a:lnTo>
                  <a:lnTo>
                    <a:pt x="46748" y="21082"/>
                  </a:lnTo>
                  <a:lnTo>
                    <a:pt x="45377" y="21717"/>
                  </a:lnTo>
                  <a:lnTo>
                    <a:pt x="43954" y="22225"/>
                  </a:lnTo>
                  <a:lnTo>
                    <a:pt x="43624" y="21844"/>
                  </a:lnTo>
                  <a:lnTo>
                    <a:pt x="43649" y="21209"/>
                  </a:lnTo>
                  <a:lnTo>
                    <a:pt x="45326" y="19304"/>
                  </a:lnTo>
                  <a:lnTo>
                    <a:pt x="45377" y="19177"/>
                  </a:lnTo>
                  <a:lnTo>
                    <a:pt x="45669" y="18542"/>
                  </a:lnTo>
                  <a:lnTo>
                    <a:pt x="46012" y="18415"/>
                  </a:lnTo>
                  <a:lnTo>
                    <a:pt x="46685" y="18161"/>
                  </a:lnTo>
                  <a:lnTo>
                    <a:pt x="47167" y="18034"/>
                  </a:lnTo>
                  <a:lnTo>
                    <a:pt x="47193" y="18669"/>
                  </a:lnTo>
                  <a:lnTo>
                    <a:pt x="47586" y="19177"/>
                  </a:lnTo>
                  <a:lnTo>
                    <a:pt x="47612" y="19773"/>
                  </a:lnTo>
                  <a:lnTo>
                    <a:pt x="47879" y="20193"/>
                  </a:lnTo>
                  <a:lnTo>
                    <a:pt x="48069" y="20320"/>
                  </a:lnTo>
                  <a:lnTo>
                    <a:pt x="48069" y="15367"/>
                  </a:lnTo>
                  <a:lnTo>
                    <a:pt x="47701" y="15621"/>
                  </a:lnTo>
                  <a:lnTo>
                    <a:pt x="46837" y="16129"/>
                  </a:lnTo>
                  <a:lnTo>
                    <a:pt x="45504" y="16383"/>
                  </a:lnTo>
                  <a:lnTo>
                    <a:pt x="43878" y="16891"/>
                  </a:lnTo>
                  <a:lnTo>
                    <a:pt x="43180" y="17272"/>
                  </a:lnTo>
                  <a:lnTo>
                    <a:pt x="42659" y="17653"/>
                  </a:lnTo>
                  <a:lnTo>
                    <a:pt x="41148" y="17843"/>
                  </a:lnTo>
                  <a:lnTo>
                    <a:pt x="41668" y="16865"/>
                  </a:lnTo>
                  <a:lnTo>
                    <a:pt x="42621" y="15887"/>
                  </a:lnTo>
                  <a:lnTo>
                    <a:pt x="44856" y="15367"/>
                  </a:lnTo>
                  <a:lnTo>
                    <a:pt x="43218" y="13208"/>
                  </a:lnTo>
                  <a:lnTo>
                    <a:pt x="42735" y="12573"/>
                  </a:lnTo>
                  <a:lnTo>
                    <a:pt x="42329" y="12319"/>
                  </a:lnTo>
                  <a:lnTo>
                    <a:pt x="40932" y="11430"/>
                  </a:lnTo>
                  <a:lnTo>
                    <a:pt x="40246" y="11290"/>
                  </a:lnTo>
                  <a:lnTo>
                    <a:pt x="40246" y="13335"/>
                  </a:lnTo>
                  <a:lnTo>
                    <a:pt x="40106" y="13360"/>
                  </a:lnTo>
                  <a:lnTo>
                    <a:pt x="40106" y="17983"/>
                  </a:lnTo>
                  <a:lnTo>
                    <a:pt x="38608" y="18161"/>
                  </a:lnTo>
                  <a:lnTo>
                    <a:pt x="38188" y="17627"/>
                  </a:lnTo>
                  <a:lnTo>
                    <a:pt x="37871" y="16522"/>
                  </a:lnTo>
                  <a:lnTo>
                    <a:pt x="37604" y="15443"/>
                  </a:lnTo>
                  <a:lnTo>
                    <a:pt x="37172" y="14452"/>
                  </a:lnTo>
                  <a:lnTo>
                    <a:pt x="36588" y="13525"/>
                  </a:lnTo>
                  <a:lnTo>
                    <a:pt x="36385" y="13195"/>
                  </a:lnTo>
                  <a:lnTo>
                    <a:pt x="36385" y="12827"/>
                  </a:lnTo>
                  <a:lnTo>
                    <a:pt x="36398" y="12446"/>
                  </a:lnTo>
                  <a:lnTo>
                    <a:pt x="36855" y="12319"/>
                  </a:lnTo>
                  <a:lnTo>
                    <a:pt x="37325" y="12319"/>
                  </a:lnTo>
                  <a:lnTo>
                    <a:pt x="37807" y="12446"/>
                  </a:lnTo>
                  <a:lnTo>
                    <a:pt x="38366" y="13335"/>
                  </a:lnTo>
                  <a:lnTo>
                    <a:pt x="38468" y="15113"/>
                  </a:lnTo>
                  <a:lnTo>
                    <a:pt x="38265" y="15875"/>
                  </a:lnTo>
                  <a:lnTo>
                    <a:pt x="38138" y="16637"/>
                  </a:lnTo>
                  <a:lnTo>
                    <a:pt x="39878" y="16268"/>
                  </a:lnTo>
                  <a:lnTo>
                    <a:pt x="40106" y="17983"/>
                  </a:lnTo>
                  <a:lnTo>
                    <a:pt x="40106" y="13360"/>
                  </a:lnTo>
                  <a:lnTo>
                    <a:pt x="39979" y="13373"/>
                  </a:lnTo>
                  <a:lnTo>
                    <a:pt x="39979" y="13208"/>
                  </a:lnTo>
                  <a:lnTo>
                    <a:pt x="40246" y="13335"/>
                  </a:lnTo>
                  <a:lnTo>
                    <a:pt x="40246" y="11290"/>
                  </a:lnTo>
                  <a:lnTo>
                    <a:pt x="39166" y="11049"/>
                  </a:lnTo>
                  <a:lnTo>
                    <a:pt x="38823" y="10414"/>
                  </a:lnTo>
                  <a:lnTo>
                    <a:pt x="38379" y="10033"/>
                  </a:lnTo>
                  <a:lnTo>
                    <a:pt x="37871" y="9652"/>
                  </a:lnTo>
                  <a:lnTo>
                    <a:pt x="38163" y="9398"/>
                  </a:lnTo>
                  <a:lnTo>
                    <a:pt x="38874" y="9144"/>
                  </a:lnTo>
                  <a:lnTo>
                    <a:pt x="38201" y="9144"/>
                  </a:lnTo>
                  <a:lnTo>
                    <a:pt x="41351" y="8128"/>
                  </a:lnTo>
                  <a:lnTo>
                    <a:pt x="42862" y="8128"/>
                  </a:lnTo>
                  <a:lnTo>
                    <a:pt x="41325" y="11239"/>
                  </a:lnTo>
                  <a:lnTo>
                    <a:pt x="42443" y="12128"/>
                  </a:lnTo>
                  <a:lnTo>
                    <a:pt x="43522" y="13144"/>
                  </a:lnTo>
                  <a:lnTo>
                    <a:pt x="44602" y="14185"/>
                  </a:lnTo>
                  <a:lnTo>
                    <a:pt x="45466" y="13550"/>
                  </a:lnTo>
                  <a:lnTo>
                    <a:pt x="46380" y="12992"/>
                  </a:lnTo>
                  <a:lnTo>
                    <a:pt x="48298" y="12052"/>
                  </a:lnTo>
                  <a:lnTo>
                    <a:pt x="49250" y="11709"/>
                  </a:lnTo>
                  <a:lnTo>
                    <a:pt x="50152" y="12192"/>
                  </a:lnTo>
                  <a:lnTo>
                    <a:pt x="51333" y="12954"/>
                  </a:lnTo>
                  <a:lnTo>
                    <a:pt x="51396" y="13373"/>
                  </a:lnTo>
                  <a:lnTo>
                    <a:pt x="51473" y="13766"/>
                  </a:lnTo>
                  <a:lnTo>
                    <a:pt x="51689" y="13335"/>
                  </a:lnTo>
                  <a:lnTo>
                    <a:pt x="51562" y="13944"/>
                  </a:lnTo>
                  <a:lnTo>
                    <a:pt x="51765" y="14351"/>
                  </a:lnTo>
                  <a:lnTo>
                    <a:pt x="52692" y="15240"/>
                  </a:lnTo>
                  <a:lnTo>
                    <a:pt x="52832" y="15303"/>
                  </a:lnTo>
                  <a:lnTo>
                    <a:pt x="52882" y="15494"/>
                  </a:lnTo>
                  <a:lnTo>
                    <a:pt x="52882" y="11823"/>
                  </a:lnTo>
                  <a:lnTo>
                    <a:pt x="52857" y="11684"/>
                  </a:lnTo>
                  <a:lnTo>
                    <a:pt x="52755" y="11430"/>
                  </a:lnTo>
                  <a:lnTo>
                    <a:pt x="52019" y="10287"/>
                  </a:lnTo>
                  <a:lnTo>
                    <a:pt x="55384" y="7366"/>
                  </a:lnTo>
                  <a:lnTo>
                    <a:pt x="57556" y="5422"/>
                  </a:lnTo>
                  <a:lnTo>
                    <a:pt x="58051" y="5016"/>
                  </a:lnTo>
                  <a:lnTo>
                    <a:pt x="58051" y="3340"/>
                  </a:lnTo>
                  <a:lnTo>
                    <a:pt x="53949" y="6858"/>
                  </a:lnTo>
                  <a:lnTo>
                    <a:pt x="51714" y="9271"/>
                  </a:lnTo>
                  <a:lnTo>
                    <a:pt x="51333" y="11684"/>
                  </a:lnTo>
                  <a:lnTo>
                    <a:pt x="50025" y="10795"/>
                  </a:lnTo>
                  <a:lnTo>
                    <a:pt x="49745" y="10579"/>
                  </a:lnTo>
                  <a:lnTo>
                    <a:pt x="48361" y="8445"/>
                  </a:lnTo>
                  <a:lnTo>
                    <a:pt x="48869" y="8128"/>
                  </a:lnTo>
                  <a:lnTo>
                    <a:pt x="49085" y="8001"/>
                  </a:lnTo>
                  <a:lnTo>
                    <a:pt x="49479" y="7874"/>
                  </a:lnTo>
                  <a:lnTo>
                    <a:pt x="49923" y="7112"/>
                  </a:lnTo>
                  <a:lnTo>
                    <a:pt x="42037" y="5842"/>
                  </a:lnTo>
                  <a:lnTo>
                    <a:pt x="38277" y="8001"/>
                  </a:lnTo>
                  <a:lnTo>
                    <a:pt x="37630" y="8509"/>
                  </a:lnTo>
                  <a:lnTo>
                    <a:pt x="37058" y="9144"/>
                  </a:lnTo>
                  <a:lnTo>
                    <a:pt x="36258" y="8763"/>
                  </a:lnTo>
                  <a:lnTo>
                    <a:pt x="36245" y="17145"/>
                  </a:lnTo>
                  <a:lnTo>
                    <a:pt x="33782" y="17526"/>
                  </a:lnTo>
                  <a:lnTo>
                    <a:pt x="31953" y="19685"/>
                  </a:lnTo>
                  <a:lnTo>
                    <a:pt x="30607" y="21717"/>
                  </a:lnTo>
                  <a:lnTo>
                    <a:pt x="29756" y="21615"/>
                  </a:lnTo>
                  <a:lnTo>
                    <a:pt x="29756" y="25158"/>
                  </a:lnTo>
                  <a:lnTo>
                    <a:pt x="29489" y="26543"/>
                  </a:lnTo>
                  <a:lnTo>
                    <a:pt x="29235" y="26543"/>
                  </a:lnTo>
                  <a:lnTo>
                    <a:pt x="26098" y="31623"/>
                  </a:lnTo>
                  <a:lnTo>
                    <a:pt x="26009" y="31877"/>
                  </a:lnTo>
                  <a:lnTo>
                    <a:pt x="25488" y="31762"/>
                  </a:lnTo>
                  <a:lnTo>
                    <a:pt x="25488" y="32893"/>
                  </a:lnTo>
                  <a:lnTo>
                    <a:pt x="24358" y="35699"/>
                  </a:lnTo>
                  <a:lnTo>
                    <a:pt x="24244" y="36449"/>
                  </a:lnTo>
                  <a:lnTo>
                    <a:pt x="24726" y="36957"/>
                  </a:lnTo>
                  <a:lnTo>
                    <a:pt x="24853" y="37084"/>
                  </a:lnTo>
                  <a:lnTo>
                    <a:pt x="24726" y="36957"/>
                  </a:lnTo>
                  <a:lnTo>
                    <a:pt x="23088" y="36068"/>
                  </a:lnTo>
                  <a:lnTo>
                    <a:pt x="21310" y="35699"/>
                  </a:lnTo>
                  <a:lnTo>
                    <a:pt x="21463" y="35560"/>
                  </a:lnTo>
                  <a:lnTo>
                    <a:pt x="21666" y="35306"/>
                  </a:lnTo>
                  <a:lnTo>
                    <a:pt x="21894" y="34925"/>
                  </a:lnTo>
                  <a:lnTo>
                    <a:pt x="23444" y="32308"/>
                  </a:lnTo>
                  <a:lnTo>
                    <a:pt x="23431" y="32143"/>
                  </a:lnTo>
                  <a:lnTo>
                    <a:pt x="25488" y="32893"/>
                  </a:lnTo>
                  <a:lnTo>
                    <a:pt x="25488" y="31762"/>
                  </a:lnTo>
                  <a:lnTo>
                    <a:pt x="24358" y="31496"/>
                  </a:lnTo>
                  <a:lnTo>
                    <a:pt x="22720" y="30861"/>
                  </a:lnTo>
                  <a:lnTo>
                    <a:pt x="21526" y="29845"/>
                  </a:lnTo>
                  <a:lnTo>
                    <a:pt x="22796" y="30353"/>
                  </a:lnTo>
                  <a:lnTo>
                    <a:pt x="23850" y="30861"/>
                  </a:lnTo>
                  <a:lnTo>
                    <a:pt x="25463" y="29845"/>
                  </a:lnTo>
                  <a:lnTo>
                    <a:pt x="23710" y="29083"/>
                  </a:lnTo>
                  <a:lnTo>
                    <a:pt x="20053" y="27749"/>
                  </a:lnTo>
                  <a:lnTo>
                    <a:pt x="20053" y="30276"/>
                  </a:lnTo>
                  <a:lnTo>
                    <a:pt x="19494" y="30099"/>
                  </a:lnTo>
                  <a:lnTo>
                    <a:pt x="18986" y="29845"/>
                  </a:lnTo>
                  <a:lnTo>
                    <a:pt x="17195" y="28956"/>
                  </a:lnTo>
                  <a:lnTo>
                    <a:pt x="16687" y="28638"/>
                  </a:lnTo>
                  <a:lnTo>
                    <a:pt x="16789" y="28194"/>
                  </a:lnTo>
                  <a:lnTo>
                    <a:pt x="16903" y="27940"/>
                  </a:lnTo>
                  <a:lnTo>
                    <a:pt x="16967" y="27686"/>
                  </a:lnTo>
                  <a:lnTo>
                    <a:pt x="17614" y="28067"/>
                  </a:lnTo>
                  <a:lnTo>
                    <a:pt x="18491" y="28638"/>
                  </a:lnTo>
                  <a:lnTo>
                    <a:pt x="19138" y="28956"/>
                  </a:lnTo>
                  <a:lnTo>
                    <a:pt x="20053" y="30276"/>
                  </a:lnTo>
                  <a:lnTo>
                    <a:pt x="20053" y="27749"/>
                  </a:lnTo>
                  <a:lnTo>
                    <a:pt x="19913" y="27686"/>
                  </a:lnTo>
                  <a:lnTo>
                    <a:pt x="19773" y="27178"/>
                  </a:lnTo>
                  <a:lnTo>
                    <a:pt x="19888" y="26162"/>
                  </a:lnTo>
                  <a:lnTo>
                    <a:pt x="19926" y="26035"/>
                  </a:lnTo>
                  <a:lnTo>
                    <a:pt x="20764" y="25273"/>
                  </a:lnTo>
                  <a:lnTo>
                    <a:pt x="21831" y="24003"/>
                  </a:lnTo>
                  <a:lnTo>
                    <a:pt x="22821" y="23368"/>
                  </a:lnTo>
                  <a:lnTo>
                    <a:pt x="23926" y="23241"/>
                  </a:lnTo>
                  <a:lnTo>
                    <a:pt x="24930" y="23876"/>
                  </a:lnTo>
                  <a:lnTo>
                    <a:pt x="25222" y="24003"/>
                  </a:lnTo>
                  <a:lnTo>
                    <a:pt x="25958" y="23723"/>
                  </a:lnTo>
                  <a:lnTo>
                    <a:pt x="26339" y="23495"/>
                  </a:lnTo>
                  <a:lnTo>
                    <a:pt x="27025" y="23622"/>
                  </a:lnTo>
                  <a:lnTo>
                    <a:pt x="27762" y="23876"/>
                  </a:lnTo>
                  <a:lnTo>
                    <a:pt x="28600" y="24257"/>
                  </a:lnTo>
                  <a:lnTo>
                    <a:pt x="29362" y="24307"/>
                  </a:lnTo>
                  <a:lnTo>
                    <a:pt x="29756" y="25158"/>
                  </a:lnTo>
                  <a:lnTo>
                    <a:pt x="29756" y="21615"/>
                  </a:lnTo>
                  <a:lnTo>
                    <a:pt x="28689" y="21463"/>
                  </a:lnTo>
                  <a:lnTo>
                    <a:pt x="28562" y="21463"/>
                  </a:lnTo>
                  <a:lnTo>
                    <a:pt x="28562" y="22783"/>
                  </a:lnTo>
                  <a:lnTo>
                    <a:pt x="28397" y="22733"/>
                  </a:lnTo>
                  <a:lnTo>
                    <a:pt x="28536" y="22758"/>
                  </a:lnTo>
                  <a:lnTo>
                    <a:pt x="28562" y="21463"/>
                  </a:lnTo>
                  <a:lnTo>
                    <a:pt x="27724" y="21463"/>
                  </a:lnTo>
                  <a:lnTo>
                    <a:pt x="27813" y="21336"/>
                  </a:lnTo>
                  <a:lnTo>
                    <a:pt x="28625" y="21082"/>
                  </a:lnTo>
                  <a:lnTo>
                    <a:pt x="28981" y="20955"/>
                  </a:lnTo>
                  <a:lnTo>
                    <a:pt x="30022" y="20193"/>
                  </a:lnTo>
                  <a:lnTo>
                    <a:pt x="31013" y="18923"/>
                  </a:lnTo>
                  <a:lnTo>
                    <a:pt x="31203" y="18415"/>
                  </a:lnTo>
                  <a:lnTo>
                    <a:pt x="31407" y="18034"/>
                  </a:lnTo>
                  <a:lnTo>
                    <a:pt x="31521" y="17780"/>
                  </a:lnTo>
                  <a:lnTo>
                    <a:pt x="32270" y="15367"/>
                  </a:lnTo>
                  <a:lnTo>
                    <a:pt x="33489" y="13716"/>
                  </a:lnTo>
                  <a:lnTo>
                    <a:pt x="34429" y="13169"/>
                  </a:lnTo>
                  <a:lnTo>
                    <a:pt x="34975" y="13627"/>
                  </a:lnTo>
                  <a:lnTo>
                    <a:pt x="34899" y="14859"/>
                  </a:lnTo>
                  <a:lnTo>
                    <a:pt x="35026" y="15367"/>
                  </a:lnTo>
                  <a:lnTo>
                    <a:pt x="36055" y="16891"/>
                  </a:lnTo>
                  <a:lnTo>
                    <a:pt x="36245" y="17145"/>
                  </a:lnTo>
                  <a:lnTo>
                    <a:pt x="36245" y="8763"/>
                  </a:lnTo>
                  <a:lnTo>
                    <a:pt x="33858" y="7620"/>
                  </a:lnTo>
                  <a:lnTo>
                    <a:pt x="33286" y="7823"/>
                  </a:lnTo>
                  <a:lnTo>
                    <a:pt x="33070" y="7721"/>
                  </a:lnTo>
                  <a:lnTo>
                    <a:pt x="32816" y="7988"/>
                  </a:lnTo>
                  <a:lnTo>
                    <a:pt x="29146" y="9271"/>
                  </a:lnTo>
                  <a:lnTo>
                    <a:pt x="28371" y="14097"/>
                  </a:lnTo>
                  <a:lnTo>
                    <a:pt x="27127" y="13423"/>
                  </a:lnTo>
                  <a:lnTo>
                    <a:pt x="27355" y="12738"/>
                  </a:lnTo>
                  <a:lnTo>
                    <a:pt x="28536" y="11277"/>
                  </a:lnTo>
                  <a:lnTo>
                    <a:pt x="26898" y="10756"/>
                  </a:lnTo>
                  <a:lnTo>
                    <a:pt x="25120" y="10820"/>
                  </a:lnTo>
                  <a:lnTo>
                    <a:pt x="24320" y="12534"/>
                  </a:lnTo>
                  <a:lnTo>
                    <a:pt x="23926" y="12192"/>
                  </a:lnTo>
                  <a:lnTo>
                    <a:pt x="23393" y="12700"/>
                  </a:lnTo>
                  <a:lnTo>
                    <a:pt x="24218" y="12738"/>
                  </a:lnTo>
                  <a:lnTo>
                    <a:pt x="24130" y="12928"/>
                  </a:lnTo>
                  <a:lnTo>
                    <a:pt x="24041" y="13322"/>
                  </a:lnTo>
                  <a:lnTo>
                    <a:pt x="24003" y="13716"/>
                  </a:lnTo>
                  <a:lnTo>
                    <a:pt x="24345" y="13512"/>
                  </a:lnTo>
                  <a:lnTo>
                    <a:pt x="25031" y="13157"/>
                  </a:lnTo>
                  <a:lnTo>
                    <a:pt x="26174" y="14147"/>
                  </a:lnTo>
                  <a:lnTo>
                    <a:pt x="24904" y="14795"/>
                  </a:lnTo>
                  <a:lnTo>
                    <a:pt x="24142" y="15303"/>
                  </a:lnTo>
                  <a:lnTo>
                    <a:pt x="24358" y="16167"/>
                  </a:lnTo>
                  <a:lnTo>
                    <a:pt x="24765" y="17005"/>
                  </a:lnTo>
                  <a:lnTo>
                    <a:pt x="25577" y="18402"/>
                  </a:lnTo>
                  <a:lnTo>
                    <a:pt x="26581" y="19812"/>
                  </a:lnTo>
                  <a:lnTo>
                    <a:pt x="27152" y="19799"/>
                  </a:lnTo>
                  <a:lnTo>
                    <a:pt x="27444" y="19824"/>
                  </a:lnTo>
                  <a:lnTo>
                    <a:pt x="27127" y="18999"/>
                  </a:lnTo>
                  <a:lnTo>
                    <a:pt x="26924" y="18186"/>
                  </a:lnTo>
                  <a:lnTo>
                    <a:pt x="26835" y="17373"/>
                  </a:lnTo>
                  <a:lnTo>
                    <a:pt x="26593" y="17018"/>
                  </a:lnTo>
                  <a:lnTo>
                    <a:pt x="26644" y="16789"/>
                  </a:lnTo>
                  <a:lnTo>
                    <a:pt x="26784" y="16611"/>
                  </a:lnTo>
                  <a:lnTo>
                    <a:pt x="26733" y="14630"/>
                  </a:lnTo>
                  <a:lnTo>
                    <a:pt x="28321" y="16002"/>
                  </a:lnTo>
                  <a:lnTo>
                    <a:pt x="28638" y="16383"/>
                  </a:lnTo>
                  <a:lnTo>
                    <a:pt x="30111" y="15875"/>
                  </a:lnTo>
                  <a:lnTo>
                    <a:pt x="30213" y="15113"/>
                  </a:lnTo>
                  <a:lnTo>
                    <a:pt x="30746" y="14097"/>
                  </a:lnTo>
                  <a:lnTo>
                    <a:pt x="32588" y="10541"/>
                  </a:lnTo>
                  <a:lnTo>
                    <a:pt x="33578" y="9677"/>
                  </a:lnTo>
                  <a:lnTo>
                    <a:pt x="35090" y="9740"/>
                  </a:lnTo>
                  <a:lnTo>
                    <a:pt x="36004" y="10464"/>
                  </a:lnTo>
                  <a:lnTo>
                    <a:pt x="35788" y="10795"/>
                  </a:lnTo>
                  <a:lnTo>
                    <a:pt x="35623" y="11176"/>
                  </a:lnTo>
                  <a:lnTo>
                    <a:pt x="33223" y="11887"/>
                  </a:lnTo>
                  <a:lnTo>
                    <a:pt x="32981" y="11938"/>
                  </a:lnTo>
                  <a:lnTo>
                    <a:pt x="30886" y="14224"/>
                  </a:lnTo>
                  <a:lnTo>
                    <a:pt x="29883" y="16891"/>
                  </a:lnTo>
                  <a:lnTo>
                    <a:pt x="27990" y="19812"/>
                  </a:lnTo>
                  <a:lnTo>
                    <a:pt x="25654" y="21082"/>
                  </a:lnTo>
                  <a:lnTo>
                    <a:pt x="23787" y="20828"/>
                  </a:lnTo>
                  <a:lnTo>
                    <a:pt x="23444" y="20789"/>
                  </a:lnTo>
                  <a:lnTo>
                    <a:pt x="23952" y="20459"/>
                  </a:lnTo>
                  <a:lnTo>
                    <a:pt x="24739" y="20167"/>
                  </a:lnTo>
                  <a:lnTo>
                    <a:pt x="23202" y="17627"/>
                  </a:lnTo>
                  <a:lnTo>
                    <a:pt x="22682" y="16421"/>
                  </a:lnTo>
                  <a:lnTo>
                    <a:pt x="22225" y="16840"/>
                  </a:lnTo>
                  <a:lnTo>
                    <a:pt x="22225" y="22225"/>
                  </a:lnTo>
                  <a:lnTo>
                    <a:pt x="22034" y="22288"/>
                  </a:lnTo>
                  <a:lnTo>
                    <a:pt x="22225" y="22225"/>
                  </a:lnTo>
                  <a:lnTo>
                    <a:pt x="22225" y="16840"/>
                  </a:lnTo>
                  <a:lnTo>
                    <a:pt x="20091" y="18783"/>
                  </a:lnTo>
                  <a:lnTo>
                    <a:pt x="19608" y="20040"/>
                  </a:lnTo>
                  <a:lnTo>
                    <a:pt x="18859" y="19875"/>
                  </a:lnTo>
                  <a:lnTo>
                    <a:pt x="18859" y="24892"/>
                  </a:lnTo>
                  <a:lnTo>
                    <a:pt x="18580" y="25654"/>
                  </a:lnTo>
                  <a:lnTo>
                    <a:pt x="18491" y="27178"/>
                  </a:lnTo>
                  <a:lnTo>
                    <a:pt x="17678" y="26289"/>
                  </a:lnTo>
                  <a:lnTo>
                    <a:pt x="17564" y="26035"/>
                  </a:lnTo>
                  <a:lnTo>
                    <a:pt x="17691" y="24130"/>
                  </a:lnTo>
                  <a:lnTo>
                    <a:pt x="17754" y="23622"/>
                  </a:lnTo>
                  <a:lnTo>
                    <a:pt x="18402" y="22987"/>
                  </a:lnTo>
                  <a:lnTo>
                    <a:pt x="18834" y="22771"/>
                  </a:lnTo>
                  <a:lnTo>
                    <a:pt x="18859" y="24892"/>
                  </a:lnTo>
                  <a:lnTo>
                    <a:pt x="18859" y="19875"/>
                  </a:lnTo>
                  <a:lnTo>
                    <a:pt x="18605" y="19812"/>
                  </a:lnTo>
                  <a:lnTo>
                    <a:pt x="20205" y="15748"/>
                  </a:lnTo>
                  <a:lnTo>
                    <a:pt x="23393" y="12700"/>
                  </a:lnTo>
                  <a:lnTo>
                    <a:pt x="18211" y="15367"/>
                  </a:lnTo>
                  <a:lnTo>
                    <a:pt x="17373" y="17399"/>
                  </a:lnTo>
                  <a:lnTo>
                    <a:pt x="16954" y="19812"/>
                  </a:lnTo>
                  <a:lnTo>
                    <a:pt x="16637" y="19812"/>
                  </a:lnTo>
                  <a:lnTo>
                    <a:pt x="16637" y="21971"/>
                  </a:lnTo>
                  <a:lnTo>
                    <a:pt x="16624" y="22225"/>
                  </a:lnTo>
                  <a:lnTo>
                    <a:pt x="16141" y="22479"/>
                  </a:lnTo>
                  <a:lnTo>
                    <a:pt x="15748" y="22860"/>
                  </a:lnTo>
                  <a:lnTo>
                    <a:pt x="15074" y="24257"/>
                  </a:lnTo>
                  <a:lnTo>
                    <a:pt x="14986" y="25019"/>
                  </a:lnTo>
                  <a:lnTo>
                    <a:pt x="15100" y="25527"/>
                  </a:lnTo>
                  <a:lnTo>
                    <a:pt x="15214" y="25781"/>
                  </a:lnTo>
                  <a:lnTo>
                    <a:pt x="15684" y="26416"/>
                  </a:lnTo>
                  <a:lnTo>
                    <a:pt x="15735" y="26670"/>
                  </a:lnTo>
                  <a:lnTo>
                    <a:pt x="15290" y="27686"/>
                  </a:lnTo>
                  <a:lnTo>
                    <a:pt x="14503" y="27101"/>
                  </a:lnTo>
                  <a:lnTo>
                    <a:pt x="14503" y="29083"/>
                  </a:lnTo>
                  <a:lnTo>
                    <a:pt x="12344" y="32258"/>
                  </a:lnTo>
                  <a:lnTo>
                    <a:pt x="10109" y="31496"/>
                  </a:lnTo>
                  <a:lnTo>
                    <a:pt x="9740" y="31369"/>
                  </a:lnTo>
                  <a:lnTo>
                    <a:pt x="7251" y="31496"/>
                  </a:lnTo>
                  <a:lnTo>
                    <a:pt x="6858" y="31115"/>
                  </a:lnTo>
                  <a:lnTo>
                    <a:pt x="6692" y="30861"/>
                  </a:lnTo>
                  <a:lnTo>
                    <a:pt x="3911" y="29248"/>
                  </a:lnTo>
                  <a:lnTo>
                    <a:pt x="11188" y="22733"/>
                  </a:lnTo>
                  <a:lnTo>
                    <a:pt x="10502" y="24384"/>
                  </a:lnTo>
                  <a:lnTo>
                    <a:pt x="10401" y="25019"/>
                  </a:lnTo>
                  <a:lnTo>
                    <a:pt x="12382" y="27305"/>
                  </a:lnTo>
                  <a:lnTo>
                    <a:pt x="14376" y="28790"/>
                  </a:lnTo>
                  <a:lnTo>
                    <a:pt x="14503" y="29083"/>
                  </a:lnTo>
                  <a:lnTo>
                    <a:pt x="14503" y="27101"/>
                  </a:lnTo>
                  <a:lnTo>
                    <a:pt x="13258" y="26162"/>
                  </a:lnTo>
                  <a:lnTo>
                    <a:pt x="11442" y="23876"/>
                  </a:lnTo>
                  <a:lnTo>
                    <a:pt x="13004" y="22733"/>
                  </a:lnTo>
                  <a:lnTo>
                    <a:pt x="13703" y="22225"/>
                  </a:lnTo>
                  <a:lnTo>
                    <a:pt x="15570" y="21971"/>
                  </a:lnTo>
                  <a:lnTo>
                    <a:pt x="16637" y="21971"/>
                  </a:lnTo>
                  <a:lnTo>
                    <a:pt x="16637" y="19812"/>
                  </a:lnTo>
                  <a:lnTo>
                    <a:pt x="15773" y="19812"/>
                  </a:lnTo>
                  <a:lnTo>
                    <a:pt x="14617" y="20066"/>
                  </a:lnTo>
                  <a:lnTo>
                    <a:pt x="13093" y="20828"/>
                  </a:lnTo>
                  <a:lnTo>
                    <a:pt x="12725" y="21082"/>
                  </a:lnTo>
                  <a:lnTo>
                    <a:pt x="12407" y="21336"/>
                  </a:lnTo>
                  <a:lnTo>
                    <a:pt x="10375" y="21590"/>
                  </a:lnTo>
                  <a:lnTo>
                    <a:pt x="8407" y="22225"/>
                  </a:lnTo>
                  <a:lnTo>
                    <a:pt x="1981" y="25781"/>
                  </a:lnTo>
                  <a:lnTo>
                    <a:pt x="2362" y="29337"/>
                  </a:lnTo>
                  <a:lnTo>
                    <a:pt x="5181" y="32004"/>
                  </a:lnTo>
                  <a:lnTo>
                    <a:pt x="4305" y="32512"/>
                  </a:lnTo>
                  <a:lnTo>
                    <a:pt x="1231" y="35648"/>
                  </a:lnTo>
                  <a:lnTo>
                    <a:pt x="6997" y="33528"/>
                  </a:lnTo>
                  <a:lnTo>
                    <a:pt x="8001" y="34036"/>
                  </a:lnTo>
                  <a:lnTo>
                    <a:pt x="9093" y="34671"/>
                  </a:lnTo>
                  <a:lnTo>
                    <a:pt x="10756" y="33782"/>
                  </a:lnTo>
                  <a:lnTo>
                    <a:pt x="10236" y="33528"/>
                  </a:lnTo>
                  <a:lnTo>
                    <a:pt x="9982" y="33401"/>
                  </a:lnTo>
                  <a:lnTo>
                    <a:pt x="9613" y="33274"/>
                  </a:lnTo>
                  <a:lnTo>
                    <a:pt x="8928" y="32893"/>
                  </a:lnTo>
                  <a:lnTo>
                    <a:pt x="10782" y="32385"/>
                  </a:lnTo>
                  <a:lnTo>
                    <a:pt x="12014" y="32639"/>
                  </a:lnTo>
                  <a:lnTo>
                    <a:pt x="12585" y="32385"/>
                  </a:lnTo>
                  <a:lnTo>
                    <a:pt x="12877" y="32258"/>
                  </a:lnTo>
                  <a:lnTo>
                    <a:pt x="14312" y="31623"/>
                  </a:lnTo>
                  <a:lnTo>
                    <a:pt x="15176" y="30734"/>
                  </a:lnTo>
                  <a:lnTo>
                    <a:pt x="15862" y="29845"/>
                  </a:lnTo>
                  <a:lnTo>
                    <a:pt x="19138" y="31750"/>
                  </a:lnTo>
                  <a:lnTo>
                    <a:pt x="21958" y="32385"/>
                  </a:lnTo>
                  <a:lnTo>
                    <a:pt x="19367" y="34925"/>
                  </a:lnTo>
                  <a:lnTo>
                    <a:pt x="18491" y="34544"/>
                  </a:lnTo>
                  <a:lnTo>
                    <a:pt x="17576" y="34925"/>
                  </a:lnTo>
                  <a:lnTo>
                    <a:pt x="16675" y="35636"/>
                  </a:lnTo>
                  <a:lnTo>
                    <a:pt x="16433" y="35674"/>
                  </a:lnTo>
                  <a:lnTo>
                    <a:pt x="17094" y="35052"/>
                  </a:lnTo>
                  <a:lnTo>
                    <a:pt x="19596" y="33147"/>
                  </a:lnTo>
                  <a:lnTo>
                    <a:pt x="18034" y="32512"/>
                  </a:lnTo>
                  <a:lnTo>
                    <a:pt x="15887" y="34201"/>
                  </a:lnTo>
                  <a:lnTo>
                    <a:pt x="15887" y="43281"/>
                  </a:lnTo>
                  <a:lnTo>
                    <a:pt x="14820" y="43688"/>
                  </a:lnTo>
                  <a:lnTo>
                    <a:pt x="13830" y="45720"/>
                  </a:lnTo>
                  <a:lnTo>
                    <a:pt x="13703" y="47498"/>
                  </a:lnTo>
                  <a:lnTo>
                    <a:pt x="13830" y="48768"/>
                  </a:lnTo>
                  <a:lnTo>
                    <a:pt x="13220" y="48133"/>
                  </a:lnTo>
                  <a:lnTo>
                    <a:pt x="12242" y="47117"/>
                  </a:lnTo>
                  <a:lnTo>
                    <a:pt x="12331" y="43815"/>
                  </a:lnTo>
                  <a:lnTo>
                    <a:pt x="13335" y="40767"/>
                  </a:lnTo>
                  <a:lnTo>
                    <a:pt x="13614" y="40640"/>
                  </a:lnTo>
                  <a:lnTo>
                    <a:pt x="13804" y="40513"/>
                  </a:lnTo>
                  <a:lnTo>
                    <a:pt x="13500" y="40386"/>
                  </a:lnTo>
                  <a:lnTo>
                    <a:pt x="13741" y="39751"/>
                  </a:lnTo>
                  <a:lnTo>
                    <a:pt x="13792" y="39624"/>
                  </a:lnTo>
                  <a:lnTo>
                    <a:pt x="13906" y="39370"/>
                  </a:lnTo>
                  <a:lnTo>
                    <a:pt x="14020" y="39116"/>
                  </a:lnTo>
                  <a:lnTo>
                    <a:pt x="14338" y="38608"/>
                  </a:lnTo>
                  <a:lnTo>
                    <a:pt x="14605" y="38506"/>
                  </a:lnTo>
                  <a:lnTo>
                    <a:pt x="14554" y="40347"/>
                  </a:lnTo>
                  <a:lnTo>
                    <a:pt x="15887" y="43281"/>
                  </a:lnTo>
                  <a:lnTo>
                    <a:pt x="15887" y="34201"/>
                  </a:lnTo>
                  <a:lnTo>
                    <a:pt x="15278" y="34671"/>
                  </a:lnTo>
                  <a:lnTo>
                    <a:pt x="13423" y="36576"/>
                  </a:lnTo>
                  <a:lnTo>
                    <a:pt x="12192" y="38735"/>
                  </a:lnTo>
                  <a:lnTo>
                    <a:pt x="11760" y="38989"/>
                  </a:lnTo>
                  <a:lnTo>
                    <a:pt x="11760" y="39624"/>
                  </a:lnTo>
                  <a:lnTo>
                    <a:pt x="11734" y="39751"/>
                  </a:lnTo>
                  <a:lnTo>
                    <a:pt x="11760" y="39624"/>
                  </a:lnTo>
                  <a:lnTo>
                    <a:pt x="11760" y="38989"/>
                  </a:lnTo>
                  <a:lnTo>
                    <a:pt x="11252" y="39192"/>
                  </a:lnTo>
                  <a:lnTo>
                    <a:pt x="11252" y="40894"/>
                  </a:lnTo>
                  <a:lnTo>
                    <a:pt x="10820" y="42164"/>
                  </a:lnTo>
                  <a:lnTo>
                    <a:pt x="10718" y="42545"/>
                  </a:lnTo>
                  <a:lnTo>
                    <a:pt x="10591" y="44704"/>
                  </a:lnTo>
                  <a:lnTo>
                    <a:pt x="10960" y="47625"/>
                  </a:lnTo>
                  <a:lnTo>
                    <a:pt x="11087" y="48133"/>
                  </a:lnTo>
                  <a:lnTo>
                    <a:pt x="10007" y="47625"/>
                  </a:lnTo>
                  <a:lnTo>
                    <a:pt x="9118" y="46736"/>
                  </a:lnTo>
                  <a:lnTo>
                    <a:pt x="7950" y="43307"/>
                  </a:lnTo>
                  <a:lnTo>
                    <a:pt x="8064" y="42926"/>
                  </a:lnTo>
                  <a:lnTo>
                    <a:pt x="8750" y="41783"/>
                  </a:lnTo>
                  <a:lnTo>
                    <a:pt x="10185" y="40640"/>
                  </a:lnTo>
                  <a:lnTo>
                    <a:pt x="11252" y="40894"/>
                  </a:lnTo>
                  <a:lnTo>
                    <a:pt x="11252" y="39192"/>
                  </a:lnTo>
                  <a:lnTo>
                    <a:pt x="10782" y="39370"/>
                  </a:lnTo>
                  <a:lnTo>
                    <a:pt x="6591" y="37846"/>
                  </a:lnTo>
                  <a:lnTo>
                    <a:pt x="1181" y="35699"/>
                  </a:lnTo>
                  <a:lnTo>
                    <a:pt x="88" y="36830"/>
                  </a:lnTo>
                  <a:lnTo>
                    <a:pt x="0" y="36969"/>
                  </a:lnTo>
                  <a:lnTo>
                    <a:pt x="5232" y="39116"/>
                  </a:lnTo>
                  <a:lnTo>
                    <a:pt x="9067" y="40259"/>
                  </a:lnTo>
                  <a:lnTo>
                    <a:pt x="8331" y="40767"/>
                  </a:lnTo>
                  <a:lnTo>
                    <a:pt x="7683" y="41275"/>
                  </a:lnTo>
                  <a:lnTo>
                    <a:pt x="4787" y="46228"/>
                  </a:lnTo>
                  <a:lnTo>
                    <a:pt x="8013" y="48387"/>
                  </a:lnTo>
                  <a:lnTo>
                    <a:pt x="11480" y="49403"/>
                  </a:lnTo>
                  <a:lnTo>
                    <a:pt x="12014" y="50546"/>
                  </a:lnTo>
                  <a:lnTo>
                    <a:pt x="12966" y="51181"/>
                  </a:lnTo>
                  <a:lnTo>
                    <a:pt x="14935" y="51816"/>
                  </a:lnTo>
                  <a:lnTo>
                    <a:pt x="15925" y="53213"/>
                  </a:lnTo>
                  <a:lnTo>
                    <a:pt x="17551" y="54229"/>
                  </a:lnTo>
                  <a:lnTo>
                    <a:pt x="20967" y="54864"/>
                  </a:lnTo>
                  <a:lnTo>
                    <a:pt x="23215" y="54356"/>
                  </a:lnTo>
                  <a:lnTo>
                    <a:pt x="23406" y="55245"/>
                  </a:lnTo>
                  <a:lnTo>
                    <a:pt x="23533" y="56388"/>
                  </a:lnTo>
                  <a:lnTo>
                    <a:pt x="21932" y="58547"/>
                  </a:lnTo>
                  <a:lnTo>
                    <a:pt x="21869" y="58928"/>
                  </a:lnTo>
                  <a:lnTo>
                    <a:pt x="22466" y="63627"/>
                  </a:lnTo>
                  <a:lnTo>
                    <a:pt x="23380" y="65278"/>
                  </a:lnTo>
                  <a:lnTo>
                    <a:pt x="29057" y="69723"/>
                  </a:lnTo>
                  <a:lnTo>
                    <a:pt x="32575" y="67056"/>
                  </a:lnTo>
                  <a:lnTo>
                    <a:pt x="34772" y="65392"/>
                  </a:lnTo>
                  <a:lnTo>
                    <a:pt x="30810" y="66294"/>
                  </a:lnTo>
                  <a:lnTo>
                    <a:pt x="27622" y="67056"/>
                  </a:lnTo>
                  <a:lnTo>
                    <a:pt x="23622" y="64135"/>
                  </a:lnTo>
                  <a:lnTo>
                    <a:pt x="24193" y="59690"/>
                  </a:lnTo>
                  <a:lnTo>
                    <a:pt x="24307" y="57531"/>
                  </a:lnTo>
                  <a:lnTo>
                    <a:pt x="24980" y="56388"/>
                  </a:lnTo>
                  <a:lnTo>
                    <a:pt x="24892" y="54356"/>
                  </a:lnTo>
                  <a:lnTo>
                    <a:pt x="24815" y="53975"/>
                  </a:lnTo>
                  <a:lnTo>
                    <a:pt x="25450" y="53848"/>
                  </a:lnTo>
                  <a:lnTo>
                    <a:pt x="26250" y="53594"/>
                  </a:lnTo>
                  <a:lnTo>
                    <a:pt x="26619" y="54737"/>
                  </a:lnTo>
                  <a:lnTo>
                    <a:pt x="26708" y="55372"/>
                  </a:lnTo>
                  <a:lnTo>
                    <a:pt x="25679" y="56896"/>
                  </a:lnTo>
                  <a:lnTo>
                    <a:pt x="25615" y="57404"/>
                  </a:lnTo>
                  <a:lnTo>
                    <a:pt x="27559" y="61468"/>
                  </a:lnTo>
                  <a:lnTo>
                    <a:pt x="29972" y="62484"/>
                  </a:lnTo>
                  <a:lnTo>
                    <a:pt x="30213" y="62471"/>
                  </a:lnTo>
                  <a:lnTo>
                    <a:pt x="27241" y="56388"/>
                  </a:lnTo>
                  <a:lnTo>
                    <a:pt x="27368" y="55499"/>
                  </a:lnTo>
                  <a:lnTo>
                    <a:pt x="27800" y="53721"/>
                  </a:lnTo>
                  <a:lnTo>
                    <a:pt x="27876" y="53594"/>
                  </a:lnTo>
                  <a:lnTo>
                    <a:pt x="27940" y="53467"/>
                  </a:lnTo>
                  <a:lnTo>
                    <a:pt x="28168" y="53086"/>
                  </a:lnTo>
                  <a:lnTo>
                    <a:pt x="29108" y="51435"/>
                  </a:lnTo>
                  <a:lnTo>
                    <a:pt x="27457" y="51943"/>
                  </a:lnTo>
                  <a:lnTo>
                    <a:pt x="26543" y="52578"/>
                  </a:lnTo>
                  <a:lnTo>
                    <a:pt x="24587" y="53086"/>
                  </a:lnTo>
                  <a:lnTo>
                    <a:pt x="24218" y="52070"/>
                  </a:lnTo>
                  <a:lnTo>
                    <a:pt x="23774" y="51562"/>
                  </a:lnTo>
                  <a:lnTo>
                    <a:pt x="23558" y="51308"/>
                  </a:lnTo>
                  <a:lnTo>
                    <a:pt x="22961" y="51054"/>
                  </a:lnTo>
                  <a:lnTo>
                    <a:pt x="22758" y="50977"/>
                  </a:lnTo>
                  <a:lnTo>
                    <a:pt x="22758" y="53340"/>
                  </a:lnTo>
                  <a:lnTo>
                    <a:pt x="20980" y="53467"/>
                  </a:lnTo>
                  <a:lnTo>
                    <a:pt x="19164" y="53086"/>
                  </a:lnTo>
                  <a:lnTo>
                    <a:pt x="17792" y="52197"/>
                  </a:lnTo>
                  <a:lnTo>
                    <a:pt x="19570" y="52070"/>
                  </a:lnTo>
                  <a:lnTo>
                    <a:pt x="20497" y="51562"/>
                  </a:lnTo>
                  <a:lnTo>
                    <a:pt x="22225" y="52832"/>
                  </a:lnTo>
                  <a:lnTo>
                    <a:pt x="22377" y="52959"/>
                  </a:lnTo>
                  <a:lnTo>
                    <a:pt x="22593" y="53086"/>
                  </a:lnTo>
                  <a:lnTo>
                    <a:pt x="22758" y="53340"/>
                  </a:lnTo>
                  <a:lnTo>
                    <a:pt x="22758" y="50977"/>
                  </a:lnTo>
                  <a:lnTo>
                    <a:pt x="21158" y="50292"/>
                  </a:lnTo>
                  <a:lnTo>
                    <a:pt x="19964" y="51054"/>
                  </a:lnTo>
                  <a:lnTo>
                    <a:pt x="17691" y="50673"/>
                  </a:lnTo>
                  <a:lnTo>
                    <a:pt x="16751" y="50393"/>
                  </a:lnTo>
                  <a:lnTo>
                    <a:pt x="16040" y="50165"/>
                  </a:lnTo>
                  <a:lnTo>
                    <a:pt x="16014" y="50038"/>
                  </a:lnTo>
                  <a:lnTo>
                    <a:pt x="16421" y="50038"/>
                  </a:lnTo>
                  <a:lnTo>
                    <a:pt x="18084" y="49149"/>
                  </a:lnTo>
                  <a:lnTo>
                    <a:pt x="15684" y="49149"/>
                  </a:lnTo>
                  <a:lnTo>
                    <a:pt x="15582" y="48768"/>
                  </a:lnTo>
                  <a:lnTo>
                    <a:pt x="15087" y="46863"/>
                  </a:lnTo>
                  <a:lnTo>
                    <a:pt x="15176" y="46101"/>
                  </a:lnTo>
                  <a:lnTo>
                    <a:pt x="15849" y="43942"/>
                  </a:lnTo>
                  <a:lnTo>
                    <a:pt x="16129" y="43815"/>
                  </a:lnTo>
                  <a:lnTo>
                    <a:pt x="16459" y="44513"/>
                  </a:lnTo>
                  <a:lnTo>
                    <a:pt x="18122" y="45897"/>
                  </a:lnTo>
                  <a:lnTo>
                    <a:pt x="19888" y="46812"/>
                  </a:lnTo>
                  <a:lnTo>
                    <a:pt x="20129" y="47244"/>
                  </a:lnTo>
                  <a:lnTo>
                    <a:pt x="20231" y="47498"/>
                  </a:lnTo>
                  <a:lnTo>
                    <a:pt x="24117" y="48895"/>
                  </a:lnTo>
                  <a:lnTo>
                    <a:pt x="27584" y="48133"/>
                  </a:lnTo>
                  <a:lnTo>
                    <a:pt x="27000" y="49149"/>
                  </a:lnTo>
                  <a:lnTo>
                    <a:pt x="25844" y="50419"/>
                  </a:lnTo>
                  <a:lnTo>
                    <a:pt x="27647" y="50546"/>
                  </a:lnTo>
                  <a:lnTo>
                    <a:pt x="28524" y="49530"/>
                  </a:lnTo>
                  <a:lnTo>
                    <a:pt x="29108" y="48514"/>
                  </a:lnTo>
                  <a:lnTo>
                    <a:pt x="30099" y="50038"/>
                  </a:lnTo>
                  <a:lnTo>
                    <a:pt x="30607" y="50673"/>
                  </a:lnTo>
                  <a:lnTo>
                    <a:pt x="30657" y="50927"/>
                  </a:lnTo>
                  <a:lnTo>
                    <a:pt x="30048" y="52451"/>
                  </a:lnTo>
                  <a:lnTo>
                    <a:pt x="29972" y="52743"/>
                  </a:lnTo>
                  <a:lnTo>
                    <a:pt x="30937" y="54610"/>
                  </a:lnTo>
                  <a:lnTo>
                    <a:pt x="31648" y="54787"/>
                  </a:lnTo>
                  <a:lnTo>
                    <a:pt x="32245" y="57086"/>
                  </a:lnTo>
                  <a:lnTo>
                    <a:pt x="35915" y="57683"/>
                  </a:lnTo>
                  <a:lnTo>
                    <a:pt x="36830" y="57556"/>
                  </a:lnTo>
                  <a:lnTo>
                    <a:pt x="37033" y="58039"/>
                  </a:lnTo>
                  <a:lnTo>
                    <a:pt x="37871" y="59055"/>
                  </a:lnTo>
                  <a:lnTo>
                    <a:pt x="37096" y="59563"/>
                  </a:lnTo>
                  <a:lnTo>
                    <a:pt x="32626" y="60579"/>
                  </a:lnTo>
                  <a:lnTo>
                    <a:pt x="30632" y="62458"/>
                  </a:lnTo>
                  <a:lnTo>
                    <a:pt x="33413" y="62357"/>
                  </a:lnTo>
                  <a:lnTo>
                    <a:pt x="35941" y="60706"/>
                  </a:lnTo>
                  <a:lnTo>
                    <a:pt x="40640" y="60833"/>
                  </a:lnTo>
                  <a:lnTo>
                    <a:pt x="48425" y="69215"/>
                  </a:lnTo>
                  <a:lnTo>
                    <a:pt x="48501" y="71247"/>
                  </a:lnTo>
                  <a:lnTo>
                    <a:pt x="50253" y="72771"/>
                  </a:lnTo>
                  <a:lnTo>
                    <a:pt x="51041" y="72923"/>
                  </a:lnTo>
                  <a:lnTo>
                    <a:pt x="50253" y="69342"/>
                  </a:lnTo>
                  <a:lnTo>
                    <a:pt x="52692" y="69469"/>
                  </a:lnTo>
                  <a:lnTo>
                    <a:pt x="53517" y="69342"/>
                  </a:lnTo>
                  <a:lnTo>
                    <a:pt x="55181" y="69088"/>
                  </a:lnTo>
                  <a:lnTo>
                    <a:pt x="58013" y="68694"/>
                  </a:lnTo>
                  <a:lnTo>
                    <a:pt x="58216" y="68580"/>
                  </a:lnTo>
                  <a:lnTo>
                    <a:pt x="59524" y="67818"/>
                  </a:lnTo>
                  <a:lnTo>
                    <a:pt x="55918" y="68326"/>
                  </a:lnTo>
                  <a:lnTo>
                    <a:pt x="52997" y="68580"/>
                  </a:lnTo>
                  <a:lnTo>
                    <a:pt x="50241" y="68326"/>
                  </a:lnTo>
                  <a:lnTo>
                    <a:pt x="50317" y="67945"/>
                  </a:lnTo>
                  <a:lnTo>
                    <a:pt x="50520" y="67310"/>
                  </a:lnTo>
                  <a:lnTo>
                    <a:pt x="51714" y="65392"/>
                  </a:lnTo>
                  <a:lnTo>
                    <a:pt x="52920" y="64516"/>
                  </a:lnTo>
                  <a:lnTo>
                    <a:pt x="53047" y="63690"/>
                  </a:lnTo>
                  <a:lnTo>
                    <a:pt x="53479" y="63385"/>
                  </a:lnTo>
                  <a:lnTo>
                    <a:pt x="55626" y="64389"/>
                  </a:lnTo>
                  <a:lnTo>
                    <a:pt x="59423" y="63119"/>
                  </a:lnTo>
                  <a:lnTo>
                    <a:pt x="59804" y="62992"/>
                  </a:lnTo>
                  <a:lnTo>
                    <a:pt x="62674" y="62738"/>
                  </a:lnTo>
                  <a:lnTo>
                    <a:pt x="62788" y="64135"/>
                  </a:lnTo>
                  <a:lnTo>
                    <a:pt x="62903" y="65151"/>
                  </a:lnTo>
                  <a:lnTo>
                    <a:pt x="63144" y="65798"/>
                  </a:lnTo>
                  <a:lnTo>
                    <a:pt x="63588" y="67056"/>
                  </a:lnTo>
                  <a:lnTo>
                    <a:pt x="64655" y="68694"/>
                  </a:lnTo>
                  <a:lnTo>
                    <a:pt x="63741" y="68453"/>
                  </a:lnTo>
                  <a:lnTo>
                    <a:pt x="63373" y="68326"/>
                  </a:lnTo>
                  <a:lnTo>
                    <a:pt x="63271" y="68199"/>
                  </a:lnTo>
                  <a:lnTo>
                    <a:pt x="62928" y="68326"/>
                  </a:lnTo>
                  <a:lnTo>
                    <a:pt x="63195" y="67691"/>
                  </a:lnTo>
                  <a:lnTo>
                    <a:pt x="63144" y="65798"/>
                  </a:lnTo>
                  <a:lnTo>
                    <a:pt x="61341" y="66294"/>
                  </a:lnTo>
                  <a:lnTo>
                    <a:pt x="61785" y="70142"/>
                  </a:lnTo>
                  <a:lnTo>
                    <a:pt x="62420" y="69215"/>
                  </a:lnTo>
                  <a:lnTo>
                    <a:pt x="63195" y="69469"/>
                  </a:lnTo>
                  <a:lnTo>
                    <a:pt x="64262" y="69596"/>
                  </a:lnTo>
                  <a:lnTo>
                    <a:pt x="65366" y="69596"/>
                  </a:lnTo>
                  <a:lnTo>
                    <a:pt x="70358" y="75692"/>
                  </a:lnTo>
                  <a:lnTo>
                    <a:pt x="80797" y="75819"/>
                  </a:lnTo>
                  <a:lnTo>
                    <a:pt x="81305" y="75057"/>
                  </a:lnTo>
                  <a:lnTo>
                    <a:pt x="85852" y="68199"/>
                  </a:lnTo>
                  <a:lnTo>
                    <a:pt x="86182" y="68694"/>
                  </a:lnTo>
                  <a:lnTo>
                    <a:pt x="89433" y="71755"/>
                  </a:lnTo>
                  <a:lnTo>
                    <a:pt x="91084" y="71005"/>
                  </a:lnTo>
                  <a:lnTo>
                    <a:pt x="95300" y="77000"/>
                  </a:lnTo>
                  <a:lnTo>
                    <a:pt x="100088" y="73520"/>
                  </a:lnTo>
                  <a:lnTo>
                    <a:pt x="103911" y="76073"/>
                  </a:lnTo>
                  <a:lnTo>
                    <a:pt x="105156" y="73660"/>
                  </a:lnTo>
                  <a:lnTo>
                    <a:pt x="107403" y="69342"/>
                  </a:lnTo>
                  <a:lnTo>
                    <a:pt x="107518" y="68834"/>
                  </a:lnTo>
                  <a:lnTo>
                    <a:pt x="107962" y="65443"/>
                  </a:lnTo>
                  <a:lnTo>
                    <a:pt x="110439" y="67106"/>
                  </a:lnTo>
                  <a:lnTo>
                    <a:pt x="111099" y="67310"/>
                  </a:lnTo>
                  <a:lnTo>
                    <a:pt x="112242" y="67779"/>
                  </a:lnTo>
                  <a:lnTo>
                    <a:pt x="113385" y="69024"/>
                  </a:lnTo>
                  <a:lnTo>
                    <a:pt x="114350" y="68694"/>
                  </a:lnTo>
                  <a:lnTo>
                    <a:pt x="114960" y="68541"/>
                  </a:lnTo>
                  <a:lnTo>
                    <a:pt x="115189" y="69024"/>
                  </a:lnTo>
                  <a:lnTo>
                    <a:pt x="115316" y="70091"/>
                  </a:lnTo>
                  <a:lnTo>
                    <a:pt x="115074" y="70459"/>
                  </a:lnTo>
                  <a:lnTo>
                    <a:pt x="115455" y="70637"/>
                  </a:lnTo>
                  <a:lnTo>
                    <a:pt x="115900" y="70789"/>
                  </a:lnTo>
                  <a:lnTo>
                    <a:pt x="117665" y="70916"/>
                  </a:lnTo>
                  <a:lnTo>
                    <a:pt x="120726" y="70002"/>
                  </a:lnTo>
                  <a:lnTo>
                    <a:pt x="120865" y="69964"/>
                  </a:lnTo>
                  <a:lnTo>
                    <a:pt x="120192" y="70002"/>
                  </a:lnTo>
                  <a:lnTo>
                    <a:pt x="120573" y="69900"/>
                  </a:lnTo>
                  <a:lnTo>
                    <a:pt x="120916" y="69761"/>
                  </a:lnTo>
                  <a:lnTo>
                    <a:pt x="121221" y="69583"/>
                  </a:lnTo>
                  <a:lnTo>
                    <a:pt x="120738" y="69189"/>
                  </a:lnTo>
                  <a:lnTo>
                    <a:pt x="120332" y="68719"/>
                  </a:lnTo>
                  <a:lnTo>
                    <a:pt x="120230" y="68541"/>
                  </a:lnTo>
                  <a:lnTo>
                    <a:pt x="120002" y="68097"/>
                  </a:lnTo>
                  <a:lnTo>
                    <a:pt x="118884" y="67767"/>
                  </a:lnTo>
                  <a:lnTo>
                    <a:pt x="120751" y="66548"/>
                  </a:lnTo>
                  <a:lnTo>
                    <a:pt x="121018" y="66001"/>
                  </a:lnTo>
                  <a:lnTo>
                    <a:pt x="121437" y="66763"/>
                  </a:lnTo>
                  <a:lnTo>
                    <a:pt x="121920" y="66865"/>
                  </a:lnTo>
                  <a:lnTo>
                    <a:pt x="122389" y="66890"/>
                  </a:lnTo>
                  <a:lnTo>
                    <a:pt x="122834" y="66852"/>
                  </a:lnTo>
                  <a:lnTo>
                    <a:pt x="123037" y="64465"/>
                  </a:lnTo>
                  <a:lnTo>
                    <a:pt x="124193" y="65151"/>
                  </a:lnTo>
                  <a:lnTo>
                    <a:pt x="126365" y="65786"/>
                  </a:lnTo>
                  <a:lnTo>
                    <a:pt x="127749" y="65493"/>
                  </a:lnTo>
                  <a:lnTo>
                    <a:pt x="125539" y="64643"/>
                  </a:lnTo>
                  <a:lnTo>
                    <a:pt x="124371" y="63881"/>
                  </a:lnTo>
                  <a:lnTo>
                    <a:pt x="122618" y="62738"/>
                  </a:lnTo>
                  <a:lnTo>
                    <a:pt x="122834" y="62103"/>
                  </a:lnTo>
                  <a:lnTo>
                    <a:pt x="122923" y="61722"/>
                  </a:lnTo>
                  <a:lnTo>
                    <a:pt x="122948" y="61341"/>
                  </a:lnTo>
                  <a:lnTo>
                    <a:pt x="127025" y="64135"/>
                  </a:lnTo>
                  <a:lnTo>
                    <a:pt x="128981" y="64135"/>
                  </a:lnTo>
                  <a:lnTo>
                    <a:pt x="128447" y="65354"/>
                  </a:lnTo>
                  <a:lnTo>
                    <a:pt x="127749" y="65493"/>
                  </a:lnTo>
                  <a:lnTo>
                    <a:pt x="128155" y="65659"/>
                  </a:lnTo>
                  <a:lnTo>
                    <a:pt x="126161" y="67525"/>
                  </a:lnTo>
                  <a:lnTo>
                    <a:pt x="123545" y="68173"/>
                  </a:lnTo>
                  <a:lnTo>
                    <a:pt x="123151" y="68821"/>
                  </a:lnTo>
                  <a:lnTo>
                    <a:pt x="122910" y="69126"/>
                  </a:lnTo>
                  <a:lnTo>
                    <a:pt x="124421" y="70637"/>
                  </a:lnTo>
                  <a:lnTo>
                    <a:pt x="126542" y="69037"/>
                  </a:lnTo>
                  <a:lnTo>
                    <a:pt x="128447" y="65773"/>
                  </a:lnTo>
                  <a:lnTo>
                    <a:pt x="129133" y="66040"/>
                  </a:lnTo>
                  <a:lnTo>
                    <a:pt x="129959" y="65049"/>
                  </a:lnTo>
                  <a:lnTo>
                    <a:pt x="128714" y="65303"/>
                  </a:lnTo>
                  <a:lnTo>
                    <a:pt x="129298" y="64312"/>
                  </a:lnTo>
                  <a:lnTo>
                    <a:pt x="129298" y="64135"/>
                  </a:lnTo>
                  <a:lnTo>
                    <a:pt x="130238" y="63576"/>
                  </a:lnTo>
                  <a:lnTo>
                    <a:pt x="130797" y="63423"/>
                  </a:lnTo>
                  <a:lnTo>
                    <a:pt x="131076" y="63715"/>
                  </a:lnTo>
                  <a:lnTo>
                    <a:pt x="129959" y="65049"/>
                  </a:lnTo>
                  <a:lnTo>
                    <a:pt x="130149" y="64998"/>
                  </a:lnTo>
                  <a:lnTo>
                    <a:pt x="131330" y="64389"/>
                  </a:lnTo>
                  <a:lnTo>
                    <a:pt x="131546" y="64185"/>
                  </a:lnTo>
                  <a:lnTo>
                    <a:pt x="135280" y="67881"/>
                  </a:lnTo>
                  <a:lnTo>
                    <a:pt x="139179" y="64579"/>
                  </a:lnTo>
                  <a:lnTo>
                    <a:pt x="140995" y="60502"/>
                  </a:lnTo>
                  <a:lnTo>
                    <a:pt x="140131" y="60325"/>
                  </a:lnTo>
                  <a:lnTo>
                    <a:pt x="140042" y="59563"/>
                  </a:lnTo>
                  <a:lnTo>
                    <a:pt x="139712" y="58420"/>
                  </a:lnTo>
                  <a:lnTo>
                    <a:pt x="139788" y="58039"/>
                  </a:lnTo>
                  <a:lnTo>
                    <a:pt x="141262" y="56769"/>
                  </a:lnTo>
                  <a:lnTo>
                    <a:pt x="143332" y="54991"/>
                  </a:lnTo>
                  <a:lnTo>
                    <a:pt x="145262" y="50165"/>
                  </a:lnTo>
                  <a:lnTo>
                    <a:pt x="145161" y="49403"/>
                  </a:lnTo>
                  <a:lnTo>
                    <a:pt x="144729" y="47625"/>
                  </a:lnTo>
                  <a:lnTo>
                    <a:pt x="144170" y="45339"/>
                  </a:lnTo>
                  <a:lnTo>
                    <a:pt x="144081" y="44958"/>
                  </a:lnTo>
                  <a:lnTo>
                    <a:pt x="144284" y="44450"/>
                  </a:lnTo>
                  <a:lnTo>
                    <a:pt x="144411" y="43815"/>
                  </a:lnTo>
                  <a:lnTo>
                    <a:pt x="144487" y="43180"/>
                  </a:lnTo>
                  <a:lnTo>
                    <a:pt x="145961" y="41656"/>
                  </a:lnTo>
                  <a:lnTo>
                    <a:pt x="146215" y="41275"/>
                  </a:lnTo>
                  <a:lnTo>
                    <a:pt x="146481" y="40894"/>
                  </a:lnTo>
                  <a:lnTo>
                    <a:pt x="147180" y="39827"/>
                  </a:lnTo>
                  <a:lnTo>
                    <a:pt x="148374" y="36830"/>
                  </a:lnTo>
                  <a:close/>
                </a:path>
                <a:path w="156844" h="77469">
                  <a:moveTo>
                    <a:pt x="152895" y="37833"/>
                  </a:moveTo>
                  <a:lnTo>
                    <a:pt x="152273" y="35661"/>
                  </a:lnTo>
                  <a:lnTo>
                    <a:pt x="151879" y="34277"/>
                  </a:lnTo>
                  <a:lnTo>
                    <a:pt x="151041" y="33350"/>
                  </a:lnTo>
                  <a:lnTo>
                    <a:pt x="149987" y="32727"/>
                  </a:lnTo>
                  <a:lnTo>
                    <a:pt x="150101" y="33388"/>
                  </a:lnTo>
                  <a:lnTo>
                    <a:pt x="150164" y="34150"/>
                  </a:lnTo>
                  <a:lnTo>
                    <a:pt x="150342" y="36791"/>
                  </a:lnTo>
                  <a:lnTo>
                    <a:pt x="150037" y="38404"/>
                  </a:lnTo>
                  <a:lnTo>
                    <a:pt x="149453" y="39903"/>
                  </a:lnTo>
                  <a:lnTo>
                    <a:pt x="150495" y="40284"/>
                  </a:lnTo>
                  <a:lnTo>
                    <a:pt x="151980" y="39268"/>
                  </a:lnTo>
                  <a:lnTo>
                    <a:pt x="152895" y="37833"/>
                  </a:lnTo>
                  <a:close/>
                </a:path>
                <a:path w="156844" h="77469">
                  <a:moveTo>
                    <a:pt x="156222" y="52070"/>
                  </a:moveTo>
                  <a:lnTo>
                    <a:pt x="153466" y="50253"/>
                  </a:lnTo>
                  <a:lnTo>
                    <a:pt x="153301" y="49999"/>
                  </a:lnTo>
                  <a:lnTo>
                    <a:pt x="152946" y="49542"/>
                  </a:lnTo>
                  <a:lnTo>
                    <a:pt x="150444" y="49542"/>
                  </a:lnTo>
                  <a:lnTo>
                    <a:pt x="147904" y="48450"/>
                  </a:lnTo>
                  <a:lnTo>
                    <a:pt x="145478" y="51689"/>
                  </a:lnTo>
                  <a:lnTo>
                    <a:pt x="147599" y="53479"/>
                  </a:lnTo>
                  <a:lnTo>
                    <a:pt x="149567" y="55968"/>
                  </a:lnTo>
                  <a:lnTo>
                    <a:pt x="148551" y="58051"/>
                  </a:lnTo>
                  <a:lnTo>
                    <a:pt x="149771" y="57772"/>
                  </a:lnTo>
                  <a:lnTo>
                    <a:pt x="151117" y="57365"/>
                  </a:lnTo>
                  <a:lnTo>
                    <a:pt x="152819" y="56730"/>
                  </a:lnTo>
                  <a:lnTo>
                    <a:pt x="155702" y="55638"/>
                  </a:lnTo>
                  <a:lnTo>
                    <a:pt x="156222" y="52070"/>
                  </a:lnTo>
                  <a:close/>
                </a:path>
              </a:pathLst>
            </a:custGeom>
            <a:solidFill>
              <a:srgbClr val="ECA9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9" name="object 5199" descr=""/>
            <p:cNvSpPr/>
            <p:nvPr/>
          </p:nvSpPr>
          <p:spPr>
            <a:xfrm>
              <a:off x="1239095" y="2431678"/>
              <a:ext cx="148590" cy="78105"/>
            </a:xfrm>
            <a:custGeom>
              <a:avLst/>
              <a:gdLst/>
              <a:ahLst/>
              <a:cxnLst/>
              <a:rect l="l" t="t" r="r" b="b"/>
              <a:pathLst>
                <a:path w="148590" h="78105">
                  <a:moveTo>
                    <a:pt x="95856" y="68707"/>
                  </a:moveTo>
                  <a:lnTo>
                    <a:pt x="93764" y="68707"/>
                  </a:lnTo>
                  <a:lnTo>
                    <a:pt x="94995" y="70231"/>
                  </a:lnTo>
                  <a:lnTo>
                    <a:pt x="95478" y="72517"/>
                  </a:lnTo>
                  <a:lnTo>
                    <a:pt x="102501" y="77597"/>
                  </a:lnTo>
                  <a:lnTo>
                    <a:pt x="103934" y="75057"/>
                  </a:lnTo>
                  <a:lnTo>
                    <a:pt x="100774" y="75057"/>
                  </a:lnTo>
                  <a:lnTo>
                    <a:pt x="96240" y="69850"/>
                  </a:lnTo>
                  <a:lnTo>
                    <a:pt x="95856" y="68707"/>
                  </a:lnTo>
                  <a:close/>
                </a:path>
                <a:path w="148590" h="78105">
                  <a:moveTo>
                    <a:pt x="68681" y="69088"/>
                  </a:moveTo>
                  <a:lnTo>
                    <a:pt x="61277" y="69088"/>
                  </a:lnTo>
                  <a:lnTo>
                    <a:pt x="62052" y="69342"/>
                  </a:lnTo>
                  <a:lnTo>
                    <a:pt x="64198" y="69593"/>
                  </a:lnTo>
                  <a:lnTo>
                    <a:pt x="64510" y="69977"/>
                  </a:lnTo>
                  <a:lnTo>
                    <a:pt x="68999" y="75946"/>
                  </a:lnTo>
                  <a:lnTo>
                    <a:pt x="79413" y="76454"/>
                  </a:lnTo>
                  <a:lnTo>
                    <a:pt x="80055" y="75565"/>
                  </a:lnTo>
                  <a:lnTo>
                    <a:pt x="79654" y="75565"/>
                  </a:lnTo>
                  <a:lnTo>
                    <a:pt x="71310" y="74676"/>
                  </a:lnTo>
                  <a:lnTo>
                    <a:pt x="66751" y="69469"/>
                  </a:lnTo>
                  <a:lnTo>
                    <a:pt x="68681" y="69088"/>
                  </a:lnTo>
                  <a:close/>
                </a:path>
                <a:path w="148590" h="78105">
                  <a:moveTo>
                    <a:pt x="82905" y="66294"/>
                  </a:moveTo>
                  <a:lnTo>
                    <a:pt x="83705" y="67564"/>
                  </a:lnTo>
                  <a:lnTo>
                    <a:pt x="83769" y="68025"/>
                  </a:lnTo>
                  <a:lnTo>
                    <a:pt x="79654" y="75565"/>
                  </a:lnTo>
                  <a:lnTo>
                    <a:pt x="80055" y="75565"/>
                  </a:lnTo>
                  <a:lnTo>
                    <a:pt x="84734" y="69088"/>
                  </a:lnTo>
                  <a:lnTo>
                    <a:pt x="87754" y="69088"/>
                  </a:lnTo>
                  <a:lnTo>
                    <a:pt x="86613" y="68580"/>
                  </a:lnTo>
                  <a:lnTo>
                    <a:pt x="86182" y="68326"/>
                  </a:lnTo>
                  <a:lnTo>
                    <a:pt x="85771" y="67691"/>
                  </a:lnTo>
                  <a:lnTo>
                    <a:pt x="85890" y="67183"/>
                  </a:lnTo>
                  <a:lnTo>
                    <a:pt x="86080" y="66802"/>
                  </a:lnTo>
                  <a:lnTo>
                    <a:pt x="89793" y="66802"/>
                  </a:lnTo>
                  <a:lnTo>
                    <a:pt x="89680" y="66548"/>
                  </a:lnTo>
                  <a:lnTo>
                    <a:pt x="83337" y="66548"/>
                  </a:lnTo>
                  <a:lnTo>
                    <a:pt x="82905" y="66294"/>
                  </a:lnTo>
                  <a:close/>
                </a:path>
                <a:path w="148590" h="78105">
                  <a:moveTo>
                    <a:pt x="101015" y="63754"/>
                  </a:moveTo>
                  <a:lnTo>
                    <a:pt x="99618" y="65024"/>
                  </a:lnTo>
                  <a:lnTo>
                    <a:pt x="102315" y="65666"/>
                  </a:lnTo>
                  <a:lnTo>
                    <a:pt x="103797" y="65913"/>
                  </a:lnTo>
                  <a:lnTo>
                    <a:pt x="105308" y="65913"/>
                  </a:lnTo>
                  <a:lnTo>
                    <a:pt x="104607" y="69723"/>
                  </a:lnTo>
                  <a:lnTo>
                    <a:pt x="104491" y="69977"/>
                  </a:lnTo>
                  <a:lnTo>
                    <a:pt x="100774" y="75057"/>
                  </a:lnTo>
                  <a:lnTo>
                    <a:pt x="103934" y="75057"/>
                  </a:lnTo>
                  <a:lnTo>
                    <a:pt x="106298" y="70866"/>
                  </a:lnTo>
                  <a:lnTo>
                    <a:pt x="107137" y="65913"/>
                  </a:lnTo>
                  <a:lnTo>
                    <a:pt x="108381" y="65786"/>
                  </a:lnTo>
                  <a:lnTo>
                    <a:pt x="108991" y="65659"/>
                  </a:lnTo>
                  <a:lnTo>
                    <a:pt x="111074" y="65659"/>
                  </a:lnTo>
                  <a:lnTo>
                    <a:pt x="110883" y="65278"/>
                  </a:lnTo>
                  <a:lnTo>
                    <a:pt x="111823" y="64897"/>
                  </a:lnTo>
                  <a:lnTo>
                    <a:pt x="112763" y="64643"/>
                  </a:lnTo>
                  <a:lnTo>
                    <a:pt x="104343" y="64643"/>
                  </a:lnTo>
                  <a:lnTo>
                    <a:pt x="101790" y="63881"/>
                  </a:lnTo>
                  <a:lnTo>
                    <a:pt x="101015" y="63754"/>
                  </a:lnTo>
                  <a:close/>
                </a:path>
                <a:path w="148590" h="78105">
                  <a:moveTo>
                    <a:pt x="56181" y="72678"/>
                  </a:moveTo>
                  <a:lnTo>
                    <a:pt x="51777" y="72831"/>
                  </a:lnTo>
                  <a:lnTo>
                    <a:pt x="53568" y="73279"/>
                  </a:lnTo>
                  <a:lnTo>
                    <a:pt x="56181" y="72678"/>
                  </a:lnTo>
                  <a:close/>
                </a:path>
                <a:path w="148590" h="78105">
                  <a:moveTo>
                    <a:pt x="49754" y="72325"/>
                  </a:moveTo>
                  <a:lnTo>
                    <a:pt x="49860" y="72898"/>
                  </a:lnTo>
                  <a:lnTo>
                    <a:pt x="51777" y="72831"/>
                  </a:lnTo>
                  <a:lnTo>
                    <a:pt x="49754" y="72325"/>
                  </a:lnTo>
                  <a:close/>
                </a:path>
                <a:path w="148590" h="78105">
                  <a:moveTo>
                    <a:pt x="87754" y="69088"/>
                  </a:moveTo>
                  <a:lnTo>
                    <a:pt x="84734" y="69088"/>
                  </a:lnTo>
                  <a:lnTo>
                    <a:pt x="85050" y="69596"/>
                  </a:lnTo>
                  <a:lnTo>
                    <a:pt x="88188" y="72771"/>
                  </a:lnTo>
                  <a:lnTo>
                    <a:pt x="91312" y="71501"/>
                  </a:lnTo>
                  <a:lnTo>
                    <a:pt x="92649" y="69977"/>
                  </a:lnTo>
                  <a:lnTo>
                    <a:pt x="89728" y="69966"/>
                  </a:lnTo>
                  <a:lnTo>
                    <a:pt x="87754" y="69088"/>
                  </a:lnTo>
                  <a:close/>
                </a:path>
                <a:path w="148590" h="78105">
                  <a:moveTo>
                    <a:pt x="60620" y="69966"/>
                  </a:moveTo>
                  <a:lnTo>
                    <a:pt x="59093" y="72009"/>
                  </a:lnTo>
                  <a:lnTo>
                    <a:pt x="56181" y="72678"/>
                  </a:lnTo>
                  <a:lnTo>
                    <a:pt x="60820" y="72517"/>
                  </a:lnTo>
                  <a:lnTo>
                    <a:pt x="60620" y="69966"/>
                  </a:lnTo>
                  <a:close/>
                </a:path>
                <a:path w="148590" h="78105">
                  <a:moveTo>
                    <a:pt x="41440" y="55499"/>
                  </a:moveTo>
                  <a:lnTo>
                    <a:pt x="37807" y="55499"/>
                  </a:lnTo>
                  <a:lnTo>
                    <a:pt x="39738" y="56261"/>
                  </a:lnTo>
                  <a:lnTo>
                    <a:pt x="41770" y="56896"/>
                  </a:lnTo>
                  <a:lnTo>
                    <a:pt x="43840" y="57023"/>
                  </a:lnTo>
                  <a:lnTo>
                    <a:pt x="42760" y="57658"/>
                  </a:lnTo>
                  <a:lnTo>
                    <a:pt x="41871" y="58420"/>
                  </a:lnTo>
                  <a:lnTo>
                    <a:pt x="41351" y="59563"/>
                  </a:lnTo>
                  <a:lnTo>
                    <a:pt x="35115" y="59563"/>
                  </a:lnTo>
                  <a:lnTo>
                    <a:pt x="39814" y="59817"/>
                  </a:lnTo>
                  <a:lnTo>
                    <a:pt x="37858" y="60198"/>
                  </a:lnTo>
                  <a:lnTo>
                    <a:pt x="40728" y="65278"/>
                  </a:lnTo>
                  <a:lnTo>
                    <a:pt x="42341" y="66548"/>
                  </a:lnTo>
                  <a:lnTo>
                    <a:pt x="45186" y="68072"/>
                  </a:lnTo>
                  <a:lnTo>
                    <a:pt x="47307" y="68580"/>
                  </a:lnTo>
                  <a:lnTo>
                    <a:pt x="47294" y="70612"/>
                  </a:lnTo>
                  <a:lnTo>
                    <a:pt x="48996" y="72136"/>
                  </a:lnTo>
                  <a:lnTo>
                    <a:pt x="49754" y="72325"/>
                  </a:lnTo>
                  <a:lnTo>
                    <a:pt x="49110" y="68834"/>
                  </a:lnTo>
                  <a:lnTo>
                    <a:pt x="52806" y="68834"/>
                  </a:lnTo>
                  <a:lnTo>
                    <a:pt x="56883" y="68453"/>
                  </a:lnTo>
                  <a:lnTo>
                    <a:pt x="57547" y="68072"/>
                  </a:lnTo>
                  <a:lnTo>
                    <a:pt x="51879" y="68072"/>
                  </a:lnTo>
                  <a:lnTo>
                    <a:pt x="49148" y="67691"/>
                  </a:lnTo>
                  <a:lnTo>
                    <a:pt x="49234" y="67310"/>
                  </a:lnTo>
                  <a:lnTo>
                    <a:pt x="47510" y="67310"/>
                  </a:lnTo>
                  <a:lnTo>
                    <a:pt x="46304" y="67056"/>
                  </a:lnTo>
                  <a:lnTo>
                    <a:pt x="45161" y="66548"/>
                  </a:lnTo>
                  <a:lnTo>
                    <a:pt x="43192" y="65024"/>
                  </a:lnTo>
                  <a:lnTo>
                    <a:pt x="42608" y="64516"/>
                  </a:lnTo>
                  <a:lnTo>
                    <a:pt x="42240" y="63881"/>
                  </a:lnTo>
                  <a:lnTo>
                    <a:pt x="42659" y="63754"/>
                  </a:lnTo>
                  <a:lnTo>
                    <a:pt x="42843" y="63627"/>
                  </a:lnTo>
                  <a:lnTo>
                    <a:pt x="42727" y="62832"/>
                  </a:lnTo>
                  <a:lnTo>
                    <a:pt x="42600" y="62357"/>
                  </a:lnTo>
                  <a:lnTo>
                    <a:pt x="42557" y="61468"/>
                  </a:lnTo>
                  <a:lnTo>
                    <a:pt x="47863" y="61468"/>
                  </a:lnTo>
                  <a:lnTo>
                    <a:pt x="49834" y="60960"/>
                  </a:lnTo>
                  <a:lnTo>
                    <a:pt x="55948" y="60960"/>
                  </a:lnTo>
                  <a:lnTo>
                    <a:pt x="56290" y="60452"/>
                  </a:lnTo>
                  <a:lnTo>
                    <a:pt x="45567" y="60452"/>
                  </a:lnTo>
                  <a:lnTo>
                    <a:pt x="44322" y="60325"/>
                  </a:lnTo>
                  <a:lnTo>
                    <a:pt x="44805" y="60198"/>
                  </a:lnTo>
                  <a:lnTo>
                    <a:pt x="43281" y="60198"/>
                  </a:lnTo>
                  <a:lnTo>
                    <a:pt x="42811" y="60071"/>
                  </a:lnTo>
                  <a:lnTo>
                    <a:pt x="42925" y="59690"/>
                  </a:lnTo>
                  <a:lnTo>
                    <a:pt x="45961" y="58039"/>
                  </a:lnTo>
                  <a:lnTo>
                    <a:pt x="57411" y="58039"/>
                  </a:lnTo>
                  <a:lnTo>
                    <a:pt x="57711" y="57912"/>
                  </a:lnTo>
                  <a:lnTo>
                    <a:pt x="54673" y="57912"/>
                  </a:lnTo>
                  <a:lnTo>
                    <a:pt x="54317" y="57531"/>
                  </a:lnTo>
                  <a:lnTo>
                    <a:pt x="54114" y="57404"/>
                  </a:lnTo>
                  <a:lnTo>
                    <a:pt x="48450" y="57404"/>
                  </a:lnTo>
                  <a:lnTo>
                    <a:pt x="47688" y="57277"/>
                  </a:lnTo>
                  <a:lnTo>
                    <a:pt x="47853" y="57150"/>
                  </a:lnTo>
                  <a:lnTo>
                    <a:pt x="49123" y="57023"/>
                  </a:lnTo>
                  <a:lnTo>
                    <a:pt x="49758" y="56896"/>
                  </a:lnTo>
                  <a:lnTo>
                    <a:pt x="60109" y="56896"/>
                  </a:lnTo>
                  <a:lnTo>
                    <a:pt x="62191" y="56388"/>
                  </a:lnTo>
                  <a:lnTo>
                    <a:pt x="64930" y="56388"/>
                  </a:lnTo>
                  <a:lnTo>
                    <a:pt x="64700" y="56261"/>
                  </a:lnTo>
                  <a:lnTo>
                    <a:pt x="45846" y="56261"/>
                  </a:lnTo>
                  <a:lnTo>
                    <a:pt x="43954" y="56134"/>
                  </a:lnTo>
                  <a:lnTo>
                    <a:pt x="42087" y="55753"/>
                  </a:lnTo>
                  <a:lnTo>
                    <a:pt x="41440" y="55499"/>
                  </a:lnTo>
                  <a:close/>
                </a:path>
                <a:path w="148590" h="78105">
                  <a:moveTo>
                    <a:pt x="111074" y="65659"/>
                  </a:moveTo>
                  <a:lnTo>
                    <a:pt x="108991" y="65659"/>
                  </a:lnTo>
                  <a:lnTo>
                    <a:pt x="109248" y="66270"/>
                  </a:lnTo>
                  <a:lnTo>
                    <a:pt x="110477" y="68326"/>
                  </a:lnTo>
                  <a:lnTo>
                    <a:pt x="112255" y="69596"/>
                  </a:lnTo>
                  <a:lnTo>
                    <a:pt x="117081" y="70231"/>
                  </a:lnTo>
                  <a:lnTo>
                    <a:pt x="118160" y="69596"/>
                  </a:lnTo>
                  <a:lnTo>
                    <a:pt x="113715" y="69596"/>
                  </a:lnTo>
                  <a:lnTo>
                    <a:pt x="111340" y="66167"/>
                  </a:lnTo>
                  <a:lnTo>
                    <a:pt x="111074" y="65659"/>
                  </a:lnTo>
                  <a:close/>
                </a:path>
                <a:path w="148590" h="78105">
                  <a:moveTo>
                    <a:pt x="91681" y="64389"/>
                  </a:moveTo>
                  <a:lnTo>
                    <a:pt x="89065" y="64389"/>
                  </a:lnTo>
                  <a:lnTo>
                    <a:pt x="92782" y="67691"/>
                  </a:lnTo>
                  <a:lnTo>
                    <a:pt x="92805" y="67945"/>
                  </a:lnTo>
                  <a:lnTo>
                    <a:pt x="91363" y="69469"/>
                  </a:lnTo>
                  <a:lnTo>
                    <a:pt x="89750" y="69977"/>
                  </a:lnTo>
                  <a:lnTo>
                    <a:pt x="92649" y="69977"/>
                  </a:lnTo>
                  <a:lnTo>
                    <a:pt x="93764" y="68707"/>
                  </a:lnTo>
                  <a:lnTo>
                    <a:pt x="95856" y="68707"/>
                  </a:lnTo>
                  <a:lnTo>
                    <a:pt x="95770" y="68453"/>
                  </a:lnTo>
                  <a:lnTo>
                    <a:pt x="95003" y="67437"/>
                  </a:lnTo>
                  <a:lnTo>
                    <a:pt x="95079" y="67056"/>
                  </a:lnTo>
                  <a:lnTo>
                    <a:pt x="95510" y="66421"/>
                  </a:lnTo>
                  <a:lnTo>
                    <a:pt x="94106" y="66421"/>
                  </a:lnTo>
                  <a:lnTo>
                    <a:pt x="92417" y="65151"/>
                  </a:lnTo>
                  <a:lnTo>
                    <a:pt x="91681" y="64389"/>
                  </a:lnTo>
                  <a:close/>
                </a:path>
                <a:path w="148590" h="78105">
                  <a:moveTo>
                    <a:pt x="62132" y="65666"/>
                  </a:moveTo>
                  <a:lnTo>
                    <a:pt x="60312" y="66040"/>
                  </a:lnTo>
                  <a:lnTo>
                    <a:pt x="60620" y="69966"/>
                  </a:lnTo>
                  <a:lnTo>
                    <a:pt x="61277" y="69088"/>
                  </a:lnTo>
                  <a:lnTo>
                    <a:pt x="68681" y="69088"/>
                  </a:lnTo>
                  <a:lnTo>
                    <a:pt x="69468" y="68580"/>
                  </a:lnTo>
                  <a:lnTo>
                    <a:pt x="63093" y="68580"/>
                  </a:lnTo>
                  <a:lnTo>
                    <a:pt x="62636" y="68453"/>
                  </a:lnTo>
                  <a:lnTo>
                    <a:pt x="62268" y="68199"/>
                  </a:lnTo>
                  <a:lnTo>
                    <a:pt x="61823" y="68199"/>
                  </a:lnTo>
                  <a:lnTo>
                    <a:pt x="62057" y="67691"/>
                  </a:lnTo>
                  <a:lnTo>
                    <a:pt x="62176" y="67310"/>
                  </a:lnTo>
                  <a:lnTo>
                    <a:pt x="62132" y="65666"/>
                  </a:lnTo>
                  <a:close/>
                </a:path>
                <a:path w="148590" h="78105">
                  <a:moveTo>
                    <a:pt x="84924" y="69469"/>
                  </a:moveTo>
                  <a:lnTo>
                    <a:pt x="85128" y="69723"/>
                  </a:lnTo>
                  <a:lnTo>
                    <a:pt x="85047" y="69593"/>
                  </a:lnTo>
                  <a:close/>
                </a:path>
                <a:path w="148590" h="78105">
                  <a:moveTo>
                    <a:pt x="118477" y="62357"/>
                  </a:moveTo>
                  <a:lnTo>
                    <a:pt x="116420" y="62357"/>
                  </a:lnTo>
                  <a:lnTo>
                    <a:pt x="118617" y="64389"/>
                  </a:lnTo>
                  <a:lnTo>
                    <a:pt x="119586" y="65151"/>
                  </a:lnTo>
                  <a:lnTo>
                    <a:pt x="119688" y="65405"/>
                  </a:lnTo>
                  <a:lnTo>
                    <a:pt x="118135" y="68707"/>
                  </a:lnTo>
                  <a:lnTo>
                    <a:pt x="113715" y="69596"/>
                  </a:lnTo>
                  <a:lnTo>
                    <a:pt x="118165" y="69593"/>
                  </a:lnTo>
                  <a:lnTo>
                    <a:pt x="119672" y="68707"/>
                  </a:lnTo>
                  <a:lnTo>
                    <a:pt x="121107" y="66167"/>
                  </a:lnTo>
                  <a:lnTo>
                    <a:pt x="123273" y="66167"/>
                  </a:lnTo>
                  <a:lnTo>
                    <a:pt x="121740" y="65076"/>
                  </a:lnTo>
                  <a:lnTo>
                    <a:pt x="121852" y="64516"/>
                  </a:lnTo>
                  <a:lnTo>
                    <a:pt x="122036" y="63881"/>
                  </a:lnTo>
                  <a:lnTo>
                    <a:pt x="120230" y="63881"/>
                  </a:lnTo>
                  <a:lnTo>
                    <a:pt x="118890" y="62738"/>
                  </a:lnTo>
                  <a:lnTo>
                    <a:pt x="118477" y="62357"/>
                  </a:lnTo>
                  <a:close/>
                </a:path>
                <a:path w="148590" h="78105">
                  <a:moveTo>
                    <a:pt x="52806" y="68834"/>
                  </a:moveTo>
                  <a:lnTo>
                    <a:pt x="49110" y="68834"/>
                  </a:lnTo>
                  <a:lnTo>
                    <a:pt x="51549" y="68961"/>
                  </a:lnTo>
                  <a:lnTo>
                    <a:pt x="52806" y="68834"/>
                  </a:lnTo>
                  <a:close/>
                </a:path>
                <a:path w="148590" h="78105">
                  <a:moveTo>
                    <a:pt x="64308" y="65659"/>
                  </a:moveTo>
                  <a:lnTo>
                    <a:pt x="62166" y="65659"/>
                  </a:lnTo>
                  <a:lnTo>
                    <a:pt x="62251" y="66040"/>
                  </a:lnTo>
                  <a:lnTo>
                    <a:pt x="62494" y="66802"/>
                  </a:lnTo>
                  <a:lnTo>
                    <a:pt x="63563" y="68580"/>
                  </a:lnTo>
                  <a:lnTo>
                    <a:pt x="66027" y="68580"/>
                  </a:lnTo>
                  <a:lnTo>
                    <a:pt x="64858" y="66929"/>
                  </a:lnTo>
                  <a:lnTo>
                    <a:pt x="64308" y="65659"/>
                  </a:lnTo>
                  <a:close/>
                </a:path>
                <a:path w="148590" h="78105">
                  <a:moveTo>
                    <a:pt x="69150" y="66304"/>
                  </a:moveTo>
                  <a:lnTo>
                    <a:pt x="69265" y="66675"/>
                  </a:lnTo>
                  <a:lnTo>
                    <a:pt x="68008" y="68072"/>
                  </a:lnTo>
                  <a:lnTo>
                    <a:pt x="66027" y="68580"/>
                  </a:lnTo>
                  <a:lnTo>
                    <a:pt x="69468" y="68580"/>
                  </a:lnTo>
                  <a:lnTo>
                    <a:pt x="70256" y="68072"/>
                  </a:lnTo>
                  <a:lnTo>
                    <a:pt x="70195" y="66591"/>
                  </a:lnTo>
                  <a:lnTo>
                    <a:pt x="69150" y="66304"/>
                  </a:lnTo>
                  <a:close/>
                </a:path>
                <a:path w="148590" h="78105">
                  <a:moveTo>
                    <a:pt x="128981" y="67579"/>
                  </a:moveTo>
                  <a:lnTo>
                    <a:pt x="126778" y="68025"/>
                  </a:lnTo>
                  <a:lnTo>
                    <a:pt x="128066" y="68580"/>
                  </a:lnTo>
                  <a:lnTo>
                    <a:pt x="128981" y="67579"/>
                  </a:lnTo>
                  <a:close/>
                </a:path>
                <a:path w="148590" h="78105">
                  <a:moveTo>
                    <a:pt x="123273" y="66167"/>
                  </a:moveTo>
                  <a:lnTo>
                    <a:pt x="121107" y="66167"/>
                  </a:lnTo>
                  <a:lnTo>
                    <a:pt x="123195" y="67579"/>
                  </a:lnTo>
                  <a:lnTo>
                    <a:pt x="125298" y="68326"/>
                  </a:lnTo>
                  <a:lnTo>
                    <a:pt x="126778" y="68025"/>
                  </a:lnTo>
                  <a:lnTo>
                    <a:pt x="124523" y="67056"/>
                  </a:lnTo>
                  <a:lnTo>
                    <a:pt x="123273" y="66167"/>
                  </a:lnTo>
                  <a:close/>
                </a:path>
                <a:path w="148590" h="78105">
                  <a:moveTo>
                    <a:pt x="32804" y="65024"/>
                  </a:moveTo>
                  <a:lnTo>
                    <a:pt x="29502" y="65024"/>
                  </a:lnTo>
                  <a:lnTo>
                    <a:pt x="25179" y="65811"/>
                  </a:lnTo>
                  <a:lnTo>
                    <a:pt x="27927" y="68199"/>
                  </a:lnTo>
                  <a:lnTo>
                    <a:pt x="33058" y="66675"/>
                  </a:lnTo>
                  <a:lnTo>
                    <a:pt x="37325" y="65151"/>
                  </a:lnTo>
                  <a:lnTo>
                    <a:pt x="34556" y="65151"/>
                  </a:lnTo>
                  <a:lnTo>
                    <a:pt x="32804" y="65024"/>
                  </a:lnTo>
                  <a:close/>
                </a:path>
                <a:path w="148590" h="78105">
                  <a:moveTo>
                    <a:pt x="58432" y="67564"/>
                  </a:moveTo>
                  <a:lnTo>
                    <a:pt x="54825" y="67945"/>
                  </a:lnTo>
                  <a:lnTo>
                    <a:pt x="51879" y="68072"/>
                  </a:lnTo>
                  <a:lnTo>
                    <a:pt x="57547" y="68072"/>
                  </a:lnTo>
                  <a:lnTo>
                    <a:pt x="58432" y="67564"/>
                  </a:lnTo>
                  <a:close/>
                </a:path>
                <a:path w="148590" h="78105">
                  <a:moveTo>
                    <a:pt x="89793" y="66802"/>
                  </a:moveTo>
                  <a:lnTo>
                    <a:pt x="86080" y="66802"/>
                  </a:lnTo>
                  <a:lnTo>
                    <a:pt x="86982" y="67310"/>
                  </a:lnTo>
                  <a:lnTo>
                    <a:pt x="90246" y="67818"/>
                  </a:lnTo>
                  <a:lnTo>
                    <a:pt x="89793" y="66802"/>
                  </a:lnTo>
                  <a:close/>
                </a:path>
                <a:path w="148590" h="78105">
                  <a:moveTo>
                    <a:pt x="136759" y="65659"/>
                  </a:moveTo>
                  <a:lnTo>
                    <a:pt x="130060" y="65659"/>
                  </a:lnTo>
                  <a:lnTo>
                    <a:pt x="130282" y="65786"/>
                  </a:lnTo>
                  <a:lnTo>
                    <a:pt x="130389" y="66040"/>
                  </a:lnTo>
                  <a:lnTo>
                    <a:pt x="128981" y="67579"/>
                  </a:lnTo>
                  <a:lnTo>
                    <a:pt x="130314" y="67056"/>
                  </a:lnTo>
                  <a:lnTo>
                    <a:pt x="131330" y="66167"/>
                  </a:lnTo>
                  <a:lnTo>
                    <a:pt x="135594" y="66167"/>
                  </a:lnTo>
                  <a:lnTo>
                    <a:pt x="136759" y="65659"/>
                  </a:lnTo>
                  <a:close/>
                </a:path>
                <a:path w="148590" h="78105">
                  <a:moveTo>
                    <a:pt x="71348" y="58039"/>
                  </a:moveTo>
                  <a:lnTo>
                    <a:pt x="69722" y="58039"/>
                  </a:lnTo>
                  <a:lnTo>
                    <a:pt x="69550" y="58722"/>
                  </a:lnTo>
                  <a:lnTo>
                    <a:pt x="70249" y="60706"/>
                  </a:lnTo>
                  <a:lnTo>
                    <a:pt x="70321" y="61341"/>
                  </a:lnTo>
                  <a:lnTo>
                    <a:pt x="70197" y="61849"/>
                  </a:lnTo>
                  <a:lnTo>
                    <a:pt x="70072" y="63627"/>
                  </a:lnTo>
                  <a:lnTo>
                    <a:pt x="70195" y="66591"/>
                  </a:lnTo>
                  <a:lnTo>
                    <a:pt x="73266" y="67437"/>
                  </a:lnTo>
                  <a:lnTo>
                    <a:pt x="74180" y="66929"/>
                  </a:lnTo>
                  <a:lnTo>
                    <a:pt x="77025" y="66421"/>
                  </a:lnTo>
                  <a:lnTo>
                    <a:pt x="78015" y="65405"/>
                  </a:lnTo>
                  <a:lnTo>
                    <a:pt x="72783" y="65405"/>
                  </a:lnTo>
                  <a:lnTo>
                    <a:pt x="72377" y="64389"/>
                  </a:lnTo>
                  <a:lnTo>
                    <a:pt x="72072" y="62916"/>
                  </a:lnTo>
                  <a:lnTo>
                    <a:pt x="71949" y="61976"/>
                  </a:lnTo>
                  <a:lnTo>
                    <a:pt x="71837" y="59436"/>
                  </a:lnTo>
                  <a:lnTo>
                    <a:pt x="71348" y="58039"/>
                  </a:lnTo>
                  <a:close/>
                </a:path>
                <a:path w="148590" h="78105">
                  <a:moveTo>
                    <a:pt x="55948" y="60960"/>
                  </a:moveTo>
                  <a:lnTo>
                    <a:pt x="49834" y="60960"/>
                  </a:lnTo>
                  <a:lnTo>
                    <a:pt x="50253" y="61468"/>
                  </a:lnTo>
                  <a:lnTo>
                    <a:pt x="50468" y="62230"/>
                  </a:lnTo>
                  <a:lnTo>
                    <a:pt x="50566" y="62992"/>
                  </a:lnTo>
                  <a:lnTo>
                    <a:pt x="48733" y="65666"/>
                  </a:lnTo>
                  <a:lnTo>
                    <a:pt x="47917" y="66294"/>
                  </a:lnTo>
                  <a:lnTo>
                    <a:pt x="47510" y="67310"/>
                  </a:lnTo>
                  <a:lnTo>
                    <a:pt x="49234" y="67310"/>
                  </a:lnTo>
                  <a:lnTo>
                    <a:pt x="49517" y="66548"/>
                  </a:lnTo>
                  <a:lnTo>
                    <a:pt x="50698" y="64897"/>
                  </a:lnTo>
                  <a:lnTo>
                    <a:pt x="51955" y="64008"/>
                  </a:lnTo>
                  <a:lnTo>
                    <a:pt x="52222" y="62611"/>
                  </a:lnTo>
                  <a:lnTo>
                    <a:pt x="69385" y="62611"/>
                  </a:lnTo>
                  <a:lnTo>
                    <a:pt x="67094" y="61722"/>
                  </a:lnTo>
                  <a:lnTo>
                    <a:pt x="63614" y="61214"/>
                  </a:lnTo>
                  <a:lnTo>
                    <a:pt x="55778" y="61214"/>
                  </a:lnTo>
                  <a:lnTo>
                    <a:pt x="55948" y="60960"/>
                  </a:lnTo>
                  <a:close/>
                </a:path>
                <a:path w="148590" h="78105">
                  <a:moveTo>
                    <a:pt x="124492" y="62992"/>
                  </a:moveTo>
                  <a:lnTo>
                    <a:pt x="122250" y="62992"/>
                  </a:lnTo>
                  <a:lnTo>
                    <a:pt x="122201" y="63754"/>
                  </a:lnTo>
                  <a:lnTo>
                    <a:pt x="126022" y="66675"/>
                  </a:lnTo>
                  <a:lnTo>
                    <a:pt x="128282" y="66675"/>
                  </a:lnTo>
                  <a:lnTo>
                    <a:pt x="130060" y="65659"/>
                  </a:lnTo>
                  <a:lnTo>
                    <a:pt x="136759" y="65659"/>
                  </a:lnTo>
                  <a:lnTo>
                    <a:pt x="137342" y="65405"/>
                  </a:lnTo>
                  <a:lnTo>
                    <a:pt x="134188" y="65405"/>
                  </a:lnTo>
                  <a:lnTo>
                    <a:pt x="132537" y="64897"/>
                  </a:lnTo>
                  <a:lnTo>
                    <a:pt x="126517" y="64770"/>
                  </a:lnTo>
                  <a:lnTo>
                    <a:pt x="125310" y="64262"/>
                  </a:lnTo>
                  <a:lnTo>
                    <a:pt x="124492" y="62992"/>
                  </a:lnTo>
                  <a:close/>
                </a:path>
                <a:path w="148590" h="78105">
                  <a:moveTo>
                    <a:pt x="135594" y="66167"/>
                  </a:moveTo>
                  <a:lnTo>
                    <a:pt x="131330" y="66167"/>
                  </a:lnTo>
                  <a:lnTo>
                    <a:pt x="132829" y="66675"/>
                  </a:lnTo>
                  <a:lnTo>
                    <a:pt x="134429" y="66675"/>
                  </a:lnTo>
                  <a:lnTo>
                    <a:pt x="135594" y="66167"/>
                  </a:lnTo>
                  <a:close/>
                </a:path>
                <a:path w="148590" h="78105">
                  <a:moveTo>
                    <a:pt x="69957" y="62832"/>
                  </a:moveTo>
                  <a:lnTo>
                    <a:pt x="69268" y="65659"/>
                  </a:lnTo>
                  <a:lnTo>
                    <a:pt x="69150" y="66304"/>
                  </a:lnTo>
                  <a:lnTo>
                    <a:pt x="70195" y="66591"/>
                  </a:lnTo>
                  <a:lnTo>
                    <a:pt x="70072" y="63627"/>
                  </a:lnTo>
                  <a:lnTo>
                    <a:pt x="69957" y="62832"/>
                  </a:lnTo>
                  <a:close/>
                </a:path>
                <a:path w="148590" h="78105">
                  <a:moveTo>
                    <a:pt x="81914" y="62738"/>
                  </a:moveTo>
                  <a:lnTo>
                    <a:pt x="81796" y="62992"/>
                  </a:lnTo>
                  <a:lnTo>
                    <a:pt x="83337" y="66548"/>
                  </a:lnTo>
                  <a:lnTo>
                    <a:pt x="89680" y="66548"/>
                  </a:lnTo>
                  <a:lnTo>
                    <a:pt x="89511" y="66167"/>
                  </a:lnTo>
                  <a:lnTo>
                    <a:pt x="85204" y="66167"/>
                  </a:lnTo>
                  <a:lnTo>
                    <a:pt x="85077" y="65786"/>
                  </a:lnTo>
                  <a:lnTo>
                    <a:pt x="89341" y="65786"/>
                  </a:lnTo>
                  <a:lnTo>
                    <a:pt x="89228" y="65532"/>
                  </a:lnTo>
                  <a:lnTo>
                    <a:pt x="87833" y="65532"/>
                  </a:lnTo>
                  <a:lnTo>
                    <a:pt x="86080" y="65405"/>
                  </a:lnTo>
                  <a:lnTo>
                    <a:pt x="85646" y="64262"/>
                  </a:lnTo>
                  <a:lnTo>
                    <a:pt x="84073" y="64262"/>
                  </a:lnTo>
                  <a:lnTo>
                    <a:pt x="82880" y="63119"/>
                  </a:lnTo>
                  <a:lnTo>
                    <a:pt x="81914" y="62738"/>
                  </a:lnTo>
                  <a:close/>
                </a:path>
                <a:path w="148590" h="78105">
                  <a:moveTo>
                    <a:pt x="93770" y="55499"/>
                  </a:moveTo>
                  <a:lnTo>
                    <a:pt x="88176" y="55499"/>
                  </a:lnTo>
                  <a:lnTo>
                    <a:pt x="92659" y="55753"/>
                  </a:lnTo>
                  <a:lnTo>
                    <a:pt x="92576" y="56261"/>
                  </a:lnTo>
                  <a:lnTo>
                    <a:pt x="92454" y="57912"/>
                  </a:lnTo>
                  <a:lnTo>
                    <a:pt x="95338" y="60833"/>
                  </a:lnTo>
                  <a:lnTo>
                    <a:pt x="95977" y="61214"/>
                  </a:lnTo>
                  <a:lnTo>
                    <a:pt x="96085" y="61722"/>
                  </a:lnTo>
                  <a:lnTo>
                    <a:pt x="95752" y="62916"/>
                  </a:lnTo>
                  <a:lnTo>
                    <a:pt x="95232" y="64389"/>
                  </a:lnTo>
                  <a:lnTo>
                    <a:pt x="94678" y="65659"/>
                  </a:lnTo>
                  <a:lnTo>
                    <a:pt x="94106" y="66421"/>
                  </a:lnTo>
                  <a:lnTo>
                    <a:pt x="95510" y="66421"/>
                  </a:lnTo>
                  <a:lnTo>
                    <a:pt x="96113" y="65532"/>
                  </a:lnTo>
                  <a:lnTo>
                    <a:pt x="97128" y="63500"/>
                  </a:lnTo>
                  <a:lnTo>
                    <a:pt x="97726" y="61976"/>
                  </a:lnTo>
                  <a:lnTo>
                    <a:pt x="100234" y="61976"/>
                  </a:lnTo>
                  <a:lnTo>
                    <a:pt x="101142" y="61849"/>
                  </a:lnTo>
                  <a:lnTo>
                    <a:pt x="102069" y="61468"/>
                  </a:lnTo>
                  <a:lnTo>
                    <a:pt x="102319" y="61341"/>
                  </a:lnTo>
                  <a:lnTo>
                    <a:pt x="98780" y="61341"/>
                  </a:lnTo>
                  <a:lnTo>
                    <a:pt x="93865" y="55880"/>
                  </a:lnTo>
                  <a:lnTo>
                    <a:pt x="93770" y="55499"/>
                  </a:lnTo>
                  <a:close/>
                </a:path>
                <a:path w="148590" h="78105">
                  <a:moveTo>
                    <a:pt x="69713" y="62738"/>
                  </a:moveTo>
                  <a:lnTo>
                    <a:pt x="63741" y="62738"/>
                  </a:lnTo>
                  <a:lnTo>
                    <a:pt x="66027" y="63500"/>
                  </a:lnTo>
                  <a:lnTo>
                    <a:pt x="67106" y="64135"/>
                  </a:lnTo>
                  <a:lnTo>
                    <a:pt x="69119" y="66270"/>
                  </a:lnTo>
                  <a:lnTo>
                    <a:pt x="69957" y="62832"/>
                  </a:lnTo>
                  <a:lnTo>
                    <a:pt x="69713" y="62738"/>
                  </a:lnTo>
                  <a:close/>
                </a:path>
                <a:path w="148590" h="78105">
                  <a:moveTo>
                    <a:pt x="89341" y="65786"/>
                  </a:moveTo>
                  <a:lnTo>
                    <a:pt x="85077" y="65786"/>
                  </a:lnTo>
                  <a:lnTo>
                    <a:pt x="85356" y="66040"/>
                  </a:lnTo>
                  <a:lnTo>
                    <a:pt x="85204" y="66167"/>
                  </a:lnTo>
                  <a:lnTo>
                    <a:pt x="89511" y="66167"/>
                  </a:lnTo>
                  <a:lnTo>
                    <a:pt x="89341" y="65786"/>
                  </a:lnTo>
                  <a:close/>
                </a:path>
                <a:path w="148590" h="78105">
                  <a:moveTo>
                    <a:pt x="24154" y="65076"/>
                  </a:moveTo>
                  <a:lnTo>
                    <a:pt x="24625" y="65913"/>
                  </a:lnTo>
                  <a:lnTo>
                    <a:pt x="25067" y="65832"/>
                  </a:lnTo>
                  <a:lnTo>
                    <a:pt x="24154" y="65076"/>
                  </a:lnTo>
                  <a:close/>
                </a:path>
                <a:path w="148590" h="78105">
                  <a:moveTo>
                    <a:pt x="69385" y="62611"/>
                  </a:moveTo>
                  <a:lnTo>
                    <a:pt x="61760" y="62611"/>
                  </a:lnTo>
                  <a:lnTo>
                    <a:pt x="61887" y="64897"/>
                  </a:lnTo>
                  <a:lnTo>
                    <a:pt x="62132" y="65666"/>
                  </a:lnTo>
                  <a:lnTo>
                    <a:pt x="64308" y="65659"/>
                  </a:lnTo>
                  <a:lnTo>
                    <a:pt x="64088" y="65151"/>
                  </a:lnTo>
                  <a:lnTo>
                    <a:pt x="63968" y="64516"/>
                  </a:lnTo>
                  <a:lnTo>
                    <a:pt x="63741" y="62738"/>
                  </a:lnTo>
                  <a:lnTo>
                    <a:pt x="69713" y="62738"/>
                  </a:lnTo>
                  <a:lnTo>
                    <a:pt x="69385" y="62611"/>
                  </a:lnTo>
                  <a:close/>
                </a:path>
                <a:path w="148590" h="78105">
                  <a:moveTo>
                    <a:pt x="88800" y="64571"/>
                  </a:moveTo>
                  <a:lnTo>
                    <a:pt x="88290" y="65405"/>
                  </a:lnTo>
                  <a:lnTo>
                    <a:pt x="87833" y="65532"/>
                  </a:lnTo>
                  <a:lnTo>
                    <a:pt x="89228" y="65532"/>
                  </a:lnTo>
                  <a:lnTo>
                    <a:pt x="88800" y="64571"/>
                  </a:lnTo>
                  <a:close/>
                </a:path>
                <a:path w="148590" h="78105">
                  <a:moveTo>
                    <a:pt x="80439" y="62916"/>
                  </a:moveTo>
                  <a:lnTo>
                    <a:pt x="78765" y="63119"/>
                  </a:lnTo>
                  <a:lnTo>
                    <a:pt x="75310" y="65278"/>
                  </a:lnTo>
                  <a:lnTo>
                    <a:pt x="72783" y="65405"/>
                  </a:lnTo>
                  <a:lnTo>
                    <a:pt x="78015" y="65405"/>
                  </a:lnTo>
                  <a:lnTo>
                    <a:pt x="80439" y="62916"/>
                  </a:lnTo>
                  <a:close/>
                </a:path>
                <a:path w="148590" h="78105">
                  <a:moveTo>
                    <a:pt x="139153" y="62484"/>
                  </a:moveTo>
                  <a:lnTo>
                    <a:pt x="137020" y="62484"/>
                  </a:lnTo>
                  <a:lnTo>
                    <a:pt x="136905" y="63246"/>
                  </a:lnTo>
                  <a:lnTo>
                    <a:pt x="135953" y="65405"/>
                  </a:lnTo>
                  <a:lnTo>
                    <a:pt x="137342" y="65405"/>
                  </a:lnTo>
                  <a:lnTo>
                    <a:pt x="138798" y="64770"/>
                  </a:lnTo>
                  <a:lnTo>
                    <a:pt x="139278" y="63246"/>
                  </a:lnTo>
                  <a:lnTo>
                    <a:pt x="139153" y="62484"/>
                  </a:lnTo>
                  <a:close/>
                </a:path>
                <a:path w="148590" h="78105">
                  <a:moveTo>
                    <a:pt x="38049" y="63500"/>
                  </a:moveTo>
                  <a:lnTo>
                    <a:pt x="36918" y="63881"/>
                  </a:lnTo>
                  <a:lnTo>
                    <a:pt x="34556" y="65151"/>
                  </a:lnTo>
                  <a:lnTo>
                    <a:pt x="37325" y="65151"/>
                  </a:lnTo>
                  <a:lnTo>
                    <a:pt x="38392" y="64770"/>
                  </a:lnTo>
                  <a:lnTo>
                    <a:pt x="38049" y="63500"/>
                  </a:lnTo>
                  <a:close/>
                </a:path>
                <a:path w="148590" h="78105">
                  <a:moveTo>
                    <a:pt x="24290" y="52705"/>
                  </a:moveTo>
                  <a:lnTo>
                    <a:pt x="22631" y="52705"/>
                  </a:lnTo>
                  <a:lnTo>
                    <a:pt x="22741" y="53340"/>
                  </a:lnTo>
                  <a:lnTo>
                    <a:pt x="22857" y="54737"/>
                  </a:lnTo>
                  <a:lnTo>
                    <a:pt x="21217" y="56745"/>
                  </a:lnTo>
                  <a:lnTo>
                    <a:pt x="21117" y="57150"/>
                  </a:lnTo>
                  <a:lnTo>
                    <a:pt x="21494" y="61341"/>
                  </a:lnTo>
                  <a:lnTo>
                    <a:pt x="21617" y="62103"/>
                  </a:lnTo>
                  <a:lnTo>
                    <a:pt x="22337" y="63500"/>
                  </a:lnTo>
                  <a:lnTo>
                    <a:pt x="22451" y="63667"/>
                  </a:lnTo>
                  <a:lnTo>
                    <a:pt x="24154" y="65076"/>
                  </a:lnTo>
                  <a:lnTo>
                    <a:pt x="22766" y="62611"/>
                  </a:lnTo>
                  <a:lnTo>
                    <a:pt x="22881" y="61341"/>
                  </a:lnTo>
                  <a:lnTo>
                    <a:pt x="23483" y="57658"/>
                  </a:lnTo>
                  <a:lnTo>
                    <a:pt x="23609" y="55880"/>
                  </a:lnTo>
                  <a:lnTo>
                    <a:pt x="24320" y="54864"/>
                  </a:lnTo>
                  <a:lnTo>
                    <a:pt x="24290" y="52705"/>
                  </a:lnTo>
                  <a:close/>
                </a:path>
                <a:path w="148590" h="78105">
                  <a:moveTo>
                    <a:pt x="124677" y="56388"/>
                  </a:moveTo>
                  <a:lnTo>
                    <a:pt x="122656" y="56388"/>
                  </a:lnTo>
                  <a:lnTo>
                    <a:pt x="123529" y="59055"/>
                  </a:lnTo>
                  <a:lnTo>
                    <a:pt x="125552" y="62357"/>
                  </a:lnTo>
                  <a:lnTo>
                    <a:pt x="128066" y="64389"/>
                  </a:lnTo>
                  <a:lnTo>
                    <a:pt x="126517" y="64770"/>
                  </a:lnTo>
                  <a:lnTo>
                    <a:pt x="132642" y="64770"/>
                  </a:lnTo>
                  <a:lnTo>
                    <a:pt x="133587" y="63627"/>
                  </a:lnTo>
                  <a:lnTo>
                    <a:pt x="129908" y="63627"/>
                  </a:lnTo>
                  <a:lnTo>
                    <a:pt x="127317" y="61722"/>
                  </a:lnTo>
                  <a:lnTo>
                    <a:pt x="125624" y="59182"/>
                  </a:lnTo>
                  <a:lnTo>
                    <a:pt x="125498" y="58928"/>
                  </a:lnTo>
                  <a:lnTo>
                    <a:pt x="124677" y="56388"/>
                  </a:lnTo>
                  <a:close/>
                </a:path>
                <a:path w="148590" h="78105">
                  <a:moveTo>
                    <a:pt x="109212" y="58547"/>
                  </a:moveTo>
                  <a:lnTo>
                    <a:pt x="106311" y="58547"/>
                  </a:lnTo>
                  <a:lnTo>
                    <a:pt x="107162" y="59055"/>
                  </a:lnTo>
                  <a:lnTo>
                    <a:pt x="107899" y="60452"/>
                  </a:lnTo>
                  <a:lnTo>
                    <a:pt x="108227" y="61722"/>
                  </a:lnTo>
                  <a:lnTo>
                    <a:pt x="108338" y="63028"/>
                  </a:lnTo>
                  <a:lnTo>
                    <a:pt x="108584" y="64262"/>
                  </a:lnTo>
                  <a:lnTo>
                    <a:pt x="106578" y="64643"/>
                  </a:lnTo>
                  <a:lnTo>
                    <a:pt x="112763" y="64643"/>
                  </a:lnTo>
                  <a:lnTo>
                    <a:pt x="114419" y="63754"/>
                  </a:lnTo>
                  <a:lnTo>
                    <a:pt x="110451" y="63754"/>
                  </a:lnTo>
                  <a:lnTo>
                    <a:pt x="110209" y="62484"/>
                  </a:lnTo>
                  <a:lnTo>
                    <a:pt x="110154" y="60706"/>
                  </a:lnTo>
                  <a:lnTo>
                    <a:pt x="109212" y="58547"/>
                  </a:lnTo>
                  <a:close/>
                </a:path>
                <a:path w="148590" h="78105">
                  <a:moveTo>
                    <a:pt x="88493" y="63881"/>
                  </a:moveTo>
                  <a:lnTo>
                    <a:pt x="88800" y="64571"/>
                  </a:lnTo>
                  <a:lnTo>
                    <a:pt x="88912" y="64389"/>
                  </a:lnTo>
                  <a:lnTo>
                    <a:pt x="89065" y="64389"/>
                  </a:lnTo>
                  <a:lnTo>
                    <a:pt x="88493" y="63881"/>
                  </a:lnTo>
                  <a:close/>
                </a:path>
                <a:path w="148590" h="78105">
                  <a:moveTo>
                    <a:pt x="84505" y="60960"/>
                  </a:moveTo>
                  <a:lnTo>
                    <a:pt x="81762" y="60960"/>
                  </a:lnTo>
                  <a:lnTo>
                    <a:pt x="82753" y="61722"/>
                  </a:lnTo>
                  <a:lnTo>
                    <a:pt x="84073" y="64262"/>
                  </a:lnTo>
                  <a:lnTo>
                    <a:pt x="85646" y="64262"/>
                  </a:lnTo>
                  <a:lnTo>
                    <a:pt x="85034" y="62611"/>
                  </a:lnTo>
                  <a:lnTo>
                    <a:pt x="84505" y="60960"/>
                  </a:lnTo>
                  <a:close/>
                </a:path>
                <a:path w="148590" h="78105">
                  <a:moveTo>
                    <a:pt x="61760" y="62611"/>
                  </a:moveTo>
                  <a:lnTo>
                    <a:pt x="52222" y="62611"/>
                  </a:lnTo>
                  <a:lnTo>
                    <a:pt x="52539" y="62865"/>
                  </a:lnTo>
                  <a:lnTo>
                    <a:pt x="54660" y="64008"/>
                  </a:lnTo>
                  <a:lnTo>
                    <a:pt x="58889" y="62738"/>
                  </a:lnTo>
                  <a:lnTo>
                    <a:pt x="61760" y="62611"/>
                  </a:lnTo>
                  <a:close/>
                </a:path>
                <a:path w="148590" h="78105">
                  <a:moveTo>
                    <a:pt x="121757" y="63028"/>
                  </a:moveTo>
                  <a:lnTo>
                    <a:pt x="120548" y="63119"/>
                  </a:lnTo>
                  <a:lnTo>
                    <a:pt x="120230" y="63881"/>
                  </a:lnTo>
                  <a:lnTo>
                    <a:pt x="122036" y="63881"/>
                  </a:lnTo>
                  <a:lnTo>
                    <a:pt x="122035" y="63627"/>
                  </a:lnTo>
                  <a:lnTo>
                    <a:pt x="121869" y="63500"/>
                  </a:lnTo>
                  <a:lnTo>
                    <a:pt x="121757" y="63028"/>
                  </a:lnTo>
                  <a:close/>
                </a:path>
                <a:path w="148590" h="78105">
                  <a:moveTo>
                    <a:pt x="111683" y="55880"/>
                  </a:moveTo>
                  <a:lnTo>
                    <a:pt x="108559" y="55880"/>
                  </a:lnTo>
                  <a:lnTo>
                    <a:pt x="108877" y="56007"/>
                  </a:lnTo>
                  <a:lnTo>
                    <a:pt x="109258" y="56642"/>
                  </a:lnTo>
                  <a:lnTo>
                    <a:pt x="110058" y="57277"/>
                  </a:lnTo>
                  <a:lnTo>
                    <a:pt x="111417" y="57785"/>
                  </a:lnTo>
                  <a:lnTo>
                    <a:pt x="112636" y="58801"/>
                  </a:lnTo>
                  <a:lnTo>
                    <a:pt x="115061" y="61087"/>
                  </a:lnTo>
                  <a:lnTo>
                    <a:pt x="113614" y="62230"/>
                  </a:lnTo>
                  <a:lnTo>
                    <a:pt x="112102" y="63119"/>
                  </a:lnTo>
                  <a:lnTo>
                    <a:pt x="110451" y="63754"/>
                  </a:lnTo>
                  <a:lnTo>
                    <a:pt x="114419" y="63754"/>
                  </a:lnTo>
                  <a:lnTo>
                    <a:pt x="114655" y="63627"/>
                  </a:lnTo>
                  <a:lnTo>
                    <a:pt x="116420" y="62357"/>
                  </a:lnTo>
                  <a:lnTo>
                    <a:pt x="118477" y="62357"/>
                  </a:lnTo>
                  <a:lnTo>
                    <a:pt x="117513" y="61468"/>
                  </a:lnTo>
                  <a:lnTo>
                    <a:pt x="118927" y="60071"/>
                  </a:lnTo>
                  <a:lnTo>
                    <a:pt x="116192" y="60071"/>
                  </a:lnTo>
                  <a:lnTo>
                    <a:pt x="114261" y="58166"/>
                  </a:lnTo>
                  <a:lnTo>
                    <a:pt x="115214" y="58166"/>
                  </a:lnTo>
                  <a:lnTo>
                    <a:pt x="116166" y="58039"/>
                  </a:lnTo>
                  <a:lnTo>
                    <a:pt x="118833" y="57531"/>
                  </a:lnTo>
                  <a:lnTo>
                    <a:pt x="122595" y="57531"/>
                  </a:lnTo>
                  <a:lnTo>
                    <a:pt x="122514" y="56896"/>
                  </a:lnTo>
                  <a:lnTo>
                    <a:pt x="116585" y="56896"/>
                  </a:lnTo>
                  <a:lnTo>
                    <a:pt x="112598" y="56642"/>
                  </a:lnTo>
                  <a:lnTo>
                    <a:pt x="111683" y="55880"/>
                  </a:lnTo>
                  <a:close/>
                </a:path>
                <a:path w="148590" h="78105">
                  <a:moveTo>
                    <a:pt x="122250" y="62992"/>
                  </a:moveTo>
                  <a:lnTo>
                    <a:pt x="121757" y="63028"/>
                  </a:lnTo>
                  <a:lnTo>
                    <a:pt x="121869" y="63500"/>
                  </a:lnTo>
                  <a:lnTo>
                    <a:pt x="122088" y="63667"/>
                  </a:lnTo>
                  <a:lnTo>
                    <a:pt x="122250" y="62992"/>
                  </a:lnTo>
                  <a:close/>
                </a:path>
                <a:path w="148590" h="78105">
                  <a:moveTo>
                    <a:pt x="131737" y="62611"/>
                  </a:moveTo>
                  <a:lnTo>
                    <a:pt x="130746" y="62738"/>
                  </a:lnTo>
                  <a:lnTo>
                    <a:pt x="130517" y="63246"/>
                  </a:lnTo>
                  <a:lnTo>
                    <a:pt x="129908" y="63627"/>
                  </a:lnTo>
                  <a:lnTo>
                    <a:pt x="133587" y="63627"/>
                  </a:lnTo>
                  <a:lnTo>
                    <a:pt x="133891" y="62865"/>
                  </a:lnTo>
                  <a:lnTo>
                    <a:pt x="132143" y="62865"/>
                  </a:lnTo>
                  <a:lnTo>
                    <a:pt x="131737" y="62611"/>
                  </a:lnTo>
                  <a:close/>
                </a:path>
                <a:path w="148590" h="78105">
                  <a:moveTo>
                    <a:pt x="136407" y="56388"/>
                  </a:moveTo>
                  <a:lnTo>
                    <a:pt x="134340" y="56388"/>
                  </a:lnTo>
                  <a:lnTo>
                    <a:pt x="135369" y="57785"/>
                  </a:lnTo>
                  <a:lnTo>
                    <a:pt x="136556" y="59817"/>
                  </a:lnTo>
                  <a:lnTo>
                    <a:pt x="136659" y="60071"/>
                  </a:lnTo>
                  <a:lnTo>
                    <a:pt x="136855" y="60833"/>
                  </a:lnTo>
                  <a:lnTo>
                    <a:pt x="136105" y="61341"/>
                  </a:lnTo>
                  <a:lnTo>
                    <a:pt x="134556" y="62230"/>
                  </a:lnTo>
                  <a:lnTo>
                    <a:pt x="135585" y="63246"/>
                  </a:lnTo>
                  <a:lnTo>
                    <a:pt x="136690" y="62611"/>
                  </a:lnTo>
                  <a:lnTo>
                    <a:pt x="137020" y="62484"/>
                  </a:lnTo>
                  <a:lnTo>
                    <a:pt x="139153" y="62484"/>
                  </a:lnTo>
                  <a:lnTo>
                    <a:pt x="138823" y="61214"/>
                  </a:lnTo>
                  <a:lnTo>
                    <a:pt x="140652" y="59690"/>
                  </a:lnTo>
                  <a:lnTo>
                    <a:pt x="138290" y="59690"/>
                  </a:lnTo>
                  <a:lnTo>
                    <a:pt x="137756" y="58547"/>
                  </a:lnTo>
                  <a:lnTo>
                    <a:pt x="136407" y="56388"/>
                  </a:lnTo>
                  <a:close/>
                </a:path>
                <a:path w="148590" h="78105">
                  <a:moveTo>
                    <a:pt x="122595" y="57531"/>
                  </a:moveTo>
                  <a:lnTo>
                    <a:pt x="120700" y="57531"/>
                  </a:lnTo>
                  <a:lnTo>
                    <a:pt x="121100" y="60198"/>
                  </a:lnTo>
                  <a:lnTo>
                    <a:pt x="121757" y="63028"/>
                  </a:lnTo>
                  <a:lnTo>
                    <a:pt x="122250" y="62992"/>
                  </a:lnTo>
                  <a:lnTo>
                    <a:pt x="124492" y="62992"/>
                  </a:lnTo>
                  <a:lnTo>
                    <a:pt x="123837" y="61976"/>
                  </a:lnTo>
                  <a:lnTo>
                    <a:pt x="123393" y="60960"/>
                  </a:lnTo>
                  <a:lnTo>
                    <a:pt x="122748" y="58722"/>
                  </a:lnTo>
                  <a:lnTo>
                    <a:pt x="122595" y="57531"/>
                  </a:lnTo>
                  <a:close/>
                </a:path>
                <a:path w="148590" h="78105">
                  <a:moveTo>
                    <a:pt x="81356" y="61976"/>
                  </a:moveTo>
                  <a:lnTo>
                    <a:pt x="80439" y="62916"/>
                  </a:lnTo>
                  <a:lnTo>
                    <a:pt x="81697" y="62764"/>
                  </a:lnTo>
                  <a:lnTo>
                    <a:pt x="81356" y="61976"/>
                  </a:lnTo>
                  <a:close/>
                </a:path>
                <a:path w="148590" h="78105">
                  <a:moveTo>
                    <a:pt x="137966" y="54864"/>
                  </a:moveTo>
                  <a:lnTo>
                    <a:pt x="125882" y="54864"/>
                  </a:lnTo>
                  <a:lnTo>
                    <a:pt x="127126" y="54991"/>
                  </a:lnTo>
                  <a:lnTo>
                    <a:pt x="128523" y="55499"/>
                  </a:lnTo>
                  <a:lnTo>
                    <a:pt x="130251" y="56769"/>
                  </a:lnTo>
                  <a:lnTo>
                    <a:pt x="132537" y="59817"/>
                  </a:lnTo>
                  <a:lnTo>
                    <a:pt x="132600" y="60960"/>
                  </a:lnTo>
                  <a:lnTo>
                    <a:pt x="132480" y="61722"/>
                  </a:lnTo>
                  <a:lnTo>
                    <a:pt x="132270" y="62484"/>
                  </a:lnTo>
                  <a:lnTo>
                    <a:pt x="132143" y="62865"/>
                  </a:lnTo>
                  <a:lnTo>
                    <a:pt x="133891" y="62865"/>
                  </a:lnTo>
                  <a:lnTo>
                    <a:pt x="134250" y="61722"/>
                  </a:lnTo>
                  <a:lnTo>
                    <a:pt x="134200" y="59563"/>
                  </a:lnTo>
                  <a:lnTo>
                    <a:pt x="134327" y="59436"/>
                  </a:lnTo>
                  <a:lnTo>
                    <a:pt x="134090" y="58547"/>
                  </a:lnTo>
                  <a:lnTo>
                    <a:pt x="133992" y="57912"/>
                  </a:lnTo>
                  <a:lnTo>
                    <a:pt x="133868" y="57404"/>
                  </a:lnTo>
                  <a:lnTo>
                    <a:pt x="133752" y="57023"/>
                  </a:lnTo>
                  <a:lnTo>
                    <a:pt x="133476" y="56388"/>
                  </a:lnTo>
                  <a:lnTo>
                    <a:pt x="136407" y="56388"/>
                  </a:lnTo>
                  <a:lnTo>
                    <a:pt x="136169" y="56007"/>
                  </a:lnTo>
                  <a:lnTo>
                    <a:pt x="136944" y="55753"/>
                  </a:lnTo>
                  <a:lnTo>
                    <a:pt x="137667" y="55245"/>
                  </a:lnTo>
                  <a:lnTo>
                    <a:pt x="137966" y="54864"/>
                  </a:lnTo>
                  <a:close/>
                </a:path>
                <a:path w="148590" h="78105">
                  <a:moveTo>
                    <a:pt x="81013" y="58928"/>
                  </a:moveTo>
                  <a:lnTo>
                    <a:pt x="79501" y="58928"/>
                  </a:lnTo>
                  <a:lnTo>
                    <a:pt x="78346" y="60071"/>
                  </a:lnTo>
                  <a:lnTo>
                    <a:pt x="80060" y="60198"/>
                  </a:lnTo>
                  <a:lnTo>
                    <a:pt x="80467" y="60198"/>
                  </a:lnTo>
                  <a:lnTo>
                    <a:pt x="80848" y="60452"/>
                  </a:lnTo>
                  <a:lnTo>
                    <a:pt x="78346" y="62357"/>
                  </a:lnTo>
                  <a:lnTo>
                    <a:pt x="80187" y="62230"/>
                  </a:lnTo>
                  <a:lnTo>
                    <a:pt x="81762" y="60960"/>
                  </a:lnTo>
                  <a:lnTo>
                    <a:pt x="84505" y="60960"/>
                  </a:lnTo>
                  <a:lnTo>
                    <a:pt x="83946" y="60198"/>
                  </a:lnTo>
                  <a:lnTo>
                    <a:pt x="83248" y="59690"/>
                  </a:lnTo>
                  <a:lnTo>
                    <a:pt x="83825" y="59182"/>
                  </a:lnTo>
                  <a:lnTo>
                    <a:pt x="82245" y="59182"/>
                  </a:lnTo>
                  <a:lnTo>
                    <a:pt x="81013" y="58928"/>
                  </a:lnTo>
                  <a:close/>
                </a:path>
                <a:path w="148590" h="78105">
                  <a:moveTo>
                    <a:pt x="100234" y="61976"/>
                  </a:moveTo>
                  <a:lnTo>
                    <a:pt x="97726" y="61976"/>
                  </a:lnTo>
                  <a:lnTo>
                    <a:pt x="98513" y="62103"/>
                  </a:lnTo>
                  <a:lnTo>
                    <a:pt x="99326" y="62103"/>
                  </a:lnTo>
                  <a:lnTo>
                    <a:pt x="100234" y="61976"/>
                  </a:lnTo>
                  <a:close/>
                </a:path>
                <a:path w="148590" h="78105">
                  <a:moveTo>
                    <a:pt x="47863" y="61468"/>
                  </a:moveTo>
                  <a:lnTo>
                    <a:pt x="42557" y="61468"/>
                  </a:lnTo>
                  <a:lnTo>
                    <a:pt x="44919" y="61976"/>
                  </a:lnTo>
                  <a:lnTo>
                    <a:pt x="47370" y="61595"/>
                  </a:lnTo>
                  <a:lnTo>
                    <a:pt x="47863" y="61468"/>
                  </a:lnTo>
                  <a:close/>
                </a:path>
                <a:path w="148590" h="78105">
                  <a:moveTo>
                    <a:pt x="29746" y="61087"/>
                  </a:moveTo>
                  <a:lnTo>
                    <a:pt x="29340" y="61087"/>
                  </a:lnTo>
                  <a:lnTo>
                    <a:pt x="29451" y="61341"/>
                  </a:lnTo>
                  <a:lnTo>
                    <a:pt x="29746" y="61087"/>
                  </a:lnTo>
                  <a:close/>
                </a:path>
                <a:path w="148590" h="78105">
                  <a:moveTo>
                    <a:pt x="110464" y="54864"/>
                  </a:moveTo>
                  <a:lnTo>
                    <a:pt x="105625" y="54864"/>
                  </a:lnTo>
                  <a:lnTo>
                    <a:pt x="107060" y="55245"/>
                  </a:lnTo>
                  <a:lnTo>
                    <a:pt x="105511" y="57023"/>
                  </a:lnTo>
                  <a:lnTo>
                    <a:pt x="104825" y="57150"/>
                  </a:lnTo>
                  <a:lnTo>
                    <a:pt x="103835" y="57658"/>
                  </a:lnTo>
                  <a:lnTo>
                    <a:pt x="103938" y="58093"/>
                  </a:lnTo>
                  <a:lnTo>
                    <a:pt x="104178" y="58293"/>
                  </a:lnTo>
                  <a:lnTo>
                    <a:pt x="101599" y="60452"/>
                  </a:lnTo>
                  <a:lnTo>
                    <a:pt x="98780" y="61341"/>
                  </a:lnTo>
                  <a:lnTo>
                    <a:pt x="102319" y="61341"/>
                  </a:lnTo>
                  <a:lnTo>
                    <a:pt x="104317" y="60325"/>
                  </a:lnTo>
                  <a:lnTo>
                    <a:pt x="105409" y="59436"/>
                  </a:lnTo>
                  <a:lnTo>
                    <a:pt x="106311" y="58547"/>
                  </a:lnTo>
                  <a:lnTo>
                    <a:pt x="109212" y="58547"/>
                  </a:lnTo>
                  <a:lnTo>
                    <a:pt x="109105" y="58293"/>
                  </a:lnTo>
                  <a:lnTo>
                    <a:pt x="108381" y="57658"/>
                  </a:lnTo>
                  <a:lnTo>
                    <a:pt x="107764" y="57377"/>
                  </a:lnTo>
                  <a:lnTo>
                    <a:pt x="107842" y="56896"/>
                  </a:lnTo>
                  <a:lnTo>
                    <a:pt x="108242" y="56388"/>
                  </a:lnTo>
                  <a:lnTo>
                    <a:pt x="108559" y="55880"/>
                  </a:lnTo>
                  <a:lnTo>
                    <a:pt x="111683" y="55880"/>
                  </a:lnTo>
                  <a:lnTo>
                    <a:pt x="110464" y="54864"/>
                  </a:lnTo>
                  <a:close/>
                </a:path>
                <a:path w="148590" h="78105">
                  <a:moveTo>
                    <a:pt x="63513" y="58093"/>
                  </a:moveTo>
                  <a:lnTo>
                    <a:pt x="62064" y="58293"/>
                  </a:lnTo>
                  <a:lnTo>
                    <a:pt x="61868" y="59563"/>
                  </a:lnTo>
                  <a:lnTo>
                    <a:pt x="61760" y="61087"/>
                  </a:lnTo>
                  <a:lnTo>
                    <a:pt x="57505" y="61087"/>
                  </a:lnTo>
                  <a:lnTo>
                    <a:pt x="55778" y="61214"/>
                  </a:lnTo>
                  <a:lnTo>
                    <a:pt x="63614" y="61214"/>
                  </a:lnTo>
                  <a:lnTo>
                    <a:pt x="61760" y="61087"/>
                  </a:lnTo>
                  <a:lnTo>
                    <a:pt x="59651" y="60960"/>
                  </a:lnTo>
                  <a:lnTo>
                    <a:pt x="63610" y="60960"/>
                  </a:lnTo>
                  <a:lnTo>
                    <a:pt x="63737" y="59055"/>
                  </a:lnTo>
                  <a:lnTo>
                    <a:pt x="63880" y="58193"/>
                  </a:lnTo>
                  <a:lnTo>
                    <a:pt x="63690" y="58166"/>
                  </a:lnTo>
                  <a:lnTo>
                    <a:pt x="63513" y="58093"/>
                  </a:lnTo>
                  <a:close/>
                </a:path>
                <a:path w="148590" h="78105">
                  <a:moveTo>
                    <a:pt x="27310" y="52070"/>
                  </a:moveTo>
                  <a:lnTo>
                    <a:pt x="25692" y="52070"/>
                  </a:lnTo>
                  <a:lnTo>
                    <a:pt x="25743" y="52324"/>
                  </a:lnTo>
                  <a:lnTo>
                    <a:pt x="25978" y="53086"/>
                  </a:lnTo>
                  <a:lnTo>
                    <a:pt x="26077" y="53847"/>
                  </a:lnTo>
                  <a:lnTo>
                    <a:pt x="25009" y="55245"/>
                  </a:lnTo>
                  <a:lnTo>
                    <a:pt x="24924" y="55753"/>
                  </a:lnTo>
                  <a:lnTo>
                    <a:pt x="26720" y="59944"/>
                  </a:lnTo>
                  <a:lnTo>
                    <a:pt x="29082" y="61087"/>
                  </a:lnTo>
                  <a:lnTo>
                    <a:pt x="29340" y="61087"/>
                  </a:lnTo>
                  <a:lnTo>
                    <a:pt x="26572" y="54737"/>
                  </a:lnTo>
                  <a:lnTo>
                    <a:pt x="26667" y="54102"/>
                  </a:lnTo>
                  <a:lnTo>
                    <a:pt x="27228" y="52197"/>
                  </a:lnTo>
                  <a:close/>
                </a:path>
                <a:path w="148590" h="78105">
                  <a:moveTo>
                    <a:pt x="37763" y="53848"/>
                  </a:moveTo>
                  <a:lnTo>
                    <a:pt x="34848" y="53848"/>
                  </a:lnTo>
                  <a:lnTo>
                    <a:pt x="35725" y="54356"/>
                  </a:lnTo>
                  <a:lnTo>
                    <a:pt x="35805" y="55245"/>
                  </a:lnTo>
                  <a:lnTo>
                    <a:pt x="35930" y="55880"/>
                  </a:lnTo>
                  <a:lnTo>
                    <a:pt x="36296" y="56896"/>
                  </a:lnTo>
                  <a:lnTo>
                    <a:pt x="37109" y="58039"/>
                  </a:lnTo>
                  <a:lnTo>
                    <a:pt x="36662" y="58193"/>
                  </a:lnTo>
                  <a:lnTo>
                    <a:pt x="36321" y="58420"/>
                  </a:lnTo>
                  <a:lnTo>
                    <a:pt x="31813" y="59309"/>
                  </a:lnTo>
                  <a:lnTo>
                    <a:pt x="29746" y="61087"/>
                  </a:lnTo>
                  <a:lnTo>
                    <a:pt x="32537" y="61087"/>
                  </a:lnTo>
                  <a:lnTo>
                    <a:pt x="35115" y="59563"/>
                  </a:lnTo>
                  <a:lnTo>
                    <a:pt x="41351" y="59563"/>
                  </a:lnTo>
                  <a:lnTo>
                    <a:pt x="39830" y="58557"/>
                  </a:lnTo>
                  <a:lnTo>
                    <a:pt x="38544" y="57150"/>
                  </a:lnTo>
                  <a:lnTo>
                    <a:pt x="38040" y="56134"/>
                  </a:lnTo>
                  <a:lnTo>
                    <a:pt x="37807" y="55499"/>
                  </a:lnTo>
                  <a:lnTo>
                    <a:pt x="41440" y="55499"/>
                  </a:lnTo>
                  <a:lnTo>
                    <a:pt x="39496" y="54737"/>
                  </a:lnTo>
                  <a:lnTo>
                    <a:pt x="37763" y="53848"/>
                  </a:lnTo>
                  <a:close/>
                </a:path>
                <a:path w="148590" h="78105">
                  <a:moveTo>
                    <a:pt x="56266" y="59817"/>
                  </a:moveTo>
                  <a:lnTo>
                    <a:pt x="46824" y="59817"/>
                  </a:lnTo>
                  <a:lnTo>
                    <a:pt x="48132" y="60071"/>
                  </a:lnTo>
                  <a:lnTo>
                    <a:pt x="46850" y="60325"/>
                  </a:lnTo>
                  <a:lnTo>
                    <a:pt x="45567" y="60452"/>
                  </a:lnTo>
                  <a:lnTo>
                    <a:pt x="56290" y="60452"/>
                  </a:lnTo>
                  <a:lnTo>
                    <a:pt x="56266" y="59817"/>
                  </a:lnTo>
                  <a:close/>
                </a:path>
                <a:path w="148590" h="78105">
                  <a:moveTo>
                    <a:pt x="47803" y="58557"/>
                  </a:moveTo>
                  <a:lnTo>
                    <a:pt x="43281" y="60198"/>
                  </a:lnTo>
                  <a:lnTo>
                    <a:pt x="44805" y="60198"/>
                  </a:lnTo>
                  <a:lnTo>
                    <a:pt x="45288" y="60071"/>
                  </a:lnTo>
                  <a:lnTo>
                    <a:pt x="46824" y="59817"/>
                  </a:lnTo>
                  <a:lnTo>
                    <a:pt x="56266" y="59817"/>
                  </a:lnTo>
                  <a:lnTo>
                    <a:pt x="56184" y="59436"/>
                  </a:lnTo>
                  <a:lnTo>
                    <a:pt x="56070" y="59309"/>
                  </a:lnTo>
                  <a:lnTo>
                    <a:pt x="50901" y="59309"/>
                  </a:lnTo>
                  <a:lnTo>
                    <a:pt x="49942" y="58801"/>
                  </a:lnTo>
                  <a:lnTo>
                    <a:pt x="49326" y="58801"/>
                  </a:lnTo>
                  <a:lnTo>
                    <a:pt x="47803" y="58557"/>
                  </a:lnTo>
                  <a:close/>
                </a:path>
                <a:path w="148590" h="78105">
                  <a:moveTo>
                    <a:pt x="120700" y="57531"/>
                  </a:moveTo>
                  <a:lnTo>
                    <a:pt x="118833" y="57531"/>
                  </a:lnTo>
                  <a:lnTo>
                    <a:pt x="117081" y="59309"/>
                  </a:lnTo>
                  <a:lnTo>
                    <a:pt x="116192" y="60071"/>
                  </a:lnTo>
                  <a:lnTo>
                    <a:pt x="118927" y="60071"/>
                  </a:lnTo>
                  <a:lnTo>
                    <a:pt x="119303" y="59690"/>
                  </a:lnTo>
                  <a:lnTo>
                    <a:pt x="119964" y="58293"/>
                  </a:lnTo>
                  <a:lnTo>
                    <a:pt x="120700" y="57531"/>
                  </a:lnTo>
                  <a:close/>
                </a:path>
                <a:path w="148590" h="78105">
                  <a:moveTo>
                    <a:pt x="144265" y="50673"/>
                  </a:moveTo>
                  <a:lnTo>
                    <a:pt x="141947" y="50673"/>
                  </a:lnTo>
                  <a:lnTo>
                    <a:pt x="141990" y="54102"/>
                  </a:lnTo>
                  <a:lnTo>
                    <a:pt x="140842" y="57277"/>
                  </a:lnTo>
                  <a:lnTo>
                    <a:pt x="138290" y="59690"/>
                  </a:lnTo>
                  <a:lnTo>
                    <a:pt x="140652" y="59690"/>
                  </a:lnTo>
                  <a:lnTo>
                    <a:pt x="142568" y="58093"/>
                  </a:lnTo>
                  <a:lnTo>
                    <a:pt x="142690" y="57912"/>
                  </a:lnTo>
                  <a:lnTo>
                    <a:pt x="144735" y="53340"/>
                  </a:lnTo>
                  <a:lnTo>
                    <a:pt x="144634" y="52451"/>
                  </a:lnTo>
                  <a:lnTo>
                    <a:pt x="144265" y="50673"/>
                  </a:lnTo>
                  <a:close/>
                </a:path>
                <a:path w="148590" h="78105">
                  <a:moveTo>
                    <a:pt x="56212" y="58547"/>
                  </a:moveTo>
                  <a:lnTo>
                    <a:pt x="50838" y="58547"/>
                  </a:lnTo>
                  <a:lnTo>
                    <a:pt x="51015" y="59309"/>
                  </a:lnTo>
                  <a:lnTo>
                    <a:pt x="56070" y="59309"/>
                  </a:lnTo>
                  <a:lnTo>
                    <a:pt x="55613" y="58801"/>
                  </a:lnTo>
                  <a:lnTo>
                    <a:pt x="56212" y="58547"/>
                  </a:lnTo>
                  <a:close/>
                </a:path>
                <a:path w="148590" h="78105">
                  <a:moveTo>
                    <a:pt x="85854" y="57404"/>
                  </a:moveTo>
                  <a:lnTo>
                    <a:pt x="84340" y="57404"/>
                  </a:lnTo>
                  <a:lnTo>
                    <a:pt x="82245" y="59182"/>
                  </a:lnTo>
                  <a:lnTo>
                    <a:pt x="83825" y="59182"/>
                  </a:lnTo>
                  <a:lnTo>
                    <a:pt x="85854" y="57404"/>
                  </a:lnTo>
                  <a:close/>
                </a:path>
                <a:path w="148590" h="78105">
                  <a:moveTo>
                    <a:pt x="48983" y="58293"/>
                  </a:moveTo>
                  <a:lnTo>
                    <a:pt x="47803" y="58557"/>
                  </a:lnTo>
                  <a:lnTo>
                    <a:pt x="49326" y="58801"/>
                  </a:lnTo>
                  <a:lnTo>
                    <a:pt x="49794" y="58722"/>
                  </a:lnTo>
                  <a:lnTo>
                    <a:pt x="48983" y="58293"/>
                  </a:lnTo>
                  <a:close/>
                </a:path>
                <a:path w="148590" h="78105">
                  <a:moveTo>
                    <a:pt x="49794" y="58722"/>
                  </a:moveTo>
                  <a:lnTo>
                    <a:pt x="49326" y="58801"/>
                  </a:lnTo>
                  <a:lnTo>
                    <a:pt x="49942" y="58801"/>
                  </a:lnTo>
                  <a:lnTo>
                    <a:pt x="49794" y="58722"/>
                  </a:lnTo>
                  <a:close/>
                </a:path>
                <a:path w="148590" h="78105">
                  <a:moveTo>
                    <a:pt x="56812" y="58293"/>
                  </a:moveTo>
                  <a:lnTo>
                    <a:pt x="48983" y="58293"/>
                  </a:lnTo>
                  <a:lnTo>
                    <a:pt x="49794" y="58722"/>
                  </a:lnTo>
                  <a:lnTo>
                    <a:pt x="50838" y="58547"/>
                  </a:lnTo>
                  <a:lnTo>
                    <a:pt x="56212" y="58547"/>
                  </a:lnTo>
                  <a:lnTo>
                    <a:pt x="56812" y="58293"/>
                  </a:lnTo>
                  <a:close/>
                </a:path>
                <a:path w="148590" h="78105">
                  <a:moveTo>
                    <a:pt x="57411" y="58039"/>
                  </a:moveTo>
                  <a:lnTo>
                    <a:pt x="45961" y="58039"/>
                  </a:lnTo>
                  <a:lnTo>
                    <a:pt x="46205" y="58193"/>
                  </a:lnTo>
                  <a:lnTo>
                    <a:pt x="47803" y="58557"/>
                  </a:lnTo>
                  <a:lnTo>
                    <a:pt x="48983" y="58293"/>
                  </a:lnTo>
                  <a:lnTo>
                    <a:pt x="56812" y="58293"/>
                  </a:lnTo>
                  <a:lnTo>
                    <a:pt x="57411" y="58039"/>
                  </a:lnTo>
                  <a:close/>
                </a:path>
                <a:path w="148590" h="78105">
                  <a:moveTo>
                    <a:pt x="68783" y="58039"/>
                  </a:moveTo>
                  <a:lnTo>
                    <a:pt x="63906" y="58039"/>
                  </a:lnTo>
                  <a:lnTo>
                    <a:pt x="63880" y="58193"/>
                  </a:lnTo>
                  <a:lnTo>
                    <a:pt x="66370" y="58547"/>
                  </a:lnTo>
                  <a:lnTo>
                    <a:pt x="68783" y="58039"/>
                  </a:lnTo>
                  <a:close/>
                </a:path>
                <a:path w="148590" h="78105">
                  <a:moveTo>
                    <a:pt x="76771" y="56896"/>
                  </a:moveTo>
                  <a:lnTo>
                    <a:pt x="75158" y="57785"/>
                  </a:lnTo>
                  <a:lnTo>
                    <a:pt x="78714" y="58166"/>
                  </a:lnTo>
                  <a:lnTo>
                    <a:pt x="81737" y="58293"/>
                  </a:lnTo>
                  <a:lnTo>
                    <a:pt x="84340" y="57404"/>
                  </a:lnTo>
                  <a:lnTo>
                    <a:pt x="85854" y="57404"/>
                  </a:lnTo>
                  <a:lnTo>
                    <a:pt x="81000" y="57150"/>
                  </a:lnTo>
                  <a:lnTo>
                    <a:pt x="76771" y="56896"/>
                  </a:lnTo>
                  <a:close/>
                </a:path>
                <a:path w="148590" h="78105">
                  <a:moveTo>
                    <a:pt x="63906" y="58039"/>
                  </a:moveTo>
                  <a:lnTo>
                    <a:pt x="63513" y="58093"/>
                  </a:lnTo>
                  <a:lnTo>
                    <a:pt x="63690" y="58166"/>
                  </a:lnTo>
                  <a:lnTo>
                    <a:pt x="63880" y="58193"/>
                  </a:lnTo>
                  <a:lnTo>
                    <a:pt x="63906" y="58039"/>
                  </a:lnTo>
                  <a:close/>
                </a:path>
                <a:path w="148590" h="78105">
                  <a:moveTo>
                    <a:pt x="64930" y="56388"/>
                  </a:moveTo>
                  <a:lnTo>
                    <a:pt x="62191" y="56388"/>
                  </a:lnTo>
                  <a:lnTo>
                    <a:pt x="62699" y="56769"/>
                  </a:lnTo>
                  <a:lnTo>
                    <a:pt x="62153" y="56896"/>
                  </a:lnTo>
                  <a:lnTo>
                    <a:pt x="61531" y="57277"/>
                  </a:lnTo>
                  <a:lnTo>
                    <a:pt x="63513" y="58093"/>
                  </a:lnTo>
                  <a:lnTo>
                    <a:pt x="63906" y="58039"/>
                  </a:lnTo>
                  <a:lnTo>
                    <a:pt x="71335" y="58039"/>
                  </a:lnTo>
                  <a:lnTo>
                    <a:pt x="72555" y="57912"/>
                  </a:lnTo>
                  <a:lnTo>
                    <a:pt x="75679" y="57277"/>
                  </a:lnTo>
                  <a:lnTo>
                    <a:pt x="75996" y="57023"/>
                  </a:lnTo>
                  <a:lnTo>
                    <a:pt x="67894" y="57023"/>
                  </a:lnTo>
                  <a:lnTo>
                    <a:pt x="65392" y="56642"/>
                  </a:lnTo>
                  <a:lnTo>
                    <a:pt x="64930" y="56388"/>
                  </a:lnTo>
                  <a:close/>
                </a:path>
                <a:path w="148590" h="78105">
                  <a:moveTo>
                    <a:pt x="60109" y="56896"/>
                  </a:moveTo>
                  <a:lnTo>
                    <a:pt x="57264" y="56896"/>
                  </a:lnTo>
                  <a:lnTo>
                    <a:pt x="55549" y="57531"/>
                  </a:lnTo>
                  <a:lnTo>
                    <a:pt x="54673" y="57912"/>
                  </a:lnTo>
                  <a:lnTo>
                    <a:pt x="57711" y="57912"/>
                  </a:lnTo>
                  <a:lnTo>
                    <a:pt x="60109" y="56896"/>
                  </a:lnTo>
                  <a:close/>
                </a:path>
                <a:path w="148590" h="78105">
                  <a:moveTo>
                    <a:pt x="53682" y="56896"/>
                  </a:moveTo>
                  <a:lnTo>
                    <a:pt x="49758" y="56896"/>
                  </a:lnTo>
                  <a:lnTo>
                    <a:pt x="49936" y="57023"/>
                  </a:lnTo>
                  <a:lnTo>
                    <a:pt x="49225" y="57277"/>
                  </a:lnTo>
                  <a:lnTo>
                    <a:pt x="48450" y="57404"/>
                  </a:lnTo>
                  <a:lnTo>
                    <a:pt x="54114" y="57404"/>
                  </a:lnTo>
                  <a:lnTo>
                    <a:pt x="53911" y="57277"/>
                  </a:lnTo>
                  <a:lnTo>
                    <a:pt x="53505" y="57150"/>
                  </a:lnTo>
                  <a:lnTo>
                    <a:pt x="53682" y="56896"/>
                  </a:lnTo>
                  <a:close/>
                </a:path>
                <a:path w="148590" h="78105">
                  <a:moveTo>
                    <a:pt x="86656" y="56745"/>
                  </a:moveTo>
                  <a:lnTo>
                    <a:pt x="85886" y="57377"/>
                  </a:lnTo>
                  <a:lnTo>
                    <a:pt x="86461" y="57404"/>
                  </a:lnTo>
                  <a:lnTo>
                    <a:pt x="86656" y="56745"/>
                  </a:lnTo>
                  <a:close/>
                </a:path>
                <a:path w="148590" h="78105">
                  <a:moveTo>
                    <a:pt x="98361" y="53721"/>
                  </a:moveTo>
                  <a:lnTo>
                    <a:pt x="93903" y="53721"/>
                  </a:lnTo>
                  <a:lnTo>
                    <a:pt x="93938" y="54483"/>
                  </a:lnTo>
                  <a:lnTo>
                    <a:pt x="95351" y="55372"/>
                  </a:lnTo>
                  <a:lnTo>
                    <a:pt x="99631" y="56515"/>
                  </a:lnTo>
                  <a:lnTo>
                    <a:pt x="99745" y="56642"/>
                  </a:lnTo>
                  <a:lnTo>
                    <a:pt x="100368" y="56642"/>
                  </a:lnTo>
                  <a:lnTo>
                    <a:pt x="102666" y="57150"/>
                  </a:lnTo>
                  <a:lnTo>
                    <a:pt x="104559" y="57150"/>
                  </a:lnTo>
                  <a:lnTo>
                    <a:pt x="105524" y="55753"/>
                  </a:lnTo>
                  <a:lnTo>
                    <a:pt x="103720" y="55753"/>
                  </a:lnTo>
                  <a:lnTo>
                    <a:pt x="103162" y="55626"/>
                  </a:lnTo>
                  <a:lnTo>
                    <a:pt x="102615" y="55626"/>
                  </a:lnTo>
                  <a:lnTo>
                    <a:pt x="103640" y="55118"/>
                  </a:lnTo>
                  <a:lnTo>
                    <a:pt x="101295" y="55118"/>
                  </a:lnTo>
                  <a:lnTo>
                    <a:pt x="98361" y="53721"/>
                  </a:lnTo>
                  <a:close/>
                </a:path>
                <a:path w="148590" h="78105">
                  <a:moveTo>
                    <a:pt x="57264" y="56896"/>
                  </a:moveTo>
                  <a:lnTo>
                    <a:pt x="53682" y="56896"/>
                  </a:lnTo>
                  <a:lnTo>
                    <a:pt x="54876" y="57023"/>
                  </a:lnTo>
                  <a:lnTo>
                    <a:pt x="56070" y="57023"/>
                  </a:lnTo>
                  <a:lnTo>
                    <a:pt x="57264" y="56896"/>
                  </a:lnTo>
                  <a:close/>
                </a:path>
                <a:path w="148590" h="78105">
                  <a:moveTo>
                    <a:pt x="71570" y="51435"/>
                  </a:moveTo>
                  <a:lnTo>
                    <a:pt x="66776" y="51435"/>
                  </a:lnTo>
                  <a:lnTo>
                    <a:pt x="68681" y="51562"/>
                  </a:lnTo>
                  <a:lnTo>
                    <a:pt x="70751" y="52324"/>
                  </a:lnTo>
                  <a:lnTo>
                    <a:pt x="71577" y="53975"/>
                  </a:lnTo>
                  <a:lnTo>
                    <a:pt x="71659" y="55245"/>
                  </a:lnTo>
                  <a:lnTo>
                    <a:pt x="71031" y="56388"/>
                  </a:lnTo>
                  <a:lnTo>
                    <a:pt x="70662" y="56769"/>
                  </a:lnTo>
                  <a:lnTo>
                    <a:pt x="70218" y="57023"/>
                  </a:lnTo>
                  <a:lnTo>
                    <a:pt x="71348" y="57023"/>
                  </a:lnTo>
                  <a:lnTo>
                    <a:pt x="71909" y="56745"/>
                  </a:lnTo>
                  <a:lnTo>
                    <a:pt x="73075" y="55753"/>
                  </a:lnTo>
                  <a:lnTo>
                    <a:pt x="73553" y="54864"/>
                  </a:lnTo>
                  <a:lnTo>
                    <a:pt x="73444" y="53847"/>
                  </a:lnTo>
                  <a:lnTo>
                    <a:pt x="73393" y="53594"/>
                  </a:lnTo>
                  <a:lnTo>
                    <a:pt x="75609" y="53594"/>
                  </a:lnTo>
                  <a:lnTo>
                    <a:pt x="73825" y="52324"/>
                  </a:lnTo>
                  <a:lnTo>
                    <a:pt x="73348" y="51562"/>
                  </a:lnTo>
                  <a:lnTo>
                    <a:pt x="71805" y="51562"/>
                  </a:lnTo>
                  <a:lnTo>
                    <a:pt x="71570" y="51435"/>
                  </a:lnTo>
                  <a:close/>
                </a:path>
                <a:path w="148590" h="78105">
                  <a:moveTo>
                    <a:pt x="76631" y="56515"/>
                  </a:moveTo>
                  <a:lnTo>
                    <a:pt x="75336" y="56769"/>
                  </a:lnTo>
                  <a:lnTo>
                    <a:pt x="74866" y="56896"/>
                  </a:lnTo>
                  <a:lnTo>
                    <a:pt x="73253" y="57023"/>
                  </a:lnTo>
                  <a:lnTo>
                    <a:pt x="75996" y="57023"/>
                  </a:lnTo>
                  <a:lnTo>
                    <a:pt x="76631" y="56515"/>
                  </a:lnTo>
                  <a:close/>
                </a:path>
                <a:path w="148590" h="78105">
                  <a:moveTo>
                    <a:pt x="120386" y="48260"/>
                  </a:moveTo>
                  <a:lnTo>
                    <a:pt x="117957" y="48260"/>
                  </a:lnTo>
                  <a:lnTo>
                    <a:pt x="118922" y="49403"/>
                  </a:lnTo>
                  <a:lnTo>
                    <a:pt x="120030" y="52578"/>
                  </a:lnTo>
                  <a:lnTo>
                    <a:pt x="120147" y="53086"/>
                  </a:lnTo>
                  <a:lnTo>
                    <a:pt x="120272" y="54102"/>
                  </a:lnTo>
                  <a:lnTo>
                    <a:pt x="120389" y="55753"/>
                  </a:lnTo>
                  <a:lnTo>
                    <a:pt x="116585" y="56896"/>
                  </a:lnTo>
                  <a:lnTo>
                    <a:pt x="122514" y="56896"/>
                  </a:lnTo>
                  <a:lnTo>
                    <a:pt x="122466" y="56515"/>
                  </a:lnTo>
                  <a:lnTo>
                    <a:pt x="122656" y="56388"/>
                  </a:lnTo>
                  <a:lnTo>
                    <a:pt x="124677" y="56388"/>
                  </a:lnTo>
                  <a:lnTo>
                    <a:pt x="124472" y="55753"/>
                  </a:lnTo>
                  <a:lnTo>
                    <a:pt x="125882" y="54864"/>
                  </a:lnTo>
                  <a:lnTo>
                    <a:pt x="137966" y="54864"/>
                  </a:lnTo>
                  <a:lnTo>
                    <a:pt x="138264" y="54483"/>
                  </a:lnTo>
                  <a:lnTo>
                    <a:pt x="131749" y="54483"/>
                  </a:lnTo>
                  <a:lnTo>
                    <a:pt x="130543" y="54229"/>
                  </a:lnTo>
                  <a:lnTo>
                    <a:pt x="130098" y="54102"/>
                  </a:lnTo>
                  <a:lnTo>
                    <a:pt x="122161" y="54102"/>
                  </a:lnTo>
                  <a:lnTo>
                    <a:pt x="121805" y="51816"/>
                  </a:lnTo>
                  <a:lnTo>
                    <a:pt x="121373" y="49657"/>
                  </a:lnTo>
                  <a:lnTo>
                    <a:pt x="120386" y="48260"/>
                  </a:lnTo>
                  <a:close/>
                </a:path>
                <a:path w="148590" h="78105">
                  <a:moveTo>
                    <a:pt x="86786" y="44704"/>
                  </a:moveTo>
                  <a:lnTo>
                    <a:pt x="83438" y="44704"/>
                  </a:lnTo>
                  <a:lnTo>
                    <a:pt x="84416" y="45466"/>
                  </a:lnTo>
                  <a:lnTo>
                    <a:pt x="85343" y="46101"/>
                  </a:lnTo>
                  <a:lnTo>
                    <a:pt x="87693" y="48514"/>
                  </a:lnTo>
                  <a:lnTo>
                    <a:pt x="88368" y="49883"/>
                  </a:lnTo>
                  <a:lnTo>
                    <a:pt x="88456" y="50673"/>
                  </a:lnTo>
                  <a:lnTo>
                    <a:pt x="86656" y="56745"/>
                  </a:lnTo>
                  <a:lnTo>
                    <a:pt x="88176" y="55499"/>
                  </a:lnTo>
                  <a:lnTo>
                    <a:pt x="93770" y="55499"/>
                  </a:lnTo>
                  <a:lnTo>
                    <a:pt x="93818" y="54864"/>
                  </a:lnTo>
                  <a:lnTo>
                    <a:pt x="88341" y="54864"/>
                  </a:lnTo>
                  <a:lnTo>
                    <a:pt x="88976" y="53975"/>
                  </a:lnTo>
                  <a:lnTo>
                    <a:pt x="91629" y="48895"/>
                  </a:lnTo>
                  <a:lnTo>
                    <a:pt x="91626" y="48627"/>
                  </a:lnTo>
                  <a:lnTo>
                    <a:pt x="88391" y="46228"/>
                  </a:lnTo>
                  <a:lnTo>
                    <a:pt x="88624" y="46101"/>
                  </a:lnTo>
                  <a:lnTo>
                    <a:pt x="88634" y="45974"/>
                  </a:lnTo>
                  <a:lnTo>
                    <a:pt x="86786" y="44704"/>
                  </a:lnTo>
                  <a:close/>
                </a:path>
                <a:path w="148590" h="78105">
                  <a:moveTo>
                    <a:pt x="46062" y="53848"/>
                  </a:moveTo>
                  <a:lnTo>
                    <a:pt x="44386" y="54610"/>
                  </a:lnTo>
                  <a:lnTo>
                    <a:pt x="45961" y="55245"/>
                  </a:lnTo>
                  <a:lnTo>
                    <a:pt x="48044" y="56007"/>
                  </a:lnTo>
                  <a:lnTo>
                    <a:pt x="47294" y="56007"/>
                  </a:lnTo>
                  <a:lnTo>
                    <a:pt x="45846" y="56261"/>
                  </a:lnTo>
                  <a:lnTo>
                    <a:pt x="64700" y="56261"/>
                  </a:lnTo>
                  <a:lnTo>
                    <a:pt x="64469" y="56134"/>
                  </a:lnTo>
                  <a:lnTo>
                    <a:pt x="55803" y="56134"/>
                  </a:lnTo>
                  <a:lnTo>
                    <a:pt x="54292" y="56007"/>
                  </a:lnTo>
                  <a:lnTo>
                    <a:pt x="54377" y="55753"/>
                  </a:lnTo>
                  <a:lnTo>
                    <a:pt x="52006" y="55753"/>
                  </a:lnTo>
                  <a:lnTo>
                    <a:pt x="50114" y="55372"/>
                  </a:lnTo>
                  <a:lnTo>
                    <a:pt x="48298" y="54864"/>
                  </a:lnTo>
                  <a:lnTo>
                    <a:pt x="46062" y="53848"/>
                  </a:lnTo>
                  <a:close/>
                </a:path>
                <a:path w="148590" h="78105">
                  <a:moveTo>
                    <a:pt x="71627" y="48006"/>
                  </a:moveTo>
                  <a:lnTo>
                    <a:pt x="65049" y="48006"/>
                  </a:lnTo>
                  <a:lnTo>
                    <a:pt x="65230" y="48514"/>
                  </a:lnTo>
                  <a:lnTo>
                    <a:pt x="65352" y="50292"/>
                  </a:lnTo>
                  <a:lnTo>
                    <a:pt x="65239" y="50927"/>
                  </a:lnTo>
                  <a:lnTo>
                    <a:pt x="63169" y="51435"/>
                  </a:lnTo>
                  <a:lnTo>
                    <a:pt x="60718" y="52705"/>
                  </a:lnTo>
                  <a:lnTo>
                    <a:pt x="61290" y="54864"/>
                  </a:lnTo>
                  <a:lnTo>
                    <a:pt x="60477" y="55118"/>
                  </a:lnTo>
                  <a:lnTo>
                    <a:pt x="59664" y="55499"/>
                  </a:lnTo>
                  <a:lnTo>
                    <a:pt x="57543" y="56007"/>
                  </a:lnTo>
                  <a:lnTo>
                    <a:pt x="55803" y="56134"/>
                  </a:lnTo>
                  <a:lnTo>
                    <a:pt x="64469" y="56134"/>
                  </a:lnTo>
                  <a:lnTo>
                    <a:pt x="64007" y="55880"/>
                  </a:lnTo>
                  <a:lnTo>
                    <a:pt x="64554" y="55372"/>
                  </a:lnTo>
                  <a:lnTo>
                    <a:pt x="64625" y="55118"/>
                  </a:lnTo>
                  <a:lnTo>
                    <a:pt x="63220" y="55118"/>
                  </a:lnTo>
                  <a:lnTo>
                    <a:pt x="64340" y="54356"/>
                  </a:lnTo>
                  <a:lnTo>
                    <a:pt x="64956" y="53975"/>
                  </a:lnTo>
                  <a:lnTo>
                    <a:pt x="62966" y="53975"/>
                  </a:lnTo>
                  <a:lnTo>
                    <a:pt x="63087" y="53340"/>
                  </a:lnTo>
                  <a:lnTo>
                    <a:pt x="63169" y="53086"/>
                  </a:lnTo>
                  <a:lnTo>
                    <a:pt x="63792" y="52070"/>
                  </a:lnTo>
                  <a:lnTo>
                    <a:pt x="64376" y="51689"/>
                  </a:lnTo>
                  <a:lnTo>
                    <a:pt x="65062" y="51562"/>
                  </a:lnTo>
                  <a:lnTo>
                    <a:pt x="66728" y="51562"/>
                  </a:lnTo>
                  <a:lnTo>
                    <a:pt x="71570" y="51435"/>
                  </a:lnTo>
                  <a:lnTo>
                    <a:pt x="70396" y="50800"/>
                  </a:lnTo>
                  <a:lnTo>
                    <a:pt x="68452" y="50673"/>
                  </a:lnTo>
                  <a:lnTo>
                    <a:pt x="66979" y="50673"/>
                  </a:lnTo>
                  <a:lnTo>
                    <a:pt x="67098" y="50165"/>
                  </a:lnTo>
                  <a:lnTo>
                    <a:pt x="66998" y="48387"/>
                  </a:lnTo>
                  <a:lnTo>
                    <a:pt x="66967" y="48260"/>
                  </a:lnTo>
                  <a:lnTo>
                    <a:pt x="71951" y="48260"/>
                  </a:lnTo>
                  <a:lnTo>
                    <a:pt x="71627" y="48006"/>
                  </a:lnTo>
                  <a:close/>
                </a:path>
                <a:path w="148590" h="78105">
                  <a:moveTo>
                    <a:pt x="75609" y="53594"/>
                  </a:moveTo>
                  <a:lnTo>
                    <a:pt x="73393" y="53594"/>
                  </a:lnTo>
                  <a:lnTo>
                    <a:pt x="75996" y="55372"/>
                  </a:lnTo>
                  <a:lnTo>
                    <a:pt x="79082" y="56134"/>
                  </a:lnTo>
                  <a:lnTo>
                    <a:pt x="80879" y="54737"/>
                  </a:lnTo>
                  <a:lnTo>
                    <a:pt x="77215" y="54737"/>
                  </a:lnTo>
                  <a:lnTo>
                    <a:pt x="75609" y="53594"/>
                  </a:lnTo>
                  <a:close/>
                </a:path>
                <a:path w="148590" h="78105">
                  <a:moveTo>
                    <a:pt x="44416" y="49403"/>
                  </a:moveTo>
                  <a:lnTo>
                    <a:pt x="39598" y="49403"/>
                  </a:lnTo>
                  <a:lnTo>
                    <a:pt x="47269" y="51562"/>
                  </a:lnTo>
                  <a:lnTo>
                    <a:pt x="49161" y="51816"/>
                  </a:lnTo>
                  <a:lnTo>
                    <a:pt x="52666" y="53594"/>
                  </a:lnTo>
                  <a:lnTo>
                    <a:pt x="52684" y="54864"/>
                  </a:lnTo>
                  <a:lnTo>
                    <a:pt x="52006" y="55753"/>
                  </a:lnTo>
                  <a:lnTo>
                    <a:pt x="54377" y="55753"/>
                  </a:lnTo>
                  <a:lnTo>
                    <a:pt x="56438" y="54864"/>
                  </a:lnTo>
                  <a:lnTo>
                    <a:pt x="54584" y="54864"/>
                  </a:lnTo>
                  <a:lnTo>
                    <a:pt x="54467" y="53721"/>
                  </a:lnTo>
                  <a:lnTo>
                    <a:pt x="53339" y="51562"/>
                  </a:lnTo>
                  <a:lnTo>
                    <a:pt x="50863" y="51181"/>
                  </a:lnTo>
                  <a:lnTo>
                    <a:pt x="44416" y="49403"/>
                  </a:lnTo>
                  <a:close/>
                </a:path>
                <a:path w="148590" h="78105">
                  <a:moveTo>
                    <a:pt x="104279" y="55626"/>
                  </a:moveTo>
                  <a:lnTo>
                    <a:pt x="103720" y="55753"/>
                  </a:lnTo>
                  <a:lnTo>
                    <a:pt x="105524" y="55753"/>
                  </a:lnTo>
                  <a:lnTo>
                    <a:pt x="104279" y="55626"/>
                  </a:lnTo>
                  <a:close/>
                </a:path>
                <a:path w="148590" h="78105">
                  <a:moveTo>
                    <a:pt x="64731" y="54737"/>
                  </a:moveTo>
                  <a:lnTo>
                    <a:pt x="63550" y="54991"/>
                  </a:lnTo>
                  <a:lnTo>
                    <a:pt x="63220" y="55118"/>
                  </a:lnTo>
                  <a:lnTo>
                    <a:pt x="64625" y="55118"/>
                  </a:lnTo>
                  <a:lnTo>
                    <a:pt x="64731" y="54737"/>
                  </a:lnTo>
                  <a:close/>
                </a:path>
                <a:path w="148590" h="78105">
                  <a:moveTo>
                    <a:pt x="105524" y="53721"/>
                  </a:moveTo>
                  <a:lnTo>
                    <a:pt x="103352" y="53975"/>
                  </a:lnTo>
                  <a:lnTo>
                    <a:pt x="101295" y="55118"/>
                  </a:lnTo>
                  <a:lnTo>
                    <a:pt x="103640" y="55118"/>
                  </a:lnTo>
                  <a:lnTo>
                    <a:pt x="104152" y="54864"/>
                  </a:lnTo>
                  <a:lnTo>
                    <a:pt x="110464" y="54864"/>
                  </a:lnTo>
                  <a:lnTo>
                    <a:pt x="109854" y="54356"/>
                  </a:lnTo>
                  <a:lnTo>
                    <a:pt x="107721" y="54229"/>
                  </a:lnTo>
                  <a:lnTo>
                    <a:pt x="105524" y="53721"/>
                  </a:lnTo>
                  <a:close/>
                </a:path>
                <a:path w="148590" h="78105">
                  <a:moveTo>
                    <a:pt x="61977" y="50038"/>
                  </a:moveTo>
                  <a:lnTo>
                    <a:pt x="60159" y="50038"/>
                  </a:lnTo>
                  <a:lnTo>
                    <a:pt x="59423" y="51435"/>
                  </a:lnTo>
                  <a:lnTo>
                    <a:pt x="58331" y="52451"/>
                  </a:lnTo>
                  <a:lnTo>
                    <a:pt x="56184" y="53975"/>
                  </a:lnTo>
                  <a:lnTo>
                    <a:pt x="55397" y="54483"/>
                  </a:lnTo>
                  <a:lnTo>
                    <a:pt x="54584" y="54864"/>
                  </a:lnTo>
                  <a:lnTo>
                    <a:pt x="56438" y="54864"/>
                  </a:lnTo>
                  <a:lnTo>
                    <a:pt x="57784" y="54356"/>
                  </a:lnTo>
                  <a:lnTo>
                    <a:pt x="61201" y="51943"/>
                  </a:lnTo>
                  <a:lnTo>
                    <a:pt x="61977" y="50038"/>
                  </a:lnTo>
                  <a:close/>
                </a:path>
                <a:path w="148590" h="78105">
                  <a:moveTo>
                    <a:pt x="92928" y="53847"/>
                  </a:moveTo>
                  <a:lnTo>
                    <a:pt x="89992" y="54229"/>
                  </a:lnTo>
                  <a:lnTo>
                    <a:pt x="89166" y="54356"/>
                  </a:lnTo>
                  <a:lnTo>
                    <a:pt x="88341" y="54864"/>
                  </a:lnTo>
                  <a:lnTo>
                    <a:pt x="93818" y="54864"/>
                  </a:lnTo>
                  <a:lnTo>
                    <a:pt x="93736" y="54356"/>
                  </a:lnTo>
                  <a:lnTo>
                    <a:pt x="92928" y="53847"/>
                  </a:lnTo>
                  <a:close/>
                </a:path>
                <a:path w="148590" h="78105">
                  <a:moveTo>
                    <a:pt x="84448" y="48895"/>
                  </a:moveTo>
                  <a:lnTo>
                    <a:pt x="82499" y="48895"/>
                  </a:lnTo>
                  <a:lnTo>
                    <a:pt x="82518" y="49784"/>
                  </a:lnTo>
                  <a:lnTo>
                    <a:pt x="81203" y="53594"/>
                  </a:lnTo>
                  <a:lnTo>
                    <a:pt x="77215" y="54737"/>
                  </a:lnTo>
                  <a:lnTo>
                    <a:pt x="80879" y="54737"/>
                  </a:lnTo>
                  <a:lnTo>
                    <a:pt x="83654" y="52578"/>
                  </a:lnTo>
                  <a:lnTo>
                    <a:pt x="84411" y="50546"/>
                  </a:lnTo>
                  <a:lnTo>
                    <a:pt x="84448" y="48895"/>
                  </a:lnTo>
                  <a:close/>
                </a:path>
                <a:path w="148590" h="78105">
                  <a:moveTo>
                    <a:pt x="139826" y="49276"/>
                  </a:moveTo>
                  <a:lnTo>
                    <a:pt x="130975" y="49276"/>
                  </a:lnTo>
                  <a:lnTo>
                    <a:pt x="131356" y="49403"/>
                  </a:lnTo>
                  <a:lnTo>
                    <a:pt x="131313" y="49657"/>
                  </a:lnTo>
                  <a:lnTo>
                    <a:pt x="131192" y="51308"/>
                  </a:lnTo>
                  <a:lnTo>
                    <a:pt x="131889" y="52832"/>
                  </a:lnTo>
                  <a:lnTo>
                    <a:pt x="132956" y="54483"/>
                  </a:lnTo>
                  <a:lnTo>
                    <a:pt x="138264" y="54483"/>
                  </a:lnTo>
                  <a:lnTo>
                    <a:pt x="138463" y="54229"/>
                  </a:lnTo>
                  <a:lnTo>
                    <a:pt x="135051" y="54229"/>
                  </a:lnTo>
                  <a:lnTo>
                    <a:pt x="133517" y="51435"/>
                  </a:lnTo>
                  <a:lnTo>
                    <a:pt x="133391" y="50800"/>
                  </a:lnTo>
                  <a:lnTo>
                    <a:pt x="133286" y="49911"/>
                  </a:lnTo>
                  <a:lnTo>
                    <a:pt x="139014" y="49911"/>
                  </a:lnTo>
                  <a:lnTo>
                    <a:pt x="138823" y="49530"/>
                  </a:lnTo>
                  <a:lnTo>
                    <a:pt x="139826" y="49276"/>
                  </a:lnTo>
                  <a:close/>
                </a:path>
                <a:path w="148590" h="78105">
                  <a:moveTo>
                    <a:pt x="93903" y="53721"/>
                  </a:moveTo>
                  <a:lnTo>
                    <a:pt x="92928" y="53847"/>
                  </a:lnTo>
                  <a:lnTo>
                    <a:pt x="93850" y="54427"/>
                  </a:lnTo>
                  <a:lnTo>
                    <a:pt x="93903" y="53721"/>
                  </a:lnTo>
                  <a:close/>
                </a:path>
                <a:path w="148590" h="78105">
                  <a:moveTo>
                    <a:pt x="94780" y="49022"/>
                  </a:moveTo>
                  <a:lnTo>
                    <a:pt x="93230" y="50038"/>
                  </a:lnTo>
                  <a:lnTo>
                    <a:pt x="94691" y="50292"/>
                  </a:lnTo>
                  <a:lnTo>
                    <a:pt x="97205" y="50292"/>
                  </a:lnTo>
                  <a:lnTo>
                    <a:pt x="104901" y="50800"/>
                  </a:lnTo>
                  <a:lnTo>
                    <a:pt x="106032" y="51562"/>
                  </a:lnTo>
                  <a:lnTo>
                    <a:pt x="107721" y="54229"/>
                  </a:lnTo>
                  <a:lnTo>
                    <a:pt x="109727" y="54229"/>
                  </a:lnTo>
                  <a:lnTo>
                    <a:pt x="110500" y="53086"/>
                  </a:lnTo>
                  <a:lnTo>
                    <a:pt x="108838" y="53086"/>
                  </a:lnTo>
                  <a:lnTo>
                    <a:pt x="108064" y="51943"/>
                  </a:lnTo>
                  <a:lnTo>
                    <a:pt x="107543" y="50419"/>
                  </a:lnTo>
                  <a:lnTo>
                    <a:pt x="106337" y="49530"/>
                  </a:lnTo>
                  <a:lnTo>
                    <a:pt x="106806" y="49403"/>
                  </a:lnTo>
                  <a:lnTo>
                    <a:pt x="98247" y="49403"/>
                  </a:lnTo>
                  <a:lnTo>
                    <a:pt x="96342" y="49276"/>
                  </a:lnTo>
                  <a:lnTo>
                    <a:pt x="94780" y="49022"/>
                  </a:lnTo>
                  <a:close/>
                </a:path>
                <a:path w="148590" h="78105">
                  <a:moveTo>
                    <a:pt x="139166" y="53086"/>
                  </a:moveTo>
                  <a:lnTo>
                    <a:pt x="137071" y="53086"/>
                  </a:lnTo>
                  <a:lnTo>
                    <a:pt x="136613" y="53594"/>
                  </a:lnTo>
                  <a:lnTo>
                    <a:pt x="135902" y="53975"/>
                  </a:lnTo>
                  <a:lnTo>
                    <a:pt x="135051" y="54229"/>
                  </a:lnTo>
                  <a:lnTo>
                    <a:pt x="138463" y="54229"/>
                  </a:lnTo>
                  <a:lnTo>
                    <a:pt x="138861" y="53721"/>
                  </a:lnTo>
                  <a:lnTo>
                    <a:pt x="139166" y="53086"/>
                  </a:lnTo>
                  <a:close/>
                </a:path>
                <a:path w="148590" h="78105">
                  <a:moveTo>
                    <a:pt x="30548" y="46990"/>
                  </a:moveTo>
                  <a:lnTo>
                    <a:pt x="28714" y="46990"/>
                  </a:lnTo>
                  <a:lnTo>
                    <a:pt x="29133" y="47879"/>
                  </a:lnTo>
                  <a:lnTo>
                    <a:pt x="30043" y="49149"/>
                  </a:lnTo>
                  <a:lnTo>
                    <a:pt x="30128" y="49657"/>
                  </a:lnTo>
                  <a:lnTo>
                    <a:pt x="29578" y="50927"/>
                  </a:lnTo>
                  <a:lnTo>
                    <a:pt x="29474" y="51435"/>
                  </a:lnTo>
                  <a:lnTo>
                    <a:pt x="30327" y="53213"/>
                  </a:lnTo>
                  <a:lnTo>
                    <a:pt x="33451" y="54102"/>
                  </a:lnTo>
                  <a:lnTo>
                    <a:pt x="34848" y="53848"/>
                  </a:lnTo>
                  <a:lnTo>
                    <a:pt x="37763" y="53848"/>
                  </a:lnTo>
                  <a:lnTo>
                    <a:pt x="37515" y="53721"/>
                  </a:lnTo>
                  <a:lnTo>
                    <a:pt x="37623" y="52197"/>
                  </a:lnTo>
                  <a:lnTo>
                    <a:pt x="37780" y="51943"/>
                  </a:lnTo>
                  <a:lnTo>
                    <a:pt x="35026" y="51943"/>
                  </a:lnTo>
                  <a:lnTo>
                    <a:pt x="34112" y="51308"/>
                  </a:lnTo>
                  <a:lnTo>
                    <a:pt x="33235" y="50546"/>
                  </a:lnTo>
                  <a:lnTo>
                    <a:pt x="32571" y="49784"/>
                  </a:lnTo>
                  <a:lnTo>
                    <a:pt x="32690" y="48627"/>
                  </a:lnTo>
                  <a:lnTo>
                    <a:pt x="32778" y="48387"/>
                  </a:lnTo>
                  <a:lnTo>
                    <a:pt x="33049" y="48133"/>
                  </a:lnTo>
                  <a:lnTo>
                    <a:pt x="31254" y="48133"/>
                  </a:lnTo>
                  <a:lnTo>
                    <a:pt x="30733" y="47371"/>
                  </a:lnTo>
                  <a:lnTo>
                    <a:pt x="30548" y="46990"/>
                  </a:lnTo>
                  <a:close/>
                </a:path>
                <a:path w="148590" h="78105">
                  <a:moveTo>
                    <a:pt x="119329" y="42291"/>
                  </a:moveTo>
                  <a:lnTo>
                    <a:pt x="113093" y="42291"/>
                  </a:lnTo>
                  <a:lnTo>
                    <a:pt x="115862" y="42926"/>
                  </a:lnTo>
                  <a:lnTo>
                    <a:pt x="116497" y="43307"/>
                  </a:lnTo>
                  <a:lnTo>
                    <a:pt x="118668" y="44069"/>
                  </a:lnTo>
                  <a:lnTo>
                    <a:pt x="119506" y="44323"/>
                  </a:lnTo>
                  <a:lnTo>
                    <a:pt x="120357" y="44450"/>
                  </a:lnTo>
                  <a:lnTo>
                    <a:pt x="123896" y="46101"/>
                  </a:lnTo>
                  <a:lnTo>
                    <a:pt x="126479" y="47371"/>
                  </a:lnTo>
                  <a:lnTo>
                    <a:pt x="129331" y="48627"/>
                  </a:lnTo>
                  <a:lnTo>
                    <a:pt x="129250" y="48895"/>
                  </a:lnTo>
                  <a:lnTo>
                    <a:pt x="128689" y="50165"/>
                  </a:lnTo>
                  <a:lnTo>
                    <a:pt x="127584" y="51562"/>
                  </a:lnTo>
                  <a:lnTo>
                    <a:pt x="126187" y="52705"/>
                  </a:lnTo>
                  <a:lnTo>
                    <a:pt x="124955" y="52705"/>
                  </a:lnTo>
                  <a:lnTo>
                    <a:pt x="123469" y="53213"/>
                  </a:lnTo>
                  <a:lnTo>
                    <a:pt x="122783" y="53594"/>
                  </a:lnTo>
                  <a:lnTo>
                    <a:pt x="122161" y="54102"/>
                  </a:lnTo>
                  <a:lnTo>
                    <a:pt x="130098" y="54102"/>
                  </a:lnTo>
                  <a:lnTo>
                    <a:pt x="129654" y="53975"/>
                  </a:lnTo>
                  <a:lnTo>
                    <a:pt x="129171" y="53721"/>
                  </a:lnTo>
                  <a:lnTo>
                    <a:pt x="128689" y="53340"/>
                  </a:lnTo>
                  <a:lnTo>
                    <a:pt x="128168" y="53213"/>
                  </a:lnTo>
                  <a:lnTo>
                    <a:pt x="129298" y="52070"/>
                  </a:lnTo>
                  <a:lnTo>
                    <a:pt x="130251" y="50800"/>
                  </a:lnTo>
                  <a:lnTo>
                    <a:pt x="130975" y="49276"/>
                  </a:lnTo>
                  <a:lnTo>
                    <a:pt x="139826" y="49276"/>
                  </a:lnTo>
                  <a:lnTo>
                    <a:pt x="140779" y="48895"/>
                  </a:lnTo>
                  <a:lnTo>
                    <a:pt x="141655" y="48387"/>
                  </a:lnTo>
                  <a:lnTo>
                    <a:pt x="143791" y="48387"/>
                  </a:lnTo>
                  <a:lnTo>
                    <a:pt x="143900" y="47752"/>
                  </a:lnTo>
                  <a:lnTo>
                    <a:pt x="134277" y="47752"/>
                  </a:lnTo>
                  <a:lnTo>
                    <a:pt x="133667" y="47625"/>
                  </a:lnTo>
                  <a:lnTo>
                    <a:pt x="137104" y="47625"/>
                  </a:lnTo>
                  <a:lnTo>
                    <a:pt x="136935" y="47498"/>
                  </a:lnTo>
                  <a:lnTo>
                    <a:pt x="132118" y="47498"/>
                  </a:lnTo>
                  <a:lnTo>
                    <a:pt x="130530" y="47117"/>
                  </a:lnTo>
                  <a:lnTo>
                    <a:pt x="127393" y="46101"/>
                  </a:lnTo>
                  <a:lnTo>
                    <a:pt x="128511" y="46101"/>
                  </a:lnTo>
                  <a:lnTo>
                    <a:pt x="125500" y="43815"/>
                  </a:lnTo>
                  <a:lnTo>
                    <a:pt x="124218" y="43815"/>
                  </a:lnTo>
                  <a:lnTo>
                    <a:pt x="122415" y="43561"/>
                  </a:lnTo>
                  <a:lnTo>
                    <a:pt x="121551" y="43307"/>
                  </a:lnTo>
                  <a:lnTo>
                    <a:pt x="119329" y="42291"/>
                  </a:lnTo>
                  <a:close/>
                </a:path>
                <a:path w="148590" h="78105">
                  <a:moveTo>
                    <a:pt x="66728" y="51562"/>
                  </a:moveTo>
                  <a:lnTo>
                    <a:pt x="65062" y="51562"/>
                  </a:lnTo>
                  <a:lnTo>
                    <a:pt x="64706" y="52578"/>
                  </a:lnTo>
                  <a:lnTo>
                    <a:pt x="63931" y="53340"/>
                  </a:lnTo>
                  <a:lnTo>
                    <a:pt x="62966" y="53975"/>
                  </a:lnTo>
                  <a:lnTo>
                    <a:pt x="64956" y="53975"/>
                  </a:lnTo>
                  <a:lnTo>
                    <a:pt x="65366" y="53721"/>
                  </a:lnTo>
                  <a:lnTo>
                    <a:pt x="66293" y="52705"/>
                  </a:lnTo>
                  <a:lnTo>
                    <a:pt x="66728" y="51562"/>
                  </a:lnTo>
                  <a:close/>
                </a:path>
                <a:path w="148590" h="78105">
                  <a:moveTo>
                    <a:pt x="97205" y="50292"/>
                  </a:moveTo>
                  <a:lnTo>
                    <a:pt x="96189" y="50292"/>
                  </a:lnTo>
                  <a:lnTo>
                    <a:pt x="91516" y="52959"/>
                  </a:lnTo>
                  <a:lnTo>
                    <a:pt x="92928" y="53847"/>
                  </a:lnTo>
                  <a:lnTo>
                    <a:pt x="93903" y="53721"/>
                  </a:lnTo>
                  <a:lnTo>
                    <a:pt x="98361" y="53721"/>
                  </a:lnTo>
                  <a:lnTo>
                    <a:pt x="97205" y="50292"/>
                  </a:lnTo>
                  <a:close/>
                </a:path>
                <a:path w="148590" h="78105">
                  <a:moveTo>
                    <a:pt x="139077" y="50038"/>
                  </a:moveTo>
                  <a:lnTo>
                    <a:pt x="136956" y="50038"/>
                  </a:lnTo>
                  <a:lnTo>
                    <a:pt x="137464" y="50800"/>
                  </a:lnTo>
                  <a:lnTo>
                    <a:pt x="137540" y="52197"/>
                  </a:lnTo>
                  <a:lnTo>
                    <a:pt x="137223" y="52197"/>
                  </a:lnTo>
                  <a:lnTo>
                    <a:pt x="136397" y="52324"/>
                  </a:lnTo>
                  <a:lnTo>
                    <a:pt x="135648" y="53340"/>
                  </a:lnTo>
                  <a:lnTo>
                    <a:pt x="137032" y="53086"/>
                  </a:lnTo>
                  <a:lnTo>
                    <a:pt x="139166" y="53086"/>
                  </a:lnTo>
                  <a:lnTo>
                    <a:pt x="139306" y="52451"/>
                  </a:lnTo>
                  <a:lnTo>
                    <a:pt x="140284" y="51943"/>
                  </a:lnTo>
                  <a:lnTo>
                    <a:pt x="141185" y="51435"/>
                  </a:lnTo>
                  <a:lnTo>
                    <a:pt x="139369" y="51435"/>
                  </a:lnTo>
                  <a:lnTo>
                    <a:pt x="139255" y="50546"/>
                  </a:lnTo>
                  <a:lnTo>
                    <a:pt x="139141" y="50165"/>
                  </a:lnTo>
                  <a:close/>
                </a:path>
                <a:path w="148590" h="78105">
                  <a:moveTo>
                    <a:pt x="1289" y="33178"/>
                  </a:moveTo>
                  <a:lnTo>
                    <a:pt x="0" y="34417"/>
                  </a:lnTo>
                  <a:lnTo>
                    <a:pt x="5181" y="36703"/>
                  </a:lnTo>
                  <a:lnTo>
                    <a:pt x="8978" y="38100"/>
                  </a:lnTo>
                  <a:lnTo>
                    <a:pt x="8229" y="38481"/>
                  </a:lnTo>
                  <a:lnTo>
                    <a:pt x="7556" y="38989"/>
                  </a:lnTo>
                  <a:lnTo>
                    <a:pt x="4495" y="43815"/>
                  </a:lnTo>
                  <a:lnTo>
                    <a:pt x="7645" y="46101"/>
                  </a:lnTo>
                  <a:lnTo>
                    <a:pt x="11074" y="47244"/>
                  </a:lnTo>
                  <a:lnTo>
                    <a:pt x="11569" y="48387"/>
                  </a:lnTo>
                  <a:lnTo>
                    <a:pt x="12496" y="49149"/>
                  </a:lnTo>
                  <a:lnTo>
                    <a:pt x="14439" y="49784"/>
                  </a:lnTo>
                  <a:lnTo>
                    <a:pt x="15392" y="51181"/>
                  </a:lnTo>
                  <a:lnTo>
                    <a:pt x="16967" y="52451"/>
                  </a:lnTo>
                  <a:lnTo>
                    <a:pt x="20358" y="53086"/>
                  </a:lnTo>
                  <a:lnTo>
                    <a:pt x="21488" y="52959"/>
                  </a:lnTo>
                  <a:lnTo>
                    <a:pt x="22631" y="52705"/>
                  </a:lnTo>
                  <a:lnTo>
                    <a:pt x="24290" y="52705"/>
                  </a:lnTo>
                  <a:lnTo>
                    <a:pt x="24244" y="52324"/>
                  </a:lnTo>
                  <a:lnTo>
                    <a:pt x="25336" y="52197"/>
                  </a:lnTo>
                  <a:lnTo>
                    <a:pt x="25692" y="52070"/>
                  </a:lnTo>
                  <a:lnTo>
                    <a:pt x="27310" y="52070"/>
                  </a:lnTo>
                  <a:lnTo>
                    <a:pt x="27554" y="51689"/>
                  </a:lnTo>
                  <a:lnTo>
                    <a:pt x="20421" y="51689"/>
                  </a:lnTo>
                  <a:lnTo>
                    <a:pt x="18618" y="51308"/>
                  </a:lnTo>
                  <a:lnTo>
                    <a:pt x="17284" y="50292"/>
                  </a:lnTo>
                  <a:lnTo>
                    <a:pt x="19062" y="50292"/>
                  </a:lnTo>
                  <a:lnTo>
                    <a:pt x="20002" y="49784"/>
                  </a:lnTo>
                  <a:lnTo>
                    <a:pt x="23181" y="49784"/>
                  </a:lnTo>
                  <a:lnTo>
                    <a:pt x="23075" y="49657"/>
                  </a:lnTo>
                  <a:lnTo>
                    <a:pt x="22026" y="49149"/>
                  </a:lnTo>
                  <a:lnTo>
                    <a:pt x="19494" y="49149"/>
                  </a:lnTo>
                  <a:lnTo>
                    <a:pt x="17233" y="48768"/>
                  </a:lnTo>
                  <a:lnTo>
                    <a:pt x="16357" y="48514"/>
                  </a:lnTo>
                  <a:lnTo>
                    <a:pt x="15595" y="48133"/>
                  </a:lnTo>
                  <a:lnTo>
                    <a:pt x="15989" y="48133"/>
                  </a:lnTo>
                  <a:lnTo>
                    <a:pt x="17678" y="47244"/>
                  </a:lnTo>
                  <a:lnTo>
                    <a:pt x="15278" y="47117"/>
                  </a:lnTo>
                  <a:lnTo>
                    <a:pt x="15187" y="46736"/>
                  </a:lnTo>
                  <a:lnTo>
                    <a:pt x="13436" y="46736"/>
                  </a:lnTo>
                  <a:lnTo>
                    <a:pt x="12734" y="45974"/>
                  </a:lnTo>
                  <a:lnTo>
                    <a:pt x="10718" y="45974"/>
                  </a:lnTo>
                  <a:lnTo>
                    <a:pt x="9664" y="45339"/>
                  </a:lnTo>
                  <a:lnTo>
                    <a:pt x="8813" y="44450"/>
                  </a:lnTo>
                  <a:lnTo>
                    <a:pt x="7760" y="41021"/>
                  </a:lnTo>
                  <a:lnTo>
                    <a:pt x="7883" y="40640"/>
                  </a:lnTo>
                  <a:lnTo>
                    <a:pt x="8610" y="39497"/>
                  </a:lnTo>
                  <a:lnTo>
                    <a:pt x="10083" y="38481"/>
                  </a:lnTo>
                  <a:lnTo>
                    <a:pt x="13608" y="38481"/>
                  </a:lnTo>
                  <a:lnTo>
                    <a:pt x="13411" y="38227"/>
                  </a:lnTo>
                  <a:lnTo>
                    <a:pt x="13736" y="37592"/>
                  </a:lnTo>
                  <a:lnTo>
                    <a:pt x="11607" y="37592"/>
                  </a:lnTo>
                  <a:lnTo>
                    <a:pt x="11696" y="37465"/>
                  </a:lnTo>
                  <a:lnTo>
                    <a:pt x="13794" y="37465"/>
                  </a:lnTo>
                  <a:lnTo>
                    <a:pt x="13911" y="37211"/>
                  </a:lnTo>
                  <a:lnTo>
                    <a:pt x="10731" y="37211"/>
                  </a:lnTo>
                  <a:lnTo>
                    <a:pt x="6591" y="35560"/>
                  </a:lnTo>
                  <a:lnTo>
                    <a:pt x="1289" y="33178"/>
                  </a:lnTo>
                  <a:close/>
                </a:path>
                <a:path w="148590" h="78105">
                  <a:moveTo>
                    <a:pt x="118821" y="46482"/>
                  </a:moveTo>
                  <a:lnTo>
                    <a:pt x="114109" y="46482"/>
                  </a:lnTo>
                  <a:lnTo>
                    <a:pt x="115760" y="46863"/>
                  </a:lnTo>
                  <a:lnTo>
                    <a:pt x="117005" y="47498"/>
                  </a:lnTo>
                  <a:lnTo>
                    <a:pt x="115620" y="47879"/>
                  </a:lnTo>
                  <a:lnTo>
                    <a:pt x="114261" y="48387"/>
                  </a:lnTo>
                  <a:lnTo>
                    <a:pt x="111620" y="49784"/>
                  </a:lnTo>
                  <a:lnTo>
                    <a:pt x="108838" y="53086"/>
                  </a:lnTo>
                  <a:lnTo>
                    <a:pt x="110500" y="53086"/>
                  </a:lnTo>
                  <a:lnTo>
                    <a:pt x="113385" y="49149"/>
                  </a:lnTo>
                  <a:lnTo>
                    <a:pt x="117957" y="48260"/>
                  </a:lnTo>
                  <a:lnTo>
                    <a:pt x="120386" y="48260"/>
                  </a:lnTo>
                  <a:lnTo>
                    <a:pt x="120116" y="47879"/>
                  </a:lnTo>
                  <a:lnTo>
                    <a:pt x="122783" y="47879"/>
                  </a:lnTo>
                  <a:lnTo>
                    <a:pt x="124021" y="47117"/>
                  </a:lnTo>
                  <a:lnTo>
                    <a:pt x="119430" y="47117"/>
                  </a:lnTo>
                  <a:lnTo>
                    <a:pt x="118821" y="46482"/>
                  </a:lnTo>
                  <a:close/>
                </a:path>
                <a:path w="148590" h="78105">
                  <a:moveTo>
                    <a:pt x="42458" y="44059"/>
                  </a:moveTo>
                  <a:lnTo>
                    <a:pt x="35585" y="47752"/>
                  </a:lnTo>
                  <a:lnTo>
                    <a:pt x="35090" y="48260"/>
                  </a:lnTo>
                  <a:lnTo>
                    <a:pt x="37731" y="48895"/>
                  </a:lnTo>
                  <a:lnTo>
                    <a:pt x="37058" y="49657"/>
                  </a:lnTo>
                  <a:lnTo>
                    <a:pt x="36563" y="50419"/>
                  </a:lnTo>
                  <a:lnTo>
                    <a:pt x="36220" y="51181"/>
                  </a:lnTo>
                  <a:lnTo>
                    <a:pt x="35826" y="51562"/>
                  </a:lnTo>
                  <a:lnTo>
                    <a:pt x="35420" y="51816"/>
                  </a:lnTo>
                  <a:lnTo>
                    <a:pt x="35026" y="51943"/>
                  </a:lnTo>
                  <a:lnTo>
                    <a:pt x="37780" y="51943"/>
                  </a:lnTo>
                  <a:lnTo>
                    <a:pt x="38404" y="51308"/>
                  </a:lnTo>
                  <a:lnTo>
                    <a:pt x="39598" y="49403"/>
                  </a:lnTo>
                  <a:lnTo>
                    <a:pt x="44416" y="49403"/>
                  </a:lnTo>
                  <a:lnTo>
                    <a:pt x="40271" y="48260"/>
                  </a:lnTo>
                  <a:lnTo>
                    <a:pt x="40474" y="47879"/>
                  </a:lnTo>
                  <a:lnTo>
                    <a:pt x="38938" y="47879"/>
                  </a:lnTo>
                  <a:lnTo>
                    <a:pt x="37858" y="47625"/>
                  </a:lnTo>
                  <a:lnTo>
                    <a:pt x="39827" y="46609"/>
                  </a:lnTo>
                  <a:lnTo>
                    <a:pt x="40652" y="46609"/>
                  </a:lnTo>
                  <a:lnTo>
                    <a:pt x="43152" y="44848"/>
                  </a:lnTo>
                  <a:lnTo>
                    <a:pt x="43139" y="44704"/>
                  </a:lnTo>
                  <a:lnTo>
                    <a:pt x="42458" y="44059"/>
                  </a:lnTo>
                  <a:close/>
                </a:path>
                <a:path w="148590" h="78105">
                  <a:moveTo>
                    <a:pt x="23181" y="49784"/>
                  </a:moveTo>
                  <a:lnTo>
                    <a:pt x="20002" y="49784"/>
                  </a:lnTo>
                  <a:lnTo>
                    <a:pt x="21843" y="51181"/>
                  </a:lnTo>
                  <a:lnTo>
                    <a:pt x="22212" y="51689"/>
                  </a:lnTo>
                  <a:lnTo>
                    <a:pt x="27554" y="51689"/>
                  </a:lnTo>
                  <a:lnTo>
                    <a:pt x="27717" y="51435"/>
                  </a:lnTo>
                  <a:lnTo>
                    <a:pt x="24041" y="51435"/>
                  </a:lnTo>
                  <a:lnTo>
                    <a:pt x="23710" y="50419"/>
                  </a:lnTo>
                  <a:lnTo>
                    <a:pt x="23181" y="49784"/>
                  </a:lnTo>
                  <a:close/>
                </a:path>
                <a:path w="148590" h="78105">
                  <a:moveTo>
                    <a:pt x="71951" y="48260"/>
                  </a:moveTo>
                  <a:lnTo>
                    <a:pt x="66967" y="48260"/>
                  </a:lnTo>
                  <a:lnTo>
                    <a:pt x="72326" y="49276"/>
                  </a:lnTo>
                  <a:lnTo>
                    <a:pt x="71802" y="50038"/>
                  </a:lnTo>
                  <a:lnTo>
                    <a:pt x="71681" y="50673"/>
                  </a:lnTo>
                  <a:lnTo>
                    <a:pt x="71805" y="51562"/>
                  </a:lnTo>
                  <a:lnTo>
                    <a:pt x="73348" y="51562"/>
                  </a:lnTo>
                  <a:lnTo>
                    <a:pt x="72872" y="50800"/>
                  </a:lnTo>
                  <a:lnTo>
                    <a:pt x="73393" y="50419"/>
                  </a:lnTo>
                  <a:lnTo>
                    <a:pt x="72923" y="49530"/>
                  </a:lnTo>
                  <a:lnTo>
                    <a:pt x="72275" y="48514"/>
                  </a:lnTo>
                  <a:lnTo>
                    <a:pt x="71951" y="48260"/>
                  </a:lnTo>
                  <a:close/>
                </a:path>
                <a:path w="148590" h="78105">
                  <a:moveTo>
                    <a:pt x="28613" y="50038"/>
                  </a:moveTo>
                  <a:lnTo>
                    <a:pt x="26949" y="50419"/>
                  </a:lnTo>
                  <a:lnTo>
                    <a:pt x="26022" y="50927"/>
                  </a:lnTo>
                  <a:lnTo>
                    <a:pt x="25057" y="51308"/>
                  </a:lnTo>
                  <a:lnTo>
                    <a:pt x="24041" y="51435"/>
                  </a:lnTo>
                  <a:lnTo>
                    <a:pt x="27717" y="51435"/>
                  </a:lnTo>
                  <a:lnTo>
                    <a:pt x="28613" y="50038"/>
                  </a:lnTo>
                  <a:close/>
                </a:path>
                <a:path w="148590" h="78105">
                  <a:moveTo>
                    <a:pt x="50774" y="49530"/>
                  </a:moveTo>
                  <a:lnTo>
                    <a:pt x="49148" y="50419"/>
                  </a:lnTo>
                  <a:lnTo>
                    <a:pt x="52870" y="51308"/>
                  </a:lnTo>
                  <a:lnTo>
                    <a:pt x="56908" y="51435"/>
                  </a:lnTo>
                  <a:lnTo>
                    <a:pt x="59273" y="50419"/>
                  </a:lnTo>
                  <a:lnTo>
                    <a:pt x="55968" y="50419"/>
                  </a:lnTo>
                  <a:lnTo>
                    <a:pt x="53593" y="50292"/>
                  </a:lnTo>
                  <a:lnTo>
                    <a:pt x="52184" y="49911"/>
                  </a:lnTo>
                  <a:lnTo>
                    <a:pt x="50774" y="49530"/>
                  </a:lnTo>
                  <a:close/>
                </a:path>
                <a:path w="148590" h="78105">
                  <a:moveTo>
                    <a:pt x="143791" y="48387"/>
                  </a:moveTo>
                  <a:lnTo>
                    <a:pt x="141655" y="48387"/>
                  </a:lnTo>
                  <a:lnTo>
                    <a:pt x="141688" y="48895"/>
                  </a:lnTo>
                  <a:lnTo>
                    <a:pt x="141249" y="49883"/>
                  </a:lnTo>
                  <a:lnTo>
                    <a:pt x="140436" y="50800"/>
                  </a:lnTo>
                  <a:lnTo>
                    <a:pt x="139369" y="51435"/>
                  </a:lnTo>
                  <a:lnTo>
                    <a:pt x="141185" y="51435"/>
                  </a:lnTo>
                  <a:lnTo>
                    <a:pt x="141947" y="50673"/>
                  </a:lnTo>
                  <a:lnTo>
                    <a:pt x="144265" y="50673"/>
                  </a:lnTo>
                  <a:lnTo>
                    <a:pt x="143791" y="48387"/>
                  </a:lnTo>
                  <a:close/>
                </a:path>
                <a:path w="148590" h="78105">
                  <a:moveTo>
                    <a:pt x="68623" y="46990"/>
                  </a:moveTo>
                  <a:lnTo>
                    <a:pt x="58077" y="46990"/>
                  </a:lnTo>
                  <a:lnTo>
                    <a:pt x="59016" y="47371"/>
                  </a:lnTo>
                  <a:lnTo>
                    <a:pt x="60020" y="47625"/>
                  </a:lnTo>
                  <a:lnTo>
                    <a:pt x="61036" y="47752"/>
                  </a:lnTo>
                  <a:lnTo>
                    <a:pt x="60932" y="48221"/>
                  </a:lnTo>
                  <a:lnTo>
                    <a:pt x="60812" y="48627"/>
                  </a:lnTo>
                  <a:lnTo>
                    <a:pt x="60032" y="49149"/>
                  </a:lnTo>
                  <a:lnTo>
                    <a:pt x="59067" y="49530"/>
                  </a:lnTo>
                  <a:lnTo>
                    <a:pt x="55968" y="50419"/>
                  </a:lnTo>
                  <a:lnTo>
                    <a:pt x="59273" y="50419"/>
                  </a:lnTo>
                  <a:lnTo>
                    <a:pt x="60159" y="50038"/>
                  </a:lnTo>
                  <a:lnTo>
                    <a:pt x="61977" y="50038"/>
                  </a:lnTo>
                  <a:lnTo>
                    <a:pt x="62547" y="48641"/>
                  </a:lnTo>
                  <a:lnTo>
                    <a:pt x="63284" y="48006"/>
                  </a:lnTo>
                  <a:lnTo>
                    <a:pt x="71627" y="48006"/>
                  </a:lnTo>
                  <a:lnTo>
                    <a:pt x="70980" y="47498"/>
                  </a:lnTo>
                  <a:lnTo>
                    <a:pt x="68623" y="46990"/>
                  </a:lnTo>
                  <a:close/>
                </a:path>
                <a:path w="148590" h="78105">
                  <a:moveTo>
                    <a:pt x="139014" y="49911"/>
                  </a:moveTo>
                  <a:lnTo>
                    <a:pt x="133286" y="49911"/>
                  </a:lnTo>
                  <a:lnTo>
                    <a:pt x="134264" y="50165"/>
                  </a:lnTo>
                  <a:lnTo>
                    <a:pt x="135191" y="50292"/>
                  </a:lnTo>
                  <a:lnTo>
                    <a:pt x="136359" y="50165"/>
                  </a:lnTo>
                  <a:lnTo>
                    <a:pt x="136651" y="50038"/>
                  </a:lnTo>
                  <a:lnTo>
                    <a:pt x="139077" y="50038"/>
                  </a:lnTo>
                  <a:lnTo>
                    <a:pt x="139014" y="49911"/>
                  </a:lnTo>
                  <a:close/>
                </a:path>
                <a:path w="148590" h="78105">
                  <a:moveTo>
                    <a:pt x="52147" y="49901"/>
                  </a:moveTo>
                  <a:close/>
                </a:path>
                <a:path w="148590" h="78105">
                  <a:moveTo>
                    <a:pt x="63423" y="32893"/>
                  </a:moveTo>
                  <a:lnTo>
                    <a:pt x="55283" y="32893"/>
                  </a:lnTo>
                  <a:lnTo>
                    <a:pt x="57289" y="33274"/>
                  </a:lnTo>
                  <a:lnTo>
                    <a:pt x="56959" y="33401"/>
                  </a:lnTo>
                  <a:lnTo>
                    <a:pt x="54152" y="35306"/>
                  </a:lnTo>
                  <a:lnTo>
                    <a:pt x="52832" y="37835"/>
                  </a:lnTo>
                  <a:lnTo>
                    <a:pt x="52730" y="38862"/>
                  </a:lnTo>
                  <a:lnTo>
                    <a:pt x="53098" y="41148"/>
                  </a:lnTo>
                  <a:lnTo>
                    <a:pt x="51828" y="41402"/>
                  </a:lnTo>
                  <a:lnTo>
                    <a:pt x="50584" y="42418"/>
                  </a:lnTo>
                  <a:lnTo>
                    <a:pt x="50581" y="42545"/>
                  </a:lnTo>
                  <a:lnTo>
                    <a:pt x="50914" y="42672"/>
                  </a:lnTo>
                  <a:lnTo>
                    <a:pt x="49919" y="43485"/>
                  </a:lnTo>
                  <a:lnTo>
                    <a:pt x="49837" y="45593"/>
                  </a:lnTo>
                  <a:lnTo>
                    <a:pt x="52028" y="49784"/>
                  </a:lnTo>
                  <a:lnTo>
                    <a:pt x="56172" y="49149"/>
                  </a:lnTo>
                  <a:lnTo>
                    <a:pt x="57068" y="48133"/>
                  </a:lnTo>
                  <a:lnTo>
                    <a:pt x="54736" y="48133"/>
                  </a:lnTo>
                  <a:lnTo>
                    <a:pt x="53847" y="47625"/>
                  </a:lnTo>
                  <a:lnTo>
                    <a:pt x="54805" y="47117"/>
                  </a:lnTo>
                  <a:lnTo>
                    <a:pt x="53212" y="47117"/>
                  </a:lnTo>
                  <a:lnTo>
                    <a:pt x="52133" y="45974"/>
                  </a:lnTo>
                  <a:lnTo>
                    <a:pt x="51667" y="43942"/>
                  </a:lnTo>
                  <a:lnTo>
                    <a:pt x="51718" y="43688"/>
                  </a:lnTo>
                  <a:lnTo>
                    <a:pt x="52679" y="42164"/>
                  </a:lnTo>
                  <a:lnTo>
                    <a:pt x="61836" y="42164"/>
                  </a:lnTo>
                  <a:lnTo>
                    <a:pt x="61791" y="41656"/>
                  </a:lnTo>
                  <a:lnTo>
                    <a:pt x="62107" y="41275"/>
                  </a:lnTo>
                  <a:lnTo>
                    <a:pt x="55613" y="41275"/>
                  </a:lnTo>
                  <a:lnTo>
                    <a:pt x="55054" y="41148"/>
                  </a:lnTo>
                  <a:lnTo>
                    <a:pt x="54552" y="39116"/>
                  </a:lnTo>
                  <a:lnTo>
                    <a:pt x="54657" y="38608"/>
                  </a:lnTo>
                  <a:lnTo>
                    <a:pt x="55613" y="35941"/>
                  </a:lnTo>
                  <a:lnTo>
                    <a:pt x="57530" y="35306"/>
                  </a:lnTo>
                  <a:lnTo>
                    <a:pt x="58267" y="34798"/>
                  </a:lnTo>
                  <a:lnTo>
                    <a:pt x="58940" y="34417"/>
                  </a:lnTo>
                  <a:lnTo>
                    <a:pt x="59613" y="34163"/>
                  </a:lnTo>
                  <a:lnTo>
                    <a:pt x="66827" y="34163"/>
                  </a:lnTo>
                  <a:lnTo>
                    <a:pt x="64681" y="33782"/>
                  </a:lnTo>
                  <a:lnTo>
                    <a:pt x="62115" y="33147"/>
                  </a:lnTo>
                  <a:lnTo>
                    <a:pt x="63423" y="32893"/>
                  </a:lnTo>
                  <a:close/>
                </a:path>
                <a:path w="148590" h="78105">
                  <a:moveTo>
                    <a:pt x="75234" y="41529"/>
                  </a:moveTo>
                  <a:lnTo>
                    <a:pt x="72085" y="42926"/>
                  </a:lnTo>
                  <a:lnTo>
                    <a:pt x="69151" y="44323"/>
                  </a:lnTo>
                  <a:lnTo>
                    <a:pt x="68757" y="45085"/>
                  </a:lnTo>
                  <a:lnTo>
                    <a:pt x="81254" y="48006"/>
                  </a:lnTo>
                  <a:lnTo>
                    <a:pt x="80276" y="48387"/>
                  </a:lnTo>
                  <a:lnTo>
                    <a:pt x="80594" y="49530"/>
                  </a:lnTo>
                  <a:lnTo>
                    <a:pt x="82499" y="48895"/>
                  </a:lnTo>
                  <a:lnTo>
                    <a:pt x="84448" y="48895"/>
                  </a:lnTo>
                  <a:lnTo>
                    <a:pt x="84505" y="48006"/>
                  </a:lnTo>
                  <a:lnTo>
                    <a:pt x="84721" y="47625"/>
                  </a:lnTo>
                  <a:lnTo>
                    <a:pt x="84797" y="47371"/>
                  </a:lnTo>
                  <a:lnTo>
                    <a:pt x="84353" y="47244"/>
                  </a:lnTo>
                  <a:lnTo>
                    <a:pt x="84293" y="46863"/>
                  </a:lnTo>
                  <a:lnTo>
                    <a:pt x="82295" y="46863"/>
                  </a:lnTo>
                  <a:lnTo>
                    <a:pt x="79489" y="46355"/>
                  </a:lnTo>
                  <a:lnTo>
                    <a:pt x="76453" y="45847"/>
                  </a:lnTo>
                  <a:lnTo>
                    <a:pt x="73964" y="44704"/>
                  </a:lnTo>
                  <a:lnTo>
                    <a:pt x="73482" y="44577"/>
                  </a:lnTo>
                  <a:lnTo>
                    <a:pt x="73228" y="44323"/>
                  </a:lnTo>
                  <a:lnTo>
                    <a:pt x="74180" y="43942"/>
                  </a:lnTo>
                  <a:lnTo>
                    <a:pt x="78632" y="43942"/>
                  </a:lnTo>
                  <a:lnTo>
                    <a:pt x="79984" y="43561"/>
                  </a:lnTo>
                  <a:lnTo>
                    <a:pt x="84811" y="43561"/>
                  </a:lnTo>
                  <a:lnTo>
                    <a:pt x="81902" y="41910"/>
                  </a:lnTo>
                  <a:lnTo>
                    <a:pt x="83087" y="41656"/>
                  </a:lnTo>
                  <a:lnTo>
                    <a:pt x="78143" y="41656"/>
                  </a:lnTo>
                  <a:lnTo>
                    <a:pt x="75234" y="41529"/>
                  </a:lnTo>
                  <a:close/>
                </a:path>
                <a:path w="148590" h="78105">
                  <a:moveTo>
                    <a:pt x="90017" y="45339"/>
                  </a:moveTo>
                  <a:lnTo>
                    <a:pt x="88856" y="45974"/>
                  </a:lnTo>
                  <a:lnTo>
                    <a:pt x="88818" y="46101"/>
                  </a:lnTo>
                  <a:lnTo>
                    <a:pt x="91775" y="48133"/>
                  </a:lnTo>
                  <a:lnTo>
                    <a:pt x="91894" y="48387"/>
                  </a:lnTo>
                  <a:lnTo>
                    <a:pt x="91815" y="48768"/>
                  </a:lnTo>
                  <a:lnTo>
                    <a:pt x="92671" y="49403"/>
                  </a:lnTo>
                  <a:lnTo>
                    <a:pt x="94360" y="48627"/>
                  </a:lnTo>
                  <a:lnTo>
                    <a:pt x="90017" y="45339"/>
                  </a:lnTo>
                  <a:close/>
                </a:path>
                <a:path w="148590" h="78105">
                  <a:moveTo>
                    <a:pt x="102908" y="48006"/>
                  </a:moveTo>
                  <a:lnTo>
                    <a:pt x="100469" y="48514"/>
                  </a:lnTo>
                  <a:lnTo>
                    <a:pt x="98247" y="49403"/>
                  </a:lnTo>
                  <a:lnTo>
                    <a:pt x="106806" y="49403"/>
                  </a:lnTo>
                  <a:lnTo>
                    <a:pt x="109156" y="48768"/>
                  </a:lnTo>
                  <a:lnTo>
                    <a:pt x="105130" y="48768"/>
                  </a:lnTo>
                  <a:lnTo>
                    <a:pt x="102908" y="48006"/>
                  </a:lnTo>
                  <a:close/>
                </a:path>
                <a:path w="148590" h="78105">
                  <a:moveTo>
                    <a:pt x="20713" y="48514"/>
                  </a:moveTo>
                  <a:lnTo>
                    <a:pt x="19494" y="49149"/>
                  </a:lnTo>
                  <a:lnTo>
                    <a:pt x="22026" y="49149"/>
                  </a:lnTo>
                  <a:lnTo>
                    <a:pt x="20713" y="48514"/>
                  </a:lnTo>
                  <a:close/>
                </a:path>
                <a:path w="148590" h="78105">
                  <a:moveTo>
                    <a:pt x="30425" y="46736"/>
                  </a:moveTo>
                  <a:lnTo>
                    <a:pt x="27216" y="46736"/>
                  </a:lnTo>
                  <a:lnTo>
                    <a:pt x="25387" y="48895"/>
                  </a:lnTo>
                  <a:lnTo>
                    <a:pt x="27190" y="49022"/>
                  </a:lnTo>
                  <a:lnTo>
                    <a:pt x="28105" y="48006"/>
                  </a:lnTo>
                  <a:lnTo>
                    <a:pt x="28714" y="46990"/>
                  </a:lnTo>
                  <a:lnTo>
                    <a:pt x="30548" y="46990"/>
                  </a:lnTo>
                  <a:lnTo>
                    <a:pt x="30425" y="46736"/>
                  </a:lnTo>
                  <a:close/>
                </a:path>
                <a:path w="148590" h="78105">
                  <a:moveTo>
                    <a:pt x="95246" y="48221"/>
                  </a:moveTo>
                  <a:lnTo>
                    <a:pt x="94360" y="48627"/>
                  </a:lnTo>
                  <a:lnTo>
                    <a:pt x="94881" y="49022"/>
                  </a:lnTo>
                  <a:lnTo>
                    <a:pt x="95246" y="48221"/>
                  </a:lnTo>
                  <a:close/>
                </a:path>
                <a:path w="148590" h="78105">
                  <a:moveTo>
                    <a:pt x="110103" y="45593"/>
                  </a:moveTo>
                  <a:lnTo>
                    <a:pt x="106857" y="45593"/>
                  </a:lnTo>
                  <a:lnTo>
                    <a:pt x="107289" y="46355"/>
                  </a:lnTo>
                  <a:lnTo>
                    <a:pt x="107384" y="47371"/>
                  </a:lnTo>
                  <a:lnTo>
                    <a:pt x="107264" y="48006"/>
                  </a:lnTo>
                  <a:lnTo>
                    <a:pt x="105130" y="48768"/>
                  </a:lnTo>
                  <a:lnTo>
                    <a:pt x="109156" y="48768"/>
                  </a:lnTo>
                  <a:lnTo>
                    <a:pt x="109641" y="48627"/>
                  </a:lnTo>
                  <a:lnTo>
                    <a:pt x="111261" y="47204"/>
                  </a:lnTo>
                  <a:lnTo>
                    <a:pt x="110896" y="47117"/>
                  </a:lnTo>
                  <a:lnTo>
                    <a:pt x="111270" y="46863"/>
                  </a:lnTo>
                  <a:lnTo>
                    <a:pt x="111250" y="46736"/>
                  </a:lnTo>
                  <a:lnTo>
                    <a:pt x="110103" y="45593"/>
                  </a:lnTo>
                  <a:close/>
                </a:path>
                <a:path w="148590" h="78105">
                  <a:moveTo>
                    <a:pt x="88732" y="46041"/>
                  </a:moveTo>
                  <a:lnTo>
                    <a:pt x="88391" y="46228"/>
                  </a:lnTo>
                  <a:lnTo>
                    <a:pt x="91729" y="48703"/>
                  </a:lnTo>
                  <a:lnTo>
                    <a:pt x="91894" y="48387"/>
                  </a:lnTo>
                  <a:lnTo>
                    <a:pt x="91904" y="48221"/>
                  </a:lnTo>
                  <a:lnTo>
                    <a:pt x="88732" y="46041"/>
                  </a:lnTo>
                  <a:close/>
                </a:path>
                <a:path w="148590" h="78105">
                  <a:moveTo>
                    <a:pt x="102845" y="40767"/>
                  </a:moveTo>
                  <a:lnTo>
                    <a:pt x="95796" y="40767"/>
                  </a:lnTo>
                  <a:lnTo>
                    <a:pt x="96380" y="40894"/>
                  </a:lnTo>
                  <a:lnTo>
                    <a:pt x="96431" y="41021"/>
                  </a:lnTo>
                  <a:lnTo>
                    <a:pt x="96845" y="43053"/>
                  </a:lnTo>
                  <a:lnTo>
                    <a:pt x="96963" y="44450"/>
                  </a:lnTo>
                  <a:lnTo>
                    <a:pt x="95246" y="48221"/>
                  </a:lnTo>
                  <a:lnTo>
                    <a:pt x="99034" y="46482"/>
                  </a:lnTo>
                  <a:lnTo>
                    <a:pt x="98399" y="41148"/>
                  </a:lnTo>
                  <a:lnTo>
                    <a:pt x="103405" y="41148"/>
                  </a:lnTo>
                  <a:lnTo>
                    <a:pt x="102845" y="40767"/>
                  </a:lnTo>
                  <a:close/>
                </a:path>
                <a:path w="148590" h="78105">
                  <a:moveTo>
                    <a:pt x="33591" y="47625"/>
                  </a:moveTo>
                  <a:lnTo>
                    <a:pt x="31762" y="47625"/>
                  </a:lnTo>
                  <a:lnTo>
                    <a:pt x="31254" y="48133"/>
                  </a:lnTo>
                  <a:lnTo>
                    <a:pt x="33049" y="48133"/>
                  </a:lnTo>
                  <a:lnTo>
                    <a:pt x="33591" y="47625"/>
                  </a:lnTo>
                  <a:close/>
                </a:path>
                <a:path w="148590" h="78105">
                  <a:moveTo>
                    <a:pt x="59461" y="46101"/>
                  </a:moveTo>
                  <a:lnTo>
                    <a:pt x="56426" y="46101"/>
                  </a:lnTo>
                  <a:lnTo>
                    <a:pt x="56946" y="46482"/>
                  </a:lnTo>
                  <a:lnTo>
                    <a:pt x="56794" y="46609"/>
                  </a:lnTo>
                  <a:lnTo>
                    <a:pt x="55816" y="48006"/>
                  </a:lnTo>
                  <a:lnTo>
                    <a:pt x="54736" y="48133"/>
                  </a:lnTo>
                  <a:lnTo>
                    <a:pt x="57068" y="48133"/>
                  </a:lnTo>
                  <a:lnTo>
                    <a:pt x="58077" y="46990"/>
                  </a:lnTo>
                  <a:lnTo>
                    <a:pt x="68623" y="46990"/>
                  </a:lnTo>
                  <a:lnTo>
                    <a:pt x="68033" y="46863"/>
                  </a:lnTo>
                  <a:lnTo>
                    <a:pt x="67233" y="46736"/>
                  </a:lnTo>
                  <a:lnTo>
                    <a:pt x="63995" y="46736"/>
                  </a:lnTo>
                  <a:lnTo>
                    <a:pt x="64058" y="46482"/>
                  </a:lnTo>
                  <a:lnTo>
                    <a:pt x="61277" y="46482"/>
                  </a:lnTo>
                  <a:lnTo>
                    <a:pt x="60756" y="46355"/>
                  </a:lnTo>
                  <a:lnTo>
                    <a:pt x="60515" y="46228"/>
                  </a:lnTo>
                  <a:lnTo>
                    <a:pt x="59461" y="46101"/>
                  </a:lnTo>
                  <a:close/>
                </a:path>
                <a:path w="148590" h="78105">
                  <a:moveTo>
                    <a:pt x="40678" y="47498"/>
                  </a:moveTo>
                  <a:lnTo>
                    <a:pt x="39369" y="47752"/>
                  </a:lnTo>
                  <a:lnTo>
                    <a:pt x="38938" y="47879"/>
                  </a:lnTo>
                  <a:lnTo>
                    <a:pt x="40474" y="47879"/>
                  </a:lnTo>
                  <a:lnTo>
                    <a:pt x="40678" y="47498"/>
                  </a:lnTo>
                  <a:close/>
                </a:path>
                <a:path w="148590" h="78105">
                  <a:moveTo>
                    <a:pt x="103405" y="41148"/>
                  </a:moveTo>
                  <a:lnTo>
                    <a:pt x="98399" y="41148"/>
                  </a:lnTo>
                  <a:lnTo>
                    <a:pt x="99834" y="41402"/>
                  </a:lnTo>
                  <a:lnTo>
                    <a:pt x="101206" y="41783"/>
                  </a:lnTo>
                  <a:lnTo>
                    <a:pt x="102273" y="42418"/>
                  </a:lnTo>
                  <a:lnTo>
                    <a:pt x="103479" y="42672"/>
                  </a:lnTo>
                  <a:lnTo>
                    <a:pt x="104978" y="43434"/>
                  </a:lnTo>
                  <a:lnTo>
                    <a:pt x="105994" y="44450"/>
                  </a:lnTo>
                  <a:lnTo>
                    <a:pt x="105295" y="45085"/>
                  </a:lnTo>
                  <a:lnTo>
                    <a:pt x="104625" y="46041"/>
                  </a:lnTo>
                  <a:lnTo>
                    <a:pt x="103682" y="47879"/>
                  </a:lnTo>
                  <a:lnTo>
                    <a:pt x="105549" y="47625"/>
                  </a:lnTo>
                  <a:lnTo>
                    <a:pt x="106171" y="46482"/>
                  </a:lnTo>
                  <a:lnTo>
                    <a:pt x="106514" y="45974"/>
                  </a:lnTo>
                  <a:lnTo>
                    <a:pt x="106857" y="45593"/>
                  </a:lnTo>
                  <a:lnTo>
                    <a:pt x="110103" y="45593"/>
                  </a:lnTo>
                  <a:lnTo>
                    <a:pt x="108445" y="43942"/>
                  </a:lnTo>
                  <a:lnTo>
                    <a:pt x="109493" y="43180"/>
                  </a:lnTo>
                  <a:lnTo>
                    <a:pt x="107505" y="43180"/>
                  </a:lnTo>
                  <a:lnTo>
                    <a:pt x="106152" y="42037"/>
                  </a:lnTo>
                  <a:lnTo>
                    <a:pt x="104711" y="42037"/>
                  </a:lnTo>
                  <a:lnTo>
                    <a:pt x="103405" y="41148"/>
                  </a:lnTo>
                  <a:close/>
                </a:path>
                <a:path w="148590" h="78105">
                  <a:moveTo>
                    <a:pt x="137104" y="47625"/>
                  </a:moveTo>
                  <a:lnTo>
                    <a:pt x="134099" y="47625"/>
                  </a:lnTo>
                  <a:lnTo>
                    <a:pt x="134277" y="47752"/>
                  </a:lnTo>
                  <a:lnTo>
                    <a:pt x="137274" y="47752"/>
                  </a:lnTo>
                  <a:lnTo>
                    <a:pt x="137104" y="47625"/>
                  </a:lnTo>
                  <a:close/>
                </a:path>
                <a:path w="148590" h="78105">
                  <a:moveTo>
                    <a:pt x="139421" y="40640"/>
                  </a:moveTo>
                  <a:lnTo>
                    <a:pt x="136347" y="40640"/>
                  </a:lnTo>
                  <a:lnTo>
                    <a:pt x="136626" y="40894"/>
                  </a:lnTo>
                  <a:lnTo>
                    <a:pt x="138836" y="42418"/>
                  </a:lnTo>
                  <a:lnTo>
                    <a:pt x="140271" y="44450"/>
                  </a:lnTo>
                  <a:lnTo>
                    <a:pt x="141109" y="46609"/>
                  </a:lnTo>
                  <a:lnTo>
                    <a:pt x="139915" y="47244"/>
                  </a:lnTo>
                  <a:lnTo>
                    <a:pt x="138633" y="47625"/>
                  </a:lnTo>
                  <a:lnTo>
                    <a:pt x="137274" y="47752"/>
                  </a:lnTo>
                  <a:lnTo>
                    <a:pt x="143900" y="47752"/>
                  </a:lnTo>
                  <a:lnTo>
                    <a:pt x="144015" y="47371"/>
                  </a:lnTo>
                  <a:lnTo>
                    <a:pt x="144134" y="46819"/>
                  </a:lnTo>
                  <a:lnTo>
                    <a:pt x="144208" y="46355"/>
                  </a:lnTo>
                  <a:lnTo>
                    <a:pt x="145732" y="44958"/>
                  </a:lnTo>
                  <a:lnTo>
                    <a:pt x="146151" y="44323"/>
                  </a:lnTo>
                  <a:lnTo>
                    <a:pt x="142328" y="44323"/>
                  </a:lnTo>
                  <a:lnTo>
                    <a:pt x="141033" y="42037"/>
                  </a:lnTo>
                  <a:lnTo>
                    <a:pt x="139421" y="40640"/>
                  </a:lnTo>
                  <a:close/>
                </a:path>
                <a:path w="148590" h="78105">
                  <a:moveTo>
                    <a:pt x="114452" y="44704"/>
                  </a:moveTo>
                  <a:lnTo>
                    <a:pt x="111457" y="46736"/>
                  </a:lnTo>
                  <a:lnTo>
                    <a:pt x="111378" y="46863"/>
                  </a:lnTo>
                  <a:lnTo>
                    <a:pt x="111505" y="46990"/>
                  </a:lnTo>
                  <a:lnTo>
                    <a:pt x="111261" y="47204"/>
                  </a:lnTo>
                  <a:lnTo>
                    <a:pt x="112483" y="47498"/>
                  </a:lnTo>
                  <a:lnTo>
                    <a:pt x="114109" y="46482"/>
                  </a:lnTo>
                  <a:lnTo>
                    <a:pt x="118821" y="46482"/>
                  </a:lnTo>
                  <a:lnTo>
                    <a:pt x="117360" y="44958"/>
                  </a:lnTo>
                  <a:lnTo>
                    <a:pt x="114452" y="44704"/>
                  </a:lnTo>
                  <a:close/>
                </a:path>
                <a:path w="148590" h="78105">
                  <a:moveTo>
                    <a:pt x="129106" y="44848"/>
                  </a:moveTo>
                  <a:lnTo>
                    <a:pt x="128511" y="46101"/>
                  </a:lnTo>
                  <a:lnTo>
                    <a:pt x="127393" y="46101"/>
                  </a:lnTo>
                  <a:lnTo>
                    <a:pt x="130581" y="46863"/>
                  </a:lnTo>
                  <a:lnTo>
                    <a:pt x="132346" y="47117"/>
                  </a:lnTo>
                  <a:lnTo>
                    <a:pt x="132118" y="47498"/>
                  </a:lnTo>
                  <a:lnTo>
                    <a:pt x="136935" y="47498"/>
                  </a:lnTo>
                  <a:lnTo>
                    <a:pt x="136194" y="46990"/>
                  </a:lnTo>
                  <a:lnTo>
                    <a:pt x="133057" y="45466"/>
                  </a:lnTo>
                  <a:lnTo>
                    <a:pt x="130136" y="45085"/>
                  </a:lnTo>
                  <a:lnTo>
                    <a:pt x="129106" y="44848"/>
                  </a:lnTo>
                  <a:close/>
                </a:path>
                <a:path w="148590" h="78105">
                  <a:moveTo>
                    <a:pt x="20559" y="40767"/>
                  </a:moveTo>
                  <a:lnTo>
                    <a:pt x="18516" y="40767"/>
                  </a:lnTo>
                  <a:lnTo>
                    <a:pt x="18655" y="41529"/>
                  </a:lnTo>
                  <a:lnTo>
                    <a:pt x="19875" y="45720"/>
                  </a:lnTo>
                  <a:lnTo>
                    <a:pt x="23710" y="47244"/>
                  </a:lnTo>
                  <a:lnTo>
                    <a:pt x="27216" y="46736"/>
                  </a:lnTo>
                  <a:lnTo>
                    <a:pt x="30425" y="46736"/>
                  </a:lnTo>
                  <a:lnTo>
                    <a:pt x="30196" y="46228"/>
                  </a:lnTo>
                  <a:lnTo>
                    <a:pt x="22961" y="46228"/>
                  </a:lnTo>
                  <a:lnTo>
                    <a:pt x="21155" y="44792"/>
                  </a:lnTo>
                  <a:lnTo>
                    <a:pt x="21028" y="44577"/>
                  </a:lnTo>
                  <a:lnTo>
                    <a:pt x="20559" y="40767"/>
                  </a:lnTo>
                  <a:close/>
                </a:path>
                <a:path w="148590" h="78105">
                  <a:moveTo>
                    <a:pt x="111334" y="46819"/>
                  </a:moveTo>
                  <a:lnTo>
                    <a:pt x="110896" y="47117"/>
                  </a:lnTo>
                  <a:lnTo>
                    <a:pt x="111261" y="47204"/>
                  </a:lnTo>
                  <a:lnTo>
                    <a:pt x="111505" y="46990"/>
                  </a:lnTo>
                  <a:lnTo>
                    <a:pt x="111334" y="46819"/>
                  </a:lnTo>
                  <a:close/>
                </a:path>
                <a:path w="148590" h="78105">
                  <a:moveTo>
                    <a:pt x="61836" y="42164"/>
                  </a:moveTo>
                  <a:lnTo>
                    <a:pt x="53339" y="42164"/>
                  </a:lnTo>
                  <a:lnTo>
                    <a:pt x="53708" y="43307"/>
                  </a:lnTo>
                  <a:lnTo>
                    <a:pt x="54381" y="44450"/>
                  </a:lnTo>
                  <a:lnTo>
                    <a:pt x="55689" y="45593"/>
                  </a:lnTo>
                  <a:lnTo>
                    <a:pt x="54927" y="46228"/>
                  </a:lnTo>
                  <a:lnTo>
                    <a:pt x="54038" y="46609"/>
                  </a:lnTo>
                  <a:lnTo>
                    <a:pt x="53212" y="47117"/>
                  </a:lnTo>
                  <a:lnTo>
                    <a:pt x="54805" y="47117"/>
                  </a:lnTo>
                  <a:lnTo>
                    <a:pt x="55486" y="46736"/>
                  </a:lnTo>
                  <a:lnTo>
                    <a:pt x="56426" y="46101"/>
                  </a:lnTo>
                  <a:lnTo>
                    <a:pt x="59461" y="46101"/>
                  </a:lnTo>
                  <a:lnTo>
                    <a:pt x="58585" y="45720"/>
                  </a:lnTo>
                  <a:lnTo>
                    <a:pt x="57823" y="45212"/>
                  </a:lnTo>
                  <a:lnTo>
                    <a:pt x="58483" y="44704"/>
                  </a:lnTo>
                  <a:lnTo>
                    <a:pt x="57264" y="44704"/>
                  </a:lnTo>
                  <a:lnTo>
                    <a:pt x="56667" y="44196"/>
                  </a:lnTo>
                  <a:lnTo>
                    <a:pt x="56146" y="43561"/>
                  </a:lnTo>
                  <a:lnTo>
                    <a:pt x="55778" y="42672"/>
                  </a:lnTo>
                  <a:lnTo>
                    <a:pt x="55524" y="42291"/>
                  </a:lnTo>
                  <a:lnTo>
                    <a:pt x="61937" y="42291"/>
                  </a:lnTo>
                  <a:lnTo>
                    <a:pt x="61836" y="42164"/>
                  </a:lnTo>
                  <a:close/>
                </a:path>
                <a:path w="148590" h="78105">
                  <a:moveTo>
                    <a:pt x="124434" y="46863"/>
                  </a:moveTo>
                  <a:lnTo>
                    <a:pt x="122148" y="46990"/>
                  </a:lnTo>
                  <a:lnTo>
                    <a:pt x="120776" y="46990"/>
                  </a:lnTo>
                  <a:lnTo>
                    <a:pt x="119430" y="47117"/>
                  </a:lnTo>
                  <a:lnTo>
                    <a:pt x="124021" y="47117"/>
                  </a:lnTo>
                  <a:lnTo>
                    <a:pt x="124434" y="46863"/>
                  </a:lnTo>
                  <a:close/>
                </a:path>
                <a:path w="148590" h="78105">
                  <a:moveTo>
                    <a:pt x="84811" y="43561"/>
                  </a:moveTo>
                  <a:lnTo>
                    <a:pt x="79984" y="43561"/>
                  </a:lnTo>
                  <a:lnTo>
                    <a:pt x="81660" y="44323"/>
                  </a:lnTo>
                  <a:lnTo>
                    <a:pt x="82295" y="46863"/>
                  </a:lnTo>
                  <a:lnTo>
                    <a:pt x="84293" y="46863"/>
                  </a:lnTo>
                  <a:lnTo>
                    <a:pt x="84213" y="46355"/>
                  </a:lnTo>
                  <a:lnTo>
                    <a:pt x="83908" y="45593"/>
                  </a:lnTo>
                  <a:lnTo>
                    <a:pt x="83438" y="44704"/>
                  </a:lnTo>
                  <a:lnTo>
                    <a:pt x="86786" y="44704"/>
                  </a:lnTo>
                  <a:lnTo>
                    <a:pt x="86601" y="44577"/>
                  </a:lnTo>
                  <a:lnTo>
                    <a:pt x="84811" y="43561"/>
                  </a:lnTo>
                  <a:close/>
                </a:path>
                <a:path w="148590" h="78105">
                  <a:moveTo>
                    <a:pt x="18237" y="40386"/>
                  </a:moveTo>
                  <a:lnTo>
                    <a:pt x="14617" y="41783"/>
                  </a:lnTo>
                  <a:lnTo>
                    <a:pt x="13424" y="43942"/>
                  </a:lnTo>
                  <a:lnTo>
                    <a:pt x="13314" y="44704"/>
                  </a:lnTo>
                  <a:lnTo>
                    <a:pt x="13436" y="46736"/>
                  </a:lnTo>
                  <a:lnTo>
                    <a:pt x="15187" y="46736"/>
                  </a:lnTo>
                  <a:lnTo>
                    <a:pt x="14826" y="45212"/>
                  </a:lnTo>
                  <a:lnTo>
                    <a:pt x="14917" y="44059"/>
                  </a:lnTo>
                  <a:lnTo>
                    <a:pt x="15620" y="41910"/>
                  </a:lnTo>
                  <a:lnTo>
                    <a:pt x="18516" y="40767"/>
                  </a:lnTo>
                  <a:lnTo>
                    <a:pt x="20559" y="40767"/>
                  </a:lnTo>
                  <a:lnTo>
                    <a:pt x="20528" y="40513"/>
                  </a:lnTo>
                  <a:lnTo>
                    <a:pt x="18478" y="40513"/>
                  </a:lnTo>
                  <a:lnTo>
                    <a:pt x="18237" y="40386"/>
                  </a:lnTo>
                  <a:close/>
                </a:path>
                <a:path w="148590" h="78105">
                  <a:moveTo>
                    <a:pt x="66228" y="46355"/>
                  </a:moveTo>
                  <a:lnTo>
                    <a:pt x="64058" y="46355"/>
                  </a:lnTo>
                  <a:lnTo>
                    <a:pt x="64401" y="46736"/>
                  </a:lnTo>
                  <a:lnTo>
                    <a:pt x="66408" y="46736"/>
                  </a:lnTo>
                  <a:lnTo>
                    <a:pt x="66228" y="46355"/>
                  </a:lnTo>
                  <a:close/>
                </a:path>
                <a:path w="148590" h="78105">
                  <a:moveTo>
                    <a:pt x="63737" y="43688"/>
                  </a:moveTo>
                  <a:lnTo>
                    <a:pt x="59766" y="43688"/>
                  </a:lnTo>
                  <a:lnTo>
                    <a:pt x="60286" y="43942"/>
                  </a:lnTo>
                  <a:lnTo>
                    <a:pt x="60756" y="44323"/>
                  </a:lnTo>
                  <a:lnTo>
                    <a:pt x="61175" y="44831"/>
                  </a:lnTo>
                  <a:lnTo>
                    <a:pt x="61277" y="46482"/>
                  </a:lnTo>
                  <a:lnTo>
                    <a:pt x="64058" y="46482"/>
                  </a:lnTo>
                  <a:lnTo>
                    <a:pt x="66228" y="46355"/>
                  </a:lnTo>
                  <a:lnTo>
                    <a:pt x="65747" y="45339"/>
                  </a:lnTo>
                  <a:lnTo>
                    <a:pt x="64731" y="44323"/>
                  </a:lnTo>
                  <a:lnTo>
                    <a:pt x="63737" y="43688"/>
                  </a:lnTo>
                  <a:close/>
                </a:path>
                <a:path w="148590" h="78105">
                  <a:moveTo>
                    <a:pt x="25184" y="35814"/>
                  </a:moveTo>
                  <a:lnTo>
                    <a:pt x="20866" y="35814"/>
                  </a:lnTo>
                  <a:lnTo>
                    <a:pt x="23723" y="37084"/>
                  </a:lnTo>
                  <a:lnTo>
                    <a:pt x="26669" y="38989"/>
                  </a:lnTo>
                  <a:lnTo>
                    <a:pt x="27609" y="41148"/>
                  </a:lnTo>
                  <a:lnTo>
                    <a:pt x="27711" y="41783"/>
                  </a:lnTo>
                  <a:lnTo>
                    <a:pt x="27605" y="43815"/>
                  </a:lnTo>
                  <a:lnTo>
                    <a:pt x="27707" y="44196"/>
                  </a:lnTo>
                  <a:lnTo>
                    <a:pt x="27814" y="44848"/>
                  </a:lnTo>
                  <a:lnTo>
                    <a:pt x="22961" y="46228"/>
                  </a:lnTo>
                  <a:lnTo>
                    <a:pt x="30196" y="46228"/>
                  </a:lnTo>
                  <a:lnTo>
                    <a:pt x="29984" y="45720"/>
                  </a:lnTo>
                  <a:lnTo>
                    <a:pt x="32054" y="44450"/>
                  </a:lnTo>
                  <a:lnTo>
                    <a:pt x="32244" y="44196"/>
                  </a:lnTo>
                  <a:lnTo>
                    <a:pt x="29654" y="44196"/>
                  </a:lnTo>
                  <a:lnTo>
                    <a:pt x="29545" y="41656"/>
                  </a:lnTo>
                  <a:lnTo>
                    <a:pt x="29641" y="40513"/>
                  </a:lnTo>
                  <a:lnTo>
                    <a:pt x="29832" y="39878"/>
                  </a:lnTo>
                  <a:lnTo>
                    <a:pt x="30098" y="39497"/>
                  </a:lnTo>
                  <a:lnTo>
                    <a:pt x="28727" y="39370"/>
                  </a:lnTo>
                  <a:lnTo>
                    <a:pt x="28206" y="38354"/>
                  </a:lnTo>
                  <a:lnTo>
                    <a:pt x="27799" y="37835"/>
                  </a:lnTo>
                  <a:lnTo>
                    <a:pt x="26327" y="37084"/>
                  </a:lnTo>
                  <a:lnTo>
                    <a:pt x="25184" y="35814"/>
                  </a:lnTo>
                  <a:close/>
                </a:path>
                <a:path w="148590" h="78105">
                  <a:moveTo>
                    <a:pt x="13608" y="38481"/>
                  </a:moveTo>
                  <a:lnTo>
                    <a:pt x="10083" y="38481"/>
                  </a:lnTo>
                  <a:lnTo>
                    <a:pt x="11137" y="38862"/>
                  </a:lnTo>
                  <a:lnTo>
                    <a:pt x="10566" y="40259"/>
                  </a:lnTo>
                  <a:lnTo>
                    <a:pt x="10484" y="40767"/>
                  </a:lnTo>
                  <a:lnTo>
                    <a:pt x="10361" y="42672"/>
                  </a:lnTo>
                  <a:lnTo>
                    <a:pt x="10484" y="44196"/>
                  </a:lnTo>
                  <a:lnTo>
                    <a:pt x="10604" y="45339"/>
                  </a:lnTo>
                  <a:lnTo>
                    <a:pt x="10718" y="45974"/>
                  </a:lnTo>
                  <a:lnTo>
                    <a:pt x="12734" y="45974"/>
                  </a:lnTo>
                  <a:lnTo>
                    <a:pt x="11915" y="45085"/>
                  </a:lnTo>
                  <a:lnTo>
                    <a:pt x="12041" y="41910"/>
                  </a:lnTo>
                  <a:lnTo>
                    <a:pt x="13220" y="38735"/>
                  </a:lnTo>
                  <a:lnTo>
                    <a:pt x="13512" y="38608"/>
                  </a:lnTo>
                  <a:lnTo>
                    <a:pt x="13608" y="38481"/>
                  </a:lnTo>
                  <a:close/>
                </a:path>
                <a:path w="148590" h="78105">
                  <a:moveTo>
                    <a:pt x="134650" y="37719"/>
                  </a:moveTo>
                  <a:lnTo>
                    <a:pt x="131000" y="37719"/>
                  </a:lnTo>
                  <a:lnTo>
                    <a:pt x="133629" y="38989"/>
                  </a:lnTo>
                  <a:lnTo>
                    <a:pt x="134698" y="39624"/>
                  </a:lnTo>
                  <a:lnTo>
                    <a:pt x="134797" y="40005"/>
                  </a:lnTo>
                  <a:lnTo>
                    <a:pt x="134226" y="41275"/>
                  </a:lnTo>
                  <a:lnTo>
                    <a:pt x="133311" y="42799"/>
                  </a:lnTo>
                  <a:lnTo>
                    <a:pt x="131495" y="45085"/>
                  </a:lnTo>
                  <a:lnTo>
                    <a:pt x="133261" y="45466"/>
                  </a:lnTo>
                  <a:lnTo>
                    <a:pt x="135674" y="42164"/>
                  </a:lnTo>
                  <a:lnTo>
                    <a:pt x="136347" y="40640"/>
                  </a:lnTo>
                  <a:lnTo>
                    <a:pt x="139421" y="40640"/>
                  </a:lnTo>
                  <a:lnTo>
                    <a:pt x="139128" y="40386"/>
                  </a:lnTo>
                  <a:lnTo>
                    <a:pt x="136994" y="39116"/>
                  </a:lnTo>
                  <a:lnTo>
                    <a:pt x="137261" y="38227"/>
                  </a:lnTo>
                  <a:lnTo>
                    <a:pt x="135483" y="38227"/>
                  </a:lnTo>
                  <a:lnTo>
                    <a:pt x="134650" y="37719"/>
                  </a:lnTo>
                  <a:close/>
                </a:path>
                <a:path w="148590" h="78105">
                  <a:moveTo>
                    <a:pt x="45581" y="43815"/>
                  </a:moveTo>
                  <a:lnTo>
                    <a:pt x="42913" y="43815"/>
                  </a:lnTo>
                  <a:lnTo>
                    <a:pt x="44259" y="44069"/>
                  </a:lnTo>
                  <a:lnTo>
                    <a:pt x="43357" y="44704"/>
                  </a:lnTo>
                  <a:lnTo>
                    <a:pt x="43291" y="44848"/>
                  </a:lnTo>
                  <a:lnTo>
                    <a:pt x="43675" y="45212"/>
                  </a:lnTo>
                  <a:lnTo>
                    <a:pt x="45581" y="43815"/>
                  </a:lnTo>
                  <a:close/>
                </a:path>
                <a:path w="148590" h="78105">
                  <a:moveTo>
                    <a:pt x="129406" y="44218"/>
                  </a:moveTo>
                  <a:lnTo>
                    <a:pt x="127368" y="44450"/>
                  </a:lnTo>
                  <a:lnTo>
                    <a:pt x="129106" y="44848"/>
                  </a:lnTo>
                  <a:lnTo>
                    <a:pt x="129406" y="44218"/>
                  </a:lnTo>
                  <a:close/>
                </a:path>
                <a:path w="148590" h="78105">
                  <a:moveTo>
                    <a:pt x="42913" y="43815"/>
                  </a:moveTo>
                  <a:lnTo>
                    <a:pt x="42458" y="44059"/>
                  </a:lnTo>
                  <a:lnTo>
                    <a:pt x="43232" y="44792"/>
                  </a:lnTo>
                  <a:lnTo>
                    <a:pt x="44259" y="44069"/>
                  </a:lnTo>
                  <a:lnTo>
                    <a:pt x="42913" y="43815"/>
                  </a:lnTo>
                  <a:close/>
                </a:path>
                <a:path w="148590" h="78105">
                  <a:moveTo>
                    <a:pt x="61937" y="42291"/>
                  </a:moveTo>
                  <a:lnTo>
                    <a:pt x="55524" y="42291"/>
                  </a:lnTo>
                  <a:lnTo>
                    <a:pt x="56718" y="42418"/>
                  </a:lnTo>
                  <a:lnTo>
                    <a:pt x="57911" y="42799"/>
                  </a:lnTo>
                  <a:lnTo>
                    <a:pt x="58978" y="43307"/>
                  </a:lnTo>
                  <a:lnTo>
                    <a:pt x="58458" y="43815"/>
                  </a:lnTo>
                  <a:lnTo>
                    <a:pt x="57847" y="44218"/>
                  </a:lnTo>
                  <a:lnTo>
                    <a:pt x="57264" y="44704"/>
                  </a:lnTo>
                  <a:lnTo>
                    <a:pt x="58483" y="44704"/>
                  </a:lnTo>
                  <a:lnTo>
                    <a:pt x="59766" y="43688"/>
                  </a:lnTo>
                  <a:lnTo>
                    <a:pt x="63737" y="43688"/>
                  </a:lnTo>
                  <a:lnTo>
                    <a:pt x="63538" y="43561"/>
                  </a:lnTo>
                  <a:lnTo>
                    <a:pt x="66293" y="43434"/>
                  </a:lnTo>
                  <a:lnTo>
                    <a:pt x="68347" y="42926"/>
                  </a:lnTo>
                  <a:lnTo>
                    <a:pt x="64300" y="42926"/>
                  </a:lnTo>
                  <a:lnTo>
                    <a:pt x="62242" y="42672"/>
                  </a:lnTo>
                  <a:lnTo>
                    <a:pt x="61937" y="42291"/>
                  </a:lnTo>
                  <a:close/>
                </a:path>
                <a:path w="148590" h="78105">
                  <a:moveTo>
                    <a:pt x="78632" y="43942"/>
                  </a:moveTo>
                  <a:lnTo>
                    <a:pt x="74180" y="43942"/>
                  </a:lnTo>
                  <a:lnTo>
                    <a:pt x="75349" y="44069"/>
                  </a:lnTo>
                  <a:lnTo>
                    <a:pt x="77279" y="44323"/>
                  </a:lnTo>
                  <a:lnTo>
                    <a:pt x="78632" y="43942"/>
                  </a:lnTo>
                  <a:close/>
                </a:path>
                <a:path w="148590" h="78105">
                  <a:moveTo>
                    <a:pt x="135254" y="35179"/>
                  </a:moveTo>
                  <a:lnTo>
                    <a:pt x="132968" y="35179"/>
                  </a:lnTo>
                  <a:lnTo>
                    <a:pt x="133654" y="36068"/>
                  </a:lnTo>
                  <a:lnTo>
                    <a:pt x="134632" y="36830"/>
                  </a:lnTo>
                  <a:lnTo>
                    <a:pt x="135496" y="37338"/>
                  </a:lnTo>
                  <a:lnTo>
                    <a:pt x="135600" y="37835"/>
                  </a:lnTo>
                  <a:lnTo>
                    <a:pt x="135483" y="38227"/>
                  </a:lnTo>
                  <a:lnTo>
                    <a:pt x="137261" y="38227"/>
                  </a:lnTo>
                  <a:lnTo>
                    <a:pt x="138887" y="39116"/>
                  </a:lnTo>
                  <a:lnTo>
                    <a:pt x="142328" y="44323"/>
                  </a:lnTo>
                  <a:lnTo>
                    <a:pt x="146151" y="44323"/>
                  </a:lnTo>
                  <a:lnTo>
                    <a:pt x="146319" y="44069"/>
                  </a:lnTo>
                  <a:lnTo>
                    <a:pt x="144271" y="44069"/>
                  </a:lnTo>
                  <a:lnTo>
                    <a:pt x="144144" y="43053"/>
                  </a:lnTo>
                  <a:lnTo>
                    <a:pt x="143827" y="42037"/>
                  </a:lnTo>
                  <a:lnTo>
                    <a:pt x="143319" y="41148"/>
                  </a:lnTo>
                  <a:lnTo>
                    <a:pt x="145256" y="40513"/>
                  </a:lnTo>
                  <a:lnTo>
                    <a:pt x="142951" y="40513"/>
                  </a:lnTo>
                  <a:lnTo>
                    <a:pt x="142337" y="39734"/>
                  </a:lnTo>
                  <a:lnTo>
                    <a:pt x="141592" y="38989"/>
                  </a:lnTo>
                  <a:lnTo>
                    <a:pt x="139826" y="37719"/>
                  </a:lnTo>
                  <a:lnTo>
                    <a:pt x="137680" y="36703"/>
                  </a:lnTo>
                  <a:lnTo>
                    <a:pt x="137883" y="35687"/>
                  </a:lnTo>
                  <a:lnTo>
                    <a:pt x="136055" y="35687"/>
                  </a:lnTo>
                  <a:lnTo>
                    <a:pt x="135254" y="35179"/>
                  </a:lnTo>
                  <a:close/>
                </a:path>
                <a:path w="148590" h="78105">
                  <a:moveTo>
                    <a:pt x="132981" y="40132"/>
                  </a:moveTo>
                  <a:lnTo>
                    <a:pt x="131229" y="40386"/>
                  </a:lnTo>
                  <a:lnTo>
                    <a:pt x="129406" y="44218"/>
                  </a:lnTo>
                  <a:lnTo>
                    <a:pt x="129603" y="44196"/>
                  </a:lnTo>
                  <a:lnTo>
                    <a:pt x="131762" y="42672"/>
                  </a:lnTo>
                  <a:lnTo>
                    <a:pt x="132981" y="40132"/>
                  </a:lnTo>
                  <a:close/>
                </a:path>
                <a:path w="148590" h="78105">
                  <a:moveTo>
                    <a:pt x="34681" y="39116"/>
                  </a:moveTo>
                  <a:lnTo>
                    <a:pt x="30467" y="39116"/>
                  </a:lnTo>
                  <a:lnTo>
                    <a:pt x="31305" y="39497"/>
                  </a:lnTo>
                  <a:lnTo>
                    <a:pt x="33032" y="40005"/>
                  </a:lnTo>
                  <a:lnTo>
                    <a:pt x="32677" y="41783"/>
                  </a:lnTo>
                  <a:lnTo>
                    <a:pt x="32572" y="42037"/>
                  </a:lnTo>
                  <a:lnTo>
                    <a:pt x="31775" y="43307"/>
                  </a:lnTo>
                  <a:lnTo>
                    <a:pt x="29654" y="44196"/>
                  </a:lnTo>
                  <a:lnTo>
                    <a:pt x="32244" y="44196"/>
                  </a:lnTo>
                  <a:lnTo>
                    <a:pt x="33491" y="42505"/>
                  </a:lnTo>
                  <a:lnTo>
                    <a:pt x="34315" y="40259"/>
                  </a:lnTo>
                  <a:lnTo>
                    <a:pt x="38334" y="40259"/>
                  </a:lnTo>
                  <a:lnTo>
                    <a:pt x="39154" y="39751"/>
                  </a:lnTo>
                  <a:lnTo>
                    <a:pt x="37172" y="39624"/>
                  </a:lnTo>
                  <a:lnTo>
                    <a:pt x="35928" y="39497"/>
                  </a:lnTo>
                  <a:lnTo>
                    <a:pt x="34645" y="39243"/>
                  </a:lnTo>
                  <a:close/>
                </a:path>
                <a:path w="148590" h="78105">
                  <a:moveTo>
                    <a:pt x="148310" y="40132"/>
                  </a:moveTo>
                  <a:lnTo>
                    <a:pt x="146456" y="40386"/>
                  </a:lnTo>
                  <a:lnTo>
                    <a:pt x="145643" y="42164"/>
                  </a:lnTo>
                  <a:lnTo>
                    <a:pt x="144995" y="43180"/>
                  </a:lnTo>
                  <a:lnTo>
                    <a:pt x="144271" y="44069"/>
                  </a:lnTo>
                  <a:lnTo>
                    <a:pt x="146319" y="44069"/>
                  </a:lnTo>
                  <a:lnTo>
                    <a:pt x="146989" y="43053"/>
                  </a:lnTo>
                  <a:lnTo>
                    <a:pt x="148310" y="40132"/>
                  </a:lnTo>
                  <a:close/>
                </a:path>
                <a:path w="148590" h="78105">
                  <a:moveTo>
                    <a:pt x="39142" y="36703"/>
                  </a:moveTo>
                  <a:lnTo>
                    <a:pt x="35394" y="36703"/>
                  </a:lnTo>
                  <a:lnTo>
                    <a:pt x="36664" y="37592"/>
                  </a:lnTo>
                  <a:lnTo>
                    <a:pt x="37896" y="38227"/>
                  </a:lnTo>
                  <a:lnTo>
                    <a:pt x="40563" y="39751"/>
                  </a:lnTo>
                  <a:lnTo>
                    <a:pt x="41173" y="40132"/>
                  </a:lnTo>
                  <a:lnTo>
                    <a:pt x="41262" y="42926"/>
                  </a:lnTo>
                  <a:lnTo>
                    <a:pt x="42458" y="44059"/>
                  </a:lnTo>
                  <a:lnTo>
                    <a:pt x="42913" y="43815"/>
                  </a:lnTo>
                  <a:lnTo>
                    <a:pt x="45581" y="43815"/>
                  </a:lnTo>
                  <a:lnTo>
                    <a:pt x="46621" y="43053"/>
                  </a:lnTo>
                  <a:lnTo>
                    <a:pt x="46926" y="42799"/>
                  </a:lnTo>
                  <a:lnTo>
                    <a:pt x="50117" y="42799"/>
                  </a:lnTo>
                  <a:lnTo>
                    <a:pt x="50477" y="42505"/>
                  </a:lnTo>
                  <a:lnTo>
                    <a:pt x="49582" y="42164"/>
                  </a:lnTo>
                  <a:lnTo>
                    <a:pt x="44259" y="42164"/>
                  </a:lnTo>
                  <a:lnTo>
                    <a:pt x="43649" y="42037"/>
                  </a:lnTo>
                  <a:lnTo>
                    <a:pt x="43116" y="41148"/>
                  </a:lnTo>
                  <a:lnTo>
                    <a:pt x="48088" y="41148"/>
                  </a:lnTo>
                  <a:lnTo>
                    <a:pt x="48317" y="40640"/>
                  </a:lnTo>
                  <a:lnTo>
                    <a:pt x="46024" y="40640"/>
                  </a:lnTo>
                  <a:lnTo>
                    <a:pt x="44932" y="40132"/>
                  </a:lnTo>
                  <a:lnTo>
                    <a:pt x="43230" y="38989"/>
                  </a:lnTo>
                  <a:lnTo>
                    <a:pt x="43484" y="37973"/>
                  </a:lnTo>
                  <a:lnTo>
                    <a:pt x="41554" y="37973"/>
                  </a:lnTo>
                  <a:lnTo>
                    <a:pt x="40500" y="37338"/>
                  </a:lnTo>
                  <a:lnTo>
                    <a:pt x="39142" y="36703"/>
                  </a:lnTo>
                  <a:close/>
                </a:path>
                <a:path w="148590" h="78105">
                  <a:moveTo>
                    <a:pt x="50117" y="42799"/>
                  </a:moveTo>
                  <a:lnTo>
                    <a:pt x="46926" y="42799"/>
                  </a:lnTo>
                  <a:lnTo>
                    <a:pt x="48767" y="43561"/>
                  </a:lnTo>
                  <a:lnTo>
                    <a:pt x="49517" y="43815"/>
                  </a:lnTo>
                  <a:lnTo>
                    <a:pt x="49827" y="43561"/>
                  </a:lnTo>
                  <a:lnTo>
                    <a:pt x="49952" y="43053"/>
                  </a:lnTo>
                  <a:lnTo>
                    <a:pt x="50117" y="42799"/>
                  </a:lnTo>
                  <a:close/>
                </a:path>
                <a:path w="148590" h="78105">
                  <a:moveTo>
                    <a:pt x="123291" y="27305"/>
                  </a:moveTo>
                  <a:lnTo>
                    <a:pt x="110972" y="27305"/>
                  </a:lnTo>
                  <a:lnTo>
                    <a:pt x="112293" y="27813"/>
                  </a:lnTo>
                  <a:lnTo>
                    <a:pt x="113817" y="28067"/>
                  </a:lnTo>
                  <a:lnTo>
                    <a:pt x="116903" y="28194"/>
                  </a:lnTo>
                  <a:lnTo>
                    <a:pt x="119862" y="28194"/>
                  </a:lnTo>
                  <a:lnTo>
                    <a:pt x="121500" y="29464"/>
                  </a:lnTo>
                  <a:lnTo>
                    <a:pt x="122053" y="30988"/>
                  </a:lnTo>
                  <a:lnTo>
                    <a:pt x="122152" y="32131"/>
                  </a:lnTo>
                  <a:lnTo>
                    <a:pt x="121678" y="35687"/>
                  </a:lnTo>
                  <a:lnTo>
                    <a:pt x="121564" y="36703"/>
                  </a:lnTo>
                  <a:lnTo>
                    <a:pt x="120891" y="36703"/>
                  </a:lnTo>
                  <a:lnTo>
                    <a:pt x="119608" y="37465"/>
                  </a:lnTo>
                  <a:lnTo>
                    <a:pt x="120840" y="37973"/>
                  </a:lnTo>
                  <a:lnTo>
                    <a:pt x="121450" y="38100"/>
                  </a:lnTo>
                  <a:lnTo>
                    <a:pt x="121460" y="40386"/>
                  </a:lnTo>
                  <a:lnTo>
                    <a:pt x="121678" y="41656"/>
                  </a:lnTo>
                  <a:lnTo>
                    <a:pt x="123456" y="43434"/>
                  </a:lnTo>
                  <a:lnTo>
                    <a:pt x="123824" y="43688"/>
                  </a:lnTo>
                  <a:lnTo>
                    <a:pt x="124218" y="43815"/>
                  </a:lnTo>
                  <a:lnTo>
                    <a:pt x="125500" y="43815"/>
                  </a:lnTo>
                  <a:lnTo>
                    <a:pt x="123659" y="42418"/>
                  </a:lnTo>
                  <a:lnTo>
                    <a:pt x="123253" y="38481"/>
                  </a:lnTo>
                  <a:lnTo>
                    <a:pt x="129628" y="38481"/>
                  </a:lnTo>
                  <a:lnTo>
                    <a:pt x="131000" y="37719"/>
                  </a:lnTo>
                  <a:lnTo>
                    <a:pt x="134650" y="37719"/>
                  </a:lnTo>
                  <a:lnTo>
                    <a:pt x="134442" y="37592"/>
                  </a:lnTo>
                  <a:lnTo>
                    <a:pt x="124663" y="37592"/>
                  </a:lnTo>
                  <a:lnTo>
                    <a:pt x="123240" y="37211"/>
                  </a:lnTo>
                  <a:lnTo>
                    <a:pt x="123367" y="35560"/>
                  </a:lnTo>
                  <a:lnTo>
                    <a:pt x="123450" y="34925"/>
                  </a:lnTo>
                  <a:lnTo>
                    <a:pt x="124097" y="33092"/>
                  </a:lnTo>
                  <a:lnTo>
                    <a:pt x="123986" y="31750"/>
                  </a:lnTo>
                  <a:lnTo>
                    <a:pt x="123745" y="30226"/>
                  </a:lnTo>
                  <a:lnTo>
                    <a:pt x="123628" y="29718"/>
                  </a:lnTo>
                  <a:lnTo>
                    <a:pt x="123342" y="29083"/>
                  </a:lnTo>
                  <a:lnTo>
                    <a:pt x="122897" y="28448"/>
                  </a:lnTo>
                  <a:lnTo>
                    <a:pt x="128503" y="28448"/>
                  </a:lnTo>
                  <a:lnTo>
                    <a:pt x="124853" y="27432"/>
                  </a:lnTo>
                  <a:lnTo>
                    <a:pt x="123291" y="27305"/>
                  </a:lnTo>
                  <a:close/>
                </a:path>
                <a:path w="148590" h="78105">
                  <a:moveTo>
                    <a:pt x="50477" y="42505"/>
                  </a:moveTo>
                  <a:lnTo>
                    <a:pt x="49961" y="42926"/>
                  </a:lnTo>
                  <a:lnTo>
                    <a:pt x="49919" y="43485"/>
                  </a:lnTo>
                  <a:lnTo>
                    <a:pt x="50914" y="42672"/>
                  </a:lnTo>
                  <a:lnTo>
                    <a:pt x="50477" y="42505"/>
                  </a:lnTo>
                  <a:close/>
                </a:path>
                <a:path w="148590" h="78105">
                  <a:moveTo>
                    <a:pt x="111823" y="41148"/>
                  </a:moveTo>
                  <a:lnTo>
                    <a:pt x="109461" y="41783"/>
                  </a:lnTo>
                  <a:lnTo>
                    <a:pt x="107505" y="43180"/>
                  </a:lnTo>
                  <a:lnTo>
                    <a:pt x="109493" y="43180"/>
                  </a:lnTo>
                  <a:lnTo>
                    <a:pt x="110540" y="42418"/>
                  </a:lnTo>
                  <a:lnTo>
                    <a:pt x="113093" y="42291"/>
                  </a:lnTo>
                  <a:lnTo>
                    <a:pt x="119329" y="42291"/>
                  </a:lnTo>
                  <a:lnTo>
                    <a:pt x="118160" y="41910"/>
                  </a:lnTo>
                  <a:lnTo>
                    <a:pt x="117576" y="41275"/>
                  </a:lnTo>
                  <a:lnTo>
                    <a:pt x="114414" y="41275"/>
                  </a:lnTo>
                  <a:lnTo>
                    <a:pt x="111823" y="41148"/>
                  </a:lnTo>
                  <a:close/>
                </a:path>
                <a:path w="148590" h="78105">
                  <a:moveTo>
                    <a:pt x="70748" y="40513"/>
                  </a:moveTo>
                  <a:lnTo>
                    <a:pt x="68427" y="40513"/>
                  </a:lnTo>
                  <a:lnTo>
                    <a:pt x="67170" y="42037"/>
                  </a:lnTo>
                  <a:lnTo>
                    <a:pt x="64300" y="42926"/>
                  </a:lnTo>
                  <a:lnTo>
                    <a:pt x="68347" y="42926"/>
                  </a:lnTo>
                  <a:lnTo>
                    <a:pt x="69888" y="42545"/>
                  </a:lnTo>
                  <a:lnTo>
                    <a:pt x="70748" y="40513"/>
                  </a:lnTo>
                  <a:close/>
                </a:path>
                <a:path w="148590" h="78105">
                  <a:moveTo>
                    <a:pt x="48088" y="41148"/>
                  </a:moveTo>
                  <a:lnTo>
                    <a:pt x="43116" y="41148"/>
                  </a:lnTo>
                  <a:lnTo>
                    <a:pt x="43751" y="41402"/>
                  </a:lnTo>
                  <a:lnTo>
                    <a:pt x="44640" y="42037"/>
                  </a:lnTo>
                  <a:lnTo>
                    <a:pt x="44792" y="42037"/>
                  </a:lnTo>
                  <a:lnTo>
                    <a:pt x="44259" y="42164"/>
                  </a:lnTo>
                  <a:lnTo>
                    <a:pt x="49582" y="42164"/>
                  </a:lnTo>
                  <a:lnTo>
                    <a:pt x="47917" y="41529"/>
                  </a:lnTo>
                  <a:lnTo>
                    <a:pt x="48088" y="41148"/>
                  </a:lnTo>
                  <a:close/>
                </a:path>
                <a:path w="148590" h="78105">
                  <a:moveTo>
                    <a:pt x="101328" y="39734"/>
                  </a:moveTo>
                  <a:lnTo>
                    <a:pt x="104711" y="42037"/>
                  </a:lnTo>
                  <a:lnTo>
                    <a:pt x="105370" y="41529"/>
                  </a:lnTo>
                  <a:lnTo>
                    <a:pt x="105401" y="41402"/>
                  </a:lnTo>
                  <a:lnTo>
                    <a:pt x="104800" y="40894"/>
                  </a:lnTo>
                  <a:lnTo>
                    <a:pt x="101485" y="39751"/>
                  </a:lnTo>
                  <a:lnTo>
                    <a:pt x="101328" y="39734"/>
                  </a:lnTo>
                  <a:close/>
                </a:path>
                <a:path w="148590" h="78105">
                  <a:moveTo>
                    <a:pt x="105465" y="41455"/>
                  </a:moveTo>
                  <a:lnTo>
                    <a:pt x="104711" y="42037"/>
                  </a:lnTo>
                  <a:lnTo>
                    <a:pt x="106152" y="42037"/>
                  </a:lnTo>
                  <a:lnTo>
                    <a:pt x="105465" y="41455"/>
                  </a:lnTo>
                  <a:close/>
                </a:path>
                <a:path w="148590" h="78105">
                  <a:moveTo>
                    <a:pt x="79373" y="39751"/>
                  </a:moveTo>
                  <a:lnTo>
                    <a:pt x="76199" y="39751"/>
                  </a:lnTo>
                  <a:lnTo>
                    <a:pt x="75869" y="39878"/>
                  </a:lnTo>
                  <a:lnTo>
                    <a:pt x="75539" y="40259"/>
                  </a:lnTo>
                  <a:lnTo>
                    <a:pt x="76644" y="40894"/>
                  </a:lnTo>
                  <a:lnTo>
                    <a:pt x="78143" y="41656"/>
                  </a:lnTo>
                  <a:lnTo>
                    <a:pt x="83087" y="41656"/>
                  </a:lnTo>
                  <a:lnTo>
                    <a:pt x="85458" y="41148"/>
                  </a:lnTo>
                  <a:lnTo>
                    <a:pt x="80416" y="41148"/>
                  </a:lnTo>
                  <a:lnTo>
                    <a:pt x="78943" y="40386"/>
                  </a:lnTo>
                  <a:lnTo>
                    <a:pt x="78320" y="40005"/>
                  </a:lnTo>
                  <a:lnTo>
                    <a:pt x="79373" y="39751"/>
                  </a:lnTo>
                  <a:close/>
                </a:path>
                <a:path w="148590" h="78105">
                  <a:moveTo>
                    <a:pt x="100978" y="37592"/>
                  </a:moveTo>
                  <a:lnTo>
                    <a:pt x="98615" y="37592"/>
                  </a:lnTo>
                  <a:lnTo>
                    <a:pt x="98971" y="37973"/>
                  </a:lnTo>
                  <a:lnTo>
                    <a:pt x="99364" y="38354"/>
                  </a:lnTo>
                  <a:lnTo>
                    <a:pt x="99860" y="38735"/>
                  </a:lnTo>
                  <a:lnTo>
                    <a:pt x="101328" y="39734"/>
                  </a:lnTo>
                  <a:lnTo>
                    <a:pt x="101485" y="39751"/>
                  </a:lnTo>
                  <a:lnTo>
                    <a:pt x="104800" y="40894"/>
                  </a:lnTo>
                  <a:lnTo>
                    <a:pt x="105465" y="41455"/>
                  </a:lnTo>
                  <a:lnTo>
                    <a:pt x="108335" y="39243"/>
                  </a:lnTo>
                  <a:lnTo>
                    <a:pt x="106311" y="39243"/>
                  </a:lnTo>
                  <a:lnTo>
                    <a:pt x="100978" y="37592"/>
                  </a:lnTo>
                  <a:close/>
                </a:path>
                <a:path w="148590" h="78105">
                  <a:moveTo>
                    <a:pt x="59131" y="40513"/>
                  </a:moveTo>
                  <a:lnTo>
                    <a:pt x="57302" y="40513"/>
                  </a:lnTo>
                  <a:lnTo>
                    <a:pt x="55613" y="41275"/>
                  </a:lnTo>
                  <a:lnTo>
                    <a:pt x="62107" y="41275"/>
                  </a:lnTo>
                  <a:lnTo>
                    <a:pt x="62225" y="41148"/>
                  </a:lnTo>
                  <a:lnTo>
                    <a:pt x="60566" y="41148"/>
                  </a:lnTo>
                  <a:lnTo>
                    <a:pt x="59131" y="40513"/>
                  </a:lnTo>
                  <a:close/>
                </a:path>
                <a:path w="148590" h="78105">
                  <a:moveTo>
                    <a:pt x="117593" y="33528"/>
                  </a:moveTo>
                  <a:lnTo>
                    <a:pt x="113106" y="33528"/>
                  </a:lnTo>
                  <a:lnTo>
                    <a:pt x="113258" y="33655"/>
                  </a:lnTo>
                  <a:lnTo>
                    <a:pt x="113399" y="33664"/>
                  </a:lnTo>
                  <a:lnTo>
                    <a:pt x="116128" y="35687"/>
                  </a:lnTo>
                  <a:lnTo>
                    <a:pt x="116814" y="37211"/>
                  </a:lnTo>
                  <a:lnTo>
                    <a:pt x="115150" y="38735"/>
                  </a:lnTo>
                  <a:lnTo>
                    <a:pt x="114748" y="39370"/>
                  </a:lnTo>
                  <a:lnTo>
                    <a:pt x="114652" y="39734"/>
                  </a:lnTo>
                  <a:lnTo>
                    <a:pt x="114528" y="40005"/>
                  </a:lnTo>
                  <a:lnTo>
                    <a:pt x="114414" y="41275"/>
                  </a:lnTo>
                  <a:lnTo>
                    <a:pt x="117576" y="41275"/>
                  </a:lnTo>
                  <a:lnTo>
                    <a:pt x="117452" y="40386"/>
                  </a:lnTo>
                  <a:lnTo>
                    <a:pt x="117565" y="38862"/>
                  </a:lnTo>
                  <a:lnTo>
                    <a:pt x="117640" y="38354"/>
                  </a:lnTo>
                  <a:lnTo>
                    <a:pt x="117851" y="38100"/>
                  </a:lnTo>
                  <a:lnTo>
                    <a:pt x="117817" y="36322"/>
                  </a:lnTo>
                  <a:lnTo>
                    <a:pt x="118097" y="36068"/>
                  </a:lnTo>
                  <a:lnTo>
                    <a:pt x="118059" y="33909"/>
                  </a:lnTo>
                  <a:lnTo>
                    <a:pt x="117593" y="33528"/>
                  </a:lnTo>
                  <a:close/>
                </a:path>
                <a:path w="148590" h="78105">
                  <a:moveTo>
                    <a:pt x="66827" y="34163"/>
                  </a:moveTo>
                  <a:lnTo>
                    <a:pt x="59613" y="34163"/>
                  </a:lnTo>
                  <a:lnTo>
                    <a:pt x="60756" y="35179"/>
                  </a:lnTo>
                  <a:lnTo>
                    <a:pt x="61297" y="36322"/>
                  </a:lnTo>
                  <a:lnTo>
                    <a:pt x="61403" y="36957"/>
                  </a:lnTo>
                  <a:lnTo>
                    <a:pt x="61279" y="39497"/>
                  </a:lnTo>
                  <a:lnTo>
                    <a:pt x="61060" y="40259"/>
                  </a:lnTo>
                  <a:lnTo>
                    <a:pt x="60566" y="41148"/>
                  </a:lnTo>
                  <a:lnTo>
                    <a:pt x="62225" y="41148"/>
                  </a:lnTo>
                  <a:lnTo>
                    <a:pt x="62636" y="40513"/>
                  </a:lnTo>
                  <a:lnTo>
                    <a:pt x="70748" y="40513"/>
                  </a:lnTo>
                  <a:lnTo>
                    <a:pt x="70802" y="40386"/>
                  </a:lnTo>
                  <a:lnTo>
                    <a:pt x="73774" y="40132"/>
                  </a:lnTo>
                  <a:lnTo>
                    <a:pt x="76199" y="39751"/>
                  </a:lnTo>
                  <a:lnTo>
                    <a:pt x="79373" y="39751"/>
                  </a:lnTo>
                  <a:lnTo>
                    <a:pt x="81477" y="39243"/>
                  </a:lnTo>
                  <a:lnTo>
                    <a:pt x="63182" y="39243"/>
                  </a:lnTo>
                  <a:lnTo>
                    <a:pt x="63655" y="37973"/>
                  </a:lnTo>
                  <a:lnTo>
                    <a:pt x="63576" y="36195"/>
                  </a:lnTo>
                  <a:lnTo>
                    <a:pt x="62382" y="34544"/>
                  </a:lnTo>
                  <a:lnTo>
                    <a:pt x="68973" y="34544"/>
                  </a:lnTo>
                  <a:lnTo>
                    <a:pt x="66827" y="34163"/>
                  </a:lnTo>
                  <a:close/>
                </a:path>
                <a:path w="148590" h="78105">
                  <a:moveTo>
                    <a:pt x="90233" y="38989"/>
                  </a:moveTo>
                  <a:lnTo>
                    <a:pt x="85089" y="40005"/>
                  </a:lnTo>
                  <a:lnTo>
                    <a:pt x="80416" y="41148"/>
                  </a:lnTo>
                  <a:lnTo>
                    <a:pt x="85458" y="41148"/>
                  </a:lnTo>
                  <a:lnTo>
                    <a:pt x="89052" y="40640"/>
                  </a:lnTo>
                  <a:lnTo>
                    <a:pt x="102658" y="40640"/>
                  </a:lnTo>
                  <a:lnTo>
                    <a:pt x="101328" y="39734"/>
                  </a:lnTo>
                  <a:lnTo>
                    <a:pt x="97916" y="39370"/>
                  </a:lnTo>
                  <a:lnTo>
                    <a:pt x="97815" y="39116"/>
                  </a:lnTo>
                  <a:lnTo>
                    <a:pt x="95072" y="39116"/>
                  </a:lnTo>
                  <a:lnTo>
                    <a:pt x="90233" y="38989"/>
                  </a:lnTo>
                  <a:close/>
                </a:path>
                <a:path w="148590" h="78105">
                  <a:moveTo>
                    <a:pt x="102658" y="40640"/>
                  </a:moveTo>
                  <a:lnTo>
                    <a:pt x="89052" y="40640"/>
                  </a:lnTo>
                  <a:lnTo>
                    <a:pt x="93433" y="40767"/>
                  </a:lnTo>
                  <a:lnTo>
                    <a:pt x="93573" y="40894"/>
                  </a:lnTo>
                  <a:lnTo>
                    <a:pt x="94208" y="40894"/>
                  </a:lnTo>
                  <a:lnTo>
                    <a:pt x="94678" y="40767"/>
                  </a:lnTo>
                  <a:lnTo>
                    <a:pt x="102845" y="40767"/>
                  </a:lnTo>
                  <a:lnTo>
                    <a:pt x="102658" y="40640"/>
                  </a:lnTo>
                  <a:close/>
                </a:path>
                <a:path w="148590" h="78105">
                  <a:moveTo>
                    <a:pt x="38334" y="40259"/>
                  </a:moveTo>
                  <a:lnTo>
                    <a:pt x="34315" y="40259"/>
                  </a:lnTo>
                  <a:lnTo>
                    <a:pt x="35331" y="40513"/>
                  </a:lnTo>
                  <a:lnTo>
                    <a:pt x="36283" y="40640"/>
                  </a:lnTo>
                  <a:lnTo>
                    <a:pt x="37515" y="40767"/>
                  </a:lnTo>
                  <a:lnTo>
                    <a:pt x="38334" y="40259"/>
                  </a:lnTo>
                  <a:close/>
                </a:path>
                <a:path w="148590" h="78105">
                  <a:moveTo>
                    <a:pt x="47434" y="37084"/>
                  </a:moveTo>
                  <a:lnTo>
                    <a:pt x="43814" y="37084"/>
                  </a:lnTo>
                  <a:lnTo>
                    <a:pt x="45231" y="37835"/>
                  </a:lnTo>
                  <a:lnTo>
                    <a:pt x="45941" y="38735"/>
                  </a:lnTo>
                  <a:lnTo>
                    <a:pt x="46024" y="40640"/>
                  </a:lnTo>
                  <a:lnTo>
                    <a:pt x="48317" y="40640"/>
                  </a:lnTo>
                  <a:lnTo>
                    <a:pt x="48888" y="39370"/>
                  </a:lnTo>
                  <a:lnTo>
                    <a:pt x="48767" y="38989"/>
                  </a:lnTo>
                  <a:lnTo>
                    <a:pt x="47434" y="37084"/>
                  </a:lnTo>
                  <a:close/>
                </a:path>
                <a:path w="148590" h="78105">
                  <a:moveTo>
                    <a:pt x="68427" y="40513"/>
                  </a:moveTo>
                  <a:lnTo>
                    <a:pt x="62636" y="40513"/>
                  </a:lnTo>
                  <a:lnTo>
                    <a:pt x="64795" y="40640"/>
                  </a:lnTo>
                  <a:lnTo>
                    <a:pt x="66611" y="40640"/>
                  </a:lnTo>
                  <a:lnTo>
                    <a:pt x="68427" y="40513"/>
                  </a:lnTo>
                  <a:close/>
                </a:path>
                <a:path w="148590" h="78105">
                  <a:moveTo>
                    <a:pt x="24610" y="35179"/>
                  </a:moveTo>
                  <a:lnTo>
                    <a:pt x="18732" y="35179"/>
                  </a:lnTo>
                  <a:lnTo>
                    <a:pt x="18586" y="35687"/>
                  </a:lnTo>
                  <a:lnTo>
                    <a:pt x="18478" y="40513"/>
                  </a:lnTo>
                  <a:lnTo>
                    <a:pt x="20528" y="40513"/>
                  </a:lnTo>
                  <a:lnTo>
                    <a:pt x="20403" y="39497"/>
                  </a:lnTo>
                  <a:lnTo>
                    <a:pt x="20483" y="38100"/>
                  </a:lnTo>
                  <a:lnTo>
                    <a:pt x="20767" y="37338"/>
                  </a:lnTo>
                  <a:lnTo>
                    <a:pt x="20866" y="35814"/>
                  </a:lnTo>
                  <a:lnTo>
                    <a:pt x="25184" y="35814"/>
                  </a:lnTo>
                  <a:lnTo>
                    <a:pt x="24610" y="35179"/>
                  </a:lnTo>
                  <a:close/>
                </a:path>
                <a:path w="148590" h="78105">
                  <a:moveTo>
                    <a:pt x="141830" y="27813"/>
                  </a:moveTo>
                  <a:lnTo>
                    <a:pt x="136334" y="27813"/>
                  </a:lnTo>
                  <a:lnTo>
                    <a:pt x="139204" y="28575"/>
                  </a:lnTo>
                  <a:lnTo>
                    <a:pt x="142328" y="30099"/>
                  </a:lnTo>
                  <a:lnTo>
                    <a:pt x="144017" y="31496"/>
                  </a:lnTo>
                  <a:lnTo>
                    <a:pt x="145879" y="35433"/>
                  </a:lnTo>
                  <a:lnTo>
                    <a:pt x="145948" y="40005"/>
                  </a:lnTo>
                  <a:lnTo>
                    <a:pt x="142951" y="40513"/>
                  </a:lnTo>
                  <a:lnTo>
                    <a:pt x="145256" y="40513"/>
                  </a:lnTo>
                  <a:lnTo>
                    <a:pt x="146418" y="40132"/>
                  </a:lnTo>
                  <a:lnTo>
                    <a:pt x="148356" y="37084"/>
                  </a:lnTo>
                  <a:lnTo>
                    <a:pt x="148233" y="36449"/>
                  </a:lnTo>
                  <a:lnTo>
                    <a:pt x="145021" y="28448"/>
                  </a:lnTo>
                  <a:lnTo>
                    <a:pt x="141830" y="27813"/>
                  </a:lnTo>
                  <a:close/>
                </a:path>
                <a:path w="148590" h="78105">
                  <a:moveTo>
                    <a:pt x="29235" y="20066"/>
                  </a:moveTo>
                  <a:lnTo>
                    <a:pt x="17183" y="20066"/>
                  </a:lnTo>
                  <a:lnTo>
                    <a:pt x="17157" y="20320"/>
                  </a:lnTo>
                  <a:lnTo>
                    <a:pt x="16675" y="20574"/>
                  </a:lnTo>
                  <a:lnTo>
                    <a:pt x="16255" y="20955"/>
                  </a:lnTo>
                  <a:lnTo>
                    <a:pt x="15493" y="22352"/>
                  </a:lnTo>
                  <a:lnTo>
                    <a:pt x="15401" y="22860"/>
                  </a:lnTo>
                  <a:lnTo>
                    <a:pt x="15520" y="23495"/>
                  </a:lnTo>
                  <a:lnTo>
                    <a:pt x="15633" y="23749"/>
                  </a:lnTo>
                  <a:lnTo>
                    <a:pt x="15989" y="24257"/>
                  </a:lnTo>
                  <a:lnTo>
                    <a:pt x="16076" y="24765"/>
                  </a:lnTo>
                  <a:lnTo>
                    <a:pt x="15894" y="25273"/>
                  </a:lnTo>
                  <a:lnTo>
                    <a:pt x="15633" y="25781"/>
                  </a:lnTo>
                  <a:lnTo>
                    <a:pt x="17310" y="25781"/>
                  </a:lnTo>
                  <a:lnTo>
                    <a:pt x="17945" y="26289"/>
                  </a:lnTo>
                  <a:lnTo>
                    <a:pt x="19443" y="27051"/>
                  </a:lnTo>
                  <a:lnTo>
                    <a:pt x="20336" y="28521"/>
                  </a:lnTo>
                  <a:lnTo>
                    <a:pt x="24142" y="29845"/>
                  </a:lnTo>
                  <a:lnTo>
                    <a:pt x="23706" y="30514"/>
                  </a:lnTo>
                  <a:lnTo>
                    <a:pt x="25653" y="31242"/>
                  </a:lnTo>
                  <a:lnTo>
                    <a:pt x="24377" y="34163"/>
                  </a:lnTo>
                  <a:lnTo>
                    <a:pt x="24269" y="34798"/>
                  </a:lnTo>
                  <a:lnTo>
                    <a:pt x="24615" y="35182"/>
                  </a:lnTo>
                  <a:lnTo>
                    <a:pt x="25450" y="35687"/>
                  </a:lnTo>
                  <a:lnTo>
                    <a:pt x="27508" y="37465"/>
                  </a:lnTo>
                  <a:lnTo>
                    <a:pt x="27819" y="37846"/>
                  </a:lnTo>
                  <a:lnTo>
                    <a:pt x="29311" y="38608"/>
                  </a:lnTo>
                  <a:lnTo>
                    <a:pt x="29082" y="38862"/>
                  </a:lnTo>
                  <a:lnTo>
                    <a:pt x="28727" y="39370"/>
                  </a:lnTo>
                  <a:lnTo>
                    <a:pt x="30221" y="39370"/>
                  </a:lnTo>
                  <a:lnTo>
                    <a:pt x="30467" y="39116"/>
                  </a:lnTo>
                  <a:lnTo>
                    <a:pt x="34681" y="39116"/>
                  </a:lnTo>
                  <a:lnTo>
                    <a:pt x="34717" y="38989"/>
                  </a:lnTo>
                  <a:lnTo>
                    <a:pt x="33185" y="38989"/>
                  </a:lnTo>
                  <a:lnTo>
                    <a:pt x="32575" y="38862"/>
                  </a:lnTo>
                  <a:lnTo>
                    <a:pt x="31381" y="38354"/>
                  </a:lnTo>
                  <a:lnTo>
                    <a:pt x="31927" y="37973"/>
                  </a:lnTo>
                  <a:lnTo>
                    <a:pt x="32588" y="37719"/>
                  </a:lnTo>
                  <a:lnTo>
                    <a:pt x="30187" y="37719"/>
                  </a:lnTo>
                  <a:lnTo>
                    <a:pt x="28435" y="36703"/>
                  </a:lnTo>
                  <a:lnTo>
                    <a:pt x="27340" y="35306"/>
                  </a:lnTo>
                  <a:lnTo>
                    <a:pt x="27460" y="33092"/>
                  </a:lnTo>
                  <a:lnTo>
                    <a:pt x="27635" y="32004"/>
                  </a:lnTo>
                  <a:lnTo>
                    <a:pt x="30849" y="32004"/>
                  </a:lnTo>
                  <a:lnTo>
                    <a:pt x="28105" y="31115"/>
                  </a:lnTo>
                  <a:lnTo>
                    <a:pt x="28701" y="30226"/>
                  </a:lnTo>
                  <a:lnTo>
                    <a:pt x="26200" y="30226"/>
                  </a:lnTo>
                  <a:lnTo>
                    <a:pt x="24574" y="29845"/>
                  </a:lnTo>
                  <a:lnTo>
                    <a:pt x="22948" y="29083"/>
                  </a:lnTo>
                  <a:lnTo>
                    <a:pt x="21793" y="28194"/>
                  </a:lnTo>
                  <a:lnTo>
                    <a:pt x="25730" y="28194"/>
                  </a:lnTo>
                  <a:lnTo>
                    <a:pt x="24002" y="27432"/>
                  </a:lnTo>
                  <a:lnTo>
                    <a:pt x="20256" y="25908"/>
                  </a:lnTo>
                  <a:lnTo>
                    <a:pt x="20108" y="25273"/>
                  </a:lnTo>
                  <a:lnTo>
                    <a:pt x="18859" y="25273"/>
                  </a:lnTo>
                  <a:lnTo>
                    <a:pt x="18402" y="24892"/>
                  </a:lnTo>
                  <a:lnTo>
                    <a:pt x="18072" y="24384"/>
                  </a:lnTo>
                  <a:lnTo>
                    <a:pt x="17970" y="24130"/>
                  </a:lnTo>
                  <a:lnTo>
                    <a:pt x="18085" y="22606"/>
                  </a:lnTo>
                  <a:lnTo>
                    <a:pt x="18237" y="21717"/>
                  </a:lnTo>
                  <a:lnTo>
                    <a:pt x="18910" y="21082"/>
                  </a:lnTo>
                  <a:lnTo>
                    <a:pt x="20205" y="20574"/>
                  </a:lnTo>
                  <a:lnTo>
                    <a:pt x="22263" y="20320"/>
                  </a:lnTo>
                  <a:lnTo>
                    <a:pt x="31140" y="20320"/>
                  </a:lnTo>
                  <a:lnTo>
                    <a:pt x="29235" y="20066"/>
                  </a:lnTo>
                  <a:close/>
                </a:path>
                <a:path w="148590" h="78105">
                  <a:moveTo>
                    <a:pt x="68973" y="34544"/>
                  </a:moveTo>
                  <a:lnTo>
                    <a:pt x="62382" y="34544"/>
                  </a:lnTo>
                  <a:lnTo>
                    <a:pt x="66103" y="35433"/>
                  </a:lnTo>
                  <a:lnTo>
                    <a:pt x="68656" y="37465"/>
                  </a:lnTo>
                  <a:lnTo>
                    <a:pt x="68973" y="38100"/>
                  </a:lnTo>
                  <a:lnTo>
                    <a:pt x="69037" y="39243"/>
                  </a:lnTo>
                  <a:lnTo>
                    <a:pt x="81477" y="39243"/>
                  </a:lnTo>
                  <a:lnTo>
                    <a:pt x="82003" y="39116"/>
                  </a:lnTo>
                  <a:lnTo>
                    <a:pt x="71043" y="39116"/>
                  </a:lnTo>
                  <a:lnTo>
                    <a:pt x="70952" y="38354"/>
                  </a:lnTo>
                  <a:lnTo>
                    <a:pt x="70830" y="37973"/>
                  </a:lnTo>
                  <a:lnTo>
                    <a:pt x="68973" y="34544"/>
                  </a:lnTo>
                  <a:close/>
                </a:path>
                <a:path w="148590" h="78105">
                  <a:moveTo>
                    <a:pt x="112547" y="32639"/>
                  </a:moveTo>
                  <a:lnTo>
                    <a:pt x="111772" y="32766"/>
                  </a:lnTo>
                  <a:lnTo>
                    <a:pt x="109410" y="36068"/>
                  </a:lnTo>
                  <a:lnTo>
                    <a:pt x="106311" y="39243"/>
                  </a:lnTo>
                  <a:lnTo>
                    <a:pt x="108335" y="39243"/>
                  </a:lnTo>
                  <a:lnTo>
                    <a:pt x="110147" y="37846"/>
                  </a:lnTo>
                  <a:lnTo>
                    <a:pt x="112979" y="33782"/>
                  </a:lnTo>
                  <a:lnTo>
                    <a:pt x="113106" y="33528"/>
                  </a:lnTo>
                  <a:lnTo>
                    <a:pt x="117593" y="33528"/>
                  </a:lnTo>
                  <a:lnTo>
                    <a:pt x="116816" y="32893"/>
                  </a:lnTo>
                  <a:lnTo>
                    <a:pt x="112941" y="32893"/>
                  </a:lnTo>
                  <a:lnTo>
                    <a:pt x="112547" y="32639"/>
                  </a:lnTo>
                  <a:close/>
                </a:path>
                <a:path w="148590" h="78105">
                  <a:moveTo>
                    <a:pt x="76834" y="32766"/>
                  </a:moveTo>
                  <a:lnTo>
                    <a:pt x="68872" y="32766"/>
                  </a:lnTo>
                  <a:lnTo>
                    <a:pt x="75806" y="34036"/>
                  </a:lnTo>
                  <a:lnTo>
                    <a:pt x="82626" y="36957"/>
                  </a:lnTo>
                  <a:lnTo>
                    <a:pt x="77965" y="38608"/>
                  </a:lnTo>
                  <a:lnTo>
                    <a:pt x="75425" y="38608"/>
                  </a:lnTo>
                  <a:lnTo>
                    <a:pt x="74231" y="38862"/>
                  </a:lnTo>
                  <a:lnTo>
                    <a:pt x="71043" y="39116"/>
                  </a:lnTo>
                  <a:lnTo>
                    <a:pt x="82003" y="39116"/>
                  </a:lnTo>
                  <a:lnTo>
                    <a:pt x="84810" y="38608"/>
                  </a:lnTo>
                  <a:lnTo>
                    <a:pt x="86707" y="38354"/>
                  </a:lnTo>
                  <a:lnTo>
                    <a:pt x="81724" y="38354"/>
                  </a:lnTo>
                  <a:lnTo>
                    <a:pt x="83400" y="36576"/>
                  </a:lnTo>
                  <a:lnTo>
                    <a:pt x="83546" y="35560"/>
                  </a:lnTo>
                  <a:lnTo>
                    <a:pt x="81229" y="35560"/>
                  </a:lnTo>
                  <a:lnTo>
                    <a:pt x="80606" y="33782"/>
                  </a:lnTo>
                  <a:lnTo>
                    <a:pt x="77482" y="32893"/>
                  </a:lnTo>
                  <a:lnTo>
                    <a:pt x="76834" y="32766"/>
                  </a:lnTo>
                  <a:close/>
                </a:path>
                <a:path w="148590" h="78105">
                  <a:moveTo>
                    <a:pt x="100568" y="37465"/>
                  </a:moveTo>
                  <a:lnTo>
                    <a:pt x="93827" y="37465"/>
                  </a:lnTo>
                  <a:lnTo>
                    <a:pt x="94437" y="37846"/>
                  </a:lnTo>
                  <a:lnTo>
                    <a:pt x="94983" y="38354"/>
                  </a:lnTo>
                  <a:lnTo>
                    <a:pt x="95427" y="38862"/>
                  </a:lnTo>
                  <a:lnTo>
                    <a:pt x="95072" y="39116"/>
                  </a:lnTo>
                  <a:lnTo>
                    <a:pt x="97815" y="39116"/>
                  </a:lnTo>
                  <a:lnTo>
                    <a:pt x="97586" y="38608"/>
                  </a:lnTo>
                  <a:lnTo>
                    <a:pt x="97510" y="38481"/>
                  </a:lnTo>
                  <a:lnTo>
                    <a:pt x="98615" y="37592"/>
                  </a:lnTo>
                  <a:lnTo>
                    <a:pt x="100978" y="37592"/>
                  </a:lnTo>
                  <a:lnTo>
                    <a:pt x="100568" y="37465"/>
                  </a:lnTo>
                  <a:close/>
                </a:path>
                <a:path w="148590" h="78105">
                  <a:moveTo>
                    <a:pt x="35057" y="37338"/>
                  </a:moveTo>
                  <a:lnTo>
                    <a:pt x="33312" y="37338"/>
                  </a:lnTo>
                  <a:lnTo>
                    <a:pt x="33185" y="38989"/>
                  </a:lnTo>
                  <a:lnTo>
                    <a:pt x="34717" y="38989"/>
                  </a:lnTo>
                  <a:lnTo>
                    <a:pt x="34825" y="38608"/>
                  </a:lnTo>
                  <a:lnTo>
                    <a:pt x="34937" y="38100"/>
                  </a:lnTo>
                  <a:lnTo>
                    <a:pt x="35057" y="37338"/>
                  </a:lnTo>
                  <a:close/>
                </a:path>
                <a:path w="148590" h="78105">
                  <a:moveTo>
                    <a:pt x="90258" y="38227"/>
                  </a:moveTo>
                  <a:lnTo>
                    <a:pt x="87655" y="38227"/>
                  </a:lnTo>
                  <a:lnTo>
                    <a:pt x="87744" y="38608"/>
                  </a:lnTo>
                  <a:lnTo>
                    <a:pt x="89014" y="38862"/>
                  </a:lnTo>
                  <a:lnTo>
                    <a:pt x="89928" y="38608"/>
                  </a:lnTo>
                  <a:lnTo>
                    <a:pt x="90258" y="38227"/>
                  </a:lnTo>
                  <a:close/>
                </a:path>
                <a:path w="148590" h="78105">
                  <a:moveTo>
                    <a:pt x="129628" y="38481"/>
                  </a:moveTo>
                  <a:lnTo>
                    <a:pt x="123253" y="38481"/>
                  </a:lnTo>
                  <a:lnTo>
                    <a:pt x="125768" y="38862"/>
                  </a:lnTo>
                  <a:lnTo>
                    <a:pt x="128943" y="38862"/>
                  </a:lnTo>
                  <a:lnTo>
                    <a:pt x="129628" y="38481"/>
                  </a:lnTo>
                  <a:close/>
                </a:path>
                <a:path w="148590" h="78105">
                  <a:moveTo>
                    <a:pt x="90162" y="31750"/>
                  </a:moveTo>
                  <a:lnTo>
                    <a:pt x="87198" y="31750"/>
                  </a:lnTo>
                  <a:lnTo>
                    <a:pt x="88049" y="32385"/>
                  </a:lnTo>
                  <a:lnTo>
                    <a:pt x="88772" y="33147"/>
                  </a:lnTo>
                  <a:lnTo>
                    <a:pt x="89230" y="33909"/>
                  </a:lnTo>
                  <a:lnTo>
                    <a:pt x="89471" y="35052"/>
                  </a:lnTo>
                  <a:lnTo>
                    <a:pt x="89776" y="35560"/>
                  </a:lnTo>
                  <a:lnTo>
                    <a:pt x="90398" y="35941"/>
                  </a:lnTo>
                  <a:lnTo>
                    <a:pt x="89534" y="36195"/>
                  </a:lnTo>
                  <a:lnTo>
                    <a:pt x="88379" y="36576"/>
                  </a:lnTo>
                  <a:lnTo>
                    <a:pt x="87871" y="37338"/>
                  </a:lnTo>
                  <a:lnTo>
                    <a:pt x="83769" y="37846"/>
                  </a:lnTo>
                  <a:lnTo>
                    <a:pt x="81724" y="38354"/>
                  </a:lnTo>
                  <a:lnTo>
                    <a:pt x="86707" y="38354"/>
                  </a:lnTo>
                  <a:lnTo>
                    <a:pt x="87655" y="38227"/>
                  </a:lnTo>
                  <a:lnTo>
                    <a:pt x="90258" y="38227"/>
                  </a:lnTo>
                  <a:lnTo>
                    <a:pt x="90589" y="37846"/>
                  </a:lnTo>
                  <a:lnTo>
                    <a:pt x="92786" y="37465"/>
                  </a:lnTo>
                  <a:lnTo>
                    <a:pt x="100568" y="37465"/>
                  </a:lnTo>
                  <a:lnTo>
                    <a:pt x="98927" y="36957"/>
                  </a:lnTo>
                  <a:lnTo>
                    <a:pt x="91185" y="36957"/>
                  </a:lnTo>
                  <a:lnTo>
                    <a:pt x="91287" y="36703"/>
                  </a:lnTo>
                  <a:lnTo>
                    <a:pt x="91401" y="36322"/>
                  </a:lnTo>
                  <a:lnTo>
                    <a:pt x="95008" y="36322"/>
                  </a:lnTo>
                  <a:lnTo>
                    <a:pt x="94399" y="35941"/>
                  </a:lnTo>
                  <a:lnTo>
                    <a:pt x="93668" y="35814"/>
                  </a:lnTo>
                  <a:lnTo>
                    <a:pt x="91503" y="35814"/>
                  </a:lnTo>
                  <a:lnTo>
                    <a:pt x="91742" y="33782"/>
                  </a:lnTo>
                  <a:lnTo>
                    <a:pt x="91651" y="33528"/>
                  </a:lnTo>
                  <a:lnTo>
                    <a:pt x="90162" y="31750"/>
                  </a:lnTo>
                  <a:close/>
                </a:path>
                <a:path w="148590" h="78105">
                  <a:moveTo>
                    <a:pt x="46197" y="36195"/>
                  </a:moveTo>
                  <a:lnTo>
                    <a:pt x="39687" y="36195"/>
                  </a:lnTo>
                  <a:lnTo>
                    <a:pt x="41033" y="36322"/>
                  </a:lnTo>
                  <a:lnTo>
                    <a:pt x="42214" y="36576"/>
                  </a:lnTo>
                  <a:lnTo>
                    <a:pt x="41790" y="37338"/>
                  </a:lnTo>
                  <a:lnTo>
                    <a:pt x="41678" y="37592"/>
                  </a:lnTo>
                  <a:lnTo>
                    <a:pt x="41554" y="37973"/>
                  </a:lnTo>
                  <a:lnTo>
                    <a:pt x="43484" y="37973"/>
                  </a:lnTo>
                  <a:lnTo>
                    <a:pt x="43814" y="37084"/>
                  </a:lnTo>
                  <a:lnTo>
                    <a:pt x="47434" y="37084"/>
                  </a:lnTo>
                  <a:lnTo>
                    <a:pt x="47078" y="36576"/>
                  </a:lnTo>
                  <a:lnTo>
                    <a:pt x="46197" y="36195"/>
                  </a:lnTo>
                  <a:close/>
                </a:path>
                <a:path w="148590" h="78105">
                  <a:moveTo>
                    <a:pt x="24615" y="35182"/>
                  </a:moveTo>
                  <a:lnTo>
                    <a:pt x="26327" y="37084"/>
                  </a:lnTo>
                  <a:lnTo>
                    <a:pt x="27799" y="37835"/>
                  </a:lnTo>
                  <a:lnTo>
                    <a:pt x="27508" y="37465"/>
                  </a:lnTo>
                  <a:lnTo>
                    <a:pt x="25450" y="35687"/>
                  </a:lnTo>
                  <a:lnTo>
                    <a:pt x="24615" y="35182"/>
                  </a:lnTo>
                  <a:close/>
                </a:path>
                <a:path w="148590" h="78105">
                  <a:moveTo>
                    <a:pt x="30849" y="32004"/>
                  </a:moveTo>
                  <a:lnTo>
                    <a:pt x="27635" y="32004"/>
                  </a:lnTo>
                  <a:lnTo>
                    <a:pt x="29514" y="32766"/>
                  </a:lnTo>
                  <a:lnTo>
                    <a:pt x="31407" y="33274"/>
                  </a:lnTo>
                  <a:lnTo>
                    <a:pt x="33007" y="33655"/>
                  </a:lnTo>
                  <a:lnTo>
                    <a:pt x="33197" y="34290"/>
                  </a:lnTo>
                  <a:lnTo>
                    <a:pt x="33388" y="34671"/>
                  </a:lnTo>
                  <a:lnTo>
                    <a:pt x="33705" y="35052"/>
                  </a:lnTo>
                  <a:lnTo>
                    <a:pt x="33511" y="35182"/>
                  </a:lnTo>
                  <a:lnTo>
                    <a:pt x="33375" y="35306"/>
                  </a:lnTo>
                  <a:lnTo>
                    <a:pt x="33350" y="36068"/>
                  </a:lnTo>
                  <a:lnTo>
                    <a:pt x="32130" y="36449"/>
                  </a:lnTo>
                  <a:lnTo>
                    <a:pt x="31038" y="37084"/>
                  </a:lnTo>
                  <a:lnTo>
                    <a:pt x="30187" y="37719"/>
                  </a:lnTo>
                  <a:lnTo>
                    <a:pt x="32588" y="37719"/>
                  </a:lnTo>
                  <a:lnTo>
                    <a:pt x="33312" y="37338"/>
                  </a:lnTo>
                  <a:lnTo>
                    <a:pt x="35057" y="37338"/>
                  </a:lnTo>
                  <a:lnTo>
                    <a:pt x="35115" y="36830"/>
                  </a:lnTo>
                  <a:lnTo>
                    <a:pt x="35394" y="36703"/>
                  </a:lnTo>
                  <a:lnTo>
                    <a:pt x="39142" y="36703"/>
                  </a:lnTo>
                  <a:lnTo>
                    <a:pt x="38328" y="36322"/>
                  </a:lnTo>
                  <a:lnTo>
                    <a:pt x="39687" y="36195"/>
                  </a:lnTo>
                  <a:lnTo>
                    <a:pt x="46197" y="36195"/>
                  </a:lnTo>
                  <a:lnTo>
                    <a:pt x="44729" y="35560"/>
                  </a:lnTo>
                  <a:lnTo>
                    <a:pt x="44977" y="35179"/>
                  </a:lnTo>
                  <a:lnTo>
                    <a:pt x="36410" y="35179"/>
                  </a:lnTo>
                  <a:lnTo>
                    <a:pt x="36093" y="34925"/>
                  </a:lnTo>
                  <a:lnTo>
                    <a:pt x="35826" y="34544"/>
                  </a:lnTo>
                  <a:lnTo>
                    <a:pt x="35623" y="34163"/>
                  </a:lnTo>
                  <a:lnTo>
                    <a:pt x="37837" y="34163"/>
                  </a:lnTo>
                  <a:lnTo>
                    <a:pt x="38861" y="33401"/>
                  </a:lnTo>
                  <a:lnTo>
                    <a:pt x="35166" y="32893"/>
                  </a:lnTo>
                  <a:lnTo>
                    <a:pt x="35157" y="32385"/>
                  </a:lnTo>
                  <a:lnTo>
                    <a:pt x="32867" y="32385"/>
                  </a:lnTo>
                  <a:lnTo>
                    <a:pt x="31241" y="32131"/>
                  </a:lnTo>
                  <a:lnTo>
                    <a:pt x="30849" y="32004"/>
                  </a:lnTo>
                  <a:close/>
                </a:path>
                <a:path w="148590" h="78105">
                  <a:moveTo>
                    <a:pt x="13794" y="37465"/>
                  </a:moveTo>
                  <a:lnTo>
                    <a:pt x="11696" y="37465"/>
                  </a:lnTo>
                  <a:lnTo>
                    <a:pt x="11671" y="37592"/>
                  </a:lnTo>
                  <a:lnTo>
                    <a:pt x="13736" y="37592"/>
                  </a:lnTo>
                  <a:lnTo>
                    <a:pt x="13794" y="37465"/>
                  </a:lnTo>
                  <a:close/>
                </a:path>
                <a:path w="148590" h="78105">
                  <a:moveTo>
                    <a:pt x="125945" y="32131"/>
                  </a:moveTo>
                  <a:lnTo>
                    <a:pt x="124444" y="33092"/>
                  </a:lnTo>
                  <a:lnTo>
                    <a:pt x="126377" y="35052"/>
                  </a:lnTo>
                  <a:lnTo>
                    <a:pt x="127723" y="35941"/>
                  </a:lnTo>
                  <a:lnTo>
                    <a:pt x="129108" y="36703"/>
                  </a:lnTo>
                  <a:lnTo>
                    <a:pt x="128231" y="37211"/>
                  </a:lnTo>
                  <a:lnTo>
                    <a:pt x="126923" y="37592"/>
                  </a:lnTo>
                  <a:lnTo>
                    <a:pt x="134442" y="37592"/>
                  </a:lnTo>
                  <a:lnTo>
                    <a:pt x="132295" y="36576"/>
                  </a:lnTo>
                  <a:lnTo>
                    <a:pt x="132587" y="36195"/>
                  </a:lnTo>
                  <a:lnTo>
                    <a:pt x="132829" y="35687"/>
                  </a:lnTo>
                  <a:lnTo>
                    <a:pt x="130708" y="35687"/>
                  </a:lnTo>
                  <a:lnTo>
                    <a:pt x="129209" y="34798"/>
                  </a:lnTo>
                  <a:lnTo>
                    <a:pt x="127787" y="33909"/>
                  </a:lnTo>
                  <a:lnTo>
                    <a:pt x="125945" y="32131"/>
                  </a:lnTo>
                  <a:close/>
                </a:path>
                <a:path w="148590" h="78105">
                  <a:moveTo>
                    <a:pt x="18211" y="30607"/>
                  </a:moveTo>
                  <a:lnTo>
                    <a:pt x="15379" y="32639"/>
                  </a:lnTo>
                  <a:lnTo>
                    <a:pt x="13474" y="34544"/>
                  </a:lnTo>
                  <a:lnTo>
                    <a:pt x="12153" y="36703"/>
                  </a:lnTo>
                  <a:lnTo>
                    <a:pt x="11696" y="36830"/>
                  </a:lnTo>
                  <a:lnTo>
                    <a:pt x="10731" y="37211"/>
                  </a:lnTo>
                  <a:lnTo>
                    <a:pt x="13911" y="37211"/>
                  </a:lnTo>
                  <a:lnTo>
                    <a:pt x="14312" y="36576"/>
                  </a:lnTo>
                  <a:lnTo>
                    <a:pt x="16392" y="35941"/>
                  </a:lnTo>
                  <a:lnTo>
                    <a:pt x="14731" y="35941"/>
                  </a:lnTo>
                  <a:lnTo>
                    <a:pt x="15798" y="34417"/>
                  </a:lnTo>
                  <a:lnTo>
                    <a:pt x="17262" y="33092"/>
                  </a:lnTo>
                  <a:lnTo>
                    <a:pt x="19748" y="31369"/>
                  </a:lnTo>
                  <a:lnTo>
                    <a:pt x="18211" y="30607"/>
                  </a:lnTo>
                  <a:close/>
                </a:path>
                <a:path w="148590" h="78105">
                  <a:moveTo>
                    <a:pt x="95008" y="36322"/>
                  </a:moveTo>
                  <a:lnTo>
                    <a:pt x="91605" y="36322"/>
                  </a:lnTo>
                  <a:lnTo>
                    <a:pt x="91782" y="36449"/>
                  </a:lnTo>
                  <a:lnTo>
                    <a:pt x="92024" y="36449"/>
                  </a:lnTo>
                  <a:lnTo>
                    <a:pt x="92722" y="36830"/>
                  </a:lnTo>
                  <a:lnTo>
                    <a:pt x="91185" y="36957"/>
                  </a:lnTo>
                  <a:lnTo>
                    <a:pt x="98927" y="36957"/>
                  </a:lnTo>
                  <a:lnTo>
                    <a:pt x="98107" y="36703"/>
                  </a:lnTo>
                  <a:lnTo>
                    <a:pt x="95618" y="36703"/>
                  </a:lnTo>
                  <a:lnTo>
                    <a:pt x="95008" y="36322"/>
                  </a:lnTo>
                  <a:close/>
                </a:path>
                <a:path w="148590" h="78105">
                  <a:moveTo>
                    <a:pt x="95525" y="21463"/>
                  </a:moveTo>
                  <a:lnTo>
                    <a:pt x="91109" y="21463"/>
                  </a:lnTo>
                  <a:lnTo>
                    <a:pt x="92925" y="21717"/>
                  </a:lnTo>
                  <a:lnTo>
                    <a:pt x="94703" y="22352"/>
                  </a:lnTo>
                  <a:lnTo>
                    <a:pt x="96024" y="23495"/>
                  </a:lnTo>
                  <a:lnTo>
                    <a:pt x="97472" y="24384"/>
                  </a:lnTo>
                  <a:lnTo>
                    <a:pt x="100478" y="26575"/>
                  </a:lnTo>
                  <a:lnTo>
                    <a:pt x="101422" y="27178"/>
                  </a:lnTo>
                  <a:lnTo>
                    <a:pt x="97878" y="28829"/>
                  </a:lnTo>
                  <a:lnTo>
                    <a:pt x="96183" y="32893"/>
                  </a:lnTo>
                  <a:lnTo>
                    <a:pt x="96095" y="33401"/>
                  </a:lnTo>
                  <a:lnTo>
                    <a:pt x="97929" y="36703"/>
                  </a:lnTo>
                  <a:lnTo>
                    <a:pt x="98107" y="36703"/>
                  </a:lnTo>
                  <a:lnTo>
                    <a:pt x="97878" y="29972"/>
                  </a:lnTo>
                  <a:lnTo>
                    <a:pt x="102387" y="28321"/>
                  </a:lnTo>
                  <a:lnTo>
                    <a:pt x="105772" y="28321"/>
                  </a:lnTo>
                  <a:lnTo>
                    <a:pt x="106438" y="26797"/>
                  </a:lnTo>
                  <a:lnTo>
                    <a:pt x="98120" y="22860"/>
                  </a:lnTo>
                  <a:lnTo>
                    <a:pt x="95525" y="21463"/>
                  </a:lnTo>
                  <a:close/>
                </a:path>
                <a:path w="148590" h="78105">
                  <a:moveTo>
                    <a:pt x="103136" y="33274"/>
                  </a:moveTo>
                  <a:lnTo>
                    <a:pt x="102679" y="33274"/>
                  </a:lnTo>
                  <a:lnTo>
                    <a:pt x="102450" y="33401"/>
                  </a:lnTo>
                  <a:lnTo>
                    <a:pt x="101796" y="33655"/>
                  </a:lnTo>
                  <a:lnTo>
                    <a:pt x="101269" y="34417"/>
                  </a:lnTo>
                  <a:lnTo>
                    <a:pt x="105994" y="36068"/>
                  </a:lnTo>
                  <a:lnTo>
                    <a:pt x="110108" y="34163"/>
                  </a:lnTo>
                  <a:lnTo>
                    <a:pt x="110214" y="33528"/>
                  </a:lnTo>
                  <a:lnTo>
                    <a:pt x="106057" y="33528"/>
                  </a:lnTo>
                  <a:lnTo>
                    <a:pt x="103136" y="33274"/>
                  </a:lnTo>
                  <a:close/>
                </a:path>
                <a:path w="148590" h="78105">
                  <a:moveTo>
                    <a:pt x="18605" y="32639"/>
                  </a:moveTo>
                  <a:lnTo>
                    <a:pt x="17678" y="33020"/>
                  </a:lnTo>
                  <a:lnTo>
                    <a:pt x="16335" y="34036"/>
                  </a:lnTo>
                  <a:lnTo>
                    <a:pt x="16236" y="34290"/>
                  </a:lnTo>
                  <a:lnTo>
                    <a:pt x="16446" y="34671"/>
                  </a:lnTo>
                  <a:lnTo>
                    <a:pt x="17157" y="34798"/>
                  </a:lnTo>
                  <a:lnTo>
                    <a:pt x="15938" y="35560"/>
                  </a:lnTo>
                  <a:lnTo>
                    <a:pt x="15341" y="35687"/>
                  </a:lnTo>
                  <a:lnTo>
                    <a:pt x="14731" y="35941"/>
                  </a:lnTo>
                  <a:lnTo>
                    <a:pt x="16392" y="35941"/>
                  </a:lnTo>
                  <a:lnTo>
                    <a:pt x="18732" y="35179"/>
                  </a:lnTo>
                  <a:lnTo>
                    <a:pt x="24610" y="35179"/>
                  </a:lnTo>
                  <a:lnTo>
                    <a:pt x="23139" y="34290"/>
                  </a:lnTo>
                  <a:lnTo>
                    <a:pt x="21297" y="33909"/>
                  </a:lnTo>
                  <a:lnTo>
                    <a:pt x="21742" y="33528"/>
                  </a:lnTo>
                  <a:lnTo>
                    <a:pt x="21990" y="33147"/>
                  </a:lnTo>
                  <a:lnTo>
                    <a:pt x="19456" y="33147"/>
                  </a:lnTo>
                  <a:lnTo>
                    <a:pt x="18605" y="32639"/>
                  </a:lnTo>
                  <a:close/>
                </a:path>
                <a:path w="148590" h="78105">
                  <a:moveTo>
                    <a:pt x="92938" y="35687"/>
                  </a:moveTo>
                  <a:lnTo>
                    <a:pt x="91503" y="35814"/>
                  </a:lnTo>
                  <a:lnTo>
                    <a:pt x="93668" y="35814"/>
                  </a:lnTo>
                  <a:lnTo>
                    <a:pt x="92938" y="35687"/>
                  </a:lnTo>
                  <a:close/>
                </a:path>
                <a:path w="148590" h="78105">
                  <a:moveTo>
                    <a:pt x="133613" y="32027"/>
                  </a:moveTo>
                  <a:lnTo>
                    <a:pt x="130708" y="35687"/>
                  </a:lnTo>
                  <a:lnTo>
                    <a:pt x="132829" y="35687"/>
                  </a:lnTo>
                  <a:lnTo>
                    <a:pt x="132968" y="35179"/>
                  </a:lnTo>
                  <a:lnTo>
                    <a:pt x="135254" y="35179"/>
                  </a:lnTo>
                  <a:lnTo>
                    <a:pt x="134454" y="34671"/>
                  </a:lnTo>
                  <a:lnTo>
                    <a:pt x="133418" y="33274"/>
                  </a:lnTo>
                  <a:lnTo>
                    <a:pt x="133521" y="32385"/>
                  </a:lnTo>
                  <a:lnTo>
                    <a:pt x="133613" y="32027"/>
                  </a:lnTo>
                  <a:close/>
                </a:path>
                <a:path w="148590" h="78105">
                  <a:moveTo>
                    <a:pt x="132965" y="24257"/>
                  </a:moveTo>
                  <a:lnTo>
                    <a:pt x="127927" y="24257"/>
                  </a:lnTo>
                  <a:lnTo>
                    <a:pt x="129247" y="24511"/>
                  </a:lnTo>
                  <a:lnTo>
                    <a:pt x="129235" y="25400"/>
                  </a:lnTo>
                  <a:lnTo>
                    <a:pt x="129031" y="25527"/>
                  </a:lnTo>
                  <a:lnTo>
                    <a:pt x="129324" y="25781"/>
                  </a:lnTo>
                  <a:lnTo>
                    <a:pt x="130682" y="26416"/>
                  </a:lnTo>
                  <a:lnTo>
                    <a:pt x="132067" y="26797"/>
                  </a:lnTo>
                  <a:lnTo>
                    <a:pt x="133451" y="27051"/>
                  </a:lnTo>
                  <a:lnTo>
                    <a:pt x="134415" y="28318"/>
                  </a:lnTo>
                  <a:lnTo>
                    <a:pt x="136042" y="31115"/>
                  </a:lnTo>
                  <a:lnTo>
                    <a:pt x="136165" y="32004"/>
                  </a:lnTo>
                  <a:lnTo>
                    <a:pt x="136292" y="33909"/>
                  </a:lnTo>
                  <a:lnTo>
                    <a:pt x="136055" y="35687"/>
                  </a:lnTo>
                  <a:lnTo>
                    <a:pt x="137883" y="35687"/>
                  </a:lnTo>
                  <a:lnTo>
                    <a:pt x="138264" y="33782"/>
                  </a:lnTo>
                  <a:lnTo>
                    <a:pt x="138143" y="32131"/>
                  </a:lnTo>
                  <a:lnTo>
                    <a:pt x="138022" y="30861"/>
                  </a:lnTo>
                  <a:lnTo>
                    <a:pt x="137906" y="30353"/>
                  </a:lnTo>
                  <a:lnTo>
                    <a:pt x="136334" y="27813"/>
                  </a:lnTo>
                  <a:lnTo>
                    <a:pt x="141830" y="27813"/>
                  </a:lnTo>
                  <a:lnTo>
                    <a:pt x="139915" y="27432"/>
                  </a:lnTo>
                  <a:lnTo>
                    <a:pt x="135267" y="26416"/>
                  </a:lnTo>
                  <a:lnTo>
                    <a:pt x="134797" y="25781"/>
                  </a:lnTo>
                  <a:lnTo>
                    <a:pt x="133705" y="24765"/>
                  </a:lnTo>
                  <a:lnTo>
                    <a:pt x="132965" y="24257"/>
                  </a:lnTo>
                  <a:close/>
                </a:path>
                <a:path w="148590" h="78105">
                  <a:moveTo>
                    <a:pt x="88344" y="30734"/>
                  </a:moveTo>
                  <a:lnTo>
                    <a:pt x="78892" y="30734"/>
                  </a:lnTo>
                  <a:lnTo>
                    <a:pt x="79336" y="30988"/>
                  </a:lnTo>
                  <a:lnTo>
                    <a:pt x="81025" y="32639"/>
                  </a:lnTo>
                  <a:lnTo>
                    <a:pt x="81365" y="33528"/>
                  </a:lnTo>
                  <a:lnTo>
                    <a:pt x="81449" y="34544"/>
                  </a:lnTo>
                  <a:lnTo>
                    <a:pt x="81229" y="35560"/>
                  </a:lnTo>
                  <a:lnTo>
                    <a:pt x="83546" y="35560"/>
                  </a:lnTo>
                  <a:lnTo>
                    <a:pt x="83673" y="34671"/>
                  </a:lnTo>
                  <a:lnTo>
                    <a:pt x="83598" y="33655"/>
                  </a:lnTo>
                  <a:lnTo>
                    <a:pt x="82041" y="31496"/>
                  </a:lnTo>
                  <a:lnTo>
                    <a:pt x="89811" y="31496"/>
                  </a:lnTo>
                  <a:lnTo>
                    <a:pt x="88344" y="30734"/>
                  </a:lnTo>
                  <a:close/>
                </a:path>
                <a:path w="148590" h="78105">
                  <a:moveTo>
                    <a:pt x="41363" y="34671"/>
                  </a:moveTo>
                  <a:lnTo>
                    <a:pt x="38836" y="34671"/>
                  </a:lnTo>
                  <a:lnTo>
                    <a:pt x="36410" y="35179"/>
                  </a:lnTo>
                  <a:lnTo>
                    <a:pt x="44977" y="35179"/>
                  </a:lnTo>
                  <a:lnTo>
                    <a:pt x="45059" y="35052"/>
                  </a:lnTo>
                  <a:lnTo>
                    <a:pt x="43294" y="35052"/>
                  </a:lnTo>
                  <a:lnTo>
                    <a:pt x="41363" y="34671"/>
                  </a:lnTo>
                  <a:close/>
                </a:path>
                <a:path w="148590" h="78105">
                  <a:moveTo>
                    <a:pt x="62877" y="25781"/>
                  </a:moveTo>
                  <a:lnTo>
                    <a:pt x="58737" y="26416"/>
                  </a:lnTo>
                  <a:lnTo>
                    <a:pt x="53390" y="28067"/>
                  </a:lnTo>
                  <a:lnTo>
                    <a:pt x="46723" y="30988"/>
                  </a:lnTo>
                  <a:lnTo>
                    <a:pt x="43294" y="35052"/>
                  </a:lnTo>
                  <a:lnTo>
                    <a:pt x="45059" y="35052"/>
                  </a:lnTo>
                  <a:lnTo>
                    <a:pt x="45440" y="34671"/>
                  </a:lnTo>
                  <a:lnTo>
                    <a:pt x="45859" y="34290"/>
                  </a:lnTo>
                  <a:lnTo>
                    <a:pt x="50342" y="33401"/>
                  </a:lnTo>
                  <a:lnTo>
                    <a:pt x="53115" y="33401"/>
                  </a:lnTo>
                  <a:lnTo>
                    <a:pt x="53644" y="33020"/>
                  </a:lnTo>
                  <a:lnTo>
                    <a:pt x="54825" y="33020"/>
                  </a:lnTo>
                  <a:lnTo>
                    <a:pt x="55283" y="32893"/>
                  </a:lnTo>
                  <a:lnTo>
                    <a:pt x="63423" y="32893"/>
                  </a:lnTo>
                  <a:lnTo>
                    <a:pt x="64922" y="32766"/>
                  </a:lnTo>
                  <a:lnTo>
                    <a:pt x="76834" y="32766"/>
                  </a:lnTo>
                  <a:lnTo>
                    <a:pt x="75539" y="32512"/>
                  </a:lnTo>
                  <a:lnTo>
                    <a:pt x="48145" y="32512"/>
                  </a:lnTo>
                  <a:lnTo>
                    <a:pt x="48958" y="32004"/>
                  </a:lnTo>
                  <a:lnTo>
                    <a:pt x="58921" y="32004"/>
                  </a:lnTo>
                  <a:lnTo>
                    <a:pt x="58331" y="31750"/>
                  </a:lnTo>
                  <a:lnTo>
                    <a:pt x="55702" y="31750"/>
                  </a:lnTo>
                  <a:lnTo>
                    <a:pt x="52069" y="31242"/>
                  </a:lnTo>
                  <a:lnTo>
                    <a:pt x="50241" y="31115"/>
                  </a:lnTo>
                  <a:lnTo>
                    <a:pt x="51904" y="29972"/>
                  </a:lnTo>
                  <a:lnTo>
                    <a:pt x="53657" y="29083"/>
                  </a:lnTo>
                  <a:lnTo>
                    <a:pt x="55511" y="28318"/>
                  </a:lnTo>
                  <a:lnTo>
                    <a:pt x="59105" y="27686"/>
                  </a:lnTo>
                  <a:lnTo>
                    <a:pt x="78333" y="27686"/>
                  </a:lnTo>
                  <a:lnTo>
                    <a:pt x="77190" y="27305"/>
                  </a:lnTo>
                  <a:lnTo>
                    <a:pt x="64528" y="27305"/>
                  </a:lnTo>
                  <a:lnTo>
                    <a:pt x="62877" y="25781"/>
                  </a:lnTo>
                  <a:close/>
                </a:path>
                <a:path w="148590" h="78105">
                  <a:moveTo>
                    <a:pt x="53115" y="33401"/>
                  </a:moveTo>
                  <a:lnTo>
                    <a:pt x="50342" y="33401"/>
                  </a:lnTo>
                  <a:lnTo>
                    <a:pt x="47637" y="34671"/>
                  </a:lnTo>
                  <a:lnTo>
                    <a:pt x="47790" y="35052"/>
                  </a:lnTo>
                  <a:lnTo>
                    <a:pt x="50291" y="34798"/>
                  </a:lnTo>
                  <a:lnTo>
                    <a:pt x="51879" y="34290"/>
                  </a:lnTo>
                  <a:lnTo>
                    <a:pt x="53115" y="33401"/>
                  </a:lnTo>
                  <a:close/>
                </a:path>
                <a:path w="148590" h="78105">
                  <a:moveTo>
                    <a:pt x="37837" y="34163"/>
                  </a:moveTo>
                  <a:lnTo>
                    <a:pt x="35623" y="34163"/>
                  </a:lnTo>
                  <a:lnTo>
                    <a:pt x="37325" y="34544"/>
                  </a:lnTo>
                  <a:lnTo>
                    <a:pt x="37837" y="34163"/>
                  </a:lnTo>
                  <a:close/>
                </a:path>
                <a:path w="148590" h="78105">
                  <a:moveTo>
                    <a:pt x="105772" y="28321"/>
                  </a:moveTo>
                  <a:lnTo>
                    <a:pt x="102514" y="28321"/>
                  </a:lnTo>
                  <a:lnTo>
                    <a:pt x="103314" y="29337"/>
                  </a:lnTo>
                  <a:lnTo>
                    <a:pt x="103428" y="30607"/>
                  </a:lnTo>
                  <a:lnTo>
                    <a:pt x="101561" y="32258"/>
                  </a:lnTo>
                  <a:lnTo>
                    <a:pt x="98285" y="32512"/>
                  </a:lnTo>
                  <a:lnTo>
                    <a:pt x="100495" y="33909"/>
                  </a:lnTo>
                  <a:lnTo>
                    <a:pt x="101142" y="33909"/>
                  </a:lnTo>
                  <a:lnTo>
                    <a:pt x="102450" y="33401"/>
                  </a:lnTo>
                  <a:lnTo>
                    <a:pt x="103301" y="32893"/>
                  </a:lnTo>
                  <a:lnTo>
                    <a:pt x="104051" y="32258"/>
                  </a:lnTo>
                  <a:lnTo>
                    <a:pt x="105772" y="28321"/>
                  </a:lnTo>
                  <a:close/>
                </a:path>
                <a:path w="148590" h="78105">
                  <a:moveTo>
                    <a:pt x="110849" y="29718"/>
                  </a:moveTo>
                  <a:lnTo>
                    <a:pt x="108356" y="29718"/>
                  </a:lnTo>
                  <a:lnTo>
                    <a:pt x="107746" y="31877"/>
                  </a:lnTo>
                  <a:lnTo>
                    <a:pt x="106057" y="33528"/>
                  </a:lnTo>
                  <a:lnTo>
                    <a:pt x="110214" y="33528"/>
                  </a:lnTo>
                  <a:lnTo>
                    <a:pt x="110849" y="29718"/>
                  </a:lnTo>
                  <a:close/>
                </a:path>
                <a:path w="148590" h="78105">
                  <a:moveTo>
                    <a:pt x="18856" y="27813"/>
                  </a:moveTo>
                  <a:lnTo>
                    <a:pt x="16141" y="27813"/>
                  </a:lnTo>
                  <a:lnTo>
                    <a:pt x="19342" y="29972"/>
                  </a:lnTo>
                  <a:lnTo>
                    <a:pt x="22136" y="30734"/>
                  </a:lnTo>
                  <a:lnTo>
                    <a:pt x="19456" y="33147"/>
                  </a:lnTo>
                  <a:lnTo>
                    <a:pt x="21990" y="33147"/>
                  </a:lnTo>
                  <a:lnTo>
                    <a:pt x="23646" y="30607"/>
                  </a:lnTo>
                  <a:lnTo>
                    <a:pt x="22936" y="30226"/>
                  </a:lnTo>
                  <a:lnTo>
                    <a:pt x="20523" y="28829"/>
                  </a:lnTo>
                  <a:lnTo>
                    <a:pt x="20336" y="28521"/>
                  </a:lnTo>
                  <a:lnTo>
                    <a:pt x="19761" y="28321"/>
                  </a:lnTo>
                  <a:lnTo>
                    <a:pt x="18856" y="27813"/>
                  </a:lnTo>
                  <a:close/>
                </a:path>
                <a:path w="148590" h="78105">
                  <a:moveTo>
                    <a:pt x="54825" y="33020"/>
                  </a:moveTo>
                  <a:lnTo>
                    <a:pt x="54279" y="33020"/>
                  </a:lnTo>
                  <a:lnTo>
                    <a:pt x="54597" y="33147"/>
                  </a:lnTo>
                  <a:lnTo>
                    <a:pt x="54825" y="33020"/>
                  </a:lnTo>
                  <a:close/>
                </a:path>
                <a:path w="148590" h="78105">
                  <a:moveTo>
                    <a:pt x="16395" y="17780"/>
                  </a:moveTo>
                  <a:lnTo>
                    <a:pt x="15183" y="18055"/>
                  </a:lnTo>
                  <a:lnTo>
                    <a:pt x="13677" y="18796"/>
                  </a:lnTo>
                  <a:lnTo>
                    <a:pt x="13309" y="18923"/>
                  </a:lnTo>
                  <a:lnTo>
                    <a:pt x="12979" y="19177"/>
                  </a:lnTo>
                  <a:lnTo>
                    <a:pt x="10947" y="19431"/>
                  </a:lnTo>
                  <a:lnTo>
                    <a:pt x="8953" y="19939"/>
                  </a:lnTo>
                  <a:lnTo>
                    <a:pt x="2400" y="23241"/>
                  </a:lnTo>
                  <a:lnTo>
                    <a:pt x="2654" y="26797"/>
                  </a:lnTo>
                  <a:lnTo>
                    <a:pt x="5260" y="29464"/>
                  </a:lnTo>
                  <a:lnTo>
                    <a:pt x="5349" y="29611"/>
                  </a:lnTo>
                  <a:lnTo>
                    <a:pt x="4495" y="30099"/>
                  </a:lnTo>
                  <a:lnTo>
                    <a:pt x="1379" y="33092"/>
                  </a:lnTo>
                  <a:lnTo>
                    <a:pt x="7150" y="31115"/>
                  </a:lnTo>
                  <a:lnTo>
                    <a:pt x="10147" y="31115"/>
                  </a:lnTo>
                  <a:lnTo>
                    <a:pt x="9778" y="30988"/>
                  </a:lnTo>
                  <a:lnTo>
                    <a:pt x="9105" y="30607"/>
                  </a:lnTo>
                  <a:lnTo>
                    <a:pt x="10972" y="30226"/>
                  </a:lnTo>
                  <a:lnTo>
                    <a:pt x="12522" y="30226"/>
                  </a:lnTo>
                  <a:lnTo>
                    <a:pt x="9969" y="29210"/>
                  </a:lnTo>
                  <a:lnTo>
                    <a:pt x="7467" y="29210"/>
                  </a:lnTo>
                  <a:lnTo>
                    <a:pt x="7099" y="28829"/>
                  </a:lnTo>
                  <a:lnTo>
                    <a:pt x="6934" y="28575"/>
                  </a:lnTo>
                  <a:lnTo>
                    <a:pt x="4152" y="26797"/>
                  </a:lnTo>
                  <a:lnTo>
                    <a:pt x="4610" y="23114"/>
                  </a:lnTo>
                  <a:lnTo>
                    <a:pt x="7507" y="21956"/>
                  </a:lnTo>
                  <a:lnTo>
                    <a:pt x="9156" y="21336"/>
                  </a:lnTo>
                  <a:lnTo>
                    <a:pt x="10490" y="20955"/>
                  </a:lnTo>
                  <a:lnTo>
                    <a:pt x="11709" y="20574"/>
                  </a:lnTo>
                  <a:lnTo>
                    <a:pt x="13668" y="20574"/>
                  </a:lnTo>
                  <a:lnTo>
                    <a:pt x="14249" y="20193"/>
                  </a:lnTo>
                  <a:lnTo>
                    <a:pt x="15163" y="20066"/>
                  </a:lnTo>
                  <a:lnTo>
                    <a:pt x="29235" y="20066"/>
                  </a:lnTo>
                  <a:lnTo>
                    <a:pt x="28282" y="19939"/>
                  </a:lnTo>
                  <a:lnTo>
                    <a:pt x="28473" y="19939"/>
                  </a:lnTo>
                  <a:lnTo>
                    <a:pt x="29278" y="19558"/>
                  </a:lnTo>
                  <a:lnTo>
                    <a:pt x="26225" y="19558"/>
                  </a:lnTo>
                  <a:lnTo>
                    <a:pt x="23431" y="19050"/>
                  </a:lnTo>
                  <a:lnTo>
                    <a:pt x="22656" y="19050"/>
                  </a:lnTo>
                  <a:lnTo>
                    <a:pt x="20383" y="18288"/>
                  </a:lnTo>
                  <a:lnTo>
                    <a:pt x="19326" y="18055"/>
                  </a:lnTo>
                  <a:lnTo>
                    <a:pt x="19282" y="17907"/>
                  </a:lnTo>
                  <a:lnTo>
                    <a:pt x="17576" y="17907"/>
                  </a:lnTo>
                  <a:lnTo>
                    <a:pt x="16395" y="17780"/>
                  </a:lnTo>
                  <a:close/>
                </a:path>
                <a:path w="148590" h="78105">
                  <a:moveTo>
                    <a:pt x="116039" y="32258"/>
                  </a:moveTo>
                  <a:lnTo>
                    <a:pt x="113614" y="32258"/>
                  </a:lnTo>
                  <a:lnTo>
                    <a:pt x="113156" y="32639"/>
                  </a:lnTo>
                  <a:lnTo>
                    <a:pt x="112941" y="32893"/>
                  </a:lnTo>
                  <a:lnTo>
                    <a:pt x="116816" y="32893"/>
                  </a:lnTo>
                  <a:lnTo>
                    <a:pt x="116039" y="32258"/>
                  </a:lnTo>
                  <a:close/>
                </a:path>
                <a:path w="148590" h="78105">
                  <a:moveTo>
                    <a:pt x="51092" y="32258"/>
                  </a:moveTo>
                  <a:lnTo>
                    <a:pt x="49593" y="32258"/>
                  </a:lnTo>
                  <a:lnTo>
                    <a:pt x="48145" y="32512"/>
                  </a:lnTo>
                  <a:lnTo>
                    <a:pt x="52616" y="32512"/>
                  </a:lnTo>
                  <a:lnTo>
                    <a:pt x="51092" y="32258"/>
                  </a:lnTo>
                  <a:close/>
                </a:path>
                <a:path w="148590" h="78105">
                  <a:moveTo>
                    <a:pt x="58921" y="32004"/>
                  </a:moveTo>
                  <a:lnTo>
                    <a:pt x="48958" y="32004"/>
                  </a:lnTo>
                  <a:lnTo>
                    <a:pt x="51561" y="32258"/>
                  </a:lnTo>
                  <a:lnTo>
                    <a:pt x="52857" y="32512"/>
                  </a:lnTo>
                  <a:lnTo>
                    <a:pt x="75539" y="32512"/>
                  </a:lnTo>
                  <a:lnTo>
                    <a:pt x="75815" y="32258"/>
                  </a:lnTo>
                  <a:lnTo>
                    <a:pt x="59512" y="32258"/>
                  </a:lnTo>
                  <a:lnTo>
                    <a:pt x="58921" y="32004"/>
                  </a:lnTo>
                  <a:close/>
                </a:path>
                <a:path w="148590" h="78105">
                  <a:moveTo>
                    <a:pt x="89811" y="31496"/>
                  </a:moveTo>
                  <a:lnTo>
                    <a:pt x="82041" y="31496"/>
                  </a:lnTo>
                  <a:lnTo>
                    <a:pt x="82829" y="31877"/>
                  </a:lnTo>
                  <a:lnTo>
                    <a:pt x="86334" y="32512"/>
                  </a:lnTo>
                  <a:lnTo>
                    <a:pt x="87198" y="31750"/>
                  </a:lnTo>
                  <a:lnTo>
                    <a:pt x="90162" y="31750"/>
                  </a:lnTo>
                  <a:lnTo>
                    <a:pt x="90055" y="31623"/>
                  </a:lnTo>
                  <a:lnTo>
                    <a:pt x="89811" y="31496"/>
                  </a:lnTo>
                  <a:close/>
                </a:path>
                <a:path w="148590" h="78105">
                  <a:moveTo>
                    <a:pt x="10147" y="31115"/>
                  </a:moveTo>
                  <a:lnTo>
                    <a:pt x="7150" y="31115"/>
                  </a:lnTo>
                  <a:lnTo>
                    <a:pt x="8140" y="31877"/>
                  </a:lnTo>
                  <a:lnTo>
                    <a:pt x="9207" y="32385"/>
                  </a:lnTo>
                  <a:lnTo>
                    <a:pt x="10896" y="31496"/>
                  </a:lnTo>
                  <a:lnTo>
                    <a:pt x="10147" y="31115"/>
                  </a:lnTo>
                  <a:close/>
                </a:path>
                <a:path w="148590" h="78105">
                  <a:moveTo>
                    <a:pt x="40246" y="27813"/>
                  </a:moveTo>
                  <a:lnTo>
                    <a:pt x="37630" y="27940"/>
                  </a:lnTo>
                  <a:lnTo>
                    <a:pt x="32931" y="28829"/>
                  </a:lnTo>
                  <a:lnTo>
                    <a:pt x="32867" y="32385"/>
                  </a:lnTo>
                  <a:lnTo>
                    <a:pt x="35157" y="32385"/>
                  </a:lnTo>
                  <a:lnTo>
                    <a:pt x="35140" y="31369"/>
                  </a:lnTo>
                  <a:lnTo>
                    <a:pt x="36702" y="29972"/>
                  </a:lnTo>
                  <a:lnTo>
                    <a:pt x="41389" y="29210"/>
                  </a:lnTo>
                  <a:lnTo>
                    <a:pt x="43744" y="28262"/>
                  </a:lnTo>
                  <a:lnTo>
                    <a:pt x="40246" y="27813"/>
                  </a:lnTo>
                  <a:close/>
                </a:path>
                <a:path w="148590" h="78105">
                  <a:moveTo>
                    <a:pt x="78333" y="27686"/>
                  </a:moveTo>
                  <a:lnTo>
                    <a:pt x="59105" y="27686"/>
                  </a:lnTo>
                  <a:lnTo>
                    <a:pt x="60871" y="27813"/>
                  </a:lnTo>
                  <a:lnTo>
                    <a:pt x="61823" y="28067"/>
                  </a:lnTo>
                  <a:lnTo>
                    <a:pt x="60464" y="28575"/>
                  </a:lnTo>
                  <a:lnTo>
                    <a:pt x="59588" y="29337"/>
                  </a:lnTo>
                  <a:lnTo>
                    <a:pt x="59593" y="30607"/>
                  </a:lnTo>
                  <a:lnTo>
                    <a:pt x="59702" y="31115"/>
                  </a:lnTo>
                  <a:lnTo>
                    <a:pt x="60121" y="31496"/>
                  </a:lnTo>
                  <a:lnTo>
                    <a:pt x="60439" y="31623"/>
                  </a:lnTo>
                  <a:lnTo>
                    <a:pt x="60782" y="31877"/>
                  </a:lnTo>
                  <a:lnTo>
                    <a:pt x="59931" y="32004"/>
                  </a:lnTo>
                  <a:lnTo>
                    <a:pt x="59512" y="32258"/>
                  </a:lnTo>
                  <a:lnTo>
                    <a:pt x="75815" y="32258"/>
                  </a:lnTo>
                  <a:lnTo>
                    <a:pt x="75953" y="32131"/>
                  </a:lnTo>
                  <a:lnTo>
                    <a:pt x="74294" y="32131"/>
                  </a:lnTo>
                  <a:lnTo>
                    <a:pt x="71361" y="31623"/>
                  </a:lnTo>
                  <a:lnTo>
                    <a:pt x="68722" y="31242"/>
                  </a:lnTo>
                  <a:lnTo>
                    <a:pt x="64465" y="31242"/>
                  </a:lnTo>
                  <a:lnTo>
                    <a:pt x="64706" y="30988"/>
                  </a:lnTo>
                  <a:lnTo>
                    <a:pt x="64850" y="30734"/>
                  </a:lnTo>
                  <a:lnTo>
                    <a:pt x="64964" y="30480"/>
                  </a:lnTo>
                  <a:lnTo>
                    <a:pt x="65214" y="29718"/>
                  </a:lnTo>
                  <a:lnTo>
                    <a:pt x="65214" y="28702"/>
                  </a:lnTo>
                  <a:lnTo>
                    <a:pt x="67411" y="28321"/>
                  </a:lnTo>
                  <a:lnTo>
                    <a:pt x="79794" y="28321"/>
                  </a:lnTo>
                  <a:lnTo>
                    <a:pt x="78333" y="27686"/>
                  </a:lnTo>
                  <a:close/>
                </a:path>
                <a:path w="148590" h="78105">
                  <a:moveTo>
                    <a:pt x="79794" y="28321"/>
                  </a:moveTo>
                  <a:lnTo>
                    <a:pt x="69608" y="28321"/>
                  </a:lnTo>
                  <a:lnTo>
                    <a:pt x="71818" y="28448"/>
                  </a:lnTo>
                  <a:lnTo>
                    <a:pt x="74167" y="28448"/>
                  </a:lnTo>
                  <a:lnTo>
                    <a:pt x="76225" y="28956"/>
                  </a:lnTo>
                  <a:lnTo>
                    <a:pt x="78028" y="30099"/>
                  </a:lnTo>
                  <a:lnTo>
                    <a:pt x="76657" y="30607"/>
                  </a:lnTo>
                  <a:lnTo>
                    <a:pt x="75399" y="31242"/>
                  </a:lnTo>
                  <a:lnTo>
                    <a:pt x="74294" y="32131"/>
                  </a:lnTo>
                  <a:lnTo>
                    <a:pt x="75953" y="32131"/>
                  </a:lnTo>
                  <a:lnTo>
                    <a:pt x="76504" y="31623"/>
                  </a:lnTo>
                  <a:lnTo>
                    <a:pt x="77660" y="30988"/>
                  </a:lnTo>
                  <a:lnTo>
                    <a:pt x="78892" y="30734"/>
                  </a:lnTo>
                  <a:lnTo>
                    <a:pt x="88344" y="30734"/>
                  </a:lnTo>
                  <a:lnTo>
                    <a:pt x="88099" y="30607"/>
                  </a:lnTo>
                  <a:lnTo>
                    <a:pt x="88430" y="29845"/>
                  </a:lnTo>
                  <a:lnTo>
                    <a:pt x="84048" y="29845"/>
                  </a:lnTo>
                  <a:lnTo>
                    <a:pt x="83047" y="29337"/>
                  </a:lnTo>
                  <a:lnTo>
                    <a:pt x="81838" y="29337"/>
                  </a:lnTo>
                  <a:lnTo>
                    <a:pt x="80670" y="28702"/>
                  </a:lnTo>
                  <a:lnTo>
                    <a:pt x="79794" y="28321"/>
                  </a:lnTo>
                  <a:close/>
                </a:path>
                <a:path w="148590" h="78105">
                  <a:moveTo>
                    <a:pt x="133770" y="31420"/>
                  </a:moveTo>
                  <a:lnTo>
                    <a:pt x="133613" y="32027"/>
                  </a:lnTo>
                  <a:lnTo>
                    <a:pt x="134035" y="31496"/>
                  </a:lnTo>
                  <a:lnTo>
                    <a:pt x="133770" y="31420"/>
                  </a:lnTo>
                  <a:close/>
                </a:path>
                <a:path w="148590" h="78105">
                  <a:moveTo>
                    <a:pt x="57022" y="31623"/>
                  </a:moveTo>
                  <a:lnTo>
                    <a:pt x="55702" y="31750"/>
                  </a:lnTo>
                  <a:lnTo>
                    <a:pt x="58331" y="31750"/>
                  </a:lnTo>
                  <a:lnTo>
                    <a:pt x="57022" y="31623"/>
                  </a:lnTo>
                  <a:close/>
                </a:path>
                <a:path w="148590" h="78105">
                  <a:moveTo>
                    <a:pt x="128503" y="28448"/>
                  </a:moveTo>
                  <a:lnTo>
                    <a:pt x="122897" y="28448"/>
                  </a:lnTo>
                  <a:lnTo>
                    <a:pt x="124282" y="28702"/>
                  </a:lnTo>
                  <a:lnTo>
                    <a:pt x="133770" y="31420"/>
                  </a:lnTo>
                  <a:lnTo>
                    <a:pt x="133915" y="30861"/>
                  </a:lnTo>
                  <a:lnTo>
                    <a:pt x="132194" y="30861"/>
                  </a:lnTo>
                  <a:lnTo>
                    <a:pt x="130784" y="29083"/>
                  </a:lnTo>
                  <a:lnTo>
                    <a:pt x="128503" y="28448"/>
                  </a:lnTo>
                  <a:close/>
                </a:path>
                <a:path w="148590" h="78105">
                  <a:moveTo>
                    <a:pt x="67843" y="31115"/>
                  </a:moveTo>
                  <a:lnTo>
                    <a:pt x="64465" y="31242"/>
                  </a:lnTo>
                  <a:lnTo>
                    <a:pt x="68722" y="31242"/>
                  </a:lnTo>
                  <a:lnTo>
                    <a:pt x="67843" y="31115"/>
                  </a:lnTo>
                  <a:close/>
                </a:path>
                <a:path w="148590" h="78105">
                  <a:moveTo>
                    <a:pt x="134111" y="30099"/>
                  </a:moveTo>
                  <a:lnTo>
                    <a:pt x="132499" y="30353"/>
                  </a:lnTo>
                  <a:lnTo>
                    <a:pt x="132194" y="30861"/>
                  </a:lnTo>
                  <a:lnTo>
                    <a:pt x="133915" y="30861"/>
                  </a:lnTo>
                  <a:lnTo>
                    <a:pt x="134111" y="30099"/>
                  </a:lnTo>
                  <a:close/>
                </a:path>
                <a:path w="148590" h="78105">
                  <a:moveTo>
                    <a:pt x="20336" y="28521"/>
                  </a:moveTo>
                  <a:lnTo>
                    <a:pt x="20523" y="28829"/>
                  </a:lnTo>
                  <a:lnTo>
                    <a:pt x="22936" y="30226"/>
                  </a:lnTo>
                  <a:lnTo>
                    <a:pt x="23706" y="30514"/>
                  </a:lnTo>
                  <a:lnTo>
                    <a:pt x="24142" y="29845"/>
                  </a:lnTo>
                  <a:lnTo>
                    <a:pt x="20336" y="28521"/>
                  </a:lnTo>
                  <a:close/>
                </a:path>
                <a:path w="148590" h="78105">
                  <a:moveTo>
                    <a:pt x="13668" y="20574"/>
                  </a:moveTo>
                  <a:lnTo>
                    <a:pt x="11709" y="20574"/>
                  </a:lnTo>
                  <a:lnTo>
                    <a:pt x="10961" y="22225"/>
                  </a:lnTo>
                  <a:lnTo>
                    <a:pt x="10837" y="22860"/>
                  </a:lnTo>
                  <a:lnTo>
                    <a:pt x="12750" y="25146"/>
                  </a:lnTo>
                  <a:lnTo>
                    <a:pt x="14743" y="26797"/>
                  </a:lnTo>
                  <a:lnTo>
                    <a:pt x="14805" y="27051"/>
                  </a:lnTo>
                  <a:lnTo>
                    <a:pt x="12522" y="30226"/>
                  </a:lnTo>
                  <a:lnTo>
                    <a:pt x="10972" y="30226"/>
                  </a:lnTo>
                  <a:lnTo>
                    <a:pt x="12191" y="30480"/>
                  </a:lnTo>
                  <a:lnTo>
                    <a:pt x="14528" y="29591"/>
                  </a:lnTo>
                  <a:lnTo>
                    <a:pt x="15417" y="28829"/>
                  </a:lnTo>
                  <a:lnTo>
                    <a:pt x="16141" y="27813"/>
                  </a:lnTo>
                  <a:lnTo>
                    <a:pt x="18856" y="27813"/>
                  </a:lnTo>
                  <a:lnTo>
                    <a:pt x="17500" y="27051"/>
                  </a:lnTo>
                  <a:lnTo>
                    <a:pt x="16903" y="26670"/>
                  </a:lnTo>
                  <a:lnTo>
                    <a:pt x="17122" y="26289"/>
                  </a:lnTo>
                  <a:lnTo>
                    <a:pt x="17233" y="26035"/>
                  </a:lnTo>
                  <a:lnTo>
                    <a:pt x="17310" y="25781"/>
                  </a:lnTo>
                  <a:lnTo>
                    <a:pt x="15633" y="25781"/>
                  </a:lnTo>
                  <a:lnTo>
                    <a:pt x="13665" y="24130"/>
                  </a:lnTo>
                  <a:lnTo>
                    <a:pt x="11925" y="21717"/>
                  </a:lnTo>
                  <a:lnTo>
                    <a:pt x="13668" y="20574"/>
                  </a:lnTo>
                  <a:close/>
                </a:path>
                <a:path w="148590" h="78105">
                  <a:moveTo>
                    <a:pt x="29616" y="25146"/>
                  </a:moveTo>
                  <a:lnTo>
                    <a:pt x="26200" y="30226"/>
                  </a:lnTo>
                  <a:lnTo>
                    <a:pt x="28701" y="30226"/>
                  </a:lnTo>
                  <a:lnTo>
                    <a:pt x="29552" y="28956"/>
                  </a:lnTo>
                  <a:lnTo>
                    <a:pt x="33248" y="27686"/>
                  </a:lnTo>
                  <a:lnTo>
                    <a:pt x="38646" y="26416"/>
                  </a:lnTo>
                  <a:lnTo>
                    <a:pt x="46797" y="26416"/>
                  </a:lnTo>
                  <a:lnTo>
                    <a:pt x="46727" y="25908"/>
                  </a:lnTo>
                  <a:lnTo>
                    <a:pt x="44729" y="25908"/>
                  </a:lnTo>
                  <a:lnTo>
                    <a:pt x="39077" y="25400"/>
                  </a:lnTo>
                  <a:lnTo>
                    <a:pt x="29616" y="25146"/>
                  </a:lnTo>
                  <a:close/>
                </a:path>
                <a:path w="148590" h="78105">
                  <a:moveTo>
                    <a:pt x="111074" y="19939"/>
                  </a:moveTo>
                  <a:lnTo>
                    <a:pt x="101739" y="19939"/>
                  </a:lnTo>
                  <a:lnTo>
                    <a:pt x="103377" y="20320"/>
                  </a:lnTo>
                  <a:lnTo>
                    <a:pt x="105498" y="21209"/>
                  </a:lnTo>
                  <a:lnTo>
                    <a:pt x="106883" y="22733"/>
                  </a:lnTo>
                  <a:lnTo>
                    <a:pt x="107505" y="23749"/>
                  </a:lnTo>
                  <a:lnTo>
                    <a:pt x="107848" y="24511"/>
                  </a:lnTo>
                  <a:lnTo>
                    <a:pt x="108000" y="24765"/>
                  </a:lnTo>
                  <a:lnTo>
                    <a:pt x="108123" y="25019"/>
                  </a:lnTo>
                  <a:lnTo>
                    <a:pt x="108496" y="26035"/>
                  </a:lnTo>
                  <a:lnTo>
                    <a:pt x="108613" y="28262"/>
                  </a:lnTo>
                  <a:lnTo>
                    <a:pt x="108487" y="28448"/>
                  </a:lnTo>
                  <a:lnTo>
                    <a:pt x="107835" y="29083"/>
                  </a:lnTo>
                  <a:lnTo>
                    <a:pt x="106718" y="29845"/>
                  </a:lnTo>
                  <a:lnTo>
                    <a:pt x="107695" y="29972"/>
                  </a:lnTo>
                  <a:lnTo>
                    <a:pt x="108356" y="29718"/>
                  </a:lnTo>
                  <a:lnTo>
                    <a:pt x="110849" y="29718"/>
                  </a:lnTo>
                  <a:lnTo>
                    <a:pt x="110976" y="28956"/>
                  </a:lnTo>
                  <a:lnTo>
                    <a:pt x="110934" y="27305"/>
                  </a:lnTo>
                  <a:lnTo>
                    <a:pt x="121640" y="27305"/>
                  </a:lnTo>
                  <a:lnTo>
                    <a:pt x="121471" y="27178"/>
                  </a:lnTo>
                  <a:lnTo>
                    <a:pt x="117589" y="27178"/>
                  </a:lnTo>
                  <a:lnTo>
                    <a:pt x="115404" y="27051"/>
                  </a:lnTo>
                  <a:lnTo>
                    <a:pt x="113309" y="26670"/>
                  </a:lnTo>
                  <a:lnTo>
                    <a:pt x="111721" y="25781"/>
                  </a:lnTo>
                  <a:lnTo>
                    <a:pt x="112166" y="24638"/>
                  </a:lnTo>
                  <a:lnTo>
                    <a:pt x="110324" y="24638"/>
                  </a:lnTo>
                  <a:lnTo>
                    <a:pt x="110070" y="24384"/>
                  </a:lnTo>
                  <a:lnTo>
                    <a:pt x="109313" y="23114"/>
                  </a:lnTo>
                  <a:lnTo>
                    <a:pt x="109205" y="22860"/>
                  </a:lnTo>
                  <a:lnTo>
                    <a:pt x="109042" y="22098"/>
                  </a:lnTo>
                  <a:lnTo>
                    <a:pt x="112039" y="22098"/>
                  </a:lnTo>
                  <a:lnTo>
                    <a:pt x="112562" y="21956"/>
                  </a:lnTo>
                  <a:lnTo>
                    <a:pt x="112775" y="21844"/>
                  </a:lnTo>
                  <a:lnTo>
                    <a:pt x="114813" y="21844"/>
                  </a:lnTo>
                  <a:lnTo>
                    <a:pt x="114528" y="21082"/>
                  </a:lnTo>
                  <a:lnTo>
                    <a:pt x="114960" y="20955"/>
                  </a:lnTo>
                  <a:lnTo>
                    <a:pt x="116017" y="20574"/>
                  </a:lnTo>
                  <a:lnTo>
                    <a:pt x="111442" y="20574"/>
                  </a:lnTo>
                  <a:lnTo>
                    <a:pt x="111074" y="19939"/>
                  </a:lnTo>
                  <a:close/>
                </a:path>
                <a:path w="148590" h="78105">
                  <a:moveTo>
                    <a:pt x="83067" y="16510"/>
                  </a:moveTo>
                  <a:lnTo>
                    <a:pt x="72974" y="16510"/>
                  </a:lnTo>
                  <a:lnTo>
                    <a:pt x="80327" y="17018"/>
                  </a:lnTo>
                  <a:lnTo>
                    <a:pt x="84721" y="20193"/>
                  </a:lnTo>
                  <a:lnTo>
                    <a:pt x="82727" y="20828"/>
                  </a:lnTo>
                  <a:lnTo>
                    <a:pt x="81534" y="22225"/>
                  </a:lnTo>
                  <a:lnTo>
                    <a:pt x="81422" y="25273"/>
                  </a:lnTo>
                  <a:lnTo>
                    <a:pt x="81546" y="28575"/>
                  </a:lnTo>
                  <a:lnTo>
                    <a:pt x="84048" y="29845"/>
                  </a:lnTo>
                  <a:lnTo>
                    <a:pt x="85070" y="29611"/>
                  </a:lnTo>
                  <a:lnTo>
                    <a:pt x="84569" y="29464"/>
                  </a:lnTo>
                  <a:lnTo>
                    <a:pt x="83197" y="29337"/>
                  </a:lnTo>
                  <a:lnTo>
                    <a:pt x="88353" y="29337"/>
                  </a:lnTo>
                  <a:lnTo>
                    <a:pt x="88315" y="28194"/>
                  </a:lnTo>
                  <a:lnTo>
                    <a:pt x="88750" y="27813"/>
                  </a:lnTo>
                  <a:lnTo>
                    <a:pt x="85991" y="27813"/>
                  </a:lnTo>
                  <a:lnTo>
                    <a:pt x="84823" y="27559"/>
                  </a:lnTo>
                  <a:lnTo>
                    <a:pt x="83396" y="25908"/>
                  </a:lnTo>
                  <a:lnTo>
                    <a:pt x="83273" y="25654"/>
                  </a:lnTo>
                  <a:lnTo>
                    <a:pt x="83083" y="23876"/>
                  </a:lnTo>
                  <a:lnTo>
                    <a:pt x="84493" y="22479"/>
                  </a:lnTo>
                  <a:lnTo>
                    <a:pt x="86512" y="21844"/>
                  </a:lnTo>
                  <a:lnTo>
                    <a:pt x="90662" y="21844"/>
                  </a:lnTo>
                  <a:lnTo>
                    <a:pt x="91109" y="21463"/>
                  </a:lnTo>
                  <a:lnTo>
                    <a:pt x="95525" y="21463"/>
                  </a:lnTo>
                  <a:lnTo>
                    <a:pt x="94818" y="21082"/>
                  </a:lnTo>
                  <a:lnTo>
                    <a:pt x="93814" y="20701"/>
                  </a:lnTo>
                  <a:lnTo>
                    <a:pt x="92684" y="20447"/>
                  </a:lnTo>
                  <a:lnTo>
                    <a:pt x="93586" y="19939"/>
                  </a:lnTo>
                  <a:lnTo>
                    <a:pt x="94075" y="19812"/>
                  </a:lnTo>
                  <a:lnTo>
                    <a:pt x="89750" y="19812"/>
                  </a:lnTo>
                  <a:lnTo>
                    <a:pt x="88887" y="19685"/>
                  </a:lnTo>
                  <a:lnTo>
                    <a:pt x="87172" y="19685"/>
                  </a:lnTo>
                  <a:lnTo>
                    <a:pt x="83067" y="16510"/>
                  </a:lnTo>
                  <a:close/>
                </a:path>
                <a:path w="148590" h="78105">
                  <a:moveTo>
                    <a:pt x="85070" y="29611"/>
                  </a:moveTo>
                  <a:lnTo>
                    <a:pt x="84048" y="29845"/>
                  </a:lnTo>
                  <a:lnTo>
                    <a:pt x="85864" y="29845"/>
                  </a:lnTo>
                  <a:lnTo>
                    <a:pt x="85070" y="29611"/>
                  </a:lnTo>
                  <a:close/>
                </a:path>
                <a:path w="148590" h="78105">
                  <a:moveTo>
                    <a:pt x="88353" y="29337"/>
                  </a:moveTo>
                  <a:lnTo>
                    <a:pt x="86271" y="29337"/>
                  </a:lnTo>
                  <a:lnTo>
                    <a:pt x="86004" y="29718"/>
                  </a:lnTo>
                  <a:lnTo>
                    <a:pt x="85864" y="29845"/>
                  </a:lnTo>
                  <a:lnTo>
                    <a:pt x="88430" y="29845"/>
                  </a:lnTo>
                  <a:lnTo>
                    <a:pt x="88353" y="29337"/>
                  </a:lnTo>
                  <a:close/>
                </a:path>
                <a:path w="148590" h="78105">
                  <a:moveTo>
                    <a:pt x="86271" y="29337"/>
                  </a:moveTo>
                  <a:lnTo>
                    <a:pt x="83197" y="29337"/>
                  </a:lnTo>
                  <a:lnTo>
                    <a:pt x="84569" y="29464"/>
                  </a:lnTo>
                  <a:lnTo>
                    <a:pt x="85070" y="29611"/>
                  </a:lnTo>
                  <a:lnTo>
                    <a:pt x="86271" y="29337"/>
                  </a:lnTo>
                  <a:close/>
                </a:path>
                <a:path w="148590" h="78105">
                  <a:moveTo>
                    <a:pt x="50442" y="26575"/>
                  </a:moveTo>
                  <a:lnTo>
                    <a:pt x="44195" y="28321"/>
                  </a:lnTo>
                  <a:lnTo>
                    <a:pt x="46583" y="29464"/>
                  </a:lnTo>
                  <a:lnTo>
                    <a:pt x="50442" y="26575"/>
                  </a:lnTo>
                  <a:close/>
                </a:path>
                <a:path w="148590" h="78105">
                  <a:moveTo>
                    <a:pt x="25730" y="28194"/>
                  </a:moveTo>
                  <a:lnTo>
                    <a:pt x="21793" y="28194"/>
                  </a:lnTo>
                  <a:lnTo>
                    <a:pt x="23456" y="28829"/>
                  </a:lnTo>
                  <a:lnTo>
                    <a:pt x="24079" y="29210"/>
                  </a:lnTo>
                  <a:lnTo>
                    <a:pt x="25730" y="28194"/>
                  </a:lnTo>
                  <a:close/>
                </a:path>
                <a:path w="148590" h="78105">
                  <a:moveTo>
                    <a:pt x="44178" y="28318"/>
                  </a:moveTo>
                  <a:close/>
                </a:path>
                <a:path w="148590" h="78105">
                  <a:moveTo>
                    <a:pt x="43916" y="28194"/>
                  </a:moveTo>
                  <a:lnTo>
                    <a:pt x="43744" y="28262"/>
                  </a:lnTo>
                  <a:lnTo>
                    <a:pt x="44178" y="28318"/>
                  </a:lnTo>
                  <a:lnTo>
                    <a:pt x="43916" y="28194"/>
                  </a:lnTo>
                  <a:close/>
                </a:path>
                <a:path w="148590" h="78105">
                  <a:moveTo>
                    <a:pt x="90662" y="21844"/>
                  </a:moveTo>
                  <a:lnTo>
                    <a:pt x="86512" y="21844"/>
                  </a:lnTo>
                  <a:lnTo>
                    <a:pt x="86817" y="22225"/>
                  </a:lnTo>
                  <a:lnTo>
                    <a:pt x="87056" y="22733"/>
                  </a:lnTo>
                  <a:lnTo>
                    <a:pt x="87182" y="23241"/>
                  </a:lnTo>
                  <a:lnTo>
                    <a:pt x="86707" y="24511"/>
                  </a:lnTo>
                  <a:lnTo>
                    <a:pt x="86601" y="25146"/>
                  </a:lnTo>
                  <a:lnTo>
                    <a:pt x="86728" y="27432"/>
                  </a:lnTo>
                  <a:lnTo>
                    <a:pt x="85991" y="27813"/>
                  </a:lnTo>
                  <a:lnTo>
                    <a:pt x="88750" y="27813"/>
                  </a:lnTo>
                  <a:lnTo>
                    <a:pt x="89039" y="27559"/>
                  </a:lnTo>
                  <a:lnTo>
                    <a:pt x="89543" y="26575"/>
                  </a:lnTo>
                  <a:lnTo>
                    <a:pt x="89661" y="25527"/>
                  </a:lnTo>
                  <a:lnTo>
                    <a:pt x="89776" y="22860"/>
                  </a:lnTo>
                  <a:lnTo>
                    <a:pt x="89992" y="22479"/>
                  </a:lnTo>
                  <a:lnTo>
                    <a:pt x="90662" y="21844"/>
                  </a:lnTo>
                  <a:close/>
                </a:path>
                <a:path w="148590" h="78105">
                  <a:moveTo>
                    <a:pt x="70408" y="26924"/>
                  </a:moveTo>
                  <a:lnTo>
                    <a:pt x="67144" y="26924"/>
                  </a:lnTo>
                  <a:lnTo>
                    <a:pt x="64528" y="27305"/>
                  </a:lnTo>
                  <a:lnTo>
                    <a:pt x="73431" y="27305"/>
                  </a:lnTo>
                  <a:lnTo>
                    <a:pt x="70408" y="26924"/>
                  </a:lnTo>
                  <a:close/>
                </a:path>
                <a:path w="148590" h="78105">
                  <a:moveTo>
                    <a:pt x="72089" y="25273"/>
                  </a:moveTo>
                  <a:lnTo>
                    <a:pt x="68706" y="25273"/>
                  </a:lnTo>
                  <a:lnTo>
                    <a:pt x="70281" y="25908"/>
                  </a:lnTo>
                  <a:lnTo>
                    <a:pt x="71869" y="26670"/>
                  </a:lnTo>
                  <a:lnTo>
                    <a:pt x="73431" y="27305"/>
                  </a:lnTo>
                  <a:lnTo>
                    <a:pt x="77190" y="27305"/>
                  </a:lnTo>
                  <a:lnTo>
                    <a:pt x="74802" y="26497"/>
                  </a:lnTo>
                  <a:lnTo>
                    <a:pt x="72089" y="25273"/>
                  </a:lnTo>
                  <a:close/>
                </a:path>
                <a:path w="148590" h="78105">
                  <a:moveTo>
                    <a:pt x="114813" y="21844"/>
                  </a:moveTo>
                  <a:lnTo>
                    <a:pt x="112775" y="21844"/>
                  </a:lnTo>
                  <a:lnTo>
                    <a:pt x="113444" y="23368"/>
                  </a:lnTo>
                  <a:lnTo>
                    <a:pt x="114338" y="24892"/>
                  </a:lnTo>
                  <a:lnTo>
                    <a:pt x="115404" y="25781"/>
                  </a:lnTo>
                  <a:lnTo>
                    <a:pt x="114782" y="26035"/>
                  </a:lnTo>
                  <a:lnTo>
                    <a:pt x="114020" y="26543"/>
                  </a:lnTo>
                  <a:lnTo>
                    <a:pt x="115798" y="26670"/>
                  </a:lnTo>
                  <a:lnTo>
                    <a:pt x="117589" y="27178"/>
                  </a:lnTo>
                  <a:lnTo>
                    <a:pt x="121471" y="27178"/>
                  </a:lnTo>
                  <a:lnTo>
                    <a:pt x="121132" y="26924"/>
                  </a:lnTo>
                  <a:lnTo>
                    <a:pt x="120853" y="26797"/>
                  </a:lnTo>
                  <a:lnTo>
                    <a:pt x="121424" y="26670"/>
                  </a:lnTo>
                  <a:lnTo>
                    <a:pt x="123405" y="26035"/>
                  </a:lnTo>
                  <a:lnTo>
                    <a:pt x="124244" y="25273"/>
                  </a:lnTo>
                  <a:lnTo>
                    <a:pt x="118871" y="25273"/>
                  </a:lnTo>
                  <a:lnTo>
                    <a:pt x="116382" y="25146"/>
                  </a:lnTo>
                  <a:lnTo>
                    <a:pt x="115498" y="23613"/>
                  </a:lnTo>
                  <a:lnTo>
                    <a:pt x="114813" y="21844"/>
                  </a:lnTo>
                  <a:close/>
                </a:path>
                <a:path w="148590" h="78105">
                  <a:moveTo>
                    <a:pt x="46797" y="26416"/>
                  </a:moveTo>
                  <a:lnTo>
                    <a:pt x="38646" y="26416"/>
                  </a:lnTo>
                  <a:lnTo>
                    <a:pt x="45643" y="27051"/>
                  </a:lnTo>
                  <a:lnTo>
                    <a:pt x="46850" y="26797"/>
                  </a:lnTo>
                  <a:lnTo>
                    <a:pt x="46797" y="26416"/>
                  </a:lnTo>
                  <a:close/>
                </a:path>
                <a:path w="148590" h="78105">
                  <a:moveTo>
                    <a:pt x="51569" y="20828"/>
                  </a:moveTo>
                  <a:lnTo>
                    <a:pt x="49136" y="20828"/>
                  </a:lnTo>
                  <a:lnTo>
                    <a:pt x="50547" y="26497"/>
                  </a:lnTo>
                  <a:lnTo>
                    <a:pt x="50825" y="26289"/>
                  </a:lnTo>
                  <a:lnTo>
                    <a:pt x="52144" y="24130"/>
                  </a:lnTo>
                  <a:lnTo>
                    <a:pt x="52028" y="22860"/>
                  </a:lnTo>
                  <a:lnTo>
                    <a:pt x="51727" y="21082"/>
                  </a:lnTo>
                  <a:lnTo>
                    <a:pt x="51569" y="20828"/>
                  </a:lnTo>
                  <a:close/>
                </a:path>
                <a:path w="148590" h="78105">
                  <a:moveTo>
                    <a:pt x="46132" y="18161"/>
                  </a:moveTo>
                  <a:lnTo>
                    <a:pt x="41198" y="18161"/>
                  </a:lnTo>
                  <a:lnTo>
                    <a:pt x="41846" y="18288"/>
                  </a:lnTo>
                  <a:lnTo>
                    <a:pt x="42176" y="18288"/>
                  </a:lnTo>
                  <a:lnTo>
                    <a:pt x="42106" y="18542"/>
                  </a:lnTo>
                  <a:lnTo>
                    <a:pt x="41986" y="19558"/>
                  </a:lnTo>
                  <a:lnTo>
                    <a:pt x="42341" y="20574"/>
                  </a:lnTo>
                  <a:lnTo>
                    <a:pt x="42951" y="21844"/>
                  </a:lnTo>
                  <a:lnTo>
                    <a:pt x="41424" y="22180"/>
                  </a:lnTo>
                  <a:lnTo>
                    <a:pt x="41220" y="22225"/>
                  </a:lnTo>
                  <a:lnTo>
                    <a:pt x="39434" y="22618"/>
                  </a:lnTo>
                  <a:lnTo>
                    <a:pt x="39141" y="22987"/>
                  </a:lnTo>
                  <a:lnTo>
                    <a:pt x="43522" y="22987"/>
                  </a:lnTo>
                  <a:lnTo>
                    <a:pt x="44449" y="24892"/>
                  </a:lnTo>
                  <a:lnTo>
                    <a:pt x="44729" y="25908"/>
                  </a:lnTo>
                  <a:lnTo>
                    <a:pt x="46727" y="25908"/>
                  </a:lnTo>
                  <a:lnTo>
                    <a:pt x="46621" y="25146"/>
                  </a:lnTo>
                  <a:lnTo>
                    <a:pt x="45783" y="23241"/>
                  </a:lnTo>
                  <a:lnTo>
                    <a:pt x="45288" y="22479"/>
                  </a:lnTo>
                  <a:lnTo>
                    <a:pt x="45939" y="22225"/>
                  </a:lnTo>
                  <a:lnTo>
                    <a:pt x="41440" y="22225"/>
                  </a:lnTo>
                  <a:lnTo>
                    <a:pt x="45995" y="22203"/>
                  </a:lnTo>
                  <a:lnTo>
                    <a:pt x="47891" y="21463"/>
                  </a:lnTo>
                  <a:lnTo>
                    <a:pt x="44475" y="21463"/>
                  </a:lnTo>
                  <a:lnTo>
                    <a:pt x="44129" y="20955"/>
                  </a:lnTo>
                  <a:lnTo>
                    <a:pt x="44208" y="20320"/>
                  </a:lnTo>
                  <a:lnTo>
                    <a:pt x="45948" y="18542"/>
                  </a:lnTo>
                  <a:lnTo>
                    <a:pt x="46132" y="18161"/>
                  </a:lnTo>
                  <a:close/>
                </a:path>
                <a:path w="148590" h="78105">
                  <a:moveTo>
                    <a:pt x="63652" y="24003"/>
                  </a:moveTo>
                  <a:lnTo>
                    <a:pt x="57086" y="24003"/>
                  </a:lnTo>
                  <a:lnTo>
                    <a:pt x="57188" y="24257"/>
                  </a:lnTo>
                  <a:lnTo>
                    <a:pt x="61188" y="25146"/>
                  </a:lnTo>
                  <a:lnTo>
                    <a:pt x="64947" y="25400"/>
                  </a:lnTo>
                  <a:lnTo>
                    <a:pt x="68706" y="25273"/>
                  </a:lnTo>
                  <a:lnTo>
                    <a:pt x="72089" y="25273"/>
                  </a:lnTo>
                  <a:lnTo>
                    <a:pt x="71526" y="25019"/>
                  </a:lnTo>
                  <a:lnTo>
                    <a:pt x="72529" y="25019"/>
                  </a:lnTo>
                  <a:lnTo>
                    <a:pt x="73520" y="24765"/>
                  </a:lnTo>
                  <a:lnTo>
                    <a:pt x="74853" y="24638"/>
                  </a:lnTo>
                  <a:lnTo>
                    <a:pt x="75839" y="24130"/>
                  </a:lnTo>
                  <a:lnTo>
                    <a:pt x="66192" y="24130"/>
                  </a:lnTo>
                  <a:lnTo>
                    <a:pt x="63652" y="24003"/>
                  </a:lnTo>
                  <a:close/>
                </a:path>
                <a:path w="148590" h="78105">
                  <a:moveTo>
                    <a:pt x="37247" y="11684"/>
                  </a:moveTo>
                  <a:lnTo>
                    <a:pt x="35877" y="11684"/>
                  </a:lnTo>
                  <a:lnTo>
                    <a:pt x="35788" y="12065"/>
                  </a:lnTo>
                  <a:lnTo>
                    <a:pt x="35679" y="13589"/>
                  </a:lnTo>
                  <a:lnTo>
                    <a:pt x="35801" y="14224"/>
                  </a:lnTo>
                  <a:lnTo>
                    <a:pt x="36563" y="15494"/>
                  </a:lnTo>
                  <a:lnTo>
                    <a:pt x="36944" y="16002"/>
                  </a:lnTo>
                  <a:lnTo>
                    <a:pt x="34467" y="16256"/>
                  </a:lnTo>
                  <a:lnTo>
                    <a:pt x="31140" y="20320"/>
                  </a:lnTo>
                  <a:lnTo>
                    <a:pt x="22466" y="20320"/>
                  </a:lnTo>
                  <a:lnTo>
                    <a:pt x="22758" y="20574"/>
                  </a:lnTo>
                  <a:lnTo>
                    <a:pt x="18859" y="25273"/>
                  </a:lnTo>
                  <a:lnTo>
                    <a:pt x="20108" y="25273"/>
                  </a:lnTo>
                  <a:lnTo>
                    <a:pt x="20223" y="24638"/>
                  </a:lnTo>
                  <a:lnTo>
                    <a:pt x="20332" y="24257"/>
                  </a:lnTo>
                  <a:lnTo>
                    <a:pt x="21196" y="23495"/>
                  </a:lnTo>
                  <a:lnTo>
                    <a:pt x="22301" y="22225"/>
                  </a:lnTo>
                  <a:lnTo>
                    <a:pt x="23317" y="21717"/>
                  </a:lnTo>
                  <a:lnTo>
                    <a:pt x="24422" y="21590"/>
                  </a:lnTo>
                  <a:lnTo>
                    <a:pt x="29768" y="21590"/>
                  </a:lnTo>
                  <a:lnTo>
                    <a:pt x="28917" y="21336"/>
                  </a:lnTo>
                  <a:lnTo>
                    <a:pt x="36550" y="21336"/>
                  </a:lnTo>
                  <a:lnTo>
                    <a:pt x="32359" y="20574"/>
                  </a:lnTo>
                  <a:lnTo>
                    <a:pt x="32816" y="20066"/>
                  </a:lnTo>
                  <a:lnTo>
                    <a:pt x="34150" y="18161"/>
                  </a:lnTo>
                  <a:lnTo>
                    <a:pt x="35229" y="17526"/>
                  </a:lnTo>
                  <a:lnTo>
                    <a:pt x="37134" y="17272"/>
                  </a:lnTo>
                  <a:lnTo>
                    <a:pt x="54349" y="17272"/>
                  </a:lnTo>
                  <a:lnTo>
                    <a:pt x="54619" y="17018"/>
                  </a:lnTo>
                  <a:lnTo>
                    <a:pt x="39268" y="17018"/>
                  </a:lnTo>
                  <a:lnTo>
                    <a:pt x="37175" y="14097"/>
                  </a:lnTo>
                  <a:lnTo>
                    <a:pt x="37247" y="11684"/>
                  </a:lnTo>
                  <a:close/>
                </a:path>
                <a:path w="148590" h="78105">
                  <a:moveTo>
                    <a:pt x="120485" y="19685"/>
                  </a:moveTo>
                  <a:lnTo>
                    <a:pt x="118935" y="19685"/>
                  </a:lnTo>
                  <a:lnTo>
                    <a:pt x="119116" y="20701"/>
                  </a:lnTo>
                  <a:lnTo>
                    <a:pt x="119237" y="22606"/>
                  </a:lnTo>
                  <a:lnTo>
                    <a:pt x="119112" y="24257"/>
                  </a:lnTo>
                  <a:lnTo>
                    <a:pt x="118986" y="24892"/>
                  </a:lnTo>
                  <a:lnTo>
                    <a:pt x="118871" y="25273"/>
                  </a:lnTo>
                  <a:lnTo>
                    <a:pt x="124244" y="25273"/>
                  </a:lnTo>
                  <a:lnTo>
                    <a:pt x="124383" y="25146"/>
                  </a:lnTo>
                  <a:lnTo>
                    <a:pt x="120688" y="25146"/>
                  </a:lnTo>
                  <a:lnTo>
                    <a:pt x="120915" y="23368"/>
                  </a:lnTo>
                  <a:lnTo>
                    <a:pt x="120808" y="20955"/>
                  </a:lnTo>
                  <a:lnTo>
                    <a:pt x="120485" y="19685"/>
                  </a:lnTo>
                  <a:close/>
                </a:path>
                <a:path w="148590" h="78105">
                  <a:moveTo>
                    <a:pt x="130374" y="18669"/>
                  </a:moveTo>
                  <a:lnTo>
                    <a:pt x="124332" y="18669"/>
                  </a:lnTo>
                  <a:lnTo>
                    <a:pt x="128015" y="19304"/>
                  </a:lnTo>
                  <a:lnTo>
                    <a:pt x="129006" y="22860"/>
                  </a:lnTo>
                  <a:lnTo>
                    <a:pt x="126682" y="22860"/>
                  </a:lnTo>
                  <a:lnTo>
                    <a:pt x="125590" y="23114"/>
                  </a:lnTo>
                  <a:lnTo>
                    <a:pt x="123558" y="24003"/>
                  </a:lnTo>
                  <a:lnTo>
                    <a:pt x="122758" y="24511"/>
                  </a:lnTo>
                  <a:lnTo>
                    <a:pt x="121462" y="24892"/>
                  </a:lnTo>
                  <a:lnTo>
                    <a:pt x="120688" y="25146"/>
                  </a:lnTo>
                  <a:lnTo>
                    <a:pt x="124383" y="25146"/>
                  </a:lnTo>
                  <a:lnTo>
                    <a:pt x="125082" y="24511"/>
                  </a:lnTo>
                  <a:lnTo>
                    <a:pt x="127927" y="24257"/>
                  </a:lnTo>
                  <a:lnTo>
                    <a:pt x="132965" y="24257"/>
                  </a:lnTo>
                  <a:lnTo>
                    <a:pt x="132410" y="23876"/>
                  </a:lnTo>
                  <a:lnTo>
                    <a:pt x="131013" y="23368"/>
                  </a:lnTo>
                  <a:lnTo>
                    <a:pt x="130374" y="18669"/>
                  </a:lnTo>
                  <a:close/>
                </a:path>
                <a:path w="148590" h="78105">
                  <a:moveTo>
                    <a:pt x="112039" y="22098"/>
                  </a:moveTo>
                  <a:lnTo>
                    <a:pt x="109042" y="22098"/>
                  </a:lnTo>
                  <a:lnTo>
                    <a:pt x="109321" y="22225"/>
                  </a:lnTo>
                  <a:lnTo>
                    <a:pt x="109918" y="22352"/>
                  </a:lnTo>
                  <a:lnTo>
                    <a:pt x="110261" y="22987"/>
                  </a:lnTo>
                  <a:lnTo>
                    <a:pt x="110324" y="24638"/>
                  </a:lnTo>
                  <a:lnTo>
                    <a:pt x="112166" y="24638"/>
                  </a:lnTo>
                  <a:lnTo>
                    <a:pt x="112289" y="23613"/>
                  </a:lnTo>
                  <a:lnTo>
                    <a:pt x="112179" y="22733"/>
                  </a:lnTo>
                  <a:lnTo>
                    <a:pt x="112039" y="22098"/>
                  </a:lnTo>
                  <a:close/>
                </a:path>
                <a:path w="148590" h="78105">
                  <a:moveTo>
                    <a:pt x="55029" y="18796"/>
                  </a:moveTo>
                  <a:lnTo>
                    <a:pt x="52590" y="18796"/>
                  </a:lnTo>
                  <a:lnTo>
                    <a:pt x="52781" y="18923"/>
                  </a:lnTo>
                  <a:lnTo>
                    <a:pt x="54228" y="20320"/>
                  </a:lnTo>
                  <a:lnTo>
                    <a:pt x="54985" y="22180"/>
                  </a:lnTo>
                  <a:lnTo>
                    <a:pt x="55587" y="24511"/>
                  </a:lnTo>
                  <a:lnTo>
                    <a:pt x="56616" y="24384"/>
                  </a:lnTo>
                  <a:lnTo>
                    <a:pt x="57086" y="24003"/>
                  </a:lnTo>
                  <a:lnTo>
                    <a:pt x="63652" y="24003"/>
                  </a:lnTo>
                  <a:lnTo>
                    <a:pt x="61099" y="23749"/>
                  </a:lnTo>
                  <a:lnTo>
                    <a:pt x="60523" y="23622"/>
                  </a:lnTo>
                  <a:lnTo>
                    <a:pt x="57315" y="23622"/>
                  </a:lnTo>
                  <a:lnTo>
                    <a:pt x="56756" y="21209"/>
                  </a:lnTo>
                  <a:lnTo>
                    <a:pt x="55486" y="19177"/>
                  </a:lnTo>
                  <a:lnTo>
                    <a:pt x="55029" y="18796"/>
                  </a:lnTo>
                  <a:close/>
                </a:path>
                <a:path w="148590" h="78105">
                  <a:moveTo>
                    <a:pt x="31377" y="21971"/>
                  </a:moveTo>
                  <a:lnTo>
                    <a:pt x="26822" y="21971"/>
                  </a:lnTo>
                  <a:lnTo>
                    <a:pt x="27495" y="22225"/>
                  </a:lnTo>
                  <a:lnTo>
                    <a:pt x="29057" y="22733"/>
                  </a:lnTo>
                  <a:lnTo>
                    <a:pt x="33439" y="23241"/>
                  </a:lnTo>
                  <a:lnTo>
                    <a:pt x="35864" y="24257"/>
                  </a:lnTo>
                  <a:lnTo>
                    <a:pt x="41026" y="23613"/>
                  </a:lnTo>
                  <a:lnTo>
                    <a:pt x="42265" y="23368"/>
                  </a:lnTo>
                  <a:lnTo>
                    <a:pt x="43522" y="22987"/>
                  </a:lnTo>
                  <a:lnTo>
                    <a:pt x="39141" y="22987"/>
                  </a:lnTo>
                  <a:lnTo>
                    <a:pt x="38125" y="22733"/>
                  </a:lnTo>
                  <a:lnTo>
                    <a:pt x="34594" y="22733"/>
                  </a:lnTo>
                  <a:lnTo>
                    <a:pt x="31377" y="21971"/>
                  </a:lnTo>
                  <a:close/>
                </a:path>
                <a:path w="148590" h="78105">
                  <a:moveTo>
                    <a:pt x="62851" y="20066"/>
                  </a:moveTo>
                  <a:lnTo>
                    <a:pt x="60871" y="20066"/>
                  </a:lnTo>
                  <a:lnTo>
                    <a:pt x="61620" y="21463"/>
                  </a:lnTo>
                  <a:lnTo>
                    <a:pt x="63068" y="22479"/>
                  </a:lnTo>
                  <a:lnTo>
                    <a:pt x="65341" y="23622"/>
                  </a:lnTo>
                  <a:lnTo>
                    <a:pt x="66192" y="24130"/>
                  </a:lnTo>
                  <a:lnTo>
                    <a:pt x="75839" y="24130"/>
                  </a:lnTo>
                  <a:lnTo>
                    <a:pt x="76085" y="24003"/>
                  </a:lnTo>
                  <a:lnTo>
                    <a:pt x="69341" y="24003"/>
                  </a:lnTo>
                  <a:lnTo>
                    <a:pt x="65900" y="22352"/>
                  </a:lnTo>
                  <a:lnTo>
                    <a:pt x="62915" y="20320"/>
                  </a:lnTo>
                  <a:lnTo>
                    <a:pt x="62851" y="20066"/>
                  </a:lnTo>
                  <a:close/>
                </a:path>
                <a:path w="148590" h="78105">
                  <a:moveTo>
                    <a:pt x="65394" y="17907"/>
                  </a:moveTo>
                  <a:lnTo>
                    <a:pt x="62306" y="17907"/>
                  </a:lnTo>
                  <a:lnTo>
                    <a:pt x="63296" y="18669"/>
                  </a:lnTo>
                  <a:lnTo>
                    <a:pt x="64350" y="19177"/>
                  </a:lnTo>
                  <a:lnTo>
                    <a:pt x="72542" y="23749"/>
                  </a:lnTo>
                  <a:lnTo>
                    <a:pt x="71475" y="24003"/>
                  </a:lnTo>
                  <a:lnTo>
                    <a:pt x="76085" y="24003"/>
                  </a:lnTo>
                  <a:lnTo>
                    <a:pt x="68776" y="19835"/>
                  </a:lnTo>
                  <a:lnTo>
                    <a:pt x="66154" y="19304"/>
                  </a:lnTo>
                  <a:lnTo>
                    <a:pt x="65654" y="18055"/>
                  </a:lnTo>
                  <a:lnTo>
                    <a:pt x="65394" y="17907"/>
                  </a:lnTo>
                  <a:close/>
                </a:path>
                <a:path w="148590" h="78105">
                  <a:moveTo>
                    <a:pt x="58216" y="23114"/>
                  </a:moveTo>
                  <a:lnTo>
                    <a:pt x="57632" y="23368"/>
                  </a:lnTo>
                  <a:lnTo>
                    <a:pt x="57327" y="23622"/>
                  </a:lnTo>
                  <a:lnTo>
                    <a:pt x="60523" y="23622"/>
                  </a:lnTo>
                  <a:lnTo>
                    <a:pt x="58216" y="23114"/>
                  </a:lnTo>
                  <a:close/>
                </a:path>
                <a:path w="148590" h="78105">
                  <a:moveTo>
                    <a:pt x="36550" y="21336"/>
                  </a:moveTo>
                  <a:lnTo>
                    <a:pt x="28917" y="21336"/>
                  </a:lnTo>
                  <a:lnTo>
                    <a:pt x="32080" y="21844"/>
                  </a:lnTo>
                  <a:lnTo>
                    <a:pt x="35585" y="22098"/>
                  </a:lnTo>
                  <a:lnTo>
                    <a:pt x="39141" y="22987"/>
                  </a:lnTo>
                  <a:lnTo>
                    <a:pt x="39343" y="22733"/>
                  </a:lnTo>
                  <a:lnTo>
                    <a:pt x="38912" y="22733"/>
                  </a:lnTo>
                  <a:lnTo>
                    <a:pt x="39434" y="22618"/>
                  </a:lnTo>
                  <a:lnTo>
                    <a:pt x="39961" y="21956"/>
                  </a:lnTo>
                  <a:lnTo>
                    <a:pt x="36550" y="21336"/>
                  </a:lnTo>
                  <a:close/>
                </a:path>
                <a:path w="148590" h="78105">
                  <a:moveTo>
                    <a:pt x="39434" y="22618"/>
                  </a:moveTo>
                  <a:lnTo>
                    <a:pt x="38912" y="22733"/>
                  </a:lnTo>
                  <a:lnTo>
                    <a:pt x="39343" y="22733"/>
                  </a:lnTo>
                  <a:close/>
                </a:path>
                <a:path w="148590" h="78105">
                  <a:moveTo>
                    <a:pt x="29768" y="21590"/>
                  </a:moveTo>
                  <a:lnTo>
                    <a:pt x="24422" y="21590"/>
                  </a:lnTo>
                  <a:lnTo>
                    <a:pt x="25692" y="22479"/>
                  </a:lnTo>
                  <a:lnTo>
                    <a:pt x="26390" y="22225"/>
                  </a:lnTo>
                  <a:lnTo>
                    <a:pt x="26822" y="21971"/>
                  </a:lnTo>
                  <a:lnTo>
                    <a:pt x="31377" y="21971"/>
                  </a:lnTo>
                  <a:lnTo>
                    <a:pt x="29768" y="21590"/>
                  </a:lnTo>
                  <a:close/>
                </a:path>
                <a:path w="148590" h="78105">
                  <a:moveTo>
                    <a:pt x="40926" y="20743"/>
                  </a:moveTo>
                  <a:lnTo>
                    <a:pt x="40151" y="21717"/>
                  </a:lnTo>
                  <a:lnTo>
                    <a:pt x="40043" y="21971"/>
                  </a:lnTo>
                  <a:lnTo>
                    <a:pt x="41319" y="22203"/>
                  </a:lnTo>
                  <a:lnTo>
                    <a:pt x="41219" y="21590"/>
                  </a:lnTo>
                  <a:lnTo>
                    <a:pt x="40926" y="20743"/>
                  </a:lnTo>
                  <a:close/>
                </a:path>
                <a:path w="148590" h="78105">
                  <a:moveTo>
                    <a:pt x="54349" y="17272"/>
                  </a:moveTo>
                  <a:lnTo>
                    <a:pt x="47828" y="17272"/>
                  </a:lnTo>
                  <a:lnTo>
                    <a:pt x="47856" y="18034"/>
                  </a:lnTo>
                  <a:lnTo>
                    <a:pt x="48209" y="18415"/>
                  </a:lnTo>
                  <a:lnTo>
                    <a:pt x="48298" y="19177"/>
                  </a:lnTo>
                  <a:lnTo>
                    <a:pt x="48653" y="19685"/>
                  </a:lnTo>
                  <a:lnTo>
                    <a:pt x="47294" y="20447"/>
                  </a:lnTo>
                  <a:lnTo>
                    <a:pt x="44475" y="21463"/>
                  </a:lnTo>
                  <a:lnTo>
                    <a:pt x="47891" y="21463"/>
                  </a:lnTo>
                  <a:lnTo>
                    <a:pt x="49136" y="20828"/>
                  </a:lnTo>
                  <a:lnTo>
                    <a:pt x="51569" y="20828"/>
                  </a:lnTo>
                  <a:lnTo>
                    <a:pt x="51333" y="20447"/>
                  </a:lnTo>
                  <a:lnTo>
                    <a:pt x="50977" y="19685"/>
                  </a:lnTo>
                  <a:lnTo>
                    <a:pt x="52006" y="19050"/>
                  </a:lnTo>
                  <a:lnTo>
                    <a:pt x="52501" y="18796"/>
                  </a:lnTo>
                  <a:lnTo>
                    <a:pt x="55029" y="18796"/>
                  </a:lnTo>
                  <a:lnTo>
                    <a:pt x="54876" y="18669"/>
                  </a:lnTo>
                  <a:lnTo>
                    <a:pt x="50457" y="18669"/>
                  </a:lnTo>
                  <a:lnTo>
                    <a:pt x="50363" y="18415"/>
                  </a:lnTo>
                  <a:lnTo>
                    <a:pt x="50342" y="17399"/>
                  </a:lnTo>
                  <a:lnTo>
                    <a:pt x="54214" y="17399"/>
                  </a:lnTo>
                  <a:lnTo>
                    <a:pt x="54349" y="17272"/>
                  </a:lnTo>
                  <a:close/>
                </a:path>
                <a:path w="148590" h="78105">
                  <a:moveTo>
                    <a:pt x="62723" y="19558"/>
                  </a:moveTo>
                  <a:lnTo>
                    <a:pt x="59067" y="19558"/>
                  </a:lnTo>
                  <a:lnTo>
                    <a:pt x="59093" y="20066"/>
                  </a:lnTo>
                  <a:lnTo>
                    <a:pt x="58978" y="20828"/>
                  </a:lnTo>
                  <a:lnTo>
                    <a:pt x="60490" y="20701"/>
                  </a:lnTo>
                  <a:lnTo>
                    <a:pt x="60871" y="20066"/>
                  </a:lnTo>
                  <a:lnTo>
                    <a:pt x="62851" y="20066"/>
                  </a:lnTo>
                  <a:lnTo>
                    <a:pt x="62723" y="19558"/>
                  </a:lnTo>
                  <a:close/>
                </a:path>
                <a:path w="148590" h="78105">
                  <a:moveTo>
                    <a:pt x="47828" y="17272"/>
                  </a:moveTo>
                  <a:lnTo>
                    <a:pt x="37134" y="17272"/>
                  </a:lnTo>
                  <a:lnTo>
                    <a:pt x="39941" y="17907"/>
                  </a:lnTo>
                  <a:lnTo>
                    <a:pt x="40926" y="20743"/>
                  </a:lnTo>
                  <a:lnTo>
                    <a:pt x="41364" y="20193"/>
                  </a:lnTo>
                  <a:lnTo>
                    <a:pt x="41484" y="19812"/>
                  </a:lnTo>
                  <a:lnTo>
                    <a:pt x="41394" y="18669"/>
                  </a:lnTo>
                  <a:lnTo>
                    <a:pt x="41198" y="18161"/>
                  </a:lnTo>
                  <a:lnTo>
                    <a:pt x="46132" y="18161"/>
                  </a:lnTo>
                  <a:lnTo>
                    <a:pt x="46316" y="17780"/>
                  </a:lnTo>
                  <a:lnTo>
                    <a:pt x="47345" y="17526"/>
                  </a:lnTo>
                  <a:lnTo>
                    <a:pt x="47828" y="17272"/>
                  </a:lnTo>
                  <a:close/>
                </a:path>
                <a:path w="148590" h="78105">
                  <a:moveTo>
                    <a:pt x="110777" y="19558"/>
                  </a:moveTo>
                  <a:lnTo>
                    <a:pt x="95542" y="19558"/>
                  </a:lnTo>
                  <a:lnTo>
                    <a:pt x="95796" y="19812"/>
                  </a:lnTo>
                  <a:lnTo>
                    <a:pt x="97548" y="20701"/>
                  </a:lnTo>
                  <a:lnTo>
                    <a:pt x="98526" y="20701"/>
                  </a:lnTo>
                  <a:lnTo>
                    <a:pt x="100660" y="20320"/>
                  </a:lnTo>
                  <a:lnTo>
                    <a:pt x="101739" y="19939"/>
                  </a:lnTo>
                  <a:lnTo>
                    <a:pt x="111074" y="19939"/>
                  </a:lnTo>
                  <a:lnTo>
                    <a:pt x="110777" y="19558"/>
                  </a:lnTo>
                  <a:close/>
                </a:path>
                <a:path w="148590" h="78105">
                  <a:moveTo>
                    <a:pt x="113664" y="19685"/>
                  </a:moveTo>
                  <a:lnTo>
                    <a:pt x="112547" y="19939"/>
                  </a:lnTo>
                  <a:lnTo>
                    <a:pt x="112369" y="20574"/>
                  </a:lnTo>
                  <a:lnTo>
                    <a:pt x="116017" y="20574"/>
                  </a:lnTo>
                  <a:lnTo>
                    <a:pt x="117011" y="20193"/>
                  </a:lnTo>
                  <a:lnTo>
                    <a:pt x="114096" y="20193"/>
                  </a:lnTo>
                  <a:lnTo>
                    <a:pt x="113664" y="19685"/>
                  </a:lnTo>
                  <a:close/>
                </a:path>
                <a:path w="148590" h="78105">
                  <a:moveTo>
                    <a:pt x="116167" y="11938"/>
                  </a:moveTo>
                  <a:lnTo>
                    <a:pt x="108559" y="11938"/>
                  </a:lnTo>
                  <a:lnTo>
                    <a:pt x="114782" y="13843"/>
                  </a:lnTo>
                  <a:lnTo>
                    <a:pt x="116573" y="15240"/>
                  </a:lnTo>
                  <a:lnTo>
                    <a:pt x="117551" y="15875"/>
                  </a:lnTo>
                  <a:lnTo>
                    <a:pt x="118115" y="16891"/>
                  </a:lnTo>
                  <a:lnTo>
                    <a:pt x="118226" y="17145"/>
                  </a:lnTo>
                  <a:lnTo>
                    <a:pt x="118592" y="18288"/>
                  </a:lnTo>
                  <a:lnTo>
                    <a:pt x="117043" y="18923"/>
                  </a:lnTo>
                  <a:lnTo>
                    <a:pt x="115658" y="19685"/>
                  </a:lnTo>
                  <a:lnTo>
                    <a:pt x="114096" y="20193"/>
                  </a:lnTo>
                  <a:lnTo>
                    <a:pt x="117011" y="20193"/>
                  </a:lnTo>
                  <a:lnTo>
                    <a:pt x="117652" y="19939"/>
                  </a:lnTo>
                  <a:lnTo>
                    <a:pt x="118935" y="19685"/>
                  </a:lnTo>
                  <a:lnTo>
                    <a:pt x="120485" y="19685"/>
                  </a:lnTo>
                  <a:lnTo>
                    <a:pt x="120421" y="19431"/>
                  </a:lnTo>
                  <a:lnTo>
                    <a:pt x="124332" y="18669"/>
                  </a:lnTo>
                  <a:lnTo>
                    <a:pt x="130374" y="18669"/>
                  </a:lnTo>
                  <a:lnTo>
                    <a:pt x="130340" y="18415"/>
                  </a:lnTo>
                  <a:lnTo>
                    <a:pt x="128593" y="17780"/>
                  </a:lnTo>
                  <a:lnTo>
                    <a:pt x="119887" y="17780"/>
                  </a:lnTo>
                  <a:lnTo>
                    <a:pt x="117678" y="12573"/>
                  </a:lnTo>
                  <a:lnTo>
                    <a:pt x="116167" y="11938"/>
                  </a:lnTo>
                  <a:close/>
                </a:path>
                <a:path w="148590" h="78105">
                  <a:moveTo>
                    <a:pt x="59975" y="16764"/>
                  </a:moveTo>
                  <a:lnTo>
                    <a:pt x="54889" y="16764"/>
                  </a:lnTo>
                  <a:lnTo>
                    <a:pt x="56108" y="17145"/>
                  </a:lnTo>
                  <a:lnTo>
                    <a:pt x="57315" y="17780"/>
                  </a:lnTo>
                  <a:lnTo>
                    <a:pt x="58127" y="18415"/>
                  </a:lnTo>
                  <a:lnTo>
                    <a:pt x="56857" y="19304"/>
                  </a:lnTo>
                  <a:lnTo>
                    <a:pt x="58267" y="20066"/>
                  </a:lnTo>
                  <a:lnTo>
                    <a:pt x="59067" y="19558"/>
                  </a:lnTo>
                  <a:lnTo>
                    <a:pt x="62723" y="19558"/>
                  </a:lnTo>
                  <a:lnTo>
                    <a:pt x="62306" y="17907"/>
                  </a:lnTo>
                  <a:lnTo>
                    <a:pt x="65394" y="17907"/>
                  </a:lnTo>
                  <a:lnTo>
                    <a:pt x="64503" y="17399"/>
                  </a:lnTo>
                  <a:lnTo>
                    <a:pt x="63677" y="16891"/>
                  </a:lnTo>
                  <a:lnTo>
                    <a:pt x="60147" y="16891"/>
                  </a:lnTo>
                  <a:lnTo>
                    <a:pt x="59975" y="16764"/>
                  </a:lnTo>
                  <a:close/>
                </a:path>
                <a:path w="148590" h="78105">
                  <a:moveTo>
                    <a:pt x="66928" y="16764"/>
                  </a:moveTo>
                  <a:lnTo>
                    <a:pt x="65138" y="16764"/>
                  </a:lnTo>
                  <a:lnTo>
                    <a:pt x="65654" y="18055"/>
                  </a:lnTo>
                  <a:lnTo>
                    <a:pt x="68776" y="19835"/>
                  </a:lnTo>
                  <a:lnTo>
                    <a:pt x="69913" y="20066"/>
                  </a:lnTo>
                  <a:lnTo>
                    <a:pt x="72180" y="18415"/>
                  </a:lnTo>
                  <a:lnTo>
                    <a:pt x="69151" y="18415"/>
                  </a:lnTo>
                  <a:lnTo>
                    <a:pt x="67678" y="17780"/>
                  </a:lnTo>
                  <a:lnTo>
                    <a:pt x="66928" y="16764"/>
                  </a:lnTo>
                  <a:close/>
                </a:path>
                <a:path w="148590" h="78105">
                  <a:moveTo>
                    <a:pt x="65654" y="18055"/>
                  </a:moveTo>
                  <a:lnTo>
                    <a:pt x="66154" y="19304"/>
                  </a:lnTo>
                  <a:lnTo>
                    <a:pt x="68776" y="19835"/>
                  </a:lnTo>
                  <a:lnTo>
                    <a:pt x="65654" y="18055"/>
                  </a:lnTo>
                  <a:close/>
                </a:path>
                <a:path w="148590" h="78105">
                  <a:moveTo>
                    <a:pt x="89180" y="12319"/>
                  </a:moveTo>
                  <a:lnTo>
                    <a:pt x="85737" y="12319"/>
                  </a:lnTo>
                  <a:lnTo>
                    <a:pt x="89611" y="14097"/>
                  </a:lnTo>
                  <a:lnTo>
                    <a:pt x="92544" y="15875"/>
                  </a:lnTo>
                  <a:lnTo>
                    <a:pt x="94030" y="17780"/>
                  </a:lnTo>
                  <a:lnTo>
                    <a:pt x="92468" y="18161"/>
                  </a:lnTo>
                  <a:lnTo>
                    <a:pt x="90995" y="18796"/>
                  </a:lnTo>
                  <a:lnTo>
                    <a:pt x="89750" y="19812"/>
                  </a:lnTo>
                  <a:lnTo>
                    <a:pt x="94075" y="19812"/>
                  </a:lnTo>
                  <a:lnTo>
                    <a:pt x="94564" y="19685"/>
                  </a:lnTo>
                  <a:lnTo>
                    <a:pt x="95542" y="19558"/>
                  </a:lnTo>
                  <a:lnTo>
                    <a:pt x="110777" y="19558"/>
                  </a:lnTo>
                  <a:lnTo>
                    <a:pt x="110578" y="19304"/>
                  </a:lnTo>
                  <a:lnTo>
                    <a:pt x="109150" y="18161"/>
                  </a:lnTo>
                  <a:lnTo>
                    <a:pt x="101752" y="18161"/>
                  </a:lnTo>
                  <a:lnTo>
                    <a:pt x="100787" y="17907"/>
                  </a:lnTo>
                  <a:lnTo>
                    <a:pt x="101041" y="17780"/>
                  </a:lnTo>
                  <a:lnTo>
                    <a:pt x="101523" y="17399"/>
                  </a:lnTo>
                  <a:lnTo>
                    <a:pt x="104413" y="17399"/>
                  </a:lnTo>
                  <a:lnTo>
                    <a:pt x="103784" y="17018"/>
                  </a:lnTo>
                  <a:lnTo>
                    <a:pt x="96443" y="17018"/>
                  </a:lnTo>
                  <a:lnTo>
                    <a:pt x="94068" y="15621"/>
                  </a:lnTo>
                  <a:lnTo>
                    <a:pt x="91782" y="13335"/>
                  </a:lnTo>
                  <a:lnTo>
                    <a:pt x="89180" y="12319"/>
                  </a:lnTo>
                  <a:close/>
                </a:path>
                <a:path w="148590" h="78105">
                  <a:moveTo>
                    <a:pt x="37067" y="7493"/>
                  </a:moveTo>
                  <a:lnTo>
                    <a:pt x="35623" y="7493"/>
                  </a:lnTo>
                  <a:lnTo>
                    <a:pt x="37020" y="8890"/>
                  </a:lnTo>
                  <a:lnTo>
                    <a:pt x="37033" y="9144"/>
                  </a:lnTo>
                  <a:lnTo>
                    <a:pt x="36525" y="10033"/>
                  </a:lnTo>
                  <a:lnTo>
                    <a:pt x="33921" y="10668"/>
                  </a:lnTo>
                  <a:lnTo>
                    <a:pt x="31686" y="12827"/>
                  </a:lnTo>
                  <a:lnTo>
                    <a:pt x="30594" y="15494"/>
                  </a:lnTo>
                  <a:lnTo>
                    <a:pt x="28613" y="18288"/>
                  </a:lnTo>
                  <a:lnTo>
                    <a:pt x="26225" y="19558"/>
                  </a:lnTo>
                  <a:lnTo>
                    <a:pt x="29278" y="19558"/>
                  </a:lnTo>
                  <a:lnTo>
                    <a:pt x="30619" y="18923"/>
                  </a:lnTo>
                  <a:lnTo>
                    <a:pt x="31661" y="17526"/>
                  </a:lnTo>
                  <a:lnTo>
                    <a:pt x="31864" y="17018"/>
                  </a:lnTo>
                  <a:lnTo>
                    <a:pt x="32156" y="16637"/>
                  </a:lnTo>
                  <a:lnTo>
                    <a:pt x="33032" y="14097"/>
                  </a:lnTo>
                  <a:lnTo>
                    <a:pt x="34315" y="12446"/>
                  </a:lnTo>
                  <a:lnTo>
                    <a:pt x="35877" y="11684"/>
                  </a:lnTo>
                  <a:lnTo>
                    <a:pt x="37247" y="11684"/>
                  </a:lnTo>
                  <a:lnTo>
                    <a:pt x="37274" y="11303"/>
                  </a:lnTo>
                  <a:lnTo>
                    <a:pt x="43010" y="11303"/>
                  </a:lnTo>
                  <a:lnTo>
                    <a:pt x="41833" y="10541"/>
                  </a:lnTo>
                  <a:lnTo>
                    <a:pt x="40081" y="10033"/>
                  </a:lnTo>
                  <a:lnTo>
                    <a:pt x="39750" y="9398"/>
                  </a:lnTo>
                  <a:lnTo>
                    <a:pt x="39331" y="8890"/>
                  </a:lnTo>
                  <a:lnTo>
                    <a:pt x="38836" y="8509"/>
                  </a:lnTo>
                  <a:lnTo>
                    <a:pt x="39471" y="8255"/>
                  </a:lnTo>
                  <a:lnTo>
                    <a:pt x="39852" y="8128"/>
                  </a:lnTo>
                  <a:lnTo>
                    <a:pt x="39179" y="8128"/>
                  </a:lnTo>
                  <a:lnTo>
                    <a:pt x="39577" y="8001"/>
                  </a:lnTo>
                  <a:lnTo>
                    <a:pt x="38036" y="8001"/>
                  </a:lnTo>
                  <a:lnTo>
                    <a:pt x="37067" y="7493"/>
                  </a:lnTo>
                  <a:close/>
                </a:path>
                <a:path w="148590" h="78105">
                  <a:moveTo>
                    <a:pt x="54214" y="17399"/>
                  </a:moveTo>
                  <a:lnTo>
                    <a:pt x="50342" y="17399"/>
                  </a:lnTo>
                  <a:lnTo>
                    <a:pt x="51130" y="17780"/>
                  </a:lnTo>
                  <a:lnTo>
                    <a:pt x="51485" y="17907"/>
                  </a:lnTo>
                  <a:lnTo>
                    <a:pt x="50457" y="18669"/>
                  </a:lnTo>
                  <a:lnTo>
                    <a:pt x="54876" y="18669"/>
                  </a:lnTo>
                  <a:lnTo>
                    <a:pt x="53809" y="17780"/>
                  </a:lnTo>
                  <a:lnTo>
                    <a:pt x="54214" y="17399"/>
                  </a:lnTo>
                  <a:close/>
                </a:path>
                <a:path w="148590" h="78105">
                  <a:moveTo>
                    <a:pt x="71970" y="17145"/>
                  </a:moveTo>
                  <a:lnTo>
                    <a:pt x="71373" y="17653"/>
                  </a:lnTo>
                  <a:lnTo>
                    <a:pt x="69151" y="18415"/>
                  </a:lnTo>
                  <a:lnTo>
                    <a:pt x="72180" y="18415"/>
                  </a:lnTo>
                  <a:lnTo>
                    <a:pt x="73558" y="17399"/>
                  </a:lnTo>
                  <a:lnTo>
                    <a:pt x="71970" y="17145"/>
                  </a:lnTo>
                  <a:close/>
                </a:path>
                <a:path w="148590" h="78105">
                  <a:moveTo>
                    <a:pt x="104413" y="17399"/>
                  </a:moveTo>
                  <a:lnTo>
                    <a:pt x="101523" y="17399"/>
                  </a:lnTo>
                  <a:lnTo>
                    <a:pt x="102222" y="17780"/>
                  </a:lnTo>
                  <a:lnTo>
                    <a:pt x="102552" y="18034"/>
                  </a:lnTo>
                  <a:lnTo>
                    <a:pt x="101752" y="18161"/>
                  </a:lnTo>
                  <a:lnTo>
                    <a:pt x="109150" y="18161"/>
                  </a:lnTo>
                  <a:lnTo>
                    <a:pt x="108356" y="17526"/>
                  </a:lnTo>
                  <a:lnTo>
                    <a:pt x="104622" y="17526"/>
                  </a:lnTo>
                  <a:lnTo>
                    <a:pt x="104413" y="17399"/>
                  </a:lnTo>
                  <a:close/>
                </a:path>
                <a:path w="148590" h="78105">
                  <a:moveTo>
                    <a:pt x="24211" y="11069"/>
                  </a:moveTo>
                  <a:lnTo>
                    <a:pt x="18986" y="13462"/>
                  </a:lnTo>
                  <a:lnTo>
                    <a:pt x="18072" y="15494"/>
                  </a:lnTo>
                  <a:lnTo>
                    <a:pt x="17576" y="17907"/>
                  </a:lnTo>
                  <a:lnTo>
                    <a:pt x="19282" y="17907"/>
                  </a:lnTo>
                  <a:lnTo>
                    <a:pt x="20967" y="13970"/>
                  </a:lnTo>
                  <a:lnTo>
                    <a:pt x="24211" y="11069"/>
                  </a:lnTo>
                  <a:close/>
                </a:path>
                <a:path w="148590" h="78105">
                  <a:moveTo>
                    <a:pt x="125450" y="16637"/>
                  </a:moveTo>
                  <a:lnTo>
                    <a:pt x="120599" y="17653"/>
                  </a:lnTo>
                  <a:lnTo>
                    <a:pt x="119887" y="17780"/>
                  </a:lnTo>
                  <a:lnTo>
                    <a:pt x="128593" y="17780"/>
                  </a:lnTo>
                  <a:lnTo>
                    <a:pt x="125450" y="16637"/>
                  </a:lnTo>
                  <a:close/>
                </a:path>
                <a:path w="148590" h="78105">
                  <a:moveTo>
                    <a:pt x="107721" y="17018"/>
                  </a:moveTo>
                  <a:lnTo>
                    <a:pt x="106273" y="17145"/>
                  </a:lnTo>
                  <a:lnTo>
                    <a:pt x="104622" y="17526"/>
                  </a:lnTo>
                  <a:lnTo>
                    <a:pt x="108356" y="17526"/>
                  </a:lnTo>
                  <a:lnTo>
                    <a:pt x="107721" y="17018"/>
                  </a:lnTo>
                  <a:close/>
                </a:path>
                <a:path w="148590" h="78105">
                  <a:moveTo>
                    <a:pt x="52227" y="12846"/>
                  </a:moveTo>
                  <a:lnTo>
                    <a:pt x="50660" y="12954"/>
                  </a:lnTo>
                  <a:lnTo>
                    <a:pt x="50426" y="13462"/>
                  </a:lnTo>
                  <a:lnTo>
                    <a:pt x="50317" y="13627"/>
                  </a:lnTo>
                  <a:lnTo>
                    <a:pt x="49377" y="14351"/>
                  </a:lnTo>
                  <a:lnTo>
                    <a:pt x="48450" y="14986"/>
                  </a:lnTo>
                  <a:lnTo>
                    <a:pt x="47561" y="15367"/>
                  </a:lnTo>
                  <a:lnTo>
                    <a:pt x="46227" y="15621"/>
                  </a:lnTo>
                  <a:lnTo>
                    <a:pt x="44576" y="16129"/>
                  </a:lnTo>
                  <a:lnTo>
                    <a:pt x="43865" y="16383"/>
                  </a:lnTo>
                  <a:lnTo>
                    <a:pt x="43345" y="16764"/>
                  </a:lnTo>
                  <a:lnTo>
                    <a:pt x="39268" y="17018"/>
                  </a:lnTo>
                  <a:lnTo>
                    <a:pt x="54619" y="17018"/>
                  </a:lnTo>
                  <a:lnTo>
                    <a:pt x="54754" y="16891"/>
                  </a:lnTo>
                  <a:lnTo>
                    <a:pt x="52793" y="16891"/>
                  </a:lnTo>
                  <a:lnTo>
                    <a:pt x="52400" y="16637"/>
                  </a:lnTo>
                  <a:lnTo>
                    <a:pt x="51561" y="16256"/>
                  </a:lnTo>
                  <a:lnTo>
                    <a:pt x="59083" y="16256"/>
                  </a:lnTo>
                  <a:lnTo>
                    <a:pt x="58254" y="15875"/>
                  </a:lnTo>
                  <a:lnTo>
                    <a:pt x="57378" y="15621"/>
                  </a:lnTo>
                  <a:lnTo>
                    <a:pt x="56387" y="15367"/>
                  </a:lnTo>
                  <a:lnTo>
                    <a:pt x="56661" y="15113"/>
                  </a:lnTo>
                  <a:lnTo>
                    <a:pt x="54089" y="15113"/>
                  </a:lnTo>
                  <a:lnTo>
                    <a:pt x="53035" y="14986"/>
                  </a:lnTo>
                  <a:lnTo>
                    <a:pt x="51130" y="14986"/>
                  </a:lnTo>
                  <a:lnTo>
                    <a:pt x="51523" y="14605"/>
                  </a:lnTo>
                  <a:lnTo>
                    <a:pt x="52250" y="13335"/>
                  </a:lnTo>
                  <a:lnTo>
                    <a:pt x="52227" y="12846"/>
                  </a:lnTo>
                  <a:close/>
                </a:path>
                <a:path w="148590" h="78105">
                  <a:moveTo>
                    <a:pt x="94338" y="10160"/>
                  </a:moveTo>
                  <a:lnTo>
                    <a:pt x="92722" y="10160"/>
                  </a:lnTo>
                  <a:lnTo>
                    <a:pt x="94983" y="12573"/>
                  </a:lnTo>
                  <a:lnTo>
                    <a:pt x="95373" y="14986"/>
                  </a:lnTo>
                  <a:lnTo>
                    <a:pt x="95499" y="15367"/>
                  </a:lnTo>
                  <a:lnTo>
                    <a:pt x="95584" y="15494"/>
                  </a:lnTo>
                  <a:lnTo>
                    <a:pt x="95705" y="15748"/>
                  </a:lnTo>
                  <a:lnTo>
                    <a:pt x="95923" y="16510"/>
                  </a:lnTo>
                  <a:lnTo>
                    <a:pt x="96443" y="17018"/>
                  </a:lnTo>
                  <a:lnTo>
                    <a:pt x="103784" y="17018"/>
                  </a:lnTo>
                  <a:lnTo>
                    <a:pt x="103123" y="16637"/>
                  </a:lnTo>
                  <a:lnTo>
                    <a:pt x="98717" y="16637"/>
                  </a:lnTo>
                  <a:lnTo>
                    <a:pt x="96202" y="13716"/>
                  </a:lnTo>
                  <a:lnTo>
                    <a:pt x="95008" y="10541"/>
                  </a:lnTo>
                  <a:lnTo>
                    <a:pt x="94338" y="10160"/>
                  </a:lnTo>
                  <a:close/>
                </a:path>
                <a:path w="148590" h="78105">
                  <a:moveTo>
                    <a:pt x="59083" y="16256"/>
                  </a:moveTo>
                  <a:lnTo>
                    <a:pt x="52704" y="16256"/>
                  </a:lnTo>
                  <a:lnTo>
                    <a:pt x="53416" y="16383"/>
                  </a:lnTo>
                  <a:lnTo>
                    <a:pt x="53009" y="16764"/>
                  </a:lnTo>
                  <a:lnTo>
                    <a:pt x="52793" y="16891"/>
                  </a:lnTo>
                  <a:lnTo>
                    <a:pt x="54754" y="16891"/>
                  </a:lnTo>
                  <a:lnTo>
                    <a:pt x="54889" y="16764"/>
                  </a:lnTo>
                  <a:lnTo>
                    <a:pt x="59975" y="16764"/>
                  </a:lnTo>
                  <a:lnTo>
                    <a:pt x="59804" y="16637"/>
                  </a:lnTo>
                  <a:lnTo>
                    <a:pt x="59359" y="16383"/>
                  </a:lnTo>
                  <a:lnTo>
                    <a:pt x="59083" y="16256"/>
                  </a:lnTo>
                  <a:close/>
                </a:path>
                <a:path w="148590" h="78105">
                  <a:moveTo>
                    <a:pt x="60713" y="12573"/>
                  </a:moveTo>
                  <a:lnTo>
                    <a:pt x="58889" y="12573"/>
                  </a:lnTo>
                  <a:lnTo>
                    <a:pt x="58500" y="13081"/>
                  </a:lnTo>
                  <a:lnTo>
                    <a:pt x="58398" y="13716"/>
                  </a:lnTo>
                  <a:lnTo>
                    <a:pt x="60642" y="16637"/>
                  </a:lnTo>
                  <a:lnTo>
                    <a:pt x="60147" y="16891"/>
                  </a:lnTo>
                  <a:lnTo>
                    <a:pt x="63677" y="16891"/>
                  </a:lnTo>
                  <a:lnTo>
                    <a:pt x="65138" y="16764"/>
                  </a:lnTo>
                  <a:lnTo>
                    <a:pt x="66928" y="16764"/>
                  </a:lnTo>
                  <a:lnTo>
                    <a:pt x="72974" y="16510"/>
                  </a:lnTo>
                  <a:lnTo>
                    <a:pt x="83067" y="16510"/>
                  </a:lnTo>
                  <a:lnTo>
                    <a:pt x="82575" y="16129"/>
                  </a:lnTo>
                  <a:lnTo>
                    <a:pt x="62661" y="16129"/>
                  </a:lnTo>
                  <a:lnTo>
                    <a:pt x="61328" y="14605"/>
                  </a:lnTo>
                  <a:lnTo>
                    <a:pt x="60785" y="13627"/>
                  </a:lnTo>
                  <a:lnTo>
                    <a:pt x="60713" y="12573"/>
                  </a:lnTo>
                  <a:close/>
                </a:path>
                <a:path w="148590" h="78105">
                  <a:moveTo>
                    <a:pt x="111937" y="10160"/>
                  </a:moveTo>
                  <a:lnTo>
                    <a:pt x="105308" y="12700"/>
                  </a:lnTo>
                  <a:lnTo>
                    <a:pt x="102654" y="14224"/>
                  </a:lnTo>
                  <a:lnTo>
                    <a:pt x="101003" y="15494"/>
                  </a:lnTo>
                  <a:lnTo>
                    <a:pt x="100037" y="16383"/>
                  </a:lnTo>
                  <a:lnTo>
                    <a:pt x="98717" y="16637"/>
                  </a:lnTo>
                  <a:lnTo>
                    <a:pt x="103123" y="16637"/>
                  </a:lnTo>
                  <a:lnTo>
                    <a:pt x="102641" y="16383"/>
                  </a:lnTo>
                  <a:lnTo>
                    <a:pt x="103238" y="15875"/>
                  </a:lnTo>
                  <a:lnTo>
                    <a:pt x="108559" y="11938"/>
                  </a:lnTo>
                  <a:lnTo>
                    <a:pt x="116167" y="11938"/>
                  </a:lnTo>
                  <a:lnTo>
                    <a:pt x="111937" y="10160"/>
                  </a:lnTo>
                  <a:close/>
                </a:path>
                <a:path w="148590" h="78105">
                  <a:moveTo>
                    <a:pt x="65036" y="11811"/>
                  </a:moveTo>
                  <a:lnTo>
                    <a:pt x="63372" y="12700"/>
                  </a:lnTo>
                  <a:lnTo>
                    <a:pt x="64566" y="13215"/>
                  </a:lnTo>
                  <a:lnTo>
                    <a:pt x="64947" y="13335"/>
                  </a:lnTo>
                  <a:lnTo>
                    <a:pt x="65354" y="13335"/>
                  </a:lnTo>
                  <a:lnTo>
                    <a:pt x="64994" y="14097"/>
                  </a:lnTo>
                  <a:lnTo>
                    <a:pt x="64922" y="16002"/>
                  </a:lnTo>
                  <a:lnTo>
                    <a:pt x="63284" y="16002"/>
                  </a:lnTo>
                  <a:lnTo>
                    <a:pt x="62661" y="16129"/>
                  </a:lnTo>
                  <a:lnTo>
                    <a:pt x="77952" y="16129"/>
                  </a:lnTo>
                  <a:lnTo>
                    <a:pt x="77842" y="15945"/>
                  </a:lnTo>
                  <a:lnTo>
                    <a:pt x="76030" y="15875"/>
                  </a:lnTo>
                  <a:lnTo>
                    <a:pt x="66535" y="15875"/>
                  </a:lnTo>
                  <a:lnTo>
                    <a:pt x="66295" y="15113"/>
                  </a:lnTo>
                  <a:lnTo>
                    <a:pt x="66391" y="13843"/>
                  </a:lnTo>
                  <a:lnTo>
                    <a:pt x="66751" y="13081"/>
                  </a:lnTo>
                  <a:lnTo>
                    <a:pt x="67500" y="12827"/>
                  </a:lnTo>
                  <a:lnTo>
                    <a:pt x="68097" y="12192"/>
                  </a:lnTo>
                  <a:lnTo>
                    <a:pt x="65633" y="12065"/>
                  </a:lnTo>
                  <a:lnTo>
                    <a:pt x="65036" y="11811"/>
                  </a:lnTo>
                  <a:close/>
                </a:path>
                <a:path w="148590" h="78105">
                  <a:moveTo>
                    <a:pt x="77842" y="15945"/>
                  </a:moveTo>
                  <a:lnTo>
                    <a:pt x="77952" y="16129"/>
                  </a:lnTo>
                  <a:lnTo>
                    <a:pt x="78270" y="15961"/>
                  </a:lnTo>
                  <a:lnTo>
                    <a:pt x="77842" y="15945"/>
                  </a:lnTo>
                  <a:close/>
                </a:path>
                <a:path w="148590" h="78105">
                  <a:moveTo>
                    <a:pt x="78270" y="15961"/>
                  </a:moveTo>
                  <a:lnTo>
                    <a:pt x="77952" y="16129"/>
                  </a:lnTo>
                  <a:lnTo>
                    <a:pt x="82575" y="16129"/>
                  </a:lnTo>
                  <a:lnTo>
                    <a:pt x="78270" y="15961"/>
                  </a:lnTo>
                  <a:close/>
                </a:path>
                <a:path w="148590" h="78105">
                  <a:moveTo>
                    <a:pt x="76905" y="11938"/>
                  </a:moveTo>
                  <a:lnTo>
                    <a:pt x="74841" y="11938"/>
                  </a:lnTo>
                  <a:lnTo>
                    <a:pt x="76085" y="12954"/>
                  </a:lnTo>
                  <a:lnTo>
                    <a:pt x="77114" y="14351"/>
                  </a:lnTo>
                  <a:lnTo>
                    <a:pt x="77571" y="15494"/>
                  </a:lnTo>
                  <a:lnTo>
                    <a:pt x="77842" y="15945"/>
                  </a:lnTo>
                  <a:lnTo>
                    <a:pt x="78270" y="15961"/>
                  </a:lnTo>
                  <a:lnTo>
                    <a:pt x="79159" y="15494"/>
                  </a:lnTo>
                  <a:lnTo>
                    <a:pt x="79912" y="13462"/>
                  </a:lnTo>
                  <a:lnTo>
                    <a:pt x="78308" y="13462"/>
                  </a:lnTo>
                  <a:lnTo>
                    <a:pt x="77215" y="12192"/>
                  </a:lnTo>
                  <a:lnTo>
                    <a:pt x="76905" y="11938"/>
                  </a:lnTo>
                  <a:close/>
                </a:path>
                <a:path w="148590" h="78105">
                  <a:moveTo>
                    <a:pt x="72758" y="15748"/>
                  </a:moveTo>
                  <a:lnTo>
                    <a:pt x="66535" y="15875"/>
                  </a:lnTo>
                  <a:lnTo>
                    <a:pt x="76030" y="15875"/>
                  </a:lnTo>
                  <a:lnTo>
                    <a:pt x="72758" y="15748"/>
                  </a:lnTo>
                  <a:close/>
                </a:path>
                <a:path w="148590" h="78105">
                  <a:moveTo>
                    <a:pt x="43010" y="11303"/>
                  </a:moveTo>
                  <a:lnTo>
                    <a:pt x="38671" y="11303"/>
                  </a:lnTo>
                  <a:lnTo>
                    <a:pt x="39268" y="12446"/>
                  </a:lnTo>
                  <a:lnTo>
                    <a:pt x="39329" y="13843"/>
                  </a:lnTo>
                  <a:lnTo>
                    <a:pt x="38965" y="14986"/>
                  </a:lnTo>
                  <a:lnTo>
                    <a:pt x="38849" y="15621"/>
                  </a:lnTo>
                  <a:lnTo>
                    <a:pt x="40665" y="15240"/>
                  </a:lnTo>
                  <a:lnTo>
                    <a:pt x="40790" y="14478"/>
                  </a:lnTo>
                  <a:lnTo>
                    <a:pt x="40805" y="12192"/>
                  </a:lnTo>
                  <a:lnTo>
                    <a:pt x="43963" y="12192"/>
                  </a:lnTo>
                  <a:lnTo>
                    <a:pt x="43599" y="11684"/>
                  </a:lnTo>
                  <a:lnTo>
                    <a:pt x="43010" y="11303"/>
                  </a:lnTo>
                  <a:close/>
                </a:path>
                <a:path w="148590" h="78105">
                  <a:moveTo>
                    <a:pt x="43963" y="12192"/>
                  </a:moveTo>
                  <a:lnTo>
                    <a:pt x="40805" y="12192"/>
                  </a:lnTo>
                  <a:lnTo>
                    <a:pt x="41630" y="12700"/>
                  </a:lnTo>
                  <a:lnTo>
                    <a:pt x="42468" y="13335"/>
                  </a:lnTo>
                  <a:lnTo>
                    <a:pt x="43332" y="14224"/>
                  </a:lnTo>
                  <a:lnTo>
                    <a:pt x="43370" y="15113"/>
                  </a:lnTo>
                  <a:lnTo>
                    <a:pt x="45605" y="14478"/>
                  </a:lnTo>
                  <a:lnTo>
                    <a:pt x="43963" y="12192"/>
                  </a:lnTo>
                  <a:close/>
                </a:path>
                <a:path w="148590" h="78105">
                  <a:moveTo>
                    <a:pt x="54533" y="12827"/>
                  </a:moveTo>
                  <a:lnTo>
                    <a:pt x="52514" y="12827"/>
                  </a:lnTo>
                  <a:lnTo>
                    <a:pt x="52357" y="13335"/>
                  </a:lnTo>
                  <a:lnTo>
                    <a:pt x="52552" y="13843"/>
                  </a:lnTo>
                  <a:lnTo>
                    <a:pt x="53454" y="14732"/>
                  </a:lnTo>
                  <a:lnTo>
                    <a:pt x="53771" y="14986"/>
                  </a:lnTo>
                  <a:lnTo>
                    <a:pt x="54089" y="15113"/>
                  </a:lnTo>
                  <a:lnTo>
                    <a:pt x="56661" y="15113"/>
                  </a:lnTo>
                  <a:lnTo>
                    <a:pt x="56934" y="14859"/>
                  </a:lnTo>
                  <a:lnTo>
                    <a:pt x="57315" y="14605"/>
                  </a:lnTo>
                  <a:lnTo>
                    <a:pt x="57670" y="14478"/>
                  </a:lnTo>
                  <a:lnTo>
                    <a:pt x="57988" y="14097"/>
                  </a:lnTo>
                  <a:lnTo>
                    <a:pt x="58204" y="13970"/>
                  </a:lnTo>
                  <a:lnTo>
                    <a:pt x="58299" y="13716"/>
                  </a:lnTo>
                  <a:lnTo>
                    <a:pt x="56286" y="13589"/>
                  </a:lnTo>
                  <a:lnTo>
                    <a:pt x="55549" y="13462"/>
                  </a:lnTo>
                  <a:lnTo>
                    <a:pt x="54533" y="12827"/>
                  </a:lnTo>
                  <a:close/>
                </a:path>
                <a:path w="148590" h="78105">
                  <a:moveTo>
                    <a:pt x="25456" y="11163"/>
                  </a:moveTo>
                  <a:lnTo>
                    <a:pt x="29070" y="14605"/>
                  </a:lnTo>
                  <a:lnTo>
                    <a:pt x="29375" y="14859"/>
                  </a:lnTo>
                  <a:lnTo>
                    <a:pt x="30860" y="14478"/>
                  </a:lnTo>
                  <a:lnTo>
                    <a:pt x="30931" y="13843"/>
                  </a:lnTo>
                  <a:lnTo>
                    <a:pt x="31562" y="12700"/>
                  </a:lnTo>
                  <a:lnTo>
                    <a:pt x="29184" y="12700"/>
                  </a:lnTo>
                  <a:lnTo>
                    <a:pt x="26923" y="11303"/>
                  </a:lnTo>
                  <a:lnTo>
                    <a:pt x="25456" y="11163"/>
                  </a:lnTo>
                  <a:close/>
                </a:path>
                <a:path w="148590" h="78105">
                  <a:moveTo>
                    <a:pt x="75214" y="10795"/>
                  </a:moveTo>
                  <a:lnTo>
                    <a:pt x="71932" y="10795"/>
                  </a:lnTo>
                  <a:lnTo>
                    <a:pt x="74028" y="14351"/>
                  </a:lnTo>
                  <a:lnTo>
                    <a:pt x="75818" y="13716"/>
                  </a:lnTo>
                  <a:lnTo>
                    <a:pt x="74841" y="11938"/>
                  </a:lnTo>
                  <a:lnTo>
                    <a:pt x="76905" y="11938"/>
                  </a:lnTo>
                  <a:lnTo>
                    <a:pt x="75818" y="11049"/>
                  </a:lnTo>
                  <a:lnTo>
                    <a:pt x="75214" y="10795"/>
                  </a:lnTo>
                  <a:close/>
                </a:path>
                <a:path w="148590" h="78105">
                  <a:moveTo>
                    <a:pt x="91211" y="8382"/>
                  </a:moveTo>
                  <a:lnTo>
                    <a:pt x="88061" y="9525"/>
                  </a:lnTo>
                  <a:lnTo>
                    <a:pt x="85343" y="10922"/>
                  </a:lnTo>
                  <a:lnTo>
                    <a:pt x="81622" y="10922"/>
                  </a:lnTo>
                  <a:lnTo>
                    <a:pt x="83985" y="11684"/>
                  </a:lnTo>
                  <a:lnTo>
                    <a:pt x="82016" y="12954"/>
                  </a:lnTo>
                  <a:lnTo>
                    <a:pt x="83045" y="13716"/>
                  </a:lnTo>
                  <a:lnTo>
                    <a:pt x="84556" y="12827"/>
                  </a:lnTo>
                  <a:lnTo>
                    <a:pt x="85737" y="12319"/>
                  </a:lnTo>
                  <a:lnTo>
                    <a:pt x="89180" y="12319"/>
                  </a:lnTo>
                  <a:lnTo>
                    <a:pt x="87553" y="11684"/>
                  </a:lnTo>
                  <a:lnTo>
                    <a:pt x="92722" y="10160"/>
                  </a:lnTo>
                  <a:lnTo>
                    <a:pt x="94338" y="10160"/>
                  </a:lnTo>
                  <a:lnTo>
                    <a:pt x="91211" y="8382"/>
                  </a:lnTo>
                  <a:close/>
                </a:path>
                <a:path w="148590" h="78105">
                  <a:moveTo>
                    <a:pt x="67652" y="7239"/>
                  </a:moveTo>
                  <a:lnTo>
                    <a:pt x="63601" y="7239"/>
                  </a:lnTo>
                  <a:lnTo>
                    <a:pt x="58572" y="9652"/>
                  </a:lnTo>
                  <a:lnTo>
                    <a:pt x="58140" y="11938"/>
                  </a:lnTo>
                  <a:lnTo>
                    <a:pt x="58019" y="13208"/>
                  </a:lnTo>
                  <a:lnTo>
                    <a:pt x="58332" y="13627"/>
                  </a:lnTo>
                  <a:lnTo>
                    <a:pt x="58403" y="13208"/>
                  </a:lnTo>
                  <a:lnTo>
                    <a:pt x="58889" y="12573"/>
                  </a:lnTo>
                  <a:lnTo>
                    <a:pt x="60713" y="12573"/>
                  </a:lnTo>
                  <a:lnTo>
                    <a:pt x="60616" y="11938"/>
                  </a:lnTo>
                  <a:lnTo>
                    <a:pt x="60308" y="10795"/>
                  </a:lnTo>
                  <a:lnTo>
                    <a:pt x="60398" y="10414"/>
                  </a:lnTo>
                  <a:lnTo>
                    <a:pt x="61328" y="8509"/>
                  </a:lnTo>
                  <a:lnTo>
                    <a:pt x="67955" y="8509"/>
                  </a:lnTo>
                  <a:lnTo>
                    <a:pt x="67652" y="7239"/>
                  </a:lnTo>
                  <a:close/>
                </a:path>
                <a:path w="148590" h="78105">
                  <a:moveTo>
                    <a:pt x="58020" y="12573"/>
                  </a:moveTo>
                  <a:lnTo>
                    <a:pt x="57188" y="12573"/>
                  </a:lnTo>
                  <a:lnTo>
                    <a:pt x="56286" y="13589"/>
                  </a:lnTo>
                  <a:lnTo>
                    <a:pt x="58303" y="13589"/>
                  </a:lnTo>
                  <a:lnTo>
                    <a:pt x="58019" y="13208"/>
                  </a:lnTo>
                  <a:lnTo>
                    <a:pt x="58020" y="12573"/>
                  </a:lnTo>
                  <a:close/>
                </a:path>
                <a:path w="148590" h="78105">
                  <a:moveTo>
                    <a:pt x="82873" y="10160"/>
                  </a:moveTo>
                  <a:lnTo>
                    <a:pt x="76250" y="10160"/>
                  </a:lnTo>
                  <a:lnTo>
                    <a:pt x="78219" y="10287"/>
                  </a:lnTo>
                  <a:lnTo>
                    <a:pt x="80175" y="10668"/>
                  </a:lnTo>
                  <a:lnTo>
                    <a:pt x="78854" y="12446"/>
                  </a:lnTo>
                  <a:lnTo>
                    <a:pt x="78308" y="13462"/>
                  </a:lnTo>
                  <a:lnTo>
                    <a:pt x="79912" y="13462"/>
                  </a:lnTo>
                  <a:lnTo>
                    <a:pt x="80746" y="12065"/>
                  </a:lnTo>
                  <a:lnTo>
                    <a:pt x="81622" y="10922"/>
                  </a:lnTo>
                  <a:lnTo>
                    <a:pt x="85343" y="10922"/>
                  </a:lnTo>
                  <a:lnTo>
                    <a:pt x="84340" y="10541"/>
                  </a:lnTo>
                  <a:lnTo>
                    <a:pt x="82873" y="10160"/>
                  </a:lnTo>
                  <a:close/>
                </a:path>
                <a:path w="148590" h="78105">
                  <a:moveTo>
                    <a:pt x="52514" y="12827"/>
                  </a:moveTo>
                  <a:lnTo>
                    <a:pt x="52227" y="12846"/>
                  </a:lnTo>
                  <a:lnTo>
                    <a:pt x="52312" y="13215"/>
                  </a:lnTo>
                  <a:lnTo>
                    <a:pt x="52514" y="12827"/>
                  </a:lnTo>
                  <a:close/>
                </a:path>
                <a:path w="148590" h="78105">
                  <a:moveTo>
                    <a:pt x="96680" y="6886"/>
                  </a:moveTo>
                  <a:lnTo>
                    <a:pt x="101028" y="12954"/>
                  </a:lnTo>
                  <a:lnTo>
                    <a:pt x="102793" y="12319"/>
                  </a:lnTo>
                  <a:lnTo>
                    <a:pt x="102336" y="11684"/>
                  </a:lnTo>
                  <a:lnTo>
                    <a:pt x="97403" y="7112"/>
                  </a:lnTo>
                  <a:lnTo>
                    <a:pt x="96680" y="6886"/>
                  </a:lnTo>
                  <a:close/>
                </a:path>
                <a:path w="148590" h="78105">
                  <a:moveTo>
                    <a:pt x="49398" y="8890"/>
                  </a:moveTo>
                  <a:lnTo>
                    <a:pt x="46672" y="8890"/>
                  </a:lnTo>
                  <a:lnTo>
                    <a:pt x="47840" y="10160"/>
                  </a:lnTo>
                  <a:lnTo>
                    <a:pt x="48996" y="10668"/>
                  </a:lnTo>
                  <a:lnTo>
                    <a:pt x="49656" y="10795"/>
                  </a:lnTo>
                  <a:lnTo>
                    <a:pt x="52171" y="12446"/>
                  </a:lnTo>
                  <a:lnTo>
                    <a:pt x="52227" y="12846"/>
                  </a:lnTo>
                  <a:lnTo>
                    <a:pt x="52514" y="12827"/>
                  </a:lnTo>
                  <a:lnTo>
                    <a:pt x="54533" y="12827"/>
                  </a:lnTo>
                  <a:lnTo>
                    <a:pt x="53924" y="12446"/>
                  </a:lnTo>
                  <a:lnTo>
                    <a:pt x="53739" y="11176"/>
                  </a:lnTo>
                  <a:lnTo>
                    <a:pt x="52206" y="11163"/>
                  </a:lnTo>
                  <a:lnTo>
                    <a:pt x="50939" y="10160"/>
                  </a:lnTo>
                  <a:lnTo>
                    <a:pt x="49618" y="9017"/>
                  </a:lnTo>
                  <a:lnTo>
                    <a:pt x="49398" y="8890"/>
                  </a:lnTo>
                  <a:close/>
                </a:path>
                <a:path w="148590" h="78105">
                  <a:moveTo>
                    <a:pt x="34886" y="6350"/>
                  </a:moveTo>
                  <a:lnTo>
                    <a:pt x="30124" y="7874"/>
                  </a:lnTo>
                  <a:lnTo>
                    <a:pt x="29184" y="12700"/>
                  </a:lnTo>
                  <a:lnTo>
                    <a:pt x="31562" y="12700"/>
                  </a:lnTo>
                  <a:lnTo>
                    <a:pt x="33527" y="9144"/>
                  </a:lnTo>
                  <a:lnTo>
                    <a:pt x="35623" y="7493"/>
                  </a:lnTo>
                  <a:lnTo>
                    <a:pt x="37067" y="7493"/>
                  </a:lnTo>
                  <a:lnTo>
                    <a:pt x="34886" y="6350"/>
                  </a:lnTo>
                  <a:close/>
                </a:path>
                <a:path w="148590" h="78105">
                  <a:moveTo>
                    <a:pt x="68045" y="8890"/>
                  </a:moveTo>
                  <a:lnTo>
                    <a:pt x="66624" y="8890"/>
                  </a:lnTo>
                  <a:lnTo>
                    <a:pt x="66949" y="9525"/>
                  </a:lnTo>
                  <a:lnTo>
                    <a:pt x="67055" y="10033"/>
                  </a:lnTo>
                  <a:lnTo>
                    <a:pt x="65633" y="12065"/>
                  </a:lnTo>
                  <a:lnTo>
                    <a:pt x="68126" y="12065"/>
                  </a:lnTo>
                  <a:lnTo>
                    <a:pt x="68300" y="11303"/>
                  </a:lnTo>
                  <a:lnTo>
                    <a:pt x="68719" y="11049"/>
                  </a:lnTo>
                  <a:lnTo>
                    <a:pt x="69722" y="10795"/>
                  </a:lnTo>
                  <a:lnTo>
                    <a:pt x="70357" y="10541"/>
                  </a:lnTo>
                  <a:lnTo>
                    <a:pt x="74609" y="10541"/>
                  </a:lnTo>
                  <a:lnTo>
                    <a:pt x="74307" y="10414"/>
                  </a:lnTo>
                  <a:lnTo>
                    <a:pt x="76250" y="10160"/>
                  </a:lnTo>
                  <a:lnTo>
                    <a:pt x="82873" y="10160"/>
                  </a:lnTo>
                  <a:lnTo>
                    <a:pt x="82384" y="10033"/>
                  </a:lnTo>
                  <a:lnTo>
                    <a:pt x="68287" y="9906"/>
                  </a:lnTo>
                  <a:lnTo>
                    <a:pt x="68045" y="8890"/>
                  </a:lnTo>
                  <a:close/>
                </a:path>
                <a:path w="148590" h="78105">
                  <a:moveTo>
                    <a:pt x="63207" y="0"/>
                  </a:moveTo>
                  <a:lnTo>
                    <a:pt x="54990" y="6477"/>
                  </a:lnTo>
                  <a:lnTo>
                    <a:pt x="52679" y="8763"/>
                  </a:lnTo>
                  <a:lnTo>
                    <a:pt x="52222" y="11176"/>
                  </a:lnTo>
                  <a:lnTo>
                    <a:pt x="53739" y="11176"/>
                  </a:lnTo>
                  <a:lnTo>
                    <a:pt x="53643" y="10922"/>
                  </a:lnTo>
                  <a:lnTo>
                    <a:pt x="52946" y="9779"/>
                  </a:lnTo>
                  <a:lnTo>
                    <a:pt x="56526" y="6886"/>
                  </a:lnTo>
                  <a:lnTo>
                    <a:pt x="58458" y="5207"/>
                  </a:lnTo>
                  <a:lnTo>
                    <a:pt x="64423" y="769"/>
                  </a:lnTo>
                  <a:lnTo>
                    <a:pt x="63207" y="0"/>
                  </a:lnTo>
                  <a:close/>
                </a:path>
                <a:path w="148590" h="78105">
                  <a:moveTo>
                    <a:pt x="25336" y="11049"/>
                  </a:moveTo>
                  <a:lnTo>
                    <a:pt x="24256" y="11049"/>
                  </a:lnTo>
                  <a:lnTo>
                    <a:pt x="25456" y="11163"/>
                  </a:lnTo>
                  <a:close/>
                </a:path>
                <a:path w="148590" h="78105">
                  <a:moveTo>
                    <a:pt x="24803" y="10541"/>
                  </a:moveTo>
                  <a:lnTo>
                    <a:pt x="24211" y="11069"/>
                  </a:lnTo>
                  <a:lnTo>
                    <a:pt x="25336" y="11049"/>
                  </a:lnTo>
                  <a:lnTo>
                    <a:pt x="24803" y="10541"/>
                  </a:lnTo>
                  <a:close/>
                </a:path>
                <a:path w="148590" h="78105">
                  <a:moveTo>
                    <a:pt x="74609" y="10541"/>
                  </a:moveTo>
                  <a:lnTo>
                    <a:pt x="70688" y="10541"/>
                  </a:lnTo>
                  <a:lnTo>
                    <a:pt x="70510" y="10795"/>
                  </a:lnTo>
                  <a:lnTo>
                    <a:pt x="70827" y="11049"/>
                  </a:lnTo>
                  <a:lnTo>
                    <a:pt x="71932" y="10795"/>
                  </a:lnTo>
                  <a:lnTo>
                    <a:pt x="75214" y="10795"/>
                  </a:lnTo>
                  <a:lnTo>
                    <a:pt x="74609" y="10541"/>
                  </a:lnTo>
                  <a:close/>
                </a:path>
                <a:path w="148590" h="78105">
                  <a:moveTo>
                    <a:pt x="64945" y="1100"/>
                  </a:moveTo>
                  <a:lnTo>
                    <a:pt x="71018" y="9398"/>
                  </a:lnTo>
                  <a:lnTo>
                    <a:pt x="70078" y="9398"/>
                  </a:lnTo>
                  <a:lnTo>
                    <a:pt x="69151" y="9525"/>
                  </a:lnTo>
                  <a:lnTo>
                    <a:pt x="68287" y="9906"/>
                  </a:lnTo>
                  <a:lnTo>
                    <a:pt x="82507" y="9906"/>
                  </a:lnTo>
                  <a:lnTo>
                    <a:pt x="80937" y="9779"/>
                  </a:lnTo>
                  <a:lnTo>
                    <a:pt x="80305" y="9652"/>
                  </a:lnTo>
                  <a:lnTo>
                    <a:pt x="73278" y="9652"/>
                  </a:lnTo>
                  <a:lnTo>
                    <a:pt x="69024" y="3683"/>
                  </a:lnTo>
                  <a:lnTo>
                    <a:pt x="64945" y="1100"/>
                  </a:lnTo>
                  <a:close/>
                </a:path>
                <a:path w="148590" h="78105">
                  <a:moveTo>
                    <a:pt x="86070" y="6205"/>
                  </a:moveTo>
                  <a:lnTo>
                    <a:pt x="80937" y="9779"/>
                  </a:lnTo>
                  <a:lnTo>
                    <a:pt x="82629" y="9779"/>
                  </a:lnTo>
                  <a:lnTo>
                    <a:pt x="86070" y="6205"/>
                  </a:lnTo>
                  <a:close/>
                </a:path>
                <a:path w="148590" h="78105">
                  <a:moveTo>
                    <a:pt x="75933" y="9144"/>
                  </a:moveTo>
                  <a:lnTo>
                    <a:pt x="73278" y="9652"/>
                  </a:lnTo>
                  <a:lnTo>
                    <a:pt x="80305" y="9652"/>
                  </a:lnTo>
                  <a:lnTo>
                    <a:pt x="78409" y="9271"/>
                  </a:lnTo>
                  <a:lnTo>
                    <a:pt x="75933" y="9144"/>
                  </a:lnTo>
                  <a:close/>
                </a:path>
                <a:path w="148590" h="78105">
                  <a:moveTo>
                    <a:pt x="50589" y="7112"/>
                  </a:moveTo>
                  <a:lnTo>
                    <a:pt x="42367" y="7112"/>
                  </a:lnTo>
                  <a:lnTo>
                    <a:pt x="43522" y="7239"/>
                  </a:lnTo>
                  <a:lnTo>
                    <a:pt x="44132" y="7239"/>
                  </a:lnTo>
                  <a:lnTo>
                    <a:pt x="44970" y="7493"/>
                  </a:lnTo>
                  <a:lnTo>
                    <a:pt x="44729" y="7874"/>
                  </a:lnTo>
                  <a:lnTo>
                    <a:pt x="44653" y="8509"/>
                  </a:lnTo>
                  <a:lnTo>
                    <a:pt x="45110" y="9398"/>
                  </a:lnTo>
                  <a:lnTo>
                    <a:pt x="45821" y="9271"/>
                  </a:lnTo>
                  <a:lnTo>
                    <a:pt x="46672" y="8890"/>
                  </a:lnTo>
                  <a:lnTo>
                    <a:pt x="49398" y="8890"/>
                  </a:lnTo>
                  <a:lnTo>
                    <a:pt x="48298" y="8255"/>
                  </a:lnTo>
                  <a:lnTo>
                    <a:pt x="49237" y="7874"/>
                  </a:lnTo>
                  <a:lnTo>
                    <a:pt x="50495" y="7239"/>
                  </a:lnTo>
                  <a:close/>
                </a:path>
                <a:path w="148590" h="78105">
                  <a:moveTo>
                    <a:pt x="67955" y="8509"/>
                  </a:moveTo>
                  <a:lnTo>
                    <a:pt x="61328" y="8509"/>
                  </a:lnTo>
                  <a:lnTo>
                    <a:pt x="63639" y="9271"/>
                  </a:lnTo>
                  <a:lnTo>
                    <a:pt x="66624" y="8890"/>
                  </a:lnTo>
                  <a:lnTo>
                    <a:pt x="68045" y="8890"/>
                  </a:lnTo>
                  <a:lnTo>
                    <a:pt x="67955" y="8509"/>
                  </a:lnTo>
                  <a:close/>
                </a:path>
                <a:path w="148590" h="78105">
                  <a:moveTo>
                    <a:pt x="43129" y="4953"/>
                  </a:moveTo>
                  <a:lnTo>
                    <a:pt x="39293" y="6985"/>
                  </a:lnTo>
                  <a:lnTo>
                    <a:pt x="38633" y="7493"/>
                  </a:lnTo>
                  <a:lnTo>
                    <a:pt x="38036" y="8001"/>
                  </a:lnTo>
                  <a:lnTo>
                    <a:pt x="39577" y="8001"/>
                  </a:lnTo>
                  <a:lnTo>
                    <a:pt x="42367" y="7112"/>
                  </a:lnTo>
                  <a:lnTo>
                    <a:pt x="50589" y="7112"/>
                  </a:lnTo>
                  <a:lnTo>
                    <a:pt x="50965" y="6604"/>
                  </a:lnTo>
                  <a:lnTo>
                    <a:pt x="46989" y="5715"/>
                  </a:lnTo>
                  <a:lnTo>
                    <a:pt x="43129" y="4953"/>
                  </a:lnTo>
                  <a:close/>
                </a:path>
                <a:path w="148590" h="78105">
                  <a:moveTo>
                    <a:pt x="91878" y="5334"/>
                  </a:moveTo>
                  <a:lnTo>
                    <a:pt x="91693" y="5334"/>
                  </a:lnTo>
                  <a:lnTo>
                    <a:pt x="96680" y="6886"/>
                  </a:lnTo>
                  <a:lnTo>
                    <a:pt x="96113" y="6096"/>
                  </a:lnTo>
                  <a:lnTo>
                    <a:pt x="91878" y="5334"/>
                  </a:lnTo>
                  <a:close/>
                </a:path>
                <a:path w="148590" h="78105">
                  <a:moveTo>
                    <a:pt x="87642" y="4572"/>
                  </a:moveTo>
                  <a:lnTo>
                    <a:pt x="86070" y="6205"/>
                  </a:lnTo>
                  <a:lnTo>
                    <a:pt x="91693" y="5334"/>
                  </a:lnTo>
                  <a:lnTo>
                    <a:pt x="91878" y="5334"/>
                  </a:lnTo>
                  <a:lnTo>
                    <a:pt x="87642" y="4572"/>
                  </a:lnTo>
                  <a:close/>
                </a:path>
                <a:path w="148590" h="78105">
                  <a:moveTo>
                    <a:pt x="64604" y="635"/>
                  </a:moveTo>
                  <a:lnTo>
                    <a:pt x="64423" y="769"/>
                  </a:lnTo>
                  <a:lnTo>
                    <a:pt x="64945" y="1100"/>
                  </a:lnTo>
                  <a:lnTo>
                    <a:pt x="64604" y="635"/>
                  </a:lnTo>
                  <a:close/>
                </a:path>
              </a:pathLst>
            </a:custGeom>
            <a:solidFill>
              <a:srgbClr val="E88F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0" name="object 5200" descr=""/>
            <p:cNvSpPr/>
            <p:nvPr/>
          </p:nvSpPr>
          <p:spPr>
            <a:xfrm>
              <a:off x="1245068" y="2429841"/>
              <a:ext cx="148590" cy="78740"/>
            </a:xfrm>
            <a:custGeom>
              <a:avLst/>
              <a:gdLst/>
              <a:ahLst/>
              <a:cxnLst/>
              <a:rect l="l" t="t" r="r" b="b"/>
              <a:pathLst>
                <a:path w="148590" h="78739">
                  <a:moveTo>
                    <a:pt x="95405" y="65023"/>
                  </a:moveTo>
                  <a:lnTo>
                    <a:pt x="91623" y="65023"/>
                  </a:lnTo>
                  <a:lnTo>
                    <a:pt x="92360" y="65277"/>
                  </a:lnTo>
                  <a:lnTo>
                    <a:pt x="93147" y="65658"/>
                  </a:lnTo>
                  <a:lnTo>
                    <a:pt x="93972" y="66293"/>
                  </a:lnTo>
                  <a:lnTo>
                    <a:pt x="94107" y="67436"/>
                  </a:lnTo>
                  <a:lnTo>
                    <a:pt x="94221" y="67817"/>
                  </a:lnTo>
                  <a:lnTo>
                    <a:pt x="94887" y="68833"/>
                  </a:lnTo>
                  <a:lnTo>
                    <a:pt x="89299" y="73278"/>
                  </a:lnTo>
                  <a:lnTo>
                    <a:pt x="83272" y="77697"/>
                  </a:lnTo>
                  <a:lnTo>
                    <a:pt x="84460" y="78485"/>
                  </a:lnTo>
                  <a:lnTo>
                    <a:pt x="92791" y="72262"/>
                  </a:lnTo>
                  <a:lnTo>
                    <a:pt x="95141" y="69849"/>
                  </a:lnTo>
                  <a:lnTo>
                    <a:pt x="95649" y="67563"/>
                  </a:lnTo>
                  <a:lnTo>
                    <a:pt x="97630" y="67563"/>
                  </a:lnTo>
                  <a:lnTo>
                    <a:pt x="95725" y="66293"/>
                  </a:lnTo>
                  <a:lnTo>
                    <a:pt x="95679" y="65912"/>
                  </a:lnTo>
                  <a:lnTo>
                    <a:pt x="95382" y="65912"/>
                  </a:lnTo>
                  <a:lnTo>
                    <a:pt x="95517" y="65658"/>
                  </a:lnTo>
                  <a:lnTo>
                    <a:pt x="95405" y="65023"/>
                  </a:lnTo>
                  <a:close/>
                </a:path>
                <a:path w="148590" h="78739">
                  <a:moveTo>
                    <a:pt x="82678" y="77303"/>
                  </a:moveTo>
                  <a:lnTo>
                    <a:pt x="83063" y="77850"/>
                  </a:lnTo>
                  <a:lnTo>
                    <a:pt x="83272" y="77697"/>
                  </a:lnTo>
                  <a:lnTo>
                    <a:pt x="82678" y="77303"/>
                  </a:lnTo>
                  <a:close/>
                </a:path>
                <a:path w="148590" h="78739">
                  <a:moveTo>
                    <a:pt x="78974" y="68706"/>
                  </a:moveTo>
                  <a:lnTo>
                    <a:pt x="74567" y="68706"/>
                  </a:lnTo>
                  <a:lnTo>
                    <a:pt x="78720" y="74675"/>
                  </a:lnTo>
                  <a:lnTo>
                    <a:pt x="82678" y="77303"/>
                  </a:lnTo>
                  <a:lnTo>
                    <a:pt x="76815" y="68960"/>
                  </a:lnTo>
                  <a:lnTo>
                    <a:pt x="77767" y="68960"/>
                  </a:lnTo>
                  <a:lnTo>
                    <a:pt x="78682" y="68833"/>
                  </a:lnTo>
                  <a:lnTo>
                    <a:pt x="78974" y="68706"/>
                  </a:lnTo>
                  <a:close/>
                </a:path>
                <a:path w="148590" h="78739">
                  <a:moveTo>
                    <a:pt x="97630" y="67563"/>
                  </a:moveTo>
                  <a:lnTo>
                    <a:pt x="95649" y="67563"/>
                  </a:lnTo>
                  <a:lnTo>
                    <a:pt x="96906" y="68579"/>
                  </a:lnTo>
                  <a:lnTo>
                    <a:pt x="98214" y="69722"/>
                  </a:lnTo>
                  <a:lnTo>
                    <a:pt x="99510" y="70484"/>
                  </a:lnTo>
                  <a:lnTo>
                    <a:pt x="97300" y="71500"/>
                  </a:lnTo>
                  <a:lnTo>
                    <a:pt x="96817" y="72135"/>
                  </a:lnTo>
                  <a:lnTo>
                    <a:pt x="100780" y="73024"/>
                  </a:lnTo>
                  <a:lnTo>
                    <a:pt x="104615" y="74040"/>
                  </a:lnTo>
                  <a:lnTo>
                    <a:pt x="108489" y="72008"/>
                  </a:lnTo>
                  <a:lnTo>
                    <a:pt x="108825" y="71754"/>
                  </a:lnTo>
                  <a:lnTo>
                    <a:pt x="104272" y="71754"/>
                  </a:lnTo>
                  <a:lnTo>
                    <a:pt x="103663" y="71627"/>
                  </a:lnTo>
                  <a:lnTo>
                    <a:pt x="102824" y="71373"/>
                  </a:lnTo>
                  <a:lnTo>
                    <a:pt x="103078" y="70992"/>
                  </a:lnTo>
                  <a:lnTo>
                    <a:pt x="103167" y="70357"/>
                  </a:lnTo>
                  <a:lnTo>
                    <a:pt x="102906" y="69849"/>
                  </a:lnTo>
                  <a:lnTo>
                    <a:pt x="101148" y="69849"/>
                  </a:lnTo>
                  <a:lnTo>
                    <a:pt x="100005" y="68706"/>
                  </a:lnTo>
                  <a:lnTo>
                    <a:pt x="98775" y="68165"/>
                  </a:lnTo>
                  <a:lnTo>
                    <a:pt x="98202" y="67944"/>
                  </a:lnTo>
                  <a:lnTo>
                    <a:pt x="97630" y="67563"/>
                  </a:lnTo>
                  <a:close/>
                </a:path>
                <a:path w="148590" h="78739">
                  <a:moveTo>
                    <a:pt x="61759" y="71764"/>
                  </a:moveTo>
                  <a:lnTo>
                    <a:pt x="56153" y="72631"/>
                  </a:lnTo>
                  <a:lnTo>
                    <a:pt x="60114" y="73405"/>
                  </a:lnTo>
                  <a:lnTo>
                    <a:pt x="61759" y="71764"/>
                  </a:lnTo>
                  <a:close/>
                </a:path>
                <a:path w="148590" h="78739">
                  <a:moveTo>
                    <a:pt x="111680" y="70992"/>
                  </a:moveTo>
                  <a:lnTo>
                    <a:pt x="109759" y="70992"/>
                  </a:lnTo>
                  <a:lnTo>
                    <a:pt x="112883" y="72770"/>
                  </a:lnTo>
                  <a:lnTo>
                    <a:pt x="116873" y="71500"/>
                  </a:lnTo>
                  <a:lnTo>
                    <a:pt x="112184" y="71500"/>
                  </a:lnTo>
                  <a:lnTo>
                    <a:pt x="111680" y="70992"/>
                  </a:lnTo>
                  <a:close/>
                </a:path>
                <a:path w="148590" h="78739">
                  <a:moveTo>
                    <a:pt x="55876" y="72577"/>
                  </a:moveTo>
                  <a:lnTo>
                    <a:pt x="56074" y="72643"/>
                  </a:lnTo>
                  <a:lnTo>
                    <a:pt x="55876" y="72577"/>
                  </a:lnTo>
                  <a:close/>
                </a:path>
                <a:path w="148590" h="78739">
                  <a:moveTo>
                    <a:pt x="51144" y="70988"/>
                  </a:moveTo>
                  <a:lnTo>
                    <a:pt x="51669" y="71754"/>
                  </a:lnTo>
                  <a:lnTo>
                    <a:pt x="55876" y="72577"/>
                  </a:lnTo>
                  <a:lnTo>
                    <a:pt x="51144" y="70988"/>
                  </a:lnTo>
                  <a:close/>
                </a:path>
                <a:path w="148590" h="78739">
                  <a:moveTo>
                    <a:pt x="69705" y="62255"/>
                  </a:moveTo>
                  <a:lnTo>
                    <a:pt x="68788" y="62737"/>
                  </a:lnTo>
                  <a:lnTo>
                    <a:pt x="67950" y="64769"/>
                  </a:lnTo>
                  <a:lnTo>
                    <a:pt x="67150" y="66039"/>
                  </a:lnTo>
                  <a:lnTo>
                    <a:pt x="66236" y="67182"/>
                  </a:lnTo>
                  <a:lnTo>
                    <a:pt x="62527" y="67182"/>
                  </a:lnTo>
                  <a:lnTo>
                    <a:pt x="63518" y="67436"/>
                  </a:lnTo>
                  <a:lnTo>
                    <a:pt x="64496" y="67817"/>
                  </a:lnTo>
                  <a:lnTo>
                    <a:pt x="65461" y="68071"/>
                  </a:lnTo>
                  <a:lnTo>
                    <a:pt x="61759" y="71764"/>
                  </a:lnTo>
                  <a:lnTo>
                    <a:pt x="66896" y="68452"/>
                  </a:lnTo>
                  <a:lnTo>
                    <a:pt x="80701" y="68452"/>
                  </a:lnTo>
                  <a:lnTo>
                    <a:pt x="80991" y="68071"/>
                  </a:lnTo>
                  <a:lnTo>
                    <a:pt x="71595" y="68071"/>
                  </a:lnTo>
                  <a:lnTo>
                    <a:pt x="69627" y="67944"/>
                  </a:lnTo>
                  <a:lnTo>
                    <a:pt x="67696" y="67563"/>
                  </a:lnTo>
                  <a:lnTo>
                    <a:pt x="69042" y="65785"/>
                  </a:lnTo>
                  <a:lnTo>
                    <a:pt x="69601" y="64769"/>
                  </a:lnTo>
                  <a:lnTo>
                    <a:pt x="71451" y="64769"/>
                  </a:lnTo>
                  <a:lnTo>
                    <a:pt x="70820" y="63880"/>
                  </a:lnTo>
                  <a:lnTo>
                    <a:pt x="70376" y="62737"/>
                  </a:lnTo>
                  <a:lnTo>
                    <a:pt x="70102" y="62281"/>
                  </a:lnTo>
                  <a:lnTo>
                    <a:pt x="69705" y="62255"/>
                  </a:lnTo>
                  <a:close/>
                </a:path>
                <a:path w="148590" h="78739">
                  <a:moveTo>
                    <a:pt x="104564" y="63753"/>
                  </a:moveTo>
                  <a:lnTo>
                    <a:pt x="102316" y="64388"/>
                  </a:lnTo>
                  <a:lnTo>
                    <a:pt x="104272" y="67182"/>
                  </a:lnTo>
                  <a:lnTo>
                    <a:pt x="106012" y="68452"/>
                  </a:lnTo>
                  <a:lnTo>
                    <a:pt x="107752" y="68960"/>
                  </a:lnTo>
                  <a:lnTo>
                    <a:pt x="108082" y="69595"/>
                  </a:lnTo>
                  <a:lnTo>
                    <a:pt x="108489" y="70103"/>
                  </a:lnTo>
                  <a:lnTo>
                    <a:pt x="108971" y="70484"/>
                  </a:lnTo>
                  <a:lnTo>
                    <a:pt x="108336" y="70738"/>
                  </a:lnTo>
                  <a:lnTo>
                    <a:pt x="107955" y="70865"/>
                  </a:lnTo>
                  <a:lnTo>
                    <a:pt x="108628" y="70865"/>
                  </a:lnTo>
                  <a:lnTo>
                    <a:pt x="105428" y="71754"/>
                  </a:lnTo>
                  <a:lnTo>
                    <a:pt x="108825" y="71754"/>
                  </a:lnTo>
                  <a:lnTo>
                    <a:pt x="109162" y="71500"/>
                  </a:lnTo>
                  <a:lnTo>
                    <a:pt x="109759" y="70992"/>
                  </a:lnTo>
                  <a:lnTo>
                    <a:pt x="111680" y="70992"/>
                  </a:lnTo>
                  <a:lnTo>
                    <a:pt x="110799" y="70103"/>
                  </a:lnTo>
                  <a:lnTo>
                    <a:pt x="110914" y="69722"/>
                  </a:lnTo>
                  <a:lnTo>
                    <a:pt x="111308" y="69087"/>
                  </a:lnTo>
                  <a:lnTo>
                    <a:pt x="113924" y="68452"/>
                  </a:lnTo>
                  <a:lnTo>
                    <a:pt x="114593" y="67817"/>
                  </a:lnTo>
                  <a:lnTo>
                    <a:pt x="110140" y="67817"/>
                  </a:lnTo>
                  <a:lnTo>
                    <a:pt x="109682" y="67690"/>
                  </a:lnTo>
                  <a:lnTo>
                    <a:pt x="109200" y="67690"/>
                  </a:lnTo>
                  <a:lnTo>
                    <a:pt x="108745" y="66801"/>
                  </a:lnTo>
                  <a:lnTo>
                    <a:pt x="107066" y="66801"/>
                  </a:lnTo>
                  <a:lnTo>
                    <a:pt x="106266" y="66293"/>
                  </a:lnTo>
                  <a:lnTo>
                    <a:pt x="105441" y="65658"/>
                  </a:lnTo>
                  <a:lnTo>
                    <a:pt x="104711" y="64896"/>
                  </a:lnTo>
                  <a:lnTo>
                    <a:pt x="104586" y="64642"/>
                  </a:lnTo>
                  <a:lnTo>
                    <a:pt x="104564" y="63753"/>
                  </a:lnTo>
                  <a:close/>
                </a:path>
                <a:path w="148590" h="78739">
                  <a:moveTo>
                    <a:pt x="118560" y="64261"/>
                  </a:moveTo>
                  <a:lnTo>
                    <a:pt x="117061" y="64769"/>
                  </a:lnTo>
                  <a:lnTo>
                    <a:pt x="116974" y="65277"/>
                  </a:lnTo>
                  <a:lnTo>
                    <a:pt x="114305" y="69849"/>
                  </a:lnTo>
                  <a:lnTo>
                    <a:pt x="112184" y="71500"/>
                  </a:lnTo>
                  <a:lnTo>
                    <a:pt x="116873" y="71500"/>
                  </a:lnTo>
                  <a:lnTo>
                    <a:pt x="117671" y="71246"/>
                  </a:lnTo>
                  <a:lnTo>
                    <a:pt x="118699" y="66547"/>
                  </a:lnTo>
                  <a:lnTo>
                    <a:pt x="120816" y="66547"/>
                  </a:lnTo>
                  <a:lnTo>
                    <a:pt x="118852" y="64642"/>
                  </a:lnTo>
                  <a:lnTo>
                    <a:pt x="118560" y="64261"/>
                  </a:lnTo>
                  <a:close/>
                </a:path>
                <a:path w="148590" h="78739">
                  <a:moveTo>
                    <a:pt x="80701" y="68452"/>
                  </a:moveTo>
                  <a:lnTo>
                    <a:pt x="79558" y="68452"/>
                  </a:lnTo>
                  <a:lnTo>
                    <a:pt x="80142" y="71246"/>
                  </a:lnTo>
                  <a:lnTo>
                    <a:pt x="84193" y="71246"/>
                  </a:lnTo>
                  <a:lnTo>
                    <a:pt x="87009" y="69976"/>
                  </a:lnTo>
                  <a:lnTo>
                    <a:pt x="86492" y="69976"/>
                  </a:lnTo>
                  <a:lnTo>
                    <a:pt x="85343" y="69595"/>
                  </a:lnTo>
                  <a:lnTo>
                    <a:pt x="81196" y="69595"/>
                  </a:lnTo>
                  <a:lnTo>
                    <a:pt x="80701" y="68452"/>
                  </a:lnTo>
                  <a:close/>
                </a:path>
                <a:path w="148590" h="78739">
                  <a:moveTo>
                    <a:pt x="46881" y="64769"/>
                  </a:moveTo>
                  <a:lnTo>
                    <a:pt x="45090" y="65404"/>
                  </a:lnTo>
                  <a:lnTo>
                    <a:pt x="45547" y="66039"/>
                  </a:lnTo>
                  <a:lnTo>
                    <a:pt x="50399" y="70738"/>
                  </a:lnTo>
                  <a:lnTo>
                    <a:pt x="51144" y="70988"/>
                  </a:lnTo>
                  <a:lnTo>
                    <a:pt x="46881" y="64769"/>
                  </a:lnTo>
                  <a:close/>
                </a:path>
                <a:path w="148590" h="78739">
                  <a:moveTo>
                    <a:pt x="87850" y="62483"/>
                  </a:moveTo>
                  <a:lnTo>
                    <a:pt x="85286" y="62483"/>
                  </a:lnTo>
                  <a:lnTo>
                    <a:pt x="85705" y="62864"/>
                  </a:lnTo>
                  <a:lnTo>
                    <a:pt x="86594" y="63880"/>
                  </a:lnTo>
                  <a:lnTo>
                    <a:pt x="87147" y="64896"/>
                  </a:lnTo>
                  <a:lnTo>
                    <a:pt x="87262" y="66674"/>
                  </a:lnTo>
                  <a:lnTo>
                    <a:pt x="87359" y="67055"/>
                  </a:lnTo>
                  <a:lnTo>
                    <a:pt x="87466" y="68165"/>
                  </a:lnTo>
                  <a:lnTo>
                    <a:pt x="86492" y="69976"/>
                  </a:lnTo>
                  <a:lnTo>
                    <a:pt x="87009" y="69976"/>
                  </a:lnTo>
                  <a:lnTo>
                    <a:pt x="89261" y="68960"/>
                  </a:lnTo>
                  <a:lnTo>
                    <a:pt x="89867" y="66039"/>
                  </a:lnTo>
                  <a:lnTo>
                    <a:pt x="89007" y="66039"/>
                  </a:lnTo>
                  <a:lnTo>
                    <a:pt x="89504" y="65404"/>
                  </a:lnTo>
                  <a:lnTo>
                    <a:pt x="89442" y="64769"/>
                  </a:lnTo>
                  <a:lnTo>
                    <a:pt x="87850" y="62483"/>
                  </a:lnTo>
                  <a:close/>
                </a:path>
                <a:path w="148590" h="78739">
                  <a:moveTo>
                    <a:pt x="102710" y="69468"/>
                  </a:moveTo>
                  <a:lnTo>
                    <a:pt x="102012" y="69595"/>
                  </a:lnTo>
                  <a:lnTo>
                    <a:pt x="101148" y="69849"/>
                  </a:lnTo>
                  <a:lnTo>
                    <a:pt x="102906" y="69849"/>
                  </a:lnTo>
                  <a:lnTo>
                    <a:pt x="102710" y="69468"/>
                  </a:lnTo>
                  <a:close/>
                </a:path>
                <a:path w="148590" h="78739">
                  <a:moveTo>
                    <a:pt x="51789" y="61086"/>
                  </a:moveTo>
                  <a:lnTo>
                    <a:pt x="49256" y="61086"/>
                  </a:lnTo>
                  <a:lnTo>
                    <a:pt x="51720" y="64134"/>
                  </a:lnTo>
                  <a:lnTo>
                    <a:pt x="52850" y="67309"/>
                  </a:lnTo>
                  <a:lnTo>
                    <a:pt x="56622" y="69595"/>
                  </a:lnTo>
                  <a:lnTo>
                    <a:pt x="59784" y="68579"/>
                  </a:lnTo>
                  <a:lnTo>
                    <a:pt x="61530" y="67690"/>
                  </a:lnTo>
                  <a:lnTo>
                    <a:pt x="55123" y="67690"/>
                  </a:lnTo>
                  <a:lnTo>
                    <a:pt x="52913" y="65277"/>
                  </a:lnTo>
                  <a:lnTo>
                    <a:pt x="52532" y="62610"/>
                  </a:lnTo>
                  <a:lnTo>
                    <a:pt x="52291" y="62102"/>
                  </a:lnTo>
                  <a:lnTo>
                    <a:pt x="52050" y="61340"/>
                  </a:lnTo>
                  <a:lnTo>
                    <a:pt x="51789" y="61086"/>
                  </a:lnTo>
                  <a:close/>
                </a:path>
                <a:path w="148590" h="78739">
                  <a:moveTo>
                    <a:pt x="84193" y="69214"/>
                  </a:moveTo>
                  <a:lnTo>
                    <a:pt x="81196" y="69595"/>
                  </a:lnTo>
                  <a:lnTo>
                    <a:pt x="85343" y="69595"/>
                  </a:lnTo>
                  <a:lnTo>
                    <a:pt x="84193" y="69214"/>
                  </a:lnTo>
                  <a:close/>
                </a:path>
                <a:path w="148590" h="78739">
                  <a:moveTo>
                    <a:pt x="79558" y="68452"/>
                  </a:moveTo>
                  <a:lnTo>
                    <a:pt x="66896" y="68452"/>
                  </a:lnTo>
                  <a:lnTo>
                    <a:pt x="69423" y="68960"/>
                  </a:lnTo>
                  <a:lnTo>
                    <a:pt x="71900" y="69087"/>
                  </a:lnTo>
                  <a:lnTo>
                    <a:pt x="74567" y="68706"/>
                  </a:lnTo>
                  <a:lnTo>
                    <a:pt x="78974" y="68706"/>
                  </a:lnTo>
                  <a:lnTo>
                    <a:pt x="79558" y="68452"/>
                  </a:lnTo>
                  <a:close/>
                </a:path>
                <a:path w="148590" h="78739">
                  <a:moveTo>
                    <a:pt x="122484" y="68165"/>
                  </a:moveTo>
                  <a:lnTo>
                    <a:pt x="123043" y="68706"/>
                  </a:lnTo>
                  <a:lnTo>
                    <a:pt x="123508" y="68312"/>
                  </a:lnTo>
                  <a:lnTo>
                    <a:pt x="122484" y="68165"/>
                  </a:lnTo>
                  <a:close/>
                </a:path>
                <a:path w="148590" h="78739">
                  <a:moveTo>
                    <a:pt x="136041" y="60197"/>
                  </a:moveTo>
                  <a:lnTo>
                    <a:pt x="125341" y="60197"/>
                  </a:lnTo>
                  <a:lnTo>
                    <a:pt x="126446" y="60705"/>
                  </a:lnTo>
                  <a:lnTo>
                    <a:pt x="127602" y="61086"/>
                  </a:lnTo>
                  <a:lnTo>
                    <a:pt x="128758" y="61340"/>
                  </a:lnTo>
                  <a:lnTo>
                    <a:pt x="126942" y="65404"/>
                  </a:lnTo>
                  <a:lnTo>
                    <a:pt x="123682" y="68165"/>
                  </a:lnTo>
                  <a:lnTo>
                    <a:pt x="123602" y="68325"/>
                  </a:lnTo>
                  <a:lnTo>
                    <a:pt x="128910" y="65912"/>
                  </a:lnTo>
                  <a:lnTo>
                    <a:pt x="129863" y="63880"/>
                  </a:lnTo>
                  <a:lnTo>
                    <a:pt x="130396" y="61594"/>
                  </a:lnTo>
                  <a:lnTo>
                    <a:pt x="131577" y="61594"/>
                  </a:lnTo>
                  <a:lnTo>
                    <a:pt x="132746" y="61467"/>
                  </a:lnTo>
                  <a:lnTo>
                    <a:pt x="134308" y="60832"/>
                  </a:lnTo>
                  <a:lnTo>
                    <a:pt x="135019" y="60324"/>
                  </a:lnTo>
                  <a:lnTo>
                    <a:pt x="136041" y="60197"/>
                  </a:lnTo>
                  <a:close/>
                </a:path>
                <a:path w="148590" h="78739">
                  <a:moveTo>
                    <a:pt x="120816" y="66547"/>
                  </a:moveTo>
                  <a:lnTo>
                    <a:pt x="118699" y="66547"/>
                  </a:lnTo>
                  <a:lnTo>
                    <a:pt x="120947" y="67944"/>
                  </a:lnTo>
                  <a:lnTo>
                    <a:pt x="122484" y="68165"/>
                  </a:lnTo>
                  <a:lnTo>
                    <a:pt x="120816" y="66547"/>
                  </a:lnTo>
                  <a:close/>
                </a:path>
                <a:path w="148590" h="78739">
                  <a:moveTo>
                    <a:pt x="71451" y="64769"/>
                  </a:moveTo>
                  <a:lnTo>
                    <a:pt x="69601" y="64769"/>
                  </a:lnTo>
                  <a:lnTo>
                    <a:pt x="70668" y="66039"/>
                  </a:lnTo>
                  <a:lnTo>
                    <a:pt x="72052" y="67182"/>
                  </a:lnTo>
                  <a:lnTo>
                    <a:pt x="73538" y="67944"/>
                  </a:lnTo>
                  <a:lnTo>
                    <a:pt x="71595" y="68071"/>
                  </a:lnTo>
                  <a:lnTo>
                    <a:pt x="80991" y="68071"/>
                  </a:lnTo>
                  <a:lnTo>
                    <a:pt x="81185" y="67817"/>
                  </a:lnTo>
                  <a:lnTo>
                    <a:pt x="77158" y="67817"/>
                  </a:lnTo>
                  <a:lnTo>
                    <a:pt x="77348" y="67563"/>
                  </a:lnTo>
                  <a:lnTo>
                    <a:pt x="75926" y="67563"/>
                  </a:lnTo>
                  <a:lnTo>
                    <a:pt x="75174" y="66293"/>
                  </a:lnTo>
                  <a:lnTo>
                    <a:pt x="73043" y="66293"/>
                  </a:lnTo>
                  <a:lnTo>
                    <a:pt x="71811" y="65277"/>
                  </a:lnTo>
                  <a:lnTo>
                    <a:pt x="71451" y="64769"/>
                  </a:lnTo>
                  <a:close/>
                </a:path>
                <a:path w="148590" h="78739">
                  <a:moveTo>
                    <a:pt x="87466" y="62102"/>
                  </a:moveTo>
                  <a:lnTo>
                    <a:pt x="69995" y="62102"/>
                  </a:lnTo>
                  <a:lnTo>
                    <a:pt x="70102" y="62281"/>
                  </a:lnTo>
                  <a:lnTo>
                    <a:pt x="75189" y="62610"/>
                  </a:lnTo>
                  <a:lnTo>
                    <a:pt x="81412" y="62610"/>
                  </a:lnTo>
                  <a:lnTo>
                    <a:pt x="81545" y="62991"/>
                  </a:lnTo>
                  <a:lnTo>
                    <a:pt x="81649" y="63753"/>
                  </a:lnTo>
                  <a:lnTo>
                    <a:pt x="81528" y="64642"/>
                  </a:lnTo>
                  <a:lnTo>
                    <a:pt x="81158" y="65404"/>
                  </a:lnTo>
                  <a:lnTo>
                    <a:pt x="80396" y="65658"/>
                  </a:lnTo>
                  <a:lnTo>
                    <a:pt x="79787" y="66166"/>
                  </a:lnTo>
                  <a:lnTo>
                    <a:pt x="79571" y="67055"/>
                  </a:lnTo>
                  <a:lnTo>
                    <a:pt x="79152" y="67309"/>
                  </a:lnTo>
                  <a:lnTo>
                    <a:pt x="78136" y="67563"/>
                  </a:lnTo>
                  <a:lnTo>
                    <a:pt x="77488" y="67817"/>
                  </a:lnTo>
                  <a:lnTo>
                    <a:pt x="81185" y="67817"/>
                  </a:lnTo>
                  <a:lnTo>
                    <a:pt x="82250" y="66420"/>
                  </a:lnTo>
                  <a:lnTo>
                    <a:pt x="83313" y="66420"/>
                  </a:lnTo>
                  <a:lnTo>
                    <a:pt x="84511" y="65785"/>
                  </a:lnTo>
                  <a:lnTo>
                    <a:pt x="83355" y="65277"/>
                  </a:lnTo>
                  <a:lnTo>
                    <a:pt x="82949" y="65150"/>
                  </a:lnTo>
                  <a:lnTo>
                    <a:pt x="82542" y="65150"/>
                  </a:lnTo>
                  <a:lnTo>
                    <a:pt x="82987" y="64134"/>
                  </a:lnTo>
                  <a:lnTo>
                    <a:pt x="83025" y="62483"/>
                  </a:lnTo>
                  <a:lnTo>
                    <a:pt x="87850" y="62483"/>
                  </a:lnTo>
                  <a:lnTo>
                    <a:pt x="87762" y="62356"/>
                  </a:lnTo>
                  <a:lnTo>
                    <a:pt x="87466" y="62102"/>
                  </a:lnTo>
                  <a:close/>
                </a:path>
                <a:path w="148590" h="78739">
                  <a:moveTo>
                    <a:pt x="114280" y="61975"/>
                  </a:moveTo>
                  <a:lnTo>
                    <a:pt x="108692" y="61975"/>
                  </a:lnTo>
                  <a:lnTo>
                    <a:pt x="110655" y="64896"/>
                  </a:lnTo>
                  <a:lnTo>
                    <a:pt x="110722" y="66293"/>
                  </a:lnTo>
                  <a:lnTo>
                    <a:pt x="110597" y="67690"/>
                  </a:lnTo>
                  <a:lnTo>
                    <a:pt x="110140" y="67817"/>
                  </a:lnTo>
                  <a:lnTo>
                    <a:pt x="114593" y="67817"/>
                  </a:lnTo>
                  <a:lnTo>
                    <a:pt x="115128" y="67309"/>
                  </a:lnTo>
                  <a:lnTo>
                    <a:pt x="111994" y="67309"/>
                  </a:lnTo>
                  <a:lnTo>
                    <a:pt x="112242" y="66293"/>
                  </a:lnTo>
                  <a:lnTo>
                    <a:pt x="112130" y="64896"/>
                  </a:lnTo>
                  <a:lnTo>
                    <a:pt x="111371" y="63499"/>
                  </a:lnTo>
                  <a:lnTo>
                    <a:pt x="111003" y="62991"/>
                  </a:lnTo>
                  <a:lnTo>
                    <a:pt x="113480" y="62864"/>
                  </a:lnTo>
                  <a:lnTo>
                    <a:pt x="114280" y="61975"/>
                  </a:lnTo>
                  <a:close/>
                </a:path>
                <a:path w="148590" h="78739">
                  <a:moveTo>
                    <a:pt x="54498" y="60832"/>
                  </a:moveTo>
                  <a:lnTo>
                    <a:pt x="51529" y="60832"/>
                  </a:lnTo>
                  <a:lnTo>
                    <a:pt x="53879" y="62229"/>
                  </a:lnTo>
                  <a:lnTo>
                    <a:pt x="56126" y="64642"/>
                  </a:lnTo>
                  <a:lnTo>
                    <a:pt x="60330" y="66293"/>
                  </a:lnTo>
                  <a:lnTo>
                    <a:pt x="55123" y="67690"/>
                  </a:lnTo>
                  <a:lnTo>
                    <a:pt x="61530" y="67690"/>
                  </a:lnTo>
                  <a:lnTo>
                    <a:pt x="62527" y="67182"/>
                  </a:lnTo>
                  <a:lnTo>
                    <a:pt x="66236" y="67182"/>
                  </a:lnTo>
                  <a:lnTo>
                    <a:pt x="63886" y="66420"/>
                  </a:lnTo>
                  <a:lnTo>
                    <a:pt x="65215" y="65658"/>
                  </a:lnTo>
                  <a:lnTo>
                    <a:pt x="62159" y="65658"/>
                  </a:lnTo>
                  <a:lnTo>
                    <a:pt x="60190" y="64896"/>
                  </a:lnTo>
                  <a:lnTo>
                    <a:pt x="58311" y="63880"/>
                  </a:lnTo>
                  <a:lnTo>
                    <a:pt x="55403" y="62102"/>
                  </a:lnTo>
                  <a:lnTo>
                    <a:pt x="54498" y="60832"/>
                  </a:lnTo>
                  <a:close/>
                </a:path>
                <a:path w="148590" h="78739">
                  <a:moveTo>
                    <a:pt x="77031" y="67182"/>
                  </a:moveTo>
                  <a:lnTo>
                    <a:pt x="75926" y="67563"/>
                  </a:lnTo>
                  <a:lnTo>
                    <a:pt x="77348" y="67563"/>
                  </a:lnTo>
                  <a:lnTo>
                    <a:pt x="77031" y="67182"/>
                  </a:lnTo>
                  <a:close/>
                </a:path>
                <a:path w="148590" h="78739">
                  <a:moveTo>
                    <a:pt x="29571" y="59562"/>
                  </a:moveTo>
                  <a:lnTo>
                    <a:pt x="28098" y="59562"/>
                  </a:lnTo>
                  <a:lnTo>
                    <a:pt x="30218" y="64896"/>
                  </a:lnTo>
                  <a:lnTo>
                    <a:pt x="35921" y="67309"/>
                  </a:lnTo>
                  <a:lnTo>
                    <a:pt x="40483" y="65658"/>
                  </a:lnTo>
                  <a:lnTo>
                    <a:pt x="39324" y="65658"/>
                  </a:lnTo>
                  <a:lnTo>
                    <a:pt x="33139" y="63626"/>
                  </a:lnTo>
                  <a:lnTo>
                    <a:pt x="30409" y="61467"/>
                  </a:lnTo>
                  <a:lnTo>
                    <a:pt x="29849" y="60419"/>
                  </a:lnTo>
                  <a:lnTo>
                    <a:pt x="29571" y="59562"/>
                  </a:lnTo>
                  <a:close/>
                </a:path>
                <a:path w="148590" h="78739">
                  <a:moveTo>
                    <a:pt x="125265" y="58800"/>
                  </a:moveTo>
                  <a:lnTo>
                    <a:pt x="116883" y="58800"/>
                  </a:lnTo>
                  <a:lnTo>
                    <a:pt x="119728" y="59308"/>
                  </a:lnTo>
                  <a:lnTo>
                    <a:pt x="119461" y="59308"/>
                  </a:lnTo>
                  <a:lnTo>
                    <a:pt x="118445" y="59689"/>
                  </a:lnTo>
                  <a:lnTo>
                    <a:pt x="117379" y="60324"/>
                  </a:lnTo>
                  <a:lnTo>
                    <a:pt x="116324" y="61594"/>
                  </a:lnTo>
                  <a:lnTo>
                    <a:pt x="116096" y="62102"/>
                  </a:lnTo>
                  <a:lnTo>
                    <a:pt x="115804" y="62483"/>
                  </a:lnTo>
                  <a:lnTo>
                    <a:pt x="114894" y="64975"/>
                  </a:lnTo>
                  <a:lnTo>
                    <a:pt x="113569" y="66674"/>
                  </a:lnTo>
                  <a:lnTo>
                    <a:pt x="111994" y="67309"/>
                  </a:lnTo>
                  <a:lnTo>
                    <a:pt x="115128" y="67309"/>
                  </a:lnTo>
                  <a:lnTo>
                    <a:pt x="116197" y="66293"/>
                  </a:lnTo>
                  <a:lnTo>
                    <a:pt x="117340" y="63626"/>
                  </a:lnTo>
                  <a:lnTo>
                    <a:pt x="119372" y="60832"/>
                  </a:lnTo>
                  <a:lnTo>
                    <a:pt x="121785" y="59689"/>
                  </a:lnTo>
                  <a:lnTo>
                    <a:pt x="139057" y="59689"/>
                  </a:lnTo>
                  <a:lnTo>
                    <a:pt x="139586" y="59435"/>
                  </a:lnTo>
                  <a:lnTo>
                    <a:pt x="131907" y="59435"/>
                  </a:lnTo>
                  <a:lnTo>
                    <a:pt x="130828" y="59308"/>
                  </a:lnTo>
                  <a:lnTo>
                    <a:pt x="130866" y="59181"/>
                  </a:lnTo>
                  <a:lnTo>
                    <a:pt x="131188" y="58927"/>
                  </a:lnTo>
                  <a:lnTo>
                    <a:pt x="125557" y="58927"/>
                  </a:lnTo>
                  <a:lnTo>
                    <a:pt x="125265" y="58800"/>
                  </a:lnTo>
                  <a:close/>
                </a:path>
                <a:path w="148590" h="78739">
                  <a:moveTo>
                    <a:pt x="109085" y="63499"/>
                  </a:moveTo>
                  <a:lnTo>
                    <a:pt x="107269" y="63753"/>
                  </a:lnTo>
                  <a:lnTo>
                    <a:pt x="107177" y="64261"/>
                  </a:lnTo>
                  <a:lnTo>
                    <a:pt x="107066" y="66801"/>
                  </a:lnTo>
                  <a:lnTo>
                    <a:pt x="108745" y="66801"/>
                  </a:lnTo>
                  <a:lnTo>
                    <a:pt x="108553" y="65514"/>
                  </a:lnTo>
                  <a:lnTo>
                    <a:pt x="108667" y="64896"/>
                  </a:lnTo>
                  <a:lnTo>
                    <a:pt x="109035" y="63753"/>
                  </a:lnTo>
                  <a:lnTo>
                    <a:pt x="109085" y="63499"/>
                  </a:lnTo>
                  <a:close/>
                </a:path>
                <a:path w="148590" h="78739">
                  <a:moveTo>
                    <a:pt x="83313" y="66420"/>
                  </a:moveTo>
                  <a:lnTo>
                    <a:pt x="82250" y="66420"/>
                  </a:lnTo>
                  <a:lnTo>
                    <a:pt x="82835" y="66674"/>
                  </a:lnTo>
                  <a:lnTo>
                    <a:pt x="83313" y="66420"/>
                  </a:lnTo>
                  <a:close/>
                </a:path>
                <a:path w="148590" h="78739">
                  <a:moveTo>
                    <a:pt x="73894" y="64007"/>
                  </a:moveTo>
                  <a:lnTo>
                    <a:pt x="72090" y="64642"/>
                  </a:lnTo>
                  <a:lnTo>
                    <a:pt x="73043" y="66293"/>
                  </a:lnTo>
                  <a:lnTo>
                    <a:pt x="75174" y="66293"/>
                  </a:lnTo>
                  <a:lnTo>
                    <a:pt x="73894" y="64007"/>
                  </a:lnTo>
                  <a:close/>
                </a:path>
                <a:path w="148590" h="78739">
                  <a:moveTo>
                    <a:pt x="89585" y="64975"/>
                  </a:moveTo>
                  <a:lnTo>
                    <a:pt x="89504" y="65404"/>
                  </a:lnTo>
                  <a:lnTo>
                    <a:pt x="89007" y="66039"/>
                  </a:lnTo>
                  <a:lnTo>
                    <a:pt x="89867" y="66039"/>
                  </a:lnTo>
                  <a:lnTo>
                    <a:pt x="89795" y="65277"/>
                  </a:lnTo>
                  <a:lnTo>
                    <a:pt x="89585" y="64975"/>
                  </a:lnTo>
                  <a:close/>
                </a:path>
                <a:path w="148590" h="78739">
                  <a:moveTo>
                    <a:pt x="92266" y="61594"/>
                  </a:moveTo>
                  <a:lnTo>
                    <a:pt x="87826" y="61594"/>
                  </a:lnTo>
                  <a:lnTo>
                    <a:pt x="88169" y="61975"/>
                  </a:lnTo>
                  <a:lnTo>
                    <a:pt x="88711" y="62281"/>
                  </a:lnTo>
                  <a:lnTo>
                    <a:pt x="89693" y="62737"/>
                  </a:lnTo>
                  <a:lnTo>
                    <a:pt x="90569" y="62991"/>
                  </a:lnTo>
                  <a:lnTo>
                    <a:pt x="91547" y="63245"/>
                  </a:lnTo>
                  <a:lnTo>
                    <a:pt x="91356" y="63372"/>
                  </a:lnTo>
                  <a:lnTo>
                    <a:pt x="91178" y="63626"/>
                  </a:lnTo>
                  <a:lnTo>
                    <a:pt x="89718" y="64642"/>
                  </a:lnTo>
                  <a:lnTo>
                    <a:pt x="89707" y="65150"/>
                  </a:lnTo>
                  <a:lnTo>
                    <a:pt x="89867" y="66039"/>
                  </a:lnTo>
                  <a:lnTo>
                    <a:pt x="90696" y="66039"/>
                  </a:lnTo>
                  <a:lnTo>
                    <a:pt x="91623" y="65023"/>
                  </a:lnTo>
                  <a:lnTo>
                    <a:pt x="95405" y="65023"/>
                  </a:lnTo>
                  <a:lnTo>
                    <a:pt x="95357" y="64896"/>
                  </a:lnTo>
                  <a:lnTo>
                    <a:pt x="94480" y="64007"/>
                  </a:lnTo>
                  <a:lnTo>
                    <a:pt x="94163" y="63753"/>
                  </a:lnTo>
                  <a:lnTo>
                    <a:pt x="93845" y="63626"/>
                  </a:lnTo>
                  <a:lnTo>
                    <a:pt x="99916" y="63626"/>
                  </a:lnTo>
                  <a:lnTo>
                    <a:pt x="100373" y="63372"/>
                  </a:lnTo>
                  <a:lnTo>
                    <a:pt x="101046" y="63372"/>
                  </a:lnTo>
                  <a:lnTo>
                    <a:pt x="101719" y="63245"/>
                  </a:lnTo>
                  <a:lnTo>
                    <a:pt x="103370" y="62864"/>
                  </a:lnTo>
                  <a:lnTo>
                    <a:pt x="104082" y="62483"/>
                  </a:lnTo>
                  <a:lnTo>
                    <a:pt x="95255" y="62483"/>
                  </a:lnTo>
                  <a:lnTo>
                    <a:pt x="94544" y="62229"/>
                  </a:lnTo>
                  <a:lnTo>
                    <a:pt x="95020" y="61848"/>
                  </a:lnTo>
                  <a:lnTo>
                    <a:pt x="93071" y="61848"/>
                  </a:lnTo>
                  <a:lnTo>
                    <a:pt x="92266" y="61594"/>
                  </a:lnTo>
                  <a:close/>
                </a:path>
                <a:path w="148590" h="78739">
                  <a:moveTo>
                    <a:pt x="95593" y="65514"/>
                  </a:moveTo>
                  <a:lnTo>
                    <a:pt x="95382" y="65912"/>
                  </a:lnTo>
                  <a:lnTo>
                    <a:pt x="95677" y="65892"/>
                  </a:lnTo>
                  <a:lnTo>
                    <a:pt x="95593" y="65514"/>
                  </a:lnTo>
                  <a:close/>
                </a:path>
                <a:path w="148590" h="78739">
                  <a:moveTo>
                    <a:pt x="95677" y="65892"/>
                  </a:moveTo>
                  <a:lnTo>
                    <a:pt x="95382" y="65912"/>
                  </a:lnTo>
                  <a:lnTo>
                    <a:pt x="95679" y="65912"/>
                  </a:lnTo>
                  <a:close/>
                </a:path>
                <a:path w="148590" h="78739">
                  <a:moveTo>
                    <a:pt x="99916" y="63626"/>
                  </a:moveTo>
                  <a:lnTo>
                    <a:pt x="93845" y="63626"/>
                  </a:lnTo>
                  <a:lnTo>
                    <a:pt x="94900" y="63753"/>
                  </a:lnTo>
                  <a:lnTo>
                    <a:pt x="96805" y="63753"/>
                  </a:lnTo>
                  <a:lnTo>
                    <a:pt x="96411" y="64134"/>
                  </a:lnTo>
                  <a:lnTo>
                    <a:pt x="96055" y="64642"/>
                  </a:lnTo>
                  <a:lnTo>
                    <a:pt x="95786" y="65150"/>
                  </a:lnTo>
                  <a:lnTo>
                    <a:pt x="95677" y="65892"/>
                  </a:lnTo>
                  <a:lnTo>
                    <a:pt x="97236" y="65785"/>
                  </a:lnTo>
                  <a:lnTo>
                    <a:pt x="97541" y="65150"/>
                  </a:lnTo>
                  <a:lnTo>
                    <a:pt x="98544" y="64388"/>
                  </a:lnTo>
                  <a:lnTo>
                    <a:pt x="99916" y="63626"/>
                  </a:lnTo>
                  <a:close/>
                </a:path>
                <a:path w="148590" h="78739">
                  <a:moveTo>
                    <a:pt x="46050" y="60070"/>
                  </a:moveTo>
                  <a:lnTo>
                    <a:pt x="43376" y="60070"/>
                  </a:lnTo>
                  <a:lnTo>
                    <a:pt x="43973" y="60578"/>
                  </a:lnTo>
                  <a:lnTo>
                    <a:pt x="44608" y="60959"/>
                  </a:lnTo>
                  <a:lnTo>
                    <a:pt x="45319" y="61213"/>
                  </a:lnTo>
                  <a:lnTo>
                    <a:pt x="44722" y="61848"/>
                  </a:lnTo>
                  <a:lnTo>
                    <a:pt x="39324" y="65658"/>
                  </a:lnTo>
                  <a:lnTo>
                    <a:pt x="40483" y="65658"/>
                  </a:lnTo>
                  <a:lnTo>
                    <a:pt x="42588" y="64896"/>
                  </a:lnTo>
                  <a:lnTo>
                    <a:pt x="45268" y="63499"/>
                  </a:lnTo>
                  <a:lnTo>
                    <a:pt x="46944" y="62229"/>
                  </a:lnTo>
                  <a:lnTo>
                    <a:pt x="47922" y="61340"/>
                  </a:lnTo>
                  <a:lnTo>
                    <a:pt x="49256" y="61086"/>
                  </a:lnTo>
                  <a:lnTo>
                    <a:pt x="51789" y="61086"/>
                  </a:lnTo>
                  <a:lnTo>
                    <a:pt x="51529" y="60832"/>
                  </a:lnTo>
                  <a:lnTo>
                    <a:pt x="54498" y="60832"/>
                  </a:lnTo>
                  <a:lnTo>
                    <a:pt x="54136" y="60324"/>
                  </a:lnTo>
                  <a:lnTo>
                    <a:pt x="46462" y="60324"/>
                  </a:lnTo>
                  <a:lnTo>
                    <a:pt x="46050" y="60070"/>
                  </a:lnTo>
                  <a:close/>
                </a:path>
                <a:path w="148590" h="78739">
                  <a:moveTo>
                    <a:pt x="64864" y="64388"/>
                  </a:moveTo>
                  <a:lnTo>
                    <a:pt x="63353" y="65277"/>
                  </a:lnTo>
                  <a:lnTo>
                    <a:pt x="62159" y="65658"/>
                  </a:lnTo>
                  <a:lnTo>
                    <a:pt x="65215" y="65658"/>
                  </a:lnTo>
                  <a:lnTo>
                    <a:pt x="65880" y="65277"/>
                  </a:lnTo>
                  <a:lnTo>
                    <a:pt x="64864" y="64388"/>
                  </a:lnTo>
                  <a:close/>
                </a:path>
                <a:path w="148590" h="78739">
                  <a:moveTo>
                    <a:pt x="109162" y="56260"/>
                  </a:moveTo>
                  <a:lnTo>
                    <a:pt x="108646" y="56357"/>
                  </a:lnTo>
                  <a:lnTo>
                    <a:pt x="108149" y="56966"/>
                  </a:lnTo>
                  <a:lnTo>
                    <a:pt x="115664" y="58546"/>
                  </a:lnTo>
                  <a:lnTo>
                    <a:pt x="113835" y="60832"/>
                  </a:lnTo>
                  <a:lnTo>
                    <a:pt x="112743" y="61594"/>
                  </a:lnTo>
                  <a:lnTo>
                    <a:pt x="110838" y="61721"/>
                  </a:lnTo>
                  <a:lnTo>
                    <a:pt x="95179" y="61721"/>
                  </a:lnTo>
                  <a:lnTo>
                    <a:pt x="96398" y="62483"/>
                  </a:lnTo>
                  <a:lnTo>
                    <a:pt x="104082" y="62483"/>
                  </a:lnTo>
                  <a:lnTo>
                    <a:pt x="104628" y="62102"/>
                  </a:lnTo>
                  <a:lnTo>
                    <a:pt x="108692" y="61975"/>
                  </a:lnTo>
                  <a:lnTo>
                    <a:pt x="114280" y="61975"/>
                  </a:lnTo>
                  <a:lnTo>
                    <a:pt x="115520" y="60578"/>
                  </a:lnTo>
                  <a:lnTo>
                    <a:pt x="116883" y="58800"/>
                  </a:lnTo>
                  <a:lnTo>
                    <a:pt x="125265" y="58800"/>
                  </a:lnTo>
                  <a:lnTo>
                    <a:pt x="126053" y="58546"/>
                  </a:lnTo>
                  <a:lnTo>
                    <a:pt x="126802" y="58165"/>
                  </a:lnTo>
                  <a:lnTo>
                    <a:pt x="127064" y="57911"/>
                  </a:lnTo>
                  <a:lnTo>
                    <a:pt x="119131" y="57911"/>
                  </a:lnTo>
                  <a:lnTo>
                    <a:pt x="115969" y="57403"/>
                  </a:lnTo>
                  <a:lnTo>
                    <a:pt x="112476" y="56895"/>
                  </a:lnTo>
                  <a:lnTo>
                    <a:pt x="110050" y="56287"/>
                  </a:lnTo>
                  <a:lnTo>
                    <a:pt x="109162" y="56260"/>
                  </a:lnTo>
                  <a:close/>
                </a:path>
                <a:path w="148590" h="78739">
                  <a:moveTo>
                    <a:pt x="69995" y="62102"/>
                  </a:moveTo>
                  <a:lnTo>
                    <a:pt x="69705" y="62255"/>
                  </a:lnTo>
                  <a:lnTo>
                    <a:pt x="70102" y="62281"/>
                  </a:lnTo>
                  <a:lnTo>
                    <a:pt x="69995" y="62102"/>
                  </a:lnTo>
                  <a:close/>
                </a:path>
                <a:path w="148590" h="78739">
                  <a:moveTo>
                    <a:pt x="63636" y="58165"/>
                  </a:moveTo>
                  <a:lnTo>
                    <a:pt x="58273" y="58165"/>
                  </a:lnTo>
                  <a:lnTo>
                    <a:pt x="59136" y="58292"/>
                  </a:lnTo>
                  <a:lnTo>
                    <a:pt x="60838" y="58292"/>
                  </a:lnTo>
                  <a:lnTo>
                    <a:pt x="65385" y="61975"/>
                  </a:lnTo>
                  <a:lnTo>
                    <a:pt x="69705" y="62255"/>
                  </a:lnTo>
                  <a:lnTo>
                    <a:pt x="69995" y="62102"/>
                  </a:lnTo>
                  <a:lnTo>
                    <a:pt x="87466" y="62102"/>
                  </a:lnTo>
                  <a:lnTo>
                    <a:pt x="87318" y="61975"/>
                  </a:lnTo>
                  <a:lnTo>
                    <a:pt x="87656" y="61721"/>
                  </a:lnTo>
                  <a:lnTo>
                    <a:pt x="74986" y="61721"/>
                  </a:lnTo>
                  <a:lnTo>
                    <a:pt x="67645" y="61213"/>
                  </a:lnTo>
                  <a:lnTo>
                    <a:pt x="63636" y="58165"/>
                  </a:lnTo>
                  <a:close/>
                </a:path>
                <a:path w="148590" h="78739">
                  <a:moveTo>
                    <a:pt x="92721" y="54990"/>
                  </a:moveTo>
                  <a:lnTo>
                    <a:pt x="90772" y="54990"/>
                  </a:lnTo>
                  <a:lnTo>
                    <a:pt x="90801" y="55244"/>
                  </a:lnTo>
                  <a:lnTo>
                    <a:pt x="91264" y="57276"/>
                  </a:lnTo>
                  <a:lnTo>
                    <a:pt x="91370" y="57530"/>
                  </a:lnTo>
                  <a:lnTo>
                    <a:pt x="92525" y="59435"/>
                  </a:lnTo>
                  <a:lnTo>
                    <a:pt x="94176" y="60959"/>
                  </a:lnTo>
                  <a:lnTo>
                    <a:pt x="93795" y="61213"/>
                  </a:lnTo>
                  <a:lnTo>
                    <a:pt x="93071" y="61848"/>
                  </a:lnTo>
                  <a:lnTo>
                    <a:pt x="95020" y="61848"/>
                  </a:lnTo>
                  <a:lnTo>
                    <a:pt x="95179" y="61721"/>
                  </a:lnTo>
                  <a:lnTo>
                    <a:pt x="110838" y="61721"/>
                  </a:lnTo>
                  <a:lnTo>
                    <a:pt x="109720" y="61467"/>
                  </a:lnTo>
                  <a:lnTo>
                    <a:pt x="100145" y="61467"/>
                  </a:lnTo>
                  <a:lnTo>
                    <a:pt x="100170" y="61340"/>
                  </a:lnTo>
                  <a:lnTo>
                    <a:pt x="97630" y="61340"/>
                  </a:lnTo>
                  <a:lnTo>
                    <a:pt x="97236" y="61213"/>
                  </a:lnTo>
                  <a:lnTo>
                    <a:pt x="96855" y="60959"/>
                  </a:lnTo>
                  <a:lnTo>
                    <a:pt x="96500" y="60832"/>
                  </a:lnTo>
                  <a:lnTo>
                    <a:pt x="97541" y="60070"/>
                  </a:lnTo>
                  <a:lnTo>
                    <a:pt x="99802" y="60070"/>
                  </a:lnTo>
                  <a:lnTo>
                    <a:pt x="95496" y="59943"/>
                  </a:lnTo>
                  <a:lnTo>
                    <a:pt x="93795" y="58419"/>
                  </a:lnTo>
                  <a:lnTo>
                    <a:pt x="93107" y="56641"/>
                  </a:lnTo>
                  <a:lnTo>
                    <a:pt x="92721" y="54990"/>
                  </a:lnTo>
                  <a:close/>
                </a:path>
                <a:path w="148590" h="78739">
                  <a:moveTo>
                    <a:pt x="81747" y="60070"/>
                  </a:moveTo>
                  <a:lnTo>
                    <a:pt x="78834" y="60070"/>
                  </a:lnTo>
                  <a:lnTo>
                    <a:pt x="80307" y="60578"/>
                  </a:lnTo>
                  <a:lnTo>
                    <a:pt x="81031" y="61721"/>
                  </a:lnTo>
                  <a:lnTo>
                    <a:pt x="82822" y="61721"/>
                  </a:lnTo>
                  <a:lnTo>
                    <a:pt x="82327" y="60419"/>
                  </a:lnTo>
                  <a:lnTo>
                    <a:pt x="81747" y="60070"/>
                  </a:lnTo>
                  <a:close/>
                </a:path>
                <a:path w="148590" h="78739">
                  <a:moveTo>
                    <a:pt x="70370" y="48259"/>
                  </a:moveTo>
                  <a:lnTo>
                    <a:pt x="64153" y="48259"/>
                  </a:lnTo>
                  <a:lnTo>
                    <a:pt x="65143" y="48767"/>
                  </a:lnTo>
                  <a:lnTo>
                    <a:pt x="66363" y="48767"/>
                  </a:lnTo>
                  <a:lnTo>
                    <a:pt x="67506" y="49402"/>
                  </a:lnTo>
                  <a:lnTo>
                    <a:pt x="69918" y="50579"/>
                  </a:lnTo>
                  <a:lnTo>
                    <a:pt x="73233" y="51815"/>
                  </a:lnTo>
                  <a:lnTo>
                    <a:pt x="76586" y="53212"/>
                  </a:lnTo>
                  <a:lnTo>
                    <a:pt x="74580" y="53466"/>
                  </a:lnTo>
                  <a:lnTo>
                    <a:pt x="73246" y="53720"/>
                  </a:lnTo>
                  <a:lnTo>
                    <a:pt x="72014" y="54228"/>
                  </a:lnTo>
                  <a:lnTo>
                    <a:pt x="79220" y="58554"/>
                  </a:lnTo>
                  <a:lnTo>
                    <a:pt x="81857" y="59181"/>
                  </a:lnTo>
                  <a:lnTo>
                    <a:pt x="82291" y="60324"/>
                  </a:lnTo>
                  <a:lnTo>
                    <a:pt x="83482" y="61086"/>
                  </a:lnTo>
                  <a:lnTo>
                    <a:pt x="84295" y="61594"/>
                  </a:lnTo>
                  <a:lnTo>
                    <a:pt x="82822" y="61721"/>
                  </a:lnTo>
                  <a:lnTo>
                    <a:pt x="87656" y="61721"/>
                  </a:lnTo>
                  <a:lnTo>
                    <a:pt x="87826" y="61594"/>
                  </a:lnTo>
                  <a:lnTo>
                    <a:pt x="92266" y="61594"/>
                  </a:lnTo>
                  <a:lnTo>
                    <a:pt x="91864" y="61467"/>
                  </a:lnTo>
                  <a:lnTo>
                    <a:pt x="90670" y="60832"/>
                  </a:lnTo>
                  <a:lnTo>
                    <a:pt x="90350" y="60578"/>
                  </a:lnTo>
                  <a:lnTo>
                    <a:pt x="85679" y="60578"/>
                  </a:lnTo>
                  <a:lnTo>
                    <a:pt x="84701" y="59943"/>
                  </a:lnTo>
                  <a:lnTo>
                    <a:pt x="78583" y="56260"/>
                  </a:lnTo>
                  <a:lnTo>
                    <a:pt x="75545" y="54482"/>
                  </a:lnTo>
                  <a:lnTo>
                    <a:pt x="76612" y="54355"/>
                  </a:lnTo>
                  <a:lnTo>
                    <a:pt x="90912" y="54355"/>
                  </a:lnTo>
                  <a:lnTo>
                    <a:pt x="86924" y="53466"/>
                  </a:lnTo>
                  <a:lnTo>
                    <a:pt x="83177" y="53085"/>
                  </a:lnTo>
                  <a:lnTo>
                    <a:pt x="79418" y="53085"/>
                  </a:lnTo>
                  <a:lnTo>
                    <a:pt x="77856" y="52450"/>
                  </a:lnTo>
                  <a:lnTo>
                    <a:pt x="74719" y="50926"/>
                  </a:lnTo>
                  <a:lnTo>
                    <a:pt x="89045" y="50926"/>
                  </a:lnTo>
                  <a:lnTo>
                    <a:pt x="87292" y="50799"/>
                  </a:lnTo>
                  <a:lnTo>
                    <a:pt x="86340" y="50418"/>
                  </a:lnTo>
                  <a:lnTo>
                    <a:pt x="87026" y="50164"/>
                  </a:lnTo>
                  <a:lnTo>
                    <a:pt x="78567" y="50164"/>
                  </a:lnTo>
                  <a:lnTo>
                    <a:pt x="76358" y="49910"/>
                  </a:lnTo>
                  <a:lnTo>
                    <a:pt x="74008" y="49910"/>
                  </a:lnTo>
                  <a:lnTo>
                    <a:pt x="71951" y="49275"/>
                  </a:lnTo>
                  <a:lnTo>
                    <a:pt x="70370" y="48259"/>
                  </a:lnTo>
                  <a:close/>
                </a:path>
                <a:path w="148590" h="78739">
                  <a:moveTo>
                    <a:pt x="105260" y="57403"/>
                  </a:moveTo>
                  <a:lnTo>
                    <a:pt x="103574" y="57403"/>
                  </a:lnTo>
                  <a:lnTo>
                    <a:pt x="103825" y="57784"/>
                  </a:lnTo>
                  <a:lnTo>
                    <a:pt x="103928" y="58225"/>
                  </a:lnTo>
                  <a:lnTo>
                    <a:pt x="103815" y="58546"/>
                  </a:lnTo>
                  <a:lnTo>
                    <a:pt x="102050" y="60324"/>
                  </a:lnTo>
                  <a:lnTo>
                    <a:pt x="101669" y="61086"/>
                  </a:lnTo>
                  <a:lnTo>
                    <a:pt x="100145" y="61467"/>
                  </a:lnTo>
                  <a:lnTo>
                    <a:pt x="109720" y="61467"/>
                  </a:lnTo>
                  <a:lnTo>
                    <a:pt x="108044" y="61086"/>
                  </a:lnTo>
                  <a:lnTo>
                    <a:pt x="107921" y="60705"/>
                  </a:lnTo>
                  <a:lnTo>
                    <a:pt x="106152" y="60705"/>
                  </a:lnTo>
                  <a:lnTo>
                    <a:pt x="105809" y="60578"/>
                  </a:lnTo>
                  <a:lnTo>
                    <a:pt x="106037" y="59816"/>
                  </a:lnTo>
                  <a:lnTo>
                    <a:pt x="105927" y="59054"/>
                  </a:lnTo>
                  <a:lnTo>
                    <a:pt x="105260" y="57403"/>
                  </a:lnTo>
                  <a:close/>
                </a:path>
                <a:path w="148590" h="78739">
                  <a:moveTo>
                    <a:pt x="99802" y="60070"/>
                  </a:moveTo>
                  <a:lnTo>
                    <a:pt x="97541" y="60070"/>
                  </a:lnTo>
                  <a:lnTo>
                    <a:pt x="97630" y="61340"/>
                  </a:lnTo>
                  <a:lnTo>
                    <a:pt x="100170" y="61340"/>
                  </a:lnTo>
                  <a:lnTo>
                    <a:pt x="100058" y="60705"/>
                  </a:lnTo>
                  <a:lnTo>
                    <a:pt x="99846" y="60419"/>
                  </a:lnTo>
                  <a:lnTo>
                    <a:pt x="99802" y="60070"/>
                  </a:lnTo>
                  <a:close/>
                </a:path>
                <a:path w="148590" h="78739">
                  <a:moveTo>
                    <a:pt x="78123" y="58292"/>
                  </a:moveTo>
                  <a:lnTo>
                    <a:pt x="75456" y="60197"/>
                  </a:lnTo>
                  <a:lnTo>
                    <a:pt x="74414" y="60832"/>
                  </a:lnTo>
                  <a:lnTo>
                    <a:pt x="76015" y="61213"/>
                  </a:lnTo>
                  <a:lnTo>
                    <a:pt x="76612" y="60705"/>
                  </a:lnTo>
                  <a:lnTo>
                    <a:pt x="78834" y="60070"/>
                  </a:lnTo>
                  <a:lnTo>
                    <a:pt x="81747" y="60070"/>
                  </a:lnTo>
                  <a:lnTo>
                    <a:pt x="79190" y="58546"/>
                  </a:lnTo>
                  <a:lnTo>
                    <a:pt x="78123" y="58292"/>
                  </a:lnTo>
                  <a:close/>
                </a:path>
                <a:path w="148590" h="78739">
                  <a:moveTo>
                    <a:pt x="107120" y="58225"/>
                  </a:moveTo>
                  <a:lnTo>
                    <a:pt x="106649" y="58800"/>
                  </a:lnTo>
                  <a:lnTo>
                    <a:pt x="106567" y="60197"/>
                  </a:lnTo>
                  <a:lnTo>
                    <a:pt x="106787" y="60705"/>
                  </a:lnTo>
                  <a:lnTo>
                    <a:pt x="107921" y="60705"/>
                  </a:lnTo>
                  <a:lnTo>
                    <a:pt x="107120" y="58225"/>
                  </a:lnTo>
                  <a:close/>
                </a:path>
                <a:path w="148590" h="78739">
                  <a:moveTo>
                    <a:pt x="6175" y="32765"/>
                  </a:moveTo>
                  <a:lnTo>
                    <a:pt x="4183" y="32765"/>
                  </a:lnTo>
                  <a:lnTo>
                    <a:pt x="4283" y="33654"/>
                  </a:lnTo>
                  <a:lnTo>
                    <a:pt x="4526" y="34543"/>
                  </a:lnTo>
                  <a:lnTo>
                    <a:pt x="4625" y="34839"/>
                  </a:lnTo>
                  <a:lnTo>
                    <a:pt x="5085" y="35686"/>
                  </a:lnTo>
                  <a:lnTo>
                    <a:pt x="1986" y="36702"/>
                  </a:lnTo>
                  <a:lnTo>
                    <a:pt x="77" y="39496"/>
                  </a:lnTo>
                  <a:lnTo>
                    <a:pt x="0" y="40004"/>
                  </a:lnTo>
                  <a:lnTo>
                    <a:pt x="3167" y="48386"/>
                  </a:lnTo>
                  <a:lnTo>
                    <a:pt x="8260" y="49529"/>
                  </a:lnTo>
                  <a:lnTo>
                    <a:pt x="12883" y="50672"/>
                  </a:lnTo>
                  <a:lnTo>
                    <a:pt x="14440" y="52346"/>
                  </a:lnTo>
                  <a:lnTo>
                    <a:pt x="15690" y="53212"/>
                  </a:lnTo>
                  <a:lnTo>
                    <a:pt x="17087" y="53720"/>
                  </a:lnTo>
                  <a:lnTo>
                    <a:pt x="17658" y="58673"/>
                  </a:lnTo>
                  <a:lnTo>
                    <a:pt x="22522" y="60578"/>
                  </a:lnTo>
                  <a:lnTo>
                    <a:pt x="28098" y="59562"/>
                  </a:lnTo>
                  <a:lnTo>
                    <a:pt x="29571" y="59562"/>
                  </a:lnTo>
                  <a:lnTo>
                    <a:pt x="29418" y="59054"/>
                  </a:lnTo>
                  <a:lnTo>
                    <a:pt x="30968" y="58546"/>
                  </a:lnTo>
                  <a:lnTo>
                    <a:pt x="23678" y="58546"/>
                  </a:lnTo>
                  <a:lnTo>
                    <a:pt x="20008" y="57911"/>
                  </a:lnTo>
                  <a:lnTo>
                    <a:pt x="19081" y="54355"/>
                  </a:lnTo>
                  <a:lnTo>
                    <a:pt x="21405" y="54355"/>
                  </a:lnTo>
                  <a:lnTo>
                    <a:pt x="22497" y="54101"/>
                  </a:lnTo>
                  <a:lnTo>
                    <a:pt x="24542" y="53339"/>
                  </a:lnTo>
                  <a:lnTo>
                    <a:pt x="25192" y="52831"/>
                  </a:lnTo>
                  <a:lnTo>
                    <a:pt x="19525" y="52831"/>
                  </a:lnTo>
                  <a:lnTo>
                    <a:pt x="18877" y="52577"/>
                  </a:lnTo>
                  <a:lnTo>
                    <a:pt x="18890" y="51815"/>
                  </a:lnTo>
                  <a:lnTo>
                    <a:pt x="19093" y="51688"/>
                  </a:lnTo>
                  <a:lnTo>
                    <a:pt x="17455" y="50799"/>
                  </a:lnTo>
                  <a:lnTo>
                    <a:pt x="14712" y="50037"/>
                  </a:lnTo>
                  <a:lnTo>
                    <a:pt x="14117" y="49275"/>
                  </a:lnTo>
                  <a:lnTo>
                    <a:pt x="11842" y="49275"/>
                  </a:lnTo>
                  <a:lnTo>
                    <a:pt x="10406" y="48894"/>
                  </a:lnTo>
                  <a:lnTo>
                    <a:pt x="8984" y="48386"/>
                  </a:lnTo>
                  <a:lnTo>
                    <a:pt x="7651" y="47624"/>
                  </a:lnTo>
                  <a:lnTo>
                    <a:pt x="5885" y="46735"/>
                  </a:lnTo>
                  <a:lnTo>
                    <a:pt x="4222" y="45338"/>
                  </a:lnTo>
                  <a:lnTo>
                    <a:pt x="2374" y="41274"/>
                  </a:lnTo>
                  <a:lnTo>
                    <a:pt x="2444" y="36829"/>
                  </a:lnTo>
                  <a:lnTo>
                    <a:pt x="5453" y="36321"/>
                  </a:lnTo>
                  <a:lnTo>
                    <a:pt x="7627" y="36321"/>
                  </a:lnTo>
                  <a:lnTo>
                    <a:pt x="6546" y="34289"/>
                  </a:lnTo>
                  <a:lnTo>
                    <a:pt x="6306" y="33527"/>
                  </a:lnTo>
                  <a:lnTo>
                    <a:pt x="6175" y="32765"/>
                  </a:lnTo>
                  <a:close/>
                </a:path>
                <a:path w="148590" h="78739">
                  <a:moveTo>
                    <a:pt x="43611" y="56895"/>
                  </a:moveTo>
                  <a:lnTo>
                    <a:pt x="36607" y="56895"/>
                  </a:lnTo>
                  <a:lnTo>
                    <a:pt x="36962" y="57530"/>
                  </a:lnTo>
                  <a:lnTo>
                    <a:pt x="37445" y="58165"/>
                  </a:lnTo>
                  <a:lnTo>
                    <a:pt x="40251" y="60578"/>
                  </a:lnTo>
                  <a:lnTo>
                    <a:pt x="41712" y="60451"/>
                  </a:lnTo>
                  <a:lnTo>
                    <a:pt x="43376" y="60070"/>
                  </a:lnTo>
                  <a:lnTo>
                    <a:pt x="46050" y="60070"/>
                  </a:lnTo>
                  <a:lnTo>
                    <a:pt x="45433" y="59689"/>
                  </a:lnTo>
                  <a:lnTo>
                    <a:pt x="45966" y="59562"/>
                  </a:lnTo>
                  <a:lnTo>
                    <a:pt x="55827" y="59562"/>
                  </a:lnTo>
                  <a:lnTo>
                    <a:pt x="57015" y="59054"/>
                  </a:lnTo>
                  <a:lnTo>
                    <a:pt x="58093" y="58292"/>
                  </a:lnTo>
                  <a:lnTo>
                    <a:pt x="52482" y="58292"/>
                  </a:lnTo>
                  <a:lnTo>
                    <a:pt x="51961" y="57911"/>
                  </a:lnTo>
                  <a:lnTo>
                    <a:pt x="51715" y="57784"/>
                  </a:lnTo>
                  <a:lnTo>
                    <a:pt x="46284" y="57784"/>
                  </a:lnTo>
                  <a:lnTo>
                    <a:pt x="44658" y="57403"/>
                  </a:lnTo>
                  <a:lnTo>
                    <a:pt x="43611" y="56895"/>
                  </a:lnTo>
                  <a:close/>
                </a:path>
                <a:path w="148590" h="78739">
                  <a:moveTo>
                    <a:pt x="81895" y="54355"/>
                  </a:moveTo>
                  <a:lnTo>
                    <a:pt x="78758" y="54355"/>
                  </a:lnTo>
                  <a:lnTo>
                    <a:pt x="82161" y="56006"/>
                  </a:lnTo>
                  <a:lnTo>
                    <a:pt x="85108" y="58165"/>
                  </a:lnTo>
                  <a:lnTo>
                    <a:pt x="85679" y="60578"/>
                  </a:lnTo>
                  <a:lnTo>
                    <a:pt x="90350" y="60578"/>
                  </a:lnTo>
                  <a:lnTo>
                    <a:pt x="89870" y="60197"/>
                  </a:lnTo>
                  <a:lnTo>
                    <a:pt x="91140" y="59308"/>
                  </a:lnTo>
                  <a:lnTo>
                    <a:pt x="90679" y="59054"/>
                  </a:lnTo>
                  <a:lnTo>
                    <a:pt x="88956" y="59054"/>
                  </a:lnTo>
                  <a:lnTo>
                    <a:pt x="88918" y="58546"/>
                  </a:lnTo>
                  <a:lnTo>
                    <a:pt x="87140" y="58546"/>
                  </a:lnTo>
                  <a:lnTo>
                    <a:pt x="86429" y="57022"/>
                  </a:lnTo>
                  <a:lnTo>
                    <a:pt x="82746" y="54736"/>
                  </a:lnTo>
                  <a:lnTo>
                    <a:pt x="82314" y="54609"/>
                  </a:lnTo>
                  <a:lnTo>
                    <a:pt x="81895" y="54355"/>
                  </a:lnTo>
                  <a:close/>
                </a:path>
                <a:path w="148590" h="78739">
                  <a:moveTo>
                    <a:pt x="79220" y="58554"/>
                  </a:moveTo>
                  <a:lnTo>
                    <a:pt x="82327" y="60419"/>
                  </a:lnTo>
                  <a:lnTo>
                    <a:pt x="81857" y="59181"/>
                  </a:lnTo>
                  <a:lnTo>
                    <a:pt x="79220" y="58554"/>
                  </a:lnTo>
                  <a:close/>
                </a:path>
                <a:path w="148590" h="78739">
                  <a:moveTo>
                    <a:pt x="55827" y="59562"/>
                  </a:moveTo>
                  <a:lnTo>
                    <a:pt x="46246" y="59562"/>
                  </a:lnTo>
                  <a:lnTo>
                    <a:pt x="47198" y="59816"/>
                  </a:lnTo>
                  <a:lnTo>
                    <a:pt x="46944" y="59943"/>
                  </a:lnTo>
                  <a:lnTo>
                    <a:pt x="46462" y="60324"/>
                  </a:lnTo>
                  <a:lnTo>
                    <a:pt x="54136" y="60324"/>
                  </a:lnTo>
                  <a:lnTo>
                    <a:pt x="53955" y="60070"/>
                  </a:lnTo>
                  <a:lnTo>
                    <a:pt x="55530" y="59689"/>
                  </a:lnTo>
                  <a:lnTo>
                    <a:pt x="55827" y="59562"/>
                  </a:lnTo>
                  <a:close/>
                </a:path>
                <a:path w="148590" h="78739">
                  <a:moveTo>
                    <a:pt x="139057" y="59689"/>
                  </a:moveTo>
                  <a:lnTo>
                    <a:pt x="121785" y="59689"/>
                  </a:lnTo>
                  <a:lnTo>
                    <a:pt x="124567" y="60324"/>
                  </a:lnTo>
                  <a:lnTo>
                    <a:pt x="125087" y="60197"/>
                  </a:lnTo>
                  <a:lnTo>
                    <a:pt x="136041" y="60197"/>
                  </a:lnTo>
                  <a:lnTo>
                    <a:pt x="137064" y="60070"/>
                  </a:lnTo>
                  <a:lnTo>
                    <a:pt x="139057" y="59689"/>
                  </a:lnTo>
                  <a:close/>
                </a:path>
                <a:path w="148590" h="78739">
                  <a:moveTo>
                    <a:pt x="97613" y="52346"/>
                  </a:moveTo>
                  <a:lnTo>
                    <a:pt x="97300" y="52577"/>
                  </a:lnTo>
                  <a:lnTo>
                    <a:pt x="96034" y="54482"/>
                  </a:lnTo>
                  <a:lnTo>
                    <a:pt x="95923" y="55117"/>
                  </a:lnTo>
                  <a:lnTo>
                    <a:pt x="96271" y="57403"/>
                  </a:lnTo>
                  <a:lnTo>
                    <a:pt x="96385" y="57784"/>
                  </a:lnTo>
                  <a:lnTo>
                    <a:pt x="96690" y="58292"/>
                  </a:lnTo>
                  <a:lnTo>
                    <a:pt x="97046" y="59054"/>
                  </a:lnTo>
                  <a:lnTo>
                    <a:pt x="96004" y="59689"/>
                  </a:lnTo>
                  <a:lnTo>
                    <a:pt x="95496" y="59943"/>
                  </a:lnTo>
                  <a:lnTo>
                    <a:pt x="99814" y="59943"/>
                  </a:lnTo>
                  <a:lnTo>
                    <a:pt x="99687" y="59562"/>
                  </a:lnTo>
                  <a:lnTo>
                    <a:pt x="99370" y="59054"/>
                  </a:lnTo>
                  <a:lnTo>
                    <a:pt x="100729" y="58419"/>
                  </a:lnTo>
                  <a:lnTo>
                    <a:pt x="101796" y="58038"/>
                  </a:lnTo>
                  <a:lnTo>
                    <a:pt x="98900" y="58038"/>
                  </a:lnTo>
                  <a:lnTo>
                    <a:pt x="97613" y="52346"/>
                  </a:lnTo>
                  <a:close/>
                </a:path>
                <a:path w="148590" h="78739">
                  <a:moveTo>
                    <a:pt x="121526" y="39877"/>
                  </a:moveTo>
                  <a:lnTo>
                    <a:pt x="119639" y="39877"/>
                  </a:lnTo>
                  <a:lnTo>
                    <a:pt x="120134" y="40893"/>
                  </a:lnTo>
                  <a:lnTo>
                    <a:pt x="120534" y="41411"/>
                  </a:lnTo>
                  <a:lnTo>
                    <a:pt x="121989" y="42163"/>
                  </a:lnTo>
                  <a:lnTo>
                    <a:pt x="123683" y="44068"/>
                  </a:lnTo>
                  <a:lnTo>
                    <a:pt x="125138" y="44957"/>
                  </a:lnTo>
                  <a:lnTo>
                    <a:pt x="126967" y="45338"/>
                  </a:lnTo>
                  <a:lnTo>
                    <a:pt x="126726" y="45592"/>
                  </a:lnTo>
                  <a:lnTo>
                    <a:pt x="126510" y="45719"/>
                  </a:lnTo>
                  <a:lnTo>
                    <a:pt x="124453" y="48809"/>
                  </a:lnTo>
                  <a:lnTo>
                    <a:pt x="125253" y="49148"/>
                  </a:lnTo>
                  <a:lnTo>
                    <a:pt x="127640" y="50545"/>
                  </a:lnTo>
                  <a:lnTo>
                    <a:pt x="127893" y="50972"/>
                  </a:lnTo>
                  <a:lnTo>
                    <a:pt x="128402" y="51180"/>
                  </a:lnTo>
                  <a:lnTo>
                    <a:pt x="130637" y="52450"/>
                  </a:lnTo>
                  <a:lnTo>
                    <a:pt x="131035" y="52704"/>
                  </a:lnTo>
                  <a:lnTo>
                    <a:pt x="131155" y="52958"/>
                  </a:lnTo>
                  <a:lnTo>
                    <a:pt x="130917" y="53339"/>
                  </a:lnTo>
                  <a:lnTo>
                    <a:pt x="130802" y="53720"/>
                  </a:lnTo>
                  <a:lnTo>
                    <a:pt x="132479" y="53720"/>
                  </a:lnTo>
                  <a:lnTo>
                    <a:pt x="134422" y="55371"/>
                  </a:lnTo>
                  <a:lnTo>
                    <a:pt x="136124" y="57784"/>
                  </a:lnTo>
                  <a:lnTo>
                    <a:pt x="133774" y="59308"/>
                  </a:lnTo>
                  <a:lnTo>
                    <a:pt x="132847" y="59435"/>
                  </a:lnTo>
                  <a:lnTo>
                    <a:pt x="139586" y="59435"/>
                  </a:lnTo>
                  <a:lnTo>
                    <a:pt x="140642" y="58927"/>
                  </a:lnTo>
                  <a:lnTo>
                    <a:pt x="136314" y="58927"/>
                  </a:lnTo>
                  <a:lnTo>
                    <a:pt x="137295" y="56966"/>
                  </a:lnTo>
                  <a:lnTo>
                    <a:pt x="137173" y="56693"/>
                  </a:lnTo>
                  <a:lnTo>
                    <a:pt x="135362" y="54355"/>
                  </a:lnTo>
                  <a:lnTo>
                    <a:pt x="133241" y="52577"/>
                  </a:lnTo>
                  <a:lnTo>
                    <a:pt x="133987" y="51561"/>
                  </a:lnTo>
                  <a:lnTo>
                    <a:pt x="132022" y="51561"/>
                  </a:lnTo>
                  <a:lnTo>
                    <a:pt x="128847" y="49402"/>
                  </a:lnTo>
                  <a:lnTo>
                    <a:pt x="126065" y="48640"/>
                  </a:lnTo>
                  <a:lnTo>
                    <a:pt x="128796" y="46227"/>
                  </a:lnTo>
                  <a:lnTo>
                    <a:pt x="130764" y="46227"/>
                  </a:lnTo>
                  <a:lnTo>
                    <a:pt x="132098" y="45338"/>
                  </a:lnTo>
                  <a:lnTo>
                    <a:pt x="131831" y="44830"/>
                  </a:lnTo>
                  <a:lnTo>
                    <a:pt x="131120" y="44703"/>
                  </a:lnTo>
                  <a:lnTo>
                    <a:pt x="131941" y="44195"/>
                  </a:lnTo>
                  <a:lnTo>
                    <a:pt x="129545" y="44195"/>
                  </a:lnTo>
                  <a:lnTo>
                    <a:pt x="129772" y="43560"/>
                  </a:lnTo>
                  <a:lnTo>
                    <a:pt x="127424" y="43560"/>
                  </a:lnTo>
                  <a:lnTo>
                    <a:pt x="124592" y="42290"/>
                  </a:lnTo>
                  <a:lnTo>
                    <a:pt x="121684" y="40258"/>
                  </a:lnTo>
                  <a:lnTo>
                    <a:pt x="121526" y="39877"/>
                  </a:lnTo>
                  <a:close/>
                </a:path>
                <a:path w="148590" h="78739">
                  <a:moveTo>
                    <a:pt x="89756" y="58546"/>
                  </a:moveTo>
                  <a:lnTo>
                    <a:pt x="88956" y="59054"/>
                  </a:lnTo>
                  <a:lnTo>
                    <a:pt x="90679" y="59054"/>
                  </a:lnTo>
                  <a:lnTo>
                    <a:pt x="89756" y="58546"/>
                  </a:lnTo>
                  <a:close/>
                </a:path>
                <a:path w="148590" h="78739">
                  <a:moveTo>
                    <a:pt x="132263" y="54101"/>
                  </a:moveTo>
                  <a:lnTo>
                    <a:pt x="129253" y="54101"/>
                  </a:lnTo>
                  <a:lnTo>
                    <a:pt x="129698" y="54609"/>
                  </a:lnTo>
                  <a:lnTo>
                    <a:pt x="130028" y="55117"/>
                  </a:lnTo>
                  <a:lnTo>
                    <a:pt x="130169" y="55752"/>
                  </a:lnTo>
                  <a:lnTo>
                    <a:pt x="129799" y="57657"/>
                  </a:lnTo>
                  <a:lnTo>
                    <a:pt x="129113" y="58292"/>
                  </a:lnTo>
                  <a:lnTo>
                    <a:pt x="127831" y="58800"/>
                  </a:lnTo>
                  <a:lnTo>
                    <a:pt x="125761" y="58927"/>
                  </a:lnTo>
                  <a:lnTo>
                    <a:pt x="131188" y="58927"/>
                  </a:lnTo>
                  <a:lnTo>
                    <a:pt x="131349" y="58800"/>
                  </a:lnTo>
                  <a:lnTo>
                    <a:pt x="131768" y="58554"/>
                  </a:lnTo>
                  <a:lnTo>
                    <a:pt x="132668" y="56966"/>
                  </a:lnTo>
                  <a:lnTo>
                    <a:pt x="132542" y="55879"/>
                  </a:lnTo>
                  <a:lnTo>
                    <a:pt x="132009" y="54990"/>
                  </a:lnTo>
                  <a:lnTo>
                    <a:pt x="132098" y="54482"/>
                  </a:lnTo>
                  <a:lnTo>
                    <a:pt x="132263" y="54101"/>
                  </a:lnTo>
                  <a:close/>
                </a:path>
                <a:path w="148590" h="78739">
                  <a:moveTo>
                    <a:pt x="136822" y="49275"/>
                  </a:moveTo>
                  <a:lnTo>
                    <a:pt x="135667" y="49275"/>
                  </a:lnTo>
                  <a:lnTo>
                    <a:pt x="138207" y="50418"/>
                  </a:lnTo>
                  <a:lnTo>
                    <a:pt x="140708" y="50418"/>
                  </a:lnTo>
                  <a:lnTo>
                    <a:pt x="141229" y="51180"/>
                  </a:lnTo>
                  <a:lnTo>
                    <a:pt x="143788" y="52831"/>
                  </a:lnTo>
                  <a:lnTo>
                    <a:pt x="143911" y="53466"/>
                  </a:lnTo>
                  <a:lnTo>
                    <a:pt x="143464" y="56514"/>
                  </a:lnTo>
                  <a:lnTo>
                    <a:pt x="140581" y="57657"/>
                  </a:lnTo>
                  <a:lnTo>
                    <a:pt x="138880" y="58292"/>
                  </a:lnTo>
                  <a:lnTo>
                    <a:pt x="137533" y="58673"/>
                  </a:lnTo>
                  <a:lnTo>
                    <a:pt x="136314" y="58927"/>
                  </a:lnTo>
                  <a:lnTo>
                    <a:pt x="140642" y="58927"/>
                  </a:lnTo>
                  <a:lnTo>
                    <a:pt x="145661" y="56514"/>
                  </a:lnTo>
                  <a:lnTo>
                    <a:pt x="145471" y="52958"/>
                  </a:lnTo>
                  <a:lnTo>
                    <a:pt x="142804" y="50037"/>
                  </a:lnTo>
                  <a:lnTo>
                    <a:pt x="143706" y="49529"/>
                  </a:lnTo>
                  <a:lnTo>
                    <a:pt x="143848" y="49402"/>
                  </a:lnTo>
                  <a:lnTo>
                    <a:pt x="137229" y="49402"/>
                  </a:lnTo>
                  <a:lnTo>
                    <a:pt x="136822" y="49275"/>
                  </a:lnTo>
                  <a:close/>
                </a:path>
                <a:path w="148590" h="78739">
                  <a:moveTo>
                    <a:pt x="29209" y="52196"/>
                  </a:moveTo>
                  <a:lnTo>
                    <a:pt x="27437" y="52196"/>
                  </a:lnTo>
                  <a:lnTo>
                    <a:pt x="27235" y="53593"/>
                  </a:lnTo>
                  <a:lnTo>
                    <a:pt x="27114" y="54609"/>
                  </a:lnTo>
                  <a:lnTo>
                    <a:pt x="27239" y="56387"/>
                  </a:lnTo>
                  <a:lnTo>
                    <a:pt x="27602" y="57911"/>
                  </a:lnTo>
                  <a:lnTo>
                    <a:pt x="23678" y="58546"/>
                  </a:lnTo>
                  <a:lnTo>
                    <a:pt x="30968" y="58546"/>
                  </a:lnTo>
                  <a:lnTo>
                    <a:pt x="32377" y="57784"/>
                  </a:lnTo>
                  <a:lnTo>
                    <a:pt x="32768" y="57657"/>
                  </a:lnTo>
                  <a:lnTo>
                    <a:pt x="29101" y="57657"/>
                  </a:lnTo>
                  <a:lnTo>
                    <a:pt x="28850" y="56133"/>
                  </a:lnTo>
                  <a:lnTo>
                    <a:pt x="28970" y="53339"/>
                  </a:lnTo>
                  <a:lnTo>
                    <a:pt x="29075" y="52577"/>
                  </a:lnTo>
                  <a:lnTo>
                    <a:pt x="29209" y="52196"/>
                  </a:lnTo>
                  <a:close/>
                </a:path>
                <a:path w="148590" h="78739">
                  <a:moveTo>
                    <a:pt x="89070" y="57784"/>
                  </a:moveTo>
                  <a:lnTo>
                    <a:pt x="87546" y="57911"/>
                  </a:lnTo>
                  <a:lnTo>
                    <a:pt x="87140" y="58546"/>
                  </a:lnTo>
                  <a:lnTo>
                    <a:pt x="88918" y="58546"/>
                  </a:lnTo>
                  <a:lnTo>
                    <a:pt x="89070" y="57784"/>
                  </a:lnTo>
                  <a:close/>
                </a:path>
                <a:path w="148590" h="78739">
                  <a:moveTo>
                    <a:pt x="47783" y="43814"/>
                  </a:moveTo>
                  <a:lnTo>
                    <a:pt x="47135" y="43814"/>
                  </a:lnTo>
                  <a:lnTo>
                    <a:pt x="45827" y="44322"/>
                  </a:lnTo>
                  <a:lnTo>
                    <a:pt x="45585" y="44449"/>
                  </a:lnTo>
                  <a:lnTo>
                    <a:pt x="44963" y="44703"/>
                  </a:lnTo>
                  <a:lnTo>
                    <a:pt x="44201" y="45465"/>
                  </a:lnTo>
                  <a:lnTo>
                    <a:pt x="41712" y="50799"/>
                  </a:lnTo>
                  <a:lnTo>
                    <a:pt x="49967" y="54990"/>
                  </a:lnTo>
                  <a:lnTo>
                    <a:pt x="53231" y="56768"/>
                  </a:lnTo>
                  <a:lnTo>
                    <a:pt x="54221" y="57149"/>
                  </a:lnTo>
                  <a:lnTo>
                    <a:pt x="55352" y="57530"/>
                  </a:lnTo>
                  <a:lnTo>
                    <a:pt x="54437" y="57911"/>
                  </a:lnTo>
                  <a:lnTo>
                    <a:pt x="53459" y="58165"/>
                  </a:lnTo>
                  <a:lnTo>
                    <a:pt x="52482" y="58292"/>
                  </a:lnTo>
                  <a:lnTo>
                    <a:pt x="58093" y="58292"/>
                  </a:lnTo>
                  <a:lnTo>
                    <a:pt x="58273" y="58165"/>
                  </a:lnTo>
                  <a:lnTo>
                    <a:pt x="63636" y="58165"/>
                  </a:lnTo>
                  <a:lnTo>
                    <a:pt x="63302" y="57911"/>
                  </a:lnTo>
                  <a:lnTo>
                    <a:pt x="65321" y="57276"/>
                  </a:lnTo>
                  <a:lnTo>
                    <a:pt x="66039" y="56514"/>
                  </a:lnTo>
                  <a:lnTo>
                    <a:pt x="56952" y="56514"/>
                  </a:lnTo>
                  <a:lnTo>
                    <a:pt x="55136" y="56260"/>
                  </a:lnTo>
                  <a:lnTo>
                    <a:pt x="53371" y="55498"/>
                  </a:lnTo>
                  <a:lnTo>
                    <a:pt x="52062" y="54355"/>
                  </a:lnTo>
                  <a:lnTo>
                    <a:pt x="50627" y="53339"/>
                  </a:lnTo>
                  <a:lnTo>
                    <a:pt x="47922" y="51307"/>
                  </a:lnTo>
                  <a:lnTo>
                    <a:pt x="46741" y="50545"/>
                  </a:lnTo>
                  <a:lnTo>
                    <a:pt x="49418" y="49402"/>
                  </a:lnTo>
                  <a:lnTo>
                    <a:pt x="45662" y="49402"/>
                  </a:lnTo>
                  <a:lnTo>
                    <a:pt x="44973" y="48513"/>
                  </a:lnTo>
                  <a:lnTo>
                    <a:pt x="44848" y="48005"/>
                  </a:lnTo>
                  <a:lnTo>
                    <a:pt x="44785" y="47116"/>
                  </a:lnTo>
                  <a:lnTo>
                    <a:pt x="46690" y="45465"/>
                  </a:lnTo>
                  <a:lnTo>
                    <a:pt x="49954" y="45338"/>
                  </a:lnTo>
                  <a:lnTo>
                    <a:pt x="47783" y="43814"/>
                  </a:lnTo>
                  <a:close/>
                </a:path>
                <a:path w="148590" h="78739">
                  <a:moveTo>
                    <a:pt x="106854" y="56693"/>
                  </a:moveTo>
                  <a:lnTo>
                    <a:pt x="106639" y="56734"/>
                  </a:lnTo>
                  <a:lnTo>
                    <a:pt x="107120" y="58225"/>
                  </a:lnTo>
                  <a:lnTo>
                    <a:pt x="108149" y="56966"/>
                  </a:lnTo>
                  <a:lnTo>
                    <a:pt x="106854" y="56693"/>
                  </a:lnTo>
                  <a:close/>
                </a:path>
                <a:path w="148590" h="78739">
                  <a:moveTo>
                    <a:pt x="102507" y="51815"/>
                  </a:moveTo>
                  <a:lnTo>
                    <a:pt x="101288" y="51942"/>
                  </a:lnTo>
                  <a:lnTo>
                    <a:pt x="101418" y="53085"/>
                  </a:lnTo>
                  <a:lnTo>
                    <a:pt x="101544" y="53847"/>
                  </a:lnTo>
                  <a:lnTo>
                    <a:pt x="102291" y="55625"/>
                  </a:lnTo>
                  <a:lnTo>
                    <a:pt x="102774" y="56387"/>
                  </a:lnTo>
                  <a:lnTo>
                    <a:pt x="101440" y="56768"/>
                  </a:lnTo>
                  <a:lnTo>
                    <a:pt x="98900" y="58038"/>
                  </a:lnTo>
                  <a:lnTo>
                    <a:pt x="101796" y="58038"/>
                  </a:lnTo>
                  <a:lnTo>
                    <a:pt x="103574" y="57403"/>
                  </a:lnTo>
                  <a:lnTo>
                    <a:pt x="105260" y="57403"/>
                  </a:lnTo>
                  <a:lnTo>
                    <a:pt x="105098" y="57022"/>
                  </a:lnTo>
                  <a:lnTo>
                    <a:pt x="106639" y="56734"/>
                  </a:lnTo>
                  <a:lnTo>
                    <a:pt x="107130" y="56641"/>
                  </a:lnTo>
                  <a:lnTo>
                    <a:pt x="108646" y="56357"/>
                  </a:lnTo>
                  <a:lnTo>
                    <a:pt x="108933" y="56006"/>
                  </a:lnTo>
                  <a:lnTo>
                    <a:pt x="115728" y="56006"/>
                  </a:lnTo>
                  <a:lnTo>
                    <a:pt x="114635" y="55879"/>
                  </a:lnTo>
                  <a:lnTo>
                    <a:pt x="104552" y="55879"/>
                  </a:lnTo>
                  <a:lnTo>
                    <a:pt x="103710" y="54101"/>
                  </a:lnTo>
                  <a:lnTo>
                    <a:pt x="103586" y="53720"/>
                  </a:lnTo>
                  <a:lnTo>
                    <a:pt x="103396" y="52958"/>
                  </a:lnTo>
                  <a:lnTo>
                    <a:pt x="119282" y="52958"/>
                  </a:lnTo>
                  <a:lnTo>
                    <a:pt x="119544" y="52577"/>
                  </a:lnTo>
                  <a:lnTo>
                    <a:pt x="109492" y="52577"/>
                  </a:lnTo>
                  <a:lnTo>
                    <a:pt x="102507" y="51815"/>
                  </a:lnTo>
                  <a:close/>
                </a:path>
                <a:path w="148590" h="78739">
                  <a:moveTo>
                    <a:pt x="115728" y="56006"/>
                  </a:moveTo>
                  <a:lnTo>
                    <a:pt x="108933" y="56006"/>
                  </a:lnTo>
                  <a:lnTo>
                    <a:pt x="110050" y="56287"/>
                  </a:lnTo>
                  <a:lnTo>
                    <a:pt x="113467" y="56387"/>
                  </a:lnTo>
                  <a:lnTo>
                    <a:pt x="118280" y="57657"/>
                  </a:lnTo>
                  <a:lnTo>
                    <a:pt x="119131" y="57911"/>
                  </a:lnTo>
                  <a:lnTo>
                    <a:pt x="127064" y="57911"/>
                  </a:lnTo>
                  <a:lnTo>
                    <a:pt x="127327" y="57657"/>
                  </a:lnTo>
                  <a:lnTo>
                    <a:pt x="123627" y="57657"/>
                  </a:lnTo>
                  <a:lnTo>
                    <a:pt x="123088" y="57276"/>
                  </a:lnTo>
                  <a:lnTo>
                    <a:pt x="121227" y="57276"/>
                  </a:lnTo>
                  <a:lnTo>
                    <a:pt x="119004" y="56387"/>
                  </a:lnTo>
                  <a:lnTo>
                    <a:pt x="115728" y="56006"/>
                  </a:lnTo>
                  <a:close/>
                </a:path>
                <a:path w="148590" h="78739">
                  <a:moveTo>
                    <a:pt x="35571" y="57276"/>
                  </a:moveTo>
                  <a:lnTo>
                    <a:pt x="33940" y="57276"/>
                  </a:lnTo>
                  <a:lnTo>
                    <a:pt x="34371" y="57784"/>
                  </a:lnTo>
                  <a:lnTo>
                    <a:pt x="35476" y="57530"/>
                  </a:lnTo>
                  <a:lnTo>
                    <a:pt x="35571" y="57276"/>
                  </a:lnTo>
                  <a:close/>
                </a:path>
                <a:path w="148590" h="78739">
                  <a:moveTo>
                    <a:pt x="50488" y="57149"/>
                  </a:moveTo>
                  <a:lnTo>
                    <a:pt x="49510" y="57149"/>
                  </a:lnTo>
                  <a:lnTo>
                    <a:pt x="47376" y="57403"/>
                  </a:lnTo>
                  <a:lnTo>
                    <a:pt x="46792" y="57657"/>
                  </a:lnTo>
                  <a:lnTo>
                    <a:pt x="46284" y="57784"/>
                  </a:lnTo>
                  <a:lnTo>
                    <a:pt x="51715" y="57784"/>
                  </a:lnTo>
                  <a:lnTo>
                    <a:pt x="50488" y="57149"/>
                  </a:lnTo>
                  <a:close/>
                </a:path>
                <a:path w="148590" h="78739">
                  <a:moveTo>
                    <a:pt x="33254" y="52069"/>
                  </a:moveTo>
                  <a:lnTo>
                    <a:pt x="29253" y="52069"/>
                  </a:lnTo>
                  <a:lnTo>
                    <a:pt x="31742" y="52323"/>
                  </a:lnTo>
                  <a:lnTo>
                    <a:pt x="32586" y="53847"/>
                  </a:lnTo>
                  <a:lnTo>
                    <a:pt x="33387" y="55879"/>
                  </a:lnTo>
                  <a:lnTo>
                    <a:pt x="33486" y="56287"/>
                  </a:lnTo>
                  <a:lnTo>
                    <a:pt x="32847" y="56641"/>
                  </a:lnTo>
                  <a:lnTo>
                    <a:pt x="31666" y="57022"/>
                  </a:lnTo>
                  <a:lnTo>
                    <a:pt x="30384" y="57403"/>
                  </a:lnTo>
                  <a:lnTo>
                    <a:pt x="29101" y="57657"/>
                  </a:lnTo>
                  <a:lnTo>
                    <a:pt x="32768" y="57657"/>
                  </a:lnTo>
                  <a:lnTo>
                    <a:pt x="33940" y="57276"/>
                  </a:lnTo>
                  <a:lnTo>
                    <a:pt x="35571" y="57276"/>
                  </a:lnTo>
                  <a:lnTo>
                    <a:pt x="35667" y="57022"/>
                  </a:lnTo>
                  <a:lnTo>
                    <a:pt x="36276" y="56895"/>
                  </a:lnTo>
                  <a:lnTo>
                    <a:pt x="43611" y="56895"/>
                  </a:lnTo>
                  <a:lnTo>
                    <a:pt x="42563" y="56387"/>
                  </a:lnTo>
                  <a:lnTo>
                    <a:pt x="41902" y="55625"/>
                  </a:lnTo>
                  <a:lnTo>
                    <a:pt x="35286" y="55625"/>
                  </a:lnTo>
                  <a:lnTo>
                    <a:pt x="34600" y="53974"/>
                  </a:lnTo>
                  <a:lnTo>
                    <a:pt x="33774" y="52577"/>
                  </a:lnTo>
                  <a:lnTo>
                    <a:pt x="33254" y="52069"/>
                  </a:lnTo>
                  <a:close/>
                </a:path>
                <a:path w="148590" h="78739">
                  <a:moveTo>
                    <a:pt x="124097" y="50037"/>
                  </a:moveTo>
                  <a:lnTo>
                    <a:pt x="122433" y="51053"/>
                  </a:lnTo>
                  <a:lnTo>
                    <a:pt x="124148" y="51942"/>
                  </a:lnTo>
                  <a:lnTo>
                    <a:pt x="126383" y="52831"/>
                  </a:lnTo>
                  <a:lnTo>
                    <a:pt x="127869" y="53466"/>
                  </a:lnTo>
                  <a:lnTo>
                    <a:pt x="127985" y="54355"/>
                  </a:lnTo>
                  <a:lnTo>
                    <a:pt x="127767" y="55117"/>
                  </a:lnTo>
                  <a:lnTo>
                    <a:pt x="126891" y="55879"/>
                  </a:lnTo>
                  <a:lnTo>
                    <a:pt x="125748" y="57022"/>
                  </a:lnTo>
                  <a:lnTo>
                    <a:pt x="124732" y="57530"/>
                  </a:lnTo>
                  <a:lnTo>
                    <a:pt x="123627" y="57657"/>
                  </a:lnTo>
                  <a:lnTo>
                    <a:pt x="127327" y="57657"/>
                  </a:lnTo>
                  <a:lnTo>
                    <a:pt x="128743" y="56287"/>
                  </a:lnTo>
                  <a:lnTo>
                    <a:pt x="129166" y="55371"/>
                  </a:lnTo>
                  <a:lnTo>
                    <a:pt x="129253" y="54101"/>
                  </a:lnTo>
                  <a:lnTo>
                    <a:pt x="132263" y="54101"/>
                  </a:lnTo>
                  <a:lnTo>
                    <a:pt x="132479" y="53720"/>
                  </a:lnTo>
                  <a:lnTo>
                    <a:pt x="130802" y="53720"/>
                  </a:lnTo>
                  <a:lnTo>
                    <a:pt x="130180" y="53212"/>
                  </a:lnTo>
                  <a:lnTo>
                    <a:pt x="129444" y="52704"/>
                  </a:lnTo>
                  <a:lnTo>
                    <a:pt x="128739" y="52346"/>
                  </a:lnTo>
                  <a:lnTo>
                    <a:pt x="128017" y="51180"/>
                  </a:lnTo>
                  <a:lnTo>
                    <a:pt x="126357" y="51180"/>
                  </a:lnTo>
                  <a:lnTo>
                    <a:pt x="125092" y="50652"/>
                  </a:lnTo>
                  <a:lnTo>
                    <a:pt x="124097" y="50037"/>
                  </a:lnTo>
                  <a:close/>
                </a:path>
                <a:path w="148590" h="78739">
                  <a:moveTo>
                    <a:pt x="122370" y="56768"/>
                  </a:moveTo>
                  <a:lnTo>
                    <a:pt x="121658" y="57022"/>
                  </a:lnTo>
                  <a:lnTo>
                    <a:pt x="121227" y="57276"/>
                  </a:lnTo>
                  <a:lnTo>
                    <a:pt x="123088" y="57276"/>
                  </a:lnTo>
                  <a:lnTo>
                    <a:pt x="122370" y="56768"/>
                  </a:lnTo>
                  <a:close/>
                </a:path>
                <a:path w="148590" h="78739">
                  <a:moveTo>
                    <a:pt x="107130" y="56641"/>
                  </a:moveTo>
                  <a:lnTo>
                    <a:pt x="106609" y="56641"/>
                  </a:lnTo>
                  <a:lnTo>
                    <a:pt x="106854" y="56693"/>
                  </a:lnTo>
                  <a:lnTo>
                    <a:pt x="107130" y="56641"/>
                  </a:lnTo>
                  <a:close/>
                </a:path>
                <a:path w="148590" h="78739">
                  <a:moveTo>
                    <a:pt x="58120" y="42163"/>
                  </a:moveTo>
                  <a:lnTo>
                    <a:pt x="56800" y="42163"/>
                  </a:lnTo>
                  <a:lnTo>
                    <a:pt x="56750" y="42544"/>
                  </a:lnTo>
                  <a:lnTo>
                    <a:pt x="56623" y="44449"/>
                  </a:lnTo>
                  <a:lnTo>
                    <a:pt x="58171" y="46354"/>
                  </a:lnTo>
                  <a:lnTo>
                    <a:pt x="60000" y="47370"/>
                  </a:lnTo>
                  <a:lnTo>
                    <a:pt x="60057" y="47497"/>
                  </a:lnTo>
                  <a:lnTo>
                    <a:pt x="59943" y="47751"/>
                  </a:lnTo>
                  <a:lnTo>
                    <a:pt x="59860" y="49783"/>
                  </a:lnTo>
                  <a:lnTo>
                    <a:pt x="59124" y="50418"/>
                  </a:lnTo>
                  <a:lnTo>
                    <a:pt x="58646" y="51307"/>
                  </a:lnTo>
                  <a:lnTo>
                    <a:pt x="58562" y="51561"/>
                  </a:lnTo>
                  <a:lnTo>
                    <a:pt x="58438" y="54863"/>
                  </a:lnTo>
                  <a:lnTo>
                    <a:pt x="57549" y="56006"/>
                  </a:lnTo>
                  <a:lnTo>
                    <a:pt x="56952" y="56514"/>
                  </a:lnTo>
                  <a:lnTo>
                    <a:pt x="66039" y="56514"/>
                  </a:lnTo>
                  <a:lnTo>
                    <a:pt x="66398" y="56133"/>
                  </a:lnTo>
                  <a:lnTo>
                    <a:pt x="61549" y="56133"/>
                  </a:lnTo>
                  <a:lnTo>
                    <a:pt x="61257" y="55752"/>
                  </a:lnTo>
                  <a:lnTo>
                    <a:pt x="61105" y="55498"/>
                  </a:lnTo>
                  <a:lnTo>
                    <a:pt x="60984" y="55244"/>
                  </a:lnTo>
                  <a:lnTo>
                    <a:pt x="60895" y="54990"/>
                  </a:lnTo>
                  <a:lnTo>
                    <a:pt x="61011" y="54482"/>
                  </a:lnTo>
                  <a:lnTo>
                    <a:pt x="61490" y="53212"/>
                  </a:lnTo>
                  <a:lnTo>
                    <a:pt x="61435" y="50545"/>
                  </a:lnTo>
                  <a:lnTo>
                    <a:pt x="62184" y="50164"/>
                  </a:lnTo>
                  <a:lnTo>
                    <a:pt x="66642" y="50164"/>
                  </a:lnTo>
                  <a:lnTo>
                    <a:pt x="66629" y="49529"/>
                  </a:lnTo>
                  <a:lnTo>
                    <a:pt x="65143" y="48767"/>
                  </a:lnTo>
                  <a:lnTo>
                    <a:pt x="64991" y="48767"/>
                  </a:lnTo>
                  <a:lnTo>
                    <a:pt x="63632" y="48640"/>
                  </a:lnTo>
                  <a:lnTo>
                    <a:pt x="61918" y="48640"/>
                  </a:lnTo>
                  <a:lnTo>
                    <a:pt x="62337" y="48259"/>
                  </a:lnTo>
                  <a:lnTo>
                    <a:pt x="70370" y="48259"/>
                  </a:lnTo>
                  <a:lnTo>
                    <a:pt x="70173" y="48132"/>
                  </a:lnTo>
                  <a:lnTo>
                    <a:pt x="71557" y="47624"/>
                  </a:lnTo>
                  <a:lnTo>
                    <a:pt x="71811" y="47497"/>
                  </a:lnTo>
                  <a:lnTo>
                    <a:pt x="69322" y="47497"/>
                  </a:lnTo>
                  <a:lnTo>
                    <a:pt x="68890" y="47116"/>
                  </a:lnTo>
                  <a:lnTo>
                    <a:pt x="68378" y="46608"/>
                  </a:lnTo>
                  <a:lnTo>
                    <a:pt x="66185" y="46608"/>
                  </a:lnTo>
                  <a:lnTo>
                    <a:pt x="65410" y="46227"/>
                  </a:lnTo>
                  <a:lnTo>
                    <a:pt x="61041" y="46227"/>
                  </a:lnTo>
                  <a:lnTo>
                    <a:pt x="60190" y="45592"/>
                  </a:lnTo>
                  <a:lnTo>
                    <a:pt x="59492" y="44957"/>
                  </a:lnTo>
                  <a:lnTo>
                    <a:pt x="59029" y="44055"/>
                  </a:lnTo>
                  <a:lnTo>
                    <a:pt x="58906" y="43179"/>
                  </a:lnTo>
                  <a:lnTo>
                    <a:pt x="58821" y="42925"/>
                  </a:lnTo>
                  <a:lnTo>
                    <a:pt x="58527" y="42417"/>
                  </a:lnTo>
                  <a:lnTo>
                    <a:pt x="58120" y="42163"/>
                  </a:lnTo>
                  <a:close/>
                </a:path>
                <a:path w="148590" h="78739">
                  <a:moveTo>
                    <a:pt x="108933" y="56006"/>
                  </a:moveTo>
                  <a:lnTo>
                    <a:pt x="108646" y="56357"/>
                  </a:lnTo>
                  <a:lnTo>
                    <a:pt x="109162" y="56260"/>
                  </a:lnTo>
                  <a:lnTo>
                    <a:pt x="109945" y="56260"/>
                  </a:lnTo>
                  <a:lnTo>
                    <a:pt x="108933" y="56006"/>
                  </a:lnTo>
                  <a:close/>
                </a:path>
                <a:path w="148590" h="78739">
                  <a:moveTo>
                    <a:pt x="109945" y="56260"/>
                  </a:moveTo>
                  <a:lnTo>
                    <a:pt x="109162" y="56260"/>
                  </a:lnTo>
                  <a:lnTo>
                    <a:pt x="110050" y="56287"/>
                  </a:lnTo>
                  <a:close/>
                </a:path>
                <a:path w="148590" h="78739">
                  <a:moveTo>
                    <a:pt x="66642" y="50164"/>
                  </a:moveTo>
                  <a:lnTo>
                    <a:pt x="62184" y="50164"/>
                  </a:lnTo>
                  <a:lnTo>
                    <a:pt x="63327" y="50545"/>
                  </a:lnTo>
                  <a:lnTo>
                    <a:pt x="64839" y="52323"/>
                  </a:lnTo>
                  <a:lnTo>
                    <a:pt x="65016" y="54228"/>
                  </a:lnTo>
                  <a:lnTo>
                    <a:pt x="63581" y="55498"/>
                  </a:lnTo>
                  <a:lnTo>
                    <a:pt x="61549" y="56133"/>
                  </a:lnTo>
                  <a:lnTo>
                    <a:pt x="66398" y="56133"/>
                  </a:lnTo>
                  <a:lnTo>
                    <a:pt x="66637" y="55879"/>
                  </a:lnTo>
                  <a:lnTo>
                    <a:pt x="66642" y="50164"/>
                  </a:lnTo>
                  <a:close/>
                </a:path>
                <a:path w="148590" h="78739">
                  <a:moveTo>
                    <a:pt x="112235" y="54863"/>
                  </a:moveTo>
                  <a:lnTo>
                    <a:pt x="107104" y="55371"/>
                  </a:lnTo>
                  <a:lnTo>
                    <a:pt x="104552" y="55879"/>
                  </a:lnTo>
                  <a:lnTo>
                    <a:pt x="114635" y="55879"/>
                  </a:lnTo>
                  <a:lnTo>
                    <a:pt x="112235" y="54863"/>
                  </a:lnTo>
                  <a:close/>
                </a:path>
                <a:path w="148590" h="78739">
                  <a:moveTo>
                    <a:pt x="42322" y="41528"/>
                  </a:moveTo>
                  <a:lnTo>
                    <a:pt x="38181" y="43433"/>
                  </a:lnTo>
                  <a:lnTo>
                    <a:pt x="37309" y="48132"/>
                  </a:lnTo>
                  <a:lnTo>
                    <a:pt x="37191" y="50291"/>
                  </a:lnTo>
                  <a:lnTo>
                    <a:pt x="30574" y="50291"/>
                  </a:lnTo>
                  <a:lnTo>
                    <a:pt x="32758" y="50418"/>
                  </a:lnTo>
                  <a:lnTo>
                    <a:pt x="34841" y="50799"/>
                  </a:lnTo>
                  <a:lnTo>
                    <a:pt x="36416" y="51688"/>
                  </a:lnTo>
                  <a:lnTo>
                    <a:pt x="36040" y="52704"/>
                  </a:lnTo>
                  <a:lnTo>
                    <a:pt x="35930" y="53085"/>
                  </a:lnTo>
                  <a:lnTo>
                    <a:pt x="35809" y="54355"/>
                  </a:lnTo>
                  <a:lnTo>
                    <a:pt x="36035" y="55371"/>
                  </a:lnTo>
                  <a:lnTo>
                    <a:pt x="35527" y="55498"/>
                  </a:lnTo>
                  <a:lnTo>
                    <a:pt x="35286" y="55625"/>
                  </a:lnTo>
                  <a:lnTo>
                    <a:pt x="41902" y="55625"/>
                  </a:lnTo>
                  <a:lnTo>
                    <a:pt x="41682" y="55371"/>
                  </a:lnTo>
                  <a:lnTo>
                    <a:pt x="38753" y="55371"/>
                  </a:lnTo>
                  <a:lnTo>
                    <a:pt x="38143" y="55244"/>
                  </a:lnTo>
                  <a:lnTo>
                    <a:pt x="37932" y="54736"/>
                  </a:lnTo>
                  <a:lnTo>
                    <a:pt x="37805" y="54355"/>
                  </a:lnTo>
                  <a:lnTo>
                    <a:pt x="37788" y="52831"/>
                  </a:lnTo>
                  <a:lnTo>
                    <a:pt x="40114" y="52831"/>
                  </a:lnTo>
                  <a:lnTo>
                    <a:pt x="39732" y="51815"/>
                  </a:lnTo>
                  <a:lnTo>
                    <a:pt x="39608" y="51307"/>
                  </a:lnTo>
                  <a:lnTo>
                    <a:pt x="39701" y="49148"/>
                  </a:lnTo>
                  <a:lnTo>
                    <a:pt x="40366" y="48513"/>
                  </a:lnTo>
                  <a:lnTo>
                    <a:pt x="41297" y="47878"/>
                  </a:lnTo>
                  <a:lnTo>
                    <a:pt x="39845" y="47878"/>
                  </a:lnTo>
                  <a:lnTo>
                    <a:pt x="40417" y="45973"/>
                  </a:lnTo>
                  <a:lnTo>
                    <a:pt x="40543" y="45671"/>
                  </a:lnTo>
                  <a:lnTo>
                    <a:pt x="42220" y="44068"/>
                  </a:lnTo>
                  <a:lnTo>
                    <a:pt x="46481" y="44068"/>
                  </a:lnTo>
                  <a:lnTo>
                    <a:pt x="47021" y="43306"/>
                  </a:lnTo>
                  <a:lnTo>
                    <a:pt x="42322" y="41528"/>
                  </a:lnTo>
                  <a:close/>
                </a:path>
                <a:path w="148590" h="78739">
                  <a:moveTo>
                    <a:pt x="90912" y="54355"/>
                  </a:moveTo>
                  <a:lnTo>
                    <a:pt x="81895" y="54355"/>
                  </a:lnTo>
                  <a:lnTo>
                    <a:pt x="84447" y="54482"/>
                  </a:lnTo>
                  <a:lnTo>
                    <a:pt x="86987" y="54863"/>
                  </a:lnTo>
                  <a:lnTo>
                    <a:pt x="89870" y="55498"/>
                  </a:lnTo>
                  <a:lnTo>
                    <a:pt x="90455" y="55244"/>
                  </a:lnTo>
                  <a:lnTo>
                    <a:pt x="90772" y="54990"/>
                  </a:lnTo>
                  <a:lnTo>
                    <a:pt x="92721" y="54990"/>
                  </a:lnTo>
                  <a:lnTo>
                    <a:pt x="92637" y="54609"/>
                  </a:lnTo>
                  <a:lnTo>
                    <a:pt x="91001" y="54609"/>
                  </a:lnTo>
                  <a:lnTo>
                    <a:pt x="90912" y="54355"/>
                  </a:lnTo>
                  <a:close/>
                </a:path>
                <a:path w="148590" h="78739">
                  <a:moveTo>
                    <a:pt x="40114" y="52831"/>
                  </a:moveTo>
                  <a:lnTo>
                    <a:pt x="37788" y="52831"/>
                  </a:lnTo>
                  <a:lnTo>
                    <a:pt x="38042" y="53085"/>
                  </a:lnTo>
                  <a:lnTo>
                    <a:pt x="38232" y="53593"/>
                  </a:lnTo>
                  <a:lnTo>
                    <a:pt x="38715" y="54355"/>
                  </a:lnTo>
                  <a:lnTo>
                    <a:pt x="38908" y="54863"/>
                  </a:lnTo>
                  <a:lnTo>
                    <a:pt x="39032" y="55371"/>
                  </a:lnTo>
                  <a:lnTo>
                    <a:pt x="41682" y="55371"/>
                  </a:lnTo>
                  <a:lnTo>
                    <a:pt x="41191" y="54863"/>
                  </a:lnTo>
                  <a:lnTo>
                    <a:pt x="40664" y="53974"/>
                  </a:lnTo>
                  <a:lnTo>
                    <a:pt x="40114" y="52831"/>
                  </a:lnTo>
                  <a:close/>
                </a:path>
                <a:path w="148590" h="78739">
                  <a:moveTo>
                    <a:pt x="92525" y="54101"/>
                  </a:moveTo>
                  <a:lnTo>
                    <a:pt x="91483" y="54228"/>
                  </a:lnTo>
                  <a:lnTo>
                    <a:pt x="91001" y="54609"/>
                  </a:lnTo>
                  <a:lnTo>
                    <a:pt x="92637" y="54609"/>
                  </a:lnTo>
                  <a:lnTo>
                    <a:pt x="92525" y="54101"/>
                  </a:lnTo>
                  <a:close/>
                </a:path>
                <a:path w="148590" h="78739">
                  <a:moveTo>
                    <a:pt x="119282" y="52958"/>
                  </a:moveTo>
                  <a:lnTo>
                    <a:pt x="103396" y="52958"/>
                  </a:lnTo>
                  <a:lnTo>
                    <a:pt x="109035" y="53593"/>
                  </a:lnTo>
                  <a:lnTo>
                    <a:pt x="118496" y="54101"/>
                  </a:lnTo>
                  <a:lnTo>
                    <a:pt x="119282" y="52958"/>
                  </a:lnTo>
                  <a:close/>
                </a:path>
                <a:path w="148590" h="78739">
                  <a:moveTo>
                    <a:pt x="16313" y="46227"/>
                  </a:moveTo>
                  <a:lnTo>
                    <a:pt x="16033" y="46227"/>
                  </a:lnTo>
                  <a:lnTo>
                    <a:pt x="17417" y="48005"/>
                  </a:lnTo>
                  <a:lnTo>
                    <a:pt x="23322" y="49783"/>
                  </a:lnTo>
                  <a:lnTo>
                    <a:pt x="26523" y="50037"/>
                  </a:lnTo>
                  <a:lnTo>
                    <a:pt x="27031" y="50418"/>
                  </a:lnTo>
                  <a:lnTo>
                    <a:pt x="27297" y="50545"/>
                  </a:lnTo>
                  <a:lnTo>
                    <a:pt x="26726" y="50672"/>
                  </a:lnTo>
                  <a:lnTo>
                    <a:pt x="24745" y="51307"/>
                  </a:lnTo>
                  <a:lnTo>
                    <a:pt x="23030" y="52704"/>
                  </a:lnTo>
                  <a:lnTo>
                    <a:pt x="20185" y="52831"/>
                  </a:lnTo>
                  <a:lnTo>
                    <a:pt x="25192" y="52831"/>
                  </a:lnTo>
                  <a:lnTo>
                    <a:pt x="25354" y="52704"/>
                  </a:lnTo>
                  <a:lnTo>
                    <a:pt x="26650" y="52450"/>
                  </a:lnTo>
                  <a:lnTo>
                    <a:pt x="27437" y="52196"/>
                  </a:lnTo>
                  <a:lnTo>
                    <a:pt x="29209" y="52196"/>
                  </a:lnTo>
                  <a:lnTo>
                    <a:pt x="29253" y="52069"/>
                  </a:lnTo>
                  <a:lnTo>
                    <a:pt x="33254" y="52069"/>
                  </a:lnTo>
                  <a:lnTo>
                    <a:pt x="32733" y="51561"/>
                  </a:lnTo>
                  <a:lnTo>
                    <a:pt x="33355" y="51434"/>
                  </a:lnTo>
                  <a:lnTo>
                    <a:pt x="34130" y="50926"/>
                  </a:lnTo>
                  <a:lnTo>
                    <a:pt x="31412" y="50545"/>
                  </a:lnTo>
                  <a:lnTo>
                    <a:pt x="30574" y="50291"/>
                  </a:lnTo>
                  <a:lnTo>
                    <a:pt x="37191" y="50291"/>
                  </a:lnTo>
                  <a:lnTo>
                    <a:pt x="35870" y="49656"/>
                  </a:lnTo>
                  <a:lnTo>
                    <a:pt x="34359" y="49402"/>
                  </a:lnTo>
                  <a:lnTo>
                    <a:pt x="31285" y="49275"/>
                  </a:lnTo>
                  <a:lnTo>
                    <a:pt x="29799" y="49148"/>
                  </a:lnTo>
                  <a:lnTo>
                    <a:pt x="28313" y="49148"/>
                  </a:lnTo>
                  <a:lnTo>
                    <a:pt x="27830" y="48767"/>
                  </a:lnTo>
                  <a:lnTo>
                    <a:pt x="25291" y="48767"/>
                  </a:lnTo>
                  <a:lnTo>
                    <a:pt x="23907" y="48513"/>
                  </a:lnTo>
                  <a:lnTo>
                    <a:pt x="16313" y="46227"/>
                  </a:lnTo>
                  <a:close/>
                </a:path>
                <a:path w="148590" h="78739">
                  <a:moveTo>
                    <a:pt x="93429" y="51053"/>
                  </a:moveTo>
                  <a:lnTo>
                    <a:pt x="83622" y="51053"/>
                  </a:lnTo>
                  <a:lnTo>
                    <a:pt x="85248" y="52704"/>
                  </a:lnTo>
                  <a:lnTo>
                    <a:pt x="89400" y="52196"/>
                  </a:lnTo>
                  <a:lnTo>
                    <a:pt x="93429" y="51053"/>
                  </a:lnTo>
                  <a:close/>
                </a:path>
                <a:path w="148590" h="78739">
                  <a:moveTo>
                    <a:pt x="119468" y="46735"/>
                  </a:moveTo>
                  <a:lnTo>
                    <a:pt x="115372" y="46735"/>
                  </a:lnTo>
                  <a:lnTo>
                    <a:pt x="118585" y="47497"/>
                  </a:lnTo>
                  <a:lnTo>
                    <a:pt x="120109" y="48132"/>
                  </a:lnTo>
                  <a:lnTo>
                    <a:pt x="118623" y="50291"/>
                  </a:lnTo>
                  <a:lnTo>
                    <a:pt x="114915" y="51434"/>
                  </a:lnTo>
                  <a:lnTo>
                    <a:pt x="109492" y="52577"/>
                  </a:lnTo>
                  <a:lnTo>
                    <a:pt x="119544" y="52577"/>
                  </a:lnTo>
                  <a:lnTo>
                    <a:pt x="121989" y="49021"/>
                  </a:lnTo>
                  <a:lnTo>
                    <a:pt x="124312" y="49021"/>
                  </a:lnTo>
                  <a:lnTo>
                    <a:pt x="124397" y="48894"/>
                  </a:lnTo>
                  <a:lnTo>
                    <a:pt x="122560" y="48005"/>
                  </a:lnTo>
                  <a:lnTo>
                    <a:pt x="122965" y="47116"/>
                  </a:lnTo>
                  <a:lnTo>
                    <a:pt x="120592" y="47116"/>
                  </a:lnTo>
                  <a:lnTo>
                    <a:pt x="119468" y="46735"/>
                  </a:lnTo>
                  <a:close/>
                </a:path>
                <a:path w="148590" h="78739">
                  <a:moveTo>
                    <a:pt x="97944" y="52102"/>
                  </a:moveTo>
                  <a:lnTo>
                    <a:pt x="97579" y="52196"/>
                  </a:lnTo>
                  <a:lnTo>
                    <a:pt x="97613" y="52346"/>
                  </a:lnTo>
                  <a:lnTo>
                    <a:pt x="97944" y="52102"/>
                  </a:lnTo>
                  <a:close/>
                </a:path>
                <a:path w="148590" h="78739">
                  <a:moveTo>
                    <a:pt x="101605" y="49402"/>
                  </a:moveTo>
                  <a:lnTo>
                    <a:pt x="97944" y="52102"/>
                  </a:lnTo>
                  <a:lnTo>
                    <a:pt x="103840" y="50579"/>
                  </a:lnTo>
                  <a:lnTo>
                    <a:pt x="101605" y="49402"/>
                  </a:lnTo>
                  <a:close/>
                </a:path>
                <a:path w="148590" h="78739">
                  <a:moveTo>
                    <a:pt x="102855" y="46227"/>
                  </a:moveTo>
                  <a:lnTo>
                    <a:pt x="100094" y="46227"/>
                  </a:lnTo>
                  <a:lnTo>
                    <a:pt x="99281" y="46862"/>
                  </a:lnTo>
                  <a:lnTo>
                    <a:pt x="92537" y="46862"/>
                  </a:lnTo>
                  <a:lnTo>
                    <a:pt x="94341" y="47243"/>
                  </a:lnTo>
                  <a:lnTo>
                    <a:pt x="96157" y="47497"/>
                  </a:lnTo>
                  <a:lnTo>
                    <a:pt x="97973" y="47624"/>
                  </a:lnTo>
                  <a:lnTo>
                    <a:pt x="96214" y="48809"/>
                  </a:lnTo>
                  <a:lnTo>
                    <a:pt x="94531" y="49656"/>
                  </a:lnTo>
                  <a:lnTo>
                    <a:pt x="92664" y="50418"/>
                  </a:lnTo>
                  <a:lnTo>
                    <a:pt x="89045" y="50926"/>
                  </a:lnTo>
                  <a:lnTo>
                    <a:pt x="74719" y="50926"/>
                  </a:lnTo>
                  <a:lnTo>
                    <a:pt x="77742" y="51434"/>
                  </a:lnTo>
                  <a:lnTo>
                    <a:pt x="81006" y="51561"/>
                  </a:lnTo>
                  <a:lnTo>
                    <a:pt x="83622" y="51053"/>
                  </a:lnTo>
                  <a:lnTo>
                    <a:pt x="93429" y="51053"/>
                  </a:lnTo>
                  <a:lnTo>
                    <a:pt x="94820" y="50652"/>
                  </a:lnTo>
                  <a:lnTo>
                    <a:pt x="101504" y="47751"/>
                  </a:lnTo>
                  <a:lnTo>
                    <a:pt x="102855" y="46227"/>
                  </a:lnTo>
                  <a:close/>
                </a:path>
                <a:path w="148590" h="78739">
                  <a:moveTo>
                    <a:pt x="136009" y="49021"/>
                  </a:moveTo>
                  <a:lnTo>
                    <a:pt x="133647" y="49910"/>
                  </a:lnTo>
                  <a:lnTo>
                    <a:pt x="132758" y="50672"/>
                  </a:lnTo>
                  <a:lnTo>
                    <a:pt x="132022" y="51561"/>
                  </a:lnTo>
                  <a:lnTo>
                    <a:pt x="133987" y="51561"/>
                  </a:lnTo>
                  <a:lnTo>
                    <a:pt x="135667" y="49275"/>
                  </a:lnTo>
                  <a:lnTo>
                    <a:pt x="136822" y="49275"/>
                  </a:lnTo>
                  <a:lnTo>
                    <a:pt x="136009" y="49021"/>
                  </a:lnTo>
                  <a:close/>
                </a:path>
                <a:path w="148590" h="78739">
                  <a:moveTo>
                    <a:pt x="110952" y="44449"/>
                  </a:moveTo>
                  <a:lnTo>
                    <a:pt x="109390" y="45592"/>
                  </a:lnTo>
                  <a:lnTo>
                    <a:pt x="113086" y="46227"/>
                  </a:lnTo>
                  <a:lnTo>
                    <a:pt x="113073" y="47624"/>
                  </a:lnTo>
                  <a:lnTo>
                    <a:pt x="111486" y="49148"/>
                  </a:lnTo>
                  <a:lnTo>
                    <a:pt x="106799" y="49783"/>
                  </a:lnTo>
                  <a:lnTo>
                    <a:pt x="104812" y="50579"/>
                  </a:lnTo>
                  <a:lnTo>
                    <a:pt x="107904" y="51180"/>
                  </a:lnTo>
                  <a:lnTo>
                    <a:pt x="110521" y="51053"/>
                  </a:lnTo>
                  <a:lnTo>
                    <a:pt x="115245" y="50291"/>
                  </a:lnTo>
                  <a:lnTo>
                    <a:pt x="115372" y="46735"/>
                  </a:lnTo>
                  <a:lnTo>
                    <a:pt x="119468" y="46735"/>
                  </a:lnTo>
                  <a:lnTo>
                    <a:pt x="116845" y="45846"/>
                  </a:lnTo>
                  <a:lnTo>
                    <a:pt x="115258" y="45465"/>
                  </a:lnTo>
                  <a:lnTo>
                    <a:pt x="115143" y="44957"/>
                  </a:lnTo>
                  <a:lnTo>
                    <a:pt x="112654" y="44830"/>
                  </a:lnTo>
                  <a:lnTo>
                    <a:pt x="110952" y="44449"/>
                  </a:lnTo>
                  <a:close/>
                </a:path>
                <a:path w="148590" h="78739">
                  <a:moveTo>
                    <a:pt x="124312" y="49021"/>
                  </a:moveTo>
                  <a:lnTo>
                    <a:pt x="121989" y="49021"/>
                  </a:lnTo>
                  <a:lnTo>
                    <a:pt x="123627" y="49402"/>
                  </a:lnTo>
                  <a:lnTo>
                    <a:pt x="125227" y="50164"/>
                  </a:lnTo>
                  <a:lnTo>
                    <a:pt x="126357" y="51180"/>
                  </a:lnTo>
                  <a:lnTo>
                    <a:pt x="128017" y="51180"/>
                  </a:lnTo>
                  <a:lnTo>
                    <a:pt x="127893" y="50972"/>
                  </a:lnTo>
                  <a:lnTo>
                    <a:pt x="124059" y="49402"/>
                  </a:lnTo>
                  <a:lnTo>
                    <a:pt x="124312" y="49021"/>
                  </a:lnTo>
                  <a:close/>
                </a:path>
                <a:path w="148590" h="78739">
                  <a:moveTo>
                    <a:pt x="124453" y="48809"/>
                  </a:moveTo>
                  <a:lnTo>
                    <a:pt x="124059" y="49402"/>
                  </a:lnTo>
                  <a:lnTo>
                    <a:pt x="127893" y="50972"/>
                  </a:lnTo>
                  <a:lnTo>
                    <a:pt x="127640" y="50545"/>
                  </a:lnTo>
                  <a:lnTo>
                    <a:pt x="125253" y="49148"/>
                  </a:lnTo>
                  <a:lnTo>
                    <a:pt x="124453" y="48809"/>
                  </a:lnTo>
                  <a:close/>
                </a:path>
                <a:path w="148590" h="78739">
                  <a:moveTo>
                    <a:pt x="103967" y="50545"/>
                  </a:moveTo>
                  <a:lnTo>
                    <a:pt x="103840" y="50579"/>
                  </a:lnTo>
                  <a:lnTo>
                    <a:pt x="104259" y="50799"/>
                  </a:lnTo>
                  <a:lnTo>
                    <a:pt x="104628" y="50652"/>
                  </a:lnTo>
                  <a:lnTo>
                    <a:pt x="103967" y="50545"/>
                  </a:lnTo>
                  <a:close/>
                </a:path>
                <a:path w="148590" h="78739">
                  <a:moveTo>
                    <a:pt x="88376" y="47243"/>
                  </a:moveTo>
                  <a:lnTo>
                    <a:pt x="83762" y="47243"/>
                  </a:lnTo>
                  <a:lnTo>
                    <a:pt x="83279" y="47751"/>
                  </a:lnTo>
                  <a:lnTo>
                    <a:pt x="83089" y="48386"/>
                  </a:lnTo>
                  <a:lnTo>
                    <a:pt x="82962" y="49783"/>
                  </a:lnTo>
                  <a:lnTo>
                    <a:pt x="80764" y="50037"/>
                  </a:lnTo>
                  <a:lnTo>
                    <a:pt x="78567" y="50164"/>
                  </a:lnTo>
                  <a:lnTo>
                    <a:pt x="87026" y="50164"/>
                  </a:lnTo>
                  <a:lnTo>
                    <a:pt x="87711" y="49910"/>
                  </a:lnTo>
                  <a:lnTo>
                    <a:pt x="88600" y="49275"/>
                  </a:lnTo>
                  <a:lnTo>
                    <a:pt x="88511" y="47370"/>
                  </a:lnTo>
                  <a:lnTo>
                    <a:pt x="88376" y="47243"/>
                  </a:lnTo>
                  <a:close/>
                </a:path>
                <a:path w="148590" h="78739">
                  <a:moveTo>
                    <a:pt x="47430" y="38353"/>
                  </a:moveTo>
                  <a:lnTo>
                    <a:pt x="42055" y="38353"/>
                  </a:lnTo>
                  <a:lnTo>
                    <a:pt x="50221" y="41020"/>
                  </a:lnTo>
                  <a:lnTo>
                    <a:pt x="50323" y="47878"/>
                  </a:lnTo>
                  <a:lnTo>
                    <a:pt x="45789" y="49402"/>
                  </a:lnTo>
                  <a:lnTo>
                    <a:pt x="49418" y="49402"/>
                  </a:lnTo>
                  <a:lnTo>
                    <a:pt x="50310" y="49021"/>
                  </a:lnTo>
                  <a:lnTo>
                    <a:pt x="52185" y="44703"/>
                  </a:lnTo>
                  <a:lnTo>
                    <a:pt x="52103" y="44322"/>
                  </a:lnTo>
                  <a:lnTo>
                    <a:pt x="50386" y="41147"/>
                  </a:lnTo>
                  <a:lnTo>
                    <a:pt x="55593" y="41147"/>
                  </a:lnTo>
                  <a:lnTo>
                    <a:pt x="57142" y="41020"/>
                  </a:lnTo>
                  <a:lnTo>
                    <a:pt x="60262" y="41020"/>
                  </a:lnTo>
                  <a:lnTo>
                    <a:pt x="60470" y="40766"/>
                  </a:lnTo>
                  <a:lnTo>
                    <a:pt x="63556" y="40385"/>
                  </a:lnTo>
                  <a:lnTo>
                    <a:pt x="54514" y="40385"/>
                  </a:lnTo>
                  <a:lnTo>
                    <a:pt x="54310" y="40258"/>
                  </a:lnTo>
                  <a:lnTo>
                    <a:pt x="49726" y="40258"/>
                  </a:lnTo>
                  <a:lnTo>
                    <a:pt x="49383" y="39750"/>
                  </a:lnTo>
                  <a:lnTo>
                    <a:pt x="48989" y="39369"/>
                  </a:lnTo>
                  <a:lnTo>
                    <a:pt x="48494" y="39115"/>
                  </a:lnTo>
                  <a:lnTo>
                    <a:pt x="47430" y="38353"/>
                  </a:lnTo>
                  <a:close/>
                </a:path>
                <a:path w="148590" h="78739">
                  <a:moveTo>
                    <a:pt x="139032" y="47243"/>
                  </a:moveTo>
                  <a:lnTo>
                    <a:pt x="137318" y="48005"/>
                  </a:lnTo>
                  <a:lnTo>
                    <a:pt x="138067" y="48386"/>
                  </a:lnTo>
                  <a:lnTo>
                    <a:pt x="138435" y="48640"/>
                  </a:lnTo>
                  <a:lnTo>
                    <a:pt x="139096" y="49021"/>
                  </a:lnTo>
                  <a:lnTo>
                    <a:pt x="137229" y="49402"/>
                  </a:lnTo>
                  <a:lnTo>
                    <a:pt x="143848" y="49402"/>
                  </a:lnTo>
                  <a:lnTo>
                    <a:pt x="144845" y="48513"/>
                  </a:lnTo>
                  <a:lnTo>
                    <a:pt x="141064" y="48513"/>
                  </a:lnTo>
                  <a:lnTo>
                    <a:pt x="140086" y="47751"/>
                  </a:lnTo>
                  <a:lnTo>
                    <a:pt x="139032" y="47243"/>
                  </a:lnTo>
                  <a:close/>
                </a:path>
                <a:path w="148590" h="78739">
                  <a:moveTo>
                    <a:pt x="7627" y="36321"/>
                  </a:moveTo>
                  <a:lnTo>
                    <a:pt x="5453" y="36321"/>
                  </a:lnTo>
                  <a:lnTo>
                    <a:pt x="6025" y="37210"/>
                  </a:lnTo>
                  <a:lnTo>
                    <a:pt x="6775" y="37973"/>
                  </a:lnTo>
                  <a:lnTo>
                    <a:pt x="8514" y="39242"/>
                  </a:lnTo>
                  <a:lnTo>
                    <a:pt x="10660" y="40258"/>
                  </a:lnTo>
                  <a:lnTo>
                    <a:pt x="10156" y="42544"/>
                  </a:lnTo>
                  <a:lnTo>
                    <a:pt x="10055" y="44195"/>
                  </a:lnTo>
                  <a:lnTo>
                    <a:pt x="10180" y="45846"/>
                  </a:lnTo>
                  <a:lnTo>
                    <a:pt x="10302" y="46608"/>
                  </a:lnTo>
                  <a:lnTo>
                    <a:pt x="11842" y="49275"/>
                  </a:lnTo>
                  <a:lnTo>
                    <a:pt x="14117" y="49275"/>
                  </a:lnTo>
                  <a:lnTo>
                    <a:pt x="12269" y="46100"/>
                  </a:lnTo>
                  <a:lnTo>
                    <a:pt x="12153" y="45592"/>
                  </a:lnTo>
                  <a:lnTo>
                    <a:pt x="12035" y="44576"/>
                  </a:lnTo>
                  <a:lnTo>
                    <a:pt x="12146" y="42036"/>
                  </a:lnTo>
                  <a:lnTo>
                    <a:pt x="12261" y="41274"/>
                  </a:lnTo>
                  <a:lnTo>
                    <a:pt x="14853" y="41274"/>
                  </a:lnTo>
                  <a:lnTo>
                    <a:pt x="14661" y="41020"/>
                  </a:lnTo>
                  <a:lnTo>
                    <a:pt x="13696" y="40258"/>
                  </a:lnTo>
                  <a:lnTo>
                    <a:pt x="12629" y="39623"/>
                  </a:lnTo>
                  <a:lnTo>
                    <a:pt x="12870" y="38861"/>
                  </a:lnTo>
                  <a:lnTo>
                    <a:pt x="16157" y="38861"/>
                  </a:lnTo>
                  <a:lnTo>
                    <a:pt x="15921" y="38734"/>
                  </a:lnTo>
                  <a:lnTo>
                    <a:pt x="11092" y="38734"/>
                  </a:lnTo>
                  <a:lnTo>
                    <a:pt x="9479" y="37845"/>
                  </a:lnTo>
                  <a:lnTo>
                    <a:pt x="7981" y="36956"/>
                  </a:lnTo>
                  <a:lnTo>
                    <a:pt x="7627" y="36321"/>
                  </a:lnTo>
                  <a:close/>
                </a:path>
                <a:path w="148590" h="78739">
                  <a:moveTo>
                    <a:pt x="27977" y="39623"/>
                  </a:moveTo>
                  <a:lnTo>
                    <a:pt x="23678" y="39623"/>
                  </a:lnTo>
                  <a:lnTo>
                    <a:pt x="24161" y="39750"/>
                  </a:lnTo>
                  <a:lnTo>
                    <a:pt x="24618" y="40004"/>
                  </a:lnTo>
                  <a:lnTo>
                    <a:pt x="25088" y="40131"/>
                  </a:lnTo>
                  <a:lnTo>
                    <a:pt x="24964" y="41528"/>
                  </a:lnTo>
                  <a:lnTo>
                    <a:pt x="24846" y="42417"/>
                  </a:lnTo>
                  <a:lnTo>
                    <a:pt x="24237" y="43941"/>
                  </a:lnTo>
                  <a:lnTo>
                    <a:pt x="24158" y="44830"/>
                  </a:lnTo>
                  <a:lnTo>
                    <a:pt x="24510" y="47243"/>
                  </a:lnTo>
                  <a:lnTo>
                    <a:pt x="24635" y="47624"/>
                  </a:lnTo>
                  <a:lnTo>
                    <a:pt x="24846" y="48132"/>
                  </a:lnTo>
                  <a:lnTo>
                    <a:pt x="25291" y="48767"/>
                  </a:lnTo>
                  <a:lnTo>
                    <a:pt x="27830" y="48767"/>
                  </a:lnTo>
                  <a:lnTo>
                    <a:pt x="26701" y="47878"/>
                  </a:lnTo>
                  <a:lnTo>
                    <a:pt x="26084" y="45973"/>
                  </a:lnTo>
                  <a:lnTo>
                    <a:pt x="26198" y="44449"/>
                  </a:lnTo>
                  <a:lnTo>
                    <a:pt x="26668" y="41401"/>
                  </a:lnTo>
                  <a:lnTo>
                    <a:pt x="26764" y="40639"/>
                  </a:lnTo>
                  <a:lnTo>
                    <a:pt x="27437" y="40639"/>
                  </a:lnTo>
                  <a:lnTo>
                    <a:pt x="28733" y="39877"/>
                  </a:lnTo>
                  <a:lnTo>
                    <a:pt x="27977" y="39623"/>
                  </a:lnTo>
                  <a:close/>
                </a:path>
                <a:path w="148590" h="78739">
                  <a:moveTo>
                    <a:pt x="64153" y="48259"/>
                  </a:moveTo>
                  <a:lnTo>
                    <a:pt x="63003" y="48455"/>
                  </a:lnTo>
                  <a:lnTo>
                    <a:pt x="63632" y="48640"/>
                  </a:lnTo>
                  <a:lnTo>
                    <a:pt x="64991" y="48767"/>
                  </a:lnTo>
                  <a:lnTo>
                    <a:pt x="65143" y="48767"/>
                  </a:lnTo>
                  <a:lnTo>
                    <a:pt x="64153" y="48259"/>
                  </a:lnTo>
                  <a:close/>
                </a:path>
                <a:path w="148590" h="78739">
                  <a:moveTo>
                    <a:pt x="135674" y="43560"/>
                  </a:moveTo>
                  <a:lnTo>
                    <a:pt x="133571" y="43560"/>
                  </a:lnTo>
                  <a:lnTo>
                    <a:pt x="132460" y="45090"/>
                  </a:lnTo>
                  <a:lnTo>
                    <a:pt x="131069" y="46354"/>
                  </a:lnTo>
                  <a:lnTo>
                    <a:pt x="128466" y="48132"/>
                  </a:lnTo>
                  <a:lnTo>
                    <a:pt x="129990" y="48767"/>
                  </a:lnTo>
                  <a:lnTo>
                    <a:pt x="132901" y="46822"/>
                  </a:lnTo>
                  <a:lnTo>
                    <a:pt x="134803" y="44957"/>
                  </a:lnTo>
                  <a:lnTo>
                    <a:pt x="135674" y="43560"/>
                  </a:lnTo>
                  <a:close/>
                </a:path>
                <a:path w="148590" h="78739">
                  <a:moveTo>
                    <a:pt x="63003" y="48455"/>
                  </a:moveTo>
                  <a:lnTo>
                    <a:pt x="61918" y="48640"/>
                  </a:lnTo>
                  <a:lnTo>
                    <a:pt x="63632" y="48640"/>
                  </a:lnTo>
                  <a:lnTo>
                    <a:pt x="63003" y="48455"/>
                  </a:lnTo>
                  <a:close/>
                </a:path>
                <a:path w="148590" h="78739">
                  <a:moveTo>
                    <a:pt x="146743" y="46822"/>
                  </a:moveTo>
                  <a:lnTo>
                    <a:pt x="141064" y="48513"/>
                  </a:lnTo>
                  <a:lnTo>
                    <a:pt x="144845" y="48513"/>
                  </a:lnTo>
                  <a:lnTo>
                    <a:pt x="146743" y="46822"/>
                  </a:lnTo>
                  <a:close/>
                </a:path>
                <a:path w="148590" h="78739">
                  <a:moveTo>
                    <a:pt x="64153" y="48259"/>
                  </a:moveTo>
                  <a:lnTo>
                    <a:pt x="62337" y="48259"/>
                  </a:lnTo>
                  <a:lnTo>
                    <a:pt x="63003" y="48455"/>
                  </a:lnTo>
                  <a:lnTo>
                    <a:pt x="64153" y="48259"/>
                  </a:lnTo>
                  <a:close/>
                </a:path>
                <a:path w="148590" h="78739">
                  <a:moveTo>
                    <a:pt x="41483" y="47751"/>
                  </a:moveTo>
                  <a:lnTo>
                    <a:pt x="40505" y="47751"/>
                  </a:lnTo>
                  <a:lnTo>
                    <a:pt x="39845" y="47878"/>
                  </a:lnTo>
                  <a:lnTo>
                    <a:pt x="41297" y="47878"/>
                  </a:lnTo>
                  <a:lnTo>
                    <a:pt x="41483" y="47751"/>
                  </a:lnTo>
                  <a:close/>
                </a:path>
                <a:path w="148590" h="78739">
                  <a:moveTo>
                    <a:pt x="69087" y="42671"/>
                  </a:moveTo>
                  <a:lnTo>
                    <a:pt x="67074" y="42671"/>
                  </a:lnTo>
                  <a:lnTo>
                    <a:pt x="67671" y="44322"/>
                  </a:lnTo>
                  <a:lnTo>
                    <a:pt x="70770" y="45338"/>
                  </a:lnTo>
                  <a:lnTo>
                    <a:pt x="72700" y="45846"/>
                  </a:lnTo>
                  <a:lnTo>
                    <a:pt x="71722" y="46608"/>
                  </a:lnTo>
                  <a:lnTo>
                    <a:pt x="70566" y="47243"/>
                  </a:lnTo>
                  <a:lnTo>
                    <a:pt x="69322" y="47497"/>
                  </a:lnTo>
                  <a:lnTo>
                    <a:pt x="71811" y="47497"/>
                  </a:lnTo>
                  <a:lnTo>
                    <a:pt x="72827" y="46989"/>
                  </a:lnTo>
                  <a:lnTo>
                    <a:pt x="73945" y="46100"/>
                  </a:lnTo>
                  <a:lnTo>
                    <a:pt x="102968" y="46100"/>
                  </a:lnTo>
                  <a:lnTo>
                    <a:pt x="103193" y="45846"/>
                  </a:lnTo>
                  <a:lnTo>
                    <a:pt x="92969" y="45846"/>
                  </a:lnTo>
                  <a:lnTo>
                    <a:pt x="92302" y="45719"/>
                  </a:lnTo>
                  <a:lnTo>
                    <a:pt x="83330" y="45719"/>
                  </a:lnTo>
                  <a:lnTo>
                    <a:pt x="79380" y="45592"/>
                  </a:lnTo>
                  <a:lnTo>
                    <a:pt x="72471" y="44195"/>
                  </a:lnTo>
                  <a:lnTo>
                    <a:pt x="69087" y="42671"/>
                  </a:lnTo>
                  <a:close/>
                </a:path>
                <a:path w="148590" h="78739">
                  <a:moveTo>
                    <a:pt x="102968" y="46100"/>
                  </a:moveTo>
                  <a:lnTo>
                    <a:pt x="73945" y="46100"/>
                  </a:lnTo>
                  <a:lnTo>
                    <a:pt x="76866" y="46735"/>
                  </a:lnTo>
                  <a:lnTo>
                    <a:pt x="80383" y="47370"/>
                  </a:lnTo>
                  <a:lnTo>
                    <a:pt x="83762" y="47243"/>
                  </a:lnTo>
                  <a:lnTo>
                    <a:pt x="88376" y="47243"/>
                  </a:lnTo>
                  <a:lnTo>
                    <a:pt x="88105" y="46989"/>
                  </a:lnTo>
                  <a:lnTo>
                    <a:pt x="87445" y="46735"/>
                  </a:lnTo>
                  <a:lnTo>
                    <a:pt x="88727" y="46354"/>
                  </a:lnTo>
                  <a:lnTo>
                    <a:pt x="96030" y="46354"/>
                  </a:lnTo>
                  <a:lnTo>
                    <a:pt x="95382" y="46227"/>
                  </a:lnTo>
                  <a:lnTo>
                    <a:pt x="102855" y="46227"/>
                  </a:lnTo>
                  <a:close/>
                </a:path>
                <a:path w="148590" h="78739">
                  <a:moveTo>
                    <a:pt x="120515" y="41401"/>
                  </a:moveTo>
                  <a:lnTo>
                    <a:pt x="118166" y="41401"/>
                  </a:lnTo>
                  <a:lnTo>
                    <a:pt x="119880" y="42544"/>
                  </a:lnTo>
                  <a:lnTo>
                    <a:pt x="120854" y="43814"/>
                  </a:lnTo>
                  <a:lnTo>
                    <a:pt x="120954" y="44830"/>
                  </a:lnTo>
                  <a:lnTo>
                    <a:pt x="120718" y="46674"/>
                  </a:lnTo>
                  <a:lnTo>
                    <a:pt x="120592" y="47116"/>
                  </a:lnTo>
                  <a:lnTo>
                    <a:pt x="122965" y="47116"/>
                  </a:lnTo>
                  <a:lnTo>
                    <a:pt x="124006" y="44830"/>
                  </a:lnTo>
                  <a:lnTo>
                    <a:pt x="123898" y="44322"/>
                  </a:lnTo>
                  <a:lnTo>
                    <a:pt x="123661" y="44055"/>
                  </a:lnTo>
                  <a:lnTo>
                    <a:pt x="122852" y="43560"/>
                  </a:lnTo>
                  <a:lnTo>
                    <a:pt x="120820" y="41782"/>
                  </a:lnTo>
                  <a:lnTo>
                    <a:pt x="120515" y="41401"/>
                  </a:lnTo>
                  <a:close/>
                </a:path>
                <a:path w="148590" h="78739">
                  <a:moveTo>
                    <a:pt x="14465" y="45671"/>
                  </a:moveTo>
                  <a:lnTo>
                    <a:pt x="14102" y="46989"/>
                  </a:lnTo>
                  <a:lnTo>
                    <a:pt x="15715" y="46735"/>
                  </a:lnTo>
                  <a:lnTo>
                    <a:pt x="16033" y="46227"/>
                  </a:lnTo>
                  <a:lnTo>
                    <a:pt x="16313" y="46227"/>
                  </a:lnTo>
                  <a:lnTo>
                    <a:pt x="14465" y="45671"/>
                  </a:lnTo>
                  <a:close/>
                </a:path>
                <a:path w="148590" h="78739">
                  <a:moveTo>
                    <a:pt x="96030" y="46354"/>
                  </a:moveTo>
                  <a:lnTo>
                    <a:pt x="88727" y="46354"/>
                  </a:lnTo>
                  <a:lnTo>
                    <a:pt x="89908" y="46862"/>
                  </a:lnTo>
                  <a:lnTo>
                    <a:pt x="91204" y="46989"/>
                  </a:lnTo>
                  <a:lnTo>
                    <a:pt x="92537" y="46862"/>
                  </a:lnTo>
                  <a:lnTo>
                    <a:pt x="99281" y="46862"/>
                  </a:lnTo>
                  <a:lnTo>
                    <a:pt x="97973" y="46735"/>
                  </a:lnTo>
                  <a:lnTo>
                    <a:pt x="96030" y="46354"/>
                  </a:lnTo>
                  <a:close/>
                </a:path>
                <a:path w="148590" h="78739">
                  <a:moveTo>
                    <a:pt x="146909" y="46674"/>
                  </a:moveTo>
                  <a:lnTo>
                    <a:pt x="146743" y="46822"/>
                  </a:lnTo>
                  <a:lnTo>
                    <a:pt x="147033" y="46735"/>
                  </a:lnTo>
                  <a:close/>
                </a:path>
                <a:path w="148590" h="78739">
                  <a:moveTo>
                    <a:pt x="130764" y="46227"/>
                  </a:moveTo>
                  <a:lnTo>
                    <a:pt x="128796" y="46227"/>
                  </a:lnTo>
                  <a:lnTo>
                    <a:pt x="129647" y="46735"/>
                  </a:lnTo>
                  <a:lnTo>
                    <a:pt x="130574" y="46354"/>
                  </a:lnTo>
                  <a:lnTo>
                    <a:pt x="130764" y="46227"/>
                  </a:lnTo>
                  <a:close/>
                </a:path>
                <a:path w="148590" h="78739">
                  <a:moveTo>
                    <a:pt x="141754" y="42417"/>
                  </a:moveTo>
                  <a:lnTo>
                    <a:pt x="137597" y="42417"/>
                  </a:lnTo>
                  <a:lnTo>
                    <a:pt x="141699" y="44068"/>
                  </a:lnTo>
                  <a:lnTo>
                    <a:pt x="146909" y="46674"/>
                  </a:lnTo>
                  <a:lnTo>
                    <a:pt x="148265" y="45465"/>
                  </a:lnTo>
                  <a:lnTo>
                    <a:pt x="143121" y="42925"/>
                  </a:lnTo>
                  <a:lnTo>
                    <a:pt x="141754" y="42417"/>
                  </a:lnTo>
                  <a:close/>
                </a:path>
                <a:path w="148590" h="78739">
                  <a:moveTo>
                    <a:pt x="71017" y="36956"/>
                  </a:moveTo>
                  <a:lnTo>
                    <a:pt x="67988" y="36956"/>
                  </a:lnTo>
                  <a:lnTo>
                    <a:pt x="70058" y="38099"/>
                  </a:lnTo>
                  <a:lnTo>
                    <a:pt x="66363" y="38988"/>
                  </a:lnTo>
                  <a:lnTo>
                    <a:pt x="63543" y="39496"/>
                  </a:lnTo>
                  <a:lnTo>
                    <a:pt x="60686" y="39750"/>
                  </a:lnTo>
                  <a:lnTo>
                    <a:pt x="66629" y="39750"/>
                  </a:lnTo>
                  <a:lnTo>
                    <a:pt x="64928" y="41528"/>
                  </a:lnTo>
                  <a:lnTo>
                    <a:pt x="64701" y="42925"/>
                  </a:lnTo>
                  <a:lnTo>
                    <a:pt x="64585" y="44322"/>
                  </a:lnTo>
                  <a:lnTo>
                    <a:pt x="66185" y="46608"/>
                  </a:lnTo>
                  <a:lnTo>
                    <a:pt x="68378" y="46608"/>
                  </a:lnTo>
                  <a:lnTo>
                    <a:pt x="67226" y="45465"/>
                  </a:lnTo>
                  <a:lnTo>
                    <a:pt x="66764" y="44195"/>
                  </a:lnTo>
                  <a:lnTo>
                    <a:pt x="66880" y="43433"/>
                  </a:lnTo>
                  <a:lnTo>
                    <a:pt x="67074" y="42671"/>
                  </a:lnTo>
                  <a:lnTo>
                    <a:pt x="69087" y="42671"/>
                  </a:lnTo>
                  <a:lnTo>
                    <a:pt x="65702" y="41147"/>
                  </a:lnTo>
                  <a:lnTo>
                    <a:pt x="70389" y="39496"/>
                  </a:lnTo>
                  <a:lnTo>
                    <a:pt x="74122" y="39496"/>
                  </a:lnTo>
                  <a:lnTo>
                    <a:pt x="75697" y="39242"/>
                  </a:lnTo>
                  <a:lnTo>
                    <a:pt x="79317" y="39242"/>
                  </a:lnTo>
                  <a:lnTo>
                    <a:pt x="79329" y="39115"/>
                  </a:lnTo>
                  <a:lnTo>
                    <a:pt x="87051" y="39115"/>
                  </a:lnTo>
                  <a:lnTo>
                    <a:pt x="87278" y="38480"/>
                  </a:lnTo>
                  <a:lnTo>
                    <a:pt x="72167" y="38480"/>
                  </a:lnTo>
                  <a:lnTo>
                    <a:pt x="72509" y="38353"/>
                  </a:lnTo>
                  <a:lnTo>
                    <a:pt x="72852" y="37972"/>
                  </a:lnTo>
                  <a:lnTo>
                    <a:pt x="71760" y="37337"/>
                  </a:lnTo>
                  <a:lnTo>
                    <a:pt x="71017" y="36956"/>
                  </a:lnTo>
                  <a:close/>
                </a:path>
                <a:path w="148590" h="78739">
                  <a:moveTo>
                    <a:pt x="100094" y="46227"/>
                  </a:moveTo>
                  <a:lnTo>
                    <a:pt x="95636" y="46227"/>
                  </a:lnTo>
                  <a:lnTo>
                    <a:pt x="97147" y="46481"/>
                  </a:lnTo>
                  <a:lnTo>
                    <a:pt x="98633" y="46481"/>
                  </a:lnTo>
                  <a:lnTo>
                    <a:pt x="100094" y="46227"/>
                  </a:lnTo>
                  <a:close/>
                </a:path>
                <a:path w="148590" h="78739">
                  <a:moveTo>
                    <a:pt x="61918" y="45465"/>
                  </a:moveTo>
                  <a:lnTo>
                    <a:pt x="61041" y="46227"/>
                  </a:lnTo>
                  <a:lnTo>
                    <a:pt x="65410" y="46227"/>
                  </a:lnTo>
                  <a:lnTo>
                    <a:pt x="64648" y="45973"/>
                  </a:lnTo>
                  <a:lnTo>
                    <a:pt x="62654" y="45719"/>
                  </a:lnTo>
                  <a:lnTo>
                    <a:pt x="61918" y="45465"/>
                  </a:lnTo>
                  <a:close/>
                </a:path>
                <a:path w="148590" h="78739">
                  <a:moveTo>
                    <a:pt x="100500" y="43814"/>
                  </a:moveTo>
                  <a:lnTo>
                    <a:pt x="97998" y="43941"/>
                  </a:lnTo>
                  <a:lnTo>
                    <a:pt x="96398" y="44449"/>
                  </a:lnTo>
                  <a:lnTo>
                    <a:pt x="94607" y="45592"/>
                  </a:lnTo>
                  <a:lnTo>
                    <a:pt x="93655" y="45592"/>
                  </a:lnTo>
                  <a:lnTo>
                    <a:pt x="93426" y="45719"/>
                  </a:lnTo>
                  <a:lnTo>
                    <a:pt x="92969" y="45846"/>
                  </a:lnTo>
                  <a:lnTo>
                    <a:pt x="103193" y="45846"/>
                  </a:lnTo>
                  <a:lnTo>
                    <a:pt x="103644" y="45338"/>
                  </a:lnTo>
                  <a:lnTo>
                    <a:pt x="97909" y="45338"/>
                  </a:lnTo>
                  <a:lnTo>
                    <a:pt x="98684" y="45084"/>
                  </a:lnTo>
                  <a:lnTo>
                    <a:pt x="100640" y="44068"/>
                  </a:lnTo>
                  <a:lnTo>
                    <a:pt x="100500" y="43814"/>
                  </a:lnTo>
                  <a:close/>
                </a:path>
                <a:path w="148590" h="78739">
                  <a:moveTo>
                    <a:pt x="79317" y="39242"/>
                  </a:moveTo>
                  <a:lnTo>
                    <a:pt x="77323" y="39242"/>
                  </a:lnTo>
                  <a:lnTo>
                    <a:pt x="77389" y="40004"/>
                  </a:lnTo>
                  <a:lnTo>
                    <a:pt x="77511" y="40385"/>
                  </a:lnTo>
                  <a:lnTo>
                    <a:pt x="79304" y="43814"/>
                  </a:lnTo>
                  <a:lnTo>
                    <a:pt x="83597" y="44576"/>
                  </a:lnTo>
                  <a:lnTo>
                    <a:pt x="86137" y="45338"/>
                  </a:lnTo>
                  <a:lnTo>
                    <a:pt x="84828" y="45592"/>
                  </a:lnTo>
                  <a:lnTo>
                    <a:pt x="83330" y="45719"/>
                  </a:lnTo>
                  <a:lnTo>
                    <a:pt x="92302" y="45719"/>
                  </a:lnTo>
                  <a:lnTo>
                    <a:pt x="91636" y="45592"/>
                  </a:lnTo>
                  <a:lnTo>
                    <a:pt x="90963" y="45338"/>
                  </a:lnTo>
                  <a:lnTo>
                    <a:pt x="91293" y="45211"/>
                  </a:lnTo>
                  <a:lnTo>
                    <a:pt x="92512" y="44449"/>
                  </a:lnTo>
                  <a:lnTo>
                    <a:pt x="88664" y="44449"/>
                  </a:lnTo>
                  <a:lnTo>
                    <a:pt x="88240" y="44068"/>
                  </a:lnTo>
                  <a:lnTo>
                    <a:pt x="85895" y="44068"/>
                  </a:lnTo>
                  <a:lnTo>
                    <a:pt x="82200" y="42925"/>
                  </a:lnTo>
                  <a:lnTo>
                    <a:pt x="79672" y="40893"/>
                  </a:lnTo>
                  <a:lnTo>
                    <a:pt x="79302" y="40131"/>
                  </a:lnTo>
                  <a:lnTo>
                    <a:pt x="79317" y="39242"/>
                  </a:lnTo>
                  <a:close/>
                </a:path>
                <a:path w="148590" h="78739">
                  <a:moveTo>
                    <a:pt x="14624" y="45090"/>
                  </a:moveTo>
                  <a:lnTo>
                    <a:pt x="14204" y="45592"/>
                  </a:lnTo>
                  <a:lnTo>
                    <a:pt x="14465" y="45671"/>
                  </a:lnTo>
                  <a:lnTo>
                    <a:pt x="14624" y="45090"/>
                  </a:lnTo>
                  <a:close/>
                </a:path>
                <a:path w="148590" h="78739">
                  <a:moveTo>
                    <a:pt x="98925" y="34924"/>
                  </a:moveTo>
                  <a:lnTo>
                    <a:pt x="98522" y="35249"/>
                  </a:lnTo>
                  <a:lnTo>
                    <a:pt x="98468" y="35813"/>
                  </a:lnTo>
                  <a:lnTo>
                    <a:pt x="97928" y="36249"/>
                  </a:lnTo>
                  <a:lnTo>
                    <a:pt x="100475" y="37337"/>
                  </a:lnTo>
                  <a:lnTo>
                    <a:pt x="99596" y="39242"/>
                  </a:lnTo>
                  <a:lnTo>
                    <a:pt x="99512" y="39750"/>
                  </a:lnTo>
                  <a:lnTo>
                    <a:pt x="101237" y="42163"/>
                  </a:lnTo>
                  <a:lnTo>
                    <a:pt x="103561" y="43306"/>
                  </a:lnTo>
                  <a:lnTo>
                    <a:pt x="103218" y="43814"/>
                  </a:lnTo>
                  <a:lnTo>
                    <a:pt x="102837" y="44195"/>
                  </a:lnTo>
                  <a:lnTo>
                    <a:pt x="102405" y="44576"/>
                  </a:lnTo>
                  <a:lnTo>
                    <a:pt x="97909" y="45338"/>
                  </a:lnTo>
                  <a:lnTo>
                    <a:pt x="103644" y="45338"/>
                  </a:lnTo>
                  <a:lnTo>
                    <a:pt x="104996" y="43814"/>
                  </a:lnTo>
                  <a:lnTo>
                    <a:pt x="114845" y="43814"/>
                  </a:lnTo>
                  <a:lnTo>
                    <a:pt x="114940" y="43052"/>
                  </a:lnTo>
                  <a:lnTo>
                    <a:pt x="115770" y="42798"/>
                  </a:lnTo>
                  <a:lnTo>
                    <a:pt x="108616" y="42798"/>
                  </a:lnTo>
                  <a:lnTo>
                    <a:pt x="107269" y="42671"/>
                  </a:lnTo>
                  <a:lnTo>
                    <a:pt x="106101" y="42290"/>
                  </a:lnTo>
                  <a:lnTo>
                    <a:pt x="106380" y="41909"/>
                  </a:lnTo>
                  <a:lnTo>
                    <a:pt x="106437" y="41782"/>
                  </a:lnTo>
                  <a:lnTo>
                    <a:pt x="104501" y="41782"/>
                  </a:lnTo>
                  <a:lnTo>
                    <a:pt x="103091" y="41020"/>
                  </a:lnTo>
                  <a:lnTo>
                    <a:pt x="102312" y="40004"/>
                  </a:lnTo>
                  <a:lnTo>
                    <a:pt x="102354" y="38226"/>
                  </a:lnTo>
                  <a:lnTo>
                    <a:pt x="107198" y="38226"/>
                  </a:lnTo>
                  <a:lnTo>
                    <a:pt x="107193" y="37845"/>
                  </a:lnTo>
                  <a:lnTo>
                    <a:pt x="105275" y="37845"/>
                  </a:lnTo>
                  <a:lnTo>
                    <a:pt x="104640" y="37464"/>
                  </a:lnTo>
                  <a:lnTo>
                    <a:pt x="103764" y="36829"/>
                  </a:lnTo>
                  <a:lnTo>
                    <a:pt x="103624" y="36829"/>
                  </a:lnTo>
                  <a:lnTo>
                    <a:pt x="104158" y="36702"/>
                  </a:lnTo>
                  <a:lnTo>
                    <a:pt x="107178" y="36702"/>
                  </a:lnTo>
                  <a:lnTo>
                    <a:pt x="107169" y="36067"/>
                  </a:lnTo>
                  <a:lnTo>
                    <a:pt x="101504" y="36067"/>
                  </a:lnTo>
                  <a:lnTo>
                    <a:pt x="100284" y="35559"/>
                  </a:lnTo>
                  <a:lnTo>
                    <a:pt x="98925" y="34924"/>
                  </a:lnTo>
                  <a:close/>
                </a:path>
                <a:path w="148590" h="78739">
                  <a:moveTo>
                    <a:pt x="30058" y="33400"/>
                  </a:moveTo>
                  <a:lnTo>
                    <a:pt x="24237" y="33400"/>
                  </a:lnTo>
                  <a:lnTo>
                    <a:pt x="26040" y="33781"/>
                  </a:lnTo>
                  <a:lnTo>
                    <a:pt x="26891" y="33908"/>
                  </a:lnTo>
                  <a:lnTo>
                    <a:pt x="27983" y="34543"/>
                  </a:lnTo>
                  <a:lnTo>
                    <a:pt x="29101" y="35051"/>
                  </a:lnTo>
                  <a:lnTo>
                    <a:pt x="30257" y="35432"/>
                  </a:lnTo>
                  <a:lnTo>
                    <a:pt x="30841" y="36194"/>
                  </a:lnTo>
                  <a:lnTo>
                    <a:pt x="30953" y="37591"/>
                  </a:lnTo>
                  <a:lnTo>
                    <a:pt x="30714" y="39115"/>
                  </a:lnTo>
                  <a:lnTo>
                    <a:pt x="30396" y="39369"/>
                  </a:lnTo>
                  <a:lnTo>
                    <a:pt x="30413" y="41147"/>
                  </a:lnTo>
                  <a:lnTo>
                    <a:pt x="30218" y="43433"/>
                  </a:lnTo>
                  <a:lnTo>
                    <a:pt x="32212" y="45211"/>
                  </a:lnTo>
                  <a:lnTo>
                    <a:pt x="34625" y="45211"/>
                  </a:lnTo>
                  <a:lnTo>
                    <a:pt x="35095" y="44830"/>
                  </a:lnTo>
                  <a:lnTo>
                    <a:pt x="35324" y="44576"/>
                  </a:lnTo>
                  <a:lnTo>
                    <a:pt x="36659" y="44576"/>
                  </a:lnTo>
                  <a:lnTo>
                    <a:pt x="37108" y="43941"/>
                  </a:lnTo>
                  <a:lnTo>
                    <a:pt x="35171" y="43941"/>
                  </a:lnTo>
                  <a:lnTo>
                    <a:pt x="35006" y="43814"/>
                  </a:lnTo>
                  <a:lnTo>
                    <a:pt x="32187" y="41782"/>
                  </a:lnTo>
                  <a:lnTo>
                    <a:pt x="31527" y="40131"/>
                  </a:lnTo>
                  <a:lnTo>
                    <a:pt x="33216" y="38734"/>
                  </a:lnTo>
                  <a:lnTo>
                    <a:pt x="33635" y="38099"/>
                  </a:lnTo>
                  <a:lnTo>
                    <a:pt x="33736" y="37591"/>
                  </a:lnTo>
                  <a:lnTo>
                    <a:pt x="33973" y="37337"/>
                  </a:lnTo>
                  <a:lnTo>
                    <a:pt x="33990" y="36194"/>
                  </a:lnTo>
                  <a:lnTo>
                    <a:pt x="37531" y="36194"/>
                  </a:lnTo>
                  <a:lnTo>
                    <a:pt x="38956" y="35813"/>
                  </a:lnTo>
                  <a:lnTo>
                    <a:pt x="39947" y="35178"/>
                  </a:lnTo>
                  <a:lnTo>
                    <a:pt x="35324" y="35178"/>
                  </a:lnTo>
                  <a:lnTo>
                    <a:pt x="32581" y="34416"/>
                  </a:lnTo>
                  <a:lnTo>
                    <a:pt x="31958" y="34035"/>
                  </a:lnTo>
                  <a:lnTo>
                    <a:pt x="30599" y="33654"/>
                  </a:lnTo>
                  <a:lnTo>
                    <a:pt x="30058" y="33400"/>
                  </a:lnTo>
                  <a:close/>
                </a:path>
                <a:path w="148590" h="78739">
                  <a:moveTo>
                    <a:pt x="14853" y="41274"/>
                  </a:moveTo>
                  <a:lnTo>
                    <a:pt x="12261" y="41274"/>
                  </a:lnTo>
                  <a:lnTo>
                    <a:pt x="13848" y="42417"/>
                  </a:lnTo>
                  <a:lnTo>
                    <a:pt x="14758" y="43687"/>
                  </a:lnTo>
                  <a:lnTo>
                    <a:pt x="14836" y="44322"/>
                  </a:lnTo>
                  <a:lnTo>
                    <a:pt x="14624" y="45090"/>
                  </a:lnTo>
                  <a:lnTo>
                    <a:pt x="17288" y="41909"/>
                  </a:lnTo>
                  <a:lnTo>
                    <a:pt x="15334" y="41909"/>
                  </a:lnTo>
                  <a:lnTo>
                    <a:pt x="14853" y="41274"/>
                  </a:lnTo>
                  <a:close/>
                </a:path>
                <a:path w="148590" h="78739">
                  <a:moveTo>
                    <a:pt x="20973" y="41528"/>
                  </a:moveTo>
                  <a:lnTo>
                    <a:pt x="17633" y="41528"/>
                  </a:lnTo>
                  <a:lnTo>
                    <a:pt x="19093" y="42417"/>
                  </a:lnTo>
                  <a:lnTo>
                    <a:pt x="20490" y="43306"/>
                  </a:lnTo>
                  <a:lnTo>
                    <a:pt x="22294" y="45084"/>
                  </a:lnTo>
                  <a:lnTo>
                    <a:pt x="23919" y="44195"/>
                  </a:lnTo>
                  <a:lnTo>
                    <a:pt x="21925" y="42163"/>
                  </a:lnTo>
                  <a:lnTo>
                    <a:pt x="20973" y="41528"/>
                  </a:lnTo>
                  <a:close/>
                </a:path>
                <a:path w="148590" h="78739">
                  <a:moveTo>
                    <a:pt x="36659" y="44576"/>
                  </a:moveTo>
                  <a:lnTo>
                    <a:pt x="35324" y="44576"/>
                  </a:lnTo>
                  <a:lnTo>
                    <a:pt x="35718" y="44830"/>
                  </a:lnTo>
                  <a:lnTo>
                    <a:pt x="36480" y="44830"/>
                  </a:lnTo>
                  <a:lnTo>
                    <a:pt x="36659" y="44576"/>
                  </a:lnTo>
                  <a:close/>
                </a:path>
                <a:path w="148590" h="78739">
                  <a:moveTo>
                    <a:pt x="114845" y="43814"/>
                  </a:moveTo>
                  <a:lnTo>
                    <a:pt x="111867" y="43814"/>
                  </a:lnTo>
                  <a:lnTo>
                    <a:pt x="112184" y="44195"/>
                  </a:lnTo>
                  <a:lnTo>
                    <a:pt x="112451" y="44449"/>
                  </a:lnTo>
                  <a:lnTo>
                    <a:pt x="112654" y="44830"/>
                  </a:lnTo>
                  <a:lnTo>
                    <a:pt x="115080" y="44830"/>
                  </a:lnTo>
                  <a:lnTo>
                    <a:pt x="114889" y="44449"/>
                  </a:lnTo>
                  <a:lnTo>
                    <a:pt x="114686" y="44195"/>
                  </a:lnTo>
                  <a:lnTo>
                    <a:pt x="114605" y="44055"/>
                  </a:lnTo>
                  <a:lnTo>
                    <a:pt x="114775" y="43941"/>
                  </a:lnTo>
                  <a:close/>
                </a:path>
                <a:path w="148590" h="78739">
                  <a:moveTo>
                    <a:pt x="46481" y="44068"/>
                  </a:moveTo>
                  <a:lnTo>
                    <a:pt x="42220" y="44068"/>
                  </a:lnTo>
                  <a:lnTo>
                    <a:pt x="45141" y="44322"/>
                  </a:lnTo>
                  <a:lnTo>
                    <a:pt x="45344" y="44449"/>
                  </a:lnTo>
                  <a:lnTo>
                    <a:pt x="45530" y="44449"/>
                  </a:lnTo>
                  <a:lnTo>
                    <a:pt x="46481" y="44068"/>
                  </a:lnTo>
                  <a:close/>
                </a:path>
                <a:path w="148590" h="78739">
                  <a:moveTo>
                    <a:pt x="45814" y="44322"/>
                  </a:moveTo>
                  <a:lnTo>
                    <a:pt x="45530" y="44449"/>
                  </a:lnTo>
                  <a:lnTo>
                    <a:pt x="45814" y="44322"/>
                  </a:lnTo>
                  <a:close/>
                </a:path>
                <a:path w="148590" h="78739">
                  <a:moveTo>
                    <a:pt x="95941" y="37464"/>
                  </a:moveTo>
                  <a:lnTo>
                    <a:pt x="93350" y="37464"/>
                  </a:lnTo>
                  <a:lnTo>
                    <a:pt x="93672" y="38988"/>
                  </a:lnTo>
                  <a:lnTo>
                    <a:pt x="93783" y="39877"/>
                  </a:lnTo>
                  <a:lnTo>
                    <a:pt x="92690" y="42671"/>
                  </a:lnTo>
                  <a:lnTo>
                    <a:pt x="90759" y="43306"/>
                  </a:lnTo>
                  <a:lnTo>
                    <a:pt x="88664" y="44449"/>
                  </a:lnTo>
                  <a:lnTo>
                    <a:pt x="92512" y="44449"/>
                  </a:lnTo>
                  <a:lnTo>
                    <a:pt x="94138" y="43433"/>
                  </a:lnTo>
                  <a:lnTo>
                    <a:pt x="95647" y="40512"/>
                  </a:lnTo>
                  <a:lnTo>
                    <a:pt x="95528" y="39115"/>
                  </a:lnTo>
                  <a:lnTo>
                    <a:pt x="95306" y="37591"/>
                  </a:lnTo>
                  <a:lnTo>
                    <a:pt x="95941" y="37464"/>
                  </a:lnTo>
                  <a:close/>
                </a:path>
                <a:path w="148590" h="78739">
                  <a:moveTo>
                    <a:pt x="111867" y="43814"/>
                  </a:moveTo>
                  <a:lnTo>
                    <a:pt x="104996" y="43814"/>
                  </a:lnTo>
                  <a:lnTo>
                    <a:pt x="106914" y="44322"/>
                  </a:lnTo>
                  <a:lnTo>
                    <a:pt x="109441" y="44322"/>
                  </a:lnTo>
                  <a:lnTo>
                    <a:pt x="111867" y="43814"/>
                  </a:lnTo>
                  <a:close/>
                </a:path>
                <a:path w="148590" h="78739">
                  <a:moveTo>
                    <a:pt x="138558" y="32765"/>
                  </a:moveTo>
                  <a:lnTo>
                    <a:pt x="135044" y="32765"/>
                  </a:lnTo>
                  <a:lnTo>
                    <a:pt x="136442" y="34416"/>
                  </a:lnTo>
                  <a:lnTo>
                    <a:pt x="136538" y="36829"/>
                  </a:lnTo>
                  <a:lnTo>
                    <a:pt x="136418" y="37464"/>
                  </a:lnTo>
                  <a:lnTo>
                    <a:pt x="135120" y="40766"/>
                  </a:lnTo>
                  <a:lnTo>
                    <a:pt x="134828" y="40893"/>
                  </a:lnTo>
                  <a:lnTo>
                    <a:pt x="134638" y="41147"/>
                  </a:lnTo>
                  <a:lnTo>
                    <a:pt x="134930" y="41274"/>
                  </a:lnTo>
                  <a:lnTo>
                    <a:pt x="134346" y="42417"/>
                  </a:lnTo>
                  <a:lnTo>
                    <a:pt x="134003" y="42925"/>
                  </a:lnTo>
                  <a:lnTo>
                    <a:pt x="132301" y="43433"/>
                  </a:lnTo>
                  <a:lnTo>
                    <a:pt x="131120" y="43814"/>
                  </a:lnTo>
                  <a:lnTo>
                    <a:pt x="130358" y="43941"/>
                  </a:lnTo>
                  <a:lnTo>
                    <a:pt x="129545" y="44195"/>
                  </a:lnTo>
                  <a:lnTo>
                    <a:pt x="131941" y="44195"/>
                  </a:lnTo>
                  <a:lnTo>
                    <a:pt x="132352" y="43941"/>
                  </a:lnTo>
                  <a:lnTo>
                    <a:pt x="132949" y="43814"/>
                  </a:lnTo>
                  <a:lnTo>
                    <a:pt x="133571" y="43560"/>
                  </a:lnTo>
                  <a:lnTo>
                    <a:pt x="135674" y="43560"/>
                  </a:lnTo>
                  <a:lnTo>
                    <a:pt x="136149" y="42798"/>
                  </a:lnTo>
                  <a:lnTo>
                    <a:pt x="136822" y="42671"/>
                  </a:lnTo>
                  <a:lnTo>
                    <a:pt x="137597" y="42417"/>
                  </a:lnTo>
                  <a:lnTo>
                    <a:pt x="141754" y="42417"/>
                  </a:lnTo>
                  <a:lnTo>
                    <a:pt x="140729" y="42036"/>
                  </a:lnTo>
                  <a:lnTo>
                    <a:pt x="136632" y="42036"/>
                  </a:lnTo>
                  <a:lnTo>
                    <a:pt x="140387" y="41909"/>
                  </a:lnTo>
                  <a:lnTo>
                    <a:pt x="139362" y="41528"/>
                  </a:lnTo>
                  <a:lnTo>
                    <a:pt x="140112" y="41147"/>
                  </a:lnTo>
                  <a:lnTo>
                    <a:pt x="138257" y="41147"/>
                  </a:lnTo>
                  <a:lnTo>
                    <a:pt x="137216" y="40766"/>
                  </a:lnTo>
                  <a:lnTo>
                    <a:pt x="137703" y="39496"/>
                  </a:lnTo>
                  <a:lnTo>
                    <a:pt x="137826" y="39115"/>
                  </a:lnTo>
                  <a:lnTo>
                    <a:pt x="138054" y="37972"/>
                  </a:lnTo>
                  <a:lnTo>
                    <a:pt x="137931" y="35249"/>
                  </a:lnTo>
                  <a:lnTo>
                    <a:pt x="137818" y="34035"/>
                  </a:lnTo>
                  <a:lnTo>
                    <a:pt x="137749" y="33654"/>
                  </a:lnTo>
                  <a:lnTo>
                    <a:pt x="140998" y="33654"/>
                  </a:lnTo>
                  <a:lnTo>
                    <a:pt x="140835" y="33527"/>
                  </a:lnTo>
                  <a:lnTo>
                    <a:pt x="138558" y="32765"/>
                  </a:lnTo>
                  <a:close/>
                </a:path>
                <a:path w="148590" h="78739">
                  <a:moveTo>
                    <a:pt x="87051" y="39115"/>
                  </a:moveTo>
                  <a:lnTo>
                    <a:pt x="81628" y="39115"/>
                  </a:lnTo>
                  <a:lnTo>
                    <a:pt x="83749" y="39242"/>
                  </a:lnTo>
                  <a:lnTo>
                    <a:pt x="85184" y="39242"/>
                  </a:lnTo>
                  <a:lnTo>
                    <a:pt x="84787" y="40258"/>
                  </a:lnTo>
                  <a:lnTo>
                    <a:pt x="84686" y="41528"/>
                  </a:lnTo>
                  <a:lnTo>
                    <a:pt x="84810" y="42417"/>
                  </a:lnTo>
                  <a:lnTo>
                    <a:pt x="85895" y="44068"/>
                  </a:lnTo>
                  <a:lnTo>
                    <a:pt x="88240" y="44068"/>
                  </a:lnTo>
                  <a:lnTo>
                    <a:pt x="87534" y="43433"/>
                  </a:lnTo>
                  <a:lnTo>
                    <a:pt x="86956" y="42163"/>
                  </a:lnTo>
                  <a:lnTo>
                    <a:pt x="87051" y="39115"/>
                  </a:lnTo>
                  <a:close/>
                </a:path>
                <a:path w="148590" h="78739">
                  <a:moveTo>
                    <a:pt x="120534" y="41411"/>
                  </a:moveTo>
                  <a:lnTo>
                    <a:pt x="120820" y="41782"/>
                  </a:lnTo>
                  <a:lnTo>
                    <a:pt x="122852" y="43560"/>
                  </a:lnTo>
                  <a:lnTo>
                    <a:pt x="123661" y="44055"/>
                  </a:lnTo>
                  <a:lnTo>
                    <a:pt x="121989" y="42163"/>
                  </a:lnTo>
                  <a:lnTo>
                    <a:pt x="120534" y="41411"/>
                  </a:lnTo>
                  <a:close/>
                </a:path>
                <a:path w="148590" h="78739">
                  <a:moveTo>
                    <a:pt x="42986" y="36202"/>
                  </a:moveTo>
                  <a:lnTo>
                    <a:pt x="38207" y="39623"/>
                  </a:lnTo>
                  <a:lnTo>
                    <a:pt x="35210" y="43814"/>
                  </a:lnTo>
                  <a:lnTo>
                    <a:pt x="37108" y="43941"/>
                  </a:lnTo>
                  <a:lnTo>
                    <a:pt x="38905" y="41401"/>
                  </a:lnTo>
                  <a:lnTo>
                    <a:pt x="42055" y="38353"/>
                  </a:lnTo>
                  <a:lnTo>
                    <a:pt x="47430" y="38353"/>
                  </a:lnTo>
                  <a:lnTo>
                    <a:pt x="46894" y="37972"/>
                  </a:lnTo>
                  <a:lnTo>
                    <a:pt x="43604" y="36702"/>
                  </a:lnTo>
                  <a:lnTo>
                    <a:pt x="42986" y="36202"/>
                  </a:lnTo>
                  <a:close/>
                </a:path>
                <a:path w="148590" h="78739">
                  <a:moveTo>
                    <a:pt x="127420" y="33146"/>
                  </a:moveTo>
                  <a:lnTo>
                    <a:pt x="125519" y="33146"/>
                  </a:lnTo>
                  <a:lnTo>
                    <a:pt x="127412" y="34670"/>
                  </a:lnTo>
                  <a:lnTo>
                    <a:pt x="127822" y="38607"/>
                  </a:lnTo>
                  <a:lnTo>
                    <a:pt x="127947" y="41020"/>
                  </a:lnTo>
                  <a:lnTo>
                    <a:pt x="127550" y="42036"/>
                  </a:lnTo>
                  <a:lnTo>
                    <a:pt x="127424" y="43560"/>
                  </a:lnTo>
                  <a:lnTo>
                    <a:pt x="129772" y="43560"/>
                  </a:lnTo>
                  <a:lnTo>
                    <a:pt x="129898" y="39877"/>
                  </a:lnTo>
                  <a:lnTo>
                    <a:pt x="129901" y="38988"/>
                  </a:lnTo>
                  <a:lnTo>
                    <a:pt x="130472" y="38988"/>
                  </a:lnTo>
                  <a:lnTo>
                    <a:pt x="131467" y="38607"/>
                  </a:lnTo>
                  <a:lnTo>
                    <a:pt x="129863" y="38607"/>
                  </a:lnTo>
                  <a:lnTo>
                    <a:pt x="129768" y="37972"/>
                  </a:lnTo>
                  <a:lnTo>
                    <a:pt x="128593" y="33654"/>
                  </a:lnTo>
                  <a:lnTo>
                    <a:pt x="127420" y="33146"/>
                  </a:lnTo>
                  <a:close/>
                </a:path>
                <a:path w="148590" h="78739">
                  <a:moveTo>
                    <a:pt x="110688" y="40893"/>
                  </a:moveTo>
                  <a:lnTo>
                    <a:pt x="106787" y="40893"/>
                  </a:lnTo>
                  <a:lnTo>
                    <a:pt x="108895" y="42163"/>
                  </a:lnTo>
                  <a:lnTo>
                    <a:pt x="109987" y="42671"/>
                  </a:lnTo>
                  <a:lnTo>
                    <a:pt x="108616" y="42798"/>
                  </a:lnTo>
                  <a:lnTo>
                    <a:pt x="115770" y="42798"/>
                  </a:lnTo>
                  <a:lnTo>
                    <a:pt x="116185" y="42671"/>
                  </a:lnTo>
                  <a:lnTo>
                    <a:pt x="116848" y="42290"/>
                  </a:lnTo>
                  <a:lnTo>
                    <a:pt x="112756" y="42290"/>
                  </a:lnTo>
                  <a:lnTo>
                    <a:pt x="111664" y="41401"/>
                  </a:lnTo>
                  <a:lnTo>
                    <a:pt x="110688" y="40893"/>
                  </a:lnTo>
                  <a:close/>
                </a:path>
                <a:path w="148590" h="78739">
                  <a:moveTo>
                    <a:pt x="55593" y="41147"/>
                  </a:moveTo>
                  <a:lnTo>
                    <a:pt x="52710" y="41147"/>
                  </a:lnTo>
                  <a:lnTo>
                    <a:pt x="53917" y="41909"/>
                  </a:lnTo>
                  <a:lnTo>
                    <a:pt x="55364" y="42290"/>
                  </a:lnTo>
                  <a:lnTo>
                    <a:pt x="56800" y="42163"/>
                  </a:lnTo>
                  <a:lnTo>
                    <a:pt x="58120" y="42163"/>
                  </a:lnTo>
                  <a:lnTo>
                    <a:pt x="57917" y="42036"/>
                  </a:lnTo>
                  <a:lnTo>
                    <a:pt x="59170" y="41655"/>
                  </a:lnTo>
                  <a:lnTo>
                    <a:pt x="56914" y="41655"/>
                  </a:lnTo>
                  <a:lnTo>
                    <a:pt x="56533" y="41528"/>
                  </a:lnTo>
                  <a:lnTo>
                    <a:pt x="56304" y="41528"/>
                  </a:lnTo>
                  <a:lnTo>
                    <a:pt x="55593" y="41147"/>
                  </a:lnTo>
                  <a:close/>
                </a:path>
                <a:path w="148590" h="78739">
                  <a:moveTo>
                    <a:pt x="110863" y="38226"/>
                  </a:moveTo>
                  <a:lnTo>
                    <a:pt x="109225" y="39242"/>
                  </a:lnTo>
                  <a:lnTo>
                    <a:pt x="111194" y="39369"/>
                  </a:lnTo>
                  <a:lnTo>
                    <a:pt x="112438" y="39496"/>
                  </a:lnTo>
                  <a:lnTo>
                    <a:pt x="113721" y="39750"/>
                  </a:lnTo>
                  <a:lnTo>
                    <a:pt x="113425" y="40893"/>
                  </a:lnTo>
                  <a:lnTo>
                    <a:pt x="113315" y="41401"/>
                  </a:lnTo>
                  <a:lnTo>
                    <a:pt x="113200" y="42290"/>
                  </a:lnTo>
                  <a:lnTo>
                    <a:pt x="116848" y="42290"/>
                  </a:lnTo>
                  <a:lnTo>
                    <a:pt x="117290" y="42036"/>
                  </a:lnTo>
                  <a:lnTo>
                    <a:pt x="117640" y="41782"/>
                  </a:lnTo>
                  <a:lnTo>
                    <a:pt x="115016" y="41782"/>
                  </a:lnTo>
                  <a:lnTo>
                    <a:pt x="115169" y="40131"/>
                  </a:lnTo>
                  <a:lnTo>
                    <a:pt x="119455" y="40131"/>
                  </a:lnTo>
                  <a:lnTo>
                    <a:pt x="117887" y="40004"/>
                  </a:lnTo>
                  <a:lnTo>
                    <a:pt x="117048" y="39623"/>
                  </a:lnTo>
                  <a:lnTo>
                    <a:pt x="115334" y="39115"/>
                  </a:lnTo>
                  <a:lnTo>
                    <a:pt x="115418" y="38734"/>
                  </a:lnTo>
                  <a:lnTo>
                    <a:pt x="114064" y="38734"/>
                  </a:lnTo>
                  <a:lnTo>
                    <a:pt x="113048" y="38607"/>
                  </a:lnTo>
                  <a:lnTo>
                    <a:pt x="112108" y="38353"/>
                  </a:lnTo>
                  <a:lnTo>
                    <a:pt x="110863" y="38226"/>
                  </a:lnTo>
                  <a:close/>
                </a:path>
                <a:path w="148590" h="78739">
                  <a:moveTo>
                    <a:pt x="140387" y="41909"/>
                  </a:moveTo>
                  <a:lnTo>
                    <a:pt x="136657" y="41909"/>
                  </a:lnTo>
                  <a:lnTo>
                    <a:pt x="140729" y="42036"/>
                  </a:lnTo>
                  <a:lnTo>
                    <a:pt x="140387" y="41909"/>
                  </a:lnTo>
                  <a:close/>
                </a:path>
                <a:path w="148590" h="78739">
                  <a:moveTo>
                    <a:pt x="16157" y="38861"/>
                  </a:moveTo>
                  <a:lnTo>
                    <a:pt x="12870" y="38861"/>
                  </a:lnTo>
                  <a:lnTo>
                    <a:pt x="13912" y="39369"/>
                  </a:lnTo>
                  <a:lnTo>
                    <a:pt x="16033" y="40512"/>
                  </a:lnTo>
                  <a:lnTo>
                    <a:pt x="15564" y="41274"/>
                  </a:lnTo>
                  <a:lnTo>
                    <a:pt x="15448" y="41528"/>
                  </a:lnTo>
                  <a:lnTo>
                    <a:pt x="15334" y="41909"/>
                  </a:lnTo>
                  <a:lnTo>
                    <a:pt x="17288" y="41909"/>
                  </a:lnTo>
                  <a:lnTo>
                    <a:pt x="17607" y="41528"/>
                  </a:lnTo>
                  <a:lnTo>
                    <a:pt x="20973" y="41528"/>
                  </a:lnTo>
                  <a:lnTo>
                    <a:pt x="20592" y="41274"/>
                  </a:lnTo>
                  <a:lnTo>
                    <a:pt x="19233" y="40512"/>
                  </a:lnTo>
                  <a:lnTo>
                    <a:pt x="20109" y="40004"/>
                  </a:lnTo>
                  <a:lnTo>
                    <a:pt x="21417" y="39623"/>
                  </a:lnTo>
                  <a:lnTo>
                    <a:pt x="27977" y="39623"/>
                  </a:lnTo>
                  <a:lnTo>
                    <a:pt x="27599" y="39496"/>
                  </a:lnTo>
                  <a:lnTo>
                    <a:pt x="17341" y="39496"/>
                  </a:lnTo>
                  <a:lnTo>
                    <a:pt x="16157" y="38861"/>
                  </a:lnTo>
                  <a:close/>
                </a:path>
                <a:path w="148590" h="78739">
                  <a:moveTo>
                    <a:pt x="107198" y="38226"/>
                  </a:moveTo>
                  <a:lnTo>
                    <a:pt x="102354" y="38226"/>
                  </a:lnTo>
                  <a:lnTo>
                    <a:pt x="103447" y="38734"/>
                  </a:lnTo>
                  <a:lnTo>
                    <a:pt x="104937" y="39750"/>
                  </a:lnTo>
                  <a:lnTo>
                    <a:pt x="105021" y="40385"/>
                  </a:lnTo>
                  <a:lnTo>
                    <a:pt x="104918" y="40766"/>
                  </a:lnTo>
                  <a:lnTo>
                    <a:pt x="104501" y="41782"/>
                  </a:lnTo>
                  <a:lnTo>
                    <a:pt x="106437" y="41782"/>
                  </a:lnTo>
                  <a:lnTo>
                    <a:pt x="106787" y="40893"/>
                  </a:lnTo>
                  <a:lnTo>
                    <a:pt x="110688" y="40893"/>
                  </a:lnTo>
                  <a:lnTo>
                    <a:pt x="110444" y="40766"/>
                  </a:lnTo>
                  <a:lnTo>
                    <a:pt x="108806" y="39750"/>
                  </a:lnTo>
                  <a:lnTo>
                    <a:pt x="107206" y="38861"/>
                  </a:lnTo>
                  <a:lnTo>
                    <a:pt x="107198" y="38226"/>
                  </a:lnTo>
                  <a:close/>
                </a:path>
                <a:path w="148590" h="78739">
                  <a:moveTo>
                    <a:pt x="119455" y="40131"/>
                  </a:moveTo>
                  <a:lnTo>
                    <a:pt x="115169" y="40131"/>
                  </a:lnTo>
                  <a:lnTo>
                    <a:pt x="115778" y="40258"/>
                  </a:lnTo>
                  <a:lnTo>
                    <a:pt x="116959" y="40766"/>
                  </a:lnTo>
                  <a:lnTo>
                    <a:pt x="116401" y="41147"/>
                  </a:lnTo>
                  <a:lnTo>
                    <a:pt x="115722" y="41411"/>
                  </a:lnTo>
                  <a:lnTo>
                    <a:pt x="115016" y="41782"/>
                  </a:lnTo>
                  <a:lnTo>
                    <a:pt x="117640" y="41782"/>
                  </a:lnTo>
                  <a:lnTo>
                    <a:pt x="118166" y="41401"/>
                  </a:lnTo>
                  <a:lnTo>
                    <a:pt x="120515" y="41401"/>
                  </a:lnTo>
                  <a:lnTo>
                    <a:pt x="119042" y="40639"/>
                  </a:lnTo>
                  <a:lnTo>
                    <a:pt x="119455" y="40131"/>
                  </a:lnTo>
                  <a:close/>
                </a:path>
                <a:path w="148590" h="78739">
                  <a:moveTo>
                    <a:pt x="60262" y="41020"/>
                  </a:moveTo>
                  <a:lnTo>
                    <a:pt x="57142" y="41020"/>
                  </a:lnTo>
                  <a:lnTo>
                    <a:pt x="57041" y="41147"/>
                  </a:lnTo>
                  <a:lnTo>
                    <a:pt x="56914" y="41655"/>
                  </a:lnTo>
                  <a:lnTo>
                    <a:pt x="59170" y="41655"/>
                  </a:lnTo>
                  <a:lnTo>
                    <a:pt x="59949" y="41401"/>
                  </a:lnTo>
                  <a:lnTo>
                    <a:pt x="60262" y="41020"/>
                  </a:lnTo>
                  <a:close/>
                </a:path>
                <a:path w="148590" h="78739">
                  <a:moveTo>
                    <a:pt x="140998" y="33654"/>
                  </a:moveTo>
                  <a:lnTo>
                    <a:pt x="137749" y="33654"/>
                  </a:lnTo>
                  <a:lnTo>
                    <a:pt x="138803" y="34162"/>
                  </a:lnTo>
                  <a:lnTo>
                    <a:pt x="139642" y="35178"/>
                  </a:lnTo>
                  <a:lnTo>
                    <a:pt x="140475" y="38099"/>
                  </a:lnTo>
                  <a:lnTo>
                    <a:pt x="140574" y="38861"/>
                  </a:lnTo>
                  <a:lnTo>
                    <a:pt x="139743" y="40131"/>
                  </a:lnTo>
                  <a:lnTo>
                    <a:pt x="138257" y="41147"/>
                  </a:lnTo>
                  <a:lnTo>
                    <a:pt x="140112" y="41147"/>
                  </a:lnTo>
                  <a:lnTo>
                    <a:pt x="140797" y="40639"/>
                  </a:lnTo>
                  <a:lnTo>
                    <a:pt x="143934" y="35940"/>
                  </a:lnTo>
                  <a:lnTo>
                    <a:pt x="140998" y="33654"/>
                  </a:lnTo>
                  <a:close/>
                </a:path>
                <a:path w="148590" h="78739">
                  <a:moveTo>
                    <a:pt x="59352" y="39115"/>
                  </a:moveTo>
                  <a:lnTo>
                    <a:pt x="58438" y="39369"/>
                  </a:lnTo>
                  <a:lnTo>
                    <a:pt x="57752" y="40131"/>
                  </a:lnTo>
                  <a:lnTo>
                    <a:pt x="55555" y="40385"/>
                  </a:lnTo>
                  <a:lnTo>
                    <a:pt x="63556" y="40385"/>
                  </a:lnTo>
                  <a:lnTo>
                    <a:pt x="64585" y="40258"/>
                  </a:lnTo>
                  <a:lnTo>
                    <a:pt x="66629" y="39750"/>
                  </a:lnTo>
                  <a:lnTo>
                    <a:pt x="60686" y="39750"/>
                  </a:lnTo>
                  <a:lnTo>
                    <a:pt x="60610" y="39369"/>
                  </a:lnTo>
                  <a:lnTo>
                    <a:pt x="59352" y="39115"/>
                  </a:lnTo>
                  <a:close/>
                </a:path>
                <a:path w="148590" h="78739">
                  <a:moveTo>
                    <a:pt x="46860" y="35686"/>
                  </a:moveTo>
                  <a:lnTo>
                    <a:pt x="43706" y="35686"/>
                  </a:lnTo>
                  <a:lnTo>
                    <a:pt x="46899" y="37973"/>
                  </a:lnTo>
                  <a:lnTo>
                    <a:pt x="50450" y="38480"/>
                  </a:lnTo>
                  <a:lnTo>
                    <a:pt x="50856" y="39242"/>
                  </a:lnTo>
                  <a:lnTo>
                    <a:pt x="49726" y="40258"/>
                  </a:lnTo>
                  <a:lnTo>
                    <a:pt x="54310" y="40258"/>
                  </a:lnTo>
                  <a:lnTo>
                    <a:pt x="53904" y="40004"/>
                  </a:lnTo>
                  <a:lnTo>
                    <a:pt x="53371" y="39623"/>
                  </a:lnTo>
                  <a:lnTo>
                    <a:pt x="52939" y="38988"/>
                  </a:lnTo>
                  <a:lnTo>
                    <a:pt x="53294" y="38734"/>
                  </a:lnTo>
                  <a:lnTo>
                    <a:pt x="58992" y="38734"/>
                  </a:lnTo>
                  <a:lnTo>
                    <a:pt x="63289" y="38099"/>
                  </a:lnTo>
                  <a:lnTo>
                    <a:pt x="66422" y="37337"/>
                  </a:lnTo>
                  <a:lnTo>
                    <a:pt x="59352" y="37337"/>
                  </a:lnTo>
                  <a:lnTo>
                    <a:pt x="54958" y="37210"/>
                  </a:lnTo>
                  <a:lnTo>
                    <a:pt x="52609" y="37083"/>
                  </a:lnTo>
                  <a:lnTo>
                    <a:pt x="52024" y="36956"/>
                  </a:lnTo>
                  <a:lnTo>
                    <a:pt x="51951" y="36702"/>
                  </a:lnTo>
                  <a:lnTo>
                    <a:pt x="50005" y="36702"/>
                  </a:lnTo>
                  <a:lnTo>
                    <a:pt x="48570" y="36448"/>
                  </a:lnTo>
                  <a:lnTo>
                    <a:pt x="47211" y="35940"/>
                  </a:lnTo>
                  <a:lnTo>
                    <a:pt x="46860" y="35686"/>
                  </a:lnTo>
                  <a:close/>
                </a:path>
                <a:path w="148590" h="78739">
                  <a:moveTo>
                    <a:pt x="120703" y="34924"/>
                  </a:moveTo>
                  <a:lnTo>
                    <a:pt x="118788" y="34924"/>
                  </a:lnTo>
                  <a:lnTo>
                    <a:pt x="118692" y="36702"/>
                  </a:lnTo>
                  <a:lnTo>
                    <a:pt x="118814" y="38353"/>
                  </a:lnTo>
                  <a:lnTo>
                    <a:pt x="118534" y="39242"/>
                  </a:lnTo>
                  <a:lnTo>
                    <a:pt x="118268" y="39623"/>
                  </a:lnTo>
                  <a:lnTo>
                    <a:pt x="117887" y="40004"/>
                  </a:lnTo>
                  <a:lnTo>
                    <a:pt x="119547" y="40004"/>
                  </a:lnTo>
                  <a:lnTo>
                    <a:pt x="119639" y="39877"/>
                  </a:lnTo>
                  <a:lnTo>
                    <a:pt x="121526" y="39877"/>
                  </a:lnTo>
                  <a:lnTo>
                    <a:pt x="120682" y="37845"/>
                  </a:lnTo>
                  <a:lnTo>
                    <a:pt x="120796" y="37083"/>
                  </a:lnTo>
                  <a:lnTo>
                    <a:pt x="120703" y="34924"/>
                  </a:lnTo>
                  <a:close/>
                </a:path>
                <a:path w="148590" h="78739">
                  <a:moveTo>
                    <a:pt x="74122" y="39496"/>
                  </a:moveTo>
                  <a:lnTo>
                    <a:pt x="70389" y="39496"/>
                  </a:lnTo>
                  <a:lnTo>
                    <a:pt x="72929" y="39750"/>
                  </a:lnTo>
                  <a:lnTo>
                    <a:pt x="74122" y="39496"/>
                  </a:lnTo>
                  <a:close/>
                </a:path>
                <a:path w="148590" h="78739">
                  <a:moveTo>
                    <a:pt x="19423" y="38226"/>
                  </a:moveTo>
                  <a:lnTo>
                    <a:pt x="17341" y="39496"/>
                  </a:lnTo>
                  <a:lnTo>
                    <a:pt x="27599" y="39496"/>
                  </a:lnTo>
                  <a:lnTo>
                    <a:pt x="26904" y="39242"/>
                  </a:lnTo>
                  <a:lnTo>
                    <a:pt x="26928" y="38861"/>
                  </a:lnTo>
                  <a:lnTo>
                    <a:pt x="25100" y="38861"/>
                  </a:lnTo>
                  <a:lnTo>
                    <a:pt x="22598" y="38353"/>
                  </a:lnTo>
                  <a:lnTo>
                    <a:pt x="19423" y="38226"/>
                  </a:lnTo>
                  <a:close/>
                </a:path>
                <a:path w="148590" h="78739">
                  <a:moveTo>
                    <a:pt x="21754" y="29717"/>
                  </a:moveTo>
                  <a:lnTo>
                    <a:pt x="16401" y="29717"/>
                  </a:lnTo>
                  <a:lnTo>
                    <a:pt x="17988" y="29971"/>
                  </a:lnTo>
                  <a:lnTo>
                    <a:pt x="19576" y="30479"/>
                  </a:lnTo>
                  <a:lnTo>
                    <a:pt x="21100" y="31114"/>
                  </a:lnTo>
                  <a:lnTo>
                    <a:pt x="19995" y="31114"/>
                  </a:lnTo>
                  <a:lnTo>
                    <a:pt x="24770" y="34797"/>
                  </a:lnTo>
                  <a:lnTo>
                    <a:pt x="25100" y="38861"/>
                  </a:lnTo>
                  <a:lnTo>
                    <a:pt x="26928" y="38861"/>
                  </a:lnTo>
                  <a:lnTo>
                    <a:pt x="26808" y="36067"/>
                  </a:lnTo>
                  <a:lnTo>
                    <a:pt x="26751" y="35686"/>
                  </a:lnTo>
                  <a:lnTo>
                    <a:pt x="24986" y="33908"/>
                  </a:lnTo>
                  <a:lnTo>
                    <a:pt x="24237" y="33400"/>
                  </a:lnTo>
                  <a:lnTo>
                    <a:pt x="30058" y="33400"/>
                  </a:lnTo>
                  <a:lnTo>
                    <a:pt x="29787" y="33273"/>
                  </a:lnTo>
                  <a:lnTo>
                    <a:pt x="28092" y="32878"/>
                  </a:lnTo>
                  <a:lnTo>
                    <a:pt x="25113" y="31495"/>
                  </a:lnTo>
                  <a:lnTo>
                    <a:pt x="22040" y="29844"/>
                  </a:lnTo>
                  <a:lnTo>
                    <a:pt x="21754" y="29717"/>
                  </a:lnTo>
                  <a:close/>
                </a:path>
                <a:path w="148590" h="78739">
                  <a:moveTo>
                    <a:pt x="58992" y="38734"/>
                  </a:moveTo>
                  <a:lnTo>
                    <a:pt x="53294" y="38734"/>
                  </a:lnTo>
                  <a:lnTo>
                    <a:pt x="58133" y="38861"/>
                  </a:lnTo>
                  <a:lnTo>
                    <a:pt x="58992" y="38734"/>
                  </a:lnTo>
                  <a:close/>
                </a:path>
                <a:path w="148590" h="78739">
                  <a:moveTo>
                    <a:pt x="8197" y="32511"/>
                  </a:moveTo>
                  <a:lnTo>
                    <a:pt x="6139" y="32511"/>
                  </a:lnTo>
                  <a:lnTo>
                    <a:pt x="7397" y="34924"/>
                  </a:lnTo>
                  <a:lnTo>
                    <a:pt x="9263" y="36575"/>
                  </a:lnTo>
                  <a:lnTo>
                    <a:pt x="11384" y="37845"/>
                  </a:lnTo>
                  <a:lnTo>
                    <a:pt x="11092" y="38734"/>
                  </a:lnTo>
                  <a:lnTo>
                    <a:pt x="15921" y="38734"/>
                  </a:lnTo>
                  <a:lnTo>
                    <a:pt x="14525" y="37972"/>
                  </a:lnTo>
                  <a:lnTo>
                    <a:pt x="13467" y="37337"/>
                  </a:lnTo>
                  <a:lnTo>
                    <a:pt x="13905" y="36321"/>
                  </a:lnTo>
                  <a:lnTo>
                    <a:pt x="12057" y="36321"/>
                  </a:lnTo>
                  <a:lnTo>
                    <a:pt x="11651" y="36067"/>
                  </a:lnTo>
                  <a:lnTo>
                    <a:pt x="9594" y="34543"/>
                  </a:lnTo>
                  <a:lnTo>
                    <a:pt x="8197" y="32511"/>
                  </a:lnTo>
                  <a:close/>
                </a:path>
                <a:path w="148590" h="78739">
                  <a:moveTo>
                    <a:pt x="119224" y="31114"/>
                  </a:moveTo>
                  <a:lnTo>
                    <a:pt x="117252" y="31114"/>
                  </a:lnTo>
                  <a:lnTo>
                    <a:pt x="117772" y="31876"/>
                  </a:lnTo>
                  <a:lnTo>
                    <a:pt x="118111" y="32511"/>
                  </a:lnTo>
                  <a:lnTo>
                    <a:pt x="118496" y="33527"/>
                  </a:lnTo>
                  <a:lnTo>
                    <a:pt x="116401" y="34670"/>
                  </a:lnTo>
                  <a:lnTo>
                    <a:pt x="114940" y="36575"/>
                  </a:lnTo>
                  <a:lnTo>
                    <a:pt x="114064" y="38734"/>
                  </a:lnTo>
                  <a:lnTo>
                    <a:pt x="115418" y="38734"/>
                  </a:lnTo>
                  <a:lnTo>
                    <a:pt x="115753" y="37210"/>
                  </a:lnTo>
                  <a:lnTo>
                    <a:pt x="116655" y="35940"/>
                  </a:lnTo>
                  <a:lnTo>
                    <a:pt x="118788" y="34924"/>
                  </a:lnTo>
                  <a:lnTo>
                    <a:pt x="120703" y="34924"/>
                  </a:lnTo>
                  <a:lnTo>
                    <a:pt x="120579" y="34416"/>
                  </a:lnTo>
                  <a:lnTo>
                    <a:pt x="125519" y="33146"/>
                  </a:lnTo>
                  <a:lnTo>
                    <a:pt x="127420" y="33146"/>
                  </a:lnTo>
                  <a:lnTo>
                    <a:pt x="125955" y="32511"/>
                  </a:lnTo>
                  <a:lnTo>
                    <a:pt x="121277" y="32511"/>
                  </a:lnTo>
                  <a:lnTo>
                    <a:pt x="121570" y="32130"/>
                  </a:lnTo>
                  <a:lnTo>
                    <a:pt x="119779" y="32130"/>
                  </a:lnTo>
                  <a:lnTo>
                    <a:pt x="119224" y="31114"/>
                  </a:lnTo>
                  <a:close/>
                </a:path>
                <a:path w="148590" h="78739">
                  <a:moveTo>
                    <a:pt x="135391" y="30225"/>
                  </a:moveTo>
                  <a:lnTo>
                    <a:pt x="129037" y="30225"/>
                  </a:lnTo>
                  <a:lnTo>
                    <a:pt x="131399" y="30767"/>
                  </a:lnTo>
                  <a:lnTo>
                    <a:pt x="132161" y="30987"/>
                  </a:lnTo>
                  <a:lnTo>
                    <a:pt x="132911" y="31368"/>
                  </a:lnTo>
                  <a:lnTo>
                    <a:pt x="132517" y="31368"/>
                  </a:lnTo>
                  <a:lnTo>
                    <a:pt x="130828" y="32130"/>
                  </a:lnTo>
                  <a:lnTo>
                    <a:pt x="133215" y="32384"/>
                  </a:lnTo>
                  <a:lnTo>
                    <a:pt x="133599" y="34162"/>
                  </a:lnTo>
                  <a:lnTo>
                    <a:pt x="133722" y="34839"/>
                  </a:lnTo>
                  <a:lnTo>
                    <a:pt x="132784" y="37591"/>
                  </a:lnTo>
                  <a:lnTo>
                    <a:pt x="129863" y="38607"/>
                  </a:lnTo>
                  <a:lnTo>
                    <a:pt x="131467" y="38607"/>
                  </a:lnTo>
                  <a:lnTo>
                    <a:pt x="133787" y="37718"/>
                  </a:lnTo>
                  <a:lnTo>
                    <a:pt x="135086" y="35432"/>
                  </a:lnTo>
                  <a:lnTo>
                    <a:pt x="135044" y="32765"/>
                  </a:lnTo>
                  <a:lnTo>
                    <a:pt x="138558" y="32765"/>
                  </a:lnTo>
                  <a:lnTo>
                    <a:pt x="137419" y="32384"/>
                  </a:lnTo>
                  <a:lnTo>
                    <a:pt x="136949" y="31114"/>
                  </a:lnTo>
                  <a:lnTo>
                    <a:pt x="136035" y="30479"/>
                  </a:lnTo>
                  <a:lnTo>
                    <a:pt x="135391" y="30225"/>
                  </a:lnTo>
                  <a:close/>
                </a:path>
                <a:path w="148590" h="78739">
                  <a:moveTo>
                    <a:pt x="96396" y="28837"/>
                  </a:moveTo>
                  <a:lnTo>
                    <a:pt x="92372" y="29463"/>
                  </a:lnTo>
                  <a:lnTo>
                    <a:pt x="90429" y="31622"/>
                  </a:lnTo>
                  <a:lnTo>
                    <a:pt x="81272" y="31622"/>
                  </a:lnTo>
                  <a:lnTo>
                    <a:pt x="82085" y="31749"/>
                  </a:lnTo>
                  <a:lnTo>
                    <a:pt x="82733" y="33146"/>
                  </a:lnTo>
                  <a:lnTo>
                    <a:pt x="83724" y="34162"/>
                  </a:lnTo>
                  <a:lnTo>
                    <a:pt x="84905" y="34924"/>
                  </a:lnTo>
                  <a:lnTo>
                    <a:pt x="82149" y="35051"/>
                  </a:lnTo>
                  <a:lnTo>
                    <a:pt x="78542" y="35813"/>
                  </a:lnTo>
                  <a:lnTo>
                    <a:pt x="77577" y="37972"/>
                  </a:lnTo>
                  <a:lnTo>
                    <a:pt x="76082" y="37973"/>
                  </a:lnTo>
                  <a:lnTo>
                    <a:pt x="74605" y="38099"/>
                  </a:lnTo>
                  <a:lnTo>
                    <a:pt x="72167" y="38480"/>
                  </a:lnTo>
                  <a:lnTo>
                    <a:pt x="87278" y="38480"/>
                  </a:lnTo>
                  <a:lnTo>
                    <a:pt x="87368" y="38226"/>
                  </a:lnTo>
                  <a:lnTo>
                    <a:pt x="87436" y="38099"/>
                  </a:lnTo>
                  <a:lnTo>
                    <a:pt x="85743" y="38099"/>
                  </a:lnTo>
                  <a:lnTo>
                    <a:pt x="85552" y="37972"/>
                  </a:lnTo>
                  <a:lnTo>
                    <a:pt x="83584" y="37845"/>
                  </a:lnTo>
                  <a:lnTo>
                    <a:pt x="79964" y="37845"/>
                  </a:lnTo>
                  <a:lnTo>
                    <a:pt x="81247" y="36448"/>
                  </a:lnTo>
                  <a:lnTo>
                    <a:pt x="84130" y="35559"/>
                  </a:lnTo>
                  <a:lnTo>
                    <a:pt x="89985" y="35559"/>
                  </a:lnTo>
                  <a:lnTo>
                    <a:pt x="89451" y="35305"/>
                  </a:lnTo>
                  <a:lnTo>
                    <a:pt x="89851" y="34924"/>
                  </a:lnTo>
                  <a:lnTo>
                    <a:pt x="88677" y="34924"/>
                  </a:lnTo>
                  <a:lnTo>
                    <a:pt x="88156" y="34543"/>
                  </a:lnTo>
                  <a:lnTo>
                    <a:pt x="87280" y="33781"/>
                  </a:lnTo>
                  <a:lnTo>
                    <a:pt x="87165" y="33146"/>
                  </a:lnTo>
                  <a:lnTo>
                    <a:pt x="87203" y="32257"/>
                  </a:lnTo>
                  <a:lnTo>
                    <a:pt x="84422" y="32257"/>
                  </a:lnTo>
                  <a:lnTo>
                    <a:pt x="84092" y="31749"/>
                  </a:lnTo>
                  <a:lnTo>
                    <a:pt x="91947" y="31749"/>
                  </a:lnTo>
                  <a:lnTo>
                    <a:pt x="92690" y="30606"/>
                  </a:lnTo>
                  <a:lnTo>
                    <a:pt x="93782" y="30479"/>
                  </a:lnTo>
                  <a:lnTo>
                    <a:pt x="97261" y="30479"/>
                  </a:lnTo>
                  <a:lnTo>
                    <a:pt x="96511" y="28955"/>
                  </a:lnTo>
                  <a:close/>
                </a:path>
                <a:path w="148590" h="78739">
                  <a:moveTo>
                    <a:pt x="96576" y="37337"/>
                  </a:moveTo>
                  <a:lnTo>
                    <a:pt x="87838" y="37337"/>
                  </a:lnTo>
                  <a:lnTo>
                    <a:pt x="89261" y="38099"/>
                  </a:lnTo>
                  <a:lnTo>
                    <a:pt x="91090" y="38226"/>
                  </a:lnTo>
                  <a:lnTo>
                    <a:pt x="92791" y="37464"/>
                  </a:lnTo>
                  <a:lnTo>
                    <a:pt x="95941" y="37464"/>
                  </a:lnTo>
                  <a:lnTo>
                    <a:pt x="96576" y="37337"/>
                  </a:lnTo>
                  <a:close/>
                </a:path>
                <a:path w="148590" h="78739">
                  <a:moveTo>
                    <a:pt x="89985" y="35559"/>
                  </a:moveTo>
                  <a:lnTo>
                    <a:pt x="84130" y="35559"/>
                  </a:lnTo>
                  <a:lnTo>
                    <a:pt x="86187" y="35940"/>
                  </a:lnTo>
                  <a:lnTo>
                    <a:pt x="86581" y="36448"/>
                  </a:lnTo>
                  <a:lnTo>
                    <a:pt x="86822" y="36575"/>
                  </a:lnTo>
                  <a:lnTo>
                    <a:pt x="86048" y="37591"/>
                  </a:lnTo>
                  <a:lnTo>
                    <a:pt x="85743" y="38099"/>
                  </a:lnTo>
                  <a:lnTo>
                    <a:pt x="87436" y="38099"/>
                  </a:lnTo>
                  <a:lnTo>
                    <a:pt x="87838" y="37337"/>
                  </a:lnTo>
                  <a:lnTo>
                    <a:pt x="96576" y="37337"/>
                  </a:lnTo>
                  <a:lnTo>
                    <a:pt x="97680" y="36448"/>
                  </a:lnTo>
                  <a:lnTo>
                    <a:pt x="95077" y="36448"/>
                  </a:lnTo>
                  <a:lnTo>
                    <a:pt x="92893" y="36321"/>
                  </a:lnTo>
                  <a:lnTo>
                    <a:pt x="91699" y="36194"/>
                  </a:lnTo>
                  <a:lnTo>
                    <a:pt x="90518" y="35813"/>
                  </a:lnTo>
                  <a:lnTo>
                    <a:pt x="89985" y="35559"/>
                  </a:lnTo>
                  <a:close/>
                </a:path>
                <a:path w="148590" h="78739">
                  <a:moveTo>
                    <a:pt x="43706" y="35686"/>
                  </a:moveTo>
                  <a:lnTo>
                    <a:pt x="42996" y="36194"/>
                  </a:lnTo>
                  <a:lnTo>
                    <a:pt x="43604" y="36702"/>
                  </a:lnTo>
                  <a:lnTo>
                    <a:pt x="46899" y="37973"/>
                  </a:lnTo>
                  <a:lnTo>
                    <a:pt x="43706" y="35686"/>
                  </a:lnTo>
                  <a:close/>
                </a:path>
                <a:path w="148590" h="78739">
                  <a:moveTo>
                    <a:pt x="107178" y="36702"/>
                  </a:moveTo>
                  <a:lnTo>
                    <a:pt x="104158" y="36702"/>
                  </a:lnTo>
                  <a:lnTo>
                    <a:pt x="104767" y="36956"/>
                  </a:lnTo>
                  <a:lnTo>
                    <a:pt x="105275" y="37845"/>
                  </a:lnTo>
                  <a:lnTo>
                    <a:pt x="107193" y="37845"/>
                  </a:lnTo>
                  <a:lnTo>
                    <a:pt x="107178" y="36702"/>
                  </a:lnTo>
                  <a:close/>
                </a:path>
                <a:path w="148590" h="78739">
                  <a:moveTo>
                    <a:pt x="61397" y="23240"/>
                  </a:moveTo>
                  <a:lnTo>
                    <a:pt x="60305" y="23240"/>
                  </a:lnTo>
                  <a:lnTo>
                    <a:pt x="59642" y="24030"/>
                  </a:lnTo>
                  <a:lnTo>
                    <a:pt x="56922" y="28955"/>
                  </a:lnTo>
                  <a:lnTo>
                    <a:pt x="56832" y="29226"/>
                  </a:lnTo>
                  <a:lnTo>
                    <a:pt x="60102" y="31876"/>
                  </a:lnTo>
                  <a:lnTo>
                    <a:pt x="59821" y="32007"/>
                  </a:lnTo>
                  <a:lnTo>
                    <a:pt x="61867" y="33527"/>
                  </a:lnTo>
                  <a:lnTo>
                    <a:pt x="66515" y="36194"/>
                  </a:lnTo>
                  <a:lnTo>
                    <a:pt x="62946" y="36829"/>
                  </a:lnTo>
                  <a:lnTo>
                    <a:pt x="59352" y="37337"/>
                  </a:lnTo>
                  <a:lnTo>
                    <a:pt x="66422" y="37337"/>
                  </a:lnTo>
                  <a:lnTo>
                    <a:pt x="67988" y="36956"/>
                  </a:lnTo>
                  <a:lnTo>
                    <a:pt x="71017" y="36956"/>
                  </a:lnTo>
                  <a:lnTo>
                    <a:pt x="70274" y="36575"/>
                  </a:lnTo>
                  <a:lnTo>
                    <a:pt x="73487" y="36575"/>
                  </a:lnTo>
                  <a:lnTo>
                    <a:pt x="76345" y="35432"/>
                  </a:lnTo>
                  <a:lnTo>
                    <a:pt x="78120" y="34670"/>
                  </a:lnTo>
                  <a:lnTo>
                    <a:pt x="68458" y="34670"/>
                  </a:lnTo>
                  <a:lnTo>
                    <a:pt x="66807" y="33781"/>
                  </a:lnTo>
                  <a:lnTo>
                    <a:pt x="66716" y="33400"/>
                  </a:lnTo>
                  <a:lnTo>
                    <a:pt x="65029" y="33400"/>
                  </a:lnTo>
                  <a:lnTo>
                    <a:pt x="63137" y="31876"/>
                  </a:lnTo>
                  <a:lnTo>
                    <a:pt x="60838" y="29463"/>
                  </a:lnTo>
                  <a:lnTo>
                    <a:pt x="60120" y="27939"/>
                  </a:lnTo>
                  <a:lnTo>
                    <a:pt x="60239" y="26923"/>
                  </a:lnTo>
                  <a:lnTo>
                    <a:pt x="61397" y="23240"/>
                  </a:lnTo>
                  <a:close/>
                </a:path>
                <a:path w="148590" h="78739">
                  <a:moveTo>
                    <a:pt x="54831" y="36956"/>
                  </a:moveTo>
                  <a:lnTo>
                    <a:pt x="54183" y="36956"/>
                  </a:lnTo>
                  <a:lnTo>
                    <a:pt x="53726" y="37083"/>
                  </a:lnTo>
                  <a:lnTo>
                    <a:pt x="54895" y="37083"/>
                  </a:lnTo>
                  <a:lnTo>
                    <a:pt x="54831" y="36956"/>
                  </a:lnTo>
                  <a:close/>
                </a:path>
                <a:path w="148590" h="78739">
                  <a:moveTo>
                    <a:pt x="19121" y="32878"/>
                  </a:moveTo>
                  <a:lnTo>
                    <a:pt x="18865" y="32892"/>
                  </a:lnTo>
                  <a:lnTo>
                    <a:pt x="16680" y="34416"/>
                  </a:lnTo>
                  <a:lnTo>
                    <a:pt x="15410" y="36956"/>
                  </a:lnTo>
                  <a:lnTo>
                    <a:pt x="17163" y="36829"/>
                  </a:lnTo>
                  <a:lnTo>
                    <a:pt x="19121" y="32878"/>
                  </a:lnTo>
                  <a:close/>
                </a:path>
                <a:path w="148590" h="78739">
                  <a:moveTo>
                    <a:pt x="16033" y="10413"/>
                  </a:moveTo>
                  <a:lnTo>
                    <a:pt x="14432" y="10413"/>
                  </a:lnTo>
                  <a:lnTo>
                    <a:pt x="10025" y="12191"/>
                  </a:lnTo>
                  <a:lnTo>
                    <a:pt x="9689" y="13207"/>
                  </a:lnTo>
                  <a:lnTo>
                    <a:pt x="9571" y="14223"/>
                  </a:lnTo>
                  <a:lnTo>
                    <a:pt x="9937" y="15747"/>
                  </a:lnTo>
                  <a:lnTo>
                    <a:pt x="6076" y="18795"/>
                  </a:lnTo>
                  <a:lnTo>
                    <a:pt x="3958" y="23367"/>
                  </a:lnTo>
                  <a:lnTo>
                    <a:pt x="3865" y="23748"/>
                  </a:lnTo>
                  <a:lnTo>
                    <a:pt x="4589" y="27558"/>
                  </a:lnTo>
                  <a:lnTo>
                    <a:pt x="4709" y="28955"/>
                  </a:lnTo>
                  <a:lnTo>
                    <a:pt x="4412" y="29844"/>
                  </a:lnTo>
                  <a:lnTo>
                    <a:pt x="4298" y="30479"/>
                  </a:lnTo>
                  <a:lnTo>
                    <a:pt x="2748" y="31876"/>
                  </a:lnTo>
                  <a:lnTo>
                    <a:pt x="1453" y="33654"/>
                  </a:lnTo>
                  <a:lnTo>
                    <a:pt x="94" y="36702"/>
                  </a:lnTo>
                  <a:lnTo>
                    <a:pt x="1936" y="36448"/>
                  </a:lnTo>
                  <a:lnTo>
                    <a:pt x="2786" y="34670"/>
                  </a:lnTo>
                  <a:lnTo>
                    <a:pt x="3447" y="33654"/>
                  </a:lnTo>
                  <a:lnTo>
                    <a:pt x="4183" y="32765"/>
                  </a:lnTo>
                  <a:lnTo>
                    <a:pt x="6175" y="32765"/>
                  </a:lnTo>
                  <a:lnTo>
                    <a:pt x="6139" y="32511"/>
                  </a:lnTo>
                  <a:lnTo>
                    <a:pt x="8197" y="32511"/>
                  </a:lnTo>
                  <a:lnTo>
                    <a:pt x="7397" y="30352"/>
                  </a:lnTo>
                  <a:lnTo>
                    <a:pt x="8603" y="29717"/>
                  </a:lnTo>
                  <a:lnTo>
                    <a:pt x="9898" y="29336"/>
                  </a:lnTo>
                  <a:lnTo>
                    <a:pt x="20897" y="29336"/>
                  </a:lnTo>
                  <a:lnTo>
                    <a:pt x="19182" y="28574"/>
                  </a:lnTo>
                  <a:lnTo>
                    <a:pt x="6889" y="28574"/>
                  </a:lnTo>
                  <a:lnTo>
                    <a:pt x="6977" y="27812"/>
                  </a:lnTo>
                  <a:lnTo>
                    <a:pt x="7333" y="27050"/>
                  </a:lnTo>
                  <a:lnTo>
                    <a:pt x="8146" y="26161"/>
                  </a:lnTo>
                  <a:lnTo>
                    <a:pt x="6635" y="26161"/>
                  </a:lnTo>
                  <a:lnTo>
                    <a:pt x="6747" y="22478"/>
                  </a:lnTo>
                  <a:lnTo>
                    <a:pt x="7854" y="19684"/>
                  </a:lnTo>
                  <a:lnTo>
                    <a:pt x="10445" y="17271"/>
                  </a:lnTo>
                  <a:lnTo>
                    <a:pt x="12237" y="17271"/>
                  </a:lnTo>
                  <a:lnTo>
                    <a:pt x="12121" y="17017"/>
                  </a:lnTo>
                  <a:lnTo>
                    <a:pt x="11905" y="16128"/>
                  </a:lnTo>
                  <a:lnTo>
                    <a:pt x="12667" y="15620"/>
                  </a:lnTo>
                  <a:lnTo>
                    <a:pt x="14229" y="14858"/>
                  </a:lnTo>
                  <a:lnTo>
                    <a:pt x="13975" y="14604"/>
                  </a:lnTo>
                  <a:lnTo>
                    <a:pt x="11765" y="14604"/>
                  </a:lnTo>
                  <a:lnTo>
                    <a:pt x="11863" y="13969"/>
                  </a:lnTo>
                  <a:lnTo>
                    <a:pt x="12883" y="11683"/>
                  </a:lnTo>
                  <a:lnTo>
                    <a:pt x="14661" y="11556"/>
                  </a:lnTo>
                  <a:lnTo>
                    <a:pt x="24102" y="11556"/>
                  </a:lnTo>
                  <a:lnTo>
                    <a:pt x="23944" y="11429"/>
                  </a:lnTo>
                  <a:lnTo>
                    <a:pt x="18788" y="11429"/>
                  </a:lnTo>
                  <a:lnTo>
                    <a:pt x="18344" y="11302"/>
                  </a:lnTo>
                  <a:lnTo>
                    <a:pt x="18700" y="10921"/>
                  </a:lnTo>
                  <a:lnTo>
                    <a:pt x="17531" y="10921"/>
                  </a:lnTo>
                  <a:lnTo>
                    <a:pt x="16033" y="10413"/>
                  </a:lnTo>
                  <a:close/>
                </a:path>
                <a:path w="148590" h="78739">
                  <a:moveTo>
                    <a:pt x="53272" y="29632"/>
                  </a:moveTo>
                  <a:lnTo>
                    <a:pt x="49459" y="31368"/>
                  </a:lnTo>
                  <a:lnTo>
                    <a:pt x="50005" y="36702"/>
                  </a:lnTo>
                  <a:lnTo>
                    <a:pt x="51951" y="36702"/>
                  </a:lnTo>
                  <a:lnTo>
                    <a:pt x="51487" y="34141"/>
                  </a:lnTo>
                  <a:lnTo>
                    <a:pt x="51562" y="33146"/>
                  </a:lnTo>
                  <a:lnTo>
                    <a:pt x="53272" y="29632"/>
                  </a:lnTo>
                  <a:close/>
                </a:path>
                <a:path w="148590" h="78739">
                  <a:moveTo>
                    <a:pt x="73487" y="36575"/>
                  </a:moveTo>
                  <a:lnTo>
                    <a:pt x="70274" y="36575"/>
                  </a:lnTo>
                  <a:lnTo>
                    <a:pt x="73170" y="36702"/>
                  </a:lnTo>
                  <a:lnTo>
                    <a:pt x="73487" y="36575"/>
                  </a:lnTo>
                  <a:close/>
                </a:path>
                <a:path w="148590" h="78739">
                  <a:moveTo>
                    <a:pt x="37531" y="36194"/>
                  </a:moveTo>
                  <a:lnTo>
                    <a:pt x="33990" y="36194"/>
                  </a:lnTo>
                  <a:lnTo>
                    <a:pt x="36581" y="36448"/>
                  </a:lnTo>
                  <a:lnTo>
                    <a:pt x="37531" y="36194"/>
                  </a:lnTo>
                  <a:close/>
                </a:path>
                <a:path w="148590" h="78739">
                  <a:moveTo>
                    <a:pt x="97760" y="31495"/>
                  </a:moveTo>
                  <a:lnTo>
                    <a:pt x="95293" y="31495"/>
                  </a:lnTo>
                  <a:lnTo>
                    <a:pt x="96347" y="32765"/>
                  </a:lnTo>
                  <a:lnTo>
                    <a:pt x="96589" y="33908"/>
                  </a:lnTo>
                  <a:lnTo>
                    <a:pt x="96716" y="35051"/>
                  </a:lnTo>
                  <a:lnTo>
                    <a:pt x="95738" y="36448"/>
                  </a:lnTo>
                  <a:lnTo>
                    <a:pt x="97680" y="36448"/>
                  </a:lnTo>
                  <a:lnTo>
                    <a:pt x="97837" y="36321"/>
                  </a:lnTo>
                  <a:lnTo>
                    <a:pt x="97800" y="36194"/>
                  </a:lnTo>
                  <a:lnTo>
                    <a:pt x="97503" y="36067"/>
                  </a:lnTo>
                  <a:lnTo>
                    <a:pt x="98451" y="35305"/>
                  </a:lnTo>
                  <a:lnTo>
                    <a:pt x="98576" y="34670"/>
                  </a:lnTo>
                  <a:lnTo>
                    <a:pt x="98509" y="33019"/>
                  </a:lnTo>
                  <a:lnTo>
                    <a:pt x="97760" y="31495"/>
                  </a:lnTo>
                  <a:close/>
                </a:path>
                <a:path w="148590" h="78739">
                  <a:moveTo>
                    <a:pt x="15220" y="31622"/>
                  </a:moveTo>
                  <a:lnTo>
                    <a:pt x="13632" y="33527"/>
                  </a:lnTo>
                  <a:lnTo>
                    <a:pt x="12692" y="35051"/>
                  </a:lnTo>
                  <a:lnTo>
                    <a:pt x="12057" y="36321"/>
                  </a:lnTo>
                  <a:lnTo>
                    <a:pt x="13905" y="36321"/>
                  </a:lnTo>
                  <a:lnTo>
                    <a:pt x="14178" y="35686"/>
                  </a:lnTo>
                  <a:lnTo>
                    <a:pt x="15131" y="34289"/>
                  </a:lnTo>
                  <a:lnTo>
                    <a:pt x="16985" y="32130"/>
                  </a:lnTo>
                  <a:lnTo>
                    <a:pt x="15220" y="31622"/>
                  </a:lnTo>
                  <a:close/>
                </a:path>
                <a:path w="148590" h="78739">
                  <a:moveTo>
                    <a:pt x="93680" y="33908"/>
                  </a:moveTo>
                  <a:lnTo>
                    <a:pt x="91204" y="33908"/>
                  </a:lnTo>
                  <a:lnTo>
                    <a:pt x="92283" y="35178"/>
                  </a:lnTo>
                  <a:lnTo>
                    <a:pt x="92652" y="35940"/>
                  </a:lnTo>
                  <a:lnTo>
                    <a:pt x="92753" y="36067"/>
                  </a:lnTo>
                  <a:lnTo>
                    <a:pt x="92893" y="36321"/>
                  </a:lnTo>
                  <a:lnTo>
                    <a:pt x="95034" y="36321"/>
                  </a:lnTo>
                  <a:lnTo>
                    <a:pt x="94777" y="35559"/>
                  </a:lnTo>
                  <a:lnTo>
                    <a:pt x="94061" y="34289"/>
                  </a:lnTo>
                  <a:lnTo>
                    <a:pt x="93680" y="33908"/>
                  </a:lnTo>
                  <a:close/>
                </a:path>
                <a:path w="148590" h="78739">
                  <a:moveTo>
                    <a:pt x="98522" y="35249"/>
                  </a:moveTo>
                  <a:lnTo>
                    <a:pt x="97503" y="36067"/>
                  </a:lnTo>
                  <a:lnTo>
                    <a:pt x="97928" y="36249"/>
                  </a:lnTo>
                  <a:lnTo>
                    <a:pt x="98468" y="35813"/>
                  </a:lnTo>
                  <a:lnTo>
                    <a:pt x="98522" y="35249"/>
                  </a:lnTo>
                  <a:close/>
                </a:path>
                <a:path w="148590" h="78739">
                  <a:moveTo>
                    <a:pt x="43973" y="34543"/>
                  </a:moveTo>
                  <a:lnTo>
                    <a:pt x="40937" y="34543"/>
                  </a:lnTo>
                  <a:lnTo>
                    <a:pt x="42996" y="36194"/>
                  </a:lnTo>
                  <a:lnTo>
                    <a:pt x="43706" y="35686"/>
                  </a:lnTo>
                  <a:lnTo>
                    <a:pt x="46860" y="35686"/>
                  </a:lnTo>
                  <a:lnTo>
                    <a:pt x="46157" y="35178"/>
                  </a:lnTo>
                  <a:lnTo>
                    <a:pt x="44963" y="35051"/>
                  </a:lnTo>
                  <a:lnTo>
                    <a:pt x="43973" y="34543"/>
                  </a:lnTo>
                  <a:close/>
                </a:path>
                <a:path w="148590" h="78739">
                  <a:moveTo>
                    <a:pt x="104793" y="33781"/>
                  </a:moveTo>
                  <a:lnTo>
                    <a:pt x="101808" y="35813"/>
                  </a:lnTo>
                  <a:lnTo>
                    <a:pt x="101504" y="36067"/>
                  </a:lnTo>
                  <a:lnTo>
                    <a:pt x="107169" y="36067"/>
                  </a:lnTo>
                  <a:lnTo>
                    <a:pt x="107168" y="35940"/>
                  </a:lnTo>
                  <a:lnTo>
                    <a:pt x="106190" y="35051"/>
                  </a:lnTo>
                  <a:lnTo>
                    <a:pt x="105529" y="35051"/>
                  </a:lnTo>
                  <a:lnTo>
                    <a:pt x="104196" y="34797"/>
                  </a:lnTo>
                  <a:lnTo>
                    <a:pt x="105155" y="34162"/>
                  </a:lnTo>
                  <a:lnTo>
                    <a:pt x="104793" y="33781"/>
                  </a:lnTo>
                  <a:close/>
                </a:path>
                <a:path w="148590" h="78739">
                  <a:moveTo>
                    <a:pt x="41525" y="24510"/>
                  </a:moveTo>
                  <a:lnTo>
                    <a:pt x="39782" y="24510"/>
                  </a:lnTo>
                  <a:lnTo>
                    <a:pt x="40456" y="25653"/>
                  </a:lnTo>
                  <a:lnTo>
                    <a:pt x="40576" y="25907"/>
                  </a:lnTo>
                  <a:lnTo>
                    <a:pt x="41026" y="27177"/>
                  </a:lnTo>
                  <a:lnTo>
                    <a:pt x="42220" y="28193"/>
                  </a:lnTo>
                  <a:lnTo>
                    <a:pt x="38905" y="28955"/>
                  </a:lnTo>
                  <a:lnTo>
                    <a:pt x="37272" y="30371"/>
                  </a:lnTo>
                  <a:lnTo>
                    <a:pt x="37610" y="30479"/>
                  </a:lnTo>
                  <a:lnTo>
                    <a:pt x="37210" y="30733"/>
                  </a:lnTo>
                  <a:lnTo>
                    <a:pt x="40010" y="33654"/>
                  </a:lnTo>
                  <a:lnTo>
                    <a:pt x="37889" y="35178"/>
                  </a:lnTo>
                  <a:lnTo>
                    <a:pt x="39947" y="35178"/>
                  </a:lnTo>
                  <a:lnTo>
                    <a:pt x="40937" y="34543"/>
                  </a:lnTo>
                  <a:lnTo>
                    <a:pt x="43973" y="34543"/>
                  </a:lnTo>
                  <a:lnTo>
                    <a:pt x="43477" y="34289"/>
                  </a:lnTo>
                  <a:lnTo>
                    <a:pt x="42588" y="33400"/>
                  </a:lnTo>
                  <a:lnTo>
                    <a:pt x="42703" y="33019"/>
                  </a:lnTo>
                  <a:lnTo>
                    <a:pt x="43185" y="32511"/>
                  </a:lnTo>
                  <a:lnTo>
                    <a:pt x="43457" y="32130"/>
                  </a:lnTo>
                  <a:lnTo>
                    <a:pt x="41623" y="32130"/>
                  </a:lnTo>
                  <a:lnTo>
                    <a:pt x="41125" y="31114"/>
                  </a:lnTo>
                  <a:lnTo>
                    <a:pt x="41255" y="29590"/>
                  </a:lnTo>
                  <a:lnTo>
                    <a:pt x="43414" y="28828"/>
                  </a:lnTo>
                  <a:lnTo>
                    <a:pt x="49180" y="28828"/>
                  </a:lnTo>
                  <a:lnTo>
                    <a:pt x="50297" y="28447"/>
                  </a:lnTo>
                  <a:lnTo>
                    <a:pt x="54350" y="28447"/>
                  </a:lnTo>
                  <a:lnTo>
                    <a:pt x="55326" y="27812"/>
                  </a:lnTo>
                  <a:lnTo>
                    <a:pt x="53879" y="27558"/>
                  </a:lnTo>
                  <a:lnTo>
                    <a:pt x="51364" y="27558"/>
                  </a:lnTo>
                  <a:lnTo>
                    <a:pt x="43680" y="26923"/>
                  </a:lnTo>
                  <a:lnTo>
                    <a:pt x="42550" y="26161"/>
                  </a:lnTo>
                  <a:lnTo>
                    <a:pt x="41525" y="24510"/>
                  </a:lnTo>
                  <a:close/>
                </a:path>
                <a:path w="148590" h="78739">
                  <a:moveTo>
                    <a:pt x="105188" y="34141"/>
                  </a:moveTo>
                  <a:lnTo>
                    <a:pt x="104196" y="34797"/>
                  </a:lnTo>
                  <a:lnTo>
                    <a:pt x="105529" y="35051"/>
                  </a:lnTo>
                  <a:lnTo>
                    <a:pt x="105956" y="34839"/>
                  </a:lnTo>
                  <a:lnTo>
                    <a:pt x="105188" y="34141"/>
                  </a:lnTo>
                  <a:close/>
                </a:path>
                <a:path w="148590" h="78739">
                  <a:moveTo>
                    <a:pt x="105956" y="34839"/>
                  </a:moveTo>
                  <a:lnTo>
                    <a:pt x="105529" y="35051"/>
                  </a:lnTo>
                  <a:lnTo>
                    <a:pt x="106190" y="35051"/>
                  </a:lnTo>
                  <a:lnTo>
                    <a:pt x="105956" y="34839"/>
                  </a:lnTo>
                  <a:close/>
                </a:path>
                <a:path w="148590" h="78739">
                  <a:moveTo>
                    <a:pt x="91547" y="32130"/>
                  </a:moveTo>
                  <a:lnTo>
                    <a:pt x="87216" y="32130"/>
                  </a:lnTo>
                  <a:lnTo>
                    <a:pt x="87724" y="32257"/>
                  </a:lnTo>
                  <a:lnTo>
                    <a:pt x="87978" y="32257"/>
                  </a:lnTo>
                  <a:lnTo>
                    <a:pt x="89019" y="32511"/>
                  </a:lnTo>
                  <a:lnTo>
                    <a:pt x="89896" y="32892"/>
                  </a:lnTo>
                  <a:lnTo>
                    <a:pt x="90645" y="33400"/>
                  </a:lnTo>
                  <a:lnTo>
                    <a:pt x="88677" y="34924"/>
                  </a:lnTo>
                  <a:lnTo>
                    <a:pt x="89851" y="34924"/>
                  </a:lnTo>
                  <a:lnTo>
                    <a:pt x="89985" y="34797"/>
                  </a:lnTo>
                  <a:lnTo>
                    <a:pt x="90582" y="34416"/>
                  </a:lnTo>
                  <a:lnTo>
                    <a:pt x="91204" y="33908"/>
                  </a:lnTo>
                  <a:lnTo>
                    <a:pt x="93680" y="33908"/>
                  </a:lnTo>
                  <a:lnTo>
                    <a:pt x="92918" y="33146"/>
                  </a:lnTo>
                  <a:lnTo>
                    <a:pt x="92664" y="33019"/>
                  </a:lnTo>
                  <a:lnTo>
                    <a:pt x="93566" y="32511"/>
                  </a:lnTo>
                  <a:lnTo>
                    <a:pt x="92055" y="32511"/>
                  </a:lnTo>
                  <a:lnTo>
                    <a:pt x="91547" y="32130"/>
                  </a:lnTo>
                  <a:close/>
                </a:path>
                <a:path w="148590" h="78739">
                  <a:moveTo>
                    <a:pt x="113175" y="31114"/>
                  </a:moveTo>
                  <a:lnTo>
                    <a:pt x="109568" y="31114"/>
                  </a:lnTo>
                  <a:lnTo>
                    <a:pt x="110660" y="31368"/>
                  </a:lnTo>
                  <a:lnTo>
                    <a:pt x="108666" y="32384"/>
                  </a:lnTo>
                  <a:lnTo>
                    <a:pt x="107841" y="32384"/>
                  </a:lnTo>
                  <a:lnTo>
                    <a:pt x="105188" y="34141"/>
                  </a:lnTo>
                  <a:lnTo>
                    <a:pt x="105956" y="34839"/>
                  </a:lnTo>
                  <a:lnTo>
                    <a:pt x="112921" y="31368"/>
                  </a:lnTo>
                  <a:lnTo>
                    <a:pt x="113175" y="31114"/>
                  </a:lnTo>
                  <a:close/>
                </a:path>
                <a:path w="148590" h="78739">
                  <a:moveTo>
                    <a:pt x="71176" y="33908"/>
                  </a:moveTo>
                  <a:lnTo>
                    <a:pt x="68458" y="34670"/>
                  </a:lnTo>
                  <a:lnTo>
                    <a:pt x="78120" y="34670"/>
                  </a:lnTo>
                  <a:lnTo>
                    <a:pt x="79008" y="34289"/>
                  </a:lnTo>
                  <a:lnTo>
                    <a:pt x="73106" y="34289"/>
                  </a:lnTo>
                  <a:lnTo>
                    <a:pt x="71176" y="33908"/>
                  </a:lnTo>
                  <a:close/>
                </a:path>
                <a:path w="148590" h="78739">
                  <a:moveTo>
                    <a:pt x="71573" y="31241"/>
                  </a:moveTo>
                  <a:lnTo>
                    <a:pt x="66198" y="31241"/>
                  </a:lnTo>
                  <a:lnTo>
                    <a:pt x="69004" y="31876"/>
                  </a:lnTo>
                  <a:lnTo>
                    <a:pt x="72027" y="32384"/>
                  </a:lnTo>
                  <a:lnTo>
                    <a:pt x="74503" y="33527"/>
                  </a:lnTo>
                  <a:lnTo>
                    <a:pt x="75227" y="33908"/>
                  </a:lnTo>
                  <a:lnTo>
                    <a:pt x="74262" y="34289"/>
                  </a:lnTo>
                  <a:lnTo>
                    <a:pt x="79008" y="34289"/>
                  </a:lnTo>
                  <a:lnTo>
                    <a:pt x="79304" y="34162"/>
                  </a:lnTo>
                  <a:lnTo>
                    <a:pt x="79710" y="33400"/>
                  </a:lnTo>
                  <a:lnTo>
                    <a:pt x="71573" y="31241"/>
                  </a:lnTo>
                  <a:close/>
                </a:path>
                <a:path w="148590" h="78739">
                  <a:moveTo>
                    <a:pt x="69576" y="22097"/>
                  </a:moveTo>
                  <a:lnTo>
                    <a:pt x="64953" y="25526"/>
                  </a:lnTo>
                  <a:lnTo>
                    <a:pt x="64210" y="27304"/>
                  </a:lnTo>
                  <a:lnTo>
                    <a:pt x="64115" y="29971"/>
                  </a:lnTo>
                  <a:lnTo>
                    <a:pt x="63835" y="30225"/>
                  </a:lnTo>
                  <a:lnTo>
                    <a:pt x="63708" y="30606"/>
                  </a:lnTo>
                  <a:lnTo>
                    <a:pt x="64166" y="30860"/>
                  </a:lnTo>
                  <a:lnTo>
                    <a:pt x="64328" y="31876"/>
                  </a:lnTo>
                  <a:lnTo>
                    <a:pt x="64637" y="32638"/>
                  </a:lnTo>
                  <a:lnTo>
                    <a:pt x="65029" y="33400"/>
                  </a:lnTo>
                  <a:lnTo>
                    <a:pt x="66716" y="33400"/>
                  </a:lnTo>
                  <a:lnTo>
                    <a:pt x="66198" y="31241"/>
                  </a:lnTo>
                  <a:lnTo>
                    <a:pt x="71573" y="31241"/>
                  </a:lnTo>
                  <a:lnTo>
                    <a:pt x="67264" y="30098"/>
                  </a:lnTo>
                  <a:lnTo>
                    <a:pt x="68255" y="29717"/>
                  </a:lnTo>
                  <a:lnTo>
                    <a:pt x="68119" y="29209"/>
                  </a:lnTo>
                  <a:lnTo>
                    <a:pt x="66032" y="29209"/>
                  </a:lnTo>
                  <a:lnTo>
                    <a:pt x="66132" y="28066"/>
                  </a:lnTo>
                  <a:lnTo>
                    <a:pt x="67417" y="24510"/>
                  </a:lnTo>
                  <a:lnTo>
                    <a:pt x="71417" y="23494"/>
                  </a:lnTo>
                  <a:lnTo>
                    <a:pt x="73570" y="23494"/>
                  </a:lnTo>
                  <a:lnTo>
                    <a:pt x="72649" y="22859"/>
                  </a:lnTo>
                  <a:lnTo>
                    <a:pt x="69576" y="22097"/>
                  </a:lnTo>
                  <a:close/>
                </a:path>
                <a:path w="148590" h="78739">
                  <a:moveTo>
                    <a:pt x="19374" y="32368"/>
                  </a:moveTo>
                  <a:lnTo>
                    <a:pt x="19121" y="32878"/>
                  </a:lnTo>
                  <a:lnTo>
                    <a:pt x="21100" y="32765"/>
                  </a:lnTo>
                  <a:lnTo>
                    <a:pt x="19374" y="32368"/>
                  </a:lnTo>
                  <a:close/>
                </a:path>
                <a:path w="148590" h="78739">
                  <a:moveTo>
                    <a:pt x="32130" y="30225"/>
                  </a:moveTo>
                  <a:lnTo>
                    <a:pt x="29088" y="30225"/>
                  </a:lnTo>
                  <a:lnTo>
                    <a:pt x="31107" y="32384"/>
                  </a:lnTo>
                  <a:lnTo>
                    <a:pt x="34016" y="32765"/>
                  </a:lnTo>
                  <a:lnTo>
                    <a:pt x="36811" y="30987"/>
                  </a:lnTo>
                  <a:lnTo>
                    <a:pt x="34384" y="30987"/>
                  </a:lnTo>
                  <a:lnTo>
                    <a:pt x="32746" y="30606"/>
                  </a:lnTo>
                  <a:lnTo>
                    <a:pt x="32130" y="30225"/>
                  </a:lnTo>
                  <a:close/>
                </a:path>
                <a:path w="148590" h="78739">
                  <a:moveTo>
                    <a:pt x="55872" y="28447"/>
                  </a:moveTo>
                  <a:lnTo>
                    <a:pt x="54163" y="29226"/>
                  </a:lnTo>
                  <a:lnTo>
                    <a:pt x="58463" y="32638"/>
                  </a:lnTo>
                  <a:lnTo>
                    <a:pt x="59821" y="32007"/>
                  </a:lnTo>
                  <a:lnTo>
                    <a:pt x="56627" y="29632"/>
                  </a:lnTo>
                  <a:lnTo>
                    <a:pt x="56711" y="29336"/>
                  </a:lnTo>
                  <a:lnTo>
                    <a:pt x="56791" y="29192"/>
                  </a:lnTo>
                  <a:lnTo>
                    <a:pt x="55872" y="28447"/>
                  </a:lnTo>
                  <a:close/>
                </a:path>
                <a:path w="148590" h="78739">
                  <a:moveTo>
                    <a:pt x="97261" y="30479"/>
                  </a:moveTo>
                  <a:lnTo>
                    <a:pt x="93782" y="30479"/>
                  </a:lnTo>
                  <a:lnTo>
                    <a:pt x="94671" y="30987"/>
                  </a:lnTo>
                  <a:lnTo>
                    <a:pt x="94607" y="31114"/>
                  </a:lnTo>
                  <a:lnTo>
                    <a:pt x="92055" y="32511"/>
                  </a:lnTo>
                  <a:lnTo>
                    <a:pt x="93566" y="32511"/>
                  </a:lnTo>
                  <a:lnTo>
                    <a:pt x="95293" y="31495"/>
                  </a:lnTo>
                  <a:lnTo>
                    <a:pt x="97760" y="31495"/>
                  </a:lnTo>
                  <a:lnTo>
                    <a:pt x="97261" y="30479"/>
                  </a:lnTo>
                  <a:close/>
                </a:path>
                <a:path w="148590" h="78739">
                  <a:moveTo>
                    <a:pt x="124783" y="32003"/>
                  </a:moveTo>
                  <a:lnTo>
                    <a:pt x="121277" y="32511"/>
                  </a:lnTo>
                  <a:lnTo>
                    <a:pt x="125955" y="32511"/>
                  </a:lnTo>
                  <a:lnTo>
                    <a:pt x="124783" y="32003"/>
                  </a:lnTo>
                  <a:close/>
                </a:path>
                <a:path w="148590" h="78739">
                  <a:moveTo>
                    <a:pt x="14255" y="29336"/>
                  </a:moveTo>
                  <a:lnTo>
                    <a:pt x="11257" y="29336"/>
                  </a:lnTo>
                  <a:lnTo>
                    <a:pt x="11753" y="29717"/>
                  </a:lnTo>
                  <a:lnTo>
                    <a:pt x="12324" y="30098"/>
                  </a:lnTo>
                  <a:lnTo>
                    <a:pt x="15436" y="31622"/>
                  </a:lnTo>
                  <a:lnTo>
                    <a:pt x="18344" y="32130"/>
                  </a:lnTo>
                  <a:lnTo>
                    <a:pt x="19374" y="32368"/>
                  </a:lnTo>
                  <a:lnTo>
                    <a:pt x="19995" y="31114"/>
                  </a:lnTo>
                  <a:lnTo>
                    <a:pt x="21100" y="31114"/>
                  </a:lnTo>
                  <a:lnTo>
                    <a:pt x="18661" y="30479"/>
                  </a:lnTo>
                  <a:lnTo>
                    <a:pt x="17925" y="30352"/>
                  </a:lnTo>
                  <a:lnTo>
                    <a:pt x="17049" y="30098"/>
                  </a:lnTo>
                  <a:lnTo>
                    <a:pt x="16172" y="29971"/>
                  </a:lnTo>
                  <a:lnTo>
                    <a:pt x="16401" y="29717"/>
                  </a:lnTo>
                  <a:lnTo>
                    <a:pt x="21754" y="29717"/>
                  </a:lnTo>
                  <a:lnTo>
                    <a:pt x="21182" y="29463"/>
                  </a:lnTo>
                  <a:lnTo>
                    <a:pt x="14801" y="29463"/>
                  </a:lnTo>
                  <a:lnTo>
                    <a:pt x="14255" y="29336"/>
                  </a:lnTo>
                  <a:close/>
                </a:path>
                <a:path w="148590" h="78739">
                  <a:moveTo>
                    <a:pt x="91947" y="31749"/>
                  </a:moveTo>
                  <a:lnTo>
                    <a:pt x="84498" y="31749"/>
                  </a:lnTo>
                  <a:lnTo>
                    <a:pt x="84422" y="32257"/>
                  </a:lnTo>
                  <a:lnTo>
                    <a:pt x="87203" y="32257"/>
                  </a:lnTo>
                  <a:lnTo>
                    <a:pt x="91699" y="32130"/>
                  </a:lnTo>
                  <a:lnTo>
                    <a:pt x="91947" y="31749"/>
                  </a:lnTo>
                  <a:close/>
                </a:path>
                <a:path w="148590" h="78739">
                  <a:moveTo>
                    <a:pt x="44836" y="29844"/>
                  </a:moveTo>
                  <a:lnTo>
                    <a:pt x="42969" y="29971"/>
                  </a:lnTo>
                  <a:lnTo>
                    <a:pt x="41623" y="32130"/>
                  </a:lnTo>
                  <a:lnTo>
                    <a:pt x="43457" y="32130"/>
                  </a:lnTo>
                  <a:lnTo>
                    <a:pt x="44836" y="29844"/>
                  </a:lnTo>
                  <a:close/>
                </a:path>
                <a:path w="148590" h="78739">
                  <a:moveTo>
                    <a:pt x="121341" y="30225"/>
                  </a:moveTo>
                  <a:lnTo>
                    <a:pt x="120071" y="31622"/>
                  </a:lnTo>
                  <a:lnTo>
                    <a:pt x="119779" y="32130"/>
                  </a:lnTo>
                  <a:lnTo>
                    <a:pt x="121570" y="32130"/>
                  </a:lnTo>
                  <a:lnTo>
                    <a:pt x="123144" y="30352"/>
                  </a:lnTo>
                  <a:lnTo>
                    <a:pt x="121341" y="30225"/>
                  </a:lnTo>
                  <a:close/>
                </a:path>
                <a:path w="148590" h="78739">
                  <a:moveTo>
                    <a:pt x="56791" y="29192"/>
                  </a:moveTo>
                  <a:lnTo>
                    <a:pt x="56711" y="29336"/>
                  </a:lnTo>
                  <a:lnTo>
                    <a:pt x="56627" y="29632"/>
                  </a:lnTo>
                  <a:lnTo>
                    <a:pt x="59828" y="32003"/>
                  </a:lnTo>
                  <a:lnTo>
                    <a:pt x="60102" y="31876"/>
                  </a:lnTo>
                  <a:lnTo>
                    <a:pt x="56791" y="29192"/>
                  </a:lnTo>
                  <a:close/>
                </a:path>
                <a:path w="148590" h="78739">
                  <a:moveTo>
                    <a:pt x="73570" y="23494"/>
                  </a:moveTo>
                  <a:lnTo>
                    <a:pt x="71417" y="23494"/>
                  </a:lnTo>
                  <a:lnTo>
                    <a:pt x="74783" y="25907"/>
                  </a:lnTo>
                  <a:lnTo>
                    <a:pt x="75710" y="27558"/>
                  </a:lnTo>
                  <a:lnTo>
                    <a:pt x="75354" y="27812"/>
                  </a:lnTo>
                  <a:lnTo>
                    <a:pt x="75240" y="28066"/>
                  </a:lnTo>
                  <a:lnTo>
                    <a:pt x="75621" y="28828"/>
                  </a:lnTo>
                  <a:lnTo>
                    <a:pt x="75936" y="29192"/>
                  </a:lnTo>
                  <a:lnTo>
                    <a:pt x="76256" y="29717"/>
                  </a:lnTo>
                  <a:lnTo>
                    <a:pt x="77526" y="30860"/>
                  </a:lnTo>
                  <a:lnTo>
                    <a:pt x="80460" y="31622"/>
                  </a:lnTo>
                  <a:lnTo>
                    <a:pt x="90429" y="31622"/>
                  </a:lnTo>
                  <a:lnTo>
                    <a:pt x="89489" y="31241"/>
                  </a:lnTo>
                  <a:lnTo>
                    <a:pt x="87470" y="30733"/>
                  </a:lnTo>
                  <a:lnTo>
                    <a:pt x="87555" y="30479"/>
                  </a:lnTo>
                  <a:lnTo>
                    <a:pt x="83470" y="30479"/>
                  </a:lnTo>
                  <a:lnTo>
                    <a:pt x="83386" y="30225"/>
                  </a:lnTo>
                  <a:lnTo>
                    <a:pt x="81565" y="30225"/>
                  </a:lnTo>
                  <a:lnTo>
                    <a:pt x="76218" y="28955"/>
                  </a:lnTo>
                  <a:lnTo>
                    <a:pt x="76838" y="28193"/>
                  </a:lnTo>
                  <a:lnTo>
                    <a:pt x="76777" y="26796"/>
                  </a:lnTo>
                  <a:lnTo>
                    <a:pt x="79607" y="26796"/>
                  </a:lnTo>
                  <a:lnTo>
                    <a:pt x="77843" y="26034"/>
                  </a:lnTo>
                  <a:lnTo>
                    <a:pt x="77171" y="24637"/>
                  </a:lnTo>
                  <a:lnTo>
                    <a:pt x="75227" y="24637"/>
                  </a:lnTo>
                  <a:lnTo>
                    <a:pt x="73570" y="23494"/>
                  </a:lnTo>
                  <a:close/>
                </a:path>
                <a:path w="148590" h="78739">
                  <a:moveTo>
                    <a:pt x="95865" y="23875"/>
                  </a:moveTo>
                  <a:lnTo>
                    <a:pt x="94049" y="23875"/>
                  </a:lnTo>
                  <a:lnTo>
                    <a:pt x="94030" y="24510"/>
                  </a:lnTo>
                  <a:lnTo>
                    <a:pt x="94151" y="25018"/>
                  </a:lnTo>
                  <a:lnTo>
                    <a:pt x="95242" y="27177"/>
                  </a:lnTo>
                  <a:lnTo>
                    <a:pt x="97719" y="27558"/>
                  </a:lnTo>
                  <a:lnTo>
                    <a:pt x="108260" y="30733"/>
                  </a:lnTo>
                  <a:lnTo>
                    <a:pt x="107828" y="31495"/>
                  </a:lnTo>
                  <a:lnTo>
                    <a:pt x="109136" y="31241"/>
                  </a:lnTo>
                  <a:lnTo>
                    <a:pt x="109568" y="31114"/>
                  </a:lnTo>
                  <a:lnTo>
                    <a:pt x="113175" y="31114"/>
                  </a:lnTo>
                  <a:lnTo>
                    <a:pt x="113429" y="30860"/>
                  </a:lnTo>
                  <a:lnTo>
                    <a:pt x="110800" y="30098"/>
                  </a:lnTo>
                  <a:lnTo>
                    <a:pt x="111349" y="29590"/>
                  </a:lnTo>
                  <a:lnTo>
                    <a:pt x="108946" y="29590"/>
                  </a:lnTo>
                  <a:lnTo>
                    <a:pt x="101300" y="27304"/>
                  </a:lnTo>
                  <a:lnTo>
                    <a:pt x="99421" y="27050"/>
                  </a:lnTo>
                  <a:lnTo>
                    <a:pt x="95954" y="25145"/>
                  </a:lnTo>
                  <a:lnTo>
                    <a:pt x="95865" y="23875"/>
                  </a:lnTo>
                  <a:close/>
                </a:path>
                <a:path w="148590" h="78739">
                  <a:moveTo>
                    <a:pt x="118768" y="27050"/>
                  </a:moveTo>
                  <a:lnTo>
                    <a:pt x="113556" y="27050"/>
                  </a:lnTo>
                  <a:lnTo>
                    <a:pt x="115321" y="28574"/>
                  </a:lnTo>
                  <a:lnTo>
                    <a:pt x="115974" y="29336"/>
                  </a:lnTo>
                  <a:lnTo>
                    <a:pt x="116049" y="29632"/>
                  </a:lnTo>
                  <a:lnTo>
                    <a:pt x="115816" y="30479"/>
                  </a:lnTo>
                  <a:lnTo>
                    <a:pt x="115704" y="30767"/>
                  </a:lnTo>
                  <a:lnTo>
                    <a:pt x="114915" y="31495"/>
                  </a:lnTo>
                  <a:lnTo>
                    <a:pt x="116744" y="31495"/>
                  </a:lnTo>
                  <a:lnTo>
                    <a:pt x="117252" y="31114"/>
                  </a:lnTo>
                  <a:lnTo>
                    <a:pt x="119224" y="31114"/>
                  </a:lnTo>
                  <a:lnTo>
                    <a:pt x="118877" y="30479"/>
                  </a:lnTo>
                  <a:lnTo>
                    <a:pt x="118401" y="29844"/>
                  </a:lnTo>
                  <a:lnTo>
                    <a:pt x="118488" y="29336"/>
                  </a:lnTo>
                  <a:lnTo>
                    <a:pt x="119096" y="28066"/>
                  </a:lnTo>
                  <a:lnTo>
                    <a:pt x="118990" y="27558"/>
                  </a:lnTo>
                  <a:lnTo>
                    <a:pt x="118768" y="27050"/>
                  </a:lnTo>
                  <a:close/>
                </a:path>
                <a:path w="148590" h="78739">
                  <a:moveTo>
                    <a:pt x="36035" y="29971"/>
                  </a:moveTo>
                  <a:lnTo>
                    <a:pt x="34384" y="30987"/>
                  </a:lnTo>
                  <a:lnTo>
                    <a:pt x="36811" y="30987"/>
                  </a:lnTo>
                  <a:lnTo>
                    <a:pt x="37158" y="30767"/>
                  </a:lnTo>
                  <a:lnTo>
                    <a:pt x="37000" y="30606"/>
                  </a:lnTo>
                  <a:lnTo>
                    <a:pt x="37147" y="30479"/>
                  </a:lnTo>
                  <a:lnTo>
                    <a:pt x="37216" y="30352"/>
                  </a:lnTo>
                  <a:lnTo>
                    <a:pt x="36035" y="29971"/>
                  </a:lnTo>
                  <a:close/>
                </a:path>
                <a:path w="148590" h="78739">
                  <a:moveTo>
                    <a:pt x="126459" y="27812"/>
                  </a:moveTo>
                  <a:lnTo>
                    <a:pt x="124541" y="27812"/>
                  </a:lnTo>
                  <a:lnTo>
                    <a:pt x="124846" y="28828"/>
                  </a:lnTo>
                  <a:lnTo>
                    <a:pt x="125468" y="29590"/>
                  </a:lnTo>
                  <a:lnTo>
                    <a:pt x="127805" y="30860"/>
                  </a:lnTo>
                  <a:lnTo>
                    <a:pt x="129037" y="30225"/>
                  </a:lnTo>
                  <a:lnTo>
                    <a:pt x="135391" y="30225"/>
                  </a:lnTo>
                  <a:lnTo>
                    <a:pt x="134104" y="29717"/>
                  </a:lnTo>
                  <a:lnTo>
                    <a:pt x="128529" y="29717"/>
                  </a:lnTo>
                  <a:lnTo>
                    <a:pt x="126726" y="28193"/>
                  </a:lnTo>
                  <a:lnTo>
                    <a:pt x="126459" y="27812"/>
                  </a:lnTo>
                  <a:close/>
                </a:path>
                <a:path w="148590" h="78739">
                  <a:moveTo>
                    <a:pt x="37272" y="30371"/>
                  </a:moveTo>
                  <a:lnTo>
                    <a:pt x="37126" y="30733"/>
                  </a:lnTo>
                  <a:lnTo>
                    <a:pt x="37610" y="30479"/>
                  </a:lnTo>
                  <a:lnTo>
                    <a:pt x="37272" y="30371"/>
                  </a:lnTo>
                  <a:close/>
                </a:path>
                <a:path w="148590" h="78739">
                  <a:moveTo>
                    <a:pt x="102824" y="22605"/>
                  </a:moveTo>
                  <a:lnTo>
                    <a:pt x="92868" y="22605"/>
                  </a:lnTo>
                  <a:lnTo>
                    <a:pt x="94366" y="22732"/>
                  </a:lnTo>
                  <a:lnTo>
                    <a:pt x="94226" y="22986"/>
                  </a:lnTo>
                  <a:lnTo>
                    <a:pt x="90848" y="24383"/>
                  </a:lnTo>
                  <a:lnTo>
                    <a:pt x="87394" y="26542"/>
                  </a:lnTo>
                  <a:lnTo>
                    <a:pt x="85984" y="29844"/>
                  </a:lnTo>
                  <a:lnTo>
                    <a:pt x="85235" y="30479"/>
                  </a:lnTo>
                  <a:lnTo>
                    <a:pt x="87555" y="30479"/>
                  </a:lnTo>
                  <a:lnTo>
                    <a:pt x="87724" y="29971"/>
                  </a:lnTo>
                  <a:lnTo>
                    <a:pt x="88499" y="29463"/>
                  </a:lnTo>
                  <a:lnTo>
                    <a:pt x="89477" y="29082"/>
                  </a:lnTo>
                  <a:lnTo>
                    <a:pt x="92070" y="28447"/>
                  </a:lnTo>
                  <a:lnTo>
                    <a:pt x="88397" y="28447"/>
                  </a:lnTo>
                  <a:lnTo>
                    <a:pt x="89159" y="27177"/>
                  </a:lnTo>
                  <a:lnTo>
                    <a:pt x="90264" y="26161"/>
                  </a:lnTo>
                  <a:lnTo>
                    <a:pt x="91699" y="25272"/>
                  </a:lnTo>
                  <a:lnTo>
                    <a:pt x="92436" y="24637"/>
                  </a:lnTo>
                  <a:lnTo>
                    <a:pt x="94049" y="23875"/>
                  </a:lnTo>
                  <a:lnTo>
                    <a:pt x="95865" y="23875"/>
                  </a:lnTo>
                  <a:lnTo>
                    <a:pt x="96639" y="22986"/>
                  </a:lnTo>
                  <a:lnTo>
                    <a:pt x="100960" y="22986"/>
                  </a:lnTo>
                  <a:lnTo>
                    <a:pt x="100615" y="22859"/>
                  </a:lnTo>
                  <a:lnTo>
                    <a:pt x="101364" y="22859"/>
                  </a:lnTo>
                  <a:lnTo>
                    <a:pt x="102824" y="22605"/>
                  </a:lnTo>
                  <a:close/>
                </a:path>
                <a:path w="148590" h="78739">
                  <a:moveTo>
                    <a:pt x="28364" y="23240"/>
                  </a:moveTo>
                  <a:lnTo>
                    <a:pt x="26485" y="23240"/>
                  </a:lnTo>
                  <a:lnTo>
                    <a:pt x="26811" y="25653"/>
                  </a:lnTo>
                  <a:lnTo>
                    <a:pt x="27160" y="27558"/>
                  </a:lnTo>
                  <a:lnTo>
                    <a:pt x="27271" y="27812"/>
                  </a:lnTo>
                  <a:lnTo>
                    <a:pt x="28415" y="29463"/>
                  </a:lnTo>
                  <a:lnTo>
                    <a:pt x="25748" y="29463"/>
                  </a:lnTo>
                  <a:lnTo>
                    <a:pt x="24072" y="30352"/>
                  </a:lnTo>
                  <a:lnTo>
                    <a:pt x="27729" y="30352"/>
                  </a:lnTo>
                  <a:lnTo>
                    <a:pt x="29088" y="30225"/>
                  </a:lnTo>
                  <a:lnTo>
                    <a:pt x="32130" y="30225"/>
                  </a:lnTo>
                  <a:lnTo>
                    <a:pt x="31514" y="29844"/>
                  </a:lnTo>
                  <a:lnTo>
                    <a:pt x="32911" y="29590"/>
                  </a:lnTo>
                  <a:lnTo>
                    <a:pt x="33940" y="29209"/>
                  </a:lnTo>
                  <a:lnTo>
                    <a:pt x="30574" y="29209"/>
                  </a:lnTo>
                  <a:lnTo>
                    <a:pt x="30333" y="28955"/>
                  </a:lnTo>
                  <a:lnTo>
                    <a:pt x="29634" y="27939"/>
                  </a:lnTo>
                  <a:lnTo>
                    <a:pt x="29228" y="26923"/>
                  </a:lnTo>
                  <a:lnTo>
                    <a:pt x="28530" y="24637"/>
                  </a:lnTo>
                  <a:lnTo>
                    <a:pt x="28364" y="23240"/>
                  </a:lnTo>
                  <a:close/>
                </a:path>
                <a:path w="148590" h="78739">
                  <a:moveTo>
                    <a:pt x="79607" y="26796"/>
                  </a:moveTo>
                  <a:lnTo>
                    <a:pt x="76777" y="26796"/>
                  </a:lnTo>
                  <a:lnTo>
                    <a:pt x="78174" y="27558"/>
                  </a:lnTo>
                  <a:lnTo>
                    <a:pt x="80117" y="27685"/>
                  </a:lnTo>
                  <a:lnTo>
                    <a:pt x="81590" y="27685"/>
                  </a:lnTo>
                  <a:lnTo>
                    <a:pt x="81456" y="29717"/>
                  </a:lnTo>
                  <a:lnTo>
                    <a:pt x="81565" y="30225"/>
                  </a:lnTo>
                  <a:lnTo>
                    <a:pt x="83386" y="30225"/>
                  </a:lnTo>
                  <a:lnTo>
                    <a:pt x="83261" y="29844"/>
                  </a:lnTo>
                  <a:lnTo>
                    <a:pt x="83139" y="29082"/>
                  </a:lnTo>
                  <a:lnTo>
                    <a:pt x="83244" y="27939"/>
                  </a:lnTo>
                  <a:lnTo>
                    <a:pt x="83330" y="27558"/>
                  </a:lnTo>
                  <a:lnTo>
                    <a:pt x="85413" y="27050"/>
                  </a:lnTo>
                  <a:lnTo>
                    <a:pt x="81806" y="27050"/>
                  </a:lnTo>
                  <a:lnTo>
                    <a:pt x="79901" y="26923"/>
                  </a:lnTo>
                  <a:lnTo>
                    <a:pt x="79607" y="26796"/>
                  </a:lnTo>
                  <a:close/>
                </a:path>
                <a:path w="148590" h="78739">
                  <a:moveTo>
                    <a:pt x="49180" y="28828"/>
                  </a:moveTo>
                  <a:lnTo>
                    <a:pt x="43414" y="28828"/>
                  </a:lnTo>
                  <a:lnTo>
                    <a:pt x="45624" y="29717"/>
                  </a:lnTo>
                  <a:lnTo>
                    <a:pt x="48113" y="29192"/>
                  </a:lnTo>
                  <a:lnTo>
                    <a:pt x="49180" y="28828"/>
                  </a:lnTo>
                  <a:close/>
                </a:path>
                <a:path w="148590" h="78739">
                  <a:moveTo>
                    <a:pt x="129482" y="29082"/>
                  </a:moveTo>
                  <a:lnTo>
                    <a:pt x="128529" y="29717"/>
                  </a:lnTo>
                  <a:lnTo>
                    <a:pt x="134104" y="29717"/>
                  </a:lnTo>
                  <a:lnTo>
                    <a:pt x="133767" y="29209"/>
                  </a:lnTo>
                  <a:lnTo>
                    <a:pt x="131272" y="29209"/>
                  </a:lnTo>
                  <a:lnTo>
                    <a:pt x="129482" y="29082"/>
                  </a:lnTo>
                  <a:close/>
                </a:path>
                <a:path w="148590" h="78739">
                  <a:moveTo>
                    <a:pt x="53663" y="28828"/>
                  </a:moveTo>
                  <a:lnTo>
                    <a:pt x="53272" y="29632"/>
                  </a:lnTo>
                  <a:lnTo>
                    <a:pt x="54163" y="29226"/>
                  </a:lnTo>
                  <a:lnTo>
                    <a:pt x="53663" y="28828"/>
                  </a:lnTo>
                  <a:close/>
                </a:path>
                <a:path w="148590" h="78739">
                  <a:moveTo>
                    <a:pt x="108527" y="22605"/>
                  </a:moveTo>
                  <a:lnTo>
                    <a:pt x="102824" y="22605"/>
                  </a:lnTo>
                  <a:lnTo>
                    <a:pt x="104717" y="22732"/>
                  </a:lnTo>
                  <a:lnTo>
                    <a:pt x="106558" y="23240"/>
                  </a:lnTo>
                  <a:lnTo>
                    <a:pt x="109136" y="24256"/>
                  </a:lnTo>
                  <a:lnTo>
                    <a:pt x="110114" y="24764"/>
                  </a:lnTo>
                  <a:lnTo>
                    <a:pt x="111105" y="25399"/>
                  </a:lnTo>
                  <a:lnTo>
                    <a:pt x="111039" y="26542"/>
                  </a:lnTo>
                  <a:lnTo>
                    <a:pt x="110927" y="27050"/>
                  </a:lnTo>
                  <a:lnTo>
                    <a:pt x="110165" y="27812"/>
                  </a:lnTo>
                  <a:lnTo>
                    <a:pt x="108946" y="29590"/>
                  </a:lnTo>
                  <a:lnTo>
                    <a:pt x="111349" y="29590"/>
                  </a:lnTo>
                  <a:lnTo>
                    <a:pt x="111486" y="29463"/>
                  </a:lnTo>
                  <a:lnTo>
                    <a:pt x="111994" y="28701"/>
                  </a:lnTo>
                  <a:lnTo>
                    <a:pt x="112349" y="27812"/>
                  </a:lnTo>
                  <a:lnTo>
                    <a:pt x="113556" y="27050"/>
                  </a:lnTo>
                  <a:lnTo>
                    <a:pt x="118768" y="27050"/>
                  </a:lnTo>
                  <a:lnTo>
                    <a:pt x="118268" y="25907"/>
                  </a:lnTo>
                  <a:lnTo>
                    <a:pt x="116054" y="25272"/>
                  </a:lnTo>
                  <a:lnTo>
                    <a:pt x="113772" y="25272"/>
                  </a:lnTo>
                  <a:lnTo>
                    <a:pt x="113137" y="24764"/>
                  </a:lnTo>
                  <a:lnTo>
                    <a:pt x="112908" y="24637"/>
                  </a:lnTo>
                  <a:lnTo>
                    <a:pt x="112837" y="23621"/>
                  </a:lnTo>
                  <a:lnTo>
                    <a:pt x="110838" y="23621"/>
                  </a:lnTo>
                  <a:lnTo>
                    <a:pt x="108933" y="22732"/>
                  </a:lnTo>
                  <a:lnTo>
                    <a:pt x="108527" y="22605"/>
                  </a:lnTo>
                  <a:close/>
                </a:path>
                <a:path w="148590" h="78739">
                  <a:moveTo>
                    <a:pt x="20897" y="29336"/>
                  </a:moveTo>
                  <a:lnTo>
                    <a:pt x="14864" y="29336"/>
                  </a:lnTo>
                  <a:lnTo>
                    <a:pt x="14801" y="29463"/>
                  </a:lnTo>
                  <a:lnTo>
                    <a:pt x="21182" y="29463"/>
                  </a:lnTo>
                  <a:lnTo>
                    <a:pt x="20897" y="29336"/>
                  </a:lnTo>
                  <a:close/>
                </a:path>
                <a:path w="148590" h="78739">
                  <a:moveTo>
                    <a:pt x="38941" y="20573"/>
                  </a:moveTo>
                  <a:lnTo>
                    <a:pt x="32098" y="20573"/>
                  </a:lnTo>
                  <a:lnTo>
                    <a:pt x="36086" y="20827"/>
                  </a:lnTo>
                  <a:lnTo>
                    <a:pt x="38791" y="23240"/>
                  </a:lnTo>
                  <a:lnTo>
                    <a:pt x="38830" y="23494"/>
                  </a:lnTo>
                  <a:lnTo>
                    <a:pt x="37064" y="26034"/>
                  </a:lnTo>
                  <a:lnTo>
                    <a:pt x="35171" y="28320"/>
                  </a:lnTo>
                  <a:lnTo>
                    <a:pt x="30574" y="29209"/>
                  </a:lnTo>
                  <a:lnTo>
                    <a:pt x="33940" y="29209"/>
                  </a:lnTo>
                  <a:lnTo>
                    <a:pt x="34282" y="29082"/>
                  </a:lnTo>
                  <a:lnTo>
                    <a:pt x="36937" y="27685"/>
                  </a:lnTo>
                  <a:lnTo>
                    <a:pt x="39782" y="24510"/>
                  </a:lnTo>
                  <a:lnTo>
                    <a:pt x="41525" y="24510"/>
                  </a:lnTo>
                  <a:lnTo>
                    <a:pt x="40912" y="23367"/>
                  </a:lnTo>
                  <a:lnTo>
                    <a:pt x="45975" y="23367"/>
                  </a:lnTo>
                  <a:lnTo>
                    <a:pt x="46901" y="22859"/>
                  </a:lnTo>
                  <a:lnTo>
                    <a:pt x="43020" y="22859"/>
                  </a:lnTo>
                  <a:lnTo>
                    <a:pt x="41598" y="22351"/>
                  </a:lnTo>
                  <a:lnTo>
                    <a:pt x="42176" y="21716"/>
                  </a:lnTo>
                  <a:lnTo>
                    <a:pt x="40112" y="21716"/>
                  </a:lnTo>
                  <a:lnTo>
                    <a:pt x="39794" y="21589"/>
                  </a:lnTo>
                  <a:lnTo>
                    <a:pt x="39413" y="20954"/>
                  </a:lnTo>
                  <a:lnTo>
                    <a:pt x="38941" y="20573"/>
                  </a:lnTo>
                  <a:close/>
                </a:path>
                <a:path w="148590" h="78739">
                  <a:moveTo>
                    <a:pt x="67950" y="28574"/>
                  </a:moveTo>
                  <a:lnTo>
                    <a:pt x="66032" y="29209"/>
                  </a:lnTo>
                  <a:lnTo>
                    <a:pt x="68119" y="29209"/>
                  </a:lnTo>
                  <a:lnTo>
                    <a:pt x="67950" y="28574"/>
                  </a:lnTo>
                  <a:close/>
                </a:path>
                <a:path w="148590" h="78739">
                  <a:moveTo>
                    <a:pt x="98472" y="28828"/>
                  </a:moveTo>
                  <a:lnTo>
                    <a:pt x="96449" y="28828"/>
                  </a:lnTo>
                  <a:lnTo>
                    <a:pt x="97770" y="29209"/>
                  </a:lnTo>
                  <a:lnTo>
                    <a:pt x="98472" y="28828"/>
                  </a:lnTo>
                  <a:close/>
                </a:path>
                <a:path w="148590" h="78739">
                  <a:moveTo>
                    <a:pt x="119665" y="18033"/>
                  </a:moveTo>
                  <a:lnTo>
                    <a:pt x="119404" y="18043"/>
                  </a:lnTo>
                  <a:lnTo>
                    <a:pt x="121904" y="24129"/>
                  </a:lnTo>
                  <a:lnTo>
                    <a:pt x="122031" y="24891"/>
                  </a:lnTo>
                  <a:lnTo>
                    <a:pt x="121396" y="26796"/>
                  </a:lnTo>
                  <a:lnTo>
                    <a:pt x="119931" y="29209"/>
                  </a:lnTo>
                  <a:lnTo>
                    <a:pt x="121608" y="28828"/>
                  </a:lnTo>
                  <a:lnTo>
                    <a:pt x="122547" y="28320"/>
                  </a:lnTo>
                  <a:lnTo>
                    <a:pt x="123513" y="27939"/>
                  </a:lnTo>
                  <a:lnTo>
                    <a:pt x="124541" y="27812"/>
                  </a:lnTo>
                  <a:lnTo>
                    <a:pt x="126459" y="27812"/>
                  </a:lnTo>
                  <a:lnTo>
                    <a:pt x="132396" y="27685"/>
                  </a:lnTo>
                  <a:lnTo>
                    <a:pt x="131771" y="27177"/>
                  </a:lnTo>
                  <a:lnTo>
                    <a:pt x="122903" y="27177"/>
                  </a:lnTo>
                  <a:lnTo>
                    <a:pt x="122481" y="25653"/>
                  </a:lnTo>
                  <a:lnTo>
                    <a:pt x="122545" y="25399"/>
                  </a:lnTo>
                  <a:lnTo>
                    <a:pt x="123731" y="23875"/>
                  </a:lnTo>
                  <a:lnTo>
                    <a:pt x="123621" y="23240"/>
                  </a:lnTo>
                  <a:lnTo>
                    <a:pt x="122001" y="19303"/>
                  </a:lnTo>
                  <a:lnTo>
                    <a:pt x="119665" y="18033"/>
                  </a:lnTo>
                  <a:close/>
                </a:path>
                <a:path w="148590" h="78739">
                  <a:moveTo>
                    <a:pt x="132396" y="27685"/>
                  </a:moveTo>
                  <a:lnTo>
                    <a:pt x="128161" y="27685"/>
                  </a:lnTo>
                  <a:lnTo>
                    <a:pt x="129952" y="28193"/>
                  </a:lnTo>
                  <a:lnTo>
                    <a:pt x="131272" y="29209"/>
                  </a:lnTo>
                  <a:lnTo>
                    <a:pt x="133767" y="29209"/>
                  </a:lnTo>
                  <a:lnTo>
                    <a:pt x="133177" y="28320"/>
                  </a:lnTo>
                  <a:lnTo>
                    <a:pt x="132396" y="27685"/>
                  </a:lnTo>
                  <a:close/>
                </a:path>
                <a:path w="148590" h="78739">
                  <a:moveTo>
                    <a:pt x="99408" y="28320"/>
                  </a:moveTo>
                  <a:lnTo>
                    <a:pt x="92588" y="28320"/>
                  </a:lnTo>
                  <a:lnTo>
                    <a:pt x="94963" y="28447"/>
                  </a:lnTo>
                  <a:lnTo>
                    <a:pt x="96396" y="28837"/>
                  </a:lnTo>
                  <a:lnTo>
                    <a:pt x="98472" y="28828"/>
                  </a:lnTo>
                  <a:lnTo>
                    <a:pt x="99408" y="28320"/>
                  </a:lnTo>
                  <a:close/>
                </a:path>
                <a:path w="148590" h="78739">
                  <a:moveTo>
                    <a:pt x="54350" y="28447"/>
                  </a:moveTo>
                  <a:lnTo>
                    <a:pt x="50297" y="28447"/>
                  </a:lnTo>
                  <a:lnTo>
                    <a:pt x="52202" y="28574"/>
                  </a:lnTo>
                  <a:lnTo>
                    <a:pt x="53155" y="28701"/>
                  </a:lnTo>
                  <a:lnTo>
                    <a:pt x="53764" y="28828"/>
                  </a:lnTo>
                  <a:lnTo>
                    <a:pt x="54350" y="28447"/>
                  </a:lnTo>
                  <a:close/>
                </a:path>
                <a:path w="148590" h="78739">
                  <a:moveTo>
                    <a:pt x="10991" y="25526"/>
                  </a:moveTo>
                  <a:lnTo>
                    <a:pt x="9225" y="25526"/>
                  </a:lnTo>
                  <a:lnTo>
                    <a:pt x="9289" y="26288"/>
                  </a:lnTo>
                  <a:lnTo>
                    <a:pt x="9500" y="26923"/>
                  </a:lnTo>
                  <a:lnTo>
                    <a:pt x="9733" y="27431"/>
                  </a:lnTo>
                  <a:lnTo>
                    <a:pt x="8730" y="27685"/>
                  </a:lnTo>
                  <a:lnTo>
                    <a:pt x="7778" y="28066"/>
                  </a:lnTo>
                  <a:lnTo>
                    <a:pt x="6889" y="28574"/>
                  </a:lnTo>
                  <a:lnTo>
                    <a:pt x="19182" y="28574"/>
                  </a:lnTo>
                  <a:lnTo>
                    <a:pt x="19473" y="27939"/>
                  </a:lnTo>
                  <a:lnTo>
                    <a:pt x="17582" y="27939"/>
                  </a:lnTo>
                  <a:lnTo>
                    <a:pt x="17201" y="27812"/>
                  </a:lnTo>
                  <a:lnTo>
                    <a:pt x="17310" y="27177"/>
                  </a:lnTo>
                  <a:lnTo>
                    <a:pt x="15271" y="27177"/>
                  </a:lnTo>
                  <a:lnTo>
                    <a:pt x="14788" y="27050"/>
                  </a:lnTo>
                  <a:lnTo>
                    <a:pt x="11613" y="27050"/>
                  </a:lnTo>
                  <a:lnTo>
                    <a:pt x="11188" y="26288"/>
                  </a:lnTo>
                  <a:lnTo>
                    <a:pt x="11067" y="25907"/>
                  </a:lnTo>
                  <a:lnTo>
                    <a:pt x="10991" y="25526"/>
                  </a:lnTo>
                  <a:close/>
                </a:path>
                <a:path w="148590" h="78739">
                  <a:moveTo>
                    <a:pt x="91674" y="27177"/>
                  </a:moveTo>
                  <a:lnTo>
                    <a:pt x="88397" y="28447"/>
                  </a:lnTo>
                  <a:lnTo>
                    <a:pt x="92070" y="28447"/>
                  </a:lnTo>
                  <a:lnTo>
                    <a:pt x="92588" y="28320"/>
                  </a:lnTo>
                  <a:lnTo>
                    <a:pt x="99408" y="28320"/>
                  </a:lnTo>
                  <a:lnTo>
                    <a:pt x="95712" y="27431"/>
                  </a:lnTo>
                  <a:lnTo>
                    <a:pt x="91674" y="27177"/>
                  </a:lnTo>
                  <a:close/>
                </a:path>
                <a:path w="148590" h="78739">
                  <a:moveTo>
                    <a:pt x="28301" y="22605"/>
                  </a:moveTo>
                  <a:lnTo>
                    <a:pt x="16896" y="22605"/>
                  </a:lnTo>
                  <a:lnTo>
                    <a:pt x="18103" y="22859"/>
                  </a:lnTo>
                  <a:lnTo>
                    <a:pt x="18992" y="23240"/>
                  </a:lnTo>
                  <a:lnTo>
                    <a:pt x="20452" y="24002"/>
                  </a:lnTo>
                  <a:lnTo>
                    <a:pt x="19309" y="25018"/>
                  </a:lnTo>
                  <a:lnTo>
                    <a:pt x="18331" y="26288"/>
                  </a:lnTo>
                  <a:lnTo>
                    <a:pt x="17582" y="27939"/>
                  </a:lnTo>
                  <a:lnTo>
                    <a:pt x="19473" y="27939"/>
                  </a:lnTo>
                  <a:lnTo>
                    <a:pt x="19881" y="27050"/>
                  </a:lnTo>
                  <a:lnTo>
                    <a:pt x="21011" y="25653"/>
                  </a:lnTo>
                  <a:lnTo>
                    <a:pt x="22433" y="24510"/>
                  </a:lnTo>
                  <a:lnTo>
                    <a:pt x="23665" y="24510"/>
                  </a:lnTo>
                  <a:lnTo>
                    <a:pt x="25151" y="24129"/>
                  </a:lnTo>
                  <a:lnTo>
                    <a:pt x="25837" y="23748"/>
                  </a:lnTo>
                  <a:lnTo>
                    <a:pt x="26485" y="23240"/>
                  </a:lnTo>
                  <a:lnTo>
                    <a:pt x="28364" y="23240"/>
                  </a:lnTo>
                  <a:lnTo>
                    <a:pt x="28301" y="22605"/>
                  </a:lnTo>
                  <a:close/>
                </a:path>
                <a:path w="148590" h="78739">
                  <a:moveTo>
                    <a:pt x="53494" y="22605"/>
                  </a:moveTo>
                  <a:lnTo>
                    <a:pt x="47363" y="22605"/>
                  </a:lnTo>
                  <a:lnTo>
                    <a:pt x="50259" y="24129"/>
                  </a:lnTo>
                  <a:lnTo>
                    <a:pt x="51364" y="27558"/>
                  </a:lnTo>
                  <a:lnTo>
                    <a:pt x="52380" y="27558"/>
                  </a:lnTo>
                  <a:lnTo>
                    <a:pt x="57092" y="24891"/>
                  </a:lnTo>
                  <a:lnTo>
                    <a:pt x="55892" y="24129"/>
                  </a:lnTo>
                  <a:lnTo>
                    <a:pt x="54717" y="24129"/>
                  </a:lnTo>
                  <a:lnTo>
                    <a:pt x="54693" y="23367"/>
                  </a:lnTo>
                  <a:lnTo>
                    <a:pt x="53494" y="22605"/>
                  </a:lnTo>
                  <a:close/>
                </a:path>
                <a:path w="148590" h="78739">
                  <a:moveTo>
                    <a:pt x="15850" y="22859"/>
                  </a:moveTo>
                  <a:lnTo>
                    <a:pt x="13594" y="22859"/>
                  </a:lnTo>
                  <a:lnTo>
                    <a:pt x="14445" y="24383"/>
                  </a:lnTo>
                  <a:lnTo>
                    <a:pt x="15068" y="25653"/>
                  </a:lnTo>
                  <a:lnTo>
                    <a:pt x="15144" y="25907"/>
                  </a:lnTo>
                  <a:lnTo>
                    <a:pt x="15271" y="27177"/>
                  </a:lnTo>
                  <a:lnTo>
                    <a:pt x="17310" y="27177"/>
                  </a:lnTo>
                  <a:lnTo>
                    <a:pt x="17419" y="26542"/>
                  </a:lnTo>
                  <a:lnTo>
                    <a:pt x="17340" y="25653"/>
                  </a:lnTo>
                  <a:lnTo>
                    <a:pt x="16731" y="24256"/>
                  </a:lnTo>
                  <a:lnTo>
                    <a:pt x="15850" y="22859"/>
                  </a:lnTo>
                  <a:close/>
                </a:path>
                <a:path w="148590" h="78739">
                  <a:moveTo>
                    <a:pt x="124709" y="14301"/>
                  </a:moveTo>
                  <a:lnTo>
                    <a:pt x="125944" y="16636"/>
                  </a:lnTo>
                  <a:lnTo>
                    <a:pt x="126008" y="17271"/>
                  </a:lnTo>
                  <a:lnTo>
                    <a:pt x="125195" y="21716"/>
                  </a:lnTo>
                  <a:lnTo>
                    <a:pt x="125084" y="22859"/>
                  </a:lnTo>
                  <a:lnTo>
                    <a:pt x="124958" y="23621"/>
                  </a:lnTo>
                  <a:lnTo>
                    <a:pt x="124316" y="24510"/>
                  </a:lnTo>
                  <a:lnTo>
                    <a:pt x="124228" y="24764"/>
                  </a:lnTo>
                  <a:lnTo>
                    <a:pt x="124351" y="26923"/>
                  </a:lnTo>
                  <a:lnTo>
                    <a:pt x="123246" y="27177"/>
                  </a:lnTo>
                  <a:lnTo>
                    <a:pt x="131771" y="27177"/>
                  </a:lnTo>
                  <a:lnTo>
                    <a:pt x="131615" y="27050"/>
                  </a:lnTo>
                  <a:lnTo>
                    <a:pt x="129932" y="26669"/>
                  </a:lnTo>
                  <a:lnTo>
                    <a:pt x="125964" y="26669"/>
                  </a:lnTo>
                  <a:lnTo>
                    <a:pt x="125730" y="25145"/>
                  </a:lnTo>
                  <a:lnTo>
                    <a:pt x="125777" y="24637"/>
                  </a:lnTo>
                  <a:lnTo>
                    <a:pt x="127459" y="22605"/>
                  </a:lnTo>
                  <a:lnTo>
                    <a:pt x="127333" y="19176"/>
                  </a:lnTo>
                  <a:lnTo>
                    <a:pt x="127208" y="17398"/>
                  </a:lnTo>
                  <a:lnTo>
                    <a:pt x="126383" y="15747"/>
                  </a:lnTo>
                  <a:lnTo>
                    <a:pt x="124709" y="14301"/>
                  </a:lnTo>
                  <a:close/>
                </a:path>
                <a:path w="148590" h="78739">
                  <a:moveTo>
                    <a:pt x="13378" y="26796"/>
                  </a:moveTo>
                  <a:lnTo>
                    <a:pt x="12210" y="26923"/>
                  </a:lnTo>
                  <a:lnTo>
                    <a:pt x="11918" y="26923"/>
                  </a:lnTo>
                  <a:lnTo>
                    <a:pt x="11613" y="27050"/>
                  </a:lnTo>
                  <a:lnTo>
                    <a:pt x="14788" y="27050"/>
                  </a:lnTo>
                  <a:lnTo>
                    <a:pt x="14305" y="26923"/>
                  </a:lnTo>
                  <a:lnTo>
                    <a:pt x="13378" y="26796"/>
                  </a:lnTo>
                  <a:close/>
                </a:path>
                <a:path w="148590" h="78739">
                  <a:moveTo>
                    <a:pt x="87898" y="23494"/>
                  </a:moveTo>
                  <a:lnTo>
                    <a:pt x="85438" y="23494"/>
                  </a:lnTo>
                  <a:lnTo>
                    <a:pt x="83254" y="24764"/>
                  </a:lnTo>
                  <a:lnTo>
                    <a:pt x="82301" y="25780"/>
                  </a:lnTo>
                  <a:lnTo>
                    <a:pt x="81806" y="27050"/>
                  </a:lnTo>
                  <a:lnTo>
                    <a:pt x="85413" y="27050"/>
                  </a:lnTo>
                  <a:lnTo>
                    <a:pt x="85660" y="26923"/>
                  </a:lnTo>
                  <a:lnTo>
                    <a:pt x="83520" y="26923"/>
                  </a:lnTo>
                  <a:lnTo>
                    <a:pt x="83889" y="25907"/>
                  </a:lnTo>
                  <a:lnTo>
                    <a:pt x="84689" y="25145"/>
                  </a:lnTo>
                  <a:lnTo>
                    <a:pt x="85654" y="24510"/>
                  </a:lnTo>
                  <a:lnTo>
                    <a:pt x="87556" y="24510"/>
                  </a:lnTo>
                  <a:lnTo>
                    <a:pt x="87356" y="23748"/>
                  </a:lnTo>
                  <a:lnTo>
                    <a:pt x="87898" y="23494"/>
                  </a:lnTo>
                  <a:close/>
                </a:path>
                <a:path w="148590" h="78739">
                  <a:moveTo>
                    <a:pt x="87556" y="24510"/>
                  </a:moveTo>
                  <a:lnTo>
                    <a:pt x="85654" y="24510"/>
                  </a:lnTo>
                  <a:lnTo>
                    <a:pt x="85603" y="24891"/>
                  </a:lnTo>
                  <a:lnTo>
                    <a:pt x="85479" y="25272"/>
                  </a:lnTo>
                  <a:lnTo>
                    <a:pt x="84790" y="26415"/>
                  </a:lnTo>
                  <a:lnTo>
                    <a:pt x="84219" y="26796"/>
                  </a:lnTo>
                  <a:lnTo>
                    <a:pt x="83520" y="26923"/>
                  </a:lnTo>
                  <a:lnTo>
                    <a:pt x="85660" y="26923"/>
                  </a:lnTo>
                  <a:lnTo>
                    <a:pt x="87889" y="25780"/>
                  </a:lnTo>
                  <a:lnTo>
                    <a:pt x="87556" y="24510"/>
                  </a:lnTo>
                  <a:close/>
                </a:path>
                <a:path w="148590" h="78739">
                  <a:moveTo>
                    <a:pt x="128250" y="26288"/>
                  </a:moveTo>
                  <a:lnTo>
                    <a:pt x="127119" y="26415"/>
                  </a:lnTo>
                  <a:lnTo>
                    <a:pt x="125964" y="26669"/>
                  </a:lnTo>
                  <a:lnTo>
                    <a:pt x="129932" y="26669"/>
                  </a:lnTo>
                  <a:lnTo>
                    <a:pt x="128250" y="26288"/>
                  </a:lnTo>
                  <a:close/>
                </a:path>
                <a:path w="148590" h="78739">
                  <a:moveTo>
                    <a:pt x="12237" y="17271"/>
                  </a:moveTo>
                  <a:lnTo>
                    <a:pt x="10445" y="17271"/>
                  </a:lnTo>
                  <a:lnTo>
                    <a:pt x="10965" y="18541"/>
                  </a:lnTo>
                  <a:lnTo>
                    <a:pt x="12502" y="21081"/>
                  </a:lnTo>
                  <a:lnTo>
                    <a:pt x="11727" y="21335"/>
                  </a:lnTo>
                  <a:lnTo>
                    <a:pt x="9302" y="24510"/>
                  </a:lnTo>
                  <a:lnTo>
                    <a:pt x="8324" y="25018"/>
                  </a:lnTo>
                  <a:lnTo>
                    <a:pt x="7409" y="25526"/>
                  </a:lnTo>
                  <a:lnTo>
                    <a:pt x="6635" y="26161"/>
                  </a:lnTo>
                  <a:lnTo>
                    <a:pt x="8146" y="26161"/>
                  </a:lnTo>
                  <a:lnTo>
                    <a:pt x="9225" y="25526"/>
                  </a:lnTo>
                  <a:lnTo>
                    <a:pt x="10991" y="25526"/>
                  </a:lnTo>
                  <a:lnTo>
                    <a:pt x="11067" y="24891"/>
                  </a:lnTo>
                  <a:lnTo>
                    <a:pt x="11270" y="24764"/>
                  </a:lnTo>
                  <a:lnTo>
                    <a:pt x="12210" y="24637"/>
                  </a:lnTo>
                  <a:lnTo>
                    <a:pt x="12781" y="23875"/>
                  </a:lnTo>
                  <a:lnTo>
                    <a:pt x="11549" y="23875"/>
                  </a:lnTo>
                  <a:lnTo>
                    <a:pt x="12019" y="23367"/>
                  </a:lnTo>
                  <a:lnTo>
                    <a:pt x="12731" y="23113"/>
                  </a:lnTo>
                  <a:lnTo>
                    <a:pt x="13594" y="22859"/>
                  </a:lnTo>
                  <a:lnTo>
                    <a:pt x="15850" y="22859"/>
                  </a:lnTo>
                  <a:lnTo>
                    <a:pt x="15690" y="22605"/>
                  </a:lnTo>
                  <a:lnTo>
                    <a:pt x="28301" y="22605"/>
                  </a:lnTo>
                  <a:lnTo>
                    <a:pt x="28275" y="22351"/>
                  </a:lnTo>
                  <a:lnTo>
                    <a:pt x="22776" y="22351"/>
                  </a:lnTo>
                  <a:lnTo>
                    <a:pt x="21532" y="22224"/>
                  </a:lnTo>
                  <a:lnTo>
                    <a:pt x="20135" y="21716"/>
                  </a:lnTo>
                  <a:lnTo>
                    <a:pt x="18906" y="20700"/>
                  </a:lnTo>
                  <a:lnTo>
                    <a:pt x="14331" y="20700"/>
                  </a:lnTo>
                  <a:lnTo>
                    <a:pt x="12527" y="17906"/>
                  </a:lnTo>
                  <a:lnTo>
                    <a:pt x="12237" y="17271"/>
                  </a:lnTo>
                  <a:close/>
                </a:path>
                <a:path w="148590" h="78739">
                  <a:moveTo>
                    <a:pt x="115169" y="25018"/>
                  </a:moveTo>
                  <a:lnTo>
                    <a:pt x="114458" y="25018"/>
                  </a:lnTo>
                  <a:lnTo>
                    <a:pt x="113772" y="25272"/>
                  </a:lnTo>
                  <a:lnTo>
                    <a:pt x="116054" y="25272"/>
                  </a:lnTo>
                  <a:lnTo>
                    <a:pt x="115169" y="25018"/>
                  </a:lnTo>
                  <a:close/>
                </a:path>
                <a:path w="148590" h="78739">
                  <a:moveTo>
                    <a:pt x="100960" y="22986"/>
                  </a:moveTo>
                  <a:lnTo>
                    <a:pt x="96639" y="22986"/>
                  </a:lnTo>
                  <a:lnTo>
                    <a:pt x="98532" y="23367"/>
                  </a:lnTo>
                  <a:lnTo>
                    <a:pt x="100409" y="24030"/>
                  </a:lnTo>
                  <a:lnTo>
                    <a:pt x="102558" y="25018"/>
                  </a:lnTo>
                  <a:lnTo>
                    <a:pt x="104247" y="24256"/>
                  </a:lnTo>
                  <a:lnTo>
                    <a:pt x="102685" y="23621"/>
                  </a:lnTo>
                  <a:lnTo>
                    <a:pt x="100960" y="22986"/>
                  </a:lnTo>
                  <a:close/>
                </a:path>
                <a:path w="148590" h="78739">
                  <a:moveTo>
                    <a:pt x="87153" y="21208"/>
                  </a:moveTo>
                  <a:lnTo>
                    <a:pt x="75430" y="21208"/>
                  </a:lnTo>
                  <a:lnTo>
                    <a:pt x="77335" y="21335"/>
                  </a:lnTo>
                  <a:lnTo>
                    <a:pt x="76802" y="21589"/>
                  </a:lnTo>
                  <a:lnTo>
                    <a:pt x="75583" y="22478"/>
                  </a:lnTo>
                  <a:lnTo>
                    <a:pt x="75210" y="23240"/>
                  </a:lnTo>
                  <a:lnTo>
                    <a:pt x="75100" y="24002"/>
                  </a:lnTo>
                  <a:lnTo>
                    <a:pt x="75227" y="24637"/>
                  </a:lnTo>
                  <a:lnTo>
                    <a:pt x="77171" y="24637"/>
                  </a:lnTo>
                  <a:lnTo>
                    <a:pt x="76927" y="24129"/>
                  </a:lnTo>
                  <a:lnTo>
                    <a:pt x="76989" y="23113"/>
                  </a:lnTo>
                  <a:lnTo>
                    <a:pt x="77640" y="21970"/>
                  </a:lnTo>
                  <a:lnTo>
                    <a:pt x="78009" y="21589"/>
                  </a:lnTo>
                  <a:lnTo>
                    <a:pt x="78466" y="21335"/>
                  </a:lnTo>
                  <a:lnTo>
                    <a:pt x="86945" y="21335"/>
                  </a:lnTo>
                  <a:lnTo>
                    <a:pt x="87153" y="21208"/>
                  </a:lnTo>
                  <a:close/>
                </a:path>
                <a:path w="148590" h="78739">
                  <a:moveTo>
                    <a:pt x="54787" y="23427"/>
                  </a:moveTo>
                  <a:lnTo>
                    <a:pt x="54717" y="24129"/>
                  </a:lnTo>
                  <a:lnTo>
                    <a:pt x="55737" y="24030"/>
                  </a:lnTo>
                  <a:lnTo>
                    <a:pt x="54787" y="23427"/>
                  </a:lnTo>
                  <a:close/>
                </a:path>
                <a:path w="148590" h="78739">
                  <a:moveTo>
                    <a:pt x="55737" y="24030"/>
                  </a:moveTo>
                  <a:lnTo>
                    <a:pt x="54717" y="24129"/>
                  </a:lnTo>
                  <a:lnTo>
                    <a:pt x="55892" y="24129"/>
                  </a:lnTo>
                  <a:lnTo>
                    <a:pt x="55737" y="24030"/>
                  </a:lnTo>
                  <a:close/>
                </a:path>
                <a:path w="148590" h="78739">
                  <a:moveTo>
                    <a:pt x="52570" y="16509"/>
                  </a:moveTo>
                  <a:lnTo>
                    <a:pt x="49980" y="16509"/>
                  </a:lnTo>
                  <a:lnTo>
                    <a:pt x="54808" y="21970"/>
                  </a:lnTo>
                  <a:lnTo>
                    <a:pt x="54893" y="23494"/>
                  </a:lnTo>
                  <a:lnTo>
                    <a:pt x="55737" y="24030"/>
                  </a:lnTo>
                  <a:lnTo>
                    <a:pt x="58641" y="23748"/>
                  </a:lnTo>
                  <a:lnTo>
                    <a:pt x="59467" y="23621"/>
                  </a:lnTo>
                  <a:lnTo>
                    <a:pt x="60305" y="23240"/>
                  </a:lnTo>
                  <a:lnTo>
                    <a:pt x="61397" y="23240"/>
                  </a:lnTo>
                  <a:lnTo>
                    <a:pt x="61636" y="22478"/>
                  </a:lnTo>
                  <a:lnTo>
                    <a:pt x="60483" y="22478"/>
                  </a:lnTo>
                  <a:lnTo>
                    <a:pt x="55999" y="22224"/>
                  </a:lnTo>
                  <a:lnTo>
                    <a:pt x="56350" y="20293"/>
                  </a:lnTo>
                  <a:lnTo>
                    <a:pt x="56249" y="20065"/>
                  </a:lnTo>
                  <a:lnTo>
                    <a:pt x="53409" y="17017"/>
                  </a:lnTo>
                  <a:lnTo>
                    <a:pt x="52570" y="16509"/>
                  </a:lnTo>
                  <a:close/>
                </a:path>
                <a:path w="148590" h="78739">
                  <a:moveTo>
                    <a:pt x="45975" y="23367"/>
                  </a:moveTo>
                  <a:lnTo>
                    <a:pt x="40912" y="23367"/>
                  </a:lnTo>
                  <a:lnTo>
                    <a:pt x="43109" y="24002"/>
                  </a:lnTo>
                  <a:lnTo>
                    <a:pt x="45281" y="23748"/>
                  </a:lnTo>
                  <a:lnTo>
                    <a:pt x="45975" y="23367"/>
                  </a:lnTo>
                  <a:close/>
                </a:path>
                <a:path w="148590" h="78739">
                  <a:moveTo>
                    <a:pt x="12972" y="23621"/>
                  </a:moveTo>
                  <a:lnTo>
                    <a:pt x="11549" y="23875"/>
                  </a:lnTo>
                  <a:lnTo>
                    <a:pt x="12781" y="23875"/>
                  </a:lnTo>
                  <a:lnTo>
                    <a:pt x="12972" y="23621"/>
                  </a:lnTo>
                  <a:close/>
                </a:path>
                <a:path w="148590" h="78739">
                  <a:moveTo>
                    <a:pt x="86945" y="21335"/>
                  </a:moveTo>
                  <a:lnTo>
                    <a:pt x="78466" y="21335"/>
                  </a:lnTo>
                  <a:lnTo>
                    <a:pt x="80790" y="21462"/>
                  </a:lnTo>
                  <a:lnTo>
                    <a:pt x="83279" y="21716"/>
                  </a:lnTo>
                  <a:lnTo>
                    <a:pt x="84651" y="22732"/>
                  </a:lnTo>
                  <a:lnTo>
                    <a:pt x="84092" y="22986"/>
                  </a:lnTo>
                  <a:lnTo>
                    <a:pt x="83914" y="23748"/>
                  </a:lnTo>
                  <a:lnTo>
                    <a:pt x="85095" y="23494"/>
                  </a:lnTo>
                  <a:lnTo>
                    <a:pt x="87898" y="23494"/>
                  </a:lnTo>
                  <a:lnTo>
                    <a:pt x="88169" y="23367"/>
                  </a:lnTo>
                  <a:lnTo>
                    <a:pt x="88994" y="23113"/>
                  </a:lnTo>
                  <a:lnTo>
                    <a:pt x="91115" y="22605"/>
                  </a:lnTo>
                  <a:lnTo>
                    <a:pt x="108527" y="22605"/>
                  </a:lnTo>
                  <a:lnTo>
                    <a:pt x="107307" y="22224"/>
                  </a:lnTo>
                  <a:lnTo>
                    <a:pt x="86467" y="22224"/>
                  </a:lnTo>
                  <a:lnTo>
                    <a:pt x="85971" y="21843"/>
                  </a:lnTo>
                  <a:lnTo>
                    <a:pt x="86530" y="21589"/>
                  </a:lnTo>
                  <a:lnTo>
                    <a:pt x="86945" y="21335"/>
                  </a:lnTo>
                  <a:close/>
                </a:path>
                <a:path w="148590" h="78739">
                  <a:moveTo>
                    <a:pt x="112032" y="19430"/>
                  </a:moveTo>
                  <a:lnTo>
                    <a:pt x="107371" y="19430"/>
                  </a:lnTo>
                  <a:lnTo>
                    <a:pt x="108158" y="19811"/>
                  </a:lnTo>
                  <a:lnTo>
                    <a:pt x="108882" y="20446"/>
                  </a:lnTo>
                  <a:lnTo>
                    <a:pt x="110140" y="21843"/>
                  </a:lnTo>
                  <a:lnTo>
                    <a:pt x="110510" y="22605"/>
                  </a:lnTo>
                  <a:lnTo>
                    <a:pt x="110609" y="22859"/>
                  </a:lnTo>
                  <a:lnTo>
                    <a:pt x="110838" y="23621"/>
                  </a:lnTo>
                  <a:lnTo>
                    <a:pt x="112837" y="23621"/>
                  </a:lnTo>
                  <a:lnTo>
                    <a:pt x="112720" y="23113"/>
                  </a:lnTo>
                  <a:lnTo>
                    <a:pt x="112375" y="22224"/>
                  </a:lnTo>
                  <a:lnTo>
                    <a:pt x="111587" y="21081"/>
                  </a:lnTo>
                  <a:lnTo>
                    <a:pt x="111994" y="20954"/>
                  </a:lnTo>
                  <a:lnTo>
                    <a:pt x="112375" y="20700"/>
                  </a:lnTo>
                  <a:lnTo>
                    <a:pt x="116909" y="19938"/>
                  </a:lnTo>
                  <a:lnTo>
                    <a:pt x="117330" y="19557"/>
                  </a:lnTo>
                  <a:lnTo>
                    <a:pt x="113594" y="19557"/>
                  </a:lnTo>
                  <a:lnTo>
                    <a:pt x="112032" y="19430"/>
                  </a:lnTo>
                  <a:close/>
                </a:path>
                <a:path w="148590" h="78739">
                  <a:moveTo>
                    <a:pt x="44138" y="20446"/>
                  </a:moveTo>
                  <a:lnTo>
                    <a:pt x="43134" y="21970"/>
                  </a:lnTo>
                  <a:lnTo>
                    <a:pt x="45509" y="21970"/>
                  </a:lnTo>
                  <a:lnTo>
                    <a:pt x="46043" y="22224"/>
                  </a:lnTo>
                  <a:lnTo>
                    <a:pt x="44493" y="22859"/>
                  </a:lnTo>
                  <a:lnTo>
                    <a:pt x="46901" y="22859"/>
                  </a:lnTo>
                  <a:lnTo>
                    <a:pt x="47363" y="22605"/>
                  </a:lnTo>
                  <a:lnTo>
                    <a:pt x="53494" y="22605"/>
                  </a:lnTo>
                  <a:lnTo>
                    <a:pt x="53294" y="22478"/>
                  </a:lnTo>
                  <a:lnTo>
                    <a:pt x="49064" y="21216"/>
                  </a:lnTo>
                  <a:lnTo>
                    <a:pt x="48938" y="21081"/>
                  </a:lnTo>
                  <a:lnTo>
                    <a:pt x="48303" y="21081"/>
                  </a:lnTo>
                  <a:lnTo>
                    <a:pt x="46017" y="20573"/>
                  </a:lnTo>
                  <a:lnTo>
                    <a:pt x="44138" y="20446"/>
                  </a:lnTo>
                  <a:close/>
                </a:path>
                <a:path w="148590" h="78739">
                  <a:moveTo>
                    <a:pt x="62033" y="21216"/>
                  </a:moveTo>
                  <a:lnTo>
                    <a:pt x="60483" y="22478"/>
                  </a:lnTo>
                  <a:lnTo>
                    <a:pt x="61636" y="22478"/>
                  </a:lnTo>
                  <a:lnTo>
                    <a:pt x="62033" y="21216"/>
                  </a:lnTo>
                  <a:close/>
                </a:path>
                <a:path w="148590" h="78739">
                  <a:moveTo>
                    <a:pt x="21686" y="13588"/>
                  </a:moveTo>
                  <a:lnTo>
                    <a:pt x="18890" y="13588"/>
                  </a:lnTo>
                  <a:lnTo>
                    <a:pt x="21410" y="15460"/>
                  </a:lnTo>
                  <a:lnTo>
                    <a:pt x="23104" y="18160"/>
                  </a:lnTo>
                  <a:lnTo>
                    <a:pt x="23223" y="18414"/>
                  </a:lnTo>
                  <a:lnTo>
                    <a:pt x="24186" y="21462"/>
                  </a:lnTo>
                  <a:lnTo>
                    <a:pt x="22776" y="22351"/>
                  </a:lnTo>
                  <a:lnTo>
                    <a:pt x="28275" y="22351"/>
                  </a:lnTo>
                  <a:lnTo>
                    <a:pt x="28352" y="21462"/>
                  </a:lnTo>
                  <a:lnTo>
                    <a:pt x="30492" y="20954"/>
                  </a:lnTo>
                  <a:lnTo>
                    <a:pt x="26015" y="20954"/>
                  </a:lnTo>
                  <a:lnTo>
                    <a:pt x="25190" y="18287"/>
                  </a:lnTo>
                  <a:lnTo>
                    <a:pt x="23233" y="14858"/>
                  </a:lnTo>
                  <a:lnTo>
                    <a:pt x="21686" y="13588"/>
                  </a:lnTo>
                  <a:close/>
                </a:path>
                <a:path w="148590" h="78739">
                  <a:moveTo>
                    <a:pt x="98494" y="17398"/>
                  </a:moveTo>
                  <a:lnTo>
                    <a:pt x="92969" y="17398"/>
                  </a:lnTo>
                  <a:lnTo>
                    <a:pt x="92457" y="18160"/>
                  </a:lnTo>
                  <a:lnTo>
                    <a:pt x="92396" y="18414"/>
                  </a:lnTo>
                  <a:lnTo>
                    <a:pt x="92514" y="19049"/>
                  </a:lnTo>
                  <a:lnTo>
                    <a:pt x="92630" y="19303"/>
                  </a:lnTo>
                  <a:lnTo>
                    <a:pt x="93096" y="19938"/>
                  </a:lnTo>
                  <a:lnTo>
                    <a:pt x="88562" y="21716"/>
                  </a:lnTo>
                  <a:lnTo>
                    <a:pt x="86467" y="22224"/>
                  </a:lnTo>
                  <a:lnTo>
                    <a:pt x="107307" y="22224"/>
                  </a:lnTo>
                  <a:lnTo>
                    <a:pt x="106901" y="22097"/>
                  </a:lnTo>
                  <a:lnTo>
                    <a:pt x="104844" y="21843"/>
                  </a:lnTo>
                  <a:lnTo>
                    <a:pt x="91420" y="21843"/>
                  </a:lnTo>
                  <a:lnTo>
                    <a:pt x="94011" y="20827"/>
                  </a:lnTo>
                  <a:lnTo>
                    <a:pt x="102735" y="20827"/>
                  </a:lnTo>
                  <a:lnTo>
                    <a:pt x="102199" y="20573"/>
                  </a:lnTo>
                  <a:lnTo>
                    <a:pt x="99713" y="20573"/>
                  </a:lnTo>
                  <a:lnTo>
                    <a:pt x="99082" y="20192"/>
                  </a:lnTo>
                  <a:lnTo>
                    <a:pt x="97871" y="20192"/>
                  </a:lnTo>
                  <a:lnTo>
                    <a:pt x="97772" y="19811"/>
                  </a:lnTo>
                  <a:lnTo>
                    <a:pt x="97821" y="19430"/>
                  </a:lnTo>
                  <a:lnTo>
                    <a:pt x="104339" y="19430"/>
                  </a:lnTo>
                  <a:lnTo>
                    <a:pt x="105199" y="19176"/>
                  </a:lnTo>
                  <a:lnTo>
                    <a:pt x="101897" y="19049"/>
                  </a:lnTo>
                  <a:lnTo>
                    <a:pt x="100589" y="18795"/>
                  </a:lnTo>
                  <a:lnTo>
                    <a:pt x="101885" y="18541"/>
                  </a:lnTo>
                  <a:lnTo>
                    <a:pt x="103167" y="18414"/>
                  </a:lnTo>
                  <a:lnTo>
                    <a:pt x="110656" y="18414"/>
                  </a:lnTo>
                  <a:lnTo>
                    <a:pt x="110379" y="17906"/>
                  </a:lnTo>
                  <a:lnTo>
                    <a:pt x="98900" y="17906"/>
                  </a:lnTo>
                  <a:lnTo>
                    <a:pt x="98494" y="17398"/>
                  </a:lnTo>
                  <a:close/>
                </a:path>
                <a:path w="148590" h="78739">
                  <a:moveTo>
                    <a:pt x="110794" y="18668"/>
                  </a:moveTo>
                  <a:lnTo>
                    <a:pt x="105441" y="18668"/>
                  </a:lnTo>
                  <a:lnTo>
                    <a:pt x="105910" y="18795"/>
                  </a:lnTo>
                  <a:lnTo>
                    <a:pt x="105707" y="19430"/>
                  </a:lnTo>
                  <a:lnTo>
                    <a:pt x="102735" y="20827"/>
                  </a:lnTo>
                  <a:lnTo>
                    <a:pt x="94011" y="20827"/>
                  </a:lnTo>
                  <a:lnTo>
                    <a:pt x="95166" y="21589"/>
                  </a:lnTo>
                  <a:lnTo>
                    <a:pt x="95001" y="21716"/>
                  </a:lnTo>
                  <a:lnTo>
                    <a:pt x="92601" y="21716"/>
                  </a:lnTo>
                  <a:lnTo>
                    <a:pt x="91420" y="21843"/>
                  </a:lnTo>
                  <a:lnTo>
                    <a:pt x="98925" y="21843"/>
                  </a:lnTo>
                  <a:lnTo>
                    <a:pt x="98748" y="21716"/>
                  </a:lnTo>
                  <a:lnTo>
                    <a:pt x="99459" y="21462"/>
                  </a:lnTo>
                  <a:lnTo>
                    <a:pt x="105491" y="21462"/>
                  </a:lnTo>
                  <a:lnTo>
                    <a:pt x="105923" y="21208"/>
                  </a:lnTo>
                  <a:lnTo>
                    <a:pt x="106825" y="20446"/>
                  </a:lnTo>
                  <a:lnTo>
                    <a:pt x="107371" y="19430"/>
                  </a:lnTo>
                  <a:lnTo>
                    <a:pt x="112032" y="19430"/>
                  </a:lnTo>
                  <a:lnTo>
                    <a:pt x="108908" y="19176"/>
                  </a:lnTo>
                  <a:lnTo>
                    <a:pt x="110863" y="18795"/>
                  </a:lnTo>
                  <a:close/>
                </a:path>
                <a:path w="148590" h="78739">
                  <a:moveTo>
                    <a:pt x="105491" y="21462"/>
                  </a:moveTo>
                  <a:lnTo>
                    <a:pt x="100234" y="21462"/>
                  </a:lnTo>
                  <a:lnTo>
                    <a:pt x="100983" y="21589"/>
                  </a:lnTo>
                  <a:lnTo>
                    <a:pt x="100830" y="21589"/>
                  </a:lnTo>
                  <a:lnTo>
                    <a:pt x="99560" y="21716"/>
                  </a:lnTo>
                  <a:lnTo>
                    <a:pt x="98925" y="21843"/>
                  </a:lnTo>
                  <a:lnTo>
                    <a:pt x="104844" y="21843"/>
                  </a:lnTo>
                  <a:lnTo>
                    <a:pt x="105491" y="21462"/>
                  </a:lnTo>
                  <a:close/>
                </a:path>
                <a:path w="148590" h="78739">
                  <a:moveTo>
                    <a:pt x="40326" y="13842"/>
                  </a:moveTo>
                  <a:lnTo>
                    <a:pt x="38359" y="13842"/>
                  </a:lnTo>
                  <a:lnTo>
                    <a:pt x="38484" y="14604"/>
                  </a:lnTo>
                  <a:lnTo>
                    <a:pt x="38603" y="16890"/>
                  </a:lnTo>
                  <a:lnTo>
                    <a:pt x="39604" y="19176"/>
                  </a:lnTo>
                  <a:lnTo>
                    <a:pt x="40315" y="19938"/>
                  </a:lnTo>
                  <a:lnTo>
                    <a:pt x="41002" y="20251"/>
                  </a:lnTo>
                  <a:lnTo>
                    <a:pt x="41052" y="20446"/>
                  </a:lnTo>
                  <a:lnTo>
                    <a:pt x="40442" y="21208"/>
                  </a:lnTo>
                  <a:lnTo>
                    <a:pt x="40112" y="21716"/>
                  </a:lnTo>
                  <a:lnTo>
                    <a:pt x="42176" y="21716"/>
                  </a:lnTo>
                  <a:lnTo>
                    <a:pt x="43172" y="20573"/>
                  </a:lnTo>
                  <a:lnTo>
                    <a:pt x="43515" y="20573"/>
                  </a:lnTo>
                  <a:lnTo>
                    <a:pt x="44862" y="20065"/>
                  </a:lnTo>
                  <a:lnTo>
                    <a:pt x="44836" y="19684"/>
                  </a:lnTo>
                  <a:lnTo>
                    <a:pt x="44531" y="19430"/>
                  </a:lnTo>
                  <a:lnTo>
                    <a:pt x="44993" y="19049"/>
                  </a:lnTo>
                  <a:lnTo>
                    <a:pt x="42398" y="19049"/>
                  </a:lnTo>
                  <a:lnTo>
                    <a:pt x="41560" y="18541"/>
                  </a:lnTo>
                  <a:lnTo>
                    <a:pt x="40913" y="17271"/>
                  </a:lnTo>
                  <a:lnTo>
                    <a:pt x="40787" y="16890"/>
                  </a:lnTo>
                  <a:lnTo>
                    <a:pt x="40541" y="15874"/>
                  </a:lnTo>
                  <a:lnTo>
                    <a:pt x="40436" y="14477"/>
                  </a:lnTo>
                  <a:lnTo>
                    <a:pt x="40326" y="13842"/>
                  </a:lnTo>
                  <a:close/>
                </a:path>
                <a:path w="148590" h="78739">
                  <a:moveTo>
                    <a:pt x="82339" y="19938"/>
                  </a:moveTo>
                  <a:lnTo>
                    <a:pt x="79926" y="20319"/>
                  </a:lnTo>
                  <a:lnTo>
                    <a:pt x="77361" y="20319"/>
                  </a:lnTo>
                  <a:lnTo>
                    <a:pt x="74922" y="20573"/>
                  </a:lnTo>
                  <a:lnTo>
                    <a:pt x="73005" y="20954"/>
                  </a:lnTo>
                  <a:lnTo>
                    <a:pt x="72040" y="21716"/>
                  </a:lnTo>
                  <a:lnTo>
                    <a:pt x="73335" y="21462"/>
                  </a:lnTo>
                  <a:lnTo>
                    <a:pt x="73818" y="21335"/>
                  </a:lnTo>
                  <a:lnTo>
                    <a:pt x="75430" y="21208"/>
                  </a:lnTo>
                  <a:lnTo>
                    <a:pt x="87153" y="21208"/>
                  </a:lnTo>
                  <a:lnTo>
                    <a:pt x="85313" y="20446"/>
                  </a:lnTo>
                  <a:lnTo>
                    <a:pt x="84790" y="20446"/>
                  </a:lnTo>
                  <a:lnTo>
                    <a:pt x="84819" y="20293"/>
                  </a:lnTo>
                  <a:lnTo>
                    <a:pt x="82339" y="19938"/>
                  </a:lnTo>
                  <a:close/>
                </a:path>
                <a:path w="148590" h="78739">
                  <a:moveTo>
                    <a:pt x="65882" y="12445"/>
                  </a:moveTo>
                  <a:lnTo>
                    <a:pt x="61003" y="12445"/>
                  </a:lnTo>
                  <a:lnTo>
                    <a:pt x="62756" y="12572"/>
                  </a:lnTo>
                  <a:lnTo>
                    <a:pt x="63670" y="15112"/>
                  </a:lnTo>
                  <a:lnTo>
                    <a:pt x="64218" y="17017"/>
                  </a:lnTo>
                  <a:lnTo>
                    <a:pt x="64343" y="17271"/>
                  </a:lnTo>
                  <a:lnTo>
                    <a:pt x="64788" y="17906"/>
                  </a:lnTo>
                  <a:lnTo>
                    <a:pt x="65474" y="18414"/>
                  </a:lnTo>
                  <a:lnTo>
                    <a:pt x="62776" y="20611"/>
                  </a:lnTo>
                  <a:lnTo>
                    <a:pt x="67683" y="20954"/>
                  </a:lnTo>
                  <a:lnTo>
                    <a:pt x="71913" y="21335"/>
                  </a:lnTo>
                  <a:lnTo>
                    <a:pt x="73074" y="20700"/>
                  </a:lnTo>
                  <a:lnTo>
                    <a:pt x="64343" y="20700"/>
                  </a:lnTo>
                  <a:lnTo>
                    <a:pt x="65235" y="19938"/>
                  </a:lnTo>
                  <a:lnTo>
                    <a:pt x="66477" y="18922"/>
                  </a:lnTo>
                  <a:lnTo>
                    <a:pt x="69566" y="18922"/>
                  </a:lnTo>
                  <a:lnTo>
                    <a:pt x="70401" y="18033"/>
                  </a:lnTo>
                  <a:lnTo>
                    <a:pt x="68674" y="18033"/>
                  </a:lnTo>
                  <a:lnTo>
                    <a:pt x="67899" y="17779"/>
                  </a:lnTo>
                  <a:lnTo>
                    <a:pt x="68645" y="17144"/>
                  </a:lnTo>
                  <a:lnTo>
                    <a:pt x="66985" y="17144"/>
                  </a:lnTo>
                  <a:lnTo>
                    <a:pt x="66007" y="16382"/>
                  </a:lnTo>
                  <a:lnTo>
                    <a:pt x="64737" y="13842"/>
                  </a:lnTo>
                  <a:lnTo>
                    <a:pt x="66464" y="13842"/>
                  </a:lnTo>
                  <a:lnTo>
                    <a:pt x="65882" y="12445"/>
                  </a:lnTo>
                  <a:close/>
                </a:path>
                <a:path w="148590" h="78739">
                  <a:moveTo>
                    <a:pt x="62235" y="20573"/>
                  </a:moveTo>
                  <a:lnTo>
                    <a:pt x="62033" y="21216"/>
                  </a:lnTo>
                  <a:lnTo>
                    <a:pt x="62776" y="20611"/>
                  </a:lnTo>
                  <a:lnTo>
                    <a:pt x="62235" y="20573"/>
                  </a:lnTo>
                  <a:close/>
                </a:path>
                <a:path w="148590" h="78739">
                  <a:moveTo>
                    <a:pt x="25206" y="12445"/>
                  </a:moveTo>
                  <a:lnTo>
                    <a:pt x="22306" y="12445"/>
                  </a:lnTo>
                  <a:lnTo>
                    <a:pt x="23513" y="12953"/>
                  </a:lnTo>
                  <a:lnTo>
                    <a:pt x="24935" y="15366"/>
                  </a:lnTo>
                  <a:lnTo>
                    <a:pt x="25305" y="16128"/>
                  </a:lnTo>
                  <a:lnTo>
                    <a:pt x="25397" y="16382"/>
                  </a:lnTo>
                  <a:lnTo>
                    <a:pt x="25951" y="18541"/>
                  </a:lnTo>
                  <a:lnTo>
                    <a:pt x="26205" y="20827"/>
                  </a:lnTo>
                  <a:lnTo>
                    <a:pt x="26015" y="20954"/>
                  </a:lnTo>
                  <a:lnTo>
                    <a:pt x="30492" y="20954"/>
                  </a:lnTo>
                  <a:lnTo>
                    <a:pt x="32098" y="20573"/>
                  </a:lnTo>
                  <a:lnTo>
                    <a:pt x="38941" y="20573"/>
                  </a:lnTo>
                  <a:lnTo>
                    <a:pt x="38626" y="20319"/>
                  </a:lnTo>
                  <a:lnTo>
                    <a:pt x="37965" y="19938"/>
                  </a:lnTo>
                  <a:lnTo>
                    <a:pt x="29876" y="19938"/>
                  </a:lnTo>
                  <a:lnTo>
                    <a:pt x="27996" y="19811"/>
                  </a:lnTo>
                  <a:lnTo>
                    <a:pt x="27644" y="17144"/>
                  </a:lnTo>
                  <a:lnTo>
                    <a:pt x="27052" y="14350"/>
                  </a:lnTo>
                  <a:lnTo>
                    <a:pt x="26548" y="14350"/>
                  </a:lnTo>
                  <a:lnTo>
                    <a:pt x="26675" y="13842"/>
                  </a:lnTo>
                  <a:lnTo>
                    <a:pt x="26626" y="13588"/>
                  </a:lnTo>
                  <a:lnTo>
                    <a:pt x="25206" y="12445"/>
                  </a:lnTo>
                  <a:close/>
                </a:path>
                <a:path w="148590" h="78739">
                  <a:moveTo>
                    <a:pt x="24102" y="11556"/>
                  </a:moveTo>
                  <a:lnTo>
                    <a:pt x="14661" y="11556"/>
                  </a:lnTo>
                  <a:lnTo>
                    <a:pt x="16299" y="12191"/>
                  </a:lnTo>
                  <a:lnTo>
                    <a:pt x="15118" y="13588"/>
                  </a:lnTo>
                  <a:lnTo>
                    <a:pt x="14538" y="15328"/>
                  </a:lnTo>
                  <a:lnTo>
                    <a:pt x="14437" y="18033"/>
                  </a:lnTo>
                  <a:lnTo>
                    <a:pt x="14627" y="18541"/>
                  </a:lnTo>
                  <a:lnTo>
                    <a:pt x="14750" y="19303"/>
                  </a:lnTo>
                  <a:lnTo>
                    <a:pt x="14845" y="19684"/>
                  </a:lnTo>
                  <a:lnTo>
                    <a:pt x="15207" y="20700"/>
                  </a:lnTo>
                  <a:lnTo>
                    <a:pt x="18906" y="20700"/>
                  </a:lnTo>
                  <a:lnTo>
                    <a:pt x="18421" y="20293"/>
                  </a:lnTo>
                  <a:lnTo>
                    <a:pt x="17633" y="19430"/>
                  </a:lnTo>
                  <a:lnTo>
                    <a:pt x="16285" y="17398"/>
                  </a:lnTo>
                  <a:lnTo>
                    <a:pt x="16165" y="16890"/>
                  </a:lnTo>
                  <a:lnTo>
                    <a:pt x="16287" y="15366"/>
                  </a:lnTo>
                  <a:lnTo>
                    <a:pt x="16515" y="14604"/>
                  </a:lnTo>
                  <a:lnTo>
                    <a:pt x="16655" y="14223"/>
                  </a:lnTo>
                  <a:lnTo>
                    <a:pt x="18112" y="14223"/>
                  </a:lnTo>
                  <a:lnTo>
                    <a:pt x="18293" y="13842"/>
                  </a:lnTo>
                  <a:lnTo>
                    <a:pt x="18890" y="13588"/>
                  </a:lnTo>
                  <a:lnTo>
                    <a:pt x="21686" y="13588"/>
                  </a:lnTo>
                  <a:lnTo>
                    <a:pt x="20757" y="12826"/>
                  </a:lnTo>
                  <a:lnTo>
                    <a:pt x="22306" y="12445"/>
                  </a:lnTo>
                  <a:lnTo>
                    <a:pt x="25206" y="12445"/>
                  </a:lnTo>
                  <a:lnTo>
                    <a:pt x="24102" y="11556"/>
                  </a:lnTo>
                  <a:close/>
                </a:path>
                <a:path w="148590" h="78739">
                  <a:moveTo>
                    <a:pt x="66972" y="19938"/>
                  </a:moveTo>
                  <a:lnTo>
                    <a:pt x="64343" y="20700"/>
                  </a:lnTo>
                  <a:lnTo>
                    <a:pt x="73074" y="20700"/>
                  </a:lnTo>
                  <a:lnTo>
                    <a:pt x="73538" y="20446"/>
                  </a:lnTo>
                  <a:lnTo>
                    <a:pt x="69995" y="20065"/>
                  </a:lnTo>
                  <a:lnTo>
                    <a:pt x="66972" y="19938"/>
                  </a:lnTo>
                  <a:close/>
                </a:path>
                <a:path w="148590" h="78739">
                  <a:moveTo>
                    <a:pt x="99383" y="19938"/>
                  </a:moveTo>
                  <a:lnTo>
                    <a:pt x="98818" y="20033"/>
                  </a:lnTo>
                  <a:lnTo>
                    <a:pt x="99713" y="20573"/>
                  </a:lnTo>
                  <a:lnTo>
                    <a:pt x="101159" y="20251"/>
                  </a:lnTo>
                  <a:lnTo>
                    <a:pt x="100970" y="20192"/>
                  </a:lnTo>
                  <a:lnTo>
                    <a:pt x="99383" y="19938"/>
                  </a:lnTo>
                  <a:close/>
                </a:path>
                <a:path w="148590" h="78739">
                  <a:moveTo>
                    <a:pt x="101159" y="20251"/>
                  </a:moveTo>
                  <a:lnTo>
                    <a:pt x="99713" y="20573"/>
                  </a:lnTo>
                  <a:lnTo>
                    <a:pt x="102199" y="20573"/>
                  </a:lnTo>
                  <a:lnTo>
                    <a:pt x="101159" y="20251"/>
                  </a:lnTo>
                  <a:close/>
                </a:path>
                <a:path w="148590" h="78739">
                  <a:moveTo>
                    <a:pt x="84819" y="20293"/>
                  </a:moveTo>
                  <a:lnTo>
                    <a:pt x="84790" y="20446"/>
                  </a:lnTo>
                  <a:lnTo>
                    <a:pt x="85182" y="20392"/>
                  </a:lnTo>
                  <a:lnTo>
                    <a:pt x="85006" y="20319"/>
                  </a:lnTo>
                  <a:lnTo>
                    <a:pt x="84819" y="20293"/>
                  </a:lnTo>
                  <a:close/>
                </a:path>
                <a:path w="148590" h="78739">
                  <a:moveTo>
                    <a:pt x="85182" y="20392"/>
                  </a:moveTo>
                  <a:lnTo>
                    <a:pt x="84790" y="20446"/>
                  </a:lnTo>
                  <a:lnTo>
                    <a:pt x="85313" y="20446"/>
                  </a:lnTo>
                  <a:lnTo>
                    <a:pt x="85182" y="20392"/>
                  </a:lnTo>
                  <a:close/>
                </a:path>
                <a:path w="148590" h="78739">
                  <a:moveTo>
                    <a:pt x="80028" y="2539"/>
                  </a:moveTo>
                  <a:lnTo>
                    <a:pt x="69360" y="2539"/>
                  </a:lnTo>
                  <a:lnTo>
                    <a:pt x="77691" y="3682"/>
                  </a:lnTo>
                  <a:lnTo>
                    <a:pt x="82149" y="9016"/>
                  </a:lnTo>
                  <a:lnTo>
                    <a:pt x="80206" y="9270"/>
                  </a:lnTo>
                  <a:lnTo>
                    <a:pt x="78618" y="10286"/>
                  </a:lnTo>
                  <a:lnTo>
                    <a:pt x="78656" y="11860"/>
                  </a:lnTo>
                  <a:lnTo>
                    <a:pt x="79736" y="12191"/>
                  </a:lnTo>
                  <a:lnTo>
                    <a:pt x="78834" y="15532"/>
                  </a:lnTo>
                  <a:lnTo>
                    <a:pt x="81666" y="16763"/>
                  </a:lnTo>
                  <a:lnTo>
                    <a:pt x="85133" y="17271"/>
                  </a:lnTo>
                  <a:lnTo>
                    <a:pt x="85046" y="19049"/>
                  </a:lnTo>
                  <a:lnTo>
                    <a:pt x="84819" y="20293"/>
                  </a:lnTo>
                  <a:lnTo>
                    <a:pt x="85006" y="20319"/>
                  </a:lnTo>
                  <a:lnTo>
                    <a:pt x="85182" y="20392"/>
                  </a:lnTo>
                  <a:lnTo>
                    <a:pt x="86632" y="20192"/>
                  </a:lnTo>
                  <a:lnTo>
                    <a:pt x="86863" y="18922"/>
                  </a:lnTo>
                  <a:lnTo>
                    <a:pt x="87000" y="17398"/>
                  </a:lnTo>
                  <a:lnTo>
                    <a:pt x="98494" y="17398"/>
                  </a:lnTo>
                  <a:lnTo>
                    <a:pt x="98197" y="16128"/>
                  </a:lnTo>
                  <a:lnTo>
                    <a:pt x="96551" y="16128"/>
                  </a:lnTo>
                  <a:lnTo>
                    <a:pt x="96398" y="16001"/>
                  </a:lnTo>
                  <a:lnTo>
                    <a:pt x="87013" y="16001"/>
                  </a:lnTo>
                  <a:lnTo>
                    <a:pt x="87005" y="15747"/>
                  </a:lnTo>
                  <a:lnTo>
                    <a:pt x="85044" y="15747"/>
                  </a:lnTo>
                  <a:lnTo>
                    <a:pt x="82771" y="14985"/>
                  </a:lnTo>
                  <a:lnTo>
                    <a:pt x="81704" y="14350"/>
                  </a:lnTo>
                  <a:lnTo>
                    <a:pt x="79581" y="11937"/>
                  </a:lnTo>
                  <a:lnTo>
                    <a:pt x="79702" y="11556"/>
                  </a:lnTo>
                  <a:lnTo>
                    <a:pt x="80866" y="10286"/>
                  </a:lnTo>
                  <a:lnTo>
                    <a:pt x="82860" y="9905"/>
                  </a:lnTo>
                  <a:lnTo>
                    <a:pt x="88367" y="9905"/>
                  </a:lnTo>
                  <a:lnTo>
                    <a:pt x="88335" y="9397"/>
                  </a:lnTo>
                  <a:lnTo>
                    <a:pt x="87610" y="9397"/>
                  </a:lnTo>
                  <a:lnTo>
                    <a:pt x="86848" y="9143"/>
                  </a:lnTo>
                  <a:lnTo>
                    <a:pt x="84676" y="8889"/>
                  </a:lnTo>
                  <a:lnTo>
                    <a:pt x="80028" y="2539"/>
                  </a:lnTo>
                  <a:close/>
                </a:path>
                <a:path w="148590" h="78739">
                  <a:moveTo>
                    <a:pt x="78683" y="12953"/>
                  </a:moveTo>
                  <a:lnTo>
                    <a:pt x="76040" y="12953"/>
                  </a:lnTo>
                  <a:lnTo>
                    <a:pt x="76384" y="13842"/>
                  </a:lnTo>
                  <a:lnTo>
                    <a:pt x="76483" y="14223"/>
                  </a:lnTo>
                  <a:lnTo>
                    <a:pt x="76728" y="15493"/>
                  </a:lnTo>
                  <a:lnTo>
                    <a:pt x="76850" y="16890"/>
                  </a:lnTo>
                  <a:lnTo>
                    <a:pt x="76977" y="19176"/>
                  </a:lnTo>
                  <a:lnTo>
                    <a:pt x="77348" y="20319"/>
                  </a:lnTo>
                  <a:lnTo>
                    <a:pt x="78974" y="20319"/>
                  </a:lnTo>
                  <a:lnTo>
                    <a:pt x="79152" y="20192"/>
                  </a:lnTo>
                  <a:lnTo>
                    <a:pt x="79061" y="19430"/>
                  </a:lnTo>
                  <a:lnTo>
                    <a:pt x="78446" y="17525"/>
                  </a:lnTo>
                  <a:lnTo>
                    <a:pt x="78570" y="16509"/>
                  </a:lnTo>
                  <a:lnTo>
                    <a:pt x="78776" y="15747"/>
                  </a:lnTo>
                  <a:lnTo>
                    <a:pt x="78683" y="12953"/>
                  </a:lnTo>
                  <a:close/>
                </a:path>
                <a:path w="148590" h="78739">
                  <a:moveTo>
                    <a:pt x="102560" y="19938"/>
                  </a:moveTo>
                  <a:lnTo>
                    <a:pt x="99383" y="19938"/>
                  </a:lnTo>
                  <a:lnTo>
                    <a:pt x="100970" y="20192"/>
                  </a:lnTo>
                  <a:lnTo>
                    <a:pt x="101159" y="20251"/>
                  </a:lnTo>
                  <a:lnTo>
                    <a:pt x="102560" y="19938"/>
                  </a:lnTo>
                  <a:close/>
                </a:path>
                <a:path w="148590" h="78739">
                  <a:moveTo>
                    <a:pt x="98818" y="20033"/>
                  </a:moveTo>
                  <a:lnTo>
                    <a:pt x="97871" y="20192"/>
                  </a:lnTo>
                  <a:lnTo>
                    <a:pt x="99082" y="20192"/>
                  </a:lnTo>
                  <a:lnTo>
                    <a:pt x="98818" y="20033"/>
                  </a:lnTo>
                  <a:close/>
                </a:path>
                <a:path w="148590" h="78739">
                  <a:moveTo>
                    <a:pt x="104339" y="19430"/>
                  </a:moveTo>
                  <a:lnTo>
                    <a:pt x="97821" y="19430"/>
                  </a:lnTo>
                  <a:lnTo>
                    <a:pt x="98818" y="20033"/>
                  </a:lnTo>
                  <a:lnTo>
                    <a:pt x="99383" y="19938"/>
                  </a:lnTo>
                  <a:lnTo>
                    <a:pt x="102560" y="19938"/>
                  </a:lnTo>
                  <a:lnTo>
                    <a:pt x="103129" y="19811"/>
                  </a:lnTo>
                  <a:lnTo>
                    <a:pt x="104339" y="19430"/>
                  </a:lnTo>
                  <a:close/>
                </a:path>
                <a:path w="148590" h="78739">
                  <a:moveTo>
                    <a:pt x="34627" y="17271"/>
                  </a:moveTo>
                  <a:lnTo>
                    <a:pt x="32555" y="17271"/>
                  </a:lnTo>
                  <a:lnTo>
                    <a:pt x="34435" y="19303"/>
                  </a:lnTo>
                  <a:lnTo>
                    <a:pt x="33495" y="19303"/>
                  </a:lnTo>
                  <a:lnTo>
                    <a:pt x="31019" y="19684"/>
                  </a:lnTo>
                  <a:lnTo>
                    <a:pt x="29876" y="19938"/>
                  </a:lnTo>
                  <a:lnTo>
                    <a:pt x="37965" y="19938"/>
                  </a:lnTo>
                  <a:lnTo>
                    <a:pt x="37280" y="19684"/>
                  </a:lnTo>
                  <a:lnTo>
                    <a:pt x="36086" y="18668"/>
                  </a:lnTo>
                  <a:lnTo>
                    <a:pt x="34627" y="17271"/>
                  </a:lnTo>
                  <a:close/>
                </a:path>
                <a:path w="148590" h="78739">
                  <a:moveTo>
                    <a:pt x="30714" y="13461"/>
                  </a:moveTo>
                  <a:lnTo>
                    <a:pt x="28580" y="13461"/>
                  </a:lnTo>
                  <a:lnTo>
                    <a:pt x="29495" y="14223"/>
                  </a:lnTo>
                  <a:lnTo>
                    <a:pt x="31247" y="16001"/>
                  </a:lnTo>
                  <a:lnTo>
                    <a:pt x="30460" y="16636"/>
                  </a:lnTo>
                  <a:lnTo>
                    <a:pt x="29431" y="17779"/>
                  </a:lnTo>
                  <a:lnTo>
                    <a:pt x="28745" y="19049"/>
                  </a:lnTo>
                  <a:lnTo>
                    <a:pt x="27996" y="19811"/>
                  </a:lnTo>
                  <a:lnTo>
                    <a:pt x="29987" y="19811"/>
                  </a:lnTo>
                  <a:lnTo>
                    <a:pt x="30765" y="18922"/>
                  </a:lnTo>
                  <a:lnTo>
                    <a:pt x="31782" y="18033"/>
                  </a:lnTo>
                  <a:lnTo>
                    <a:pt x="32555" y="17271"/>
                  </a:lnTo>
                  <a:lnTo>
                    <a:pt x="34627" y="17271"/>
                  </a:lnTo>
                  <a:lnTo>
                    <a:pt x="33698" y="16382"/>
                  </a:lnTo>
                  <a:lnTo>
                    <a:pt x="35171" y="15239"/>
                  </a:lnTo>
                  <a:lnTo>
                    <a:pt x="35389" y="15112"/>
                  </a:lnTo>
                  <a:lnTo>
                    <a:pt x="32365" y="15112"/>
                  </a:lnTo>
                  <a:lnTo>
                    <a:pt x="30714" y="13461"/>
                  </a:lnTo>
                  <a:close/>
                </a:path>
                <a:path w="148590" h="78739">
                  <a:moveTo>
                    <a:pt x="118988" y="18058"/>
                  </a:moveTo>
                  <a:lnTo>
                    <a:pt x="116210" y="18160"/>
                  </a:lnTo>
                  <a:lnTo>
                    <a:pt x="113594" y="19557"/>
                  </a:lnTo>
                  <a:lnTo>
                    <a:pt x="117330" y="19557"/>
                  </a:lnTo>
                  <a:lnTo>
                    <a:pt x="118988" y="18058"/>
                  </a:lnTo>
                  <a:close/>
                </a:path>
                <a:path w="148590" h="78739">
                  <a:moveTo>
                    <a:pt x="69566" y="18922"/>
                  </a:moveTo>
                  <a:lnTo>
                    <a:pt x="66477" y="18922"/>
                  </a:lnTo>
                  <a:lnTo>
                    <a:pt x="67048" y="19176"/>
                  </a:lnTo>
                  <a:lnTo>
                    <a:pt x="67696" y="19176"/>
                  </a:lnTo>
                  <a:lnTo>
                    <a:pt x="69207" y="19303"/>
                  </a:lnTo>
                  <a:lnTo>
                    <a:pt x="69566" y="18922"/>
                  </a:lnTo>
                  <a:close/>
                </a:path>
                <a:path w="148590" h="78739">
                  <a:moveTo>
                    <a:pt x="49446" y="15620"/>
                  </a:moveTo>
                  <a:lnTo>
                    <a:pt x="42398" y="19049"/>
                  </a:lnTo>
                  <a:lnTo>
                    <a:pt x="44993" y="19049"/>
                  </a:lnTo>
                  <a:lnTo>
                    <a:pt x="47148" y="17271"/>
                  </a:lnTo>
                  <a:lnTo>
                    <a:pt x="49980" y="16509"/>
                  </a:lnTo>
                  <a:lnTo>
                    <a:pt x="52570" y="16509"/>
                  </a:lnTo>
                  <a:lnTo>
                    <a:pt x="52756" y="15874"/>
                  </a:lnTo>
                  <a:lnTo>
                    <a:pt x="51046" y="15874"/>
                  </a:lnTo>
                  <a:lnTo>
                    <a:pt x="49446" y="15620"/>
                  </a:lnTo>
                  <a:close/>
                </a:path>
                <a:path w="148590" h="78739">
                  <a:moveTo>
                    <a:pt x="110656" y="18414"/>
                  </a:moveTo>
                  <a:lnTo>
                    <a:pt x="103167" y="18414"/>
                  </a:lnTo>
                  <a:lnTo>
                    <a:pt x="104412" y="18541"/>
                  </a:lnTo>
                  <a:lnTo>
                    <a:pt x="103447" y="18795"/>
                  </a:lnTo>
                  <a:lnTo>
                    <a:pt x="101897" y="19049"/>
                  </a:lnTo>
                  <a:lnTo>
                    <a:pt x="105314" y="19049"/>
                  </a:lnTo>
                  <a:lnTo>
                    <a:pt x="105434" y="18795"/>
                  </a:lnTo>
                  <a:lnTo>
                    <a:pt x="110794" y="18668"/>
                  </a:lnTo>
                  <a:lnTo>
                    <a:pt x="110656" y="18414"/>
                  </a:lnTo>
                  <a:close/>
                </a:path>
                <a:path w="148590" h="78739">
                  <a:moveTo>
                    <a:pt x="119296" y="17779"/>
                  </a:moveTo>
                  <a:lnTo>
                    <a:pt x="118988" y="18058"/>
                  </a:lnTo>
                  <a:lnTo>
                    <a:pt x="119404" y="18043"/>
                  </a:lnTo>
                  <a:lnTo>
                    <a:pt x="119296" y="17779"/>
                  </a:lnTo>
                  <a:close/>
                </a:path>
                <a:path w="148590" h="78739">
                  <a:moveTo>
                    <a:pt x="103840" y="16890"/>
                  </a:moveTo>
                  <a:lnTo>
                    <a:pt x="101389" y="17271"/>
                  </a:lnTo>
                  <a:lnTo>
                    <a:pt x="98900" y="17906"/>
                  </a:lnTo>
                  <a:lnTo>
                    <a:pt x="110379" y="17906"/>
                  </a:lnTo>
                  <a:lnTo>
                    <a:pt x="110171" y="17525"/>
                  </a:lnTo>
                  <a:lnTo>
                    <a:pt x="106190" y="17525"/>
                  </a:lnTo>
                  <a:lnTo>
                    <a:pt x="103840" y="16890"/>
                  </a:lnTo>
                  <a:close/>
                </a:path>
                <a:path w="148590" h="78739">
                  <a:moveTo>
                    <a:pt x="92969" y="17398"/>
                  </a:moveTo>
                  <a:lnTo>
                    <a:pt x="87000" y="17398"/>
                  </a:lnTo>
                  <a:lnTo>
                    <a:pt x="89096" y="17525"/>
                  </a:lnTo>
                  <a:lnTo>
                    <a:pt x="91242" y="17525"/>
                  </a:lnTo>
                  <a:lnTo>
                    <a:pt x="92969" y="17398"/>
                  </a:lnTo>
                  <a:close/>
                </a:path>
                <a:path w="148590" h="78739">
                  <a:moveTo>
                    <a:pt x="105091" y="11556"/>
                  </a:moveTo>
                  <a:lnTo>
                    <a:pt x="101338" y="11556"/>
                  </a:lnTo>
                  <a:lnTo>
                    <a:pt x="102545" y="11810"/>
                  </a:lnTo>
                  <a:lnTo>
                    <a:pt x="103688" y="12318"/>
                  </a:lnTo>
                  <a:lnTo>
                    <a:pt x="105631" y="13842"/>
                  </a:lnTo>
                  <a:lnTo>
                    <a:pt x="106203" y="14477"/>
                  </a:lnTo>
                  <a:lnTo>
                    <a:pt x="106558" y="14985"/>
                  </a:lnTo>
                  <a:lnTo>
                    <a:pt x="106139" y="15112"/>
                  </a:lnTo>
                  <a:lnTo>
                    <a:pt x="105955" y="15239"/>
                  </a:lnTo>
                  <a:lnTo>
                    <a:pt x="105875" y="15747"/>
                  </a:lnTo>
                  <a:lnTo>
                    <a:pt x="106088" y="16255"/>
                  </a:lnTo>
                  <a:lnTo>
                    <a:pt x="106190" y="17525"/>
                  </a:lnTo>
                  <a:lnTo>
                    <a:pt x="110171" y="17525"/>
                  </a:lnTo>
                  <a:lnTo>
                    <a:pt x="108095" y="13715"/>
                  </a:lnTo>
                  <a:lnTo>
                    <a:pt x="106495" y="12318"/>
                  </a:lnTo>
                  <a:lnTo>
                    <a:pt x="105091" y="11556"/>
                  </a:lnTo>
                  <a:close/>
                </a:path>
                <a:path w="148590" h="78739">
                  <a:moveTo>
                    <a:pt x="70427" y="15874"/>
                  </a:moveTo>
                  <a:lnTo>
                    <a:pt x="68585" y="16001"/>
                  </a:lnTo>
                  <a:lnTo>
                    <a:pt x="67798" y="16509"/>
                  </a:lnTo>
                  <a:lnTo>
                    <a:pt x="66985" y="17144"/>
                  </a:lnTo>
                  <a:lnTo>
                    <a:pt x="68645" y="17144"/>
                  </a:lnTo>
                  <a:lnTo>
                    <a:pt x="69093" y="16763"/>
                  </a:lnTo>
                  <a:lnTo>
                    <a:pt x="70427" y="15874"/>
                  </a:lnTo>
                  <a:close/>
                </a:path>
                <a:path w="148590" h="78739">
                  <a:moveTo>
                    <a:pt x="68233" y="15328"/>
                  </a:moveTo>
                  <a:lnTo>
                    <a:pt x="67138" y="15460"/>
                  </a:lnTo>
                  <a:lnTo>
                    <a:pt x="67417" y="16128"/>
                  </a:lnTo>
                  <a:lnTo>
                    <a:pt x="68233" y="15328"/>
                  </a:lnTo>
                  <a:close/>
                </a:path>
                <a:path w="148590" h="78739">
                  <a:moveTo>
                    <a:pt x="102634" y="10540"/>
                  </a:moveTo>
                  <a:lnTo>
                    <a:pt x="96995" y="10540"/>
                  </a:lnTo>
                  <a:lnTo>
                    <a:pt x="99713" y="11048"/>
                  </a:lnTo>
                  <a:lnTo>
                    <a:pt x="99637" y="11429"/>
                  </a:lnTo>
                  <a:lnTo>
                    <a:pt x="99522" y="11810"/>
                  </a:lnTo>
                  <a:lnTo>
                    <a:pt x="99332" y="12191"/>
                  </a:lnTo>
                  <a:lnTo>
                    <a:pt x="98113" y="13842"/>
                  </a:lnTo>
                  <a:lnTo>
                    <a:pt x="96843" y="14731"/>
                  </a:lnTo>
                  <a:lnTo>
                    <a:pt x="96551" y="16128"/>
                  </a:lnTo>
                  <a:lnTo>
                    <a:pt x="98197" y="16128"/>
                  </a:lnTo>
                  <a:lnTo>
                    <a:pt x="98303" y="15620"/>
                  </a:lnTo>
                  <a:lnTo>
                    <a:pt x="100081" y="13207"/>
                  </a:lnTo>
                  <a:lnTo>
                    <a:pt x="100932" y="12445"/>
                  </a:lnTo>
                  <a:lnTo>
                    <a:pt x="101338" y="11556"/>
                  </a:lnTo>
                  <a:lnTo>
                    <a:pt x="105091" y="11556"/>
                  </a:lnTo>
                  <a:lnTo>
                    <a:pt x="103688" y="10794"/>
                  </a:lnTo>
                  <a:lnTo>
                    <a:pt x="102634" y="10540"/>
                  </a:lnTo>
                  <a:close/>
                </a:path>
                <a:path w="148590" h="78739">
                  <a:moveTo>
                    <a:pt x="94138" y="14604"/>
                  </a:moveTo>
                  <a:lnTo>
                    <a:pt x="89896" y="15874"/>
                  </a:lnTo>
                  <a:lnTo>
                    <a:pt x="87013" y="16001"/>
                  </a:lnTo>
                  <a:lnTo>
                    <a:pt x="96398" y="16001"/>
                  </a:lnTo>
                  <a:lnTo>
                    <a:pt x="96246" y="15874"/>
                  </a:lnTo>
                  <a:lnTo>
                    <a:pt x="94138" y="14604"/>
                  </a:lnTo>
                  <a:close/>
                </a:path>
                <a:path w="148590" h="78739">
                  <a:moveTo>
                    <a:pt x="50011" y="2666"/>
                  </a:moveTo>
                  <a:lnTo>
                    <a:pt x="48240" y="2666"/>
                  </a:lnTo>
                  <a:lnTo>
                    <a:pt x="52672" y="8000"/>
                  </a:lnTo>
                  <a:lnTo>
                    <a:pt x="53057" y="9209"/>
                  </a:lnTo>
                  <a:lnTo>
                    <a:pt x="53181" y="9496"/>
                  </a:lnTo>
                  <a:lnTo>
                    <a:pt x="53787" y="10413"/>
                  </a:lnTo>
                  <a:lnTo>
                    <a:pt x="53860" y="10794"/>
                  </a:lnTo>
                  <a:lnTo>
                    <a:pt x="52723" y="12318"/>
                  </a:lnTo>
                  <a:lnTo>
                    <a:pt x="51688" y="14301"/>
                  </a:lnTo>
                  <a:lnTo>
                    <a:pt x="51046" y="15874"/>
                  </a:lnTo>
                  <a:lnTo>
                    <a:pt x="52756" y="15874"/>
                  </a:lnTo>
                  <a:lnTo>
                    <a:pt x="53062" y="14858"/>
                  </a:lnTo>
                  <a:lnTo>
                    <a:pt x="54158" y="12191"/>
                  </a:lnTo>
                  <a:lnTo>
                    <a:pt x="54742" y="11429"/>
                  </a:lnTo>
                  <a:lnTo>
                    <a:pt x="57446" y="11429"/>
                  </a:lnTo>
                  <a:lnTo>
                    <a:pt x="55949" y="10032"/>
                  </a:lnTo>
                  <a:lnTo>
                    <a:pt x="56810" y="9143"/>
                  </a:lnTo>
                  <a:lnTo>
                    <a:pt x="55123" y="9143"/>
                  </a:lnTo>
                  <a:lnTo>
                    <a:pt x="53929" y="7619"/>
                  </a:lnTo>
                  <a:lnTo>
                    <a:pt x="53472" y="5333"/>
                  </a:lnTo>
                  <a:lnTo>
                    <a:pt x="50011" y="2666"/>
                  </a:lnTo>
                  <a:close/>
                </a:path>
                <a:path w="148590" h="78739">
                  <a:moveTo>
                    <a:pt x="85311" y="9905"/>
                  </a:moveTo>
                  <a:lnTo>
                    <a:pt x="82860" y="9905"/>
                  </a:lnTo>
                  <a:lnTo>
                    <a:pt x="84003" y="11556"/>
                  </a:lnTo>
                  <a:lnTo>
                    <a:pt x="84692" y="13334"/>
                  </a:lnTo>
                  <a:lnTo>
                    <a:pt x="84799" y="13664"/>
                  </a:lnTo>
                  <a:lnTo>
                    <a:pt x="85044" y="15747"/>
                  </a:lnTo>
                  <a:lnTo>
                    <a:pt x="87005" y="15747"/>
                  </a:lnTo>
                  <a:lnTo>
                    <a:pt x="86884" y="13415"/>
                  </a:lnTo>
                  <a:lnTo>
                    <a:pt x="86784" y="13080"/>
                  </a:lnTo>
                  <a:lnTo>
                    <a:pt x="86670" y="12826"/>
                  </a:lnTo>
                  <a:lnTo>
                    <a:pt x="86556" y="12318"/>
                  </a:lnTo>
                  <a:lnTo>
                    <a:pt x="86327" y="11556"/>
                  </a:lnTo>
                  <a:lnTo>
                    <a:pt x="85311" y="9905"/>
                  </a:lnTo>
                  <a:close/>
                </a:path>
                <a:path w="148590" h="78739">
                  <a:moveTo>
                    <a:pt x="78656" y="11860"/>
                  </a:moveTo>
                  <a:lnTo>
                    <a:pt x="78708" y="13969"/>
                  </a:lnTo>
                  <a:lnTo>
                    <a:pt x="78834" y="15532"/>
                  </a:lnTo>
                  <a:lnTo>
                    <a:pt x="79736" y="12191"/>
                  </a:lnTo>
                  <a:lnTo>
                    <a:pt x="78656" y="11860"/>
                  </a:lnTo>
                  <a:close/>
                </a:path>
                <a:path w="148590" h="78739">
                  <a:moveTo>
                    <a:pt x="66464" y="13842"/>
                  </a:moveTo>
                  <a:lnTo>
                    <a:pt x="64737" y="13842"/>
                  </a:lnTo>
                  <a:lnTo>
                    <a:pt x="65905" y="14985"/>
                  </a:lnTo>
                  <a:lnTo>
                    <a:pt x="66858" y="15493"/>
                  </a:lnTo>
                  <a:lnTo>
                    <a:pt x="67138" y="15460"/>
                  </a:lnTo>
                  <a:lnTo>
                    <a:pt x="66464" y="13842"/>
                  </a:lnTo>
                  <a:close/>
                </a:path>
                <a:path w="148590" h="78739">
                  <a:moveTo>
                    <a:pt x="120947" y="11048"/>
                  </a:moveTo>
                  <a:lnTo>
                    <a:pt x="115791" y="12445"/>
                  </a:lnTo>
                  <a:lnTo>
                    <a:pt x="110419" y="14223"/>
                  </a:lnTo>
                  <a:lnTo>
                    <a:pt x="110736" y="15493"/>
                  </a:lnTo>
                  <a:lnTo>
                    <a:pt x="111879" y="15112"/>
                  </a:lnTo>
                  <a:lnTo>
                    <a:pt x="114254" y="13969"/>
                  </a:lnTo>
                  <a:lnTo>
                    <a:pt x="120134" y="13969"/>
                  </a:lnTo>
                  <a:lnTo>
                    <a:pt x="123653" y="13420"/>
                  </a:lnTo>
                  <a:lnTo>
                    <a:pt x="120947" y="11048"/>
                  </a:lnTo>
                  <a:close/>
                </a:path>
                <a:path w="148590" h="78739">
                  <a:moveTo>
                    <a:pt x="75596" y="10921"/>
                  </a:moveTo>
                  <a:lnTo>
                    <a:pt x="74668" y="11302"/>
                  </a:lnTo>
                  <a:lnTo>
                    <a:pt x="71824" y="11810"/>
                  </a:lnTo>
                  <a:lnTo>
                    <a:pt x="68233" y="15328"/>
                  </a:lnTo>
                  <a:lnTo>
                    <a:pt x="70033" y="15112"/>
                  </a:lnTo>
                  <a:lnTo>
                    <a:pt x="73513" y="12953"/>
                  </a:lnTo>
                  <a:lnTo>
                    <a:pt x="78683" y="12953"/>
                  </a:lnTo>
                  <a:lnTo>
                    <a:pt x="78656" y="11860"/>
                  </a:lnTo>
                  <a:lnTo>
                    <a:pt x="75596" y="10921"/>
                  </a:lnTo>
                  <a:close/>
                </a:path>
                <a:path w="148590" h="78739">
                  <a:moveTo>
                    <a:pt x="35970" y="7873"/>
                  </a:moveTo>
                  <a:lnTo>
                    <a:pt x="35197" y="7873"/>
                  </a:lnTo>
                  <a:lnTo>
                    <a:pt x="37508" y="11429"/>
                  </a:lnTo>
                  <a:lnTo>
                    <a:pt x="37953" y="12318"/>
                  </a:lnTo>
                  <a:lnTo>
                    <a:pt x="32365" y="15112"/>
                  </a:lnTo>
                  <a:lnTo>
                    <a:pt x="35389" y="15112"/>
                  </a:lnTo>
                  <a:lnTo>
                    <a:pt x="36695" y="14350"/>
                  </a:lnTo>
                  <a:lnTo>
                    <a:pt x="38359" y="13842"/>
                  </a:lnTo>
                  <a:lnTo>
                    <a:pt x="40326" y="13842"/>
                  </a:lnTo>
                  <a:lnTo>
                    <a:pt x="40239" y="13334"/>
                  </a:lnTo>
                  <a:lnTo>
                    <a:pt x="42245" y="12953"/>
                  </a:lnTo>
                  <a:lnTo>
                    <a:pt x="49048" y="12953"/>
                  </a:lnTo>
                  <a:lnTo>
                    <a:pt x="49205" y="12826"/>
                  </a:lnTo>
                  <a:lnTo>
                    <a:pt x="46563" y="12064"/>
                  </a:lnTo>
                  <a:lnTo>
                    <a:pt x="45801" y="11937"/>
                  </a:lnTo>
                  <a:lnTo>
                    <a:pt x="39845" y="11937"/>
                  </a:lnTo>
                  <a:lnTo>
                    <a:pt x="39731" y="11556"/>
                  </a:lnTo>
                  <a:lnTo>
                    <a:pt x="38410" y="9143"/>
                  </a:lnTo>
                  <a:lnTo>
                    <a:pt x="36657" y="8000"/>
                  </a:lnTo>
                  <a:lnTo>
                    <a:pt x="35970" y="7873"/>
                  </a:lnTo>
                  <a:close/>
                </a:path>
                <a:path w="148590" h="78739">
                  <a:moveTo>
                    <a:pt x="13213" y="13842"/>
                  </a:moveTo>
                  <a:lnTo>
                    <a:pt x="12096" y="14350"/>
                  </a:lnTo>
                  <a:lnTo>
                    <a:pt x="11765" y="14604"/>
                  </a:lnTo>
                  <a:lnTo>
                    <a:pt x="13975" y="14604"/>
                  </a:lnTo>
                  <a:lnTo>
                    <a:pt x="13213" y="13842"/>
                  </a:lnTo>
                  <a:close/>
                </a:path>
                <a:path w="148590" h="78739">
                  <a:moveTo>
                    <a:pt x="18112" y="14223"/>
                  </a:moveTo>
                  <a:lnTo>
                    <a:pt x="16655" y="14223"/>
                  </a:lnTo>
                  <a:lnTo>
                    <a:pt x="17049" y="14477"/>
                  </a:lnTo>
                  <a:lnTo>
                    <a:pt x="18052" y="14350"/>
                  </a:lnTo>
                  <a:close/>
                </a:path>
                <a:path w="148590" h="78739">
                  <a:moveTo>
                    <a:pt x="26720" y="13664"/>
                  </a:moveTo>
                  <a:lnTo>
                    <a:pt x="26548" y="14350"/>
                  </a:lnTo>
                  <a:lnTo>
                    <a:pt x="27044" y="14314"/>
                  </a:lnTo>
                  <a:lnTo>
                    <a:pt x="26942" y="13842"/>
                  </a:lnTo>
                  <a:lnTo>
                    <a:pt x="26720" y="13664"/>
                  </a:lnTo>
                  <a:close/>
                </a:path>
                <a:path w="148590" h="78739">
                  <a:moveTo>
                    <a:pt x="27044" y="14314"/>
                  </a:moveTo>
                  <a:lnTo>
                    <a:pt x="26548" y="14350"/>
                  </a:lnTo>
                  <a:lnTo>
                    <a:pt x="27052" y="14350"/>
                  </a:lnTo>
                  <a:close/>
                </a:path>
                <a:path w="148590" h="78739">
                  <a:moveTo>
                    <a:pt x="23589" y="9016"/>
                  </a:moveTo>
                  <a:lnTo>
                    <a:pt x="22158" y="9209"/>
                  </a:lnTo>
                  <a:lnTo>
                    <a:pt x="24351" y="10159"/>
                  </a:lnTo>
                  <a:lnTo>
                    <a:pt x="27005" y="12191"/>
                  </a:lnTo>
                  <a:lnTo>
                    <a:pt x="27069" y="12572"/>
                  </a:lnTo>
                  <a:lnTo>
                    <a:pt x="26866" y="13080"/>
                  </a:lnTo>
                  <a:lnTo>
                    <a:pt x="26784" y="13715"/>
                  </a:lnTo>
                  <a:lnTo>
                    <a:pt x="26942" y="13842"/>
                  </a:lnTo>
                  <a:lnTo>
                    <a:pt x="27044" y="14314"/>
                  </a:lnTo>
                  <a:lnTo>
                    <a:pt x="28250" y="14223"/>
                  </a:lnTo>
                  <a:lnTo>
                    <a:pt x="28580" y="13461"/>
                  </a:lnTo>
                  <a:lnTo>
                    <a:pt x="30714" y="13461"/>
                  </a:lnTo>
                  <a:lnTo>
                    <a:pt x="30206" y="12953"/>
                  </a:lnTo>
                  <a:lnTo>
                    <a:pt x="29088" y="12064"/>
                  </a:lnTo>
                  <a:lnTo>
                    <a:pt x="29536" y="11175"/>
                  </a:lnTo>
                  <a:lnTo>
                    <a:pt x="27755" y="11175"/>
                  </a:lnTo>
                  <a:lnTo>
                    <a:pt x="25723" y="9778"/>
                  </a:lnTo>
                  <a:lnTo>
                    <a:pt x="23589" y="9016"/>
                  </a:lnTo>
                  <a:close/>
                </a:path>
                <a:path w="148590" h="78739">
                  <a:moveTo>
                    <a:pt x="124198" y="13334"/>
                  </a:moveTo>
                  <a:lnTo>
                    <a:pt x="123684" y="13415"/>
                  </a:lnTo>
                  <a:lnTo>
                    <a:pt x="124709" y="14301"/>
                  </a:lnTo>
                  <a:lnTo>
                    <a:pt x="124198" y="13334"/>
                  </a:lnTo>
                  <a:close/>
                </a:path>
                <a:path w="148590" h="78739">
                  <a:moveTo>
                    <a:pt x="60017" y="13420"/>
                  </a:moveTo>
                  <a:lnTo>
                    <a:pt x="59911" y="13588"/>
                  </a:lnTo>
                  <a:lnTo>
                    <a:pt x="60305" y="14096"/>
                  </a:lnTo>
                  <a:lnTo>
                    <a:pt x="60017" y="13420"/>
                  </a:lnTo>
                  <a:close/>
                </a:path>
                <a:path w="148590" h="78739">
                  <a:moveTo>
                    <a:pt x="120134" y="13969"/>
                  </a:moveTo>
                  <a:lnTo>
                    <a:pt x="114254" y="13969"/>
                  </a:lnTo>
                  <a:lnTo>
                    <a:pt x="116007" y="14096"/>
                  </a:lnTo>
                  <a:lnTo>
                    <a:pt x="119322" y="14096"/>
                  </a:lnTo>
                  <a:lnTo>
                    <a:pt x="120134" y="13969"/>
                  </a:lnTo>
                  <a:close/>
                </a:path>
                <a:path w="148590" h="78739">
                  <a:moveTo>
                    <a:pt x="49048" y="12953"/>
                  </a:moveTo>
                  <a:lnTo>
                    <a:pt x="42245" y="12953"/>
                  </a:lnTo>
                  <a:lnTo>
                    <a:pt x="44468" y="13080"/>
                  </a:lnTo>
                  <a:lnTo>
                    <a:pt x="47021" y="13842"/>
                  </a:lnTo>
                  <a:lnTo>
                    <a:pt x="47795" y="13969"/>
                  </a:lnTo>
                  <a:lnTo>
                    <a:pt x="49048" y="12953"/>
                  </a:lnTo>
                  <a:close/>
                </a:path>
                <a:path w="148590" h="78739">
                  <a:moveTo>
                    <a:pt x="57446" y="11429"/>
                  </a:moveTo>
                  <a:lnTo>
                    <a:pt x="54742" y="11429"/>
                  </a:lnTo>
                  <a:lnTo>
                    <a:pt x="54933" y="11683"/>
                  </a:lnTo>
                  <a:lnTo>
                    <a:pt x="56406" y="12699"/>
                  </a:lnTo>
                  <a:lnTo>
                    <a:pt x="57142" y="13588"/>
                  </a:lnTo>
                  <a:lnTo>
                    <a:pt x="59760" y="13588"/>
                  </a:lnTo>
                  <a:lnTo>
                    <a:pt x="57446" y="11429"/>
                  </a:lnTo>
                  <a:close/>
                </a:path>
                <a:path w="148590" h="78739">
                  <a:moveTo>
                    <a:pt x="58628" y="10159"/>
                  </a:moveTo>
                  <a:lnTo>
                    <a:pt x="60017" y="13420"/>
                  </a:lnTo>
                  <a:lnTo>
                    <a:pt x="60546" y="12572"/>
                  </a:lnTo>
                  <a:lnTo>
                    <a:pt x="61003" y="12445"/>
                  </a:lnTo>
                  <a:lnTo>
                    <a:pt x="65882" y="12445"/>
                  </a:lnTo>
                  <a:lnTo>
                    <a:pt x="63759" y="12318"/>
                  </a:lnTo>
                  <a:lnTo>
                    <a:pt x="63492" y="11937"/>
                  </a:lnTo>
                  <a:lnTo>
                    <a:pt x="65670" y="11937"/>
                  </a:lnTo>
                  <a:lnTo>
                    <a:pt x="65512" y="11556"/>
                  </a:lnTo>
                  <a:lnTo>
                    <a:pt x="65800" y="11556"/>
                  </a:lnTo>
                  <a:lnTo>
                    <a:pt x="65656" y="11302"/>
                  </a:lnTo>
                  <a:lnTo>
                    <a:pt x="62769" y="11302"/>
                  </a:lnTo>
                  <a:lnTo>
                    <a:pt x="61880" y="10794"/>
                  </a:lnTo>
                  <a:lnTo>
                    <a:pt x="58628" y="10159"/>
                  </a:lnTo>
                  <a:close/>
                </a:path>
                <a:path w="148590" h="78739">
                  <a:moveTo>
                    <a:pt x="86706" y="12819"/>
                  </a:moveTo>
                  <a:close/>
                </a:path>
                <a:path w="148590" h="78739">
                  <a:moveTo>
                    <a:pt x="88390" y="10286"/>
                  </a:moveTo>
                  <a:lnTo>
                    <a:pt x="87064" y="10286"/>
                  </a:lnTo>
                  <a:lnTo>
                    <a:pt x="86820" y="10794"/>
                  </a:lnTo>
                  <a:lnTo>
                    <a:pt x="86706" y="12819"/>
                  </a:lnTo>
                  <a:lnTo>
                    <a:pt x="88524" y="12445"/>
                  </a:lnTo>
                  <a:lnTo>
                    <a:pt x="88390" y="10286"/>
                  </a:lnTo>
                  <a:close/>
                </a:path>
                <a:path w="148590" h="78739">
                  <a:moveTo>
                    <a:pt x="65670" y="11937"/>
                  </a:moveTo>
                  <a:lnTo>
                    <a:pt x="63645" y="11937"/>
                  </a:lnTo>
                  <a:lnTo>
                    <a:pt x="63759" y="12318"/>
                  </a:lnTo>
                  <a:lnTo>
                    <a:pt x="65829" y="12318"/>
                  </a:lnTo>
                  <a:lnTo>
                    <a:pt x="65670" y="11937"/>
                  </a:lnTo>
                  <a:close/>
                </a:path>
                <a:path w="148590" h="78739">
                  <a:moveTo>
                    <a:pt x="46551" y="0"/>
                  </a:moveTo>
                  <a:lnTo>
                    <a:pt x="42711" y="6730"/>
                  </a:lnTo>
                  <a:lnTo>
                    <a:pt x="42590" y="7111"/>
                  </a:lnTo>
                  <a:lnTo>
                    <a:pt x="41712" y="11683"/>
                  </a:lnTo>
                  <a:lnTo>
                    <a:pt x="40467" y="11810"/>
                  </a:lnTo>
                  <a:lnTo>
                    <a:pt x="39845" y="11937"/>
                  </a:lnTo>
                  <a:lnTo>
                    <a:pt x="45801" y="11937"/>
                  </a:lnTo>
                  <a:lnTo>
                    <a:pt x="45039" y="11810"/>
                  </a:lnTo>
                  <a:lnTo>
                    <a:pt x="43541" y="11683"/>
                  </a:lnTo>
                  <a:lnTo>
                    <a:pt x="44328" y="7873"/>
                  </a:lnTo>
                  <a:lnTo>
                    <a:pt x="48240" y="2666"/>
                  </a:lnTo>
                  <a:lnTo>
                    <a:pt x="50011" y="2666"/>
                  </a:lnTo>
                  <a:lnTo>
                    <a:pt x="46551" y="0"/>
                  </a:lnTo>
                  <a:close/>
                </a:path>
                <a:path w="148590" h="78739">
                  <a:moveTo>
                    <a:pt x="65800" y="11556"/>
                  </a:moveTo>
                  <a:lnTo>
                    <a:pt x="65512" y="11556"/>
                  </a:lnTo>
                  <a:lnTo>
                    <a:pt x="65944" y="11810"/>
                  </a:lnTo>
                  <a:lnTo>
                    <a:pt x="65800" y="11556"/>
                  </a:lnTo>
                  <a:close/>
                </a:path>
                <a:path w="148590" h="78739">
                  <a:moveTo>
                    <a:pt x="22840" y="10540"/>
                  </a:moveTo>
                  <a:lnTo>
                    <a:pt x="20579" y="10540"/>
                  </a:lnTo>
                  <a:lnTo>
                    <a:pt x="18788" y="11429"/>
                  </a:lnTo>
                  <a:lnTo>
                    <a:pt x="23944" y="11429"/>
                  </a:lnTo>
                  <a:lnTo>
                    <a:pt x="22840" y="10540"/>
                  </a:lnTo>
                  <a:close/>
                </a:path>
                <a:path w="148590" h="78739">
                  <a:moveTo>
                    <a:pt x="63393" y="8000"/>
                  </a:moveTo>
                  <a:lnTo>
                    <a:pt x="59162" y="8000"/>
                  </a:lnTo>
                  <a:lnTo>
                    <a:pt x="62273" y="9397"/>
                  </a:lnTo>
                  <a:lnTo>
                    <a:pt x="62705" y="9651"/>
                  </a:lnTo>
                  <a:lnTo>
                    <a:pt x="63032" y="10286"/>
                  </a:lnTo>
                  <a:lnTo>
                    <a:pt x="63097" y="10667"/>
                  </a:lnTo>
                  <a:lnTo>
                    <a:pt x="62769" y="11302"/>
                  </a:lnTo>
                  <a:lnTo>
                    <a:pt x="65656" y="11302"/>
                  </a:lnTo>
                  <a:lnTo>
                    <a:pt x="65078" y="10413"/>
                  </a:lnTo>
                  <a:lnTo>
                    <a:pt x="65134" y="10032"/>
                  </a:lnTo>
                  <a:lnTo>
                    <a:pt x="65707" y="9016"/>
                  </a:lnTo>
                  <a:lnTo>
                    <a:pt x="64166" y="9016"/>
                  </a:lnTo>
                  <a:lnTo>
                    <a:pt x="63815" y="8451"/>
                  </a:lnTo>
                  <a:lnTo>
                    <a:pt x="63393" y="8000"/>
                  </a:lnTo>
                  <a:close/>
                </a:path>
                <a:path w="148590" h="78739">
                  <a:moveTo>
                    <a:pt x="31844" y="7111"/>
                  </a:moveTo>
                  <a:lnTo>
                    <a:pt x="29228" y="8635"/>
                  </a:lnTo>
                  <a:lnTo>
                    <a:pt x="27755" y="11175"/>
                  </a:lnTo>
                  <a:lnTo>
                    <a:pt x="29536" y="11175"/>
                  </a:lnTo>
                  <a:lnTo>
                    <a:pt x="30752" y="8762"/>
                  </a:lnTo>
                  <a:lnTo>
                    <a:pt x="35197" y="7873"/>
                  </a:lnTo>
                  <a:lnTo>
                    <a:pt x="35970" y="7873"/>
                  </a:lnTo>
                  <a:lnTo>
                    <a:pt x="31844" y="7111"/>
                  </a:lnTo>
                  <a:close/>
                </a:path>
                <a:path w="148590" h="78739">
                  <a:moveTo>
                    <a:pt x="97338" y="9778"/>
                  </a:moveTo>
                  <a:lnTo>
                    <a:pt x="92004" y="10159"/>
                  </a:lnTo>
                  <a:lnTo>
                    <a:pt x="90429" y="11048"/>
                  </a:lnTo>
                  <a:lnTo>
                    <a:pt x="94049" y="10667"/>
                  </a:lnTo>
                  <a:lnTo>
                    <a:pt x="96995" y="10540"/>
                  </a:lnTo>
                  <a:lnTo>
                    <a:pt x="102634" y="10540"/>
                  </a:lnTo>
                  <a:lnTo>
                    <a:pt x="101580" y="10286"/>
                  </a:lnTo>
                  <a:lnTo>
                    <a:pt x="101584" y="10032"/>
                  </a:lnTo>
                  <a:lnTo>
                    <a:pt x="99764" y="10032"/>
                  </a:lnTo>
                  <a:lnTo>
                    <a:pt x="97338" y="9778"/>
                  </a:lnTo>
                  <a:close/>
                </a:path>
                <a:path w="148590" h="78739">
                  <a:moveTo>
                    <a:pt x="20030" y="9496"/>
                  </a:moveTo>
                  <a:lnTo>
                    <a:pt x="19817" y="9524"/>
                  </a:lnTo>
                  <a:lnTo>
                    <a:pt x="18560" y="10159"/>
                  </a:lnTo>
                  <a:lnTo>
                    <a:pt x="17531" y="10921"/>
                  </a:lnTo>
                  <a:lnTo>
                    <a:pt x="18700" y="10921"/>
                  </a:lnTo>
                  <a:lnTo>
                    <a:pt x="20030" y="9496"/>
                  </a:lnTo>
                  <a:close/>
                </a:path>
                <a:path w="148590" h="78739">
                  <a:moveTo>
                    <a:pt x="88367" y="9905"/>
                  </a:moveTo>
                  <a:lnTo>
                    <a:pt x="85794" y="9905"/>
                  </a:lnTo>
                  <a:lnTo>
                    <a:pt x="86251" y="10159"/>
                  </a:lnTo>
                  <a:lnTo>
                    <a:pt x="86619" y="10286"/>
                  </a:lnTo>
                  <a:lnTo>
                    <a:pt x="87064" y="10286"/>
                  </a:lnTo>
                  <a:lnTo>
                    <a:pt x="88390" y="10286"/>
                  </a:lnTo>
                  <a:lnTo>
                    <a:pt x="88367" y="9905"/>
                  </a:lnTo>
                  <a:close/>
                </a:path>
                <a:path w="148590" h="78739">
                  <a:moveTo>
                    <a:pt x="99182" y="6518"/>
                  </a:moveTo>
                  <a:lnTo>
                    <a:pt x="99764" y="10032"/>
                  </a:lnTo>
                  <a:lnTo>
                    <a:pt x="101584" y="10032"/>
                  </a:lnTo>
                  <a:lnTo>
                    <a:pt x="101618" y="8254"/>
                  </a:lnTo>
                  <a:lnTo>
                    <a:pt x="99941" y="6730"/>
                  </a:lnTo>
                  <a:lnTo>
                    <a:pt x="99182" y="6518"/>
                  </a:lnTo>
                  <a:close/>
                </a:path>
                <a:path w="148590" h="78739">
                  <a:moveTo>
                    <a:pt x="20833" y="8635"/>
                  </a:moveTo>
                  <a:lnTo>
                    <a:pt x="20030" y="9496"/>
                  </a:lnTo>
                  <a:lnTo>
                    <a:pt x="22158" y="9209"/>
                  </a:lnTo>
                  <a:lnTo>
                    <a:pt x="20833" y="8635"/>
                  </a:lnTo>
                  <a:close/>
                </a:path>
                <a:path w="148590" h="78739">
                  <a:moveTo>
                    <a:pt x="88283" y="8560"/>
                  </a:moveTo>
                  <a:lnTo>
                    <a:pt x="87610" y="9397"/>
                  </a:lnTo>
                  <a:lnTo>
                    <a:pt x="88335" y="9397"/>
                  </a:lnTo>
                  <a:lnTo>
                    <a:pt x="88283" y="8560"/>
                  </a:lnTo>
                  <a:close/>
                </a:path>
                <a:path w="148590" h="78739">
                  <a:moveTo>
                    <a:pt x="60775" y="5206"/>
                  </a:moveTo>
                  <a:lnTo>
                    <a:pt x="57625" y="6476"/>
                  </a:lnTo>
                  <a:lnTo>
                    <a:pt x="55123" y="9143"/>
                  </a:lnTo>
                  <a:lnTo>
                    <a:pt x="56810" y="9143"/>
                  </a:lnTo>
                  <a:lnTo>
                    <a:pt x="57549" y="8381"/>
                  </a:lnTo>
                  <a:lnTo>
                    <a:pt x="59162" y="8000"/>
                  </a:lnTo>
                  <a:lnTo>
                    <a:pt x="63393" y="8000"/>
                  </a:lnTo>
                  <a:lnTo>
                    <a:pt x="60775" y="5206"/>
                  </a:lnTo>
                  <a:close/>
                </a:path>
                <a:path w="148590" h="78739">
                  <a:moveTo>
                    <a:pt x="69614" y="1777"/>
                  </a:moveTo>
                  <a:lnTo>
                    <a:pt x="64166" y="9016"/>
                  </a:lnTo>
                  <a:lnTo>
                    <a:pt x="65707" y="9016"/>
                  </a:lnTo>
                  <a:lnTo>
                    <a:pt x="69360" y="2539"/>
                  </a:lnTo>
                  <a:lnTo>
                    <a:pt x="80028" y="2539"/>
                  </a:lnTo>
                  <a:lnTo>
                    <a:pt x="69614" y="1777"/>
                  </a:lnTo>
                  <a:close/>
                </a:path>
                <a:path w="148590" h="78739">
                  <a:moveTo>
                    <a:pt x="92568" y="6044"/>
                  </a:moveTo>
                  <a:lnTo>
                    <a:pt x="88130" y="6095"/>
                  </a:lnTo>
                  <a:lnTo>
                    <a:pt x="88283" y="8560"/>
                  </a:lnTo>
                  <a:lnTo>
                    <a:pt x="89858" y="6603"/>
                  </a:lnTo>
                  <a:lnTo>
                    <a:pt x="92568" y="6044"/>
                  </a:lnTo>
                  <a:close/>
                </a:path>
                <a:path w="148590" h="78739">
                  <a:moveTo>
                    <a:pt x="99091" y="5968"/>
                  </a:moveTo>
                  <a:lnTo>
                    <a:pt x="97288" y="5989"/>
                  </a:lnTo>
                  <a:lnTo>
                    <a:pt x="99182" y="6518"/>
                  </a:lnTo>
                  <a:lnTo>
                    <a:pt x="99091" y="5968"/>
                  </a:lnTo>
                  <a:close/>
                </a:path>
                <a:path w="148590" h="78739">
                  <a:moveTo>
                    <a:pt x="95395" y="5460"/>
                  </a:moveTo>
                  <a:lnTo>
                    <a:pt x="92568" y="6044"/>
                  </a:lnTo>
                  <a:lnTo>
                    <a:pt x="97288" y="5989"/>
                  </a:lnTo>
                  <a:lnTo>
                    <a:pt x="95395" y="5460"/>
                  </a:lnTo>
                  <a:close/>
                </a:path>
              </a:pathLst>
            </a:custGeom>
            <a:solidFill>
              <a:srgbClr val="ECA9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1" name="object 5201" descr=""/>
            <p:cNvSpPr/>
            <p:nvPr/>
          </p:nvSpPr>
          <p:spPr>
            <a:xfrm>
              <a:off x="1279276" y="2445209"/>
              <a:ext cx="24130" cy="20320"/>
            </a:xfrm>
            <a:custGeom>
              <a:avLst/>
              <a:gdLst/>
              <a:ahLst/>
              <a:cxnLst/>
              <a:rect l="l" t="t" r="r" b="b"/>
              <a:pathLst>
                <a:path w="24130" h="20319">
                  <a:moveTo>
                    <a:pt x="12877" y="0"/>
                  </a:moveTo>
                  <a:lnTo>
                    <a:pt x="8077" y="1041"/>
                  </a:lnTo>
                  <a:lnTo>
                    <a:pt x="5067" y="4673"/>
                  </a:lnTo>
                  <a:lnTo>
                    <a:pt x="1396" y="9410"/>
                  </a:lnTo>
                  <a:lnTo>
                    <a:pt x="0" y="14668"/>
                  </a:lnTo>
                  <a:lnTo>
                    <a:pt x="5410" y="19773"/>
                  </a:lnTo>
                  <a:lnTo>
                    <a:pt x="11404" y="18262"/>
                  </a:lnTo>
                  <a:lnTo>
                    <a:pt x="19684" y="12966"/>
                  </a:lnTo>
                  <a:lnTo>
                    <a:pt x="23901" y="5854"/>
                  </a:lnTo>
                  <a:lnTo>
                    <a:pt x="17449" y="2425"/>
                  </a:lnTo>
                  <a:lnTo>
                    <a:pt x="128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2" name="object 5202" descr=""/>
            <p:cNvSpPr/>
            <p:nvPr/>
          </p:nvSpPr>
          <p:spPr>
            <a:xfrm>
              <a:off x="1285913" y="2444762"/>
              <a:ext cx="54610" cy="52705"/>
            </a:xfrm>
            <a:custGeom>
              <a:avLst/>
              <a:gdLst/>
              <a:ahLst/>
              <a:cxnLst/>
              <a:rect l="l" t="t" r="r" b="b"/>
              <a:pathLst>
                <a:path w="54609" h="52705">
                  <a:moveTo>
                    <a:pt x="19748" y="36474"/>
                  </a:moveTo>
                  <a:lnTo>
                    <a:pt x="19202" y="35928"/>
                  </a:lnTo>
                  <a:lnTo>
                    <a:pt x="15646" y="32359"/>
                  </a:lnTo>
                  <a:lnTo>
                    <a:pt x="7569" y="28130"/>
                  </a:lnTo>
                  <a:lnTo>
                    <a:pt x="215" y="34620"/>
                  </a:lnTo>
                  <a:lnTo>
                    <a:pt x="381" y="39916"/>
                  </a:lnTo>
                  <a:lnTo>
                    <a:pt x="88" y="46812"/>
                  </a:lnTo>
                  <a:lnTo>
                    <a:pt x="0" y="51269"/>
                  </a:lnTo>
                  <a:lnTo>
                    <a:pt x="5245" y="52590"/>
                  </a:lnTo>
                  <a:lnTo>
                    <a:pt x="6756" y="49276"/>
                  </a:lnTo>
                  <a:lnTo>
                    <a:pt x="9575" y="43357"/>
                  </a:lnTo>
                  <a:lnTo>
                    <a:pt x="19748" y="36474"/>
                  </a:lnTo>
                  <a:close/>
                </a:path>
                <a:path w="54609" h="52705">
                  <a:moveTo>
                    <a:pt x="54394" y="4699"/>
                  </a:moveTo>
                  <a:lnTo>
                    <a:pt x="54063" y="4343"/>
                  </a:lnTo>
                  <a:lnTo>
                    <a:pt x="51701" y="1803"/>
                  </a:lnTo>
                  <a:lnTo>
                    <a:pt x="48920" y="165"/>
                  </a:lnTo>
                  <a:lnTo>
                    <a:pt x="42608" y="0"/>
                  </a:lnTo>
                  <a:lnTo>
                    <a:pt x="40005" y="1104"/>
                  </a:lnTo>
                  <a:lnTo>
                    <a:pt x="31013" y="3149"/>
                  </a:lnTo>
                  <a:lnTo>
                    <a:pt x="28397" y="2006"/>
                  </a:lnTo>
                  <a:lnTo>
                    <a:pt x="18135" y="977"/>
                  </a:lnTo>
                  <a:lnTo>
                    <a:pt x="17627" y="3543"/>
                  </a:lnTo>
                  <a:lnTo>
                    <a:pt x="24358" y="3594"/>
                  </a:lnTo>
                  <a:lnTo>
                    <a:pt x="25044" y="5384"/>
                  </a:lnTo>
                  <a:lnTo>
                    <a:pt x="29019" y="10185"/>
                  </a:lnTo>
                  <a:lnTo>
                    <a:pt x="29413" y="11290"/>
                  </a:lnTo>
                  <a:lnTo>
                    <a:pt x="32397" y="13233"/>
                  </a:lnTo>
                  <a:lnTo>
                    <a:pt x="39192" y="14452"/>
                  </a:lnTo>
                  <a:lnTo>
                    <a:pt x="47028" y="14782"/>
                  </a:lnTo>
                  <a:lnTo>
                    <a:pt x="47015" y="7962"/>
                  </a:lnTo>
                  <a:lnTo>
                    <a:pt x="53949" y="5270"/>
                  </a:lnTo>
                  <a:lnTo>
                    <a:pt x="54394" y="4699"/>
                  </a:lnTo>
                  <a:close/>
                </a:path>
              </a:pathLst>
            </a:custGeom>
            <a:solidFill>
              <a:srgbClr val="3C23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3" name="object 5203" descr=""/>
            <p:cNvSpPr/>
            <p:nvPr/>
          </p:nvSpPr>
          <p:spPr>
            <a:xfrm>
              <a:off x="1344959" y="2455512"/>
              <a:ext cx="24765" cy="31750"/>
            </a:xfrm>
            <a:custGeom>
              <a:avLst/>
              <a:gdLst/>
              <a:ahLst/>
              <a:cxnLst/>
              <a:rect l="l" t="t" r="r" b="b"/>
              <a:pathLst>
                <a:path w="24765" h="31750">
                  <a:moveTo>
                    <a:pt x="11861" y="0"/>
                  </a:moveTo>
                  <a:lnTo>
                    <a:pt x="4152" y="50"/>
                  </a:lnTo>
                  <a:lnTo>
                    <a:pt x="1206" y="0"/>
                  </a:lnTo>
                  <a:lnTo>
                    <a:pt x="1549" y="1092"/>
                  </a:lnTo>
                  <a:lnTo>
                    <a:pt x="609" y="6921"/>
                  </a:lnTo>
                  <a:lnTo>
                    <a:pt x="0" y="11912"/>
                  </a:lnTo>
                  <a:lnTo>
                    <a:pt x="2743" y="18287"/>
                  </a:lnTo>
                  <a:lnTo>
                    <a:pt x="3708" y="19646"/>
                  </a:lnTo>
                  <a:lnTo>
                    <a:pt x="4432" y="22847"/>
                  </a:lnTo>
                  <a:lnTo>
                    <a:pt x="3721" y="24549"/>
                  </a:lnTo>
                  <a:lnTo>
                    <a:pt x="3949" y="27444"/>
                  </a:lnTo>
                  <a:lnTo>
                    <a:pt x="3848" y="28600"/>
                  </a:lnTo>
                  <a:lnTo>
                    <a:pt x="6934" y="31749"/>
                  </a:lnTo>
                  <a:lnTo>
                    <a:pt x="12293" y="30784"/>
                  </a:lnTo>
                  <a:lnTo>
                    <a:pt x="16802" y="30810"/>
                  </a:lnTo>
                  <a:lnTo>
                    <a:pt x="18795" y="30911"/>
                  </a:lnTo>
                  <a:lnTo>
                    <a:pt x="22377" y="26377"/>
                  </a:lnTo>
                  <a:lnTo>
                    <a:pt x="19786" y="21323"/>
                  </a:lnTo>
                  <a:lnTo>
                    <a:pt x="20218" y="18199"/>
                  </a:lnTo>
                  <a:lnTo>
                    <a:pt x="20815" y="13931"/>
                  </a:lnTo>
                  <a:lnTo>
                    <a:pt x="24320" y="11836"/>
                  </a:lnTo>
                  <a:lnTo>
                    <a:pt x="18440" y="888"/>
                  </a:lnTo>
                  <a:lnTo>
                    <a:pt x="11861" y="0"/>
                  </a:lnTo>
                  <a:close/>
                </a:path>
              </a:pathLst>
            </a:custGeom>
            <a:solidFill>
              <a:srgbClr val="B9D1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4" name="object 5204" descr=""/>
            <p:cNvSpPr/>
            <p:nvPr/>
          </p:nvSpPr>
          <p:spPr>
            <a:xfrm>
              <a:off x="1330486" y="2446504"/>
              <a:ext cx="21590" cy="16510"/>
            </a:xfrm>
            <a:custGeom>
              <a:avLst/>
              <a:gdLst/>
              <a:ahLst/>
              <a:cxnLst/>
              <a:rect l="l" t="t" r="r" b="b"/>
              <a:pathLst>
                <a:path w="21590" h="16510">
                  <a:moveTo>
                    <a:pt x="6680" y="0"/>
                  </a:moveTo>
                  <a:lnTo>
                    <a:pt x="2311" y="635"/>
                  </a:lnTo>
                  <a:lnTo>
                    <a:pt x="0" y="9410"/>
                  </a:lnTo>
                  <a:lnTo>
                    <a:pt x="7912" y="14859"/>
                  </a:lnTo>
                  <a:lnTo>
                    <a:pt x="16014" y="16002"/>
                  </a:lnTo>
                  <a:lnTo>
                    <a:pt x="20370" y="14058"/>
                  </a:lnTo>
                  <a:lnTo>
                    <a:pt x="21361" y="3733"/>
                  </a:lnTo>
                  <a:lnTo>
                    <a:pt x="15417" y="889"/>
                  </a:lnTo>
                  <a:lnTo>
                    <a:pt x="10363" y="342"/>
                  </a:lnTo>
                  <a:lnTo>
                    <a:pt x="10109" y="368"/>
                  </a:lnTo>
                  <a:lnTo>
                    <a:pt x="66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5" name="object 5205" descr=""/>
            <p:cNvSpPr/>
            <p:nvPr/>
          </p:nvSpPr>
          <p:spPr>
            <a:xfrm>
              <a:off x="1253375" y="2443124"/>
              <a:ext cx="74930" cy="59055"/>
            </a:xfrm>
            <a:custGeom>
              <a:avLst/>
              <a:gdLst/>
              <a:ahLst/>
              <a:cxnLst/>
              <a:rect l="l" t="t" r="r" b="b"/>
              <a:pathLst>
                <a:path w="74930" h="59055">
                  <a:moveTo>
                    <a:pt x="30314" y="15316"/>
                  </a:moveTo>
                  <a:lnTo>
                    <a:pt x="29667" y="10083"/>
                  </a:lnTo>
                  <a:lnTo>
                    <a:pt x="28956" y="4305"/>
                  </a:lnTo>
                  <a:lnTo>
                    <a:pt x="22860" y="1943"/>
                  </a:lnTo>
                  <a:lnTo>
                    <a:pt x="18110" y="317"/>
                  </a:lnTo>
                  <a:lnTo>
                    <a:pt x="17792" y="0"/>
                  </a:lnTo>
                  <a:lnTo>
                    <a:pt x="16776" y="38"/>
                  </a:lnTo>
                  <a:lnTo>
                    <a:pt x="11976" y="5562"/>
                  </a:lnTo>
                  <a:lnTo>
                    <a:pt x="6819" y="9639"/>
                  </a:lnTo>
                  <a:lnTo>
                    <a:pt x="520" y="12890"/>
                  </a:lnTo>
                  <a:lnTo>
                    <a:pt x="0" y="13309"/>
                  </a:lnTo>
                  <a:lnTo>
                    <a:pt x="3060" y="16840"/>
                  </a:lnTo>
                  <a:lnTo>
                    <a:pt x="10871" y="23787"/>
                  </a:lnTo>
                  <a:lnTo>
                    <a:pt x="14427" y="29540"/>
                  </a:lnTo>
                  <a:lnTo>
                    <a:pt x="16268" y="27571"/>
                  </a:lnTo>
                  <a:lnTo>
                    <a:pt x="20345" y="23964"/>
                  </a:lnTo>
                  <a:lnTo>
                    <a:pt x="30314" y="15316"/>
                  </a:lnTo>
                  <a:close/>
                </a:path>
                <a:path w="74930" h="59055">
                  <a:moveTo>
                    <a:pt x="74904" y="48171"/>
                  </a:moveTo>
                  <a:lnTo>
                    <a:pt x="74168" y="41656"/>
                  </a:lnTo>
                  <a:lnTo>
                    <a:pt x="73380" y="34696"/>
                  </a:lnTo>
                  <a:lnTo>
                    <a:pt x="66751" y="31013"/>
                  </a:lnTo>
                  <a:lnTo>
                    <a:pt x="60845" y="27940"/>
                  </a:lnTo>
                  <a:lnTo>
                    <a:pt x="59067" y="28625"/>
                  </a:lnTo>
                  <a:lnTo>
                    <a:pt x="56578" y="31902"/>
                  </a:lnTo>
                  <a:lnTo>
                    <a:pt x="48704" y="44043"/>
                  </a:lnTo>
                  <a:lnTo>
                    <a:pt x="48221" y="49568"/>
                  </a:lnTo>
                  <a:lnTo>
                    <a:pt x="49199" y="49491"/>
                  </a:lnTo>
                  <a:lnTo>
                    <a:pt x="60553" y="56159"/>
                  </a:lnTo>
                  <a:lnTo>
                    <a:pt x="64808" y="58610"/>
                  </a:lnTo>
                  <a:lnTo>
                    <a:pt x="65874" y="58305"/>
                  </a:lnTo>
                  <a:lnTo>
                    <a:pt x="70256" y="53454"/>
                  </a:lnTo>
                  <a:lnTo>
                    <a:pt x="74904" y="48171"/>
                  </a:lnTo>
                  <a:close/>
                </a:path>
              </a:pathLst>
            </a:custGeom>
            <a:solidFill>
              <a:srgbClr val="B9D1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6" name="object 5206" descr=""/>
            <p:cNvSpPr/>
            <p:nvPr/>
          </p:nvSpPr>
          <p:spPr>
            <a:xfrm>
              <a:off x="1292431" y="2464989"/>
              <a:ext cx="23495" cy="17780"/>
            </a:xfrm>
            <a:custGeom>
              <a:avLst/>
              <a:gdLst/>
              <a:ahLst/>
              <a:cxnLst/>
              <a:rect l="l" t="t" r="r" b="b"/>
              <a:pathLst>
                <a:path w="23494" h="17780">
                  <a:moveTo>
                    <a:pt x="9156" y="0"/>
                  </a:moveTo>
                  <a:lnTo>
                    <a:pt x="0" y="4000"/>
                  </a:lnTo>
                  <a:lnTo>
                    <a:pt x="1587" y="10058"/>
                  </a:lnTo>
                  <a:lnTo>
                    <a:pt x="9385" y="15913"/>
                  </a:lnTo>
                  <a:lnTo>
                    <a:pt x="17424" y="17716"/>
                  </a:lnTo>
                  <a:lnTo>
                    <a:pt x="20637" y="13271"/>
                  </a:lnTo>
                  <a:lnTo>
                    <a:pt x="23444" y="9397"/>
                  </a:lnTo>
                  <a:lnTo>
                    <a:pt x="21043" y="4317"/>
                  </a:lnTo>
                  <a:lnTo>
                    <a:pt x="17475" y="2095"/>
                  </a:lnTo>
                  <a:lnTo>
                    <a:pt x="14833" y="190"/>
                  </a:lnTo>
                  <a:lnTo>
                    <a:pt x="9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7" name="object 5207" descr=""/>
            <p:cNvSpPr/>
            <p:nvPr/>
          </p:nvSpPr>
          <p:spPr>
            <a:xfrm>
              <a:off x="1269517" y="2461299"/>
              <a:ext cx="8890" cy="34925"/>
            </a:xfrm>
            <a:custGeom>
              <a:avLst/>
              <a:gdLst/>
              <a:ahLst/>
              <a:cxnLst/>
              <a:rect l="l" t="t" r="r" b="b"/>
              <a:pathLst>
                <a:path w="8890" h="34925">
                  <a:moveTo>
                    <a:pt x="1333" y="0"/>
                  </a:moveTo>
                  <a:lnTo>
                    <a:pt x="965" y="1485"/>
                  </a:lnTo>
                  <a:lnTo>
                    <a:pt x="2844" y="4356"/>
                  </a:lnTo>
                  <a:lnTo>
                    <a:pt x="2870" y="8127"/>
                  </a:lnTo>
                  <a:lnTo>
                    <a:pt x="101" y="20751"/>
                  </a:lnTo>
                  <a:lnTo>
                    <a:pt x="0" y="30048"/>
                  </a:lnTo>
                  <a:lnTo>
                    <a:pt x="1866" y="33083"/>
                  </a:lnTo>
                  <a:lnTo>
                    <a:pt x="3251" y="34315"/>
                  </a:lnTo>
                  <a:lnTo>
                    <a:pt x="7277" y="27343"/>
                  </a:lnTo>
                  <a:lnTo>
                    <a:pt x="8496" y="20777"/>
                  </a:lnTo>
                  <a:lnTo>
                    <a:pt x="8585" y="14604"/>
                  </a:lnTo>
                  <a:lnTo>
                    <a:pt x="8737" y="3454"/>
                  </a:lnTo>
                  <a:lnTo>
                    <a:pt x="6477" y="4178"/>
                  </a:lnTo>
                  <a:lnTo>
                    <a:pt x="1333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08" name="object 5208" descr="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322806" y="2462137"/>
              <a:ext cx="23799" cy="22554"/>
            </a:xfrm>
            <a:prstGeom prst="rect">
              <a:avLst/>
            </a:prstGeom>
          </p:spPr>
        </p:pic>
        <p:pic>
          <p:nvPicPr>
            <p:cNvPr id="5209" name="object 5209" descr="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276489" y="2451812"/>
              <a:ext cx="41960" cy="31661"/>
            </a:xfrm>
            <a:prstGeom prst="rect">
              <a:avLst/>
            </a:prstGeom>
          </p:spPr>
        </p:pic>
        <p:sp>
          <p:nvSpPr>
            <p:cNvPr id="5210" name="object 5210" descr=""/>
            <p:cNvSpPr/>
            <p:nvPr/>
          </p:nvSpPr>
          <p:spPr>
            <a:xfrm>
              <a:off x="1246088" y="2461462"/>
              <a:ext cx="21590" cy="19050"/>
            </a:xfrm>
            <a:custGeom>
              <a:avLst/>
              <a:gdLst/>
              <a:ahLst/>
              <a:cxnLst/>
              <a:rect l="l" t="t" r="r" b="b"/>
              <a:pathLst>
                <a:path w="21590" h="19050">
                  <a:moveTo>
                    <a:pt x="5372" y="0"/>
                  </a:moveTo>
                  <a:lnTo>
                    <a:pt x="3632" y="1270"/>
                  </a:lnTo>
                  <a:lnTo>
                    <a:pt x="2133" y="2717"/>
                  </a:lnTo>
                  <a:lnTo>
                    <a:pt x="0" y="8763"/>
                  </a:lnTo>
                  <a:lnTo>
                    <a:pt x="4330" y="12788"/>
                  </a:lnTo>
                  <a:lnTo>
                    <a:pt x="10058" y="16459"/>
                  </a:lnTo>
                  <a:lnTo>
                    <a:pt x="13360" y="18935"/>
                  </a:lnTo>
                  <a:lnTo>
                    <a:pt x="17398" y="16433"/>
                  </a:lnTo>
                  <a:lnTo>
                    <a:pt x="17856" y="15303"/>
                  </a:lnTo>
                  <a:lnTo>
                    <a:pt x="19011" y="12890"/>
                  </a:lnTo>
                  <a:lnTo>
                    <a:pt x="19977" y="11480"/>
                  </a:lnTo>
                  <a:lnTo>
                    <a:pt x="20993" y="10134"/>
                  </a:lnTo>
                  <a:lnTo>
                    <a:pt x="18453" y="7353"/>
                  </a:lnTo>
                  <a:lnTo>
                    <a:pt x="15747" y="4660"/>
                  </a:lnTo>
                  <a:lnTo>
                    <a:pt x="12344" y="3111"/>
                  </a:lnTo>
                  <a:lnTo>
                    <a:pt x="10769" y="2387"/>
                  </a:lnTo>
                  <a:lnTo>
                    <a:pt x="9093" y="1930"/>
                  </a:lnTo>
                  <a:lnTo>
                    <a:pt x="6769" y="901"/>
                  </a:lnTo>
                  <a:lnTo>
                    <a:pt x="6032" y="495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F0C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1" name="object 5211" descr=""/>
            <p:cNvSpPr/>
            <p:nvPr/>
          </p:nvSpPr>
          <p:spPr>
            <a:xfrm>
              <a:off x="1251461" y="2457390"/>
              <a:ext cx="20320" cy="14604"/>
            </a:xfrm>
            <a:custGeom>
              <a:avLst/>
              <a:gdLst/>
              <a:ahLst/>
              <a:cxnLst/>
              <a:rect l="l" t="t" r="r" b="b"/>
              <a:pathLst>
                <a:path w="20319" h="14605">
                  <a:moveTo>
                    <a:pt x="7416" y="0"/>
                  </a:moveTo>
                  <a:lnTo>
                    <a:pt x="3263" y="1701"/>
                  </a:lnTo>
                  <a:lnTo>
                    <a:pt x="0" y="4076"/>
                  </a:lnTo>
                  <a:lnTo>
                    <a:pt x="660" y="4559"/>
                  </a:lnTo>
                  <a:lnTo>
                    <a:pt x="1384" y="4965"/>
                  </a:lnTo>
                  <a:lnTo>
                    <a:pt x="3721" y="6007"/>
                  </a:lnTo>
                  <a:lnTo>
                    <a:pt x="5397" y="6464"/>
                  </a:lnTo>
                  <a:lnTo>
                    <a:pt x="10375" y="8737"/>
                  </a:lnTo>
                  <a:lnTo>
                    <a:pt x="13081" y="11417"/>
                  </a:lnTo>
                  <a:lnTo>
                    <a:pt x="15621" y="14211"/>
                  </a:lnTo>
                  <a:lnTo>
                    <a:pt x="17653" y="11506"/>
                  </a:lnTo>
                  <a:lnTo>
                    <a:pt x="19913" y="9067"/>
                  </a:lnTo>
                  <a:lnTo>
                    <a:pt x="15392" y="6692"/>
                  </a:lnTo>
                  <a:lnTo>
                    <a:pt x="7721" y="292"/>
                  </a:lnTo>
                  <a:lnTo>
                    <a:pt x="7416" y="0"/>
                  </a:lnTo>
                  <a:close/>
                </a:path>
              </a:pathLst>
            </a:custGeom>
            <a:solidFill>
              <a:srgbClr val="F5D4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2" name="object 5212" descr=""/>
            <p:cNvSpPr/>
            <p:nvPr/>
          </p:nvSpPr>
          <p:spPr>
            <a:xfrm>
              <a:off x="1261135" y="2451544"/>
              <a:ext cx="101600" cy="45720"/>
            </a:xfrm>
            <a:custGeom>
              <a:avLst/>
              <a:gdLst/>
              <a:ahLst/>
              <a:cxnLst/>
              <a:rect l="l" t="t" r="r" b="b"/>
              <a:pathLst>
                <a:path w="101600" h="45719">
                  <a:moveTo>
                    <a:pt x="10718" y="0"/>
                  </a:moveTo>
                  <a:lnTo>
                    <a:pt x="10045" y="25"/>
                  </a:lnTo>
                  <a:lnTo>
                    <a:pt x="9512" y="0"/>
                  </a:lnTo>
                  <a:lnTo>
                    <a:pt x="8902" y="215"/>
                  </a:lnTo>
                  <a:lnTo>
                    <a:pt x="6324" y="2400"/>
                  </a:lnTo>
                  <a:lnTo>
                    <a:pt x="3873" y="3987"/>
                  </a:lnTo>
                  <a:lnTo>
                    <a:pt x="0" y="5778"/>
                  </a:lnTo>
                  <a:lnTo>
                    <a:pt x="1854" y="5676"/>
                  </a:lnTo>
                  <a:lnTo>
                    <a:pt x="2311" y="5461"/>
                  </a:lnTo>
                  <a:lnTo>
                    <a:pt x="5232" y="4102"/>
                  </a:lnTo>
                  <a:lnTo>
                    <a:pt x="7924" y="2387"/>
                  </a:lnTo>
                  <a:lnTo>
                    <a:pt x="10718" y="0"/>
                  </a:lnTo>
                  <a:close/>
                </a:path>
                <a:path w="101600" h="45719">
                  <a:moveTo>
                    <a:pt x="15494" y="25"/>
                  </a:moveTo>
                  <a:lnTo>
                    <a:pt x="13792" y="698"/>
                  </a:lnTo>
                  <a:lnTo>
                    <a:pt x="14097" y="2654"/>
                  </a:lnTo>
                  <a:lnTo>
                    <a:pt x="14401" y="4610"/>
                  </a:lnTo>
                  <a:lnTo>
                    <a:pt x="11201" y="8724"/>
                  </a:lnTo>
                  <a:lnTo>
                    <a:pt x="6273" y="10312"/>
                  </a:lnTo>
                  <a:lnTo>
                    <a:pt x="6502" y="11303"/>
                  </a:lnTo>
                  <a:lnTo>
                    <a:pt x="12128" y="9474"/>
                  </a:lnTo>
                  <a:lnTo>
                    <a:pt x="15455" y="5626"/>
                  </a:lnTo>
                  <a:lnTo>
                    <a:pt x="15494" y="25"/>
                  </a:lnTo>
                  <a:close/>
                </a:path>
                <a:path w="101600" h="45719">
                  <a:moveTo>
                    <a:pt x="54533" y="27457"/>
                  </a:moveTo>
                  <a:lnTo>
                    <a:pt x="52679" y="27698"/>
                  </a:lnTo>
                  <a:lnTo>
                    <a:pt x="52349" y="28054"/>
                  </a:lnTo>
                  <a:lnTo>
                    <a:pt x="51879" y="28892"/>
                  </a:lnTo>
                  <a:lnTo>
                    <a:pt x="48602" y="32524"/>
                  </a:lnTo>
                  <a:lnTo>
                    <a:pt x="46139" y="35572"/>
                  </a:lnTo>
                  <a:lnTo>
                    <a:pt x="43395" y="39941"/>
                  </a:lnTo>
                  <a:lnTo>
                    <a:pt x="45173" y="39865"/>
                  </a:lnTo>
                  <a:lnTo>
                    <a:pt x="48044" y="35293"/>
                  </a:lnTo>
                  <a:lnTo>
                    <a:pt x="50927" y="31470"/>
                  </a:lnTo>
                  <a:lnTo>
                    <a:pt x="54533" y="27457"/>
                  </a:lnTo>
                  <a:close/>
                </a:path>
                <a:path w="101600" h="45719">
                  <a:moveTo>
                    <a:pt x="57353" y="35839"/>
                  </a:moveTo>
                  <a:lnTo>
                    <a:pt x="57023" y="30848"/>
                  </a:lnTo>
                  <a:lnTo>
                    <a:pt x="55981" y="30060"/>
                  </a:lnTo>
                  <a:lnTo>
                    <a:pt x="56235" y="32740"/>
                  </a:lnTo>
                  <a:lnTo>
                    <a:pt x="56489" y="35420"/>
                  </a:lnTo>
                  <a:lnTo>
                    <a:pt x="54800" y="40614"/>
                  </a:lnTo>
                  <a:lnTo>
                    <a:pt x="53200" y="45326"/>
                  </a:lnTo>
                  <a:lnTo>
                    <a:pt x="55143" y="45097"/>
                  </a:lnTo>
                  <a:lnTo>
                    <a:pt x="56794" y="40220"/>
                  </a:lnTo>
                  <a:lnTo>
                    <a:pt x="57353" y="35839"/>
                  </a:lnTo>
                  <a:close/>
                </a:path>
                <a:path w="101600" h="45719">
                  <a:moveTo>
                    <a:pt x="97002" y="25069"/>
                  </a:moveTo>
                  <a:lnTo>
                    <a:pt x="95173" y="19342"/>
                  </a:lnTo>
                  <a:lnTo>
                    <a:pt x="91821" y="13106"/>
                  </a:lnTo>
                  <a:lnTo>
                    <a:pt x="90843" y="13716"/>
                  </a:lnTo>
                  <a:lnTo>
                    <a:pt x="91109" y="14211"/>
                  </a:lnTo>
                  <a:lnTo>
                    <a:pt x="94107" y="19773"/>
                  </a:lnTo>
                  <a:lnTo>
                    <a:pt x="95034" y="25361"/>
                  </a:lnTo>
                  <a:lnTo>
                    <a:pt x="93865" y="32308"/>
                  </a:lnTo>
                  <a:lnTo>
                    <a:pt x="95846" y="31965"/>
                  </a:lnTo>
                  <a:lnTo>
                    <a:pt x="97002" y="25069"/>
                  </a:lnTo>
                  <a:close/>
                </a:path>
                <a:path w="101600" h="45719">
                  <a:moveTo>
                    <a:pt x="101015" y="15735"/>
                  </a:moveTo>
                  <a:lnTo>
                    <a:pt x="98361" y="13360"/>
                  </a:lnTo>
                  <a:lnTo>
                    <a:pt x="95732" y="11671"/>
                  </a:lnTo>
                  <a:lnTo>
                    <a:pt x="92316" y="10160"/>
                  </a:lnTo>
                  <a:lnTo>
                    <a:pt x="90766" y="10985"/>
                  </a:lnTo>
                  <a:lnTo>
                    <a:pt x="90982" y="11074"/>
                  </a:lnTo>
                  <a:lnTo>
                    <a:pt x="92481" y="11112"/>
                  </a:lnTo>
                  <a:lnTo>
                    <a:pt x="95364" y="12382"/>
                  </a:lnTo>
                  <a:lnTo>
                    <a:pt x="96494" y="14033"/>
                  </a:lnTo>
                  <a:lnTo>
                    <a:pt x="99237" y="16484"/>
                  </a:lnTo>
                  <a:lnTo>
                    <a:pt x="101015" y="15735"/>
                  </a:lnTo>
                  <a:close/>
                </a:path>
              </a:pathLst>
            </a:custGeom>
            <a:solidFill>
              <a:srgbClr val="9DC3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3" name="object 5213" descr=""/>
            <p:cNvSpPr/>
            <p:nvPr/>
          </p:nvSpPr>
          <p:spPr>
            <a:xfrm>
              <a:off x="1270469" y="2464104"/>
              <a:ext cx="7620" cy="29845"/>
            </a:xfrm>
            <a:custGeom>
              <a:avLst/>
              <a:gdLst/>
              <a:ahLst/>
              <a:cxnLst/>
              <a:rect l="l" t="t" r="r" b="b"/>
              <a:pathLst>
                <a:path w="7619" h="29844">
                  <a:moveTo>
                    <a:pt x="2019" y="8343"/>
                  </a:moveTo>
                  <a:lnTo>
                    <a:pt x="850" y="11087"/>
                  </a:lnTo>
                  <a:lnTo>
                    <a:pt x="0" y="20408"/>
                  </a:lnTo>
                  <a:lnTo>
                    <a:pt x="177" y="24726"/>
                  </a:lnTo>
                  <a:lnTo>
                    <a:pt x="762" y="29514"/>
                  </a:lnTo>
                  <a:lnTo>
                    <a:pt x="1308" y="29222"/>
                  </a:lnTo>
                  <a:lnTo>
                    <a:pt x="558" y="23126"/>
                  </a:lnTo>
                  <a:lnTo>
                    <a:pt x="533" y="17500"/>
                  </a:lnTo>
                  <a:lnTo>
                    <a:pt x="2019" y="8343"/>
                  </a:lnTo>
                  <a:close/>
                </a:path>
                <a:path w="7619" h="29844">
                  <a:moveTo>
                    <a:pt x="3175" y="5626"/>
                  </a:moveTo>
                  <a:lnTo>
                    <a:pt x="3073" y="5308"/>
                  </a:lnTo>
                  <a:lnTo>
                    <a:pt x="2082" y="7937"/>
                  </a:lnTo>
                  <a:lnTo>
                    <a:pt x="2019" y="8343"/>
                  </a:lnTo>
                  <a:lnTo>
                    <a:pt x="3175" y="5626"/>
                  </a:lnTo>
                  <a:close/>
                </a:path>
                <a:path w="7619" h="29844">
                  <a:moveTo>
                    <a:pt x="3429" y="4368"/>
                  </a:moveTo>
                  <a:lnTo>
                    <a:pt x="2044" y="0"/>
                  </a:lnTo>
                  <a:lnTo>
                    <a:pt x="1498" y="355"/>
                  </a:lnTo>
                  <a:lnTo>
                    <a:pt x="3073" y="5308"/>
                  </a:lnTo>
                  <a:lnTo>
                    <a:pt x="3429" y="4368"/>
                  </a:lnTo>
                  <a:close/>
                </a:path>
                <a:path w="7619" h="29844">
                  <a:moveTo>
                    <a:pt x="5842" y="22694"/>
                  </a:moveTo>
                  <a:lnTo>
                    <a:pt x="5448" y="21196"/>
                  </a:lnTo>
                  <a:lnTo>
                    <a:pt x="4927" y="22263"/>
                  </a:lnTo>
                  <a:lnTo>
                    <a:pt x="5168" y="23164"/>
                  </a:lnTo>
                  <a:lnTo>
                    <a:pt x="4902" y="23609"/>
                  </a:lnTo>
                  <a:lnTo>
                    <a:pt x="3657" y="24701"/>
                  </a:lnTo>
                  <a:lnTo>
                    <a:pt x="4318" y="24752"/>
                  </a:lnTo>
                  <a:lnTo>
                    <a:pt x="5448" y="23761"/>
                  </a:lnTo>
                  <a:lnTo>
                    <a:pt x="5842" y="22694"/>
                  </a:lnTo>
                  <a:close/>
                </a:path>
                <a:path w="7619" h="29844">
                  <a:moveTo>
                    <a:pt x="6680" y="16776"/>
                  </a:moveTo>
                  <a:lnTo>
                    <a:pt x="6121" y="15036"/>
                  </a:lnTo>
                  <a:lnTo>
                    <a:pt x="5588" y="15722"/>
                  </a:lnTo>
                  <a:lnTo>
                    <a:pt x="5956" y="16891"/>
                  </a:lnTo>
                  <a:lnTo>
                    <a:pt x="5727" y="18072"/>
                  </a:lnTo>
                  <a:lnTo>
                    <a:pt x="4533" y="19494"/>
                  </a:lnTo>
                  <a:lnTo>
                    <a:pt x="5003" y="19545"/>
                  </a:lnTo>
                  <a:lnTo>
                    <a:pt x="5346" y="19392"/>
                  </a:lnTo>
                  <a:lnTo>
                    <a:pt x="6400" y="18135"/>
                  </a:lnTo>
                  <a:lnTo>
                    <a:pt x="6680" y="16776"/>
                  </a:lnTo>
                  <a:close/>
                </a:path>
                <a:path w="7619" h="29844">
                  <a:moveTo>
                    <a:pt x="7175" y="10591"/>
                  </a:moveTo>
                  <a:lnTo>
                    <a:pt x="6159" y="9029"/>
                  </a:lnTo>
                  <a:lnTo>
                    <a:pt x="6108" y="10160"/>
                  </a:lnTo>
                  <a:lnTo>
                    <a:pt x="6680" y="11049"/>
                  </a:lnTo>
                  <a:lnTo>
                    <a:pt x="6388" y="11874"/>
                  </a:lnTo>
                  <a:lnTo>
                    <a:pt x="5575" y="12992"/>
                  </a:lnTo>
                  <a:lnTo>
                    <a:pt x="5257" y="13385"/>
                  </a:lnTo>
                  <a:lnTo>
                    <a:pt x="5829" y="13474"/>
                  </a:lnTo>
                  <a:lnTo>
                    <a:pt x="6159" y="13246"/>
                  </a:lnTo>
                  <a:lnTo>
                    <a:pt x="7099" y="11963"/>
                  </a:lnTo>
                  <a:lnTo>
                    <a:pt x="7175" y="10591"/>
                  </a:lnTo>
                  <a:close/>
                </a:path>
                <a:path w="7619" h="29844">
                  <a:moveTo>
                    <a:pt x="7264" y="6184"/>
                  </a:moveTo>
                  <a:lnTo>
                    <a:pt x="7035" y="4991"/>
                  </a:lnTo>
                  <a:lnTo>
                    <a:pt x="5943" y="3975"/>
                  </a:lnTo>
                  <a:lnTo>
                    <a:pt x="5588" y="4584"/>
                  </a:lnTo>
                  <a:lnTo>
                    <a:pt x="6375" y="5321"/>
                  </a:lnTo>
                  <a:lnTo>
                    <a:pt x="6477" y="6388"/>
                  </a:lnTo>
                  <a:lnTo>
                    <a:pt x="5905" y="7467"/>
                  </a:lnTo>
                  <a:lnTo>
                    <a:pt x="5981" y="7696"/>
                  </a:lnTo>
                  <a:lnTo>
                    <a:pt x="6286" y="7620"/>
                  </a:lnTo>
                  <a:lnTo>
                    <a:pt x="6591" y="7467"/>
                  </a:lnTo>
                  <a:lnTo>
                    <a:pt x="7264" y="6184"/>
                  </a:lnTo>
                  <a:close/>
                </a:path>
              </a:pathLst>
            </a:custGeom>
            <a:solidFill>
              <a:srgbClr val="89B9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4" name="object 5214" descr=""/>
            <p:cNvSpPr/>
            <p:nvPr/>
          </p:nvSpPr>
          <p:spPr>
            <a:xfrm>
              <a:off x="1332340" y="2464828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59" h="12700">
                  <a:moveTo>
                    <a:pt x="330" y="0"/>
                  </a:moveTo>
                  <a:lnTo>
                    <a:pt x="114" y="508"/>
                  </a:lnTo>
                  <a:lnTo>
                    <a:pt x="0" y="850"/>
                  </a:lnTo>
                  <a:lnTo>
                    <a:pt x="2298" y="2768"/>
                  </a:lnTo>
                  <a:lnTo>
                    <a:pt x="17830" y="10312"/>
                  </a:lnTo>
                  <a:lnTo>
                    <a:pt x="21678" y="12141"/>
                  </a:lnTo>
                  <a:lnTo>
                    <a:pt x="22009" y="11938"/>
                  </a:lnTo>
                  <a:lnTo>
                    <a:pt x="22390" y="11645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E15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5" name="object 5215" descr=""/>
            <p:cNvSpPr/>
            <p:nvPr/>
          </p:nvSpPr>
          <p:spPr>
            <a:xfrm>
              <a:off x="1292593" y="2442972"/>
              <a:ext cx="64769" cy="33655"/>
            </a:xfrm>
            <a:custGeom>
              <a:avLst/>
              <a:gdLst/>
              <a:ahLst/>
              <a:cxnLst/>
              <a:rect l="l" t="t" r="r" b="b"/>
              <a:pathLst>
                <a:path w="64769" h="33655">
                  <a:moveTo>
                    <a:pt x="22860" y="3378"/>
                  </a:moveTo>
                  <a:lnTo>
                    <a:pt x="22352" y="1358"/>
                  </a:lnTo>
                  <a:lnTo>
                    <a:pt x="21031" y="12"/>
                  </a:lnTo>
                  <a:lnTo>
                    <a:pt x="18732" y="0"/>
                  </a:lnTo>
                  <a:lnTo>
                    <a:pt x="3263" y="4813"/>
                  </a:lnTo>
                  <a:lnTo>
                    <a:pt x="0" y="4927"/>
                  </a:lnTo>
                  <a:lnTo>
                    <a:pt x="12" y="7924"/>
                  </a:lnTo>
                  <a:lnTo>
                    <a:pt x="7721" y="6934"/>
                  </a:lnTo>
                  <a:lnTo>
                    <a:pt x="15354" y="5410"/>
                  </a:lnTo>
                  <a:lnTo>
                    <a:pt x="22860" y="3378"/>
                  </a:lnTo>
                  <a:close/>
                </a:path>
                <a:path w="64769" h="33655">
                  <a:moveTo>
                    <a:pt x="64490" y="31394"/>
                  </a:moveTo>
                  <a:lnTo>
                    <a:pt x="58877" y="27495"/>
                  </a:lnTo>
                  <a:lnTo>
                    <a:pt x="52095" y="22631"/>
                  </a:lnTo>
                  <a:lnTo>
                    <a:pt x="46278" y="18580"/>
                  </a:lnTo>
                  <a:lnTo>
                    <a:pt x="43548" y="17056"/>
                  </a:lnTo>
                  <a:lnTo>
                    <a:pt x="41757" y="18300"/>
                  </a:lnTo>
                  <a:lnTo>
                    <a:pt x="40601" y="20612"/>
                  </a:lnTo>
                  <a:lnTo>
                    <a:pt x="40068" y="21856"/>
                  </a:lnTo>
                  <a:lnTo>
                    <a:pt x="62141" y="33502"/>
                  </a:lnTo>
                  <a:lnTo>
                    <a:pt x="63093" y="32766"/>
                  </a:lnTo>
                  <a:lnTo>
                    <a:pt x="64490" y="31394"/>
                  </a:lnTo>
                  <a:close/>
                </a:path>
              </a:pathLst>
            </a:custGeom>
            <a:solidFill>
              <a:srgbClr val="E375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6" name="object 5216" descr=""/>
            <p:cNvSpPr/>
            <p:nvPr/>
          </p:nvSpPr>
          <p:spPr>
            <a:xfrm>
              <a:off x="1292611" y="2446344"/>
              <a:ext cx="23495" cy="6985"/>
            </a:xfrm>
            <a:custGeom>
              <a:avLst/>
              <a:gdLst/>
              <a:ahLst/>
              <a:cxnLst/>
              <a:rect l="l" t="t" r="r" b="b"/>
              <a:pathLst>
                <a:path w="23494" h="6985">
                  <a:moveTo>
                    <a:pt x="22847" y="0"/>
                  </a:moveTo>
                  <a:lnTo>
                    <a:pt x="15341" y="2031"/>
                  </a:lnTo>
                  <a:lnTo>
                    <a:pt x="7708" y="3555"/>
                  </a:lnTo>
                  <a:lnTo>
                    <a:pt x="0" y="4546"/>
                  </a:lnTo>
                  <a:lnTo>
                    <a:pt x="0" y="5333"/>
                  </a:lnTo>
                  <a:lnTo>
                    <a:pt x="6426" y="6502"/>
                  </a:lnTo>
                  <a:lnTo>
                    <a:pt x="23063" y="1523"/>
                  </a:lnTo>
                  <a:lnTo>
                    <a:pt x="22999" y="698"/>
                  </a:lnTo>
                  <a:lnTo>
                    <a:pt x="22847" y="0"/>
                  </a:lnTo>
                  <a:close/>
                </a:path>
              </a:pathLst>
            </a:custGeom>
            <a:solidFill>
              <a:srgbClr val="E15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7" name="object 5217" descr=""/>
            <p:cNvSpPr/>
            <p:nvPr/>
          </p:nvSpPr>
          <p:spPr>
            <a:xfrm>
              <a:off x="1259591" y="2441668"/>
              <a:ext cx="29845" cy="14604"/>
            </a:xfrm>
            <a:custGeom>
              <a:avLst/>
              <a:gdLst/>
              <a:ahLst/>
              <a:cxnLst/>
              <a:rect l="l" t="t" r="r" b="b"/>
              <a:pathLst>
                <a:path w="29844" h="14605">
                  <a:moveTo>
                    <a:pt x="23228" y="0"/>
                  </a:moveTo>
                  <a:lnTo>
                    <a:pt x="20002" y="825"/>
                  </a:lnTo>
                  <a:lnTo>
                    <a:pt x="15824" y="1308"/>
                  </a:lnTo>
                  <a:lnTo>
                    <a:pt x="11607" y="1727"/>
                  </a:lnTo>
                  <a:lnTo>
                    <a:pt x="5842" y="2984"/>
                  </a:lnTo>
                  <a:lnTo>
                    <a:pt x="2679" y="3327"/>
                  </a:lnTo>
                  <a:lnTo>
                    <a:pt x="0" y="6705"/>
                  </a:lnTo>
                  <a:lnTo>
                    <a:pt x="1790" y="7099"/>
                  </a:lnTo>
                  <a:lnTo>
                    <a:pt x="6273" y="8763"/>
                  </a:lnTo>
                  <a:lnTo>
                    <a:pt x="7658" y="10121"/>
                  </a:lnTo>
                  <a:lnTo>
                    <a:pt x="11125" y="12966"/>
                  </a:lnTo>
                  <a:lnTo>
                    <a:pt x="12331" y="13754"/>
                  </a:lnTo>
                  <a:lnTo>
                    <a:pt x="15379" y="14058"/>
                  </a:lnTo>
                  <a:lnTo>
                    <a:pt x="16954" y="13677"/>
                  </a:lnTo>
                  <a:lnTo>
                    <a:pt x="19151" y="11874"/>
                  </a:lnTo>
                  <a:lnTo>
                    <a:pt x="19570" y="10731"/>
                  </a:lnTo>
                  <a:lnTo>
                    <a:pt x="22275" y="7416"/>
                  </a:lnTo>
                  <a:lnTo>
                    <a:pt x="23825" y="7429"/>
                  </a:lnTo>
                  <a:lnTo>
                    <a:pt x="29514" y="1676"/>
                  </a:lnTo>
                  <a:lnTo>
                    <a:pt x="23228" y="0"/>
                  </a:lnTo>
                  <a:close/>
                </a:path>
              </a:pathLst>
            </a:custGeom>
            <a:solidFill>
              <a:srgbClr val="3C23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8" name="object 5218" descr=""/>
            <p:cNvSpPr/>
            <p:nvPr/>
          </p:nvSpPr>
          <p:spPr>
            <a:xfrm>
              <a:off x="1267917" y="2443568"/>
              <a:ext cx="67310" cy="48895"/>
            </a:xfrm>
            <a:custGeom>
              <a:avLst/>
              <a:gdLst/>
              <a:ahLst/>
              <a:cxnLst/>
              <a:rect l="l" t="t" r="r" b="b"/>
              <a:pathLst>
                <a:path w="67309" h="48894">
                  <a:moveTo>
                    <a:pt x="10769" y="3162"/>
                  </a:moveTo>
                  <a:lnTo>
                    <a:pt x="9194" y="2781"/>
                  </a:lnTo>
                  <a:lnTo>
                    <a:pt x="8331" y="2755"/>
                  </a:lnTo>
                  <a:lnTo>
                    <a:pt x="6870" y="2717"/>
                  </a:lnTo>
                  <a:lnTo>
                    <a:pt x="5638" y="3263"/>
                  </a:lnTo>
                  <a:lnTo>
                    <a:pt x="4356" y="3505"/>
                  </a:lnTo>
                  <a:lnTo>
                    <a:pt x="2603" y="3098"/>
                  </a:lnTo>
                  <a:lnTo>
                    <a:pt x="1663" y="3289"/>
                  </a:lnTo>
                  <a:lnTo>
                    <a:pt x="939" y="2946"/>
                  </a:lnTo>
                  <a:lnTo>
                    <a:pt x="0" y="3683"/>
                  </a:lnTo>
                  <a:lnTo>
                    <a:pt x="1892" y="4572"/>
                  </a:lnTo>
                  <a:lnTo>
                    <a:pt x="3009" y="4673"/>
                  </a:lnTo>
                  <a:lnTo>
                    <a:pt x="4152" y="4521"/>
                  </a:lnTo>
                  <a:lnTo>
                    <a:pt x="7150" y="5334"/>
                  </a:lnTo>
                  <a:lnTo>
                    <a:pt x="9359" y="5499"/>
                  </a:lnTo>
                  <a:lnTo>
                    <a:pt x="10515" y="5245"/>
                  </a:lnTo>
                  <a:lnTo>
                    <a:pt x="10769" y="3162"/>
                  </a:lnTo>
                  <a:close/>
                </a:path>
                <a:path w="67309" h="48894">
                  <a:moveTo>
                    <a:pt x="14871" y="1333"/>
                  </a:moveTo>
                  <a:lnTo>
                    <a:pt x="13538" y="0"/>
                  </a:lnTo>
                  <a:lnTo>
                    <a:pt x="12344" y="1143"/>
                  </a:lnTo>
                  <a:lnTo>
                    <a:pt x="11950" y="2006"/>
                  </a:lnTo>
                  <a:lnTo>
                    <a:pt x="11760" y="2425"/>
                  </a:lnTo>
                  <a:lnTo>
                    <a:pt x="12192" y="2603"/>
                  </a:lnTo>
                  <a:lnTo>
                    <a:pt x="12623" y="2552"/>
                  </a:lnTo>
                  <a:lnTo>
                    <a:pt x="13220" y="2667"/>
                  </a:lnTo>
                  <a:lnTo>
                    <a:pt x="13919" y="2679"/>
                  </a:lnTo>
                  <a:lnTo>
                    <a:pt x="14389" y="2222"/>
                  </a:lnTo>
                  <a:lnTo>
                    <a:pt x="14744" y="1866"/>
                  </a:lnTo>
                  <a:lnTo>
                    <a:pt x="14871" y="1333"/>
                  </a:lnTo>
                  <a:close/>
                </a:path>
                <a:path w="67309" h="48894">
                  <a:moveTo>
                    <a:pt x="33769" y="39712"/>
                  </a:moveTo>
                  <a:lnTo>
                    <a:pt x="32245" y="38582"/>
                  </a:lnTo>
                  <a:lnTo>
                    <a:pt x="31178" y="37795"/>
                  </a:lnTo>
                  <a:lnTo>
                    <a:pt x="29705" y="39268"/>
                  </a:lnTo>
                  <a:lnTo>
                    <a:pt x="29210" y="40182"/>
                  </a:lnTo>
                  <a:lnTo>
                    <a:pt x="27901" y="41148"/>
                  </a:lnTo>
                  <a:lnTo>
                    <a:pt x="26847" y="42773"/>
                  </a:lnTo>
                  <a:lnTo>
                    <a:pt x="26543" y="43865"/>
                  </a:lnTo>
                  <a:lnTo>
                    <a:pt x="25552" y="45072"/>
                  </a:lnTo>
                  <a:lnTo>
                    <a:pt x="25006" y="45148"/>
                  </a:lnTo>
                  <a:lnTo>
                    <a:pt x="24561" y="45872"/>
                  </a:lnTo>
                  <a:lnTo>
                    <a:pt x="24752" y="46532"/>
                  </a:lnTo>
                  <a:lnTo>
                    <a:pt x="24371" y="46456"/>
                  </a:lnTo>
                  <a:lnTo>
                    <a:pt x="23723" y="46723"/>
                  </a:lnTo>
                  <a:lnTo>
                    <a:pt x="23888" y="48564"/>
                  </a:lnTo>
                  <a:lnTo>
                    <a:pt x="25539" y="47472"/>
                  </a:lnTo>
                  <a:lnTo>
                    <a:pt x="26212" y="46431"/>
                  </a:lnTo>
                  <a:lnTo>
                    <a:pt x="26047" y="46075"/>
                  </a:lnTo>
                  <a:lnTo>
                    <a:pt x="26797" y="45034"/>
                  </a:lnTo>
                  <a:lnTo>
                    <a:pt x="27241" y="44716"/>
                  </a:lnTo>
                  <a:lnTo>
                    <a:pt x="28321" y="43014"/>
                  </a:lnTo>
                  <a:lnTo>
                    <a:pt x="29070" y="41122"/>
                  </a:lnTo>
                  <a:lnTo>
                    <a:pt x="30187" y="40652"/>
                  </a:lnTo>
                  <a:lnTo>
                    <a:pt x="30734" y="40449"/>
                  </a:lnTo>
                  <a:lnTo>
                    <a:pt x="33769" y="39712"/>
                  </a:lnTo>
                  <a:close/>
                </a:path>
                <a:path w="67309" h="48894">
                  <a:moveTo>
                    <a:pt x="56121" y="7188"/>
                  </a:moveTo>
                  <a:lnTo>
                    <a:pt x="53746" y="6667"/>
                  </a:lnTo>
                  <a:lnTo>
                    <a:pt x="50901" y="6299"/>
                  </a:lnTo>
                  <a:lnTo>
                    <a:pt x="49593" y="5753"/>
                  </a:lnTo>
                  <a:lnTo>
                    <a:pt x="48526" y="5219"/>
                  </a:lnTo>
                  <a:lnTo>
                    <a:pt x="47510" y="4965"/>
                  </a:lnTo>
                  <a:lnTo>
                    <a:pt x="45923" y="5080"/>
                  </a:lnTo>
                  <a:lnTo>
                    <a:pt x="44932" y="5689"/>
                  </a:lnTo>
                  <a:lnTo>
                    <a:pt x="45885" y="5626"/>
                  </a:lnTo>
                  <a:lnTo>
                    <a:pt x="47879" y="5854"/>
                  </a:lnTo>
                  <a:lnTo>
                    <a:pt x="48463" y="6261"/>
                  </a:lnTo>
                  <a:lnTo>
                    <a:pt x="49707" y="6883"/>
                  </a:lnTo>
                  <a:lnTo>
                    <a:pt x="50850" y="7772"/>
                  </a:lnTo>
                  <a:lnTo>
                    <a:pt x="53467" y="8318"/>
                  </a:lnTo>
                  <a:lnTo>
                    <a:pt x="54622" y="8102"/>
                  </a:lnTo>
                  <a:lnTo>
                    <a:pt x="55778" y="7442"/>
                  </a:lnTo>
                  <a:lnTo>
                    <a:pt x="56121" y="7188"/>
                  </a:lnTo>
                  <a:close/>
                </a:path>
                <a:path w="67309" h="48894">
                  <a:moveTo>
                    <a:pt x="67259" y="5041"/>
                  </a:moveTo>
                  <a:lnTo>
                    <a:pt x="66497" y="4267"/>
                  </a:lnTo>
                  <a:lnTo>
                    <a:pt x="65582" y="3886"/>
                  </a:lnTo>
                  <a:lnTo>
                    <a:pt x="64211" y="3314"/>
                  </a:lnTo>
                  <a:lnTo>
                    <a:pt x="62738" y="3225"/>
                  </a:lnTo>
                  <a:lnTo>
                    <a:pt x="61302" y="3454"/>
                  </a:lnTo>
                  <a:lnTo>
                    <a:pt x="59270" y="3835"/>
                  </a:lnTo>
                  <a:lnTo>
                    <a:pt x="57823" y="3835"/>
                  </a:lnTo>
                  <a:lnTo>
                    <a:pt x="56286" y="4851"/>
                  </a:lnTo>
                  <a:lnTo>
                    <a:pt x="56070" y="4978"/>
                  </a:lnTo>
                  <a:lnTo>
                    <a:pt x="55943" y="5245"/>
                  </a:lnTo>
                  <a:lnTo>
                    <a:pt x="56578" y="5689"/>
                  </a:lnTo>
                  <a:lnTo>
                    <a:pt x="56946" y="5765"/>
                  </a:lnTo>
                  <a:lnTo>
                    <a:pt x="57645" y="5613"/>
                  </a:lnTo>
                  <a:lnTo>
                    <a:pt x="57848" y="5473"/>
                  </a:lnTo>
                  <a:lnTo>
                    <a:pt x="58991" y="5054"/>
                  </a:lnTo>
                  <a:lnTo>
                    <a:pt x="59791" y="4800"/>
                  </a:lnTo>
                  <a:lnTo>
                    <a:pt x="62242" y="5092"/>
                  </a:lnTo>
                  <a:lnTo>
                    <a:pt x="64706" y="6350"/>
                  </a:lnTo>
                  <a:lnTo>
                    <a:pt x="67259" y="5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9" name="object 5219" descr=""/>
            <p:cNvSpPr/>
            <p:nvPr/>
          </p:nvSpPr>
          <p:spPr>
            <a:xfrm>
              <a:off x="1333503" y="2481175"/>
              <a:ext cx="25400" cy="17780"/>
            </a:xfrm>
            <a:custGeom>
              <a:avLst/>
              <a:gdLst/>
              <a:ahLst/>
              <a:cxnLst/>
              <a:rect l="l" t="t" r="r" b="b"/>
              <a:pathLst>
                <a:path w="25400" h="17780">
                  <a:moveTo>
                    <a:pt x="11315" y="0"/>
                  </a:moveTo>
                  <a:lnTo>
                    <a:pt x="8369" y="876"/>
                  </a:lnTo>
                  <a:lnTo>
                    <a:pt x="7061" y="1828"/>
                  </a:lnTo>
                  <a:lnTo>
                    <a:pt x="5714" y="4330"/>
                  </a:lnTo>
                  <a:lnTo>
                    <a:pt x="5765" y="5537"/>
                  </a:lnTo>
                  <a:lnTo>
                    <a:pt x="4533" y="9639"/>
                  </a:lnTo>
                  <a:lnTo>
                    <a:pt x="3086" y="10223"/>
                  </a:lnTo>
                  <a:lnTo>
                    <a:pt x="0" y="17691"/>
                  </a:lnTo>
                  <a:lnTo>
                    <a:pt x="6464" y="16865"/>
                  </a:lnTo>
                  <a:lnTo>
                    <a:pt x="9131" y="14871"/>
                  </a:lnTo>
                  <a:lnTo>
                    <a:pt x="12814" y="12839"/>
                  </a:lnTo>
                  <a:lnTo>
                    <a:pt x="16560" y="10845"/>
                  </a:lnTo>
                  <a:lnTo>
                    <a:pt x="21412" y="7493"/>
                  </a:lnTo>
                  <a:lnTo>
                    <a:pt x="24206" y="5981"/>
                  </a:lnTo>
                  <a:lnTo>
                    <a:pt x="25399" y="1828"/>
                  </a:lnTo>
                  <a:lnTo>
                    <a:pt x="23596" y="2146"/>
                  </a:lnTo>
                  <a:lnTo>
                    <a:pt x="18808" y="2311"/>
                  </a:lnTo>
                  <a:lnTo>
                    <a:pt x="17017" y="1574"/>
                  </a:lnTo>
                  <a:lnTo>
                    <a:pt x="12738" y="266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3C23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0" name="object 5220" descr=""/>
            <p:cNvSpPr/>
            <p:nvPr/>
          </p:nvSpPr>
          <p:spPr>
            <a:xfrm>
              <a:off x="1338668" y="2487129"/>
              <a:ext cx="13335" cy="8890"/>
            </a:xfrm>
            <a:custGeom>
              <a:avLst/>
              <a:gdLst/>
              <a:ahLst/>
              <a:cxnLst/>
              <a:rect l="l" t="t" r="r" b="b"/>
              <a:pathLst>
                <a:path w="13334" h="8889">
                  <a:moveTo>
                    <a:pt x="2540" y="5715"/>
                  </a:moveTo>
                  <a:lnTo>
                    <a:pt x="2082" y="5715"/>
                  </a:lnTo>
                  <a:lnTo>
                    <a:pt x="1727" y="5930"/>
                  </a:lnTo>
                  <a:lnTo>
                    <a:pt x="1092" y="6057"/>
                  </a:lnTo>
                  <a:lnTo>
                    <a:pt x="457" y="6299"/>
                  </a:lnTo>
                  <a:lnTo>
                    <a:pt x="190" y="6908"/>
                  </a:lnTo>
                  <a:lnTo>
                    <a:pt x="0" y="7378"/>
                  </a:lnTo>
                  <a:lnTo>
                    <a:pt x="88" y="7912"/>
                  </a:lnTo>
                  <a:lnTo>
                    <a:pt x="584" y="8128"/>
                  </a:lnTo>
                  <a:lnTo>
                    <a:pt x="1828" y="8636"/>
                  </a:lnTo>
                  <a:lnTo>
                    <a:pt x="2489" y="7137"/>
                  </a:lnTo>
                  <a:lnTo>
                    <a:pt x="2527" y="6184"/>
                  </a:lnTo>
                  <a:lnTo>
                    <a:pt x="2540" y="5715"/>
                  </a:lnTo>
                  <a:close/>
                </a:path>
                <a:path w="13334" h="8889">
                  <a:moveTo>
                    <a:pt x="12954" y="88"/>
                  </a:moveTo>
                  <a:lnTo>
                    <a:pt x="10845" y="0"/>
                  </a:lnTo>
                  <a:lnTo>
                    <a:pt x="9779" y="317"/>
                  </a:lnTo>
                  <a:lnTo>
                    <a:pt x="8775" y="901"/>
                  </a:lnTo>
                  <a:lnTo>
                    <a:pt x="5689" y="1282"/>
                  </a:lnTo>
                  <a:lnTo>
                    <a:pt x="3594" y="1968"/>
                  </a:lnTo>
                  <a:lnTo>
                    <a:pt x="2628" y="2641"/>
                  </a:lnTo>
                  <a:lnTo>
                    <a:pt x="3187" y="4660"/>
                  </a:lnTo>
                  <a:lnTo>
                    <a:pt x="4775" y="4419"/>
                  </a:lnTo>
                  <a:lnTo>
                    <a:pt x="5588" y="4114"/>
                  </a:lnTo>
                  <a:lnTo>
                    <a:pt x="6946" y="3594"/>
                  </a:lnTo>
                  <a:lnTo>
                    <a:pt x="7886" y="2616"/>
                  </a:lnTo>
                  <a:lnTo>
                    <a:pt x="8978" y="1917"/>
                  </a:lnTo>
                  <a:lnTo>
                    <a:pt x="10515" y="1663"/>
                  </a:lnTo>
                  <a:lnTo>
                    <a:pt x="10744" y="1612"/>
                  </a:lnTo>
                  <a:lnTo>
                    <a:pt x="11557" y="1092"/>
                  </a:lnTo>
                  <a:lnTo>
                    <a:pt x="12344" y="1130"/>
                  </a:lnTo>
                  <a:lnTo>
                    <a:pt x="12954" y="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1" name="object 5221" descr=""/>
            <p:cNvSpPr/>
            <p:nvPr/>
          </p:nvSpPr>
          <p:spPr>
            <a:xfrm>
              <a:off x="1309561" y="2477147"/>
              <a:ext cx="19685" cy="17145"/>
            </a:xfrm>
            <a:custGeom>
              <a:avLst/>
              <a:gdLst/>
              <a:ahLst/>
              <a:cxnLst/>
              <a:rect l="l" t="t" r="r" b="b"/>
              <a:pathLst>
                <a:path w="19684" h="17144">
                  <a:moveTo>
                    <a:pt x="7886" y="0"/>
                  </a:moveTo>
                  <a:lnTo>
                    <a:pt x="4203" y="1130"/>
                  </a:lnTo>
                  <a:lnTo>
                    <a:pt x="0" y="3682"/>
                  </a:lnTo>
                  <a:lnTo>
                    <a:pt x="1155" y="13728"/>
                  </a:lnTo>
                  <a:lnTo>
                    <a:pt x="4013" y="16243"/>
                  </a:lnTo>
                  <a:lnTo>
                    <a:pt x="5537" y="16522"/>
                  </a:lnTo>
                  <a:lnTo>
                    <a:pt x="5854" y="16535"/>
                  </a:lnTo>
                  <a:lnTo>
                    <a:pt x="7505" y="16459"/>
                  </a:lnTo>
                  <a:lnTo>
                    <a:pt x="9359" y="16471"/>
                  </a:lnTo>
                  <a:lnTo>
                    <a:pt x="19342" y="2273"/>
                  </a:lnTo>
                  <a:lnTo>
                    <a:pt x="16941" y="1320"/>
                  </a:lnTo>
                  <a:lnTo>
                    <a:pt x="14516" y="431"/>
                  </a:lnTo>
                  <a:lnTo>
                    <a:pt x="7886" y="0"/>
                  </a:lnTo>
                  <a:close/>
                </a:path>
              </a:pathLst>
            </a:custGeom>
            <a:solidFill>
              <a:srgbClr val="F0C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2" name="object 5222" descr=""/>
            <p:cNvSpPr/>
            <p:nvPr/>
          </p:nvSpPr>
          <p:spPr>
            <a:xfrm>
              <a:off x="1318933" y="2479415"/>
              <a:ext cx="20955" cy="15875"/>
            </a:xfrm>
            <a:custGeom>
              <a:avLst/>
              <a:gdLst/>
              <a:ahLst/>
              <a:cxnLst/>
              <a:rect l="l" t="t" r="r" b="b"/>
              <a:pathLst>
                <a:path w="20955" h="15875">
                  <a:moveTo>
                    <a:pt x="9982" y="0"/>
                  </a:moveTo>
                  <a:lnTo>
                    <a:pt x="0" y="14198"/>
                  </a:lnTo>
                  <a:lnTo>
                    <a:pt x="1917" y="14224"/>
                  </a:lnTo>
                  <a:lnTo>
                    <a:pt x="4064" y="14338"/>
                  </a:lnTo>
                  <a:lnTo>
                    <a:pt x="5245" y="14744"/>
                  </a:lnTo>
                  <a:lnTo>
                    <a:pt x="7543" y="15138"/>
                  </a:lnTo>
                  <a:lnTo>
                    <a:pt x="8318" y="15519"/>
                  </a:lnTo>
                  <a:lnTo>
                    <a:pt x="13881" y="10972"/>
                  </a:lnTo>
                  <a:lnTo>
                    <a:pt x="16967" y="6908"/>
                  </a:lnTo>
                  <a:lnTo>
                    <a:pt x="20739" y="2946"/>
                  </a:lnTo>
                  <a:lnTo>
                    <a:pt x="19964" y="2501"/>
                  </a:lnTo>
                  <a:lnTo>
                    <a:pt x="19431" y="2501"/>
                  </a:lnTo>
                  <a:lnTo>
                    <a:pt x="16065" y="2476"/>
                  </a:lnTo>
                  <a:lnTo>
                    <a:pt x="13030" y="1193"/>
                  </a:lnTo>
                  <a:lnTo>
                    <a:pt x="9982" y="0"/>
                  </a:lnTo>
                  <a:close/>
                </a:path>
              </a:pathLst>
            </a:custGeom>
            <a:solidFill>
              <a:srgbClr val="F5D4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3" name="object 5223" descr=""/>
            <p:cNvSpPr/>
            <p:nvPr/>
          </p:nvSpPr>
          <p:spPr>
            <a:xfrm>
              <a:off x="1324560" y="2485568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2197" y="0"/>
                  </a:moveTo>
                  <a:lnTo>
                    <a:pt x="0" y="2654"/>
                  </a:lnTo>
                  <a:lnTo>
                    <a:pt x="24218" y="12344"/>
                  </a:lnTo>
                  <a:lnTo>
                    <a:pt x="24625" y="8940"/>
                  </a:lnTo>
                  <a:lnTo>
                    <a:pt x="22631" y="7569"/>
                  </a:lnTo>
                  <a:lnTo>
                    <a:pt x="2197" y="0"/>
                  </a:lnTo>
                  <a:close/>
                </a:path>
              </a:pathLst>
            </a:custGeom>
            <a:solidFill>
              <a:srgbClr val="E375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4" name="object 5224" descr=""/>
            <p:cNvSpPr/>
            <p:nvPr/>
          </p:nvSpPr>
          <p:spPr>
            <a:xfrm>
              <a:off x="1324418" y="2488217"/>
              <a:ext cx="24765" cy="10795"/>
            </a:xfrm>
            <a:custGeom>
              <a:avLst/>
              <a:gdLst/>
              <a:ahLst/>
              <a:cxnLst/>
              <a:rect l="l" t="t" r="r" b="b"/>
              <a:pathLst>
                <a:path w="24765" h="10794">
                  <a:moveTo>
                    <a:pt x="139" y="0"/>
                  </a:moveTo>
                  <a:lnTo>
                    <a:pt x="0" y="1485"/>
                  </a:lnTo>
                  <a:lnTo>
                    <a:pt x="5059" y="3439"/>
                  </a:lnTo>
                  <a:lnTo>
                    <a:pt x="12866" y="6608"/>
                  </a:lnTo>
                  <a:lnTo>
                    <a:pt x="20304" y="9499"/>
                  </a:lnTo>
                  <a:lnTo>
                    <a:pt x="24256" y="10617"/>
                  </a:lnTo>
                  <a:lnTo>
                    <a:pt x="24371" y="9702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15E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5" name="object 5225" descr=""/>
            <p:cNvSpPr/>
            <p:nvPr/>
          </p:nvSpPr>
          <p:spPr>
            <a:xfrm>
              <a:off x="1313564" y="2454591"/>
              <a:ext cx="24130" cy="27940"/>
            </a:xfrm>
            <a:custGeom>
              <a:avLst/>
              <a:gdLst/>
              <a:ahLst/>
              <a:cxnLst/>
              <a:rect l="l" t="t" r="r" b="b"/>
              <a:pathLst>
                <a:path w="24130" h="27939">
                  <a:moveTo>
                    <a:pt x="22834" y="0"/>
                  </a:moveTo>
                  <a:lnTo>
                    <a:pt x="21551" y="1104"/>
                  </a:lnTo>
                  <a:lnTo>
                    <a:pt x="20167" y="1904"/>
                  </a:lnTo>
                  <a:lnTo>
                    <a:pt x="9613" y="520"/>
                  </a:lnTo>
                  <a:lnTo>
                    <a:pt x="0" y="14147"/>
                  </a:lnTo>
                  <a:lnTo>
                    <a:pt x="139" y="25031"/>
                  </a:lnTo>
                  <a:lnTo>
                    <a:pt x="4292" y="27863"/>
                  </a:lnTo>
                  <a:lnTo>
                    <a:pt x="7416" y="18643"/>
                  </a:lnTo>
                  <a:lnTo>
                    <a:pt x="11302" y="8750"/>
                  </a:lnTo>
                  <a:lnTo>
                    <a:pt x="16103" y="7111"/>
                  </a:lnTo>
                  <a:lnTo>
                    <a:pt x="22453" y="2781"/>
                  </a:lnTo>
                  <a:lnTo>
                    <a:pt x="24053" y="1879"/>
                  </a:lnTo>
                  <a:lnTo>
                    <a:pt x="22834" y="0"/>
                  </a:lnTo>
                  <a:close/>
                </a:path>
              </a:pathLst>
            </a:custGeom>
            <a:solidFill>
              <a:srgbClr val="41A7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6" name="object 5226" descr=""/>
            <p:cNvSpPr/>
            <p:nvPr/>
          </p:nvSpPr>
          <p:spPr>
            <a:xfrm>
              <a:off x="1314805" y="2458135"/>
              <a:ext cx="17780" cy="19685"/>
            </a:xfrm>
            <a:custGeom>
              <a:avLst/>
              <a:gdLst/>
              <a:ahLst/>
              <a:cxnLst/>
              <a:rect l="l" t="t" r="r" b="b"/>
              <a:pathLst>
                <a:path w="17780" h="19685">
                  <a:moveTo>
                    <a:pt x="2743" y="11010"/>
                  </a:moveTo>
                  <a:lnTo>
                    <a:pt x="2349" y="11010"/>
                  </a:lnTo>
                  <a:lnTo>
                    <a:pt x="1981" y="11023"/>
                  </a:lnTo>
                  <a:lnTo>
                    <a:pt x="1600" y="11125"/>
                  </a:lnTo>
                  <a:lnTo>
                    <a:pt x="1397" y="11315"/>
                  </a:lnTo>
                  <a:lnTo>
                    <a:pt x="254" y="12395"/>
                  </a:lnTo>
                  <a:lnTo>
                    <a:pt x="0" y="14122"/>
                  </a:lnTo>
                  <a:lnTo>
                    <a:pt x="876" y="15443"/>
                  </a:lnTo>
                  <a:lnTo>
                    <a:pt x="1079" y="15735"/>
                  </a:lnTo>
                  <a:lnTo>
                    <a:pt x="1562" y="15062"/>
                  </a:lnTo>
                  <a:lnTo>
                    <a:pt x="660" y="13703"/>
                  </a:lnTo>
                  <a:lnTo>
                    <a:pt x="1460" y="12230"/>
                  </a:lnTo>
                  <a:lnTo>
                    <a:pt x="2540" y="11214"/>
                  </a:lnTo>
                  <a:lnTo>
                    <a:pt x="2743" y="11010"/>
                  </a:lnTo>
                  <a:close/>
                </a:path>
                <a:path w="17780" h="19685">
                  <a:moveTo>
                    <a:pt x="5207" y="6007"/>
                  </a:moveTo>
                  <a:lnTo>
                    <a:pt x="4457" y="5676"/>
                  </a:lnTo>
                  <a:lnTo>
                    <a:pt x="3911" y="5918"/>
                  </a:lnTo>
                  <a:lnTo>
                    <a:pt x="2451" y="6565"/>
                  </a:lnTo>
                  <a:lnTo>
                    <a:pt x="1473" y="8026"/>
                  </a:lnTo>
                  <a:lnTo>
                    <a:pt x="1866" y="9652"/>
                  </a:lnTo>
                  <a:lnTo>
                    <a:pt x="1955" y="10045"/>
                  </a:lnTo>
                  <a:lnTo>
                    <a:pt x="2844" y="9664"/>
                  </a:lnTo>
                  <a:lnTo>
                    <a:pt x="2743" y="9258"/>
                  </a:lnTo>
                  <a:lnTo>
                    <a:pt x="2489" y="8166"/>
                  </a:lnTo>
                  <a:lnTo>
                    <a:pt x="3289" y="6858"/>
                  </a:lnTo>
                  <a:lnTo>
                    <a:pt x="4394" y="6362"/>
                  </a:lnTo>
                  <a:lnTo>
                    <a:pt x="5207" y="6007"/>
                  </a:lnTo>
                  <a:close/>
                </a:path>
                <a:path w="17780" h="19685">
                  <a:moveTo>
                    <a:pt x="8572" y="2120"/>
                  </a:moveTo>
                  <a:lnTo>
                    <a:pt x="8267" y="2032"/>
                  </a:lnTo>
                  <a:lnTo>
                    <a:pt x="6489" y="1536"/>
                  </a:lnTo>
                  <a:lnTo>
                    <a:pt x="4356" y="2590"/>
                  </a:lnTo>
                  <a:lnTo>
                    <a:pt x="4470" y="4953"/>
                  </a:lnTo>
                  <a:lnTo>
                    <a:pt x="5295" y="4660"/>
                  </a:lnTo>
                  <a:lnTo>
                    <a:pt x="5270" y="4229"/>
                  </a:lnTo>
                  <a:lnTo>
                    <a:pt x="5232" y="3352"/>
                  </a:lnTo>
                  <a:lnTo>
                    <a:pt x="6197" y="2311"/>
                  </a:lnTo>
                  <a:lnTo>
                    <a:pt x="7531" y="2679"/>
                  </a:lnTo>
                  <a:lnTo>
                    <a:pt x="7886" y="2616"/>
                  </a:lnTo>
                  <a:lnTo>
                    <a:pt x="8140" y="2463"/>
                  </a:lnTo>
                  <a:lnTo>
                    <a:pt x="8572" y="2120"/>
                  </a:lnTo>
                  <a:close/>
                </a:path>
                <a:path w="17780" h="19685">
                  <a:moveTo>
                    <a:pt x="13182" y="355"/>
                  </a:moveTo>
                  <a:lnTo>
                    <a:pt x="12890" y="304"/>
                  </a:lnTo>
                  <a:lnTo>
                    <a:pt x="11277" y="0"/>
                  </a:lnTo>
                  <a:lnTo>
                    <a:pt x="9258" y="825"/>
                  </a:lnTo>
                  <a:lnTo>
                    <a:pt x="8737" y="2794"/>
                  </a:lnTo>
                  <a:lnTo>
                    <a:pt x="9461" y="2489"/>
                  </a:lnTo>
                  <a:lnTo>
                    <a:pt x="9766" y="1346"/>
                  </a:lnTo>
                  <a:lnTo>
                    <a:pt x="10922" y="635"/>
                  </a:lnTo>
                  <a:lnTo>
                    <a:pt x="11849" y="800"/>
                  </a:lnTo>
                  <a:lnTo>
                    <a:pt x="12141" y="863"/>
                  </a:lnTo>
                  <a:lnTo>
                    <a:pt x="12484" y="787"/>
                  </a:lnTo>
                  <a:lnTo>
                    <a:pt x="12827" y="596"/>
                  </a:lnTo>
                  <a:lnTo>
                    <a:pt x="13182" y="355"/>
                  </a:lnTo>
                  <a:close/>
                </a:path>
                <a:path w="17780" h="19685">
                  <a:moveTo>
                    <a:pt x="17297" y="1079"/>
                  </a:moveTo>
                  <a:lnTo>
                    <a:pt x="16471" y="927"/>
                  </a:lnTo>
                  <a:lnTo>
                    <a:pt x="15824" y="1219"/>
                  </a:lnTo>
                  <a:lnTo>
                    <a:pt x="14947" y="1549"/>
                  </a:lnTo>
                  <a:lnTo>
                    <a:pt x="8775" y="4864"/>
                  </a:lnTo>
                  <a:lnTo>
                    <a:pt x="4508" y="10502"/>
                  </a:lnTo>
                  <a:lnTo>
                    <a:pt x="3771" y="19024"/>
                  </a:lnTo>
                  <a:lnTo>
                    <a:pt x="4546" y="19075"/>
                  </a:lnTo>
                  <a:lnTo>
                    <a:pt x="5232" y="11036"/>
                  </a:lnTo>
                  <a:lnTo>
                    <a:pt x="9677" y="4597"/>
                  </a:lnTo>
                  <a:lnTo>
                    <a:pt x="17297" y="1079"/>
                  </a:lnTo>
                  <a:close/>
                </a:path>
              </a:pathLst>
            </a:custGeom>
            <a:solidFill>
              <a:srgbClr val="89B9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27" name="object 5227" descr="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259871" y="2417572"/>
              <a:ext cx="37687" cy="74459"/>
            </a:xfrm>
            <a:prstGeom prst="rect">
              <a:avLst/>
            </a:prstGeom>
          </p:spPr>
        </p:pic>
        <p:pic>
          <p:nvPicPr>
            <p:cNvPr id="5228" name="object 5228" descr="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351280" y="2426678"/>
              <a:ext cx="29641" cy="59906"/>
            </a:xfrm>
            <a:prstGeom prst="rect">
              <a:avLst/>
            </a:prstGeom>
          </p:spPr>
        </p:pic>
        <p:sp>
          <p:nvSpPr>
            <p:cNvPr id="5229" name="object 5229" descr=""/>
            <p:cNvSpPr/>
            <p:nvPr/>
          </p:nvSpPr>
          <p:spPr>
            <a:xfrm>
              <a:off x="1357946" y="2472366"/>
              <a:ext cx="21590" cy="19050"/>
            </a:xfrm>
            <a:custGeom>
              <a:avLst/>
              <a:gdLst/>
              <a:ahLst/>
              <a:cxnLst/>
              <a:rect l="l" t="t" r="r" b="b"/>
              <a:pathLst>
                <a:path w="21590" h="19050">
                  <a:moveTo>
                    <a:pt x="5372" y="0"/>
                  </a:moveTo>
                  <a:lnTo>
                    <a:pt x="3632" y="1270"/>
                  </a:lnTo>
                  <a:lnTo>
                    <a:pt x="2133" y="2717"/>
                  </a:lnTo>
                  <a:lnTo>
                    <a:pt x="0" y="8763"/>
                  </a:lnTo>
                  <a:lnTo>
                    <a:pt x="4330" y="12788"/>
                  </a:lnTo>
                  <a:lnTo>
                    <a:pt x="10058" y="16459"/>
                  </a:lnTo>
                  <a:lnTo>
                    <a:pt x="13360" y="18935"/>
                  </a:lnTo>
                  <a:lnTo>
                    <a:pt x="17398" y="16433"/>
                  </a:lnTo>
                  <a:lnTo>
                    <a:pt x="17856" y="15303"/>
                  </a:lnTo>
                  <a:lnTo>
                    <a:pt x="19011" y="12890"/>
                  </a:lnTo>
                  <a:lnTo>
                    <a:pt x="19977" y="11480"/>
                  </a:lnTo>
                  <a:lnTo>
                    <a:pt x="20993" y="10134"/>
                  </a:lnTo>
                  <a:lnTo>
                    <a:pt x="18453" y="7353"/>
                  </a:lnTo>
                  <a:lnTo>
                    <a:pt x="15747" y="4660"/>
                  </a:lnTo>
                  <a:lnTo>
                    <a:pt x="12344" y="3111"/>
                  </a:lnTo>
                  <a:lnTo>
                    <a:pt x="10769" y="2387"/>
                  </a:lnTo>
                  <a:lnTo>
                    <a:pt x="9093" y="1930"/>
                  </a:lnTo>
                  <a:lnTo>
                    <a:pt x="6769" y="901"/>
                  </a:lnTo>
                  <a:lnTo>
                    <a:pt x="6032" y="495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F0C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30" name="object 5230" descr=""/>
            <p:cNvSpPr/>
            <p:nvPr/>
          </p:nvSpPr>
          <p:spPr>
            <a:xfrm>
              <a:off x="1363318" y="2468295"/>
              <a:ext cx="20320" cy="14604"/>
            </a:xfrm>
            <a:custGeom>
              <a:avLst/>
              <a:gdLst/>
              <a:ahLst/>
              <a:cxnLst/>
              <a:rect l="l" t="t" r="r" b="b"/>
              <a:pathLst>
                <a:path w="20319" h="14605">
                  <a:moveTo>
                    <a:pt x="7416" y="0"/>
                  </a:moveTo>
                  <a:lnTo>
                    <a:pt x="3263" y="1701"/>
                  </a:lnTo>
                  <a:lnTo>
                    <a:pt x="0" y="4076"/>
                  </a:lnTo>
                  <a:lnTo>
                    <a:pt x="660" y="4559"/>
                  </a:lnTo>
                  <a:lnTo>
                    <a:pt x="1384" y="4965"/>
                  </a:lnTo>
                  <a:lnTo>
                    <a:pt x="3721" y="6007"/>
                  </a:lnTo>
                  <a:lnTo>
                    <a:pt x="5397" y="6464"/>
                  </a:lnTo>
                  <a:lnTo>
                    <a:pt x="10375" y="8737"/>
                  </a:lnTo>
                  <a:lnTo>
                    <a:pt x="13081" y="11417"/>
                  </a:lnTo>
                  <a:lnTo>
                    <a:pt x="15621" y="14211"/>
                  </a:lnTo>
                  <a:lnTo>
                    <a:pt x="17653" y="11506"/>
                  </a:lnTo>
                  <a:lnTo>
                    <a:pt x="19913" y="9067"/>
                  </a:lnTo>
                  <a:lnTo>
                    <a:pt x="15392" y="6692"/>
                  </a:lnTo>
                  <a:lnTo>
                    <a:pt x="7721" y="292"/>
                  </a:lnTo>
                  <a:lnTo>
                    <a:pt x="7416" y="0"/>
                  </a:lnTo>
                  <a:close/>
                </a:path>
              </a:pathLst>
            </a:custGeom>
            <a:solidFill>
              <a:srgbClr val="F5D4C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202212札幌ねぎ味噌ラーメンA3</dc:title>
  <dcterms:created xsi:type="dcterms:W3CDTF">2022-12-20T00:30:00Z</dcterms:created>
  <dcterms:modified xsi:type="dcterms:W3CDTF">2022-12-20T00:30:00Z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2022-12-20T00:00:00Z</vt:filetime>
  </property>
  <property fmtid="{D5CDD505-2E9C-101B-9397-08002B2CF9AE}" pid="3" name="Creator">
    <vt:lpwstr>Adobe Illustrator 27.1 (Macintosh)</vt:lpwstr>
  </property>
  <property fmtid="{D5CDD505-2E9C-101B-9397-08002B2CF9AE}" pid="4" name="LastSaved">
    <vt:filetime>2022-12-20T00:00:00Z</vt:filetime>
  </property>
  <property fmtid="{D5CDD505-2E9C-101B-9397-08002B2CF9AE}" pid="5" name="Producer">
    <vt:lpwstr>Adobe PDF library 17.00</vt:lpwstr>
  </property>
</Properties>
</file>